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2"/>
  </p:notesMasterIdLst>
  <p:handoutMasterIdLst>
    <p:handoutMasterId r:id="rId43"/>
  </p:handoutMasterIdLst>
  <p:sldIdLst>
    <p:sldId id="256" r:id="rId4"/>
    <p:sldId id="266" r:id="rId5"/>
    <p:sldId id="267" r:id="rId6"/>
    <p:sldId id="268" r:id="rId7"/>
    <p:sldId id="269" r:id="rId8"/>
    <p:sldId id="270" r:id="rId9"/>
    <p:sldId id="271" r:id="rId10"/>
    <p:sldId id="272" r:id="rId11"/>
    <p:sldId id="273" r:id="rId12"/>
    <p:sldId id="286" r:id="rId13"/>
    <p:sldId id="317" r:id="rId14"/>
    <p:sldId id="287" r:id="rId15"/>
    <p:sldId id="288" r:id="rId16"/>
    <p:sldId id="323" r:id="rId17"/>
    <p:sldId id="324" r:id="rId18"/>
    <p:sldId id="318" r:id="rId19"/>
    <p:sldId id="319" r:id="rId20"/>
    <p:sldId id="320" r:id="rId21"/>
    <p:sldId id="291" r:id="rId22"/>
    <p:sldId id="313" r:id="rId23"/>
    <p:sldId id="316" r:id="rId24"/>
    <p:sldId id="290" r:id="rId25"/>
    <p:sldId id="292" r:id="rId26"/>
    <p:sldId id="335" r:id="rId27"/>
    <p:sldId id="325" r:id="rId28"/>
    <p:sldId id="326" r:id="rId29"/>
    <p:sldId id="327" r:id="rId30"/>
    <p:sldId id="336" r:id="rId31"/>
    <p:sldId id="328" r:id="rId32"/>
    <p:sldId id="329" r:id="rId33"/>
    <p:sldId id="330" r:id="rId34"/>
    <p:sldId id="331" r:id="rId35"/>
    <p:sldId id="332" r:id="rId36"/>
    <p:sldId id="337" r:id="rId37"/>
    <p:sldId id="333" r:id="rId38"/>
    <p:sldId id="338" r:id="rId39"/>
    <p:sldId id="334" r:id="rId40"/>
    <p:sldId id="300"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B0697-0124-4D46-8F8C-E1EEA9868D0A}" v="25" dt="2022-10-22T16:04:16.2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56" autoAdjust="0"/>
  </p:normalViewPr>
  <p:slideViewPr>
    <p:cSldViewPr>
      <p:cViewPr varScale="1">
        <p:scale>
          <a:sx n="112" d="100"/>
          <a:sy n="112" d="100"/>
        </p:scale>
        <p:origin x="158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Hole" userId="a131402a-191c-4885-ab61-475e015fddd2" providerId="ADAL" clId="{007B0697-0124-4D46-8F8C-E1EEA9868D0A}"/>
    <pc:docChg chg="undo custSel addSld delSld modSld">
      <pc:chgData name="Stephen Hole" userId="a131402a-191c-4885-ab61-475e015fddd2" providerId="ADAL" clId="{007B0697-0124-4D46-8F8C-E1EEA9868D0A}" dt="2022-10-22T18:47:32.001" v="238" actId="14100"/>
      <pc:docMkLst>
        <pc:docMk/>
      </pc:docMkLst>
      <pc:sldChg chg="delSp modSp add mod addAnim delAnim">
        <pc:chgData name="Stephen Hole" userId="a131402a-191c-4885-ab61-475e015fddd2" providerId="ADAL" clId="{007B0697-0124-4D46-8F8C-E1EEA9868D0A}" dt="2022-10-22T15:59:50.460" v="87" actId="27636"/>
        <pc:sldMkLst>
          <pc:docMk/>
          <pc:sldMk cId="0" sldId="266"/>
        </pc:sldMkLst>
        <pc:spChg chg="del">
          <ac:chgData name="Stephen Hole" userId="a131402a-191c-4885-ab61-475e015fddd2" providerId="ADAL" clId="{007B0697-0124-4D46-8F8C-E1EEA9868D0A}" dt="2022-10-22T15:50:11.689" v="68" actId="478"/>
          <ac:spMkLst>
            <pc:docMk/>
            <pc:sldMk cId="0" sldId="266"/>
            <ac:spMk id="40964" creationId="{00000000-0000-0000-0000-000000000000}"/>
          </ac:spMkLst>
        </pc:spChg>
        <pc:spChg chg="mod">
          <ac:chgData name="Stephen Hole" userId="a131402a-191c-4885-ab61-475e015fddd2" providerId="ADAL" clId="{007B0697-0124-4D46-8F8C-E1EEA9868D0A}" dt="2022-10-22T15:43:50.067" v="30" actId="27636"/>
          <ac:spMkLst>
            <pc:docMk/>
            <pc:sldMk cId="0" sldId="266"/>
            <ac:spMk id="250882" creationId="{00000000-0000-0000-0000-000000000000}"/>
          </ac:spMkLst>
        </pc:spChg>
        <pc:spChg chg="mod">
          <ac:chgData name="Stephen Hole" userId="a131402a-191c-4885-ab61-475e015fddd2" providerId="ADAL" clId="{007B0697-0124-4D46-8F8C-E1EEA9868D0A}" dt="2022-10-22T15:59:50.460" v="87" actId="27636"/>
          <ac:spMkLst>
            <pc:docMk/>
            <pc:sldMk cId="0" sldId="266"/>
            <ac:spMk id="250883" creationId="{00000000-0000-0000-0000-000000000000}"/>
          </ac:spMkLst>
        </pc:spChg>
      </pc:sldChg>
      <pc:sldChg chg="delSp modSp add mod">
        <pc:chgData name="Stephen Hole" userId="a131402a-191c-4885-ab61-475e015fddd2" providerId="ADAL" clId="{007B0697-0124-4D46-8F8C-E1EEA9868D0A}" dt="2022-10-22T15:59:58.393" v="88" actId="113"/>
        <pc:sldMkLst>
          <pc:docMk/>
          <pc:sldMk cId="0" sldId="267"/>
        </pc:sldMkLst>
        <pc:spChg chg="mod">
          <ac:chgData name="Stephen Hole" userId="a131402a-191c-4885-ab61-475e015fddd2" providerId="ADAL" clId="{007B0697-0124-4D46-8F8C-E1EEA9868D0A}" dt="2022-10-22T15:59:58.393" v="88" actId="113"/>
          <ac:spMkLst>
            <pc:docMk/>
            <pc:sldMk cId="0" sldId="267"/>
            <ac:spMk id="32770" creationId="{00000000-0000-0000-0000-000000000000}"/>
          </ac:spMkLst>
        </pc:spChg>
        <pc:spChg chg="del">
          <ac:chgData name="Stephen Hole" userId="a131402a-191c-4885-ab61-475e015fddd2" providerId="ADAL" clId="{007B0697-0124-4D46-8F8C-E1EEA9868D0A}" dt="2022-10-22T15:50:18.044" v="69" actId="478"/>
          <ac:spMkLst>
            <pc:docMk/>
            <pc:sldMk cId="0" sldId="267"/>
            <ac:spMk id="41988" creationId="{00000000-0000-0000-0000-000000000000}"/>
          </ac:spMkLst>
        </pc:spChg>
        <pc:spChg chg="mod">
          <ac:chgData name="Stephen Hole" userId="a131402a-191c-4885-ab61-475e015fddd2" providerId="ADAL" clId="{007B0697-0124-4D46-8F8C-E1EEA9868D0A}" dt="2022-10-22T15:44:13.826" v="36" actId="27636"/>
          <ac:spMkLst>
            <pc:docMk/>
            <pc:sldMk cId="0" sldId="267"/>
            <ac:spMk id="251906" creationId="{00000000-0000-0000-0000-000000000000}"/>
          </ac:spMkLst>
        </pc:spChg>
      </pc:sldChg>
      <pc:sldChg chg="delSp modSp add mod">
        <pc:chgData name="Stephen Hole" userId="a131402a-191c-4885-ab61-475e015fddd2" providerId="ADAL" clId="{007B0697-0124-4D46-8F8C-E1EEA9868D0A}" dt="2022-10-22T16:00:07.698" v="89" actId="113"/>
        <pc:sldMkLst>
          <pc:docMk/>
          <pc:sldMk cId="0" sldId="268"/>
        </pc:sldMkLst>
        <pc:spChg chg="del">
          <ac:chgData name="Stephen Hole" userId="a131402a-191c-4885-ab61-475e015fddd2" providerId="ADAL" clId="{007B0697-0124-4D46-8F8C-E1EEA9868D0A}" dt="2022-10-22T15:50:23.773" v="70" actId="478"/>
          <ac:spMkLst>
            <pc:docMk/>
            <pc:sldMk cId="0" sldId="268"/>
            <ac:spMk id="43012" creationId="{00000000-0000-0000-0000-000000000000}"/>
          </ac:spMkLst>
        </pc:spChg>
        <pc:spChg chg="mod">
          <ac:chgData name="Stephen Hole" userId="a131402a-191c-4885-ab61-475e015fddd2" providerId="ADAL" clId="{007B0697-0124-4D46-8F8C-E1EEA9868D0A}" dt="2022-10-22T15:41:29.920" v="14" actId="27636"/>
          <ac:spMkLst>
            <pc:docMk/>
            <pc:sldMk cId="0" sldId="268"/>
            <ac:spMk id="252930" creationId="{00000000-0000-0000-0000-000000000000}"/>
          </ac:spMkLst>
        </pc:spChg>
        <pc:spChg chg="mod">
          <ac:chgData name="Stephen Hole" userId="a131402a-191c-4885-ab61-475e015fddd2" providerId="ADAL" clId="{007B0697-0124-4D46-8F8C-E1EEA9868D0A}" dt="2022-10-22T16:00:07.698" v="89" actId="113"/>
          <ac:spMkLst>
            <pc:docMk/>
            <pc:sldMk cId="0" sldId="268"/>
            <ac:spMk id="252931" creationId="{00000000-0000-0000-0000-000000000000}"/>
          </ac:spMkLst>
        </pc:spChg>
      </pc:sldChg>
      <pc:sldChg chg="delSp modSp add mod">
        <pc:chgData name="Stephen Hole" userId="a131402a-191c-4885-ab61-475e015fddd2" providerId="ADAL" clId="{007B0697-0124-4D46-8F8C-E1EEA9868D0A}" dt="2022-10-22T16:00:16.670" v="90" actId="113"/>
        <pc:sldMkLst>
          <pc:docMk/>
          <pc:sldMk cId="0" sldId="269"/>
        </pc:sldMkLst>
        <pc:spChg chg="del">
          <ac:chgData name="Stephen Hole" userId="a131402a-191c-4885-ab61-475e015fddd2" providerId="ADAL" clId="{007B0697-0124-4D46-8F8C-E1EEA9868D0A}" dt="2022-10-22T15:50:30.379" v="71" actId="478"/>
          <ac:spMkLst>
            <pc:docMk/>
            <pc:sldMk cId="0" sldId="269"/>
            <ac:spMk id="44037" creationId="{00000000-0000-0000-0000-000000000000}"/>
          </ac:spMkLst>
        </pc:spChg>
        <pc:spChg chg="mod">
          <ac:chgData name="Stephen Hole" userId="a131402a-191c-4885-ab61-475e015fddd2" providerId="ADAL" clId="{007B0697-0124-4D46-8F8C-E1EEA9868D0A}" dt="2022-10-22T15:45:24.048" v="42" actId="27636"/>
          <ac:spMkLst>
            <pc:docMk/>
            <pc:sldMk cId="0" sldId="269"/>
            <ac:spMk id="253954" creationId="{00000000-0000-0000-0000-000000000000}"/>
          </ac:spMkLst>
        </pc:spChg>
        <pc:spChg chg="mod">
          <ac:chgData name="Stephen Hole" userId="a131402a-191c-4885-ab61-475e015fddd2" providerId="ADAL" clId="{007B0697-0124-4D46-8F8C-E1EEA9868D0A}" dt="2022-10-22T16:00:16.670" v="90" actId="113"/>
          <ac:spMkLst>
            <pc:docMk/>
            <pc:sldMk cId="0" sldId="269"/>
            <ac:spMk id="253955" creationId="{00000000-0000-0000-0000-000000000000}"/>
          </ac:spMkLst>
        </pc:spChg>
        <pc:picChg chg="mod">
          <ac:chgData name="Stephen Hole" userId="a131402a-191c-4885-ab61-475e015fddd2" providerId="ADAL" clId="{007B0697-0124-4D46-8F8C-E1EEA9868D0A}" dt="2022-10-22T15:45:20.176" v="40" actId="1076"/>
          <ac:picMkLst>
            <pc:docMk/>
            <pc:sldMk cId="0" sldId="269"/>
            <ac:picMk id="253956" creationId="{00000000-0000-0000-0000-000000000000}"/>
          </ac:picMkLst>
        </pc:picChg>
      </pc:sldChg>
      <pc:sldChg chg="delSp modSp mod">
        <pc:chgData name="Stephen Hole" userId="a131402a-191c-4885-ab61-475e015fddd2" providerId="ADAL" clId="{007B0697-0124-4D46-8F8C-E1EEA9868D0A}" dt="2022-10-22T16:00:24.528" v="91" actId="113"/>
        <pc:sldMkLst>
          <pc:docMk/>
          <pc:sldMk cId="0" sldId="270"/>
        </pc:sldMkLst>
        <pc:spChg chg="del">
          <ac:chgData name="Stephen Hole" userId="a131402a-191c-4885-ab61-475e015fddd2" providerId="ADAL" clId="{007B0697-0124-4D46-8F8C-E1EEA9868D0A}" dt="2022-10-22T15:50:37.725" v="72" actId="478"/>
          <ac:spMkLst>
            <pc:docMk/>
            <pc:sldMk cId="0" sldId="270"/>
            <ac:spMk id="45060" creationId="{00000000-0000-0000-0000-000000000000}"/>
          </ac:spMkLst>
        </pc:spChg>
        <pc:spChg chg="mod">
          <ac:chgData name="Stephen Hole" userId="a131402a-191c-4885-ab61-475e015fddd2" providerId="ADAL" clId="{007B0697-0124-4D46-8F8C-E1EEA9868D0A}" dt="2022-10-22T15:46:34.129" v="49" actId="27636"/>
          <ac:spMkLst>
            <pc:docMk/>
            <pc:sldMk cId="0" sldId="270"/>
            <ac:spMk id="254978" creationId="{00000000-0000-0000-0000-000000000000}"/>
          </ac:spMkLst>
        </pc:spChg>
        <pc:spChg chg="mod">
          <ac:chgData name="Stephen Hole" userId="a131402a-191c-4885-ab61-475e015fddd2" providerId="ADAL" clId="{007B0697-0124-4D46-8F8C-E1EEA9868D0A}" dt="2022-10-22T16:00:24.528" v="91" actId="113"/>
          <ac:spMkLst>
            <pc:docMk/>
            <pc:sldMk cId="0" sldId="270"/>
            <ac:spMk id="254979" creationId="{00000000-0000-0000-0000-000000000000}"/>
          </ac:spMkLst>
        </pc:spChg>
      </pc:sldChg>
      <pc:sldChg chg="delSp modSp mod">
        <pc:chgData name="Stephen Hole" userId="a131402a-191c-4885-ab61-475e015fddd2" providerId="ADAL" clId="{007B0697-0124-4D46-8F8C-E1EEA9868D0A}" dt="2022-10-22T16:04:16.331" v="95" actId="27636"/>
        <pc:sldMkLst>
          <pc:docMk/>
          <pc:sldMk cId="0" sldId="271"/>
        </pc:sldMkLst>
        <pc:spChg chg="del">
          <ac:chgData name="Stephen Hole" userId="a131402a-191c-4885-ab61-475e015fddd2" providerId="ADAL" clId="{007B0697-0124-4D46-8F8C-E1EEA9868D0A}" dt="2022-10-22T15:50:44.756" v="73" actId="478"/>
          <ac:spMkLst>
            <pc:docMk/>
            <pc:sldMk cId="0" sldId="271"/>
            <ac:spMk id="46085" creationId="{00000000-0000-0000-0000-000000000000}"/>
          </ac:spMkLst>
        </pc:spChg>
        <pc:spChg chg="mod">
          <ac:chgData name="Stephen Hole" userId="a131402a-191c-4885-ab61-475e015fddd2" providerId="ADAL" clId="{007B0697-0124-4D46-8F8C-E1EEA9868D0A}" dt="2022-10-22T15:46:09.209" v="44" actId="27636"/>
          <ac:spMkLst>
            <pc:docMk/>
            <pc:sldMk cId="0" sldId="271"/>
            <ac:spMk id="256002" creationId="{00000000-0000-0000-0000-000000000000}"/>
          </ac:spMkLst>
        </pc:spChg>
        <pc:spChg chg="mod">
          <ac:chgData name="Stephen Hole" userId="a131402a-191c-4885-ab61-475e015fddd2" providerId="ADAL" clId="{007B0697-0124-4D46-8F8C-E1EEA9868D0A}" dt="2022-10-22T16:04:16.331" v="95" actId="27636"/>
          <ac:spMkLst>
            <pc:docMk/>
            <pc:sldMk cId="0" sldId="271"/>
            <ac:spMk id="256003" creationId="{00000000-0000-0000-0000-000000000000}"/>
          </ac:spMkLst>
        </pc:spChg>
        <pc:picChg chg="mod">
          <ac:chgData name="Stephen Hole" userId="a131402a-191c-4885-ab61-475e015fddd2" providerId="ADAL" clId="{007B0697-0124-4D46-8F8C-E1EEA9868D0A}" dt="2022-10-22T15:46:52.870" v="50" actId="1076"/>
          <ac:picMkLst>
            <pc:docMk/>
            <pc:sldMk cId="0" sldId="271"/>
            <ac:picMk id="256004" creationId="{00000000-0000-0000-0000-000000000000}"/>
          </ac:picMkLst>
        </pc:picChg>
      </pc:sldChg>
      <pc:sldChg chg="delSp modSp mod">
        <pc:chgData name="Stephen Hole" userId="a131402a-191c-4885-ab61-475e015fddd2" providerId="ADAL" clId="{007B0697-0124-4D46-8F8C-E1EEA9868D0A}" dt="2022-10-22T16:00:31.105" v="92" actId="113"/>
        <pc:sldMkLst>
          <pc:docMk/>
          <pc:sldMk cId="0" sldId="272"/>
        </pc:sldMkLst>
        <pc:spChg chg="del mod">
          <ac:chgData name="Stephen Hole" userId="a131402a-191c-4885-ab61-475e015fddd2" providerId="ADAL" clId="{007B0697-0124-4D46-8F8C-E1EEA9868D0A}" dt="2022-10-22T15:48:18.216" v="58" actId="478"/>
          <ac:spMkLst>
            <pc:docMk/>
            <pc:sldMk cId="0" sldId="272"/>
            <ac:spMk id="47108" creationId="{00000000-0000-0000-0000-000000000000}"/>
          </ac:spMkLst>
        </pc:spChg>
        <pc:spChg chg="mod">
          <ac:chgData name="Stephen Hole" userId="a131402a-191c-4885-ab61-475e015fddd2" providerId="ADAL" clId="{007B0697-0124-4D46-8F8C-E1EEA9868D0A}" dt="2022-10-22T15:48:25.284" v="60" actId="27636"/>
          <ac:spMkLst>
            <pc:docMk/>
            <pc:sldMk cId="0" sldId="272"/>
            <ac:spMk id="257026" creationId="{00000000-0000-0000-0000-000000000000}"/>
          </ac:spMkLst>
        </pc:spChg>
        <pc:spChg chg="mod">
          <ac:chgData name="Stephen Hole" userId="a131402a-191c-4885-ab61-475e015fddd2" providerId="ADAL" clId="{007B0697-0124-4D46-8F8C-E1EEA9868D0A}" dt="2022-10-22T16:00:31.105" v="92" actId="113"/>
          <ac:spMkLst>
            <pc:docMk/>
            <pc:sldMk cId="0" sldId="272"/>
            <ac:spMk id="257027" creationId="{00000000-0000-0000-0000-000000000000}"/>
          </ac:spMkLst>
        </pc:spChg>
      </pc:sldChg>
      <pc:sldChg chg="delSp modSp mod">
        <pc:chgData name="Stephen Hole" userId="a131402a-191c-4885-ab61-475e015fddd2" providerId="ADAL" clId="{007B0697-0124-4D46-8F8C-E1EEA9868D0A}" dt="2022-10-22T16:00:38.020" v="93" actId="113"/>
        <pc:sldMkLst>
          <pc:docMk/>
          <pc:sldMk cId="0" sldId="273"/>
        </pc:sldMkLst>
        <pc:spChg chg="del mod">
          <ac:chgData name="Stephen Hole" userId="a131402a-191c-4885-ab61-475e015fddd2" providerId="ADAL" clId="{007B0697-0124-4D46-8F8C-E1EEA9868D0A}" dt="2022-10-22T15:49:53.934" v="67" actId="478"/>
          <ac:spMkLst>
            <pc:docMk/>
            <pc:sldMk cId="0" sldId="273"/>
            <ac:spMk id="48133" creationId="{00000000-0000-0000-0000-000000000000}"/>
          </ac:spMkLst>
        </pc:spChg>
        <pc:spChg chg="mod">
          <ac:chgData name="Stephen Hole" userId="a131402a-191c-4885-ab61-475e015fddd2" providerId="ADAL" clId="{007B0697-0124-4D46-8F8C-E1EEA9868D0A}" dt="2022-10-22T15:48:50.247" v="64" actId="27636"/>
          <ac:spMkLst>
            <pc:docMk/>
            <pc:sldMk cId="0" sldId="273"/>
            <ac:spMk id="258050" creationId="{00000000-0000-0000-0000-000000000000}"/>
          </ac:spMkLst>
        </pc:spChg>
        <pc:spChg chg="mod">
          <ac:chgData name="Stephen Hole" userId="a131402a-191c-4885-ab61-475e015fddd2" providerId="ADAL" clId="{007B0697-0124-4D46-8F8C-E1EEA9868D0A}" dt="2022-10-22T16:00:38.020" v="93" actId="113"/>
          <ac:spMkLst>
            <pc:docMk/>
            <pc:sldMk cId="0" sldId="273"/>
            <ac:spMk id="258051" creationId="{00000000-0000-0000-0000-000000000000}"/>
          </ac:spMkLst>
        </pc:spChg>
        <pc:picChg chg="mod">
          <ac:chgData name="Stephen Hole" userId="a131402a-191c-4885-ab61-475e015fddd2" providerId="ADAL" clId="{007B0697-0124-4D46-8F8C-E1EEA9868D0A}" dt="2022-10-22T15:48:45.718" v="62" actId="1076"/>
          <ac:picMkLst>
            <pc:docMk/>
            <pc:sldMk cId="0" sldId="273"/>
            <ac:picMk id="258052" creationId="{00000000-0000-0000-0000-000000000000}"/>
          </ac:picMkLst>
        </pc:picChg>
      </pc:sldChg>
      <pc:sldChg chg="modSp del mod">
        <pc:chgData name="Stephen Hole" userId="a131402a-191c-4885-ab61-475e015fddd2" providerId="ADAL" clId="{007B0697-0124-4D46-8F8C-E1EEA9868D0A}" dt="2022-10-22T15:41:41.249" v="16" actId="47"/>
        <pc:sldMkLst>
          <pc:docMk/>
          <pc:sldMk cId="4068953710" sldId="284"/>
        </pc:sldMkLst>
        <pc:spChg chg="mod">
          <ac:chgData name="Stephen Hole" userId="a131402a-191c-4885-ab61-475e015fddd2" providerId="ADAL" clId="{007B0697-0124-4D46-8F8C-E1EEA9868D0A}" dt="2022-10-22T15:40:51.175" v="0" actId="27636"/>
          <ac:spMkLst>
            <pc:docMk/>
            <pc:sldMk cId="4068953710" sldId="284"/>
            <ac:spMk id="2050" creationId="{00000000-0000-0000-0000-000000000000}"/>
          </ac:spMkLst>
        </pc:spChg>
      </pc:sldChg>
      <pc:sldChg chg="modSp mod">
        <pc:chgData name="Stephen Hole" userId="a131402a-191c-4885-ab61-475e015fddd2" providerId="ADAL" clId="{007B0697-0124-4D46-8F8C-E1EEA9868D0A}" dt="2022-10-22T15:59:15.746" v="85" actId="20577"/>
        <pc:sldMkLst>
          <pc:docMk/>
          <pc:sldMk cId="2945478808" sldId="286"/>
        </pc:sldMkLst>
        <pc:spChg chg="mod">
          <ac:chgData name="Stephen Hole" userId="a131402a-191c-4885-ab61-475e015fddd2" providerId="ADAL" clId="{007B0697-0124-4D46-8F8C-E1EEA9868D0A}" dt="2022-10-22T15:59:15.746" v="85" actId="20577"/>
          <ac:spMkLst>
            <pc:docMk/>
            <pc:sldMk cId="2945478808" sldId="286"/>
            <ac:spMk id="2" creationId="{00000000-0000-0000-0000-000000000000}"/>
          </ac:spMkLst>
        </pc:spChg>
      </pc:sldChg>
      <pc:sldChg chg="modSp mod">
        <pc:chgData name="Stephen Hole" userId="a131402a-191c-4885-ab61-475e015fddd2" providerId="ADAL" clId="{007B0697-0124-4D46-8F8C-E1EEA9868D0A}" dt="2022-10-22T15:40:51.299" v="1" actId="27636"/>
        <pc:sldMkLst>
          <pc:docMk/>
          <pc:sldMk cId="588937334" sldId="290"/>
        </pc:sldMkLst>
        <pc:spChg chg="mod">
          <ac:chgData name="Stephen Hole" userId="a131402a-191c-4885-ab61-475e015fddd2" providerId="ADAL" clId="{007B0697-0124-4D46-8F8C-E1EEA9868D0A}" dt="2022-10-22T15:40:51.299" v="1" actId="27636"/>
          <ac:spMkLst>
            <pc:docMk/>
            <pc:sldMk cId="588937334" sldId="290"/>
            <ac:spMk id="2" creationId="{00000000-0000-0000-0000-000000000000}"/>
          </ac:spMkLst>
        </pc:spChg>
      </pc:sldChg>
      <pc:sldChg chg="modSp mod">
        <pc:chgData name="Stephen Hole" userId="a131402a-191c-4885-ab61-475e015fddd2" providerId="ADAL" clId="{007B0697-0124-4D46-8F8C-E1EEA9868D0A}" dt="2022-10-22T16:09:20.103" v="98" actId="20577"/>
        <pc:sldMkLst>
          <pc:docMk/>
          <pc:sldMk cId="1676387678" sldId="291"/>
        </pc:sldMkLst>
        <pc:spChg chg="mod">
          <ac:chgData name="Stephen Hole" userId="a131402a-191c-4885-ab61-475e015fddd2" providerId="ADAL" clId="{007B0697-0124-4D46-8F8C-E1EEA9868D0A}" dt="2022-10-22T16:09:20.103" v="98" actId="20577"/>
          <ac:spMkLst>
            <pc:docMk/>
            <pc:sldMk cId="1676387678" sldId="291"/>
            <ac:spMk id="3" creationId="{00000000-0000-0000-0000-000000000000}"/>
          </ac:spMkLst>
        </pc:spChg>
      </pc:sldChg>
      <pc:sldChg chg="modSp mod">
        <pc:chgData name="Stephen Hole" userId="a131402a-191c-4885-ab61-475e015fddd2" providerId="ADAL" clId="{007B0697-0124-4D46-8F8C-E1EEA9868D0A}" dt="2022-10-22T15:40:51.299" v="2" actId="27636"/>
        <pc:sldMkLst>
          <pc:docMk/>
          <pc:sldMk cId="812563859" sldId="292"/>
        </pc:sldMkLst>
        <pc:spChg chg="mod">
          <ac:chgData name="Stephen Hole" userId="a131402a-191c-4885-ab61-475e015fddd2" providerId="ADAL" clId="{007B0697-0124-4D46-8F8C-E1EEA9868D0A}" dt="2022-10-22T15:40:51.299" v="2" actId="27636"/>
          <ac:spMkLst>
            <pc:docMk/>
            <pc:sldMk cId="812563859" sldId="292"/>
            <ac:spMk id="3" creationId="{00000000-0000-0000-0000-000000000000}"/>
          </ac:spMkLst>
        </pc:spChg>
      </pc:sldChg>
      <pc:sldChg chg="modSp mod">
        <pc:chgData name="Stephen Hole" userId="a131402a-191c-4885-ab61-475e015fddd2" providerId="ADAL" clId="{007B0697-0124-4D46-8F8C-E1EEA9868D0A}" dt="2022-10-22T15:40:51.299" v="3" actId="27636"/>
        <pc:sldMkLst>
          <pc:docMk/>
          <pc:sldMk cId="2468640522" sldId="325"/>
        </pc:sldMkLst>
        <pc:spChg chg="mod">
          <ac:chgData name="Stephen Hole" userId="a131402a-191c-4885-ab61-475e015fddd2" providerId="ADAL" clId="{007B0697-0124-4D46-8F8C-E1EEA9868D0A}" dt="2022-10-22T15:40:51.299" v="3" actId="27636"/>
          <ac:spMkLst>
            <pc:docMk/>
            <pc:sldMk cId="2468640522" sldId="325"/>
            <ac:spMk id="2" creationId="{180D27E1-C557-4A52-91BB-3B57848C1BC4}"/>
          </ac:spMkLst>
        </pc:spChg>
      </pc:sldChg>
      <pc:sldChg chg="modSp mod">
        <pc:chgData name="Stephen Hole" userId="a131402a-191c-4885-ab61-475e015fddd2" providerId="ADAL" clId="{007B0697-0124-4D46-8F8C-E1EEA9868D0A}" dt="2022-10-22T15:40:51.315" v="4" actId="27636"/>
        <pc:sldMkLst>
          <pc:docMk/>
          <pc:sldMk cId="1826240876" sldId="326"/>
        </pc:sldMkLst>
        <pc:spChg chg="mod">
          <ac:chgData name="Stephen Hole" userId="a131402a-191c-4885-ab61-475e015fddd2" providerId="ADAL" clId="{007B0697-0124-4D46-8F8C-E1EEA9868D0A}" dt="2022-10-22T15:40:51.315" v="4" actId="27636"/>
          <ac:spMkLst>
            <pc:docMk/>
            <pc:sldMk cId="1826240876" sldId="326"/>
            <ac:spMk id="2" creationId="{90E03591-F52A-4AFE-8EA4-DE8B62E6586A}"/>
          </ac:spMkLst>
        </pc:spChg>
      </pc:sldChg>
      <pc:sldChg chg="modSp mod">
        <pc:chgData name="Stephen Hole" userId="a131402a-191c-4885-ab61-475e015fddd2" providerId="ADAL" clId="{007B0697-0124-4D46-8F8C-E1EEA9868D0A}" dt="2022-10-22T15:40:51.318" v="5" actId="27636"/>
        <pc:sldMkLst>
          <pc:docMk/>
          <pc:sldMk cId="1126920644" sldId="327"/>
        </pc:sldMkLst>
        <pc:spChg chg="mod">
          <ac:chgData name="Stephen Hole" userId="a131402a-191c-4885-ab61-475e015fddd2" providerId="ADAL" clId="{007B0697-0124-4D46-8F8C-E1EEA9868D0A}" dt="2022-10-22T15:40:51.318" v="5" actId="27636"/>
          <ac:spMkLst>
            <pc:docMk/>
            <pc:sldMk cId="1126920644" sldId="327"/>
            <ac:spMk id="2" creationId="{CBB17766-BC17-4F79-A8DF-E8AB8A1019B1}"/>
          </ac:spMkLst>
        </pc:spChg>
      </pc:sldChg>
      <pc:sldChg chg="modSp mod">
        <pc:chgData name="Stephen Hole" userId="a131402a-191c-4885-ab61-475e015fddd2" providerId="ADAL" clId="{007B0697-0124-4D46-8F8C-E1EEA9868D0A}" dt="2022-10-22T15:40:51.318" v="6" actId="27636"/>
        <pc:sldMkLst>
          <pc:docMk/>
          <pc:sldMk cId="1831630329" sldId="328"/>
        </pc:sldMkLst>
        <pc:spChg chg="mod">
          <ac:chgData name="Stephen Hole" userId="a131402a-191c-4885-ab61-475e015fddd2" providerId="ADAL" clId="{007B0697-0124-4D46-8F8C-E1EEA9868D0A}" dt="2022-10-22T15:40:51.318" v="6" actId="27636"/>
          <ac:spMkLst>
            <pc:docMk/>
            <pc:sldMk cId="1831630329" sldId="328"/>
            <ac:spMk id="2" creationId="{2A760BC8-CA5F-4C7C-8567-C90DAA3CA572}"/>
          </ac:spMkLst>
        </pc:spChg>
      </pc:sldChg>
      <pc:sldChg chg="modSp mod">
        <pc:chgData name="Stephen Hole" userId="a131402a-191c-4885-ab61-475e015fddd2" providerId="ADAL" clId="{007B0697-0124-4D46-8F8C-E1EEA9868D0A}" dt="2022-10-22T15:40:51.318" v="7" actId="27636"/>
        <pc:sldMkLst>
          <pc:docMk/>
          <pc:sldMk cId="1481138385" sldId="329"/>
        </pc:sldMkLst>
        <pc:spChg chg="mod">
          <ac:chgData name="Stephen Hole" userId="a131402a-191c-4885-ab61-475e015fddd2" providerId="ADAL" clId="{007B0697-0124-4D46-8F8C-E1EEA9868D0A}" dt="2022-10-22T15:40:51.318" v="7" actId="27636"/>
          <ac:spMkLst>
            <pc:docMk/>
            <pc:sldMk cId="1481138385" sldId="329"/>
            <ac:spMk id="2" creationId="{E0C8C067-2616-4E57-851F-96CFB6B23A05}"/>
          </ac:spMkLst>
        </pc:spChg>
      </pc:sldChg>
      <pc:sldChg chg="modSp mod">
        <pc:chgData name="Stephen Hole" userId="a131402a-191c-4885-ab61-475e015fddd2" providerId="ADAL" clId="{007B0697-0124-4D46-8F8C-E1EEA9868D0A}" dt="2022-10-22T15:40:51.334" v="8" actId="27636"/>
        <pc:sldMkLst>
          <pc:docMk/>
          <pc:sldMk cId="133881878" sldId="330"/>
        </pc:sldMkLst>
        <pc:spChg chg="mod">
          <ac:chgData name="Stephen Hole" userId="a131402a-191c-4885-ab61-475e015fddd2" providerId="ADAL" clId="{007B0697-0124-4D46-8F8C-E1EEA9868D0A}" dt="2022-10-22T15:40:51.334" v="8" actId="27636"/>
          <ac:spMkLst>
            <pc:docMk/>
            <pc:sldMk cId="133881878" sldId="330"/>
            <ac:spMk id="2" creationId="{E01B88E5-6AE9-4984-901C-E9C4FB562E01}"/>
          </ac:spMkLst>
        </pc:spChg>
      </pc:sldChg>
      <pc:sldChg chg="addSp delSp modSp mod">
        <pc:chgData name="Stephen Hole" userId="a131402a-191c-4885-ab61-475e015fddd2" providerId="ADAL" clId="{007B0697-0124-4D46-8F8C-E1EEA9868D0A}" dt="2022-10-22T18:47:32.001" v="238" actId="14100"/>
        <pc:sldMkLst>
          <pc:docMk/>
          <pc:sldMk cId="4011548227" sldId="333"/>
        </pc:sldMkLst>
        <pc:spChg chg="add del mod">
          <ac:chgData name="Stephen Hole" userId="a131402a-191c-4885-ab61-475e015fddd2" providerId="ADAL" clId="{007B0697-0124-4D46-8F8C-E1EEA9868D0A}" dt="2022-10-22T18:47:23.815" v="235" actId="22"/>
          <ac:spMkLst>
            <pc:docMk/>
            <pc:sldMk cId="4011548227" sldId="333"/>
            <ac:spMk id="4" creationId="{65455923-1989-44AE-8628-22FEB2B8DBD2}"/>
          </ac:spMkLst>
        </pc:spChg>
        <pc:picChg chg="add mod ord">
          <ac:chgData name="Stephen Hole" userId="a131402a-191c-4885-ab61-475e015fddd2" providerId="ADAL" clId="{007B0697-0124-4D46-8F8C-E1EEA9868D0A}" dt="2022-10-22T18:47:32.001" v="238" actId="14100"/>
          <ac:picMkLst>
            <pc:docMk/>
            <pc:sldMk cId="4011548227" sldId="333"/>
            <ac:picMk id="6" creationId="{B440A8BC-919B-4600-BAD0-0B8A4F94C278}"/>
          </ac:picMkLst>
        </pc:picChg>
        <pc:picChg chg="del">
          <ac:chgData name="Stephen Hole" userId="a131402a-191c-4885-ab61-475e015fddd2" providerId="ADAL" clId="{007B0697-0124-4D46-8F8C-E1EEA9868D0A}" dt="2022-10-22T18:47:21.101" v="234" actId="478"/>
          <ac:picMkLst>
            <pc:docMk/>
            <pc:sldMk cId="4011548227" sldId="333"/>
            <ac:picMk id="13" creationId="{D1AD94B1-8A30-40E7-BAAA-C2E7DA81F338}"/>
          </ac:picMkLst>
        </pc:picChg>
      </pc:sldChg>
      <pc:sldChg chg="addSp delSp modSp new mod">
        <pc:chgData name="Stephen Hole" userId="a131402a-191c-4885-ab61-475e015fddd2" providerId="ADAL" clId="{007B0697-0124-4D46-8F8C-E1EEA9868D0A}" dt="2022-10-22T16:33:43.194" v="137" actId="20577"/>
        <pc:sldMkLst>
          <pc:docMk/>
          <pc:sldMk cId="1580676088" sldId="335"/>
        </pc:sldMkLst>
        <pc:spChg chg="mod">
          <ac:chgData name="Stephen Hole" userId="a131402a-191c-4885-ab61-475e015fddd2" providerId="ADAL" clId="{007B0697-0124-4D46-8F8C-E1EEA9868D0A}" dt="2022-10-22T16:33:43.194" v="137" actId="20577"/>
          <ac:spMkLst>
            <pc:docMk/>
            <pc:sldMk cId="1580676088" sldId="335"/>
            <ac:spMk id="2" creationId="{42854A9B-65DC-47EA-B15E-C5E0C705A519}"/>
          </ac:spMkLst>
        </pc:spChg>
        <pc:spChg chg="del">
          <ac:chgData name="Stephen Hole" userId="a131402a-191c-4885-ab61-475e015fddd2" providerId="ADAL" clId="{007B0697-0124-4D46-8F8C-E1EEA9868D0A}" dt="2022-10-22T16:32:39.853" v="100" actId="22"/>
          <ac:spMkLst>
            <pc:docMk/>
            <pc:sldMk cId="1580676088" sldId="335"/>
            <ac:spMk id="3" creationId="{0E4DCCB4-F98E-4AE4-9523-4A523DCFD47C}"/>
          </ac:spMkLst>
        </pc:spChg>
        <pc:picChg chg="add mod ord">
          <ac:chgData name="Stephen Hole" userId="a131402a-191c-4885-ab61-475e015fddd2" providerId="ADAL" clId="{007B0697-0124-4D46-8F8C-E1EEA9868D0A}" dt="2022-10-22T16:32:52.623" v="103" actId="14100"/>
          <ac:picMkLst>
            <pc:docMk/>
            <pc:sldMk cId="1580676088" sldId="335"/>
            <ac:picMk id="5" creationId="{7EFBAB44-16A6-4F07-9EE6-4CE357AE84A6}"/>
          </ac:picMkLst>
        </pc:picChg>
      </pc:sldChg>
      <pc:sldChg chg="addSp delSp modSp new mod">
        <pc:chgData name="Stephen Hole" userId="a131402a-191c-4885-ab61-475e015fddd2" providerId="ADAL" clId="{007B0697-0124-4D46-8F8C-E1EEA9868D0A}" dt="2022-10-22T18:17:39.750" v="190" actId="20577"/>
        <pc:sldMkLst>
          <pc:docMk/>
          <pc:sldMk cId="742750570" sldId="336"/>
        </pc:sldMkLst>
        <pc:spChg chg="mod">
          <ac:chgData name="Stephen Hole" userId="a131402a-191c-4885-ab61-475e015fddd2" providerId="ADAL" clId="{007B0697-0124-4D46-8F8C-E1EEA9868D0A}" dt="2022-10-22T18:17:39.750" v="190" actId="20577"/>
          <ac:spMkLst>
            <pc:docMk/>
            <pc:sldMk cId="742750570" sldId="336"/>
            <ac:spMk id="2" creationId="{3D6F7CED-7401-42DB-B177-78D7219BFBBF}"/>
          </ac:spMkLst>
        </pc:spChg>
        <pc:spChg chg="del">
          <ac:chgData name="Stephen Hole" userId="a131402a-191c-4885-ab61-475e015fddd2" providerId="ADAL" clId="{007B0697-0124-4D46-8F8C-E1EEA9868D0A}" dt="2022-10-22T18:16:30.524" v="139" actId="22"/>
          <ac:spMkLst>
            <pc:docMk/>
            <pc:sldMk cId="742750570" sldId="336"/>
            <ac:spMk id="3" creationId="{5FE365BD-3C95-4C86-948C-37F101BC6DC5}"/>
          </ac:spMkLst>
        </pc:spChg>
        <pc:picChg chg="add mod ord">
          <ac:chgData name="Stephen Hole" userId="a131402a-191c-4885-ab61-475e015fddd2" providerId="ADAL" clId="{007B0697-0124-4D46-8F8C-E1EEA9868D0A}" dt="2022-10-22T18:16:40.818" v="142" actId="14100"/>
          <ac:picMkLst>
            <pc:docMk/>
            <pc:sldMk cId="742750570" sldId="336"/>
            <ac:picMk id="5" creationId="{2509B848-53B4-4B72-9472-6C45597EE11A}"/>
          </ac:picMkLst>
        </pc:picChg>
      </pc:sldChg>
      <pc:sldChg chg="addSp delSp modSp new mod">
        <pc:chgData name="Stephen Hole" userId="a131402a-191c-4885-ab61-475e015fddd2" providerId="ADAL" clId="{007B0697-0124-4D46-8F8C-E1EEA9868D0A}" dt="2022-10-22T18:40:04.185" v="227" actId="20577"/>
        <pc:sldMkLst>
          <pc:docMk/>
          <pc:sldMk cId="1745377549" sldId="337"/>
        </pc:sldMkLst>
        <pc:spChg chg="mod">
          <ac:chgData name="Stephen Hole" userId="a131402a-191c-4885-ab61-475e015fddd2" providerId="ADAL" clId="{007B0697-0124-4D46-8F8C-E1EEA9868D0A}" dt="2022-10-22T18:40:04.185" v="227" actId="20577"/>
          <ac:spMkLst>
            <pc:docMk/>
            <pc:sldMk cId="1745377549" sldId="337"/>
            <ac:spMk id="2" creationId="{FE13FB72-D106-4796-93A9-B25C42646CC1}"/>
          </ac:spMkLst>
        </pc:spChg>
        <pc:spChg chg="del">
          <ac:chgData name="Stephen Hole" userId="a131402a-191c-4885-ab61-475e015fddd2" providerId="ADAL" clId="{007B0697-0124-4D46-8F8C-E1EEA9868D0A}" dt="2022-10-22T18:39:22.689" v="192" actId="22"/>
          <ac:spMkLst>
            <pc:docMk/>
            <pc:sldMk cId="1745377549" sldId="337"/>
            <ac:spMk id="3" creationId="{98095826-9817-471E-8504-7C1A01FF446F}"/>
          </ac:spMkLst>
        </pc:spChg>
        <pc:picChg chg="add mod ord">
          <ac:chgData name="Stephen Hole" userId="a131402a-191c-4885-ab61-475e015fddd2" providerId="ADAL" clId="{007B0697-0124-4D46-8F8C-E1EEA9868D0A}" dt="2022-10-22T18:39:36.962" v="196" actId="14100"/>
          <ac:picMkLst>
            <pc:docMk/>
            <pc:sldMk cId="1745377549" sldId="337"/>
            <ac:picMk id="5" creationId="{9AB3F50D-9578-4DF5-9BC8-2D7009C6C591}"/>
          </ac:picMkLst>
        </pc:picChg>
      </pc:sldChg>
      <pc:sldChg chg="addSp delSp modSp new mod">
        <pc:chgData name="Stephen Hole" userId="a131402a-191c-4885-ab61-475e015fddd2" providerId="ADAL" clId="{007B0697-0124-4D46-8F8C-E1EEA9868D0A}" dt="2022-10-22T18:46:02.555" v="233"/>
        <pc:sldMkLst>
          <pc:docMk/>
          <pc:sldMk cId="1389188175" sldId="338"/>
        </pc:sldMkLst>
        <pc:spChg chg="mod">
          <ac:chgData name="Stephen Hole" userId="a131402a-191c-4885-ab61-475e015fddd2" providerId="ADAL" clId="{007B0697-0124-4D46-8F8C-E1EEA9868D0A}" dt="2022-10-22T18:46:02.555" v="233"/>
          <ac:spMkLst>
            <pc:docMk/>
            <pc:sldMk cId="1389188175" sldId="338"/>
            <ac:spMk id="2" creationId="{1424CA90-9DEC-4720-9E8A-50860A2CC2B8}"/>
          </ac:spMkLst>
        </pc:spChg>
        <pc:spChg chg="del">
          <ac:chgData name="Stephen Hole" userId="a131402a-191c-4885-ab61-475e015fddd2" providerId="ADAL" clId="{007B0697-0124-4D46-8F8C-E1EEA9868D0A}" dt="2022-10-22T18:45:35.813" v="229" actId="22"/>
          <ac:spMkLst>
            <pc:docMk/>
            <pc:sldMk cId="1389188175" sldId="338"/>
            <ac:spMk id="3" creationId="{823374D8-6569-4727-AEE5-841032E2017F}"/>
          </ac:spMkLst>
        </pc:spChg>
        <pc:picChg chg="add mod ord">
          <ac:chgData name="Stephen Hole" userId="a131402a-191c-4885-ab61-475e015fddd2" providerId="ADAL" clId="{007B0697-0124-4D46-8F8C-E1EEA9868D0A}" dt="2022-10-22T18:45:43.441" v="232" actId="14100"/>
          <ac:picMkLst>
            <pc:docMk/>
            <pc:sldMk cId="1389188175" sldId="338"/>
            <ac:picMk id="5" creationId="{76E150A6-98AD-4C41-8B4D-32CFFC218F2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22/10/2022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10/22/2022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10/22/2022</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10/22/2022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10/22/2022</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10/22/2022</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10/22/2022</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10/22/2022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10/22/2022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10/22/2022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10/22/2022</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10/22/2022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10/22/2022</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10/22/2022</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Concurrency Control</a:t>
            </a:r>
          </a:p>
        </p:txBody>
      </p:sp>
      <p:sp>
        <p:nvSpPr>
          <p:cNvPr id="3" name="Subtitle 2"/>
          <p:cNvSpPr>
            <a:spLocks noGrp="1"/>
          </p:cNvSpPr>
          <p:nvPr>
            <p:ph type="subTitle" idx="1"/>
          </p:nvPr>
        </p:nvSpPr>
        <p:spPr/>
        <p:txBody>
          <a:bodyPr>
            <a:normAutofit fontScale="77500" lnSpcReduction="20000"/>
          </a:bodyPr>
          <a:lstStyle/>
          <a:p>
            <a:r>
              <a:rPr lang="en-GB" dirty="0"/>
              <a:t>Concurrency Control: Database Systems (DBS)</a:t>
            </a:r>
          </a:p>
          <a:p>
            <a:r>
              <a:rPr lang="en-GB" dirty="0"/>
              <a:t>Dr Stephen Hole &amp; Mr Nathan Morgan</a:t>
            </a:r>
          </a:p>
        </p:txBody>
      </p:sp>
      <p:sp>
        <p:nvSpPr>
          <p:cNvPr id="5" name="Date Placeholder 4"/>
          <p:cNvSpPr>
            <a:spLocks noGrp="1"/>
          </p:cNvSpPr>
          <p:nvPr>
            <p:ph type="dt" sz="half" idx="10"/>
          </p:nvPr>
        </p:nvSpPr>
        <p:spPr/>
        <p:txBody>
          <a:bodyPr/>
          <a:lstStyle/>
          <a:p>
            <a:r>
              <a:rPr lang="en-US" dirty="0"/>
              <a:t>Week:</a:t>
            </a:r>
          </a:p>
          <a:p>
            <a:r>
              <a:rPr lang="en-US" dirty="0"/>
              <a:t>24-Oct-2022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0882" name="Rectangle 2"/>
          <p:cNvSpPr>
            <a:spLocks noGrp="1" noChangeArrowheads="1"/>
          </p:cNvSpPr>
          <p:nvPr>
            <p:ph type="title"/>
          </p:nvPr>
        </p:nvSpPr>
        <p:spPr>
          <a:xfrm>
            <a:off x="381000" y="230188"/>
            <a:ext cx="8382000" cy="894556"/>
          </a:xfrm>
        </p:spPr>
        <p:txBody>
          <a:bodyPr>
            <a:normAutofit/>
          </a:bodyPr>
          <a:lstStyle/>
          <a:p>
            <a:pPr algn="just" eaLnBrk="1" hangingPunct="1">
              <a:defRPr/>
            </a:pPr>
            <a:r>
              <a:rPr sz="4000" b="1" dirty="0">
                <a:ea typeface="+mn-ea"/>
              </a:rPr>
              <a:t>Concurrency Control </a:t>
            </a:r>
          </a:p>
        </p:txBody>
      </p:sp>
      <p:sp>
        <p:nvSpPr>
          <p:cNvPr id="250883" name="Rectangle 3"/>
          <p:cNvSpPr>
            <a:spLocks noGrp="1" noChangeArrowheads="1"/>
          </p:cNvSpPr>
          <p:nvPr>
            <p:ph idx="1"/>
          </p:nvPr>
        </p:nvSpPr>
        <p:spPr>
          <a:xfrm>
            <a:off x="541338" y="1556792"/>
            <a:ext cx="8001000" cy="4679950"/>
          </a:xfrm>
        </p:spPr>
        <p:txBody>
          <a:bodyPr>
            <a:normAutofit/>
          </a:bodyPr>
          <a:lstStyle/>
          <a:p>
            <a:r>
              <a:rPr lang="en-US" altLang="en-US" dirty="0"/>
              <a:t>Process of managing simultaneous operations on the database without having them interfere with one another.</a:t>
            </a:r>
          </a:p>
          <a:p>
            <a:pPr>
              <a:lnSpc>
                <a:spcPct val="20000"/>
              </a:lnSpc>
            </a:pPr>
            <a:endParaRPr lang="en-US" altLang="en-US" dirty="0"/>
          </a:p>
          <a:p>
            <a:r>
              <a:rPr lang="en-US" altLang="en-US" dirty="0"/>
              <a:t>Prevents interference when two or more users are accessing database simultaneously and at least one is updating data.</a:t>
            </a:r>
          </a:p>
          <a:p>
            <a:r>
              <a:rPr lang="en-US" altLang="en-US" dirty="0"/>
              <a:t>Although two transactions may be correct in themselves, interleaving of operations may produce an incorrect result.</a:t>
            </a:r>
          </a:p>
        </p:txBody>
      </p:sp>
      <p:sp>
        <p:nvSpPr>
          <p:cNvPr id="31748"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EB45E59-5BAF-449F-893F-25888E176B3D}" type="slidenum">
              <a:rPr lang="en-GB" altLang="en-US" sz="1800"/>
              <a:pPr/>
              <a:t>2</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2508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088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08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088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1906" name="Rectangle 2"/>
          <p:cNvSpPr>
            <a:spLocks noGrp="1" noChangeArrowheads="1"/>
          </p:cNvSpPr>
          <p:nvPr>
            <p:ph type="title"/>
          </p:nvPr>
        </p:nvSpPr>
        <p:spPr>
          <a:xfrm>
            <a:off x="381000" y="230188"/>
            <a:ext cx="8382000" cy="966564"/>
          </a:xfrm>
        </p:spPr>
        <p:txBody>
          <a:bodyPr>
            <a:normAutofit/>
          </a:bodyPr>
          <a:lstStyle/>
          <a:p>
            <a:pPr algn="just" eaLnBrk="1" hangingPunct="1">
              <a:defRPr/>
            </a:pPr>
            <a:r>
              <a:rPr sz="4000" b="1" dirty="0">
                <a:ea typeface="+mn-ea"/>
              </a:rPr>
              <a:t>Need for Concurrency Control</a:t>
            </a:r>
          </a:p>
        </p:txBody>
      </p:sp>
      <p:sp>
        <p:nvSpPr>
          <p:cNvPr id="32770" name="Rectangle 3"/>
          <p:cNvSpPr>
            <a:spLocks noGrp="1" noChangeArrowheads="1"/>
          </p:cNvSpPr>
          <p:nvPr>
            <p:ph idx="1"/>
          </p:nvPr>
        </p:nvSpPr>
        <p:spPr>
          <a:xfrm>
            <a:off x="381000" y="1844824"/>
            <a:ext cx="8001000" cy="3528392"/>
          </a:xfrm>
        </p:spPr>
        <p:txBody>
          <a:bodyPr>
            <a:normAutofit/>
          </a:bodyPr>
          <a:lstStyle/>
          <a:p>
            <a:pPr eaLnBrk="1" hangingPunct="1"/>
            <a:r>
              <a:rPr lang="en-US" altLang="en-US" dirty="0"/>
              <a:t>Three examples of potential problems caused by concurrency: </a:t>
            </a:r>
          </a:p>
          <a:p>
            <a:pPr lvl="1" algn="just" eaLnBrk="1" hangingPunct="1"/>
            <a:r>
              <a:rPr lang="en-US" altLang="en-US" dirty="0"/>
              <a:t>Lost update problem.</a:t>
            </a:r>
          </a:p>
          <a:p>
            <a:pPr lvl="1" algn="just" eaLnBrk="1" hangingPunct="1"/>
            <a:r>
              <a:rPr lang="en-US" altLang="en-US" dirty="0"/>
              <a:t>Uncommitted dependency problem.</a:t>
            </a:r>
          </a:p>
          <a:p>
            <a:pPr lvl="1" algn="just" eaLnBrk="1" hangingPunct="1"/>
            <a:r>
              <a:rPr lang="en-US" altLang="en-US" dirty="0"/>
              <a:t>Inconsistent analysis problem. </a:t>
            </a:r>
            <a:endParaRPr lang="en-US" altLang="en-US" sz="2500" dirty="0"/>
          </a:p>
        </p:txBody>
      </p:sp>
      <p:sp>
        <p:nvSpPr>
          <p:cNvPr id="3277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BEAAB42-A9C9-470F-912E-35428A37FB86}" type="slidenum">
              <a:rPr lang="en-GB" altLang="en-US" sz="1800"/>
              <a:pPr/>
              <a:t>3</a:t>
            </a:fld>
            <a:endParaRPr lang="en-GB" altLang="en-US" sz="1800"/>
          </a:p>
        </p:txBody>
      </p:sp>
    </p:spTree>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2930" name="Rectangle 2"/>
          <p:cNvSpPr>
            <a:spLocks noGrp="1" noChangeArrowheads="1"/>
          </p:cNvSpPr>
          <p:nvPr>
            <p:ph type="title"/>
          </p:nvPr>
        </p:nvSpPr>
        <p:spPr>
          <a:xfrm>
            <a:off x="381000" y="230188"/>
            <a:ext cx="8382000" cy="554037"/>
          </a:xfrm>
        </p:spPr>
        <p:txBody>
          <a:bodyPr>
            <a:normAutofit fontScale="90000"/>
          </a:bodyPr>
          <a:lstStyle/>
          <a:p>
            <a:pPr algn="just" eaLnBrk="1" hangingPunct="1">
              <a:defRPr/>
            </a:pPr>
            <a:r>
              <a:rPr sz="4000" b="1">
                <a:ea typeface="+mn-ea"/>
              </a:rPr>
              <a:t>Lost Update Problem</a:t>
            </a:r>
          </a:p>
        </p:txBody>
      </p:sp>
      <p:sp>
        <p:nvSpPr>
          <p:cNvPr id="252931" name="Rectangle 3"/>
          <p:cNvSpPr>
            <a:spLocks noGrp="1" noChangeArrowheads="1"/>
          </p:cNvSpPr>
          <p:nvPr>
            <p:ph idx="1"/>
          </p:nvPr>
        </p:nvSpPr>
        <p:spPr>
          <a:xfrm>
            <a:off x="467544" y="1988840"/>
            <a:ext cx="8001000" cy="4114800"/>
          </a:xfrm>
        </p:spPr>
        <p:txBody>
          <a:bodyPr/>
          <a:lstStyle/>
          <a:p>
            <a:pPr eaLnBrk="1" hangingPunct="1"/>
            <a:r>
              <a:rPr lang="en-US" altLang="en-US" dirty="0"/>
              <a:t>Successfully completed update is overridden by another user.</a:t>
            </a:r>
          </a:p>
          <a:p>
            <a:pPr eaLnBrk="1" hangingPunct="1"/>
            <a:r>
              <a:rPr lang="en-US" altLang="en-US" dirty="0"/>
              <a:t>T</a:t>
            </a:r>
            <a:r>
              <a:rPr lang="en-US" altLang="en-US" baseline="-25000" dirty="0"/>
              <a:t>1</a:t>
            </a:r>
            <a:r>
              <a:rPr lang="en-US" altLang="en-US" dirty="0"/>
              <a:t> withdrawing £10 from an account with </a:t>
            </a:r>
            <a:r>
              <a:rPr lang="en-US" altLang="en-US" dirty="0" err="1"/>
              <a:t>bal</a:t>
            </a:r>
            <a:r>
              <a:rPr lang="en-US" altLang="en-US" baseline="-25000" dirty="0" err="1"/>
              <a:t>x</a:t>
            </a:r>
            <a:r>
              <a:rPr lang="en-US" altLang="en-US" dirty="0"/>
              <a:t>, initially £100.</a:t>
            </a:r>
          </a:p>
          <a:p>
            <a:pPr eaLnBrk="1" hangingPunct="1"/>
            <a:r>
              <a:rPr lang="en-US" altLang="en-US" dirty="0"/>
              <a:t>T</a:t>
            </a:r>
            <a:r>
              <a:rPr lang="en-US" altLang="en-US" baseline="-25000" dirty="0"/>
              <a:t>2</a:t>
            </a:r>
            <a:r>
              <a:rPr lang="en-US" altLang="en-US" dirty="0"/>
              <a:t> depositing £100 into same account. </a:t>
            </a:r>
          </a:p>
          <a:p>
            <a:pPr eaLnBrk="1" hangingPunct="1"/>
            <a:r>
              <a:rPr lang="en-US" altLang="en-US" dirty="0"/>
              <a:t>Serially, final balance would be £190.</a:t>
            </a:r>
            <a:r>
              <a:rPr lang="en-US" altLang="en-US" sz="2500" dirty="0"/>
              <a:t> </a:t>
            </a:r>
          </a:p>
        </p:txBody>
      </p:sp>
      <p:sp>
        <p:nvSpPr>
          <p:cNvPr id="33796"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F4E05B0-7007-4C1F-A140-6AC654DA8213}" type="slidenum">
              <a:rPr lang="en-GB" altLang="en-US" sz="1800"/>
              <a:pPr/>
              <a:t>4</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29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293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293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29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293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3954" name="Rectangle 2"/>
          <p:cNvSpPr>
            <a:spLocks noGrp="1" noChangeArrowheads="1"/>
          </p:cNvSpPr>
          <p:nvPr>
            <p:ph type="title"/>
          </p:nvPr>
        </p:nvSpPr>
        <p:spPr>
          <a:xfrm>
            <a:off x="381000" y="230188"/>
            <a:ext cx="8382000" cy="933028"/>
          </a:xfrm>
        </p:spPr>
        <p:txBody>
          <a:bodyPr>
            <a:normAutofit/>
          </a:bodyPr>
          <a:lstStyle/>
          <a:p>
            <a:pPr algn="just" eaLnBrk="1" hangingPunct="1">
              <a:defRPr/>
            </a:pPr>
            <a:r>
              <a:rPr sz="4000" b="1" dirty="0">
                <a:ea typeface="+mn-ea"/>
              </a:rPr>
              <a:t>Lost Update Problem</a:t>
            </a:r>
          </a:p>
        </p:txBody>
      </p:sp>
      <p:sp>
        <p:nvSpPr>
          <p:cNvPr id="253955" name="Rectangle 3"/>
          <p:cNvSpPr>
            <a:spLocks noGrp="1" noChangeArrowheads="1"/>
          </p:cNvSpPr>
          <p:nvPr>
            <p:ph idx="1"/>
          </p:nvPr>
        </p:nvSpPr>
        <p:spPr>
          <a:xfrm>
            <a:off x="620713" y="4572000"/>
            <a:ext cx="7696200" cy="1219200"/>
          </a:xfrm>
        </p:spPr>
        <p:txBody>
          <a:bodyPr/>
          <a:lstStyle/>
          <a:p>
            <a:pPr algn="just" eaLnBrk="1" hangingPunct="1"/>
            <a:r>
              <a:rPr lang="en-US" altLang="en-US" dirty="0"/>
              <a:t>Loss of T</a:t>
            </a:r>
            <a:r>
              <a:rPr lang="en-US" altLang="en-US" baseline="-25000" dirty="0"/>
              <a:t>2</a:t>
            </a:r>
            <a:r>
              <a:rPr lang="en-US" altLang="en-US" dirty="0"/>
              <a:t>’s update avoided by preventing T</a:t>
            </a:r>
            <a:r>
              <a:rPr lang="en-US" altLang="en-US" baseline="-25000" dirty="0"/>
              <a:t>1</a:t>
            </a:r>
            <a:r>
              <a:rPr lang="en-US" altLang="en-US" dirty="0"/>
              <a:t> from reading </a:t>
            </a:r>
            <a:r>
              <a:rPr lang="en-US" altLang="en-US" dirty="0" err="1"/>
              <a:t>bal</a:t>
            </a:r>
            <a:r>
              <a:rPr lang="en-US" altLang="en-US" baseline="-25000" dirty="0" err="1"/>
              <a:t>x</a:t>
            </a:r>
            <a:r>
              <a:rPr lang="en-US" altLang="en-US" dirty="0"/>
              <a:t> until after update.</a:t>
            </a:r>
          </a:p>
        </p:txBody>
      </p:sp>
      <p:pic>
        <p:nvPicPr>
          <p:cNvPr id="253956" name="Picture 4" descr="DS3-Figure 19-0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775" y="1772816"/>
            <a:ext cx="7704138"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F9521E95-D7CB-44B0-BC6F-4BC5C8485F53}" type="slidenum">
              <a:rPr lang="en-GB" altLang="en-US" sz="1800"/>
              <a:pPr/>
              <a:t>5</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5395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5395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55"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381000" y="230188"/>
            <a:ext cx="8382000" cy="894556"/>
          </a:xfrm>
        </p:spPr>
        <p:txBody>
          <a:bodyPr>
            <a:normAutofit/>
          </a:bodyPr>
          <a:lstStyle/>
          <a:p>
            <a:pPr algn="just" eaLnBrk="1" hangingPunct="1">
              <a:defRPr/>
            </a:pPr>
            <a:r>
              <a:rPr sz="4000" b="1" dirty="0">
                <a:ea typeface="+mn-ea"/>
              </a:rPr>
              <a:t>Uncommitted Dependency Problem</a:t>
            </a:r>
            <a:endParaRPr sz="4000" dirty="0">
              <a:ea typeface="+mn-ea"/>
            </a:endParaRPr>
          </a:p>
        </p:txBody>
      </p:sp>
      <p:sp>
        <p:nvSpPr>
          <p:cNvPr id="254979" name="Rectangle 3"/>
          <p:cNvSpPr>
            <a:spLocks noGrp="1" noChangeArrowheads="1"/>
          </p:cNvSpPr>
          <p:nvPr>
            <p:ph idx="1"/>
          </p:nvPr>
        </p:nvSpPr>
        <p:spPr>
          <a:xfrm>
            <a:off x="618946" y="1988840"/>
            <a:ext cx="7924800" cy="4114800"/>
          </a:xfrm>
        </p:spPr>
        <p:txBody>
          <a:bodyPr/>
          <a:lstStyle/>
          <a:p>
            <a:pPr eaLnBrk="1" hangingPunct="1"/>
            <a:r>
              <a:rPr lang="en-US" altLang="en-US" dirty="0"/>
              <a:t>Occurs when one transaction can see intermediate results of another transaction before it has committed. </a:t>
            </a:r>
          </a:p>
          <a:p>
            <a:pPr eaLnBrk="1" hangingPunct="1"/>
            <a:r>
              <a:rPr lang="en-US" altLang="en-US" dirty="0"/>
              <a:t>T</a:t>
            </a:r>
            <a:r>
              <a:rPr lang="en-US" altLang="en-US" baseline="-25000" dirty="0"/>
              <a:t>4</a:t>
            </a:r>
            <a:r>
              <a:rPr lang="en-US" altLang="en-US" dirty="0"/>
              <a:t> updates </a:t>
            </a:r>
            <a:r>
              <a:rPr lang="en-US" altLang="en-US" dirty="0" err="1"/>
              <a:t>bal</a:t>
            </a:r>
            <a:r>
              <a:rPr lang="en-US" altLang="en-US" baseline="-25000" dirty="0" err="1"/>
              <a:t>x</a:t>
            </a:r>
            <a:r>
              <a:rPr lang="en-US" altLang="en-US" dirty="0"/>
              <a:t> to £200 but it aborts, so </a:t>
            </a:r>
            <a:r>
              <a:rPr lang="en-US" altLang="en-US" dirty="0" err="1"/>
              <a:t>bal</a:t>
            </a:r>
            <a:r>
              <a:rPr lang="en-US" altLang="en-US" baseline="-25000" dirty="0" err="1"/>
              <a:t>x</a:t>
            </a:r>
            <a:r>
              <a:rPr lang="en-US" altLang="en-US" dirty="0"/>
              <a:t> should be back at original value of £100.</a:t>
            </a:r>
          </a:p>
          <a:p>
            <a:pPr eaLnBrk="1" hangingPunct="1"/>
            <a:r>
              <a:rPr lang="en-US" altLang="en-US" dirty="0"/>
              <a:t>T</a:t>
            </a:r>
            <a:r>
              <a:rPr lang="en-US" altLang="en-US" baseline="-25000" dirty="0"/>
              <a:t>3</a:t>
            </a:r>
            <a:r>
              <a:rPr lang="en-US" altLang="en-US" dirty="0"/>
              <a:t> has read new value of </a:t>
            </a:r>
            <a:r>
              <a:rPr lang="en-US" altLang="en-US" dirty="0" err="1"/>
              <a:t>bal</a:t>
            </a:r>
            <a:r>
              <a:rPr lang="en-US" altLang="en-US" baseline="-25000" dirty="0" err="1"/>
              <a:t>x</a:t>
            </a:r>
            <a:r>
              <a:rPr lang="en-US" altLang="en-US" dirty="0"/>
              <a:t> (£200) and uses value as basis of £10 reduction, giving a new balance of £190, instead of £90. </a:t>
            </a:r>
          </a:p>
        </p:txBody>
      </p:sp>
      <p:sp>
        <p:nvSpPr>
          <p:cNvPr id="35844"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0BDD456-AF8E-464E-8602-6D571C314795}" type="slidenum">
              <a:rPr lang="en-GB" altLang="en-US" sz="1800"/>
              <a:pPr/>
              <a:t>6</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49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9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49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497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xfrm>
            <a:off x="381000" y="230188"/>
            <a:ext cx="8382000" cy="554037"/>
          </a:xfrm>
        </p:spPr>
        <p:txBody>
          <a:bodyPr>
            <a:normAutofit fontScale="90000"/>
          </a:bodyPr>
          <a:lstStyle/>
          <a:p>
            <a:pPr algn="just" eaLnBrk="1" hangingPunct="1">
              <a:defRPr/>
            </a:pPr>
            <a:r>
              <a:rPr sz="4000" b="1">
                <a:ea typeface="+mn-ea"/>
              </a:rPr>
              <a:t>Uncommitted Dependency Problem</a:t>
            </a:r>
            <a:endParaRPr sz="4000">
              <a:ea typeface="+mn-ea"/>
            </a:endParaRPr>
          </a:p>
        </p:txBody>
      </p:sp>
      <p:sp>
        <p:nvSpPr>
          <p:cNvPr id="256003" name="Rectangle 3"/>
          <p:cNvSpPr>
            <a:spLocks noGrp="1" noChangeArrowheads="1"/>
          </p:cNvSpPr>
          <p:nvPr>
            <p:ph idx="1"/>
          </p:nvPr>
        </p:nvSpPr>
        <p:spPr>
          <a:xfrm>
            <a:off x="609600" y="4724400"/>
            <a:ext cx="7620000" cy="1066800"/>
          </a:xfrm>
        </p:spPr>
        <p:txBody>
          <a:bodyPr>
            <a:normAutofit/>
          </a:bodyPr>
          <a:lstStyle/>
          <a:p>
            <a:pPr eaLnBrk="1" hangingPunct="1"/>
            <a:r>
              <a:rPr lang="en-US" altLang="en-US" dirty="0"/>
              <a:t>Problem avoided by preventing T</a:t>
            </a:r>
            <a:r>
              <a:rPr lang="en-US" altLang="en-US" baseline="-25000" dirty="0"/>
              <a:t>3</a:t>
            </a:r>
            <a:r>
              <a:rPr lang="en-US" altLang="en-US" dirty="0"/>
              <a:t> from reading </a:t>
            </a:r>
            <a:r>
              <a:rPr lang="en-US" altLang="en-US" dirty="0" err="1"/>
              <a:t>bal</a:t>
            </a:r>
            <a:r>
              <a:rPr lang="en-US" altLang="en-US" baseline="-25000" dirty="0" err="1"/>
              <a:t>x</a:t>
            </a:r>
            <a:r>
              <a:rPr lang="en-US" altLang="en-US" dirty="0"/>
              <a:t> until after T</a:t>
            </a:r>
            <a:r>
              <a:rPr lang="en-US" altLang="en-US" baseline="-25000" dirty="0"/>
              <a:t>4</a:t>
            </a:r>
            <a:r>
              <a:rPr lang="en-US" altLang="en-US" dirty="0"/>
              <a:t> commits or aborts.</a:t>
            </a:r>
          </a:p>
        </p:txBody>
      </p:sp>
      <p:pic>
        <p:nvPicPr>
          <p:cNvPr id="256004" name="Picture 4" descr="DS3-Figure 19-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238" y="1540528"/>
            <a:ext cx="7345362" cy="319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02887467-C70C-45C5-BEAC-F1595B3C26E8}" type="slidenum">
              <a:rPr lang="en-GB" altLang="en-US" sz="1800"/>
              <a:pPr/>
              <a:t>7</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5600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5600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a:xfrm>
            <a:off x="381000" y="230188"/>
            <a:ext cx="8382000" cy="836612"/>
          </a:xfrm>
        </p:spPr>
        <p:txBody>
          <a:bodyPr>
            <a:normAutofit/>
          </a:bodyPr>
          <a:lstStyle/>
          <a:p>
            <a:pPr algn="just" eaLnBrk="1" hangingPunct="1">
              <a:defRPr/>
            </a:pPr>
            <a:r>
              <a:rPr sz="4000" b="1" dirty="0">
                <a:ea typeface="+mn-ea"/>
              </a:rPr>
              <a:t>Inconsistent Analysis Problem</a:t>
            </a:r>
          </a:p>
        </p:txBody>
      </p:sp>
      <p:sp>
        <p:nvSpPr>
          <p:cNvPr id="257027" name="Rectangle 3"/>
          <p:cNvSpPr>
            <a:spLocks noGrp="1" noChangeArrowheads="1"/>
          </p:cNvSpPr>
          <p:nvPr>
            <p:ph idx="1"/>
          </p:nvPr>
        </p:nvSpPr>
        <p:spPr>
          <a:xfrm>
            <a:off x="541338" y="1433513"/>
            <a:ext cx="8001000" cy="4967287"/>
          </a:xfrm>
        </p:spPr>
        <p:txBody>
          <a:bodyPr/>
          <a:lstStyle/>
          <a:p>
            <a:pPr eaLnBrk="1" hangingPunct="1"/>
            <a:r>
              <a:rPr lang="en-US" altLang="en-US" dirty="0"/>
              <a:t>Occurs when transaction reads several values but second transaction updates some of them during execution of first. </a:t>
            </a:r>
          </a:p>
          <a:p>
            <a:pPr eaLnBrk="1" hangingPunct="1"/>
            <a:r>
              <a:rPr lang="en-US" altLang="en-US" dirty="0"/>
              <a:t>Sometimes referred to as </a:t>
            </a:r>
            <a:r>
              <a:rPr lang="en-US" altLang="en-US" i="1" dirty="0"/>
              <a:t>dirty read</a:t>
            </a:r>
            <a:r>
              <a:rPr lang="en-US" altLang="en-US" dirty="0"/>
              <a:t> or </a:t>
            </a:r>
            <a:r>
              <a:rPr lang="en-US" altLang="en-US" i="1" dirty="0"/>
              <a:t>unrepeatable read</a:t>
            </a:r>
            <a:r>
              <a:rPr lang="en-US" altLang="en-US" dirty="0"/>
              <a:t>. </a:t>
            </a:r>
          </a:p>
          <a:p>
            <a:pPr eaLnBrk="1" hangingPunct="1"/>
            <a:r>
              <a:rPr lang="en-US" altLang="en-US" dirty="0"/>
              <a:t>T</a:t>
            </a:r>
            <a:r>
              <a:rPr lang="en-US" altLang="en-US" baseline="-25000" dirty="0"/>
              <a:t>6</a:t>
            </a:r>
            <a:r>
              <a:rPr lang="en-US" altLang="en-US" dirty="0"/>
              <a:t> is totaling balances of account x (£100), account y (£50), and account z (£25).</a:t>
            </a:r>
          </a:p>
          <a:p>
            <a:pPr eaLnBrk="1" hangingPunct="1"/>
            <a:r>
              <a:rPr lang="en-US" altLang="en-US" dirty="0"/>
              <a:t>Meantime, T</a:t>
            </a:r>
            <a:r>
              <a:rPr lang="en-US" altLang="en-US" baseline="-25000" dirty="0"/>
              <a:t>5</a:t>
            </a:r>
            <a:r>
              <a:rPr lang="en-US" altLang="en-US" dirty="0"/>
              <a:t> has transferred £10 from </a:t>
            </a:r>
            <a:r>
              <a:rPr lang="en-US" altLang="en-US" dirty="0" err="1"/>
              <a:t>bal</a:t>
            </a:r>
            <a:r>
              <a:rPr lang="en-US" altLang="en-US" baseline="-25000" dirty="0" err="1"/>
              <a:t>x</a:t>
            </a:r>
            <a:r>
              <a:rPr lang="en-US" altLang="en-US" dirty="0"/>
              <a:t> to </a:t>
            </a:r>
            <a:r>
              <a:rPr lang="en-US" altLang="en-US" dirty="0" err="1"/>
              <a:t>bal</a:t>
            </a:r>
            <a:r>
              <a:rPr lang="en-US" altLang="en-US" baseline="-25000" dirty="0" err="1"/>
              <a:t>z</a:t>
            </a:r>
            <a:r>
              <a:rPr lang="en-US" altLang="en-US" dirty="0"/>
              <a:t>, so T</a:t>
            </a:r>
            <a:r>
              <a:rPr lang="en-US" altLang="en-US" baseline="-25000" dirty="0"/>
              <a:t>6</a:t>
            </a:r>
            <a:r>
              <a:rPr lang="en-US" altLang="en-US" dirty="0"/>
              <a:t> now has wrong result (£10 too high).</a:t>
            </a:r>
            <a:endParaRPr lang="en-US" altLang="en-US" sz="2500" dirty="0"/>
          </a:p>
        </p:txBody>
      </p:sp>
      <p:sp>
        <p:nvSpPr>
          <p:cNvPr id="37892"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3FE64ED-1FD6-42B5-811D-992708B9FCBE}" type="slidenum">
              <a:rPr lang="en-GB" altLang="en-US" sz="1800"/>
              <a:pPr/>
              <a:t>8</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70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70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702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70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27"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8050" name="Rectangle 2"/>
          <p:cNvSpPr>
            <a:spLocks noGrp="1" noChangeArrowheads="1"/>
          </p:cNvSpPr>
          <p:nvPr>
            <p:ph type="title"/>
          </p:nvPr>
        </p:nvSpPr>
        <p:spPr>
          <a:xfrm>
            <a:off x="381000" y="230188"/>
            <a:ext cx="8382000" cy="894556"/>
          </a:xfrm>
        </p:spPr>
        <p:txBody>
          <a:bodyPr>
            <a:normAutofit/>
          </a:bodyPr>
          <a:lstStyle/>
          <a:p>
            <a:pPr algn="just" eaLnBrk="1" hangingPunct="1">
              <a:defRPr/>
            </a:pPr>
            <a:r>
              <a:rPr sz="4000" b="1" dirty="0">
                <a:ea typeface="+mn-ea"/>
              </a:rPr>
              <a:t>Inconsistent Analysis Problem</a:t>
            </a:r>
            <a:endParaRPr sz="4000" dirty="0">
              <a:ea typeface="+mn-ea"/>
            </a:endParaRPr>
          </a:p>
        </p:txBody>
      </p:sp>
      <p:sp>
        <p:nvSpPr>
          <p:cNvPr id="258051" name="Rectangle 3"/>
          <p:cNvSpPr>
            <a:spLocks noGrp="1" noChangeArrowheads="1"/>
          </p:cNvSpPr>
          <p:nvPr>
            <p:ph idx="1"/>
          </p:nvPr>
        </p:nvSpPr>
        <p:spPr>
          <a:xfrm>
            <a:off x="533400" y="4868863"/>
            <a:ext cx="7854950" cy="1296987"/>
          </a:xfrm>
        </p:spPr>
        <p:txBody>
          <a:bodyPr>
            <a:normAutofit lnSpcReduction="10000"/>
          </a:bodyPr>
          <a:lstStyle/>
          <a:p>
            <a:pPr eaLnBrk="1" hangingPunct="1"/>
            <a:r>
              <a:rPr lang="en-US" altLang="en-US" dirty="0"/>
              <a:t>Problem avoided by preventing T</a:t>
            </a:r>
            <a:r>
              <a:rPr lang="en-US" altLang="en-US" baseline="-25000" dirty="0"/>
              <a:t>6</a:t>
            </a:r>
            <a:r>
              <a:rPr lang="en-US" altLang="en-US" dirty="0"/>
              <a:t> from reading </a:t>
            </a:r>
            <a:r>
              <a:rPr lang="en-US" altLang="en-US" dirty="0" err="1"/>
              <a:t>bal</a:t>
            </a:r>
            <a:r>
              <a:rPr lang="en-US" altLang="en-US" baseline="-25000" dirty="0" err="1"/>
              <a:t>x</a:t>
            </a:r>
            <a:r>
              <a:rPr lang="en-US" altLang="en-US" dirty="0"/>
              <a:t> and </a:t>
            </a:r>
            <a:r>
              <a:rPr lang="en-US" altLang="en-US" dirty="0" err="1"/>
              <a:t>bal</a:t>
            </a:r>
            <a:r>
              <a:rPr lang="en-US" altLang="en-US" baseline="-25000" dirty="0" err="1"/>
              <a:t>z</a:t>
            </a:r>
            <a:r>
              <a:rPr lang="en-US" altLang="en-US" dirty="0"/>
              <a:t> until after T</a:t>
            </a:r>
            <a:r>
              <a:rPr lang="en-US" altLang="en-US" baseline="-25000" dirty="0"/>
              <a:t>5</a:t>
            </a:r>
            <a:r>
              <a:rPr lang="en-US" altLang="en-US" dirty="0"/>
              <a:t> completed updates.</a:t>
            </a:r>
          </a:p>
        </p:txBody>
      </p:sp>
      <p:pic>
        <p:nvPicPr>
          <p:cNvPr id="258052" name="Picture 4" descr="DS3-Figure 19-0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600" y="1532120"/>
            <a:ext cx="7416800" cy="3351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Slide Number Placeholder 3"/>
          <p:cNvSpPr txBox="1">
            <a:spLocks/>
          </p:cNvSpPr>
          <p:nvPr/>
        </p:nvSpPr>
        <p:spPr bwMode="auto">
          <a:xfrm>
            <a:off x="8542338" y="6310313"/>
            <a:ext cx="6016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401882E-EAA1-4BD7-8189-2F4FEDA99C5A}" type="slidenum">
              <a:rPr lang="en-GB" altLang="en-US" sz="1800"/>
              <a:pPr/>
              <a:t>9</a:t>
            </a:fld>
            <a:endParaRPr lang="en-GB" altLang="en-US" sz="1800"/>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5805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5805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805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 Transaction Isolation Levels</a:t>
            </a:r>
          </a:p>
        </p:txBody>
      </p:sp>
      <p:sp>
        <p:nvSpPr>
          <p:cNvPr id="3" name="Content Placeholder 2"/>
          <p:cNvSpPr>
            <a:spLocks noGrp="1"/>
          </p:cNvSpPr>
          <p:nvPr>
            <p:ph idx="1"/>
          </p:nvPr>
        </p:nvSpPr>
        <p:spPr/>
        <p:txBody>
          <a:bodyPr/>
          <a:lstStyle/>
          <a:p>
            <a:r>
              <a:rPr lang="en-GB" dirty="0"/>
              <a:t>The SQL standard defines four different isolation levels for transactions. </a:t>
            </a:r>
          </a:p>
          <a:p>
            <a:pPr lvl="1"/>
            <a:r>
              <a:rPr lang="en-GB" dirty="0"/>
              <a:t>Serializable;</a:t>
            </a:r>
          </a:p>
          <a:p>
            <a:pPr lvl="1"/>
            <a:r>
              <a:rPr lang="en-GB" dirty="0"/>
              <a:t>Read Repeatable;</a:t>
            </a:r>
          </a:p>
          <a:p>
            <a:pPr lvl="1"/>
            <a:r>
              <a:rPr lang="en-GB" dirty="0"/>
              <a:t>Read Committed;</a:t>
            </a:r>
          </a:p>
          <a:p>
            <a:pPr lvl="1"/>
            <a:r>
              <a:rPr lang="en-GB" dirty="0"/>
              <a:t>Read Uncommitted:</a:t>
            </a:r>
          </a:p>
          <a:p>
            <a:pPr lvl="2"/>
            <a:r>
              <a:rPr lang="en-GB" dirty="0"/>
              <a:t>Not supported in PostgreSQL.</a:t>
            </a:r>
          </a:p>
        </p:txBody>
      </p:sp>
    </p:spTree>
    <p:extLst>
      <p:ext uri="{BB962C8B-B14F-4D97-AF65-F5344CB8AC3E}">
        <p14:creationId xmlns:p14="http://schemas.microsoft.com/office/powerpoint/2010/main" val="2945478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415E6-1C7B-4378-9F1E-AA4F069D717F}"/>
              </a:ext>
            </a:extLst>
          </p:cNvPr>
          <p:cNvSpPr>
            <a:spLocks noGrp="1"/>
          </p:cNvSpPr>
          <p:nvPr>
            <p:ph type="title"/>
          </p:nvPr>
        </p:nvSpPr>
        <p:spPr/>
        <p:txBody>
          <a:bodyPr/>
          <a:lstStyle/>
          <a:p>
            <a:r>
              <a:rPr lang="en-GB" dirty="0"/>
              <a:t>Isolation Levels</a:t>
            </a:r>
          </a:p>
        </p:txBody>
      </p:sp>
      <p:pic>
        <p:nvPicPr>
          <p:cNvPr id="5" name="Content Placeholder 4">
            <a:extLst>
              <a:ext uri="{FF2B5EF4-FFF2-40B4-BE49-F238E27FC236}">
                <a16:creationId xmlns:a16="http://schemas.microsoft.com/office/drawing/2014/main" id="{BD2F4B57-4E83-4FF7-B86C-348C1C9DD5F8}"/>
              </a:ext>
            </a:extLst>
          </p:cNvPr>
          <p:cNvPicPr>
            <a:picLocks noGrp="1" noChangeAspect="1"/>
          </p:cNvPicPr>
          <p:nvPr>
            <p:ph idx="1"/>
          </p:nvPr>
        </p:nvPicPr>
        <p:blipFill>
          <a:blip r:embed="rId2"/>
          <a:stretch>
            <a:fillRect/>
          </a:stretch>
        </p:blipFill>
        <p:spPr>
          <a:xfrm>
            <a:off x="575556" y="1916832"/>
            <a:ext cx="7992888" cy="2448272"/>
          </a:xfrm>
        </p:spPr>
      </p:pic>
    </p:spTree>
    <p:extLst>
      <p:ext uri="{BB962C8B-B14F-4D97-AF65-F5344CB8AC3E}">
        <p14:creationId xmlns:p14="http://schemas.microsoft.com/office/powerpoint/2010/main" val="1004705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Serializable Isolation Level</a:t>
            </a:r>
          </a:p>
        </p:txBody>
      </p:sp>
      <p:sp>
        <p:nvSpPr>
          <p:cNvPr id="3" name="Content Placeholder 2"/>
          <p:cNvSpPr>
            <a:spLocks noGrp="1"/>
          </p:cNvSpPr>
          <p:nvPr>
            <p:ph idx="1"/>
          </p:nvPr>
        </p:nvSpPr>
        <p:spPr>
          <a:xfrm>
            <a:off x="683568" y="2017713"/>
            <a:ext cx="8271520" cy="4114800"/>
          </a:xfrm>
        </p:spPr>
        <p:txBody>
          <a:bodyPr/>
          <a:lstStyle/>
          <a:p>
            <a:r>
              <a:rPr lang="en-GB" sz="2800" dirty="0"/>
              <a:t>The most strict isolation level is </a:t>
            </a:r>
            <a:r>
              <a:rPr lang="en-GB" sz="2800" i="1" dirty="0"/>
              <a:t>Serializable</a:t>
            </a:r>
            <a:r>
              <a:rPr lang="en-GB" sz="2800" dirty="0"/>
              <a:t>, while the three other isolation levels are defined in terms of effects that are allowed to happen when running transactions concurrently.</a:t>
            </a:r>
          </a:p>
          <a:p>
            <a:r>
              <a:rPr lang="en-GB" sz="2800" dirty="0"/>
              <a:t>The </a:t>
            </a:r>
            <a:r>
              <a:rPr lang="en-GB" sz="2800" i="1" dirty="0"/>
              <a:t>Serializable</a:t>
            </a:r>
            <a:r>
              <a:rPr lang="en-GB" sz="2800" dirty="0"/>
              <a:t> isolation level guarantees that concurrent transactions run as they would if you would run sequentially one by one in order.</a:t>
            </a:r>
          </a:p>
        </p:txBody>
      </p:sp>
    </p:spTree>
    <p:extLst>
      <p:ext uri="{BB962C8B-B14F-4D97-AF65-F5344CB8AC3E}">
        <p14:creationId xmlns:p14="http://schemas.microsoft.com/office/powerpoint/2010/main" val="1633363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Repeatable</a:t>
            </a:r>
          </a:p>
        </p:txBody>
      </p:sp>
      <p:sp>
        <p:nvSpPr>
          <p:cNvPr id="3" name="Content Placeholder 2"/>
          <p:cNvSpPr>
            <a:spLocks noGrp="1"/>
          </p:cNvSpPr>
          <p:nvPr>
            <p:ph idx="1"/>
          </p:nvPr>
        </p:nvSpPr>
        <p:spPr>
          <a:xfrm>
            <a:off x="611560" y="1772816"/>
            <a:ext cx="8324478" cy="4608512"/>
          </a:xfrm>
        </p:spPr>
        <p:txBody>
          <a:bodyPr/>
          <a:lstStyle/>
          <a:p>
            <a:r>
              <a:rPr lang="en-GB" sz="2800" dirty="0"/>
              <a:t>One step weaker is the </a:t>
            </a:r>
            <a:r>
              <a:rPr lang="en-GB" sz="2800" i="1" dirty="0"/>
              <a:t>Read Repeatable </a:t>
            </a:r>
            <a:r>
              <a:rPr lang="en-GB" sz="2800" dirty="0"/>
              <a:t>isolation level that allows Phantom Reads to happen in the transaction. </a:t>
            </a:r>
          </a:p>
          <a:p>
            <a:r>
              <a:rPr lang="en-GB" sz="2800" dirty="0"/>
              <a:t>Contrary to transactions running in the </a:t>
            </a:r>
            <a:r>
              <a:rPr lang="en-GB" sz="2800" i="1" dirty="0"/>
              <a:t>Serializable</a:t>
            </a:r>
            <a:r>
              <a:rPr lang="en-GB" sz="2800" dirty="0"/>
              <a:t> mode, the set of rows that is returned by two consecutive select queries in a transaction can differ. </a:t>
            </a:r>
          </a:p>
          <a:p>
            <a:r>
              <a:rPr lang="en-GB" sz="2800" dirty="0"/>
              <a:t>This can happen if another transaction adds or removes rows from the table we are querying.</a:t>
            </a:r>
          </a:p>
        </p:txBody>
      </p:sp>
    </p:spTree>
    <p:extLst>
      <p:ext uri="{BB962C8B-B14F-4D97-AF65-F5344CB8AC3E}">
        <p14:creationId xmlns:p14="http://schemas.microsoft.com/office/powerpoint/2010/main" val="2281059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1AEAB-DAAA-408B-AFF6-195E88DEFB33}"/>
              </a:ext>
            </a:extLst>
          </p:cNvPr>
          <p:cNvSpPr>
            <a:spLocks noGrp="1"/>
          </p:cNvSpPr>
          <p:nvPr>
            <p:ph type="title"/>
          </p:nvPr>
        </p:nvSpPr>
        <p:spPr/>
        <p:txBody>
          <a:bodyPr/>
          <a:lstStyle/>
          <a:p>
            <a:r>
              <a:rPr kumimoji="0" lang="en-GB" sz="3200" b="0" i="0" u="none" strike="noStrike" kern="0" cap="none" spc="0" normalizeH="0" baseline="0" noProof="0" dirty="0">
                <a:ln>
                  <a:noFill/>
                </a:ln>
                <a:solidFill>
                  <a:srgbClr val="000000"/>
                </a:solidFill>
                <a:effectLst/>
                <a:uLnTx/>
                <a:uFillTx/>
                <a:latin typeface="Tahoma"/>
                <a:ea typeface="MS PGothic" panose="020B0600070205080204" pitchFamily="34" charset="-128"/>
              </a:rPr>
              <a:t>Read </a:t>
            </a:r>
            <a:r>
              <a:rPr kumimoji="0" lang="en-GB" sz="3200" b="0" i="0" u="none" strike="noStrike" kern="0" cap="none" spc="0" normalizeH="0" baseline="0" noProof="0" dirty="0" err="1">
                <a:ln>
                  <a:noFill/>
                </a:ln>
                <a:solidFill>
                  <a:srgbClr val="000000"/>
                </a:solidFill>
                <a:effectLst/>
                <a:uLnTx/>
                <a:uFillTx/>
                <a:latin typeface="Tahoma"/>
                <a:ea typeface="MS PGothic" panose="020B0600070205080204" pitchFamily="34" charset="-128"/>
              </a:rPr>
              <a:t>Commited</a:t>
            </a:r>
            <a:r>
              <a:rPr kumimoji="0" lang="en-GB" sz="3200" b="0" i="0" u="none" strike="noStrike" kern="0" cap="none" spc="0" normalizeH="0" baseline="0" noProof="0" dirty="0">
                <a:ln>
                  <a:noFill/>
                </a:ln>
                <a:solidFill>
                  <a:srgbClr val="000000"/>
                </a:solidFill>
                <a:effectLst/>
                <a:uLnTx/>
                <a:uFillTx/>
                <a:latin typeface="Tahoma"/>
                <a:ea typeface="MS PGothic" panose="020B0600070205080204" pitchFamily="34" charset="-128"/>
              </a:rPr>
              <a:t> Isolation Level</a:t>
            </a:r>
            <a:endParaRPr lang="en-GB" dirty="0"/>
          </a:p>
        </p:txBody>
      </p:sp>
      <p:sp>
        <p:nvSpPr>
          <p:cNvPr id="3" name="Content Placeholder 2">
            <a:extLst>
              <a:ext uri="{FF2B5EF4-FFF2-40B4-BE49-F238E27FC236}">
                <a16:creationId xmlns:a16="http://schemas.microsoft.com/office/drawing/2014/main" id="{53F97A34-BBA9-435E-9FD3-D0CA8A9F0D94}"/>
              </a:ext>
            </a:extLst>
          </p:cNvPr>
          <p:cNvSpPr>
            <a:spLocks noGrp="1"/>
          </p:cNvSpPr>
          <p:nvPr>
            <p:ph idx="1"/>
          </p:nvPr>
        </p:nvSpPr>
        <p:spPr>
          <a:xfrm>
            <a:off x="467544" y="2017713"/>
            <a:ext cx="8487544" cy="4114800"/>
          </a:xfrm>
        </p:spPr>
        <p:txBody>
          <a:bodyPr/>
          <a:lstStyle/>
          <a:p>
            <a:r>
              <a:rPr lang="en-GB" sz="2800" dirty="0"/>
              <a:t>Even weaker is the </a:t>
            </a:r>
            <a:r>
              <a:rPr lang="en-GB" sz="2800" i="1" dirty="0"/>
              <a:t>Read </a:t>
            </a:r>
            <a:r>
              <a:rPr lang="en-GB" sz="2800" i="1" dirty="0" err="1"/>
              <a:t>Commited</a:t>
            </a:r>
            <a:r>
              <a:rPr lang="en-GB" sz="2800" i="1" dirty="0"/>
              <a:t> </a:t>
            </a:r>
            <a:r>
              <a:rPr lang="en-GB" sz="2800" dirty="0"/>
              <a:t>isolation level. Two consecutive select statements in a transaction can return different data. </a:t>
            </a:r>
          </a:p>
          <a:p>
            <a:r>
              <a:rPr lang="en-GB" sz="2800" dirty="0"/>
              <a:t>Contrary to the </a:t>
            </a:r>
            <a:r>
              <a:rPr lang="en-GB" sz="2800" i="1" dirty="0"/>
              <a:t>Read Repeatable </a:t>
            </a:r>
            <a:r>
              <a:rPr lang="en-GB" sz="2800" dirty="0"/>
              <a:t>level, this level allows not only the set of rows to change, but also the data that those rows contain. </a:t>
            </a:r>
          </a:p>
          <a:p>
            <a:r>
              <a:rPr lang="en-GB" sz="2800" dirty="0"/>
              <a:t>This can happen if another transaction modifies the rows.</a:t>
            </a:r>
          </a:p>
        </p:txBody>
      </p:sp>
    </p:spTree>
    <p:extLst>
      <p:ext uri="{BB962C8B-B14F-4D97-AF65-F5344CB8AC3E}">
        <p14:creationId xmlns:p14="http://schemas.microsoft.com/office/powerpoint/2010/main" val="3819099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B825A-23C2-4839-A2B0-758766F0F548}"/>
              </a:ext>
            </a:extLst>
          </p:cNvPr>
          <p:cNvSpPr>
            <a:spLocks noGrp="1"/>
          </p:cNvSpPr>
          <p:nvPr>
            <p:ph type="title"/>
          </p:nvPr>
        </p:nvSpPr>
        <p:spPr/>
        <p:txBody>
          <a:bodyPr/>
          <a:lstStyle/>
          <a:p>
            <a:r>
              <a:rPr lang="en-GB" dirty="0"/>
              <a:t>Read Uncommitted Isolation Level</a:t>
            </a:r>
          </a:p>
        </p:txBody>
      </p:sp>
      <p:sp>
        <p:nvSpPr>
          <p:cNvPr id="3" name="Content Placeholder 2">
            <a:extLst>
              <a:ext uri="{FF2B5EF4-FFF2-40B4-BE49-F238E27FC236}">
                <a16:creationId xmlns:a16="http://schemas.microsoft.com/office/drawing/2014/main" id="{A8E5E88D-FB5C-4A49-8422-C4180BAD7407}"/>
              </a:ext>
            </a:extLst>
          </p:cNvPr>
          <p:cNvSpPr>
            <a:spLocks noGrp="1"/>
          </p:cNvSpPr>
          <p:nvPr>
            <p:ph idx="1"/>
          </p:nvPr>
        </p:nvSpPr>
        <p:spPr>
          <a:xfrm>
            <a:off x="467544" y="2017713"/>
            <a:ext cx="8487544" cy="4114800"/>
          </a:xfrm>
        </p:spPr>
        <p:txBody>
          <a:bodyPr/>
          <a:lstStyle/>
          <a:p>
            <a:r>
              <a:rPr lang="en-GB" sz="2400" dirty="0"/>
              <a:t>The weakest isolation level is </a:t>
            </a:r>
            <a:r>
              <a:rPr lang="en-GB" sz="2400" i="1" dirty="0"/>
              <a:t>Read Uncommitted </a:t>
            </a:r>
            <a:r>
              <a:rPr lang="en-GB" sz="2400" dirty="0"/>
              <a:t>where dirty reads can occur.</a:t>
            </a:r>
          </a:p>
          <a:p>
            <a:r>
              <a:rPr lang="en-GB" sz="2400" dirty="0"/>
              <a:t>That means that non-committed changes from other transactions can affect a transaction.</a:t>
            </a:r>
          </a:p>
          <a:p>
            <a:r>
              <a:rPr lang="en-GB" sz="2400" dirty="0"/>
              <a:t>Contrary to the </a:t>
            </a:r>
            <a:r>
              <a:rPr lang="en-GB" sz="2400" i="1" dirty="0"/>
              <a:t>Read Repeatable </a:t>
            </a:r>
            <a:r>
              <a:rPr lang="en-GB" sz="2400" dirty="0"/>
              <a:t>level, this level allows not only the set of rows to change, but also the data that those rows contain. </a:t>
            </a:r>
          </a:p>
          <a:p>
            <a:r>
              <a:rPr lang="en-GB" sz="2400" dirty="0"/>
              <a:t>The Read </a:t>
            </a:r>
            <a:r>
              <a:rPr lang="en-GB" sz="2400" dirty="0" err="1"/>
              <a:t>Uncommited</a:t>
            </a:r>
            <a:r>
              <a:rPr lang="en-GB" sz="2400" dirty="0"/>
              <a:t> is not supported in PostgreSQL. </a:t>
            </a:r>
          </a:p>
          <a:p>
            <a:r>
              <a:rPr lang="en-GB" sz="2400" dirty="0"/>
              <a:t>If you request this isolation model, PostgreSQL will use Read </a:t>
            </a:r>
            <a:r>
              <a:rPr lang="en-GB" sz="2400" dirty="0" err="1"/>
              <a:t>Commited</a:t>
            </a:r>
            <a:r>
              <a:rPr lang="en-GB" sz="2400" dirty="0"/>
              <a:t> instead.</a:t>
            </a:r>
          </a:p>
        </p:txBody>
      </p:sp>
    </p:spTree>
    <p:extLst>
      <p:ext uri="{BB962C8B-B14F-4D97-AF65-F5344CB8AC3E}">
        <p14:creationId xmlns:p14="http://schemas.microsoft.com/office/powerpoint/2010/main" val="3444844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DDA52-CF91-406A-988B-178199FF41F8}"/>
              </a:ext>
            </a:extLst>
          </p:cNvPr>
          <p:cNvSpPr>
            <a:spLocks noGrp="1"/>
          </p:cNvSpPr>
          <p:nvPr>
            <p:ph type="title"/>
          </p:nvPr>
        </p:nvSpPr>
        <p:spPr/>
        <p:txBody>
          <a:bodyPr/>
          <a:lstStyle/>
          <a:p>
            <a:r>
              <a:rPr lang="en-GB" dirty="0"/>
              <a:t>Isolation Levels</a:t>
            </a:r>
          </a:p>
        </p:txBody>
      </p:sp>
      <p:sp>
        <p:nvSpPr>
          <p:cNvPr id="3" name="Content Placeholder 2">
            <a:extLst>
              <a:ext uri="{FF2B5EF4-FFF2-40B4-BE49-F238E27FC236}">
                <a16:creationId xmlns:a16="http://schemas.microsoft.com/office/drawing/2014/main" id="{D53E7412-48BA-4723-B6D0-B5BD476F3FFF}"/>
              </a:ext>
            </a:extLst>
          </p:cNvPr>
          <p:cNvSpPr>
            <a:spLocks noGrp="1"/>
          </p:cNvSpPr>
          <p:nvPr>
            <p:ph idx="1"/>
          </p:nvPr>
        </p:nvSpPr>
        <p:spPr/>
        <p:txBody>
          <a:bodyPr/>
          <a:lstStyle/>
          <a:p>
            <a:r>
              <a:rPr lang="en-GB" dirty="0"/>
              <a:t>Dirty read:</a:t>
            </a:r>
          </a:p>
          <a:p>
            <a:pPr lvl="1"/>
            <a:r>
              <a:rPr lang="en-GB" dirty="0"/>
              <a:t>A transaction reads data written by a concurrent uncommitted transaction.</a:t>
            </a:r>
          </a:p>
          <a:p>
            <a:r>
              <a:rPr lang="en-GB" dirty="0"/>
              <a:t>Nonrepeatable read</a:t>
            </a:r>
          </a:p>
          <a:p>
            <a:pPr lvl="1"/>
            <a:r>
              <a:rPr lang="en-GB" dirty="0"/>
              <a:t>A transaction re-reads data it has previously read and finds that data has been modified by another transaction (that committed since the initial read).</a:t>
            </a:r>
          </a:p>
          <a:p>
            <a:endParaRPr lang="en-GB" dirty="0"/>
          </a:p>
        </p:txBody>
      </p:sp>
    </p:spTree>
    <p:extLst>
      <p:ext uri="{BB962C8B-B14F-4D97-AF65-F5344CB8AC3E}">
        <p14:creationId xmlns:p14="http://schemas.microsoft.com/office/powerpoint/2010/main" val="1465012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BA2E6-3100-45AD-80F6-A8F55F28AF18}"/>
              </a:ext>
            </a:extLst>
          </p:cNvPr>
          <p:cNvSpPr>
            <a:spLocks noGrp="1"/>
          </p:cNvSpPr>
          <p:nvPr>
            <p:ph type="title"/>
          </p:nvPr>
        </p:nvSpPr>
        <p:spPr/>
        <p:txBody>
          <a:bodyPr/>
          <a:lstStyle/>
          <a:p>
            <a:r>
              <a:rPr lang="en-GB" dirty="0"/>
              <a:t>Isolation Levels</a:t>
            </a:r>
          </a:p>
        </p:txBody>
      </p:sp>
      <p:sp>
        <p:nvSpPr>
          <p:cNvPr id="3" name="Content Placeholder 2">
            <a:extLst>
              <a:ext uri="{FF2B5EF4-FFF2-40B4-BE49-F238E27FC236}">
                <a16:creationId xmlns:a16="http://schemas.microsoft.com/office/drawing/2014/main" id="{4F4008B4-A56F-4117-8466-9AB812044875}"/>
              </a:ext>
            </a:extLst>
          </p:cNvPr>
          <p:cNvSpPr>
            <a:spLocks noGrp="1"/>
          </p:cNvSpPr>
          <p:nvPr>
            <p:ph idx="1"/>
          </p:nvPr>
        </p:nvSpPr>
        <p:spPr>
          <a:xfrm>
            <a:off x="395536" y="2017713"/>
            <a:ext cx="8559552" cy="4114800"/>
          </a:xfrm>
        </p:spPr>
        <p:txBody>
          <a:bodyPr/>
          <a:lstStyle/>
          <a:p>
            <a:r>
              <a:rPr lang="en-GB" dirty="0"/>
              <a:t>Phantom read</a:t>
            </a:r>
          </a:p>
          <a:p>
            <a:pPr lvl="1"/>
            <a:r>
              <a:rPr lang="en-GB" dirty="0"/>
              <a:t>A transaction re-executes a query returning a set of rows that satisfy a search condition and finds that the set of rows satisfying the condition has changed due to another recently-committed transaction.</a:t>
            </a:r>
          </a:p>
          <a:p>
            <a:r>
              <a:rPr lang="en-GB" dirty="0"/>
              <a:t>Serialization anomaly</a:t>
            </a:r>
          </a:p>
          <a:p>
            <a:pPr lvl="1"/>
            <a:r>
              <a:rPr lang="en-GB" dirty="0"/>
              <a:t>The result of successfully committing a group of transactions is inconsistent with all possible orderings of running those transactions one at a time.</a:t>
            </a:r>
          </a:p>
        </p:txBody>
      </p:sp>
    </p:spTree>
    <p:extLst>
      <p:ext uri="{BB962C8B-B14F-4D97-AF65-F5344CB8AC3E}">
        <p14:creationId xmlns:p14="http://schemas.microsoft.com/office/powerpoint/2010/main" val="1855965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DE26-93A3-4686-8169-30B77DDEE548}"/>
              </a:ext>
            </a:extLst>
          </p:cNvPr>
          <p:cNvSpPr>
            <a:spLocks noGrp="1"/>
          </p:cNvSpPr>
          <p:nvPr>
            <p:ph type="title"/>
          </p:nvPr>
        </p:nvSpPr>
        <p:spPr/>
        <p:txBody>
          <a:bodyPr/>
          <a:lstStyle/>
          <a:p>
            <a:r>
              <a:rPr lang="en-GB" dirty="0"/>
              <a:t>Isolation Levels</a:t>
            </a:r>
          </a:p>
        </p:txBody>
      </p:sp>
      <p:sp>
        <p:nvSpPr>
          <p:cNvPr id="3" name="Content Placeholder 2">
            <a:extLst>
              <a:ext uri="{FF2B5EF4-FFF2-40B4-BE49-F238E27FC236}">
                <a16:creationId xmlns:a16="http://schemas.microsoft.com/office/drawing/2014/main" id="{F1EAE086-A030-443D-931C-1B6534EB138E}"/>
              </a:ext>
            </a:extLst>
          </p:cNvPr>
          <p:cNvSpPr>
            <a:spLocks noGrp="1"/>
          </p:cNvSpPr>
          <p:nvPr>
            <p:ph idx="1"/>
          </p:nvPr>
        </p:nvSpPr>
        <p:spPr>
          <a:xfrm>
            <a:off x="611560" y="2017713"/>
            <a:ext cx="8343528" cy="4114800"/>
          </a:xfrm>
        </p:spPr>
        <p:txBody>
          <a:bodyPr/>
          <a:lstStyle/>
          <a:p>
            <a:pPr marL="342900" marR="0" lvl="0" indent="-342900" algn="l" defTabSz="914400" rtl="0" eaLnBrk="0" fontAlgn="base" latinLnBrk="0" hangingPunct="0">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GB" sz="3200" b="0" i="0" u="none" strike="noStrike" kern="0" cap="none" spc="0" normalizeH="0" baseline="0" noProof="0" dirty="0">
                <a:ln>
                  <a:noFill/>
                </a:ln>
                <a:solidFill>
                  <a:srgbClr val="000000"/>
                </a:solidFill>
                <a:effectLst/>
                <a:uLnTx/>
                <a:uFillTx/>
                <a:latin typeface="Tahoma"/>
                <a:ea typeface="MS PGothic" panose="020B0600070205080204" pitchFamily="34" charset="-128"/>
              </a:rPr>
              <a:t>Serialization anomaly</a:t>
            </a:r>
          </a:p>
          <a:p>
            <a:pPr marL="742950" marR="0" lvl="1" indent="-285750" algn="l" defTabSz="914400" rtl="0" eaLnBrk="0" fontAlgn="base" latinLnBrk="0" hangingPunct="0">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GB" sz="2800" b="0" i="0" u="none" strike="noStrike" kern="0" cap="none" spc="0" normalizeH="0" baseline="0" noProof="0" dirty="0">
                <a:ln>
                  <a:noFill/>
                </a:ln>
                <a:solidFill>
                  <a:srgbClr val="000000"/>
                </a:solidFill>
                <a:effectLst/>
                <a:uLnTx/>
                <a:uFillTx/>
                <a:latin typeface="Tahoma"/>
                <a:ea typeface="MS PGothic" panose="020B0600070205080204" pitchFamily="34" charset="-128"/>
              </a:rPr>
              <a:t>The result of successfully committing a group of transactions is inconsistent with all possible orderings of running those transactions one at a time.</a:t>
            </a:r>
          </a:p>
          <a:p>
            <a:endParaRPr lang="en-GB" dirty="0"/>
          </a:p>
        </p:txBody>
      </p:sp>
    </p:spTree>
    <p:extLst>
      <p:ext uri="{BB962C8B-B14F-4D97-AF65-F5344CB8AC3E}">
        <p14:creationId xmlns:p14="http://schemas.microsoft.com/office/powerpoint/2010/main" val="3629803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t>
            </a:r>
            <a:r>
              <a:rPr lang="en-GB" dirty="0" err="1"/>
              <a:t>Commited</a:t>
            </a:r>
            <a:r>
              <a:rPr lang="en-GB" dirty="0"/>
              <a:t> (Default Setting)</a:t>
            </a:r>
          </a:p>
        </p:txBody>
      </p:sp>
      <p:sp>
        <p:nvSpPr>
          <p:cNvPr id="3" name="Content Placeholder 2"/>
          <p:cNvSpPr>
            <a:spLocks noGrp="1"/>
          </p:cNvSpPr>
          <p:nvPr>
            <p:ph idx="1"/>
          </p:nvPr>
        </p:nvSpPr>
        <p:spPr/>
        <p:txBody>
          <a:bodyPr/>
          <a:lstStyle/>
          <a:p>
            <a:r>
              <a:rPr lang="en-GB" dirty="0"/>
              <a:t>Let’s observe the default behaviour of PostgreSQL transactions. </a:t>
            </a:r>
          </a:p>
          <a:p>
            <a:r>
              <a:rPr lang="en-GB" dirty="0"/>
              <a:t>We want to explore what happens if two concurrent process access the same values in the database. </a:t>
            </a:r>
          </a:p>
          <a:p>
            <a:r>
              <a:rPr lang="en-GB" dirty="0"/>
              <a:t>Are the two transactions totally isolated from each other?</a:t>
            </a:r>
          </a:p>
        </p:txBody>
      </p:sp>
    </p:spTree>
    <p:extLst>
      <p:ext uri="{BB962C8B-B14F-4D97-AF65-F5344CB8AC3E}">
        <p14:creationId xmlns:p14="http://schemas.microsoft.com/office/powerpoint/2010/main" val="16763876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Sample Table and Data</a:t>
            </a:r>
          </a:p>
        </p:txBody>
      </p:sp>
      <p:pic>
        <p:nvPicPr>
          <p:cNvPr id="4" name="Content Placeholder 3"/>
          <p:cNvPicPr>
            <a:picLocks noGrp="1" noChangeAspect="1"/>
          </p:cNvPicPr>
          <p:nvPr>
            <p:ph idx="1"/>
          </p:nvPr>
        </p:nvPicPr>
        <p:blipFill rotWithShape="1">
          <a:blip r:embed="rId2"/>
          <a:srcRect l="-490" r="46101"/>
          <a:stretch/>
        </p:blipFill>
        <p:spPr>
          <a:xfrm>
            <a:off x="611560" y="1556792"/>
            <a:ext cx="7848872" cy="4824535"/>
          </a:xfrm>
        </p:spPr>
      </p:pic>
    </p:spTree>
    <p:extLst>
      <p:ext uri="{BB962C8B-B14F-4D97-AF65-F5344CB8AC3E}">
        <p14:creationId xmlns:p14="http://schemas.microsoft.com/office/powerpoint/2010/main" val="1804122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Exercise</a:t>
            </a:r>
          </a:p>
        </p:txBody>
      </p:sp>
      <p:sp>
        <p:nvSpPr>
          <p:cNvPr id="3" name="Content Placeholder 2"/>
          <p:cNvSpPr>
            <a:spLocks noGrp="1"/>
          </p:cNvSpPr>
          <p:nvPr>
            <p:ph idx="1"/>
          </p:nvPr>
        </p:nvSpPr>
        <p:spPr/>
        <p:txBody>
          <a:bodyPr/>
          <a:lstStyle/>
          <a:p>
            <a:r>
              <a:rPr lang="en-US" dirty="0"/>
              <a:t>Open 2 pgAdmin4 Instances;</a:t>
            </a:r>
          </a:p>
          <a:p>
            <a:pPr lvl="1"/>
            <a:r>
              <a:rPr lang="en-US" dirty="0"/>
              <a:t>Run Process A in the first instance;</a:t>
            </a:r>
          </a:p>
          <a:p>
            <a:pPr lvl="1"/>
            <a:r>
              <a:rPr lang="en-US" dirty="0"/>
              <a:t>Run Process B in the second instance;</a:t>
            </a:r>
          </a:p>
          <a:p>
            <a:pPr lvl="1"/>
            <a:r>
              <a:rPr lang="en-US" dirty="0"/>
              <a:t>Note the progress of the two processes:</a:t>
            </a:r>
          </a:p>
          <a:p>
            <a:pPr lvl="2"/>
            <a:r>
              <a:rPr lang="en-US" dirty="0"/>
              <a:t>Data output against expectations.</a:t>
            </a:r>
          </a:p>
          <a:p>
            <a:pPr lvl="1"/>
            <a:r>
              <a:rPr lang="en-US" dirty="0"/>
              <a:t>Note any error messages.</a:t>
            </a:r>
          </a:p>
        </p:txBody>
      </p:sp>
    </p:spTree>
    <p:extLst>
      <p:ext uri="{BB962C8B-B14F-4D97-AF65-F5344CB8AC3E}">
        <p14:creationId xmlns:p14="http://schemas.microsoft.com/office/powerpoint/2010/main" val="14670951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Isolation of Concurrent Transactions</a:t>
            </a:r>
          </a:p>
        </p:txBody>
      </p:sp>
      <p:pic>
        <p:nvPicPr>
          <p:cNvPr id="5" name="Picture 4">
            <a:extLst>
              <a:ext uri="{FF2B5EF4-FFF2-40B4-BE49-F238E27FC236}">
                <a16:creationId xmlns:a16="http://schemas.microsoft.com/office/drawing/2014/main" id="{0E238330-B377-4EF9-9DE5-9C857B7A5B19}"/>
              </a:ext>
            </a:extLst>
          </p:cNvPr>
          <p:cNvPicPr>
            <a:picLocks noChangeAspect="1"/>
          </p:cNvPicPr>
          <p:nvPr/>
        </p:nvPicPr>
        <p:blipFill>
          <a:blip r:embed="rId2"/>
          <a:stretch>
            <a:fillRect/>
          </a:stretch>
        </p:blipFill>
        <p:spPr>
          <a:xfrm>
            <a:off x="534373" y="2121595"/>
            <a:ext cx="8327411" cy="3353148"/>
          </a:xfrm>
          <a:prstGeom prst="rect">
            <a:avLst/>
          </a:prstGeom>
        </p:spPr>
      </p:pic>
    </p:spTree>
    <p:extLst>
      <p:ext uri="{BB962C8B-B14F-4D97-AF65-F5344CB8AC3E}">
        <p14:creationId xmlns:p14="http://schemas.microsoft.com/office/powerpoint/2010/main" val="588937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a:t>
            </a:r>
            <a:r>
              <a:rPr lang="en-GB" dirty="0" err="1"/>
              <a:t>Commited</a:t>
            </a:r>
            <a:endParaRPr lang="en-GB" dirty="0"/>
          </a:p>
        </p:txBody>
      </p:sp>
      <p:sp>
        <p:nvSpPr>
          <p:cNvPr id="3" name="Content Placeholder 2"/>
          <p:cNvSpPr>
            <a:spLocks noGrp="1"/>
          </p:cNvSpPr>
          <p:nvPr>
            <p:ph idx="1"/>
          </p:nvPr>
        </p:nvSpPr>
        <p:spPr>
          <a:xfrm>
            <a:off x="467544" y="2017713"/>
            <a:ext cx="8487544" cy="4114800"/>
          </a:xfrm>
        </p:spPr>
        <p:txBody>
          <a:bodyPr>
            <a:normAutofit lnSpcReduction="10000"/>
          </a:bodyPr>
          <a:lstStyle/>
          <a:p>
            <a:r>
              <a:rPr lang="en-GB" sz="2400" dirty="0"/>
              <a:t>By default, transactions in SQL are isolated with the Read Committed isolation level. </a:t>
            </a:r>
          </a:p>
          <a:p>
            <a:r>
              <a:rPr lang="en-GB" sz="2400" dirty="0"/>
              <a:t>Two successive select commands can return different data in the same transaction. </a:t>
            </a:r>
          </a:p>
          <a:p>
            <a:pPr lvl="1"/>
            <a:r>
              <a:rPr lang="en-GB" sz="2000" dirty="0"/>
              <a:t>In the above example, process A first calculated the sum 1600, and then after the process B made changes, it calculated a different value of 2000.</a:t>
            </a:r>
          </a:p>
          <a:p>
            <a:r>
              <a:rPr lang="en-GB" sz="2400" dirty="0"/>
              <a:t>Most developers would actually expect the two select queries to return the same value in a single transaction.</a:t>
            </a:r>
          </a:p>
          <a:p>
            <a:r>
              <a:rPr lang="en-GB" sz="2400" dirty="0"/>
              <a:t>This is not true, and can lead to bizarre bugs if the developers don’t expect changes during transactions.</a:t>
            </a:r>
          </a:p>
        </p:txBody>
      </p:sp>
    </p:spTree>
    <p:extLst>
      <p:ext uri="{BB962C8B-B14F-4D97-AF65-F5344CB8AC3E}">
        <p14:creationId xmlns:p14="http://schemas.microsoft.com/office/powerpoint/2010/main" val="812563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4A9B-65DC-47EA-B15E-C5E0C705A519}"/>
              </a:ext>
            </a:extLst>
          </p:cNvPr>
          <p:cNvSpPr>
            <a:spLocks noGrp="1"/>
          </p:cNvSpPr>
          <p:nvPr>
            <p:ph type="title"/>
          </p:nvPr>
        </p:nvSpPr>
        <p:spPr/>
        <p:txBody>
          <a:bodyPr/>
          <a:lstStyle/>
          <a:p>
            <a:r>
              <a:rPr lang="en-GB" dirty="0"/>
              <a:t>Read Committed Isolation Example</a:t>
            </a:r>
          </a:p>
        </p:txBody>
      </p:sp>
      <p:pic>
        <p:nvPicPr>
          <p:cNvPr id="5" name="Content Placeholder 4">
            <a:extLst>
              <a:ext uri="{FF2B5EF4-FFF2-40B4-BE49-F238E27FC236}">
                <a16:creationId xmlns:a16="http://schemas.microsoft.com/office/drawing/2014/main" id="{7EFBAB44-16A6-4F07-9EE6-4CE357AE84A6}"/>
              </a:ext>
            </a:extLst>
          </p:cNvPr>
          <p:cNvPicPr>
            <a:picLocks noGrp="1" noChangeAspect="1"/>
          </p:cNvPicPr>
          <p:nvPr>
            <p:ph sz="quarter" idx="1"/>
          </p:nvPr>
        </p:nvPicPr>
        <p:blipFill>
          <a:blip r:embed="rId2"/>
          <a:stretch>
            <a:fillRect/>
          </a:stretch>
        </p:blipFill>
        <p:spPr>
          <a:xfrm>
            <a:off x="539552" y="1556792"/>
            <a:ext cx="8226496" cy="5026520"/>
          </a:xfrm>
        </p:spPr>
      </p:pic>
    </p:spTree>
    <p:extLst>
      <p:ext uri="{BB962C8B-B14F-4D97-AF65-F5344CB8AC3E}">
        <p14:creationId xmlns:p14="http://schemas.microsoft.com/office/powerpoint/2010/main" val="1580676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27E1-C557-4A52-91BB-3B57848C1BC4}"/>
              </a:ext>
            </a:extLst>
          </p:cNvPr>
          <p:cNvSpPr>
            <a:spLocks noGrp="1"/>
          </p:cNvSpPr>
          <p:nvPr>
            <p:ph type="title"/>
          </p:nvPr>
        </p:nvSpPr>
        <p:spPr>
          <a:xfrm>
            <a:off x="899592" y="304800"/>
            <a:ext cx="8036446" cy="1143000"/>
          </a:xfrm>
        </p:spPr>
        <p:txBody>
          <a:bodyPr>
            <a:normAutofit fontScale="90000"/>
          </a:bodyPr>
          <a:lstStyle/>
          <a:p>
            <a:r>
              <a:rPr lang="en-GB" dirty="0"/>
              <a:t>Repeatable Read Transaction Isolation</a:t>
            </a:r>
          </a:p>
        </p:txBody>
      </p:sp>
      <p:sp>
        <p:nvSpPr>
          <p:cNvPr id="3" name="Content Placeholder 2">
            <a:extLst>
              <a:ext uri="{FF2B5EF4-FFF2-40B4-BE49-F238E27FC236}">
                <a16:creationId xmlns:a16="http://schemas.microsoft.com/office/drawing/2014/main" id="{C0BC8D08-0D84-4EC3-9F86-7DD7CC53C38E}"/>
              </a:ext>
            </a:extLst>
          </p:cNvPr>
          <p:cNvSpPr>
            <a:spLocks noGrp="1"/>
          </p:cNvSpPr>
          <p:nvPr>
            <p:ph idx="1"/>
          </p:nvPr>
        </p:nvSpPr>
        <p:spPr>
          <a:xfrm>
            <a:off x="683568" y="2017713"/>
            <a:ext cx="8271520" cy="4114800"/>
          </a:xfrm>
        </p:spPr>
        <p:txBody>
          <a:bodyPr/>
          <a:lstStyle/>
          <a:p>
            <a:r>
              <a:rPr lang="en-GB" dirty="0"/>
              <a:t>If we want to avoid the changing sum value in process A during the lifespan of the transaction, we can use the Repeatable Read transaction mode.</a:t>
            </a:r>
          </a:p>
        </p:txBody>
      </p:sp>
    </p:spTree>
    <p:extLst>
      <p:ext uri="{BB962C8B-B14F-4D97-AF65-F5344CB8AC3E}">
        <p14:creationId xmlns:p14="http://schemas.microsoft.com/office/powerpoint/2010/main" val="24686405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03591-F52A-4AFE-8EA4-DE8B62E6586A}"/>
              </a:ext>
            </a:extLst>
          </p:cNvPr>
          <p:cNvSpPr>
            <a:spLocks noGrp="1"/>
          </p:cNvSpPr>
          <p:nvPr>
            <p:ph type="title"/>
          </p:nvPr>
        </p:nvSpPr>
        <p:spPr>
          <a:xfrm>
            <a:off x="683568" y="304800"/>
            <a:ext cx="8252470" cy="1143000"/>
          </a:xfrm>
        </p:spPr>
        <p:txBody>
          <a:bodyPr>
            <a:normAutofit fontScale="90000"/>
          </a:bodyPr>
          <a:lstStyle/>
          <a:p>
            <a:r>
              <a:rPr lang="en-GB" dirty="0"/>
              <a:t>Repeatable Read Transaction Isolation</a:t>
            </a:r>
          </a:p>
        </p:txBody>
      </p:sp>
      <p:pic>
        <p:nvPicPr>
          <p:cNvPr id="9" name="Content Placeholder 8">
            <a:extLst>
              <a:ext uri="{FF2B5EF4-FFF2-40B4-BE49-F238E27FC236}">
                <a16:creationId xmlns:a16="http://schemas.microsoft.com/office/drawing/2014/main" id="{1B66E6BE-52C2-4249-93E8-E682BB744A87}"/>
              </a:ext>
            </a:extLst>
          </p:cNvPr>
          <p:cNvPicPr>
            <a:picLocks noGrp="1" noChangeAspect="1"/>
          </p:cNvPicPr>
          <p:nvPr>
            <p:ph idx="1"/>
          </p:nvPr>
        </p:nvPicPr>
        <p:blipFill>
          <a:blip r:embed="rId2"/>
          <a:stretch>
            <a:fillRect/>
          </a:stretch>
        </p:blipFill>
        <p:spPr>
          <a:xfrm>
            <a:off x="681337" y="2204864"/>
            <a:ext cx="8005128" cy="3528392"/>
          </a:xfrm>
        </p:spPr>
      </p:pic>
    </p:spTree>
    <p:extLst>
      <p:ext uri="{BB962C8B-B14F-4D97-AF65-F5344CB8AC3E}">
        <p14:creationId xmlns:p14="http://schemas.microsoft.com/office/powerpoint/2010/main" val="1826240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17766-BC17-4F79-A8DF-E8AB8A1019B1}"/>
              </a:ext>
            </a:extLst>
          </p:cNvPr>
          <p:cNvSpPr>
            <a:spLocks noGrp="1"/>
          </p:cNvSpPr>
          <p:nvPr>
            <p:ph type="title"/>
          </p:nvPr>
        </p:nvSpPr>
        <p:spPr>
          <a:xfrm>
            <a:off x="899592" y="304800"/>
            <a:ext cx="8036446" cy="1143000"/>
          </a:xfrm>
        </p:spPr>
        <p:txBody>
          <a:bodyPr>
            <a:normAutofit fontScale="90000"/>
          </a:bodyPr>
          <a:lstStyle/>
          <a:p>
            <a:r>
              <a:rPr lang="en-GB" dirty="0"/>
              <a:t>Repeatable Read Transaction Isolation</a:t>
            </a:r>
          </a:p>
        </p:txBody>
      </p:sp>
      <p:sp>
        <p:nvSpPr>
          <p:cNvPr id="3" name="Content Placeholder 2">
            <a:extLst>
              <a:ext uri="{FF2B5EF4-FFF2-40B4-BE49-F238E27FC236}">
                <a16:creationId xmlns:a16="http://schemas.microsoft.com/office/drawing/2014/main" id="{538109A9-28BB-4318-9FDF-EC67074F3EE9}"/>
              </a:ext>
            </a:extLst>
          </p:cNvPr>
          <p:cNvSpPr>
            <a:spLocks noGrp="1"/>
          </p:cNvSpPr>
          <p:nvPr>
            <p:ph idx="1"/>
          </p:nvPr>
        </p:nvSpPr>
        <p:spPr>
          <a:xfrm>
            <a:off x="539552" y="2017713"/>
            <a:ext cx="8415536" cy="4114800"/>
          </a:xfrm>
        </p:spPr>
        <p:txBody>
          <a:bodyPr/>
          <a:lstStyle/>
          <a:p>
            <a:r>
              <a:rPr lang="en-GB" sz="2800" dirty="0"/>
              <a:t>The transaction in </a:t>
            </a:r>
            <a:r>
              <a:rPr lang="en-GB" sz="2800" i="1" dirty="0"/>
              <a:t>process A</a:t>
            </a:r>
            <a:r>
              <a:rPr lang="en-GB" sz="2800" dirty="0"/>
              <a:t> will freeze its snapshot of the data and offer consistent values during the life of the transaction.</a:t>
            </a:r>
          </a:p>
          <a:p>
            <a:r>
              <a:rPr lang="en-GB" sz="2800" dirty="0"/>
              <a:t>Repeatable reads are not more expensive than the default read commit transaction.</a:t>
            </a:r>
          </a:p>
          <a:p>
            <a:r>
              <a:rPr lang="en-GB" sz="2800" dirty="0"/>
              <a:t>There is no need to worry about performance penalties. However, applications must be prepared to retry transactions due to serialization failures.</a:t>
            </a:r>
          </a:p>
        </p:txBody>
      </p:sp>
    </p:spTree>
    <p:extLst>
      <p:ext uri="{BB962C8B-B14F-4D97-AF65-F5344CB8AC3E}">
        <p14:creationId xmlns:p14="http://schemas.microsoft.com/office/powerpoint/2010/main" val="1126920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7CED-7401-42DB-B177-78D7219BFBBF}"/>
              </a:ext>
            </a:extLst>
          </p:cNvPr>
          <p:cNvSpPr>
            <a:spLocks noGrp="1"/>
          </p:cNvSpPr>
          <p:nvPr>
            <p:ph type="title"/>
          </p:nvPr>
        </p:nvSpPr>
        <p:spPr/>
        <p:txBody>
          <a:bodyPr/>
          <a:lstStyle/>
          <a:p>
            <a:r>
              <a:rPr lang="en-GB" dirty="0"/>
              <a:t>Repeatable Read Isolation Example</a:t>
            </a:r>
          </a:p>
        </p:txBody>
      </p:sp>
      <p:pic>
        <p:nvPicPr>
          <p:cNvPr id="5" name="Content Placeholder 4">
            <a:extLst>
              <a:ext uri="{FF2B5EF4-FFF2-40B4-BE49-F238E27FC236}">
                <a16:creationId xmlns:a16="http://schemas.microsoft.com/office/drawing/2014/main" id="{2509B848-53B4-4B72-9472-6C45597EE11A}"/>
              </a:ext>
            </a:extLst>
          </p:cNvPr>
          <p:cNvPicPr>
            <a:picLocks noGrp="1" noChangeAspect="1"/>
          </p:cNvPicPr>
          <p:nvPr>
            <p:ph sz="quarter" idx="1"/>
          </p:nvPr>
        </p:nvPicPr>
        <p:blipFill>
          <a:blip r:embed="rId2"/>
          <a:stretch>
            <a:fillRect/>
          </a:stretch>
        </p:blipFill>
        <p:spPr>
          <a:xfrm>
            <a:off x="395536" y="1628800"/>
            <a:ext cx="8064896" cy="4896666"/>
          </a:xfrm>
        </p:spPr>
      </p:pic>
    </p:spTree>
    <p:extLst>
      <p:ext uri="{BB962C8B-B14F-4D97-AF65-F5344CB8AC3E}">
        <p14:creationId xmlns:p14="http://schemas.microsoft.com/office/powerpoint/2010/main" val="742750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60BC8-CA5F-4C7C-8567-C90DAA3CA572}"/>
              </a:ext>
            </a:extLst>
          </p:cNvPr>
          <p:cNvSpPr>
            <a:spLocks noGrp="1"/>
          </p:cNvSpPr>
          <p:nvPr>
            <p:ph type="title"/>
          </p:nvPr>
        </p:nvSpPr>
        <p:spPr>
          <a:xfrm>
            <a:off x="899592" y="304800"/>
            <a:ext cx="8036446" cy="1143000"/>
          </a:xfrm>
        </p:spPr>
        <p:txBody>
          <a:bodyPr>
            <a:normAutofit fontScale="90000"/>
          </a:bodyPr>
          <a:lstStyle/>
          <a:p>
            <a:r>
              <a:rPr lang="en-GB" dirty="0"/>
              <a:t>Repeatable Read Transaction Isolation</a:t>
            </a:r>
          </a:p>
        </p:txBody>
      </p:sp>
      <p:sp>
        <p:nvSpPr>
          <p:cNvPr id="3" name="Content Placeholder 2">
            <a:extLst>
              <a:ext uri="{FF2B5EF4-FFF2-40B4-BE49-F238E27FC236}">
                <a16:creationId xmlns:a16="http://schemas.microsoft.com/office/drawing/2014/main" id="{DD0B484A-AD95-42C0-8977-B2EF217E3120}"/>
              </a:ext>
            </a:extLst>
          </p:cNvPr>
          <p:cNvSpPr>
            <a:spLocks noGrp="1"/>
          </p:cNvSpPr>
          <p:nvPr>
            <p:ph idx="1"/>
          </p:nvPr>
        </p:nvSpPr>
        <p:spPr/>
        <p:txBody>
          <a:bodyPr/>
          <a:lstStyle/>
          <a:p>
            <a:r>
              <a:rPr lang="en-GB" dirty="0"/>
              <a:t>Let’s observe an issue that can occur while using the repeatable read isolation level —</a:t>
            </a:r>
          </a:p>
          <a:p>
            <a:pPr lvl="1"/>
            <a:r>
              <a:rPr lang="en-GB" dirty="0"/>
              <a:t>the could not serialize access due to concurrent update error.</a:t>
            </a:r>
          </a:p>
        </p:txBody>
      </p:sp>
    </p:spTree>
    <p:extLst>
      <p:ext uri="{BB962C8B-B14F-4D97-AF65-F5344CB8AC3E}">
        <p14:creationId xmlns:p14="http://schemas.microsoft.com/office/powerpoint/2010/main" val="1831630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8C067-2616-4E57-851F-96CFB6B23A05}"/>
              </a:ext>
            </a:extLst>
          </p:cNvPr>
          <p:cNvSpPr>
            <a:spLocks noGrp="1"/>
          </p:cNvSpPr>
          <p:nvPr>
            <p:ph type="title"/>
          </p:nvPr>
        </p:nvSpPr>
        <p:spPr>
          <a:xfrm>
            <a:off x="755576" y="304800"/>
            <a:ext cx="8180462" cy="1143000"/>
          </a:xfrm>
        </p:spPr>
        <p:txBody>
          <a:bodyPr>
            <a:normAutofit fontScale="90000"/>
          </a:bodyPr>
          <a:lstStyle/>
          <a:p>
            <a:r>
              <a:rPr lang="en-GB" dirty="0"/>
              <a:t>Repeatable Read Transaction Isolation</a:t>
            </a:r>
          </a:p>
        </p:txBody>
      </p:sp>
      <p:pic>
        <p:nvPicPr>
          <p:cNvPr id="9" name="Content Placeholder 8">
            <a:extLst>
              <a:ext uri="{FF2B5EF4-FFF2-40B4-BE49-F238E27FC236}">
                <a16:creationId xmlns:a16="http://schemas.microsoft.com/office/drawing/2014/main" id="{848F4DDF-0A46-49D7-86A9-2D180B897ACD}"/>
              </a:ext>
            </a:extLst>
          </p:cNvPr>
          <p:cNvPicPr>
            <a:picLocks noGrp="1" noChangeAspect="1"/>
          </p:cNvPicPr>
          <p:nvPr>
            <p:ph idx="1"/>
          </p:nvPr>
        </p:nvPicPr>
        <p:blipFill>
          <a:blip r:embed="rId2"/>
          <a:stretch>
            <a:fillRect/>
          </a:stretch>
        </p:blipFill>
        <p:spPr>
          <a:xfrm>
            <a:off x="539551" y="2276872"/>
            <a:ext cx="8263071" cy="3312368"/>
          </a:xfrm>
        </p:spPr>
      </p:pic>
    </p:spTree>
    <p:extLst>
      <p:ext uri="{BB962C8B-B14F-4D97-AF65-F5344CB8AC3E}">
        <p14:creationId xmlns:p14="http://schemas.microsoft.com/office/powerpoint/2010/main" val="1481138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B88E5-6AE9-4984-901C-E9C4FB562E01}"/>
              </a:ext>
            </a:extLst>
          </p:cNvPr>
          <p:cNvSpPr>
            <a:spLocks noGrp="1"/>
          </p:cNvSpPr>
          <p:nvPr>
            <p:ph type="title"/>
          </p:nvPr>
        </p:nvSpPr>
        <p:spPr>
          <a:xfrm>
            <a:off x="755576" y="304800"/>
            <a:ext cx="8180462" cy="1143000"/>
          </a:xfrm>
        </p:spPr>
        <p:txBody>
          <a:bodyPr>
            <a:normAutofit fontScale="90000"/>
          </a:bodyPr>
          <a:lstStyle/>
          <a:p>
            <a:r>
              <a:rPr lang="en-GB" dirty="0"/>
              <a:t>Repeatable Read Transaction Isolation</a:t>
            </a:r>
          </a:p>
        </p:txBody>
      </p:sp>
      <p:sp>
        <p:nvSpPr>
          <p:cNvPr id="3" name="Content Placeholder 2">
            <a:extLst>
              <a:ext uri="{FF2B5EF4-FFF2-40B4-BE49-F238E27FC236}">
                <a16:creationId xmlns:a16="http://schemas.microsoft.com/office/drawing/2014/main" id="{C0965823-51A8-4367-94AD-7436ED4B9923}"/>
              </a:ext>
            </a:extLst>
          </p:cNvPr>
          <p:cNvSpPr>
            <a:spLocks noGrp="1"/>
          </p:cNvSpPr>
          <p:nvPr>
            <p:ph idx="1"/>
          </p:nvPr>
        </p:nvSpPr>
        <p:spPr>
          <a:xfrm>
            <a:off x="539552" y="2017713"/>
            <a:ext cx="8415536" cy="4114800"/>
          </a:xfrm>
        </p:spPr>
        <p:txBody>
          <a:bodyPr/>
          <a:lstStyle/>
          <a:p>
            <a:r>
              <a:rPr lang="en-GB" sz="2800" dirty="0"/>
              <a:t>If process B rolls back, then its changes are negated and repeatable read can proceed without issues. </a:t>
            </a:r>
          </a:p>
          <a:p>
            <a:r>
              <a:rPr lang="en-GB" sz="2800" dirty="0"/>
              <a:t>However, if process B commits the changes then the repeatable read transaction will be rolled back with the error message because it can not modify or lock the rows changed by other processes after the repeatable read transaction has began</a:t>
            </a:r>
            <a:r>
              <a:rPr lang="en-GB" dirty="0"/>
              <a:t>.</a:t>
            </a:r>
          </a:p>
        </p:txBody>
      </p:sp>
    </p:spTree>
    <p:extLst>
      <p:ext uri="{BB962C8B-B14F-4D97-AF65-F5344CB8AC3E}">
        <p14:creationId xmlns:p14="http://schemas.microsoft.com/office/powerpoint/2010/main" val="133881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6F21D-2156-412B-9B17-F2EA29212BE8}"/>
              </a:ext>
            </a:extLst>
          </p:cNvPr>
          <p:cNvSpPr>
            <a:spLocks noGrp="1"/>
          </p:cNvSpPr>
          <p:nvPr>
            <p:ph type="title"/>
          </p:nvPr>
        </p:nvSpPr>
        <p:spPr/>
        <p:txBody>
          <a:bodyPr/>
          <a:lstStyle/>
          <a:p>
            <a:r>
              <a:rPr lang="en-GB" dirty="0"/>
              <a:t>Serializable vs Repeatable Reads </a:t>
            </a:r>
          </a:p>
        </p:txBody>
      </p:sp>
      <p:sp>
        <p:nvSpPr>
          <p:cNvPr id="3" name="Content Placeholder 2">
            <a:extLst>
              <a:ext uri="{FF2B5EF4-FFF2-40B4-BE49-F238E27FC236}">
                <a16:creationId xmlns:a16="http://schemas.microsoft.com/office/drawing/2014/main" id="{F34574EA-7982-47F2-BAFC-5E923F8C70AF}"/>
              </a:ext>
            </a:extLst>
          </p:cNvPr>
          <p:cNvSpPr>
            <a:spLocks noGrp="1"/>
          </p:cNvSpPr>
          <p:nvPr>
            <p:ph idx="1"/>
          </p:nvPr>
        </p:nvSpPr>
        <p:spPr/>
        <p:txBody>
          <a:bodyPr/>
          <a:lstStyle/>
          <a:p>
            <a:r>
              <a:rPr lang="en-GB" dirty="0"/>
              <a:t>What is the difference between Serializable and Repeatable Reads in PostgreSQL. </a:t>
            </a:r>
          </a:p>
          <a:p>
            <a:r>
              <a:rPr lang="en-GB" dirty="0"/>
              <a:t>Compare a two examples that demonstrate the differences between the two isolation modes.</a:t>
            </a:r>
          </a:p>
        </p:txBody>
      </p:sp>
    </p:spTree>
    <p:extLst>
      <p:ext uri="{BB962C8B-B14F-4D97-AF65-F5344CB8AC3E}">
        <p14:creationId xmlns:p14="http://schemas.microsoft.com/office/powerpoint/2010/main" val="42712029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95CFA-1195-4317-995B-76B357694DAC}"/>
              </a:ext>
            </a:extLst>
          </p:cNvPr>
          <p:cNvSpPr>
            <a:spLocks noGrp="1"/>
          </p:cNvSpPr>
          <p:nvPr>
            <p:ph type="title"/>
          </p:nvPr>
        </p:nvSpPr>
        <p:spPr/>
        <p:txBody>
          <a:bodyPr/>
          <a:lstStyle/>
          <a:p>
            <a:r>
              <a:rPr lang="en-GB" dirty="0"/>
              <a:t>Repeatable Read</a:t>
            </a:r>
          </a:p>
        </p:txBody>
      </p:sp>
      <p:sp>
        <p:nvSpPr>
          <p:cNvPr id="7" name="TextBox 6">
            <a:extLst>
              <a:ext uri="{FF2B5EF4-FFF2-40B4-BE49-F238E27FC236}">
                <a16:creationId xmlns:a16="http://schemas.microsoft.com/office/drawing/2014/main" id="{6AC10C9A-480F-4E51-8FE3-14FF41A62D16}"/>
              </a:ext>
            </a:extLst>
          </p:cNvPr>
          <p:cNvSpPr txBox="1"/>
          <p:nvPr/>
        </p:nvSpPr>
        <p:spPr>
          <a:xfrm>
            <a:off x="676249" y="5085184"/>
            <a:ext cx="7791501" cy="1200329"/>
          </a:xfrm>
          <a:prstGeom prst="rect">
            <a:avLst/>
          </a:prstGeom>
          <a:noFill/>
        </p:spPr>
        <p:txBody>
          <a:bodyPr wrap="square">
            <a:spAutoFit/>
          </a:bodyPr>
          <a:lstStyle/>
          <a:p>
            <a:r>
              <a:rPr lang="en-GB" dirty="0"/>
              <a:t>With Repeatable Reads everything works, but if we run the same thing with a Serializable isolation mode, process A will error out.</a:t>
            </a:r>
          </a:p>
        </p:txBody>
      </p:sp>
      <p:pic>
        <p:nvPicPr>
          <p:cNvPr id="11" name="Content Placeholder 10">
            <a:extLst>
              <a:ext uri="{FF2B5EF4-FFF2-40B4-BE49-F238E27FC236}">
                <a16:creationId xmlns:a16="http://schemas.microsoft.com/office/drawing/2014/main" id="{E73EC67D-6B7C-474F-BBE4-EC39A9C05617}"/>
              </a:ext>
            </a:extLst>
          </p:cNvPr>
          <p:cNvPicPr>
            <a:picLocks noGrp="1" noChangeAspect="1"/>
          </p:cNvPicPr>
          <p:nvPr>
            <p:ph idx="1"/>
          </p:nvPr>
        </p:nvPicPr>
        <p:blipFill>
          <a:blip r:embed="rId2"/>
          <a:stretch>
            <a:fillRect/>
          </a:stretch>
        </p:blipFill>
        <p:spPr>
          <a:xfrm>
            <a:off x="539552" y="2132856"/>
            <a:ext cx="7772400" cy="2664296"/>
          </a:xfrm>
        </p:spPr>
      </p:pic>
    </p:spTree>
    <p:extLst>
      <p:ext uri="{BB962C8B-B14F-4D97-AF65-F5344CB8AC3E}">
        <p14:creationId xmlns:p14="http://schemas.microsoft.com/office/powerpoint/2010/main" val="41458427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3FB72-D106-4796-93A9-B25C42646CC1}"/>
              </a:ext>
            </a:extLst>
          </p:cNvPr>
          <p:cNvSpPr>
            <a:spLocks noGrp="1"/>
          </p:cNvSpPr>
          <p:nvPr>
            <p:ph type="title"/>
          </p:nvPr>
        </p:nvSpPr>
        <p:spPr/>
        <p:txBody>
          <a:bodyPr/>
          <a:lstStyle/>
          <a:p>
            <a:r>
              <a:rPr lang="en-GB" dirty="0"/>
              <a:t>Repeatable Read vs Serializable</a:t>
            </a:r>
          </a:p>
        </p:txBody>
      </p:sp>
      <p:pic>
        <p:nvPicPr>
          <p:cNvPr id="5" name="Content Placeholder 4">
            <a:extLst>
              <a:ext uri="{FF2B5EF4-FFF2-40B4-BE49-F238E27FC236}">
                <a16:creationId xmlns:a16="http://schemas.microsoft.com/office/drawing/2014/main" id="{9AB3F50D-9578-4DF5-9BC8-2D7009C6C591}"/>
              </a:ext>
            </a:extLst>
          </p:cNvPr>
          <p:cNvPicPr>
            <a:picLocks noGrp="1" noChangeAspect="1"/>
          </p:cNvPicPr>
          <p:nvPr>
            <p:ph sz="quarter" idx="1"/>
          </p:nvPr>
        </p:nvPicPr>
        <p:blipFill>
          <a:blip r:embed="rId2"/>
          <a:stretch>
            <a:fillRect/>
          </a:stretch>
        </p:blipFill>
        <p:spPr>
          <a:xfrm>
            <a:off x="467544" y="1628800"/>
            <a:ext cx="8298504" cy="4824536"/>
          </a:xfrm>
        </p:spPr>
      </p:pic>
    </p:spTree>
    <p:extLst>
      <p:ext uri="{BB962C8B-B14F-4D97-AF65-F5344CB8AC3E}">
        <p14:creationId xmlns:p14="http://schemas.microsoft.com/office/powerpoint/2010/main" val="17453775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660B0-D1D3-4C4F-A725-4B2B72B0699F}"/>
              </a:ext>
            </a:extLst>
          </p:cNvPr>
          <p:cNvSpPr>
            <a:spLocks noGrp="1"/>
          </p:cNvSpPr>
          <p:nvPr>
            <p:ph type="title"/>
          </p:nvPr>
        </p:nvSpPr>
        <p:spPr/>
        <p:txBody>
          <a:bodyPr/>
          <a:lstStyle/>
          <a:p>
            <a:r>
              <a:rPr lang="en-GB" dirty="0"/>
              <a:t>Serializable Read</a:t>
            </a:r>
          </a:p>
        </p:txBody>
      </p:sp>
      <p:pic>
        <p:nvPicPr>
          <p:cNvPr id="6" name="Content Placeholder 5">
            <a:extLst>
              <a:ext uri="{FF2B5EF4-FFF2-40B4-BE49-F238E27FC236}">
                <a16:creationId xmlns:a16="http://schemas.microsoft.com/office/drawing/2014/main" id="{B440A8BC-919B-4600-BAD0-0B8A4F94C278}"/>
              </a:ext>
            </a:extLst>
          </p:cNvPr>
          <p:cNvPicPr>
            <a:picLocks noGrp="1" noChangeAspect="1"/>
          </p:cNvPicPr>
          <p:nvPr>
            <p:ph sz="quarter" idx="1"/>
          </p:nvPr>
        </p:nvPicPr>
        <p:blipFill>
          <a:blip r:embed="rId2"/>
          <a:stretch>
            <a:fillRect/>
          </a:stretch>
        </p:blipFill>
        <p:spPr>
          <a:xfrm>
            <a:off x="395535" y="1700808"/>
            <a:ext cx="8352037" cy="4248472"/>
          </a:xfrm>
        </p:spPr>
      </p:pic>
    </p:spTree>
    <p:extLst>
      <p:ext uri="{BB962C8B-B14F-4D97-AF65-F5344CB8AC3E}">
        <p14:creationId xmlns:p14="http://schemas.microsoft.com/office/powerpoint/2010/main" val="40115482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4CA90-9DEC-4720-9E8A-50860A2CC2B8}"/>
              </a:ext>
            </a:extLst>
          </p:cNvPr>
          <p:cNvSpPr>
            <a:spLocks noGrp="1"/>
          </p:cNvSpPr>
          <p:nvPr>
            <p:ph type="title"/>
          </p:nvPr>
        </p:nvSpPr>
        <p:spPr/>
        <p:txBody>
          <a:bodyPr/>
          <a:lstStyle/>
          <a:p>
            <a:r>
              <a:rPr lang="en-GB" dirty="0"/>
              <a:t>Repeatable Read vs Serializable</a:t>
            </a:r>
          </a:p>
        </p:txBody>
      </p:sp>
      <p:pic>
        <p:nvPicPr>
          <p:cNvPr id="5" name="Content Placeholder 4">
            <a:extLst>
              <a:ext uri="{FF2B5EF4-FFF2-40B4-BE49-F238E27FC236}">
                <a16:creationId xmlns:a16="http://schemas.microsoft.com/office/drawing/2014/main" id="{76E150A6-98AD-4C41-8B4D-32CFFC218F23}"/>
              </a:ext>
            </a:extLst>
          </p:cNvPr>
          <p:cNvPicPr>
            <a:picLocks noGrp="1" noChangeAspect="1"/>
          </p:cNvPicPr>
          <p:nvPr>
            <p:ph sz="quarter" idx="1"/>
          </p:nvPr>
        </p:nvPicPr>
        <p:blipFill>
          <a:blip r:embed="rId2"/>
          <a:stretch>
            <a:fillRect/>
          </a:stretch>
        </p:blipFill>
        <p:spPr>
          <a:xfrm>
            <a:off x="251520" y="1628799"/>
            <a:ext cx="8153400" cy="4726897"/>
          </a:xfrm>
        </p:spPr>
      </p:pic>
    </p:spTree>
    <p:extLst>
      <p:ext uri="{BB962C8B-B14F-4D97-AF65-F5344CB8AC3E}">
        <p14:creationId xmlns:p14="http://schemas.microsoft.com/office/powerpoint/2010/main" val="13891881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C3199-4CD1-4021-BFAC-3481C754EF6C}"/>
              </a:ext>
            </a:extLst>
          </p:cNvPr>
          <p:cNvSpPr>
            <a:spLocks noGrp="1"/>
          </p:cNvSpPr>
          <p:nvPr>
            <p:ph type="title"/>
          </p:nvPr>
        </p:nvSpPr>
        <p:spPr/>
        <p:txBody>
          <a:bodyPr/>
          <a:lstStyle/>
          <a:p>
            <a:r>
              <a:rPr lang="en-GB" dirty="0"/>
              <a:t>Serializable vs Repeatable Reads </a:t>
            </a:r>
          </a:p>
        </p:txBody>
      </p:sp>
      <p:sp>
        <p:nvSpPr>
          <p:cNvPr id="3" name="Content Placeholder 2">
            <a:extLst>
              <a:ext uri="{FF2B5EF4-FFF2-40B4-BE49-F238E27FC236}">
                <a16:creationId xmlns:a16="http://schemas.microsoft.com/office/drawing/2014/main" id="{55540E17-4401-4346-BED8-FBCD20A5DC6D}"/>
              </a:ext>
            </a:extLst>
          </p:cNvPr>
          <p:cNvSpPr>
            <a:spLocks noGrp="1"/>
          </p:cNvSpPr>
          <p:nvPr>
            <p:ph idx="1"/>
          </p:nvPr>
        </p:nvSpPr>
        <p:spPr>
          <a:xfrm>
            <a:off x="611560" y="1916832"/>
            <a:ext cx="7992888" cy="4114800"/>
          </a:xfrm>
        </p:spPr>
        <p:txBody>
          <a:bodyPr/>
          <a:lstStyle/>
          <a:p>
            <a:r>
              <a:rPr lang="en-GB" sz="2800" dirty="0"/>
              <a:t>Both transactions have modified what the other transaction would have read in the select statements. </a:t>
            </a:r>
          </a:p>
          <a:p>
            <a:r>
              <a:rPr lang="en-GB" sz="2800" dirty="0"/>
              <a:t>If both would allow to commit this would violate the Serializable behaviour, because if they were run one at a time, one of the transactions would have seen the new record inserted by the other transaction</a:t>
            </a:r>
            <a:r>
              <a:rPr lang="en-GB" dirty="0"/>
              <a:t>.</a:t>
            </a:r>
          </a:p>
        </p:txBody>
      </p:sp>
    </p:spTree>
    <p:extLst>
      <p:ext uri="{BB962C8B-B14F-4D97-AF65-F5344CB8AC3E}">
        <p14:creationId xmlns:p14="http://schemas.microsoft.com/office/powerpoint/2010/main" val="4188271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 Repeatable vs Serializable</a:t>
            </a:r>
          </a:p>
        </p:txBody>
      </p:sp>
      <p:sp>
        <p:nvSpPr>
          <p:cNvPr id="3" name="Content Placeholder 2"/>
          <p:cNvSpPr>
            <a:spLocks noGrp="1"/>
          </p:cNvSpPr>
          <p:nvPr>
            <p:ph idx="1"/>
          </p:nvPr>
        </p:nvSpPr>
        <p:spPr/>
        <p:txBody>
          <a:bodyPr/>
          <a:lstStyle/>
          <a:p>
            <a:r>
              <a:rPr lang="en-GB" sz="2800" dirty="0"/>
              <a:t>Both transactions have modified what the other transaction would have read in the select statements. </a:t>
            </a:r>
          </a:p>
          <a:p>
            <a:r>
              <a:rPr lang="en-GB" sz="2800" dirty="0"/>
              <a:t>If both would allow to commit this would violate the Serializable behaviour, </a:t>
            </a:r>
          </a:p>
          <a:p>
            <a:pPr lvl="1"/>
            <a:r>
              <a:rPr lang="en-GB" sz="2400" dirty="0"/>
              <a:t>because if they were run one at a time, </a:t>
            </a:r>
          </a:p>
          <a:p>
            <a:pPr lvl="2"/>
            <a:r>
              <a:rPr lang="en-GB" sz="2000" dirty="0"/>
              <a:t>one of the transactions would have seen the new record inserted by the other transaction.</a:t>
            </a:r>
          </a:p>
        </p:txBody>
      </p:sp>
    </p:spTree>
    <p:extLst>
      <p:ext uri="{BB962C8B-B14F-4D97-AF65-F5344CB8AC3E}">
        <p14:creationId xmlns:p14="http://schemas.microsoft.com/office/powerpoint/2010/main" val="25507248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0</TotalTime>
  <Words>1371</Words>
  <Application>Microsoft Office PowerPoint</Application>
  <PresentationFormat>On-screen Show (4:3)</PresentationFormat>
  <Paragraphs>132</Paragraphs>
  <Slides>38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Cambria</vt:lpstr>
      <vt:lpstr>Tahoma</vt:lpstr>
      <vt:lpstr>Times New Roman</vt:lpstr>
      <vt:lpstr>Wingdings</vt:lpstr>
      <vt:lpstr>Wingdings 2</vt:lpstr>
      <vt:lpstr>Median</vt:lpstr>
      <vt:lpstr>Concurrency Control</vt:lpstr>
      <vt:lpstr>Concurrency Control </vt:lpstr>
      <vt:lpstr>Need for Concurrency Control</vt:lpstr>
      <vt:lpstr>Lost Update Problem</vt:lpstr>
      <vt:lpstr>Lost Update Problem</vt:lpstr>
      <vt:lpstr>Uncommitted Dependency Problem</vt:lpstr>
      <vt:lpstr>Uncommitted Dependency Problem</vt:lpstr>
      <vt:lpstr>Inconsistent Analysis Problem</vt:lpstr>
      <vt:lpstr>Inconsistent Analysis Problem</vt:lpstr>
      <vt:lpstr>Four Transaction Isolation Levels</vt:lpstr>
      <vt:lpstr>Isolation Levels</vt:lpstr>
      <vt:lpstr>Serializable Isolation Level</vt:lpstr>
      <vt:lpstr>Read Repeatable</vt:lpstr>
      <vt:lpstr>Read Commited Isolation Level</vt:lpstr>
      <vt:lpstr>Read Uncommitted Isolation Level</vt:lpstr>
      <vt:lpstr>Isolation Levels</vt:lpstr>
      <vt:lpstr>Isolation Levels</vt:lpstr>
      <vt:lpstr>Isolation Levels</vt:lpstr>
      <vt:lpstr>Read Commited (Default Setting)</vt:lpstr>
      <vt:lpstr>Sample Table and Data</vt:lpstr>
      <vt:lpstr>Transaction Exercise</vt:lpstr>
      <vt:lpstr>Isolation of Concurrent Transactions</vt:lpstr>
      <vt:lpstr>Read Commited</vt:lpstr>
      <vt:lpstr>Read Committed Isolation Example</vt:lpstr>
      <vt:lpstr>Repeatable Read Transaction Isolation</vt:lpstr>
      <vt:lpstr>Repeatable Read Transaction Isolation</vt:lpstr>
      <vt:lpstr>Repeatable Read Transaction Isolation</vt:lpstr>
      <vt:lpstr>Repeatable Read Isolation Example</vt:lpstr>
      <vt:lpstr>Repeatable Read Transaction Isolation</vt:lpstr>
      <vt:lpstr>Repeatable Read Transaction Isolation</vt:lpstr>
      <vt:lpstr>Repeatable Read Transaction Isolation</vt:lpstr>
      <vt:lpstr>Serializable vs Repeatable Reads </vt:lpstr>
      <vt:lpstr>Repeatable Read</vt:lpstr>
      <vt:lpstr>Repeatable Read vs Serializable</vt:lpstr>
      <vt:lpstr>Serializable Read</vt:lpstr>
      <vt:lpstr>Repeatable Read vs Serializable</vt:lpstr>
      <vt:lpstr>Serializable vs Repeatable Reads </vt:lpstr>
      <vt:lpstr>Read Repeatable vs Serializable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Stephen Hole</cp:lastModifiedBy>
  <cp:revision>1403</cp:revision>
  <cp:lastPrinted>2014-09-29T16:21:25Z</cp:lastPrinted>
  <dcterms:created xsi:type="dcterms:W3CDTF">2013-09-18T07:00:31Z</dcterms:created>
  <dcterms:modified xsi:type="dcterms:W3CDTF">2022-10-22T18:47:42Z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