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2"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with Picture">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DEC014E-32E8-BC91-190E-85B3C74C9203}"/>
              </a:ext>
            </a:extLst>
          </p:cNvPr>
          <p:cNvSpPr>
            <a:spLocks noGrp="1"/>
          </p:cNvSpPr>
          <p:nvPr>
            <p:ph type="title"/>
          </p:nvPr>
        </p:nvSpPr>
        <p:spPr>
          <a:xfrm>
            <a:off x="6857998" y="964075"/>
            <a:ext cx="4654297" cy="3739896"/>
          </a:xfrm>
        </p:spPr>
        <p:txBody>
          <a:body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858000" y="4822842"/>
            <a:ext cx="4206240" cy="1380744"/>
          </a:xfrm>
        </p:spPr>
        <p:txBody>
          <a:bodyPr anchor="t" anchorCtr="0">
            <a:normAutofit/>
          </a:bodyPr>
          <a:lstStyle>
            <a:lvl1pPr marL="0" indent="0" algn="l">
              <a:buNone/>
              <a:defRPr sz="20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3" name="Footer Placeholder 12">
            <a:extLst>
              <a:ext uri="{FF2B5EF4-FFF2-40B4-BE49-F238E27FC236}">
                <a16:creationId xmlns:a16="http://schemas.microsoft.com/office/drawing/2014/main" id="{B2603722-CE80-C718-39E9-BB79F1F68C31}"/>
              </a:ext>
            </a:extLst>
          </p:cNvPr>
          <p:cNvSpPr>
            <a:spLocks noGrp="1"/>
          </p:cNvSpPr>
          <p:nvPr>
            <p:ph type="ftr" sz="quarter" idx="15"/>
          </p:nvPr>
        </p:nvSpPr>
        <p:spPr/>
        <p:txBody>
          <a:bodyPr/>
          <a:lstStyle>
            <a:lvl1pPr>
              <a:defRPr>
                <a:solidFill>
                  <a:schemeClr val="tx1"/>
                </a:solidFill>
              </a:defRPr>
            </a:lvl1pPr>
          </a:lstStyle>
          <a:p>
            <a:r>
              <a:rPr lang="en-US"/>
              <a:t>
              </a:t>
            </a:r>
          </a:p>
        </p:txBody>
      </p:sp>
      <p:sp>
        <p:nvSpPr>
          <p:cNvPr id="10" name="Picture Placeholder 9">
            <a:extLst>
              <a:ext uri="{FF2B5EF4-FFF2-40B4-BE49-F238E27FC236}">
                <a16:creationId xmlns:a16="http://schemas.microsoft.com/office/drawing/2014/main" id="{884C280F-E753-FE97-A722-F86168AC97B1}"/>
              </a:ext>
            </a:extLst>
          </p:cNvPr>
          <p:cNvSpPr>
            <a:spLocks noGrp="1" noChangeAspect="1"/>
          </p:cNvSpPr>
          <p:nvPr>
            <p:ph type="pic" sz="quarter" idx="13" hasCustomPrompt="1"/>
          </p:nvPr>
        </p:nvSpPr>
        <p:spPr>
          <a:xfrm>
            <a:off x="841248" y="964074"/>
            <a:ext cx="5403280" cy="5258929"/>
          </a:xfrm>
          <a:custGeom>
            <a:avLst/>
            <a:gdLst/>
            <a:ahLst/>
            <a:cxnLst/>
            <a:rect l="l" t="t" r="r" b="b"/>
            <a:pathLst>
              <a:path w="5403280" h="5258929">
                <a:moveTo>
                  <a:pt x="2701640" y="0"/>
                </a:moveTo>
                <a:cubicBezTo>
                  <a:pt x="4193715" y="0"/>
                  <a:pt x="5403280" y="1209565"/>
                  <a:pt x="5403280" y="2701640"/>
                </a:cubicBezTo>
                <a:lnTo>
                  <a:pt x="5403280" y="5258929"/>
                </a:lnTo>
                <a:lnTo>
                  <a:pt x="0" y="5258929"/>
                </a:lnTo>
                <a:lnTo>
                  <a:pt x="0" y="2701640"/>
                </a:lnTo>
                <a:cubicBezTo>
                  <a:pt x="0" y="1209565"/>
                  <a:pt x="1209565" y="0"/>
                  <a:pt x="2701640" y="0"/>
                </a:cubicBezTo>
                <a:close/>
              </a:path>
            </a:pathLst>
          </a:custGeom>
          <a:blipFill>
            <a:blip r:embed="rId2">
              <a:alphaModFix amt="70000"/>
              <a:extLst>
                <a:ext uri="{28A0092B-C50C-407E-A947-70E740481C1C}">
                  <a14:useLocalDpi xmlns:a14="http://schemas.microsoft.com/office/drawing/2010/main" val="0"/>
                </a:ext>
              </a:extLst>
            </a:blip>
            <a:stretch>
              <a:fillRect/>
            </a:stretch>
          </a:blipFill>
          <a:ln w="6350">
            <a:noFill/>
          </a:ln>
        </p:spPr>
        <p:txBody>
          <a:bodyPr wrap="square" anchor="t">
            <a:noAutofit/>
          </a:bodyPr>
          <a:lstStyle>
            <a:lvl1pPr>
              <a:defRPr>
                <a:solidFill>
                  <a:schemeClr val="tx1"/>
                </a:solidFill>
              </a:defRPr>
            </a:lvl1pPr>
          </a:lstStyle>
          <a:p>
            <a:endParaRPr/>
          </a:p>
        </p:txBody>
      </p:sp>
      <p:sp>
        <p:nvSpPr>
          <p:cNvPr id="4" name="Date Placeholder 3">
            <a:extLst>
              <a:ext uri="{FF2B5EF4-FFF2-40B4-BE49-F238E27FC236}">
                <a16:creationId xmlns:a16="http://schemas.microsoft.com/office/drawing/2014/main" id="{EE117A08-C834-F239-A3DF-2D1295F0AE4C}"/>
              </a:ext>
            </a:extLst>
          </p:cNvPr>
          <p:cNvSpPr>
            <a:spLocks noGrp="1"/>
          </p:cNvSpPr>
          <p:nvPr>
            <p:ph type="dt" sz="half" idx="10"/>
          </p:nvPr>
        </p:nvSpPr>
        <p:spPr>
          <a:xfrm rot="5400000">
            <a:off x="10425981" y="4687095"/>
            <a:ext cx="2706690" cy="365125"/>
          </a:xfrm>
        </p:spPr>
        <p:txBody>
          <a:bodyPr/>
          <a:lstStyle/>
          <a:p>
            <a:fld id="{7FA43F5B-065E-43CE-B3FD-98C48A6F94D7}" type="datetimeFigureOut">
              <a:rPr lang="en-US" dirty="0"/>
              <a:t>10/19/26</a:t>
            </a:fld>
            <a:endParaRPr lang="en-US"/>
          </a:p>
        </p:txBody>
      </p:sp>
      <p:sp>
        <p:nvSpPr>
          <p:cNvPr id="14" name="Slide Number Placeholder 13">
            <a:extLst>
              <a:ext uri="{FF2B5EF4-FFF2-40B4-BE49-F238E27FC236}">
                <a16:creationId xmlns:a16="http://schemas.microsoft.com/office/drawing/2014/main" id="{7E80C6A5-61FE-078D-49D9-31BD1294014C}"/>
              </a:ext>
            </a:extLst>
          </p:cNvPr>
          <p:cNvSpPr>
            <a:spLocks noGrp="1"/>
          </p:cNvSpPr>
          <p:nvPr>
            <p:ph type="sldNum" sz="quarter" idx="16"/>
          </p:nvPr>
        </p:nvSpPr>
        <p:spPr/>
        <p:txBody>
          <a:bodyPr/>
          <a:lstStyle>
            <a:lvl1pPr>
              <a:defRPr>
                <a:solidFill>
                  <a:schemeClr val="tx1"/>
                </a:solidFill>
              </a:defRPr>
            </a:lvl1pPr>
          </a:lstStyle>
          <a:p>
            <a:fld id="{2DE90F28-AFBB-4AB2-AA79-6D3F72ED131B}" type="slidenum">
              <a:rPr lang="en-US" dirty="0"/>
              <a:pPr/>
              <a:t>‹#›</a:t>
            </a:fld>
            <a:endParaRPr lang="en-US"/>
          </a:p>
        </p:txBody>
      </p:sp>
    </p:spTree>
    <p:extLst>
      <p:ext uri="{BB962C8B-B14F-4D97-AF65-F5344CB8AC3E}">
        <p14:creationId xmlns:p14="http://schemas.microsoft.com/office/powerpoint/2010/main" val="173476826"/>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Conten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FE6C4595-90D4-94E6-CEBA-82807457D2BE}"/>
              </a:ext>
            </a:extLst>
          </p:cNvPr>
          <p:cNvSpPr>
            <a:spLocks noGrp="1"/>
          </p:cNvSpPr>
          <p:nvPr>
            <p:ph type="title"/>
          </p:nvPr>
        </p:nvSpPr>
        <p:spPr>
          <a:xfrm>
            <a:off x="731520" y="365760"/>
            <a:ext cx="10741152" cy="1132258"/>
          </a:xfrm>
        </p:spPr>
        <p:txBody>
          <a:bodyPr/>
          <a:lstStyle/>
          <a:p>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731520" y="1658679"/>
            <a:ext cx="10780776" cy="4925000"/>
          </a:xfrm>
        </p:spPr>
        <p:txBody>
          <a:bodyPr>
            <a:normAutofit/>
          </a:bodyPr>
          <a:lstStyle>
            <a:lvl1pPr>
              <a:defRPr sz="1800">
                <a:solidFill>
                  <a:schemeClr val="tx1"/>
                </a:solidFill>
              </a:defRPr>
            </a:lvl1pPr>
            <a:lvl2pPr>
              <a:defRPr sz="1600">
                <a:solidFill>
                  <a:schemeClr val="tx1"/>
                </a:solidFill>
              </a:defRPr>
            </a:lvl2pPr>
            <a:lvl3pPr>
              <a:defRPr sz="1400">
                <a:solidFill>
                  <a:schemeClr val="tx1"/>
                </a:solidFill>
              </a:defRPr>
            </a:lvl3pPr>
            <a:lvl4pPr>
              <a:defRPr sz="1200">
                <a:solidFill>
                  <a:schemeClr val="tx1"/>
                </a:solidFill>
              </a:defRPr>
            </a:lvl4pPr>
            <a:lvl5pPr>
              <a:defRPr sz="12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EEE6A364-A39C-470E-B89A-9BD899585684}" type="datetimeFigureOut">
              <a:rPr lang="en-US" dirty="0"/>
              <a:pPr/>
              <a:t>10/19/26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spTree>
    <p:extLst>
      <p:ext uri="{BB962C8B-B14F-4D97-AF65-F5344CB8AC3E}">
        <p14:creationId xmlns:p14="http://schemas.microsoft.com/office/powerpoint/2010/main" val="13441853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Title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09600" y="5218032"/>
            <a:ext cx="10972800" cy="786384"/>
          </a:xfrm>
        </p:spPr>
        <p:txBody>
          <a:bodyPr anchor="b">
            <a:normAutofit/>
          </a:bodyPr>
          <a:lstStyle>
            <a:lvl1pPr algn="ctr">
              <a:defRPr sz="4400">
                <a:solidFill>
                  <a:schemeClr val="tx1"/>
                </a:solidFill>
              </a:defRPr>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09600" y="5972629"/>
            <a:ext cx="10972800" cy="480373"/>
          </a:xfrm>
        </p:spPr>
        <p:txBody>
          <a:bodyPr anchor="t">
            <a:normAutofit/>
          </a:bodyPr>
          <a:lstStyle>
            <a:lvl1pPr marL="0" indent="0" algn="ctr">
              <a:buNone/>
              <a:defRPr sz="20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1" name="Picture Placeholder 10">
            <a:extLst>
              <a:ext uri="{FF2B5EF4-FFF2-40B4-BE49-F238E27FC236}">
                <a16:creationId xmlns:a16="http://schemas.microsoft.com/office/drawing/2014/main" id="{B24A208E-BD69-BB12-21B8-DA405B501FA8}"/>
              </a:ext>
            </a:extLst>
          </p:cNvPr>
          <p:cNvSpPr>
            <a:spLocks noGrp="1" noChangeAspect="1"/>
          </p:cNvSpPr>
          <p:nvPr>
            <p:ph type="pic" sz="quarter" idx="13" hasCustomPrompt="1"/>
          </p:nvPr>
        </p:nvSpPr>
        <p:spPr>
          <a:xfrm>
            <a:off x="0" y="0"/>
            <a:ext cx="12191999" cy="4986425"/>
          </a:xfrm>
          <a:blipFill>
            <a:blip r:embed="rId2">
              <a:alphaModFix amt="70000"/>
              <a:extLst>
                <a:ext uri="{28A0092B-C50C-407E-A947-70E740481C1C}">
                  <a14:useLocalDpi xmlns:a14="http://schemas.microsoft.com/office/drawing/2010/main" val="0"/>
                </a:ext>
              </a:extLst>
            </a:blip>
            <a:stretch>
              <a:fillRect/>
            </a:stretch>
          </a:blipFill>
        </p:spPr>
        <p:txBody>
          <a:bodyPr anchor="t"/>
          <a:lstStyle>
            <a:lvl1pPr>
              <a:defRPr>
                <a:solidFill>
                  <a:schemeClr val="tx1"/>
                </a:solidFill>
              </a:defRPr>
            </a:lvl1pPr>
          </a:lstStyle>
          <a:p>
            <a:endParaRPr/>
          </a:p>
        </p:txBody>
      </p:sp>
      <p:sp>
        <p:nvSpPr>
          <p:cNvPr id="6" name="Footer Placeholder 5">
            <a:extLst>
              <a:ext uri="{FF2B5EF4-FFF2-40B4-BE49-F238E27FC236}">
                <a16:creationId xmlns:a16="http://schemas.microsoft.com/office/drawing/2014/main" id="{8C88BD73-E6AB-68A9-F41B-313E0C44777C}"/>
              </a:ext>
            </a:extLst>
          </p:cNvPr>
          <p:cNvSpPr>
            <a:spLocks noGrp="1"/>
          </p:cNvSpPr>
          <p:nvPr>
            <p:ph type="ftr" sz="quarter" idx="15"/>
          </p:nvPr>
        </p:nvSpPr>
        <p:spPr>
          <a:xfrm rot="16200000">
            <a:off x="-396119" y="5787191"/>
            <a:ext cx="1503444" cy="365125"/>
          </a:xfrm>
        </p:spPr>
        <p:txBody>
          <a:bodyPr/>
          <a:lstStyle/>
          <a:p>
            <a:r>
              <a:rPr lang="en-US"/>
              <a:t>
              </a:t>
            </a:r>
          </a:p>
        </p:txBody>
      </p:sp>
      <p:sp>
        <p:nvSpPr>
          <p:cNvPr id="5" name="Date Placeholder 4">
            <a:extLst>
              <a:ext uri="{FF2B5EF4-FFF2-40B4-BE49-F238E27FC236}">
                <a16:creationId xmlns:a16="http://schemas.microsoft.com/office/drawing/2014/main" id="{BEAA6162-61A3-2C41-311C-F407FC4B4DA9}"/>
              </a:ext>
            </a:extLst>
          </p:cNvPr>
          <p:cNvSpPr>
            <a:spLocks noGrp="1"/>
          </p:cNvSpPr>
          <p:nvPr>
            <p:ph type="dt" sz="half" idx="14"/>
          </p:nvPr>
        </p:nvSpPr>
        <p:spPr/>
        <p:txBody>
          <a:bodyPr/>
          <a:lstStyle/>
          <a:p>
            <a:fld id="{7FA43F5B-065E-43CE-B3FD-98C48A6F94D7}" type="datetimeFigureOut">
              <a:rPr lang="en-US" dirty="0"/>
              <a:t>10/19/26</a:t>
            </a:fld>
            <a:endParaRPr lang="en-US"/>
          </a:p>
        </p:txBody>
      </p:sp>
      <p:cxnSp>
        <p:nvCxnSpPr>
          <p:cNvPr id="4" name="Straight Connector 3">
            <a:extLst>
              <a:ext uri="{FF2B5EF4-FFF2-40B4-BE49-F238E27FC236}">
                <a16:creationId xmlns:a16="http://schemas.microsoft.com/office/drawing/2014/main" id="{1DABF624-39B6-C7A2-98E7-26593626B429}"/>
              </a:ext>
              <a:ext uri="{C183D7F6-B498-43B3-948B-1728B52AA6E4}">
                <adec:decorative xmlns:adec="http://schemas.microsoft.com/office/drawing/2017/decorative" val="1"/>
              </a:ext>
            </a:extLst>
          </p:cNvPr>
          <p:cNvCxnSpPr>
            <a:cxnSpLocks/>
          </p:cNvCxnSpPr>
          <p:nvPr/>
        </p:nvCxnSpPr>
        <p:spPr>
          <a:xfrm flipH="1">
            <a:off x="4" y="4989940"/>
            <a:ext cx="1219199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 name="Slide Number Placeholder 6">
            <a:extLst>
              <a:ext uri="{FF2B5EF4-FFF2-40B4-BE49-F238E27FC236}">
                <a16:creationId xmlns:a16="http://schemas.microsoft.com/office/drawing/2014/main" id="{BE6B102F-64E7-9387-1F8F-DB4AC825773A}"/>
              </a:ext>
            </a:extLst>
          </p:cNvPr>
          <p:cNvSpPr>
            <a:spLocks noGrp="1"/>
          </p:cNvSpPr>
          <p:nvPr>
            <p:ph type="sldNum" sz="quarter" idx="16"/>
          </p:nvPr>
        </p:nvSpPr>
        <p:spPr/>
        <p:txBody>
          <a:bodyPr/>
          <a:lstStyle/>
          <a:p>
            <a:fld id="{2DE90F28-AFBB-4AB2-AA79-6D3F72ED131B}" type="slidenum">
              <a:rPr lang="en-US" dirty="0"/>
              <a:t>‹#›</a:t>
            </a:fld>
            <a:endParaRPr lang="en-US"/>
          </a:p>
        </p:txBody>
      </p:sp>
    </p:spTree>
    <p:extLst>
      <p:ext uri="{BB962C8B-B14F-4D97-AF65-F5344CB8AC3E}">
        <p14:creationId xmlns:p14="http://schemas.microsoft.com/office/powerpoint/2010/main" val="1382937841"/>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Title">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CE84C31D-CC85-27E5-FD9F-627C926D5A22}"/>
              </a:ext>
            </a:extLst>
          </p:cNvPr>
          <p:cNvSpPr>
            <a:spLocks noGrp="1"/>
          </p:cNvSpPr>
          <p:nvPr>
            <p:ph type="title"/>
          </p:nvPr>
        </p:nvSpPr>
        <p:spPr>
          <a:xfrm>
            <a:off x="838200" y="2578608"/>
            <a:ext cx="7879335" cy="3592629"/>
          </a:xfrm>
        </p:spPr>
        <p:txBody>
          <a:bodyPr>
            <a:normAutofit/>
          </a:bodyPr>
          <a:lstStyle>
            <a:lvl1pPr>
              <a:defRPr sz="6000"/>
            </a:lvl1pPr>
          </a:lstStyle>
          <a:p>
            <a:r>
              <a:rPr lang="en-US"/>
              <a:t>Click to edit Master title style</a:t>
            </a:r>
          </a:p>
        </p:txBody>
      </p:sp>
      <p:cxnSp>
        <p:nvCxnSpPr>
          <p:cNvPr id="7" name="Straight Connector 6">
            <a:extLst>
              <a:ext uri="{FF2B5EF4-FFF2-40B4-BE49-F238E27FC236}">
                <a16:creationId xmlns:a16="http://schemas.microsoft.com/office/drawing/2014/main" id="{A10B934F-7AD0-6CA4-BC4D-9CC30854BF9C}"/>
              </a:ext>
              <a:ext uri="{C183D7F6-B498-43B3-948B-1728B52AA6E4}">
                <adec:decorative xmlns:adec="http://schemas.microsoft.com/office/drawing/2017/decorative" val="1"/>
              </a:ext>
            </a:extLst>
          </p:cNvPr>
          <p:cNvCxnSpPr>
            <a:cxnSpLocks/>
          </p:cNvCxnSpPr>
          <p:nvPr/>
        </p:nvCxnSpPr>
        <p:spPr>
          <a:xfrm flipH="1">
            <a:off x="4" y="1714500"/>
            <a:ext cx="1219199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 name="Footer Placeholder 4">
            <a:extLst>
              <a:ext uri="{FF2B5EF4-FFF2-40B4-BE49-F238E27FC236}">
                <a16:creationId xmlns:a16="http://schemas.microsoft.com/office/drawing/2014/main" id="{17FF6486-38AE-54F6-E2F3-8B944C3F1B94}"/>
              </a:ext>
            </a:extLst>
          </p:cNvPr>
          <p:cNvSpPr>
            <a:spLocks noGrp="1"/>
          </p:cNvSpPr>
          <p:nvPr>
            <p:ph type="ftr" sz="quarter" idx="11"/>
          </p:nvPr>
        </p:nvSpPr>
        <p:spPr/>
        <p:txBody>
          <a:bodyPr/>
          <a:lstStyle/>
          <a:p>
            <a:r>
              <a:rPr lang="en-US"/>
              <a:t>
              </a:t>
            </a:r>
          </a:p>
        </p:txBody>
      </p:sp>
      <p:sp>
        <p:nvSpPr>
          <p:cNvPr id="16" name="Text Placeholder 15">
            <a:extLst>
              <a:ext uri="{FF2B5EF4-FFF2-40B4-BE49-F238E27FC236}">
                <a16:creationId xmlns:a16="http://schemas.microsoft.com/office/drawing/2014/main" id="{341BD916-71AE-106E-105D-01655950FC48}"/>
              </a:ext>
            </a:extLst>
          </p:cNvPr>
          <p:cNvSpPr>
            <a:spLocks noGrp="1"/>
          </p:cNvSpPr>
          <p:nvPr>
            <p:ph type="body" sz="quarter" idx="15"/>
          </p:nvPr>
        </p:nvSpPr>
        <p:spPr>
          <a:xfrm>
            <a:off x="3987800" y="368300"/>
            <a:ext cx="7375525" cy="1014413"/>
          </a:xfrm>
        </p:spPr>
        <p:txBody>
          <a:bodyPr anchor="ctr">
            <a:normAutofit/>
          </a:bodyPr>
          <a:lstStyle>
            <a:lvl1pPr algn="r">
              <a:defRPr sz="2000"/>
            </a:lvl1pPr>
          </a:lstStyle>
          <a:p>
            <a:pPr lvl="0"/>
            <a:r>
              <a:rPr lang="en-US"/>
              <a:t>Click to edit Master text styles</a:t>
            </a:r>
          </a:p>
        </p:txBody>
      </p:sp>
      <p:sp>
        <p:nvSpPr>
          <p:cNvPr id="4" name="Date Placeholder 3">
            <a:extLst>
              <a:ext uri="{FF2B5EF4-FFF2-40B4-BE49-F238E27FC236}">
                <a16:creationId xmlns:a16="http://schemas.microsoft.com/office/drawing/2014/main" id="{68FD0054-227E-4953-9BB1-7141F90243F6}"/>
              </a:ext>
            </a:extLst>
          </p:cNvPr>
          <p:cNvSpPr>
            <a:spLocks noGrp="1"/>
          </p:cNvSpPr>
          <p:nvPr>
            <p:ph type="dt" sz="half" idx="10"/>
          </p:nvPr>
        </p:nvSpPr>
        <p:spPr/>
        <p:txBody>
          <a:bodyPr/>
          <a:lstStyle/>
          <a:p>
            <a:fld id="{7FA43F5B-065E-43CE-B3FD-98C48A6F94D7}" type="datetimeFigureOut">
              <a:rPr lang="en-US" dirty="0"/>
              <a:t>10/19/26</a:t>
            </a:fld>
            <a:endParaRPr lang="en-US"/>
          </a:p>
        </p:txBody>
      </p:sp>
      <p:sp>
        <p:nvSpPr>
          <p:cNvPr id="6" name="Slide Number Placeholder 5">
            <a:extLst>
              <a:ext uri="{FF2B5EF4-FFF2-40B4-BE49-F238E27FC236}">
                <a16:creationId xmlns:a16="http://schemas.microsoft.com/office/drawing/2014/main" id="{8542E0F1-15E9-E241-9959-A6D46B69EE92}"/>
              </a:ext>
            </a:extLst>
          </p:cNvPr>
          <p:cNvSpPr>
            <a:spLocks noGrp="1"/>
          </p:cNvSpPr>
          <p:nvPr>
            <p:ph type="sldNum" sz="quarter" idx="12"/>
          </p:nvPr>
        </p:nvSpPr>
        <p:spPr/>
        <p:txBody>
          <a:bodyPr/>
          <a:lstStyle/>
          <a:p>
            <a:fld id="{2DE90F28-AFBB-4AB2-AA79-6D3F72ED131B}" type="slidenum">
              <a:rPr lang="en-US" dirty="0"/>
              <a:t>‹#›</a:t>
            </a:fld>
            <a:endParaRPr lang="en-US"/>
          </a:p>
        </p:txBody>
      </p:sp>
    </p:spTree>
    <p:extLst>
      <p:ext uri="{BB962C8B-B14F-4D97-AF65-F5344CB8AC3E}">
        <p14:creationId xmlns:p14="http://schemas.microsoft.com/office/powerpoint/2010/main" val="2149037900"/>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5842852-3CDE-22AD-D5F0-AAF8279A0910}"/>
              </a:ext>
            </a:extLst>
          </p:cNvPr>
          <p:cNvSpPr>
            <a:spLocks noGrp="1"/>
          </p:cNvSpPr>
          <p:nvPr>
            <p:ph type="title"/>
          </p:nvPr>
        </p:nvSpPr>
        <p:spPr>
          <a:xfrm>
            <a:off x="838200" y="859536"/>
            <a:ext cx="9546336" cy="3675885"/>
          </a:xfrm>
        </p:spPr>
        <p:txBody>
          <a:bodyPr anchor="t">
            <a:normAutofit/>
          </a:bodyPr>
          <a:lstStyle>
            <a:lvl1pPr>
              <a:defRPr sz="6000"/>
            </a:lvl1pPr>
          </a:lstStyle>
          <a:p>
            <a:r>
              <a:rPr lang="en-US"/>
              <a:t>Click to edit Master title style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1"/>
                </a:solidFill>
              </a:defRPr>
            </a:lvl1pPr>
          </a:lstStyle>
          <a:p>
            <a:fld id="{EEE2A7A0-B9EE-41A8-8016-28E5803F20B2}" type="datetimeFigureOut">
              <a:rPr lang="en-US" dirty="0"/>
              <a:pPr/>
              <a:t>10/19/26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cxnSp>
        <p:nvCxnSpPr>
          <p:cNvPr id="7" name="Straight Connector 6">
            <a:extLst>
              <a:ext uri="{FF2B5EF4-FFF2-40B4-BE49-F238E27FC236}">
                <a16:creationId xmlns:a16="http://schemas.microsoft.com/office/drawing/2014/main" id="{C4D523C5-E38D-F0DE-48C0-B6B8404B63BF}"/>
              </a:ext>
              <a:ext uri="{C183D7F6-B498-43B3-948B-1728B52AA6E4}">
                <adec:decorative xmlns:adec="http://schemas.microsoft.com/office/drawing/2017/decorative" val="1"/>
              </a:ext>
            </a:extLst>
          </p:cNvPr>
          <p:cNvCxnSpPr>
            <a:cxnSpLocks/>
          </p:cNvCxnSpPr>
          <p:nvPr/>
        </p:nvCxnSpPr>
        <p:spPr>
          <a:xfrm flipH="1">
            <a:off x="4" y="5143500"/>
            <a:ext cx="1219199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74918598"/>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p:cSld name="Agenda">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C4EF7E11-76D4-64FA-465B-165405450121}"/>
              </a:ext>
            </a:extLst>
          </p:cNvPr>
          <p:cNvSpPr>
            <a:spLocks noGrp="1"/>
          </p:cNvSpPr>
          <p:nvPr>
            <p:ph type="title"/>
          </p:nvPr>
        </p:nvSpPr>
        <p:spPr>
          <a:xfrm>
            <a:off x="1285947" y="1296083"/>
            <a:ext cx="4353325" cy="4265835"/>
          </a:xfrm>
          <a:custGeom>
            <a:avLst/>
            <a:gdLst/>
            <a:ahLst/>
            <a:cxnLst/>
            <a:rect l="l" t="t" r="r" b="b"/>
            <a:pathLst>
              <a:path w="4353325" h="4265835">
                <a:moveTo>
                  <a:pt x="2176663" y="0"/>
                </a:moveTo>
                <a:cubicBezTo>
                  <a:pt x="3378800" y="0"/>
                  <a:pt x="4353325" y="974525"/>
                  <a:pt x="4353325" y="2176662"/>
                </a:cubicBezTo>
                <a:lnTo>
                  <a:pt x="4353325" y="2712923"/>
                </a:lnTo>
                <a:lnTo>
                  <a:pt x="4353325" y="3733873"/>
                </a:lnTo>
                <a:lnTo>
                  <a:pt x="4353325" y="4265835"/>
                </a:lnTo>
                <a:lnTo>
                  <a:pt x="0" y="4265835"/>
                </a:lnTo>
                <a:lnTo>
                  <a:pt x="0" y="3733873"/>
                </a:lnTo>
                <a:lnTo>
                  <a:pt x="0" y="2712923"/>
                </a:lnTo>
                <a:lnTo>
                  <a:pt x="0" y="2176662"/>
                </a:lnTo>
                <a:cubicBezTo>
                  <a:pt x="0" y="974525"/>
                  <a:pt x="974525" y="0"/>
                  <a:pt x="2176663" y="0"/>
                </a:cubicBezTo>
                <a:close/>
              </a:path>
            </a:pathLst>
          </a:custGeom>
          <a:ln w="6350">
            <a:solidFill>
              <a:schemeClr val="tx1"/>
            </a:solidFill>
          </a:ln>
        </p:spPr>
        <p:txBody>
          <a:bodyPr wrap="square" lIns="182880" tIns="914400" rIns="182880" anchor="ctr" anchorCtr="0">
            <a:noAutofit/>
          </a:bodyPr>
          <a:lstStyle>
            <a:lvl1pPr algn="ctr">
              <a:defRPr sz="3200">
                <a:solidFill>
                  <a:schemeClr val="tx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8" name="Content Placeholder 7">
            <a:extLst>
              <a:ext uri="{FF2B5EF4-FFF2-40B4-BE49-F238E27FC236}">
                <a16:creationId xmlns:a16="http://schemas.microsoft.com/office/drawing/2014/main" id="{7D633F00-464B-3088-812A-40496FD1021A}"/>
              </a:ext>
            </a:extLst>
          </p:cNvPr>
          <p:cNvSpPr>
            <a:spLocks noGrp="1"/>
          </p:cNvSpPr>
          <p:nvPr>
            <p:ph sz="quarter" idx="13"/>
          </p:nvPr>
        </p:nvSpPr>
        <p:spPr>
          <a:xfrm>
            <a:off x="6535056" y="1296083"/>
            <a:ext cx="4325112" cy="4265835"/>
          </a:xfrm>
        </p:spPr>
        <p:txBody>
          <a:bodyPr anchor="b" anchorCtr="0"/>
          <a:lstStyle>
            <a:lvl1pPr marL="0" indent="0">
              <a:buNone/>
              <a:defRPr>
                <a:solidFill>
                  <a:schemeClr val="tx1"/>
                </a:solidFill>
              </a:defRPr>
            </a:lvl1pPr>
            <a:lvl2pPr marL="228600" indent="0">
              <a:buNone/>
              <a:defRPr>
                <a:solidFill>
                  <a:schemeClr val="tx1"/>
                </a:solidFill>
              </a:defRPr>
            </a:lvl2pPr>
            <a:lvl3pPr marL="457200" indent="0">
              <a:buNone/>
              <a:defRPr>
                <a:solidFill>
                  <a:schemeClr val="tx1"/>
                </a:solidFill>
              </a:defRPr>
            </a:lvl3pPr>
            <a:lvl4pPr marL="685800" indent="0">
              <a:buNone/>
              <a:defRPr>
                <a:solidFill>
                  <a:schemeClr val="tx1"/>
                </a:solidFill>
              </a:defRPr>
            </a:lvl4pPr>
            <a:lvl5pPr marL="914400" indent="0">
              <a:buNone/>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F53D6F41-6645-4089-A6BB-7B692A44A4CC}" type="datetimeFigureOut">
              <a:rPr lang="en-US" dirty="0"/>
              <a:pPr/>
              <a:t>10/19/26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spTree>
    <p:extLst>
      <p:ext uri="{BB962C8B-B14F-4D97-AF65-F5344CB8AC3E}">
        <p14:creationId xmlns:p14="http://schemas.microsoft.com/office/powerpoint/2010/main" val="36432671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p:cSld name="Agenda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D05B5E-C545-4763-BA47-4C2C0FCA514D}"/>
              </a:ext>
            </a:extLst>
          </p:cNvPr>
          <p:cNvSpPr>
            <a:spLocks noGrp="1"/>
          </p:cNvSpPr>
          <p:nvPr>
            <p:ph type="title"/>
          </p:nvPr>
        </p:nvSpPr>
        <p:spPr>
          <a:xfrm>
            <a:off x="1060704" y="4608576"/>
            <a:ext cx="4169664" cy="1609344"/>
          </a:xfrm>
        </p:spPr>
        <p:txBody>
          <a:bodyPr anchor="t" anchorCtr="0">
            <a:noAutofit/>
          </a:bodyPr>
          <a:lstStyle>
            <a:lvl1pPr algn="ctr">
              <a:defRPr sz="4400">
                <a:solidFill>
                  <a:schemeClr val="tx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C79D23AA-8F22-4B09-8FAA-CD16E5D66C5D}"/>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8" name="Picture Placeholder 7">
            <a:extLst>
              <a:ext uri="{FF2B5EF4-FFF2-40B4-BE49-F238E27FC236}">
                <a16:creationId xmlns:a16="http://schemas.microsoft.com/office/drawing/2014/main" id="{4E5AAB3D-814D-597A-6ADE-F522A8116DCD}"/>
              </a:ext>
            </a:extLst>
          </p:cNvPr>
          <p:cNvSpPr>
            <a:spLocks noGrp="1" noChangeAspect="1"/>
          </p:cNvSpPr>
          <p:nvPr>
            <p:ph type="pic" idx="13" hasCustomPrompt="1"/>
          </p:nvPr>
        </p:nvSpPr>
        <p:spPr>
          <a:xfrm>
            <a:off x="1257301" y="1097280"/>
            <a:ext cx="3776470" cy="3168100"/>
          </a:xfrm>
          <a:custGeom>
            <a:avLst/>
            <a:gdLst/>
            <a:ahLst/>
            <a:cxnLst/>
            <a:rect l="l" t="t" r="r" b="b"/>
            <a:pathLst>
              <a:path w="3776470" h="3168100">
                <a:moveTo>
                  <a:pt x="1888235" y="0"/>
                </a:moveTo>
                <a:cubicBezTo>
                  <a:pt x="2931078" y="0"/>
                  <a:pt x="3776470" y="845392"/>
                  <a:pt x="3776470" y="1888235"/>
                </a:cubicBezTo>
                <a:lnTo>
                  <a:pt x="3776470" y="3168100"/>
                </a:lnTo>
                <a:lnTo>
                  <a:pt x="0" y="3168100"/>
                </a:lnTo>
                <a:lnTo>
                  <a:pt x="0" y="1888235"/>
                </a:lnTo>
                <a:cubicBezTo>
                  <a:pt x="0" y="845392"/>
                  <a:pt x="845392" y="0"/>
                  <a:pt x="1888235" y="0"/>
                </a:cubicBezTo>
                <a:close/>
              </a:path>
            </a:pathLst>
          </a:custGeom>
          <a:blipFill>
            <a:blip r:embed="rId2">
              <a:alphaModFix amt="70000"/>
              <a:extLst>
                <a:ext uri="{28A0092B-C50C-407E-A947-70E740481C1C}">
                  <a14:useLocalDpi xmlns:a14="http://schemas.microsoft.com/office/drawing/2010/main" val="0"/>
                </a:ext>
              </a:extLst>
            </a:blip>
            <a:stretch>
              <a:fillRect/>
            </a:stretch>
          </a:blipFill>
          <a:ln w="6350">
            <a:solidFill>
              <a:schemeClr val="tx1"/>
            </a:solidFill>
          </a:ln>
        </p:spPr>
        <p:txBody>
          <a:bodyPr wrap="square" anchor="t">
            <a:noAutofit/>
          </a:bodyPr>
          <a:lstStyle>
            <a:lvl1pPr marL="0" indent="0">
              <a:buFont typeface="Arial" panose="020B0604020202020204" pitchFamily="34" charset="0"/>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a:p>
        </p:txBody>
      </p:sp>
      <p:sp>
        <p:nvSpPr>
          <p:cNvPr id="3" name="Content Placeholder 2">
            <a:extLst>
              <a:ext uri="{FF2B5EF4-FFF2-40B4-BE49-F238E27FC236}">
                <a16:creationId xmlns:a16="http://schemas.microsoft.com/office/drawing/2014/main" id="{7FA263F8-8E34-4910-BF7A-F1C5A99689DC}"/>
              </a:ext>
            </a:extLst>
          </p:cNvPr>
          <p:cNvSpPr>
            <a:spLocks noGrp="1"/>
          </p:cNvSpPr>
          <p:nvPr>
            <p:ph idx="1"/>
          </p:nvPr>
        </p:nvSpPr>
        <p:spPr>
          <a:xfrm>
            <a:off x="7141464" y="841248"/>
            <a:ext cx="4215384" cy="5330952"/>
          </a:xfrm>
        </p:spPr>
        <p:txBody>
          <a:bodyPr anchor="ctr"/>
          <a:lstStyle>
            <a:lvl1pPr algn="ctr">
              <a:defRPr>
                <a:solidFill>
                  <a:schemeClr val="tx1"/>
                </a:solidFill>
              </a:defRPr>
            </a:lvl1pPr>
            <a:lvl2pPr algn="ctr">
              <a:defRPr>
                <a:solidFill>
                  <a:schemeClr val="tx1"/>
                </a:solidFill>
              </a:defRPr>
            </a:lvl2pPr>
            <a:lvl3pPr algn="ctr">
              <a:defRPr>
                <a:solidFill>
                  <a:schemeClr val="tx1"/>
                </a:solidFill>
              </a:defRPr>
            </a:lvl3pPr>
            <a:lvl4pPr algn="ctr">
              <a:defRPr>
                <a:solidFill>
                  <a:schemeClr val="tx1"/>
                </a:solidFill>
              </a:defRPr>
            </a:lvl4pPr>
            <a:lvl5pPr algn="ct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56E74E5-D20D-4AB7-8D98-F336CE0ECCBE}"/>
              </a:ext>
            </a:extLst>
          </p:cNvPr>
          <p:cNvSpPr>
            <a:spLocks noGrp="1"/>
          </p:cNvSpPr>
          <p:nvPr>
            <p:ph type="dt" sz="half" idx="10"/>
          </p:nvPr>
        </p:nvSpPr>
        <p:spPr/>
        <p:txBody>
          <a:bodyPr/>
          <a:lstStyle>
            <a:lvl1pPr>
              <a:defRPr>
                <a:solidFill>
                  <a:schemeClr val="tx1"/>
                </a:solidFill>
              </a:defRPr>
            </a:lvl1pPr>
          </a:lstStyle>
          <a:p>
            <a:fld id="{75E16723-2C2F-40DB-89B2-A94AAE77E75C}" type="datetimeFigureOut">
              <a:rPr lang="en-US" dirty="0"/>
              <a:pPr/>
              <a:t>10/19/26</a:t>
            </a:fld>
            <a:endParaRPr lang="en-US"/>
          </a:p>
        </p:txBody>
      </p:sp>
      <p:sp>
        <p:nvSpPr>
          <p:cNvPr id="6" name="Slide Number Placeholder 5">
            <a:extLst>
              <a:ext uri="{FF2B5EF4-FFF2-40B4-BE49-F238E27FC236}">
                <a16:creationId xmlns:a16="http://schemas.microsoft.com/office/drawing/2014/main" id="{84E8A028-A0C8-45E7-915E-B83FF59C9F18}"/>
              </a:ext>
            </a:extLst>
          </p:cNvPr>
          <p:cNvSpPr>
            <a:spLocks noGrp="1"/>
          </p:cNvSpPr>
          <p:nvPr>
            <p:ph type="sldNum" sz="quarter" idx="12"/>
          </p:nvPr>
        </p:nvSpPr>
        <p:spPr/>
        <p:txBody>
          <a:bodyPr/>
          <a:lstStyle>
            <a:lvl1pPr>
              <a:defRPr>
                <a:solidFill>
                  <a:schemeClr val="tx1"/>
                </a:solidFill>
              </a:defRPr>
            </a:lvl1pPr>
          </a:lstStyle>
          <a:p>
            <a:fld id="{2DE90F28-AFBB-4AB2-AA79-6D3F72ED131B}" type="slidenum">
              <a:rPr lang="en-US" dirty="0"/>
              <a:pPr/>
              <a:t>‹#›</a:t>
            </a:fld>
            <a:endParaRPr lang="en-US"/>
          </a:p>
        </p:txBody>
      </p:sp>
      <p:cxnSp>
        <p:nvCxnSpPr>
          <p:cNvPr id="7" name="Straight Connector 6">
            <a:extLst>
              <a:ext uri="{FF2B5EF4-FFF2-40B4-BE49-F238E27FC236}">
                <a16:creationId xmlns:a16="http://schemas.microsoft.com/office/drawing/2014/main" id="{ECD2C868-CE73-A5B1-1389-62A23B14E008}"/>
              </a:ext>
              <a:ext uri="{C183D7F6-B498-43B3-948B-1728B52AA6E4}">
                <adec:decorative xmlns:adec="http://schemas.microsoft.com/office/drawing/2017/decorative" val="1"/>
              </a:ext>
            </a:extLst>
          </p:cNvPr>
          <p:cNvCxnSpPr>
            <a:cxnSpLocks/>
          </p:cNvCxnSpPr>
          <p:nvPr/>
        </p:nvCxnSpPr>
        <p:spPr>
          <a:xfrm>
            <a:off x="6297086"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645058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p:cSld name="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786384" y="2615184"/>
            <a:ext cx="3813048" cy="3557016"/>
          </a:xfrm>
        </p:spPr>
        <p:txBody>
          <a:bodyPr>
            <a:normAutofit/>
          </a:bodyPr>
          <a:lstStyle>
            <a:lvl1pPr>
              <a:defRPr sz="3200">
                <a:solidFill>
                  <a:schemeClr val="tx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5519738" y="841248"/>
            <a:ext cx="4956175" cy="3556000"/>
          </a:xfrm>
        </p:spPr>
        <p:txBody>
          <a:bodyPr/>
          <a:lstStyle>
            <a:lvl1pPr>
              <a:defRPr>
                <a:solidFill>
                  <a:schemeClr val="tx1"/>
                </a:solidFill>
              </a:defRPr>
            </a:lvl1pPr>
            <a:lvl2pPr>
              <a:defRPr sz="1400">
                <a:solidFill>
                  <a:schemeClr val="tx1"/>
                </a:solidFill>
              </a:defRPr>
            </a:lvl2pPr>
            <a:lvl3pPr>
              <a:defRPr sz="1400">
                <a:solidFill>
                  <a:schemeClr val="tx1"/>
                </a:solidFill>
              </a:defRPr>
            </a:lvl3pPr>
            <a:lvl4pPr>
              <a:defRPr sz="1400">
                <a:solidFill>
                  <a:schemeClr val="tx1"/>
                </a:solidFill>
              </a:defRPr>
            </a:lvl4pPr>
            <a:lvl5pPr>
              <a:defRPr sz="14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258B73AF-3955-4569-8B4F-B329360A9CBD}" type="datetimeFigureOut">
              <a:rPr lang="en-US" dirty="0"/>
              <a:pPr/>
              <a:t>10/19/26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cxnSp>
        <p:nvCxnSpPr>
          <p:cNvPr id="3" name="Straight Connector 2">
            <a:extLst>
              <a:ext uri="{FF2B5EF4-FFF2-40B4-BE49-F238E27FC236}">
                <a16:creationId xmlns:a16="http://schemas.microsoft.com/office/drawing/2014/main" id="{EF4378AB-83E7-8777-F6CD-8F19BA4FEE73}"/>
              </a:ext>
              <a:ext uri="{C183D7F6-B498-43B3-948B-1728B52AA6E4}">
                <adec:decorative xmlns:adec="http://schemas.microsoft.com/office/drawing/2017/decorative" val="1"/>
              </a:ext>
            </a:extLst>
          </p:cNvPr>
          <p:cNvCxnSpPr>
            <a:cxnSpLocks/>
          </p:cNvCxnSpPr>
          <p:nvPr/>
        </p:nvCxnSpPr>
        <p:spPr>
          <a:xfrm flipV="1">
            <a:off x="5016203"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657565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p:cSld name="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731520" y="841248"/>
            <a:ext cx="2999232" cy="5184648"/>
          </a:xfrm>
        </p:spPr>
        <p:txBody>
          <a:bodyPr anchor="t" anchorCtr="0">
            <a:normAutofit/>
          </a:bodyPr>
          <a:lstStyle>
            <a:lvl1pPr>
              <a:defRPr sz="3200">
                <a:solidFill>
                  <a:schemeClr val="tx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4666926" y="841248"/>
            <a:ext cx="6260154" cy="5184648"/>
          </a:xfrm>
        </p:spPr>
        <p:txBody>
          <a:bodyPr/>
          <a:lstStyle>
            <a:lvl1pPr>
              <a:defRPr>
                <a:solidFill>
                  <a:schemeClr val="tx1"/>
                </a:solidFill>
              </a:defRPr>
            </a:lvl1pPr>
            <a:lvl2pPr>
              <a:defRPr sz="1400">
                <a:solidFill>
                  <a:schemeClr val="tx1"/>
                </a:solidFill>
              </a:defRPr>
            </a:lvl2pPr>
            <a:lvl3pPr>
              <a:defRPr sz="1400">
                <a:solidFill>
                  <a:schemeClr val="tx1"/>
                </a:solidFill>
              </a:defRPr>
            </a:lvl3pPr>
            <a:lvl4pPr>
              <a:defRPr sz="1400">
                <a:solidFill>
                  <a:schemeClr val="tx1"/>
                </a:solidFill>
              </a:defRPr>
            </a:lvl4pPr>
            <a:lvl5pPr>
              <a:defRPr sz="14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B0ADC593-EA98-4C39-A75F-3F3A9C691019}" type="datetimeFigureOut">
              <a:rPr lang="en-US" dirty="0"/>
              <a:pPr/>
              <a:t>10/19/26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cxnSp>
        <p:nvCxnSpPr>
          <p:cNvPr id="3" name="Straight Connector 2">
            <a:extLst>
              <a:ext uri="{FF2B5EF4-FFF2-40B4-BE49-F238E27FC236}">
                <a16:creationId xmlns:a16="http://schemas.microsoft.com/office/drawing/2014/main" id="{C8293A07-68F2-BD10-B738-E87F3F3D8CF3}"/>
              </a:ext>
              <a:ext uri="{C183D7F6-B498-43B3-948B-1728B52AA6E4}">
                <adec:decorative xmlns:adec="http://schemas.microsoft.com/office/drawing/2017/decorative" val="1"/>
              </a:ext>
            </a:extLst>
          </p:cNvPr>
          <p:cNvCxnSpPr>
            <a:cxnSpLocks/>
          </p:cNvCxnSpPr>
          <p:nvPr/>
        </p:nvCxnSpPr>
        <p:spPr>
          <a:xfrm flipV="1">
            <a:off x="4182210"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263078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Content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831152" y="990511"/>
            <a:ext cx="2565593" cy="1858941"/>
          </a:xfrm>
        </p:spPr>
        <p:txBody>
          <a:bodyPr anchor="b"/>
          <a:lstStyle>
            <a:lvl1pPr>
              <a:defRPr lang="en-US" sz="3200" kern="1200" dirty="0">
                <a:solidFill>
                  <a:schemeClr val="tx1"/>
                </a:solidFill>
                <a:latin typeface="+mj-lt"/>
                <a:ea typeface="+mj-ea"/>
                <a:cs typeface="+mj-cs"/>
              </a:defRPr>
            </a:lvl1pPr>
          </a:lstStyle>
          <a:p>
            <a:r>
              <a:rPr lang="en-US"/>
              <a:t>Click to edit Master title style</a:t>
            </a:r>
          </a:p>
        </p:txBody>
      </p:sp>
      <p:sp>
        <p:nvSpPr>
          <p:cNvPr id="10" name="Picture Placeholder 9">
            <a:extLst>
              <a:ext uri="{FF2B5EF4-FFF2-40B4-BE49-F238E27FC236}">
                <a16:creationId xmlns:a16="http://schemas.microsoft.com/office/drawing/2014/main" id="{3CA946DA-5AE8-39E2-3ADD-B8F06308C1C6}"/>
              </a:ext>
            </a:extLst>
          </p:cNvPr>
          <p:cNvSpPr>
            <a:spLocks noGrp="1" noChangeAspect="1"/>
          </p:cNvSpPr>
          <p:nvPr>
            <p:ph type="pic" sz="quarter" idx="13" hasCustomPrompt="1"/>
          </p:nvPr>
        </p:nvSpPr>
        <p:spPr>
          <a:xfrm>
            <a:off x="0" y="0"/>
            <a:ext cx="8326323" cy="6858000"/>
          </a:xfrm>
          <a:custGeom>
            <a:avLst/>
            <a:gdLst/>
            <a:ahLst/>
            <a:cxnLst/>
            <a:rect l="l" t="t" r="r" b="b"/>
            <a:pathLst>
              <a:path w="8326323" h="6858000">
                <a:moveTo>
                  <a:pt x="0" y="0"/>
                </a:moveTo>
                <a:lnTo>
                  <a:pt x="8326323" y="0"/>
                </a:lnTo>
                <a:lnTo>
                  <a:pt x="8326323" y="6858000"/>
                </a:lnTo>
                <a:lnTo>
                  <a:pt x="0" y="6858000"/>
                </a:lnTo>
                <a:close/>
              </a:path>
            </a:pathLst>
          </a:custGeom>
          <a:blipFill>
            <a:blip r:embed="rId2">
              <a:alphaModFix amt="70000"/>
              <a:extLst>
                <a:ext uri="{28A0092B-C50C-407E-A947-70E740481C1C}">
                  <a14:useLocalDpi xmlns:a14="http://schemas.microsoft.com/office/drawing/2010/main" val="0"/>
                </a:ext>
              </a:extLst>
            </a:blip>
            <a:stretch>
              <a:fillRect/>
            </a:stretch>
          </a:blipFill>
        </p:spPr>
        <p:txBody>
          <a:bodyPr wrap="square" anchor="t">
            <a:noAutofit/>
          </a:bodyPr>
          <a:lstStyle>
            <a:lvl1pPr marL="0" indent="0">
              <a:buFont typeface="Arial" panose="020B0604020202020204" pitchFamily="34" charset="0"/>
              <a:buNone/>
              <a:defRPr/>
            </a:lvl1pPr>
          </a:lstStyle>
          <a:p>
            <a:endParaRP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8832271" y="3011335"/>
            <a:ext cx="2559977" cy="2656250"/>
          </a:xfrm>
        </p:spPr>
        <p:txBody>
          <a:bodyPr vert="horz" lIns="91440" tIns="45720" rIns="91440" bIns="45720" rtlCol="0">
            <a:normAutofit/>
          </a:bodyPr>
          <a:lstStyle>
            <a:lvl1pPr marL="0" indent="0">
              <a:buNone/>
              <a:defRPr lang="en-US" dirty="0"/>
            </a:lvl1pPr>
            <a:lvl2pPr marL="228600" indent="0">
              <a:buNone/>
              <a:defRPr lang="en-US" sz="1400" dirty="0"/>
            </a:lvl2pPr>
            <a:lvl3pPr marL="457200" indent="0">
              <a:buNone/>
              <a:defRPr lang="en-US" sz="1400" dirty="0"/>
            </a:lvl3pPr>
            <a:lvl4pPr marL="685800" indent="0">
              <a:buNone/>
              <a:defRPr lang="en-US" sz="1400" dirty="0"/>
            </a:lvl4pPr>
            <a:lvl5pPr marL="914400" indent="0">
              <a:buNone/>
              <a:defRPr lang="en-US" sz="14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5">
            <a:extLst>
              <a:ext uri="{FF2B5EF4-FFF2-40B4-BE49-F238E27FC236}">
                <a16:creationId xmlns:a16="http://schemas.microsoft.com/office/drawing/2014/main" id="{8BD5A515-9970-0784-7927-52F94C270B46}"/>
              </a:ext>
            </a:extLst>
          </p:cNvPr>
          <p:cNvSpPr>
            <a:spLocks noGrp="1"/>
          </p:cNvSpPr>
          <p:nvPr>
            <p:ph type="ftr" sz="quarter" idx="16"/>
          </p:nvPr>
        </p:nvSpPr>
        <p:spPr>
          <a:xfrm rot="5400000">
            <a:off x="10292564" y="1592958"/>
            <a:ext cx="2973522" cy="365125"/>
          </a:xfrm>
        </p:spPr>
        <p:txBody>
          <a:bodyPr/>
          <a:lstStyle>
            <a:lvl1pPr algn="l">
              <a:defRPr>
                <a:solidFill>
                  <a:schemeClr val="tx1"/>
                </a:solidFill>
              </a:defRPr>
            </a:lvl1pPr>
          </a:lstStyle>
          <a:p>
            <a:r>
              <a:rPr lang="en-US"/>
              <a:t>
              </a:t>
            </a:r>
          </a:p>
        </p:txBody>
      </p:sp>
      <p:sp>
        <p:nvSpPr>
          <p:cNvPr id="9" name="Date Placeholder 4">
            <a:extLst>
              <a:ext uri="{FF2B5EF4-FFF2-40B4-BE49-F238E27FC236}">
                <a16:creationId xmlns:a16="http://schemas.microsoft.com/office/drawing/2014/main" id="{8523CCEC-6BB2-B704-95E2-87FED823C5BD}"/>
              </a:ext>
            </a:extLst>
          </p:cNvPr>
          <p:cNvSpPr>
            <a:spLocks noGrp="1"/>
          </p:cNvSpPr>
          <p:nvPr>
            <p:ph type="dt" sz="half" idx="15"/>
          </p:nvPr>
        </p:nvSpPr>
        <p:spPr>
          <a:xfrm rot="5400000">
            <a:off x="10425981" y="4687095"/>
            <a:ext cx="2706690" cy="365125"/>
          </a:xfrm>
        </p:spPr>
        <p:txBody>
          <a:bodyPr/>
          <a:lstStyle>
            <a:lvl1pPr>
              <a:defRPr>
                <a:solidFill>
                  <a:schemeClr val="tx1"/>
                </a:solidFill>
              </a:defRPr>
            </a:lvl1pPr>
          </a:lstStyle>
          <a:p>
            <a:fld id="{7FA43F5B-065E-43CE-B3FD-98C48A6F94D7}" type="datetimeFigureOut">
              <a:rPr lang="en-US" dirty="0"/>
              <a:pPr/>
              <a:t>10/19/26</a:t>
            </a:fld>
            <a:endParaRPr lang="en-US"/>
          </a:p>
        </p:txBody>
      </p:sp>
      <p:sp>
        <p:nvSpPr>
          <p:cNvPr id="11" name="Slide Number Placeholder 6">
            <a:extLst>
              <a:ext uri="{FF2B5EF4-FFF2-40B4-BE49-F238E27FC236}">
                <a16:creationId xmlns:a16="http://schemas.microsoft.com/office/drawing/2014/main" id="{1208465C-8C77-73BF-D18F-D01907BAC864}"/>
              </a:ext>
            </a:extLst>
          </p:cNvPr>
          <p:cNvSpPr>
            <a:spLocks noGrp="1"/>
          </p:cNvSpPr>
          <p:nvPr>
            <p:ph type="sldNum" sz="quarter" idx="17"/>
          </p:nvPr>
        </p:nvSpPr>
        <p:spPr>
          <a:xfrm>
            <a:off x="11512296" y="6356350"/>
            <a:ext cx="574620" cy="365125"/>
          </a:xfrm>
        </p:spPr>
        <p:txBody>
          <a:bodyPr/>
          <a:lstStyle>
            <a:lvl1pPr>
              <a:defRPr>
                <a:solidFill>
                  <a:schemeClr val="tx1"/>
                </a:solidFill>
              </a:defRPr>
            </a:lvl1pPr>
          </a:lstStyle>
          <a:p>
            <a:fld id="{2DE90F28-AFBB-4AB2-AA79-6D3F72ED131B}" type="slidenum">
              <a:rPr lang="en-US" dirty="0"/>
              <a:pPr/>
              <a:t>‹#›</a:t>
            </a:fld>
            <a:endParaRPr lang="en-US"/>
          </a:p>
        </p:txBody>
      </p:sp>
      <p:cxnSp>
        <p:nvCxnSpPr>
          <p:cNvPr id="3" name="Straight Connector 2">
            <a:extLst>
              <a:ext uri="{FF2B5EF4-FFF2-40B4-BE49-F238E27FC236}">
                <a16:creationId xmlns:a16="http://schemas.microsoft.com/office/drawing/2014/main" id="{50E2A219-E459-07B3-1ED3-CBF7D239BE08}"/>
              </a:ext>
              <a:ext uri="{C183D7F6-B498-43B3-948B-1728B52AA6E4}">
                <adec:decorative xmlns:adec="http://schemas.microsoft.com/office/drawing/2017/decorative" val="1"/>
              </a:ext>
            </a:extLst>
          </p:cNvPr>
          <p:cNvCxnSpPr>
            <a:cxnSpLocks/>
          </p:cNvCxnSpPr>
          <p:nvPr/>
        </p:nvCxnSpPr>
        <p:spPr>
          <a:xfrm>
            <a:off x="8320570"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531900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Content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303520" y="548640"/>
            <a:ext cx="6093225" cy="1143000"/>
          </a:xfrm>
        </p:spPr>
        <p:txBody>
          <a:bodyPr anchor="b">
            <a:noAutofit/>
          </a:bodyPr>
          <a:lstStyle>
            <a:lvl1pPr>
              <a:defRPr sz="3200">
                <a:solidFill>
                  <a:schemeClr val="tx1"/>
                </a:solidFill>
              </a:defRPr>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noChangeAspect="1"/>
          </p:cNvSpPr>
          <p:nvPr>
            <p:ph type="pic" sz="quarter" idx="13" hasCustomPrompt="1"/>
          </p:nvPr>
        </p:nvSpPr>
        <p:spPr>
          <a:xfrm>
            <a:off x="0" y="1"/>
            <a:ext cx="4793885" cy="6858000"/>
          </a:xfrm>
          <a:blipFill>
            <a:blip r:embed="rId2">
              <a:alphaModFix amt="70000"/>
              <a:extLst>
                <a:ext uri="{28A0092B-C50C-407E-A947-70E740481C1C}">
                  <a14:useLocalDpi xmlns:a14="http://schemas.microsoft.com/office/drawing/2010/main" val="0"/>
                </a:ext>
              </a:extLst>
            </a:blip>
            <a:stretch>
              <a:fillRect/>
            </a:stretch>
          </a:blipFill>
        </p:spPr>
        <p:txBody>
          <a:bodyPr anchor="t"/>
          <a:lstStyle>
            <a:lvl1pPr>
              <a:defRPr>
                <a:solidFill>
                  <a:schemeClr val="tx1"/>
                </a:solidFill>
              </a:defRPr>
            </a:lvl1pPr>
          </a:lstStyle>
          <a:p>
            <a:endParaRP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5303520" y="1828800"/>
            <a:ext cx="6071616" cy="448970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DF483F68-3490-71E7-A7DA-DA46BC485F75}"/>
              </a:ext>
              <a:ext uri="{C183D7F6-B498-43B3-948B-1728B52AA6E4}">
                <adec:decorative xmlns:adec="http://schemas.microsoft.com/office/drawing/2017/decorative" val="1"/>
              </a:ext>
            </a:extLst>
          </p:cNvPr>
          <p:cNvCxnSpPr>
            <a:cxnSpLocks/>
          </p:cNvCxnSpPr>
          <p:nvPr/>
        </p:nvCxnSpPr>
        <p:spPr>
          <a:xfrm>
            <a:off x="4797154"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59345FA4-0621-D8F1-73D0-046B7F4D7713}"/>
              </a:ext>
            </a:extLst>
          </p:cNvPr>
          <p:cNvSpPr>
            <a:spLocks noGrp="1"/>
          </p:cNvSpPr>
          <p:nvPr>
            <p:ph type="dt" sz="half" idx="15"/>
          </p:nvPr>
        </p:nvSpPr>
        <p:spPr>
          <a:xfrm rot="5400000">
            <a:off x="10425981" y="4687095"/>
            <a:ext cx="2706690" cy="365125"/>
          </a:xfrm>
        </p:spPr>
        <p:txBody>
          <a:bodyPr/>
          <a:lstStyle/>
          <a:p>
            <a:fld id="{7FA43F5B-065E-43CE-B3FD-98C48A6F94D7}" type="datetimeFigureOut">
              <a:rPr lang="en-US" dirty="0"/>
              <a:pPr/>
              <a:t>10/19/26</a:t>
            </a:fld>
            <a:endParaRPr lang="en-US"/>
          </a:p>
        </p:txBody>
      </p:sp>
      <p:sp>
        <p:nvSpPr>
          <p:cNvPr id="9" name="Footer Placeholder 8">
            <a:extLst>
              <a:ext uri="{FF2B5EF4-FFF2-40B4-BE49-F238E27FC236}">
                <a16:creationId xmlns:a16="http://schemas.microsoft.com/office/drawing/2014/main" id="{84C51678-E871-8AD4-08DA-BF7B7013A356}"/>
              </a:ext>
            </a:extLst>
          </p:cNvPr>
          <p:cNvSpPr>
            <a:spLocks noGrp="1"/>
          </p:cNvSpPr>
          <p:nvPr>
            <p:ph type="ftr" sz="quarter" idx="16"/>
          </p:nvPr>
        </p:nvSpPr>
        <p:spPr>
          <a:xfrm rot="16200000" flipH="1">
            <a:off x="10292565" y="1592957"/>
            <a:ext cx="2973522" cy="365125"/>
          </a:xfrm>
        </p:spPr>
        <p:txBody>
          <a:bodyPr/>
          <a:lstStyle/>
          <a:p>
            <a:r>
              <a:rPr lang="en-US"/>
              <a:t>
              </a:t>
            </a:r>
          </a:p>
        </p:txBody>
      </p:sp>
      <p:sp>
        <p:nvSpPr>
          <p:cNvPr id="10" name="Slide Number Placeholder 9">
            <a:extLst>
              <a:ext uri="{FF2B5EF4-FFF2-40B4-BE49-F238E27FC236}">
                <a16:creationId xmlns:a16="http://schemas.microsoft.com/office/drawing/2014/main" id="{3CD01CE4-E064-7D2F-7D3A-9DA85E2777F2}"/>
              </a:ext>
            </a:extLst>
          </p:cNvPr>
          <p:cNvSpPr>
            <a:spLocks noGrp="1"/>
          </p:cNvSpPr>
          <p:nvPr>
            <p:ph type="sldNum" sz="quarter" idx="17"/>
          </p:nvPr>
        </p:nvSpPr>
        <p:spPr/>
        <p:txBody>
          <a:bodyPr/>
          <a:lstStyle/>
          <a:p>
            <a:fld id="{2DE90F28-AFBB-4AB2-AA79-6D3F72ED131B}" type="slidenum">
              <a:rPr lang="en-US" dirty="0"/>
              <a:pPr/>
              <a:t>‹#›</a:t>
            </a:fld>
            <a:endParaRPr lang="en-US"/>
          </a:p>
        </p:txBody>
      </p:sp>
    </p:spTree>
    <p:extLst>
      <p:ext uri="{BB962C8B-B14F-4D97-AF65-F5344CB8AC3E}">
        <p14:creationId xmlns:p14="http://schemas.microsoft.com/office/powerpoint/2010/main" val="22989476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Content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31520" y="548640"/>
            <a:ext cx="6135624" cy="1143000"/>
          </a:xfrm>
        </p:spPr>
        <p:txBody>
          <a:bodyPr anchor="b">
            <a:noAutofit/>
          </a:bodyPr>
          <a:lstStyle>
            <a:lvl1pPr>
              <a:defRPr sz="3200">
                <a:solidFill>
                  <a:schemeClr val="tx1"/>
                </a:solidFill>
              </a:defRPr>
            </a:lvl1pPr>
          </a:lstStyle>
          <a:p>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731520" y="1828800"/>
            <a:ext cx="6135624" cy="448970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noChangeAspect="1"/>
          </p:cNvSpPr>
          <p:nvPr>
            <p:ph type="pic" sz="quarter" idx="13" hasCustomPrompt="1"/>
          </p:nvPr>
        </p:nvSpPr>
        <p:spPr>
          <a:xfrm>
            <a:off x="7400544" y="0"/>
            <a:ext cx="4791456" cy="6858000"/>
          </a:xfrm>
          <a:blipFill>
            <a:blip r:embed="rId2">
              <a:alphaModFix amt="70000"/>
              <a:extLst>
                <a:ext uri="{28A0092B-C50C-407E-A947-70E740481C1C}">
                  <a14:useLocalDpi xmlns:a14="http://schemas.microsoft.com/office/drawing/2010/main" val="0"/>
                </a:ext>
              </a:extLst>
            </a:blip>
            <a:stretch>
              <a:fillRect/>
            </a:stretch>
          </a:blipFill>
        </p:spPr>
        <p:txBody>
          <a:bodyPr anchor="t"/>
          <a:lstStyle>
            <a:lvl1pPr>
              <a:defRPr>
                <a:solidFill>
                  <a:schemeClr val="tx1"/>
                </a:solidFill>
              </a:defRPr>
            </a:lvl1pPr>
          </a:lstStyle>
          <a:p>
            <a:endParaRPr/>
          </a:p>
        </p:txBody>
      </p:sp>
      <p:cxnSp>
        <p:nvCxnSpPr>
          <p:cNvPr id="6" name="Straight Connector 5">
            <a:extLst>
              <a:ext uri="{FF2B5EF4-FFF2-40B4-BE49-F238E27FC236}">
                <a16:creationId xmlns:a16="http://schemas.microsoft.com/office/drawing/2014/main" id="{9BC07157-DE89-FE2F-0547-2E4055913A13}"/>
              </a:ext>
              <a:ext uri="{C183D7F6-B498-43B3-948B-1728B52AA6E4}">
                <adec:decorative xmlns:adec="http://schemas.microsoft.com/office/drawing/2017/decorative" val="1"/>
              </a:ext>
            </a:extLst>
          </p:cNvPr>
          <p:cNvCxnSpPr>
            <a:cxnSpLocks/>
          </p:cNvCxnSpPr>
          <p:nvPr/>
        </p:nvCxnSpPr>
        <p:spPr>
          <a:xfrm>
            <a:off x="7382022"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EF7A0C5A-6673-53CC-030B-67BA133D9741}"/>
              </a:ext>
            </a:extLst>
          </p:cNvPr>
          <p:cNvSpPr>
            <a:spLocks noGrp="1"/>
          </p:cNvSpPr>
          <p:nvPr>
            <p:ph type="dt" sz="half" idx="15"/>
          </p:nvPr>
        </p:nvSpPr>
        <p:spPr>
          <a:xfrm rot="5400000">
            <a:off x="-997745" y="4687095"/>
            <a:ext cx="2706690" cy="365125"/>
          </a:xfrm>
        </p:spPr>
        <p:txBody>
          <a:bodyPr/>
          <a:lstStyle/>
          <a:p>
            <a:fld id="{7FA43F5B-065E-43CE-B3FD-98C48A6F94D7}" type="datetimeFigureOut">
              <a:rPr lang="en-US" dirty="0"/>
              <a:pPr/>
              <a:t>10/19/26</a:t>
            </a:fld>
            <a:endParaRPr lang="en-US"/>
          </a:p>
        </p:txBody>
      </p:sp>
      <p:sp>
        <p:nvSpPr>
          <p:cNvPr id="7" name="Footer Placeholder 6">
            <a:extLst>
              <a:ext uri="{FF2B5EF4-FFF2-40B4-BE49-F238E27FC236}">
                <a16:creationId xmlns:a16="http://schemas.microsoft.com/office/drawing/2014/main" id="{92521688-F793-E4F2-732B-EEE6F58B758E}"/>
              </a:ext>
            </a:extLst>
          </p:cNvPr>
          <p:cNvSpPr>
            <a:spLocks noGrp="1"/>
          </p:cNvSpPr>
          <p:nvPr>
            <p:ph type="ftr" sz="quarter" idx="16"/>
          </p:nvPr>
        </p:nvSpPr>
        <p:spPr>
          <a:xfrm rot="16200000" flipH="1">
            <a:off x="-1131161" y="1592957"/>
            <a:ext cx="2973522" cy="365125"/>
          </a:xfrm>
        </p:spPr>
        <p:txBody>
          <a:bodyPr/>
          <a:lstStyle/>
          <a:p>
            <a:r>
              <a:rPr lang="en-US"/>
              <a:t>
              </a:t>
            </a:r>
          </a:p>
        </p:txBody>
      </p:sp>
      <p:sp>
        <p:nvSpPr>
          <p:cNvPr id="9" name="Slide Number Placeholder 8">
            <a:extLst>
              <a:ext uri="{FF2B5EF4-FFF2-40B4-BE49-F238E27FC236}">
                <a16:creationId xmlns:a16="http://schemas.microsoft.com/office/drawing/2014/main" id="{2DDBE29E-7417-B57C-BA94-1DBC14BE461B}"/>
              </a:ext>
            </a:extLst>
          </p:cNvPr>
          <p:cNvSpPr>
            <a:spLocks noGrp="1"/>
          </p:cNvSpPr>
          <p:nvPr>
            <p:ph type="sldNum" sz="quarter" idx="17"/>
          </p:nvPr>
        </p:nvSpPr>
        <p:spPr>
          <a:xfrm>
            <a:off x="51117" y="6356350"/>
            <a:ext cx="574620" cy="365125"/>
          </a:xfrm>
        </p:spPr>
        <p:txBody>
          <a:bodyPr/>
          <a:lstStyle/>
          <a:p>
            <a:fld id="{2DE90F28-AFBB-4AB2-AA79-6D3F72ED131B}" type="slidenum">
              <a:rPr lang="en-US" dirty="0"/>
              <a:pPr/>
              <a:t>‹#›</a:t>
            </a:fld>
            <a:endParaRPr lang="en-US"/>
          </a:p>
        </p:txBody>
      </p:sp>
    </p:spTree>
    <p:extLst>
      <p:ext uri="{BB962C8B-B14F-4D97-AF65-F5344CB8AC3E}">
        <p14:creationId xmlns:p14="http://schemas.microsoft.com/office/powerpoint/2010/main" val="22636281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Content with Pictur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31520" y="320040"/>
            <a:ext cx="6858000" cy="932688"/>
          </a:xfrm>
        </p:spPr>
        <p:txBody>
          <a:bodyPr anchor="b">
            <a:noAutofit/>
          </a:bodyPr>
          <a:lstStyle>
            <a:lvl1pPr>
              <a:defRPr sz="3200">
                <a:solidFill>
                  <a:schemeClr val="tx1"/>
                </a:solidFill>
              </a:defRPr>
            </a:lvl1pPr>
          </a:lstStyle>
          <a:p>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731520" y="1380744"/>
            <a:ext cx="6858000" cy="498348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noChangeAspect="1"/>
          </p:cNvSpPr>
          <p:nvPr>
            <p:ph type="pic" sz="quarter" idx="13" hasCustomPrompt="1"/>
          </p:nvPr>
        </p:nvSpPr>
        <p:spPr>
          <a:xfrm>
            <a:off x="8091732" y="0"/>
            <a:ext cx="4100267" cy="6858000"/>
          </a:xfrm>
          <a:blipFill>
            <a:blip r:embed="rId2">
              <a:alphaModFix amt="70000"/>
              <a:extLst>
                <a:ext uri="{28A0092B-C50C-407E-A947-70E740481C1C}">
                  <a14:useLocalDpi xmlns:a14="http://schemas.microsoft.com/office/drawing/2010/main" val="0"/>
                </a:ext>
              </a:extLst>
            </a:blip>
            <a:stretch>
              <a:fillRect/>
            </a:stretch>
          </a:blipFill>
        </p:spPr>
        <p:txBody>
          <a:bodyPr anchor="t"/>
          <a:lstStyle>
            <a:lvl1pPr>
              <a:defRPr>
                <a:solidFill>
                  <a:schemeClr val="tx1"/>
                </a:solidFill>
              </a:defRPr>
            </a:lvl1pPr>
          </a:lstStyle>
          <a:p>
            <a:endParaRPr/>
          </a:p>
        </p:txBody>
      </p:sp>
      <p:cxnSp>
        <p:nvCxnSpPr>
          <p:cNvPr id="4" name="Straight Connector 3">
            <a:extLst>
              <a:ext uri="{FF2B5EF4-FFF2-40B4-BE49-F238E27FC236}">
                <a16:creationId xmlns:a16="http://schemas.microsoft.com/office/drawing/2014/main" id="{3C626C00-7A36-46A2-880D-F484910B3412}"/>
              </a:ext>
              <a:ext uri="{C183D7F6-B498-43B3-948B-1728B52AA6E4}">
                <adec:decorative xmlns:adec="http://schemas.microsoft.com/office/drawing/2017/decorative" val="1"/>
              </a:ext>
            </a:extLst>
          </p:cNvPr>
          <p:cNvCxnSpPr>
            <a:cxnSpLocks/>
          </p:cNvCxnSpPr>
          <p:nvPr/>
        </p:nvCxnSpPr>
        <p:spPr>
          <a:xfrm>
            <a:off x="8077761"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Date Placeholder 2">
            <a:extLst>
              <a:ext uri="{FF2B5EF4-FFF2-40B4-BE49-F238E27FC236}">
                <a16:creationId xmlns:a16="http://schemas.microsoft.com/office/drawing/2014/main" id="{68FF6D8B-36A2-DF79-CDB9-885694DCA71D}"/>
              </a:ext>
            </a:extLst>
          </p:cNvPr>
          <p:cNvSpPr>
            <a:spLocks noGrp="1"/>
          </p:cNvSpPr>
          <p:nvPr>
            <p:ph type="dt" sz="half" idx="15"/>
          </p:nvPr>
        </p:nvSpPr>
        <p:spPr>
          <a:xfrm rot="5400000">
            <a:off x="-997745" y="4687095"/>
            <a:ext cx="2706690" cy="365125"/>
          </a:xfrm>
        </p:spPr>
        <p:txBody>
          <a:bodyPr/>
          <a:lstStyle/>
          <a:p>
            <a:fld id="{7FA43F5B-065E-43CE-B3FD-98C48A6F94D7}" type="datetimeFigureOut">
              <a:rPr lang="en-US" dirty="0"/>
              <a:pPr/>
              <a:t>10/19/26</a:t>
            </a:fld>
            <a:endParaRPr lang="en-US"/>
          </a:p>
        </p:txBody>
      </p:sp>
      <p:sp>
        <p:nvSpPr>
          <p:cNvPr id="5" name="Footer Placeholder 4">
            <a:extLst>
              <a:ext uri="{FF2B5EF4-FFF2-40B4-BE49-F238E27FC236}">
                <a16:creationId xmlns:a16="http://schemas.microsoft.com/office/drawing/2014/main" id="{63A2396A-E38F-CC9C-7303-71F99D082082}"/>
              </a:ext>
            </a:extLst>
          </p:cNvPr>
          <p:cNvSpPr>
            <a:spLocks noGrp="1"/>
          </p:cNvSpPr>
          <p:nvPr>
            <p:ph type="ftr" sz="quarter" idx="16"/>
          </p:nvPr>
        </p:nvSpPr>
        <p:spPr>
          <a:xfrm rot="16200000" flipH="1">
            <a:off x="-1131161" y="1592957"/>
            <a:ext cx="2973522" cy="365125"/>
          </a:xfrm>
        </p:spPr>
        <p:txBody>
          <a:bodyPr/>
          <a:lstStyle/>
          <a:p>
            <a:r>
              <a:rPr lang="en-US"/>
              <a:t>
              </a:t>
            </a:r>
          </a:p>
        </p:txBody>
      </p:sp>
      <p:sp>
        <p:nvSpPr>
          <p:cNvPr id="6" name="Slide Number Placeholder 5">
            <a:extLst>
              <a:ext uri="{FF2B5EF4-FFF2-40B4-BE49-F238E27FC236}">
                <a16:creationId xmlns:a16="http://schemas.microsoft.com/office/drawing/2014/main" id="{483B0E4B-031C-4F2A-1993-D824DD71F7DE}"/>
              </a:ext>
            </a:extLst>
          </p:cNvPr>
          <p:cNvSpPr>
            <a:spLocks noGrp="1"/>
          </p:cNvSpPr>
          <p:nvPr>
            <p:ph type="sldNum" sz="quarter" idx="17"/>
          </p:nvPr>
        </p:nvSpPr>
        <p:spPr>
          <a:xfrm>
            <a:off x="51117" y="6356350"/>
            <a:ext cx="574620" cy="365125"/>
          </a:xfrm>
        </p:spPr>
        <p:txBody>
          <a:bodyPr/>
          <a:lstStyle/>
          <a:p>
            <a:fld id="{2DE90F28-AFBB-4AB2-AA79-6D3F72ED131B}" type="slidenum">
              <a:rPr lang="en-US" dirty="0"/>
              <a:pPr/>
              <a:t>‹#›</a:t>
            </a:fld>
            <a:endParaRPr lang="en-US"/>
          </a:p>
        </p:txBody>
      </p:sp>
    </p:spTree>
    <p:extLst>
      <p:ext uri="{BB962C8B-B14F-4D97-AF65-F5344CB8AC3E}">
        <p14:creationId xmlns:p14="http://schemas.microsoft.com/office/powerpoint/2010/main" val="33026993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Content with Picture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31520" y="583413"/>
            <a:ext cx="4361688" cy="1262639"/>
          </a:xfrm>
        </p:spPr>
        <p:txBody>
          <a:bodyPr anchor="b">
            <a:noAutofit/>
          </a:bodyPr>
          <a:lstStyle>
            <a:lvl1pPr>
              <a:defRPr sz="3200">
                <a:solidFill>
                  <a:schemeClr val="tx1"/>
                </a:solidFill>
              </a:defRPr>
            </a:lvl1pPr>
          </a:lstStyle>
          <a:p>
            <a:r>
              <a:rPr lang="en-US"/>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731520" y="1979461"/>
            <a:ext cx="4360863" cy="432926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noChangeAspect="1"/>
          </p:cNvSpPr>
          <p:nvPr>
            <p:ph type="pic" sz="quarter" idx="13" hasCustomPrompt="1"/>
          </p:nvPr>
        </p:nvSpPr>
        <p:spPr>
          <a:xfrm>
            <a:off x="5745480" y="0"/>
            <a:ext cx="6446520" cy="6858000"/>
          </a:xfrm>
          <a:blipFill>
            <a:blip r:embed="rId2">
              <a:alphaModFix amt="70000"/>
              <a:extLst>
                <a:ext uri="{28A0092B-C50C-407E-A947-70E740481C1C}">
                  <a14:useLocalDpi xmlns:a14="http://schemas.microsoft.com/office/drawing/2010/main" val="0"/>
                </a:ext>
              </a:extLst>
            </a:blip>
            <a:stretch>
              <a:fillRect/>
            </a:stretch>
          </a:blipFill>
        </p:spPr>
        <p:txBody>
          <a:bodyPr anchor="t"/>
          <a:lstStyle>
            <a:lvl1pPr>
              <a:defRPr>
                <a:solidFill>
                  <a:schemeClr val="tx1"/>
                </a:solidFill>
              </a:defRPr>
            </a:lvl1pPr>
          </a:lstStyle>
          <a:p>
            <a:endParaRPr/>
          </a:p>
        </p:txBody>
      </p:sp>
      <p:cxnSp>
        <p:nvCxnSpPr>
          <p:cNvPr id="5" name="Straight Connector 4">
            <a:extLst>
              <a:ext uri="{FF2B5EF4-FFF2-40B4-BE49-F238E27FC236}">
                <a16:creationId xmlns:a16="http://schemas.microsoft.com/office/drawing/2014/main" id="{1481977D-48BC-F135-96F9-1655E4BEE673}"/>
              </a:ext>
              <a:ext uri="{C183D7F6-B498-43B3-948B-1728B52AA6E4}">
                <adec:decorative xmlns:adec="http://schemas.microsoft.com/office/drawing/2017/decorative" val="1"/>
              </a:ext>
            </a:extLst>
          </p:cNvPr>
          <p:cNvCxnSpPr>
            <a:cxnSpLocks/>
          </p:cNvCxnSpPr>
          <p:nvPr/>
        </p:nvCxnSpPr>
        <p:spPr>
          <a:xfrm>
            <a:off x="5732126"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Date Placeholder 2">
            <a:extLst>
              <a:ext uri="{FF2B5EF4-FFF2-40B4-BE49-F238E27FC236}">
                <a16:creationId xmlns:a16="http://schemas.microsoft.com/office/drawing/2014/main" id="{EA981C2C-E0DD-29A7-8209-50D664881524}"/>
              </a:ext>
            </a:extLst>
          </p:cNvPr>
          <p:cNvSpPr>
            <a:spLocks noGrp="1"/>
          </p:cNvSpPr>
          <p:nvPr>
            <p:ph type="dt" sz="half" idx="15"/>
          </p:nvPr>
        </p:nvSpPr>
        <p:spPr>
          <a:xfrm rot="5400000">
            <a:off x="-997745" y="4687095"/>
            <a:ext cx="2706690" cy="365125"/>
          </a:xfrm>
        </p:spPr>
        <p:txBody>
          <a:bodyPr/>
          <a:lstStyle/>
          <a:p>
            <a:fld id="{7FA43F5B-065E-43CE-B3FD-98C48A6F94D7}" type="datetimeFigureOut">
              <a:rPr lang="en-US" dirty="0"/>
              <a:pPr/>
              <a:t>10/19/26</a:t>
            </a:fld>
            <a:endParaRPr lang="en-US"/>
          </a:p>
        </p:txBody>
      </p:sp>
      <p:sp>
        <p:nvSpPr>
          <p:cNvPr id="6" name="Footer Placeholder 4">
            <a:extLst>
              <a:ext uri="{FF2B5EF4-FFF2-40B4-BE49-F238E27FC236}">
                <a16:creationId xmlns:a16="http://schemas.microsoft.com/office/drawing/2014/main" id="{D205369F-8CCB-402F-9055-2BF12262B54D}"/>
              </a:ext>
            </a:extLst>
          </p:cNvPr>
          <p:cNvSpPr>
            <a:spLocks noGrp="1"/>
          </p:cNvSpPr>
          <p:nvPr>
            <p:ph type="ftr" sz="quarter" idx="16"/>
          </p:nvPr>
        </p:nvSpPr>
        <p:spPr>
          <a:xfrm rot="16200000" flipH="1">
            <a:off x="-1131161" y="1592957"/>
            <a:ext cx="2973522" cy="365125"/>
          </a:xfrm>
        </p:spPr>
        <p:txBody>
          <a:bodyPr/>
          <a:lstStyle/>
          <a:p>
            <a:r>
              <a:rPr lang="en-US"/>
              <a:t>
              </a:t>
            </a:r>
          </a:p>
        </p:txBody>
      </p:sp>
      <p:sp>
        <p:nvSpPr>
          <p:cNvPr id="7" name="Slide Number Placeholder 5">
            <a:extLst>
              <a:ext uri="{FF2B5EF4-FFF2-40B4-BE49-F238E27FC236}">
                <a16:creationId xmlns:a16="http://schemas.microsoft.com/office/drawing/2014/main" id="{133591F2-4BD3-37D0-B00E-B2CD5F47A36C}"/>
              </a:ext>
            </a:extLst>
          </p:cNvPr>
          <p:cNvSpPr>
            <a:spLocks noGrp="1"/>
          </p:cNvSpPr>
          <p:nvPr>
            <p:ph type="sldNum" sz="quarter" idx="17"/>
          </p:nvPr>
        </p:nvSpPr>
        <p:spPr>
          <a:xfrm>
            <a:off x="51117" y="6356350"/>
            <a:ext cx="574620" cy="365125"/>
          </a:xfrm>
        </p:spPr>
        <p:txBody>
          <a:bodyPr/>
          <a:lstStyle/>
          <a:p>
            <a:fld id="{2DE90F28-AFBB-4AB2-AA79-6D3F72ED131B}" type="slidenum">
              <a:rPr lang="en-US" dirty="0"/>
              <a:pPr/>
              <a:t>‹#›</a:t>
            </a:fld>
            <a:endParaRPr lang="en-US"/>
          </a:p>
        </p:txBody>
      </p:sp>
    </p:spTree>
    <p:extLst>
      <p:ext uri="{BB962C8B-B14F-4D97-AF65-F5344CB8AC3E}">
        <p14:creationId xmlns:p14="http://schemas.microsoft.com/office/powerpoint/2010/main" val="40786213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Content with Picture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31520" y="320040"/>
            <a:ext cx="4572000" cy="932688"/>
          </a:xfrm>
        </p:spPr>
        <p:txBody>
          <a:bodyPr anchor="b"/>
          <a:lstStyle>
            <a:lvl1pPr>
              <a:defRPr sz="3200">
                <a:solidFill>
                  <a:schemeClr val="tx1"/>
                </a:solidFill>
              </a:defRPr>
            </a:lvl1pPr>
          </a:lstStyle>
          <a:p>
            <a:r>
              <a:rPr lang="en-US"/>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731520" y="1380744"/>
            <a:ext cx="4572000" cy="498348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noChangeAspect="1"/>
          </p:cNvSpPr>
          <p:nvPr>
            <p:ph type="pic" sz="quarter" idx="13" hasCustomPrompt="1"/>
          </p:nvPr>
        </p:nvSpPr>
        <p:spPr>
          <a:xfrm>
            <a:off x="5917720" y="0"/>
            <a:ext cx="6274279" cy="6858000"/>
          </a:xfrm>
          <a:blipFill>
            <a:blip r:embed="rId2">
              <a:alphaModFix amt="70000"/>
              <a:extLst>
                <a:ext uri="{28A0092B-C50C-407E-A947-70E740481C1C}">
                  <a14:useLocalDpi xmlns:a14="http://schemas.microsoft.com/office/drawing/2010/main" val="0"/>
                </a:ext>
              </a:extLst>
            </a:blip>
            <a:stretch>
              <a:fillRect/>
            </a:stretch>
          </a:blipFill>
        </p:spPr>
        <p:txBody>
          <a:bodyPr anchor="t"/>
          <a:lstStyle>
            <a:lvl1pPr>
              <a:defRPr>
                <a:solidFill>
                  <a:schemeClr val="tx1"/>
                </a:solidFill>
              </a:defRPr>
            </a:lvl1pPr>
          </a:lstStyle>
          <a:p>
            <a:endParaRPr/>
          </a:p>
        </p:txBody>
      </p:sp>
      <p:cxnSp>
        <p:nvCxnSpPr>
          <p:cNvPr id="5" name="Straight Connector 4">
            <a:extLst>
              <a:ext uri="{FF2B5EF4-FFF2-40B4-BE49-F238E27FC236}">
                <a16:creationId xmlns:a16="http://schemas.microsoft.com/office/drawing/2014/main" id="{B18BEB48-A052-9364-6EF6-F698004CA571}"/>
              </a:ext>
              <a:ext uri="{C183D7F6-B498-43B3-948B-1728B52AA6E4}">
                <adec:decorative xmlns:adec="http://schemas.microsoft.com/office/drawing/2017/decorative" val="1"/>
              </a:ext>
            </a:extLst>
          </p:cNvPr>
          <p:cNvCxnSpPr>
            <a:cxnSpLocks/>
          </p:cNvCxnSpPr>
          <p:nvPr/>
        </p:nvCxnSpPr>
        <p:spPr>
          <a:xfrm>
            <a:off x="5911724"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Date Placeholder 2">
            <a:extLst>
              <a:ext uri="{FF2B5EF4-FFF2-40B4-BE49-F238E27FC236}">
                <a16:creationId xmlns:a16="http://schemas.microsoft.com/office/drawing/2014/main" id="{417D8113-ECE6-D6F5-9CA4-C96A535F4799}"/>
              </a:ext>
            </a:extLst>
          </p:cNvPr>
          <p:cNvSpPr>
            <a:spLocks noGrp="1"/>
          </p:cNvSpPr>
          <p:nvPr>
            <p:ph type="dt" sz="half" idx="15"/>
          </p:nvPr>
        </p:nvSpPr>
        <p:spPr>
          <a:xfrm rot="5400000">
            <a:off x="-997745" y="4687095"/>
            <a:ext cx="2706690" cy="365125"/>
          </a:xfrm>
        </p:spPr>
        <p:txBody>
          <a:bodyPr/>
          <a:lstStyle/>
          <a:p>
            <a:fld id="{7FA43F5B-065E-43CE-B3FD-98C48A6F94D7}" type="datetimeFigureOut">
              <a:rPr lang="en-US" dirty="0"/>
              <a:pPr/>
              <a:t>10/19/26</a:t>
            </a:fld>
            <a:endParaRPr lang="en-US"/>
          </a:p>
        </p:txBody>
      </p:sp>
      <p:sp>
        <p:nvSpPr>
          <p:cNvPr id="6" name="Footer Placeholder 4">
            <a:extLst>
              <a:ext uri="{FF2B5EF4-FFF2-40B4-BE49-F238E27FC236}">
                <a16:creationId xmlns:a16="http://schemas.microsoft.com/office/drawing/2014/main" id="{629A0137-F97A-8194-464D-3B7D4814A8AE}"/>
              </a:ext>
            </a:extLst>
          </p:cNvPr>
          <p:cNvSpPr>
            <a:spLocks noGrp="1"/>
          </p:cNvSpPr>
          <p:nvPr>
            <p:ph type="ftr" sz="quarter" idx="16"/>
          </p:nvPr>
        </p:nvSpPr>
        <p:spPr>
          <a:xfrm rot="16200000" flipH="1">
            <a:off x="-1131161" y="1592957"/>
            <a:ext cx="2973522" cy="365125"/>
          </a:xfrm>
        </p:spPr>
        <p:txBody>
          <a:bodyPr/>
          <a:lstStyle/>
          <a:p>
            <a:r>
              <a:rPr lang="en-US"/>
              <a:t>
              </a:t>
            </a:r>
          </a:p>
        </p:txBody>
      </p:sp>
      <p:sp>
        <p:nvSpPr>
          <p:cNvPr id="7" name="Slide Number Placeholder 5">
            <a:extLst>
              <a:ext uri="{FF2B5EF4-FFF2-40B4-BE49-F238E27FC236}">
                <a16:creationId xmlns:a16="http://schemas.microsoft.com/office/drawing/2014/main" id="{E3FE5686-63A9-B1A1-5734-F96A96514650}"/>
              </a:ext>
            </a:extLst>
          </p:cNvPr>
          <p:cNvSpPr>
            <a:spLocks noGrp="1"/>
          </p:cNvSpPr>
          <p:nvPr>
            <p:ph type="sldNum" sz="quarter" idx="17"/>
          </p:nvPr>
        </p:nvSpPr>
        <p:spPr>
          <a:xfrm>
            <a:off x="51117" y="6356350"/>
            <a:ext cx="574620" cy="365125"/>
          </a:xfrm>
        </p:spPr>
        <p:txBody>
          <a:bodyPr/>
          <a:lstStyle/>
          <a:p>
            <a:fld id="{2DE90F28-AFBB-4AB2-AA79-6D3F72ED131B}" type="slidenum">
              <a:rPr lang="en-US" dirty="0"/>
              <a:pPr/>
              <a:t>‹#›</a:t>
            </a:fld>
            <a:endParaRPr lang="en-US"/>
          </a:p>
        </p:txBody>
      </p:sp>
    </p:spTree>
    <p:extLst>
      <p:ext uri="{BB962C8B-B14F-4D97-AF65-F5344CB8AC3E}">
        <p14:creationId xmlns:p14="http://schemas.microsoft.com/office/powerpoint/2010/main" val="1472445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p:cSld name="Content with Picture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31520" y="5012268"/>
            <a:ext cx="3739896" cy="1390330"/>
          </a:xfrm>
        </p:spPr>
        <p:txBody>
          <a:bodyPr anchor="t">
            <a:normAutofit/>
          </a:bodyPr>
          <a:lstStyle>
            <a:lvl1pPr>
              <a:defRPr sz="3200">
                <a:solidFill>
                  <a:schemeClr val="tx1"/>
                </a:solidFill>
              </a:defRPr>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noChangeAspect="1"/>
          </p:cNvSpPr>
          <p:nvPr>
            <p:ph type="pic" sz="quarter" idx="13" hasCustomPrompt="1"/>
          </p:nvPr>
        </p:nvSpPr>
        <p:spPr>
          <a:xfrm>
            <a:off x="-1" y="0"/>
            <a:ext cx="12192000" cy="4635132"/>
          </a:xfrm>
          <a:blipFill>
            <a:blip r:embed="rId2">
              <a:alphaModFix amt="70000"/>
              <a:extLst>
                <a:ext uri="{28A0092B-C50C-407E-A947-70E740481C1C}">
                  <a14:useLocalDpi xmlns:a14="http://schemas.microsoft.com/office/drawing/2010/main" val="0"/>
                </a:ext>
              </a:extLst>
            </a:blip>
            <a:stretch>
              <a:fillRect/>
            </a:stretch>
          </a:blipFill>
        </p:spPr>
        <p:txBody>
          <a:bodyPr anchor="t"/>
          <a:lstStyle>
            <a:lvl1pPr>
              <a:defRPr>
                <a:solidFill>
                  <a:schemeClr val="tx1"/>
                </a:solidFill>
              </a:defRPr>
            </a:lvl1pPr>
          </a:lstStyle>
          <a:p>
            <a:endParaRPr/>
          </a:p>
        </p:txBody>
      </p:sp>
      <p:sp>
        <p:nvSpPr>
          <p:cNvPr id="4" name="Footer Placeholder 5">
            <a:extLst>
              <a:ext uri="{FF2B5EF4-FFF2-40B4-BE49-F238E27FC236}">
                <a16:creationId xmlns:a16="http://schemas.microsoft.com/office/drawing/2014/main" id="{485E715F-A05B-F2BC-ABF4-447E9B58E0C2}"/>
              </a:ext>
            </a:extLst>
          </p:cNvPr>
          <p:cNvSpPr>
            <a:spLocks noGrp="1"/>
          </p:cNvSpPr>
          <p:nvPr>
            <p:ph type="ftr" sz="quarter" idx="15"/>
          </p:nvPr>
        </p:nvSpPr>
        <p:spPr>
          <a:xfrm rot="16200000">
            <a:off x="-499001" y="5684309"/>
            <a:ext cx="1709209" cy="365125"/>
          </a:xfrm>
        </p:spPr>
        <p:txBody>
          <a:bodyPr/>
          <a:lstStyle/>
          <a:p>
            <a:r>
              <a:rPr lang="en-US"/>
              <a:t>
              </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846320" y="5012267"/>
            <a:ext cx="6400800" cy="1390330"/>
          </a:xfrm>
        </p:spPr>
        <p:txBody>
          <a:bodyPr>
            <a:noAutofit/>
          </a:bodyPr>
          <a:lstStyle>
            <a:lvl1pPr marL="0" indent="0">
              <a:buFont typeface="Arial" panose="020B0604020202020204" pitchFamily="34" charset="0"/>
              <a:buNone/>
              <a:defRPr sz="1800">
                <a:solidFill>
                  <a:schemeClr val="tx1"/>
                </a:solidFill>
              </a:defRPr>
            </a:lvl1pPr>
            <a:lvl2pPr marL="228600" indent="0">
              <a:buFont typeface="Arial" panose="020B0604020202020204" pitchFamily="34" charset="0"/>
              <a:buNone/>
              <a:defRPr sz="1600">
                <a:solidFill>
                  <a:schemeClr val="tx1"/>
                </a:solidFill>
              </a:defRPr>
            </a:lvl2pPr>
            <a:lvl3pPr marL="457200" indent="0">
              <a:buFont typeface="Arial" panose="020B0604020202020204" pitchFamily="34" charset="0"/>
              <a:buNone/>
              <a:defRPr sz="1400">
                <a:solidFill>
                  <a:schemeClr val="tx1"/>
                </a:solidFill>
              </a:defRPr>
            </a:lvl3pPr>
            <a:lvl4pPr marL="685800" indent="0">
              <a:buFont typeface="Arial" panose="020B0604020202020204" pitchFamily="34" charset="0"/>
              <a:buNone/>
              <a:defRPr sz="1200">
                <a:solidFill>
                  <a:schemeClr val="tx1"/>
                </a:solidFill>
              </a:defRPr>
            </a:lvl4pPr>
            <a:lvl5pPr marL="914400" indent="0">
              <a:buFont typeface="Arial" panose="020B0604020202020204" pitchFamily="34" charset="0"/>
              <a:buNone/>
              <a:defRPr sz="11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rot="5400000">
            <a:off x="11173959" y="5435073"/>
            <a:ext cx="1210734" cy="365125"/>
          </a:xfrm>
        </p:spPr>
        <p:txBody>
          <a:bodyPr/>
          <a:lstStyle>
            <a:lvl1pPr>
              <a:defRPr>
                <a:solidFill>
                  <a:schemeClr val="tx1"/>
                </a:solidFill>
              </a:defRPr>
            </a:lvl1pPr>
          </a:lstStyle>
          <a:p>
            <a:fld id="{ADC8C146-0A20-4029-98D5-9A42EEDF8B24}" type="datetimeFigureOut">
              <a:rPr lang="en-US" dirty="0"/>
              <a:pPr/>
              <a:t>10/19/26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cxnSp>
        <p:nvCxnSpPr>
          <p:cNvPr id="3" name="Straight Connector 2">
            <a:extLst>
              <a:ext uri="{FF2B5EF4-FFF2-40B4-BE49-F238E27FC236}">
                <a16:creationId xmlns:a16="http://schemas.microsoft.com/office/drawing/2014/main" id="{2A2B6090-1D21-5610-7943-4C4F96A6C767}"/>
              </a:ext>
              <a:ext uri="{C183D7F6-B498-43B3-948B-1728B52AA6E4}">
                <adec:decorative xmlns:adec="http://schemas.microsoft.com/office/drawing/2017/decorative" val="1"/>
              </a:ext>
            </a:extLst>
          </p:cNvPr>
          <p:cNvCxnSpPr>
            <a:cxnSpLocks/>
          </p:cNvCxnSpPr>
          <p:nvPr/>
        </p:nvCxnSpPr>
        <p:spPr>
          <a:xfrm flipH="1">
            <a:off x="0" y="4638230"/>
            <a:ext cx="1219199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99139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p:cSld name="Content with Picture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40080" y="4882896"/>
            <a:ext cx="3657603" cy="1453896"/>
          </a:xfrm>
        </p:spPr>
        <p:txBody>
          <a:bodyPr anchor="t">
            <a:normAutofit/>
          </a:bodyPr>
          <a:lstStyle>
            <a:lvl1pPr algn="ctr">
              <a:defRPr sz="3200">
                <a:solidFill>
                  <a:schemeClr val="tx1"/>
                </a:solidFill>
              </a:defRPr>
            </a:lvl1pPr>
          </a:lstStyle>
          <a:p>
            <a:r>
              <a:rPr lang="en-US"/>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16" name="Picture Placeholder 15">
            <a:extLst>
              <a:ext uri="{FF2B5EF4-FFF2-40B4-BE49-F238E27FC236}">
                <a16:creationId xmlns:a16="http://schemas.microsoft.com/office/drawing/2014/main" id="{838F5DE0-1AA8-5320-EBEC-7B2EEF399630}"/>
              </a:ext>
            </a:extLst>
          </p:cNvPr>
          <p:cNvSpPr>
            <a:spLocks noGrp="1" noChangeAspect="1"/>
          </p:cNvSpPr>
          <p:nvPr>
            <p:ph type="pic" sz="quarter" idx="13" hasCustomPrompt="1"/>
          </p:nvPr>
        </p:nvSpPr>
        <p:spPr>
          <a:xfrm>
            <a:off x="731520" y="548642"/>
            <a:ext cx="3490175" cy="4041647"/>
          </a:xfrm>
          <a:custGeom>
            <a:avLst/>
            <a:gdLst/>
            <a:ahLst/>
            <a:cxnLst/>
            <a:rect l="l" t="t" r="r" b="b"/>
            <a:pathLst>
              <a:path w="3490175" h="4041647">
                <a:moveTo>
                  <a:pt x="1745088" y="0"/>
                </a:moveTo>
                <a:cubicBezTo>
                  <a:pt x="2708873" y="0"/>
                  <a:pt x="3490175" y="781302"/>
                  <a:pt x="3490175" y="1745088"/>
                </a:cubicBezTo>
                <a:lnTo>
                  <a:pt x="3490175" y="3141232"/>
                </a:lnTo>
                <a:lnTo>
                  <a:pt x="3490175" y="3490175"/>
                </a:lnTo>
                <a:lnTo>
                  <a:pt x="3490175" y="4041647"/>
                </a:lnTo>
                <a:lnTo>
                  <a:pt x="0" y="4041647"/>
                </a:lnTo>
                <a:lnTo>
                  <a:pt x="0" y="3490175"/>
                </a:lnTo>
                <a:lnTo>
                  <a:pt x="0" y="3141232"/>
                </a:lnTo>
                <a:lnTo>
                  <a:pt x="0" y="1745088"/>
                </a:lnTo>
                <a:cubicBezTo>
                  <a:pt x="0" y="781302"/>
                  <a:pt x="781302" y="0"/>
                  <a:pt x="1745088" y="0"/>
                </a:cubicBezTo>
                <a:close/>
              </a:path>
            </a:pathLst>
          </a:custGeom>
          <a:blipFill dpi="0" rotWithShape="1">
            <a:blip r:embed="rId2">
              <a:alphaModFix amt="81000"/>
              <a:extLst>
                <a:ext uri="{28A0092B-C50C-407E-A947-70E740481C1C}">
                  <a14:useLocalDpi xmlns:a14="http://schemas.microsoft.com/office/drawing/2010/main" val="0"/>
                </a:ext>
              </a:extLst>
            </a:blip>
            <a:srcRect/>
            <a:stretch>
              <a:fillRect/>
            </a:stretch>
          </a:blipFill>
          <a:ln w="6350">
            <a:solidFill>
              <a:schemeClr val="tx1"/>
            </a:solidFill>
          </a:ln>
        </p:spPr>
        <p:txBody>
          <a:bodyPr wrap="square" anchor="t">
            <a:noAutofit/>
          </a:bodyPr>
          <a:lstStyle>
            <a:lvl1pPr>
              <a:defRPr>
                <a:solidFill>
                  <a:schemeClr val="tx1"/>
                </a:solidFill>
              </a:defRPr>
            </a:lvl1pPr>
          </a:lstStyle>
          <a:p>
            <a:endParaRPr/>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4937760" y="549275"/>
            <a:ext cx="6561138" cy="575945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defRPr>
            </a:lvl1pPr>
          </a:lstStyle>
          <a:p>
            <a:fld id="{D73859A7-84EB-4384-87AF-59CC16704CF8}" type="datetimeFigureOut">
              <a:rPr lang="en-US" dirty="0"/>
              <a:pPr/>
              <a:t>10/19/26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cxnSp>
        <p:nvCxnSpPr>
          <p:cNvPr id="3" name="Straight Connector 2">
            <a:extLst>
              <a:ext uri="{FF2B5EF4-FFF2-40B4-BE49-F238E27FC236}">
                <a16:creationId xmlns:a16="http://schemas.microsoft.com/office/drawing/2014/main" id="{619C3A72-7CAE-129F-7490-B687280EF1C9}"/>
              </a:ext>
              <a:ext uri="{C183D7F6-B498-43B3-948B-1728B52AA6E4}">
                <adec:decorative xmlns:adec="http://schemas.microsoft.com/office/drawing/2017/decorative" val="1"/>
              </a:ext>
            </a:extLst>
          </p:cNvPr>
          <p:cNvCxnSpPr>
            <a:cxnSpLocks/>
          </p:cNvCxnSpPr>
          <p:nvPr/>
        </p:nvCxnSpPr>
        <p:spPr>
          <a:xfrm>
            <a:off x="4646117"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772893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p:cSld name="Content with Picture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18164" y="559341"/>
            <a:ext cx="10755670" cy="932688"/>
          </a:xfrm>
        </p:spPr>
        <p:txBody>
          <a:bodyPr anchor="b"/>
          <a:lstStyle/>
          <a:p>
            <a:r>
              <a:rPr lang="en-US"/>
              <a:t>Click to edit Master title style</a:t>
            </a:r>
          </a:p>
        </p:txBody>
      </p:sp>
      <p:sp>
        <p:nvSpPr>
          <p:cNvPr id="9" name="Footer Placeholder 5">
            <a:extLst>
              <a:ext uri="{FF2B5EF4-FFF2-40B4-BE49-F238E27FC236}">
                <a16:creationId xmlns:a16="http://schemas.microsoft.com/office/drawing/2014/main" id="{3C89FBB9-2C05-A4C1-ECB4-D6A5C4219E42}"/>
              </a:ext>
            </a:extLst>
          </p:cNvPr>
          <p:cNvSpPr>
            <a:spLocks noGrp="1"/>
          </p:cNvSpPr>
          <p:nvPr>
            <p:ph type="ftr" sz="quarter" idx="16"/>
          </p:nvPr>
        </p:nvSpPr>
        <p:spPr>
          <a:xfrm rot="16200000" flipH="1">
            <a:off x="-1131161" y="1592957"/>
            <a:ext cx="2973522" cy="365125"/>
          </a:xfrm>
        </p:spPr>
        <p:txBody>
          <a:bodyPr/>
          <a:lstStyle>
            <a:lvl1pPr>
              <a:defRPr>
                <a:solidFill>
                  <a:schemeClr val="tx1"/>
                </a:solidFill>
              </a:defRPr>
            </a:lvl1pPr>
          </a:lstStyle>
          <a:p>
            <a:r>
              <a:rPr lang="en-US"/>
              <a:t>
              </a:t>
            </a:r>
          </a:p>
        </p:txBody>
      </p:sp>
      <p:sp>
        <p:nvSpPr>
          <p:cNvPr id="3" name="Date Placeholder 4">
            <a:extLst>
              <a:ext uri="{FF2B5EF4-FFF2-40B4-BE49-F238E27FC236}">
                <a16:creationId xmlns:a16="http://schemas.microsoft.com/office/drawing/2014/main" id="{BBB07A11-50DE-6BC0-0514-6E2C14A47985}"/>
              </a:ext>
            </a:extLst>
          </p:cNvPr>
          <p:cNvSpPr>
            <a:spLocks noGrp="1"/>
          </p:cNvSpPr>
          <p:nvPr>
            <p:ph type="dt" sz="half" idx="15"/>
          </p:nvPr>
        </p:nvSpPr>
        <p:spPr>
          <a:xfrm rot="16200000" flipH="1">
            <a:off x="-997746" y="4594946"/>
            <a:ext cx="2706690" cy="365125"/>
          </a:xfrm>
        </p:spPr>
        <p:txBody>
          <a:bodyPr/>
          <a:lstStyle>
            <a:lvl1pPr algn="l">
              <a:defRPr>
                <a:solidFill>
                  <a:schemeClr val="tx1"/>
                </a:solidFill>
              </a:defRPr>
            </a:lvl1pPr>
          </a:lstStyle>
          <a:p>
            <a:fld id="{7FA43F5B-065E-43CE-B3FD-98C48A6F94D7}" type="datetimeFigureOut">
              <a:rPr lang="en-US" dirty="0"/>
              <a:pPr/>
              <a:t>10/19/26</a:t>
            </a:fld>
            <a:endParaRPr lang="en-US"/>
          </a:p>
        </p:txBody>
      </p:sp>
      <p:sp>
        <p:nvSpPr>
          <p:cNvPr id="6" name="Slide Number Placeholder 6">
            <a:extLst>
              <a:ext uri="{FF2B5EF4-FFF2-40B4-BE49-F238E27FC236}">
                <a16:creationId xmlns:a16="http://schemas.microsoft.com/office/drawing/2014/main" id="{03ED5F49-F9F7-05A9-62AC-C9C8DF2EADE8}"/>
              </a:ext>
            </a:extLst>
          </p:cNvPr>
          <p:cNvSpPr>
            <a:spLocks noGrp="1"/>
          </p:cNvSpPr>
          <p:nvPr>
            <p:ph type="sldNum" sz="quarter" idx="17"/>
          </p:nvPr>
        </p:nvSpPr>
        <p:spPr>
          <a:xfrm>
            <a:off x="88569" y="6264201"/>
            <a:ext cx="574620" cy="365125"/>
          </a:xfrm>
        </p:spPr>
        <p:txBody>
          <a:bodyPr/>
          <a:lstStyle>
            <a:lvl1pPr>
              <a:defRPr>
                <a:solidFill>
                  <a:schemeClr val="tx1"/>
                </a:solidFill>
              </a:defRPr>
            </a:lvl1pPr>
          </a:lstStyle>
          <a:p>
            <a:fld id="{2DE90F28-AFBB-4AB2-AA79-6D3F72ED131B}" type="slidenum">
              <a:rPr lang="en-US" dirty="0"/>
              <a:pPr/>
              <a:t>‹#›</a:t>
            </a:fld>
            <a:endParaRPr lang="en-US"/>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711200" y="1713652"/>
            <a:ext cx="4387012" cy="461294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Picture Placeholder 11">
            <a:extLst>
              <a:ext uri="{FF2B5EF4-FFF2-40B4-BE49-F238E27FC236}">
                <a16:creationId xmlns:a16="http://schemas.microsoft.com/office/drawing/2014/main" id="{96F64025-FA05-CC42-8294-F944BC95DD00}"/>
              </a:ext>
            </a:extLst>
          </p:cNvPr>
          <p:cNvSpPr>
            <a:spLocks noGrp="1" noChangeAspect="1"/>
          </p:cNvSpPr>
          <p:nvPr>
            <p:ph type="pic" sz="quarter" idx="13" hasCustomPrompt="1"/>
          </p:nvPr>
        </p:nvSpPr>
        <p:spPr>
          <a:xfrm>
            <a:off x="5658927" y="1713653"/>
            <a:ext cx="6533071" cy="5144347"/>
          </a:xfrm>
          <a:custGeom>
            <a:avLst/>
            <a:gdLst/>
            <a:ahLst/>
            <a:cxnLst/>
            <a:rect l="l" t="t" r="r" b="b"/>
            <a:pathLst>
              <a:path w="6460672" h="5029200">
                <a:moveTo>
                  <a:pt x="0" y="0"/>
                </a:moveTo>
                <a:lnTo>
                  <a:pt x="6460672" y="0"/>
                </a:lnTo>
                <a:lnTo>
                  <a:pt x="6460672" y="5029200"/>
                </a:lnTo>
                <a:lnTo>
                  <a:pt x="0" y="5029200"/>
                </a:lnTo>
                <a:close/>
              </a:path>
            </a:pathLst>
          </a:custGeom>
          <a:blipFill>
            <a:blip r:embed="rId2">
              <a:alphaModFix amt="70000"/>
              <a:extLst>
                <a:ext uri="{28A0092B-C50C-407E-A947-70E740481C1C}">
                  <a14:useLocalDpi xmlns:a14="http://schemas.microsoft.com/office/drawing/2010/main" val="0"/>
                </a:ext>
              </a:extLst>
            </a:blip>
            <a:stretch>
              <a:fillRect/>
            </a:stretch>
          </a:blipFill>
        </p:spPr>
        <p:txBody>
          <a:bodyPr vert="horz" wrap="square" lIns="91440" tIns="45720" rIns="91440" bIns="45720" rtlCol="0" anchor="t">
            <a:noAutofit/>
          </a:bodyPr>
          <a:lstStyle>
            <a:lvl1pPr marL="0" indent="0">
              <a:buFont typeface="Arial" panose="020B0604020202020204" pitchFamily="34" charset="0"/>
              <a:buNone/>
              <a:defRPr lang="en-US" dirty="0"/>
            </a:lvl1pPr>
          </a:lstStyle>
          <a:p>
            <a:pPr marL="285750" lvl="0" indent="-285750"/>
            <a:endParaRPr/>
          </a:p>
        </p:txBody>
      </p:sp>
    </p:spTree>
    <p:extLst>
      <p:ext uri="{BB962C8B-B14F-4D97-AF65-F5344CB8AC3E}">
        <p14:creationId xmlns:p14="http://schemas.microsoft.com/office/powerpoint/2010/main" val="19092248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p:cSld name="Number Large">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B7BBF55A-D91F-143D-FBB6-73995F00EAC2}"/>
              </a:ext>
            </a:extLst>
          </p:cNvPr>
          <p:cNvSpPr>
            <a:spLocks noGrp="1"/>
          </p:cNvSpPr>
          <p:nvPr>
            <p:ph type="title"/>
          </p:nvPr>
        </p:nvSpPr>
        <p:spPr>
          <a:xfrm>
            <a:off x="2057400" y="4937761"/>
            <a:ext cx="6987537" cy="1353312"/>
          </a:xfrm>
        </p:spPr>
        <p:txBody>
          <a:bodyPr anchor="t">
            <a:normAutofit/>
          </a:bodyPr>
          <a:lstStyle>
            <a:lvl1pPr>
              <a:lnSpc>
                <a:spcPct val="110000"/>
              </a:lnSpc>
              <a:spcBef>
                <a:spcPts val="1000"/>
              </a:spcBef>
              <a:defRPr sz="2800" cap="none" baseline="0">
                <a:latin typeface="+mn-lt"/>
              </a:defRPr>
            </a:lvl1pPr>
          </a:lstStyle>
          <a:p>
            <a:r>
              <a:rPr lang="en-US"/>
              <a:t>Click to edit Master title style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9" name="Content Placeholder 8">
            <a:extLst>
              <a:ext uri="{FF2B5EF4-FFF2-40B4-BE49-F238E27FC236}">
                <a16:creationId xmlns:a16="http://schemas.microsoft.com/office/drawing/2014/main" id="{072A4B4E-0B2F-F1BB-322A-713D1FB5F2FE}"/>
              </a:ext>
            </a:extLst>
          </p:cNvPr>
          <p:cNvSpPr>
            <a:spLocks noGrp="1"/>
          </p:cNvSpPr>
          <p:nvPr>
            <p:ph sz="quarter" idx="13" hasCustomPrompt="1"/>
          </p:nvPr>
        </p:nvSpPr>
        <p:spPr>
          <a:xfrm>
            <a:off x="2057400" y="549021"/>
            <a:ext cx="9455150" cy="4333875"/>
          </a:xfrm>
        </p:spPr>
        <p:txBody>
          <a:bodyPr anchor="b">
            <a:normAutofit/>
          </a:bodyPr>
          <a:lstStyle>
            <a:lvl1pPr>
              <a:defRPr sz="23200">
                <a:latin typeface="+mj-lt"/>
              </a:defRPr>
            </a:lvl1pPr>
          </a:lstStyle>
          <a:p>
            <a:pPr lvl="0"/>
            <a:r>
              <a:rPr lang="en-US"/>
              <a: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1"/>
                </a:solidFill>
              </a:defRPr>
            </a:lvl1pPr>
          </a:lstStyle>
          <a:p>
            <a:fld id="{E5AD3D17-73C9-402C-91E7-BA73E6829C50}" type="datetimeFigureOut">
              <a:rPr lang="en-US" dirty="0"/>
              <a:pPr/>
              <a:t>10/19/26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cxnSp>
        <p:nvCxnSpPr>
          <p:cNvPr id="7" name="Straight Connector 6">
            <a:extLst>
              <a:ext uri="{FF2B5EF4-FFF2-40B4-BE49-F238E27FC236}">
                <a16:creationId xmlns:a16="http://schemas.microsoft.com/office/drawing/2014/main" id="{8546D47F-2AE5-2705-911C-52BBD6B7D8EA}"/>
              </a:ext>
            </a:extLst>
          </p:cNvPr>
          <p:cNvCxnSpPr>
            <a:cxnSpLocks/>
          </p:cNvCxnSpPr>
          <p:nvPr/>
        </p:nvCxnSpPr>
        <p:spPr>
          <a:xfrm flipV="1">
            <a:off x="1371600" y="0"/>
            <a:ext cx="0" cy="6858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40498540"/>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p:cSld name="Statem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hasCustomPrompt="1"/>
          </p:nvPr>
        </p:nvSpPr>
        <p:spPr>
          <a:xfrm>
            <a:off x="612648" y="-1228126"/>
            <a:ext cx="10652760" cy="1133856"/>
          </a:xfrm>
        </p:spPr>
        <p:txBody>
          <a:bodyPr/>
          <a:lstStyle>
            <a:lvl1pPr>
              <a:defRPr cap="none" baseline="0">
                <a:solidFill>
                  <a:schemeClr val="tx1"/>
                </a:solidFill>
              </a:defRPr>
            </a:lvl1pPr>
          </a:lstStyle>
          <a:p>
            <a:r>
              <a:rPr lang="en-US"/>
              <a:t>Click to edit master title style</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7" name="Content Placeholder 6">
            <a:extLst>
              <a:ext uri="{FF2B5EF4-FFF2-40B4-BE49-F238E27FC236}">
                <a16:creationId xmlns:a16="http://schemas.microsoft.com/office/drawing/2014/main" id="{EAA4897F-B66E-DAD4-F56C-6152B417CC54}"/>
              </a:ext>
            </a:extLst>
          </p:cNvPr>
          <p:cNvSpPr>
            <a:spLocks noGrp="1"/>
          </p:cNvSpPr>
          <p:nvPr>
            <p:ph sz="quarter" idx="13" hasCustomPrompt="1"/>
          </p:nvPr>
        </p:nvSpPr>
        <p:spPr>
          <a:xfrm>
            <a:off x="2624138" y="2268748"/>
            <a:ext cx="6943724" cy="3954255"/>
          </a:xfrm>
        </p:spPr>
        <p:txBody>
          <a:bodyPr anchor="ctr" anchorCtr="0">
            <a:noAutofit/>
          </a:bodyPr>
          <a:lstStyle>
            <a:lvl1pPr marL="0" indent="0" algn="ctr">
              <a:lnSpc>
                <a:spcPct val="110000"/>
              </a:lnSpc>
              <a:buNone/>
              <a:defRPr sz="4400" b="0" cap="all" baseline="0">
                <a:solidFill>
                  <a:schemeClr val="tx1"/>
                </a:solidFill>
              </a:defRPr>
            </a:lvl1pPr>
            <a:lvl2pPr marL="228600" indent="0" algn="ctr">
              <a:lnSpc>
                <a:spcPct val="110000"/>
              </a:lnSpc>
              <a:buNone/>
              <a:defRPr sz="4400" b="0" cap="all" baseline="0">
                <a:solidFill>
                  <a:schemeClr val="tx1"/>
                </a:solidFill>
              </a:defRPr>
            </a:lvl2pPr>
            <a:lvl3pPr marL="457200" indent="0" algn="ctr">
              <a:lnSpc>
                <a:spcPct val="110000"/>
              </a:lnSpc>
              <a:buNone/>
              <a:defRPr sz="4400" b="0" cap="all" baseline="0">
                <a:solidFill>
                  <a:schemeClr val="tx1"/>
                </a:solidFill>
              </a:defRPr>
            </a:lvl3pPr>
            <a:lvl4pPr marL="685800" indent="0" algn="ctr">
              <a:lnSpc>
                <a:spcPct val="110000"/>
              </a:lnSpc>
              <a:buNone/>
              <a:defRPr sz="4400" b="0" cap="all" baseline="0">
                <a:solidFill>
                  <a:schemeClr val="tx1"/>
                </a:solidFill>
              </a:defRPr>
            </a:lvl4pPr>
            <a:lvl5pPr marL="914400" indent="0" algn="ctr">
              <a:lnSpc>
                <a:spcPct val="110000"/>
              </a:lnSpc>
              <a:buNone/>
              <a:defRPr sz="4400" b="0" cap="all" baseline="0">
                <a:solidFill>
                  <a:schemeClr val="tx1"/>
                </a:solidFill>
              </a:defRPr>
            </a:lvl5pPr>
          </a:lstStyle>
          <a:p>
            <a:pPr lvl="0"/>
            <a:r>
              <a:rPr lang="en-US"/>
              <a:t>Click to add Statement</a:t>
            </a:r>
          </a:p>
          <a:p>
            <a:pPr lvl="1"/>
            <a:r>
              <a:rPr lang="en-US"/>
              <a:t>Second level</a:t>
            </a:r>
          </a:p>
          <a:p>
            <a:pPr lvl="2"/>
            <a:r>
              <a:rPr lang="en-US"/>
              <a:t>Third level</a:t>
            </a:r>
          </a:p>
          <a:p>
            <a:pPr lvl="3"/>
            <a:r>
              <a:rPr lang="en-US"/>
              <a:t>Fourth level</a:t>
            </a:r>
          </a:p>
          <a:p>
            <a:pPr lvl="4"/>
            <a:r>
              <a:rPr lang="en-US"/>
              <a:t>Fifth level</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lvl1pPr>
              <a:defRPr>
                <a:solidFill>
                  <a:schemeClr val="tx1"/>
                </a:solidFill>
              </a:defRPr>
            </a:lvl1pPr>
          </a:lstStyle>
          <a:p>
            <a:fld id="{F140A1F3-DA5D-4F2E-B759-748FF8D0ACA9}" type="datetimeFigureOut">
              <a:rPr lang="en-US" dirty="0"/>
              <a:pPr/>
              <a:t>10/19/26</a:t>
            </a:fld>
            <a:endParaRPr lang="en-US"/>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sp>
        <p:nvSpPr>
          <p:cNvPr id="6" name="Freeform: Shape 15">
            <a:extLst>
              <a:ext uri="{FF2B5EF4-FFF2-40B4-BE49-F238E27FC236}">
                <a16:creationId xmlns:a16="http://schemas.microsoft.com/office/drawing/2014/main" id="{8EFA7EFC-C6F9-B1D5-025F-824C1CE9A204}"/>
              </a:ext>
              <a:ext uri="{C183D7F6-B498-43B3-948B-1728B52AA6E4}">
                <adec:decorative xmlns:adec="http://schemas.microsoft.com/office/drawing/2017/decorative" val="1"/>
              </a:ext>
            </a:extLst>
          </p:cNvPr>
          <p:cNvSpPr/>
          <p:nvPr/>
        </p:nvSpPr>
        <p:spPr>
          <a:xfrm rot="16200000">
            <a:off x="3057205" y="-1430380"/>
            <a:ext cx="6077590" cy="10510705"/>
          </a:xfrm>
          <a:custGeom>
            <a:avLst/>
            <a:gdLst/>
            <a:ahLst/>
            <a:cxnLst/>
            <a:rect l="l" t="t" r="r" b="b"/>
            <a:pathLst>
              <a:path w="3139529" h="5429563">
                <a:moveTo>
                  <a:pt x="4110" y="41"/>
                </a:moveTo>
                <a:lnTo>
                  <a:pt x="424748" y="0"/>
                </a:lnTo>
                <a:cubicBezTo>
                  <a:pt x="1924080" y="0"/>
                  <a:pt x="3139529" y="1215450"/>
                  <a:pt x="3139529" y="2714782"/>
                </a:cubicBezTo>
                <a:cubicBezTo>
                  <a:pt x="3139529" y="4214114"/>
                  <a:pt x="1924080" y="5429563"/>
                  <a:pt x="424748" y="5429563"/>
                </a:cubicBezTo>
                <a:lnTo>
                  <a:pt x="0" y="5429563"/>
                </a:lnTo>
              </a:path>
            </a:pathLst>
          </a:cu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0328964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p:cSld name="Quote">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16D87B9B-22A3-322E-B7E8-223255AD0957}"/>
              </a:ext>
            </a:extLst>
          </p:cNvPr>
          <p:cNvSpPr>
            <a:spLocks noGrp="1"/>
          </p:cNvSpPr>
          <p:nvPr>
            <p:ph type="title" hasCustomPrompt="1"/>
          </p:nvPr>
        </p:nvSpPr>
        <p:spPr>
          <a:xfrm>
            <a:off x="2940168" y="5669280"/>
            <a:ext cx="6311664" cy="466344"/>
          </a:xfrm>
        </p:spPr>
        <p:txBody>
          <a:bodyPr anchor="ctr">
            <a:normAutofit/>
          </a:bodyPr>
          <a:lstStyle>
            <a:lvl1pPr algn="ctr">
              <a:lnSpc>
                <a:spcPct val="110000"/>
              </a:lnSpc>
              <a:spcBef>
                <a:spcPts val="1000"/>
              </a:spcBef>
              <a:defRPr sz="1800" cap="all" baseline="0">
                <a:latin typeface="+mn-lt"/>
              </a:defRPr>
            </a:lvl1pPr>
          </a:lstStyle>
          <a:p>
            <a:r>
              <a:rPr lang="en-US"/>
              <a:t>Quote Author</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8" name="Content Placeholder 8">
            <a:extLst>
              <a:ext uri="{FF2B5EF4-FFF2-40B4-BE49-F238E27FC236}">
                <a16:creationId xmlns:a16="http://schemas.microsoft.com/office/drawing/2014/main" id="{6A9BC83F-8FE5-5223-2B3A-6E122D336309}"/>
              </a:ext>
            </a:extLst>
          </p:cNvPr>
          <p:cNvSpPr>
            <a:spLocks noGrp="1"/>
          </p:cNvSpPr>
          <p:nvPr>
            <p:ph sz="quarter" idx="13" hasCustomPrompt="1"/>
          </p:nvPr>
        </p:nvSpPr>
        <p:spPr>
          <a:xfrm>
            <a:off x="2597135" y="1744578"/>
            <a:ext cx="6997730" cy="3507906"/>
          </a:xfrm>
        </p:spPr>
        <p:txBody>
          <a:bodyPr anchor="b">
            <a:normAutofit/>
          </a:bodyPr>
          <a:lstStyle>
            <a:lvl1pPr algn="ctr">
              <a:lnSpc>
                <a:spcPct val="100000"/>
              </a:lnSpc>
              <a:spcBef>
                <a:spcPts val="0"/>
              </a:spcBef>
              <a:defRPr sz="6000" cap="all" baseline="0">
                <a:latin typeface="+mn-lt"/>
              </a:defRPr>
            </a:lvl1pPr>
          </a:lstStyle>
          <a:p>
            <a:pPr lvl="0"/>
            <a:r>
              <a:rPr lang="en-US"/>
              <a:t>Click to add Quote</a:t>
            </a:r>
          </a:p>
        </p:txBody>
      </p:sp>
      <p:sp>
        <p:nvSpPr>
          <p:cNvPr id="9" name="Freeform: Shape 15">
            <a:extLst>
              <a:ext uri="{FF2B5EF4-FFF2-40B4-BE49-F238E27FC236}">
                <a16:creationId xmlns:a16="http://schemas.microsoft.com/office/drawing/2014/main" id="{9F353A57-FA3C-A68C-4908-E774A52CB1B6}"/>
              </a:ext>
              <a:ext uri="{C183D7F6-B498-43B3-948B-1728B52AA6E4}">
                <adec:decorative xmlns:adec="http://schemas.microsoft.com/office/drawing/2017/decorative" val="1"/>
              </a:ext>
            </a:extLst>
          </p:cNvPr>
          <p:cNvSpPr/>
          <p:nvPr/>
        </p:nvSpPr>
        <p:spPr>
          <a:xfrm rot="16200000">
            <a:off x="2811380" y="-1681974"/>
            <a:ext cx="6569242" cy="10510705"/>
          </a:xfrm>
          <a:custGeom>
            <a:avLst/>
            <a:gdLst/>
            <a:ahLst/>
            <a:cxnLst/>
            <a:rect l="l" t="t" r="r" b="b"/>
            <a:pathLst>
              <a:path w="3139529" h="5429563">
                <a:moveTo>
                  <a:pt x="4110" y="41"/>
                </a:moveTo>
                <a:lnTo>
                  <a:pt x="424748" y="0"/>
                </a:lnTo>
                <a:cubicBezTo>
                  <a:pt x="1924080" y="0"/>
                  <a:pt x="3139529" y="1215450"/>
                  <a:pt x="3139529" y="2714782"/>
                </a:cubicBezTo>
                <a:cubicBezTo>
                  <a:pt x="3139529" y="4214114"/>
                  <a:pt x="1924080" y="5429563"/>
                  <a:pt x="424748" y="5429563"/>
                </a:cubicBezTo>
                <a:lnTo>
                  <a:pt x="0" y="5429563"/>
                </a:lnTo>
              </a:path>
            </a:pathLst>
          </a:cu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1"/>
                </a:solidFill>
              </a:defRPr>
            </a:lvl1pPr>
          </a:lstStyle>
          <a:p>
            <a:fld id="{4D63035D-22A0-4334-A9AE-2457016C8B47}" type="datetimeFigureOut">
              <a:rPr lang="en-US" dirty="0"/>
              <a:pPr/>
              <a:t>10/19/26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spTree>
    <p:extLst>
      <p:ext uri="{BB962C8B-B14F-4D97-AF65-F5344CB8AC3E}">
        <p14:creationId xmlns:p14="http://schemas.microsoft.com/office/powerpoint/2010/main" val="758575790"/>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31520" y="365760"/>
            <a:ext cx="10741152" cy="1132258"/>
          </a:xfrm>
        </p:spPr>
        <p:txBody>
          <a:bodyPr/>
          <a:lstStyle>
            <a:lvl1pPr>
              <a:defRPr>
                <a:solidFill>
                  <a:schemeClr val="tx1"/>
                </a:solidFill>
              </a:defRPr>
            </a:lvl1pPr>
          </a:lstStyle>
          <a:p>
            <a:r>
              <a:rPr lang="en-US"/>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4" name="Content Placeholder 3">
            <a:extLst>
              <a:ext uri="{FF2B5EF4-FFF2-40B4-BE49-F238E27FC236}">
                <a16:creationId xmlns:a16="http://schemas.microsoft.com/office/drawing/2014/main" id="{2172FE6B-A4D8-8ED7-89D7-5E7F2C5B8F5F}"/>
              </a:ext>
            </a:extLst>
          </p:cNvPr>
          <p:cNvSpPr>
            <a:spLocks noGrp="1"/>
          </p:cNvSpPr>
          <p:nvPr>
            <p:ph sz="quarter" idx="15"/>
          </p:nvPr>
        </p:nvSpPr>
        <p:spPr>
          <a:xfrm>
            <a:off x="731838" y="2103438"/>
            <a:ext cx="5181600" cy="43513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Content Placeholder 3">
            <a:extLst>
              <a:ext uri="{FF2B5EF4-FFF2-40B4-BE49-F238E27FC236}">
                <a16:creationId xmlns:a16="http://schemas.microsoft.com/office/drawing/2014/main" id="{686405AE-ED31-677D-86D8-01EAD583735E}"/>
              </a:ext>
            </a:extLst>
          </p:cNvPr>
          <p:cNvSpPr>
            <a:spLocks noGrp="1"/>
          </p:cNvSpPr>
          <p:nvPr>
            <p:ph sz="quarter" idx="16"/>
          </p:nvPr>
        </p:nvSpPr>
        <p:spPr>
          <a:xfrm>
            <a:off x="6284947" y="2103121"/>
            <a:ext cx="5181600" cy="43513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defRPr>
            </a:lvl1pPr>
          </a:lstStyle>
          <a:p>
            <a:fld id="{9E765B10-D26A-480A-9509-A9831C5E60D8}" type="datetimeFigureOut">
              <a:rPr lang="en-US" dirty="0"/>
              <a:pPr/>
              <a:t>10/19/26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spTree>
    <p:extLst>
      <p:ext uri="{BB962C8B-B14F-4D97-AF65-F5344CB8AC3E}">
        <p14:creationId xmlns:p14="http://schemas.microsoft.com/office/powerpoint/2010/main" val="352128353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485A6F3D-6630-C2E0-DC0A-6D2C0AACFF58}"/>
              </a:ext>
            </a:extLst>
          </p:cNvPr>
          <p:cNvSpPr>
            <a:spLocks noGrp="1"/>
          </p:cNvSpPr>
          <p:nvPr>
            <p:ph type="title"/>
          </p:nvPr>
        </p:nvSpPr>
        <p:spPr>
          <a:xfrm>
            <a:off x="731520" y="365760"/>
            <a:ext cx="10741152" cy="1132258"/>
          </a:xfrm>
        </p:spPr>
        <p:txBody>
          <a:bodyPr/>
          <a:lstStyle>
            <a:lvl1pPr>
              <a:defRPr>
                <a:solidFill>
                  <a:schemeClr val="tx1"/>
                </a:solidFill>
              </a:defRPr>
            </a:lvl1pPr>
          </a:lstStyle>
          <a:p>
            <a:r>
              <a:rPr lang="en-US"/>
              <a:t>Click to edit Master title style</a:t>
            </a:r>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731520" y="2103120"/>
            <a:ext cx="5157787" cy="559834"/>
          </a:xfrm>
        </p:spPr>
        <p:txBody>
          <a:bodyPr anchor="b">
            <a:norm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 name="Content Placeholder 3">
            <a:extLst>
              <a:ext uri="{FF2B5EF4-FFF2-40B4-BE49-F238E27FC236}">
                <a16:creationId xmlns:a16="http://schemas.microsoft.com/office/drawing/2014/main" id="{9C38DBB1-A1FA-A460-88C8-B05F1570CA97}"/>
              </a:ext>
            </a:extLst>
          </p:cNvPr>
          <p:cNvSpPr>
            <a:spLocks noGrp="1"/>
          </p:cNvSpPr>
          <p:nvPr>
            <p:ph sz="quarter" idx="15"/>
          </p:nvPr>
        </p:nvSpPr>
        <p:spPr>
          <a:xfrm>
            <a:off x="731838" y="2743200"/>
            <a:ext cx="5157187" cy="3763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309360" y="2103120"/>
            <a:ext cx="5183188" cy="559834"/>
          </a:xfrm>
        </p:spPr>
        <p:txBody>
          <a:bodyPr anchor="b">
            <a:norm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3">
            <a:extLst>
              <a:ext uri="{FF2B5EF4-FFF2-40B4-BE49-F238E27FC236}">
                <a16:creationId xmlns:a16="http://schemas.microsoft.com/office/drawing/2014/main" id="{82D763CC-A010-6A2B-FEF3-388EAC8417D7}"/>
              </a:ext>
            </a:extLst>
          </p:cNvPr>
          <p:cNvSpPr>
            <a:spLocks noGrp="1"/>
          </p:cNvSpPr>
          <p:nvPr>
            <p:ph sz="quarter" idx="16"/>
          </p:nvPr>
        </p:nvSpPr>
        <p:spPr>
          <a:xfrm>
            <a:off x="6309361" y="2743200"/>
            <a:ext cx="5183188" cy="3763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lvl1pPr>
              <a:defRPr>
                <a:solidFill>
                  <a:schemeClr val="tx1"/>
                </a:solidFill>
              </a:defRPr>
            </a:lvl1pPr>
          </a:lstStyle>
          <a:p>
            <a:fld id="{5BCCB42A-67CE-499B-A4FA-7D4E4469B142}" type="datetimeFigureOut">
              <a:rPr lang="en-US" dirty="0"/>
              <a:pPr/>
              <a:t>10/19/26</a:t>
            </a:fld>
            <a:endParaRPr lang="en-US"/>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spTree>
    <p:extLst>
      <p:ext uri="{BB962C8B-B14F-4D97-AF65-F5344CB8AC3E}">
        <p14:creationId xmlns:p14="http://schemas.microsoft.com/office/powerpoint/2010/main" val="336514963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Title Only ">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A0796BC8-E1B7-E6D6-E86F-4A5CAECDFEFC}"/>
              </a:ext>
            </a:extLst>
          </p:cNvPr>
          <p:cNvSpPr>
            <a:spLocks noGrp="1"/>
          </p:cNvSpPr>
          <p:nvPr>
            <p:ph type="title"/>
          </p:nvPr>
        </p:nvSpPr>
        <p:spPr>
          <a:xfrm>
            <a:off x="731520" y="365760"/>
            <a:ext cx="10741152" cy="1132258"/>
          </a:xfrm>
        </p:spPr>
        <p:txBody>
          <a:bodyPr/>
          <a:lstStyle>
            <a:lvl1pPr>
              <a:defRPr>
                <a:solidFill>
                  <a:schemeClr val="tx1"/>
                </a:solidFill>
              </a:defRPr>
            </a:lvl1pPr>
          </a:lstStyle>
          <a:p>
            <a:r>
              <a:rPr lang="en-US"/>
              <a:t>Click to edit Master title style</a:t>
            </a:r>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lvl1pPr>
              <a:defRPr>
                <a:solidFill>
                  <a:schemeClr val="tx1"/>
                </a:solidFill>
              </a:defRPr>
            </a:lvl1pPr>
          </a:lstStyle>
          <a:p>
            <a:fld id="{EF9E5040-F7E0-40EC-B8E9-CED28200FAA3}" type="datetimeFigureOut">
              <a:rPr lang="en-US" dirty="0"/>
              <a:pPr/>
              <a:t>10/19/26</a:t>
            </a:fld>
            <a:endParaRPr lang="en-US"/>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spTree>
    <p:extLst>
      <p:ext uri="{BB962C8B-B14F-4D97-AF65-F5344CB8AC3E}">
        <p14:creationId xmlns:p14="http://schemas.microsoft.com/office/powerpoint/2010/main" val="15995563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p:cSld name="Empty">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lvl1pPr>
              <a:defRPr>
                <a:solidFill>
                  <a:schemeClr val="tx1"/>
                </a:solidFill>
              </a:defRPr>
            </a:lvl1pPr>
          </a:lstStyle>
          <a:p>
            <a:fld id="{87CFF128-BAC7-4E0D-8F77-28A571D93B6F}" type="datetimeFigureOut">
              <a:rPr lang="en-US" dirty="0"/>
              <a:pPr/>
              <a:t>10/19/26</a:t>
            </a:fld>
            <a:endParaRPr lang="en-US"/>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spTree>
    <p:extLst>
      <p:ext uri="{BB962C8B-B14F-4D97-AF65-F5344CB8AC3E}">
        <p14:creationId xmlns:p14="http://schemas.microsoft.com/office/powerpoint/2010/main" val="211940905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p:cSld name="Conclus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41248" y="457200"/>
            <a:ext cx="7342307" cy="1133856"/>
          </a:xfrm>
          <a:noFill/>
        </p:spPr>
        <p:txBody>
          <a:bodyPr anchor="b">
            <a:noAutofit/>
          </a:bodyPr>
          <a:lstStyle>
            <a:lvl1pPr>
              <a:defRPr sz="6000">
                <a:solidFill>
                  <a:schemeClr val="tx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noFill/>
        </p:spPr>
        <p:txBody>
          <a:bodyPr/>
          <a:lstStyle>
            <a:lvl1pPr>
              <a:defRPr>
                <a:solidFill>
                  <a:schemeClr val="tx1"/>
                </a:solidFill>
              </a:defRPr>
            </a:lvl1pPr>
          </a:lstStyle>
          <a:p>
            <a:r>
              <a:rPr lang="en-US"/>
              <a:t>
              </a:t>
            </a:r>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841248" y="2624328"/>
            <a:ext cx="10424160" cy="3200400"/>
          </a:xfrm>
          <a:noFill/>
        </p:spPr>
        <p:txBody>
          <a:bodyPr/>
          <a:lstStyle>
            <a:lvl1pPr marL="0" indent="0">
              <a:buNone/>
              <a:defRPr>
                <a:solidFill>
                  <a:schemeClr val="tx1"/>
                </a:solidFill>
              </a:defRPr>
            </a:lvl1pPr>
            <a:lvl2pPr marL="228600" indent="0">
              <a:buNone/>
              <a:defRPr>
                <a:solidFill>
                  <a:schemeClr val="tx1"/>
                </a:solidFill>
              </a:defRPr>
            </a:lvl2pPr>
            <a:lvl3pPr marL="457200" indent="0">
              <a:buNone/>
              <a:defRPr>
                <a:solidFill>
                  <a:schemeClr val="tx1"/>
                </a:solidFill>
              </a:defRPr>
            </a:lvl3pPr>
            <a:lvl4pPr marL="685800" indent="0">
              <a:buNone/>
              <a:defRPr>
                <a:solidFill>
                  <a:schemeClr val="tx1"/>
                </a:solidFill>
              </a:defRPr>
            </a:lvl4pPr>
            <a:lvl5pPr marL="914400" indent="0">
              <a:buNone/>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noFill/>
        </p:spPr>
        <p:txBody>
          <a:bodyPr/>
          <a:lstStyle>
            <a:lvl1pPr>
              <a:defRPr>
                <a:solidFill>
                  <a:schemeClr val="tx1"/>
                </a:solidFill>
              </a:defRPr>
            </a:lvl1pPr>
          </a:lstStyle>
          <a:p>
            <a:fld id="{157987AA-E4E6-4FC1-BAD8-09A952212C58}" type="datetimeFigureOut">
              <a:rPr lang="en-US" dirty="0"/>
              <a:pPr/>
              <a:t>10/19/26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noFill/>
        </p:spPr>
        <p:txBody>
          <a:bodyPr/>
          <a:lstStyle>
            <a:lvl1pPr>
              <a:defRPr>
                <a:solidFill>
                  <a:schemeClr val="tx1"/>
                </a:solidFill>
              </a:defRPr>
            </a:lvl1pPr>
          </a:lstStyle>
          <a:p>
            <a:fld id="{CC057153-B650-4DEB-B370-79DDCFDCE934}" type="slidenum">
              <a:rPr lang="en-US" dirty="0"/>
              <a:pPr/>
              <a:t>‹#›</a:t>
            </a:fld>
            <a:endParaRPr lang="en-US"/>
          </a:p>
        </p:txBody>
      </p:sp>
    </p:spTree>
    <p:extLst>
      <p:ext uri="{BB962C8B-B14F-4D97-AF65-F5344CB8AC3E}">
        <p14:creationId xmlns:p14="http://schemas.microsoft.com/office/powerpoint/2010/main" val="91512840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onclusion 2">
    <p:spTree>
      <p:nvGrpSpPr>
        <p:cNvPr id="1" name=""/>
        <p:cNvGrpSpPr/>
        <p:nvPr/>
      </p:nvGrpSpPr>
      <p:grpSpPr>
        <a:xfrm>
          <a:off x="0" y="0"/>
          <a:ext cx="0" cy="0"/>
          <a:chOff x="0" y="0"/>
          <a:chExt cx="0" cy="0"/>
        </a:xfrm>
      </p:grpSpPr>
      <p:sp>
        <p:nvSpPr>
          <p:cNvPr id="8" name="Title 6">
            <a:extLst>
              <a:ext uri="{FF2B5EF4-FFF2-40B4-BE49-F238E27FC236}">
                <a16:creationId xmlns:a16="http://schemas.microsoft.com/office/drawing/2014/main" id="{CE8CC034-C652-239B-0064-9B0543AC25C5}"/>
              </a:ext>
            </a:extLst>
          </p:cNvPr>
          <p:cNvSpPr>
            <a:spLocks noGrp="1"/>
          </p:cNvSpPr>
          <p:nvPr>
            <p:ph type="title"/>
          </p:nvPr>
        </p:nvSpPr>
        <p:spPr>
          <a:xfrm>
            <a:off x="731520" y="365760"/>
            <a:ext cx="10741152" cy="1132258"/>
          </a:xfrm>
        </p:spPr>
        <p:txBody>
          <a:bodyPr/>
          <a:lstStyle>
            <a:lvl1pPr>
              <a:defRPr lang="en-US" dirty="0"/>
            </a:lvl1pPr>
          </a:lstStyle>
          <a:p>
            <a:r>
              <a:rPr lang="en-US"/>
              <a:t>Click to edit Master title style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1"/>
                </a:solidFill>
              </a:defRPr>
            </a:lvl1pPr>
          </a:lstStyle>
          <a:p>
            <a:r>
              <a:rPr lang="en-US"/>
              <a:t>
              </a:t>
            </a:r>
          </a:p>
        </p:txBody>
      </p:sp>
      <p:sp>
        <p:nvSpPr>
          <p:cNvPr id="2" name="Content Placeholder 7">
            <a:extLst>
              <a:ext uri="{FF2B5EF4-FFF2-40B4-BE49-F238E27FC236}">
                <a16:creationId xmlns:a16="http://schemas.microsoft.com/office/drawing/2014/main" id="{D051F68D-E2E5-C625-0273-281CE6D4939F}"/>
              </a:ext>
            </a:extLst>
          </p:cNvPr>
          <p:cNvSpPr>
            <a:spLocks noGrp="1"/>
          </p:cNvSpPr>
          <p:nvPr>
            <p:ph sz="quarter" idx="13"/>
          </p:nvPr>
        </p:nvSpPr>
        <p:spPr>
          <a:xfrm>
            <a:off x="731520" y="2301836"/>
            <a:ext cx="10741150" cy="3921165"/>
          </a:xfrm>
          <a:noFill/>
        </p:spPr>
        <p:txBody>
          <a:bodyPr/>
          <a:lstStyle>
            <a:lvl1pPr marL="0" indent="0">
              <a:buNone/>
              <a:defRPr>
                <a:solidFill>
                  <a:schemeClr val="tx1"/>
                </a:solidFill>
              </a:defRPr>
            </a:lvl1pPr>
            <a:lvl2pPr marL="228600" indent="0">
              <a:buNone/>
              <a:defRPr>
                <a:solidFill>
                  <a:schemeClr val="tx1"/>
                </a:solidFill>
              </a:defRPr>
            </a:lvl2pPr>
            <a:lvl3pPr marL="457200" indent="0">
              <a:buNone/>
              <a:defRPr>
                <a:solidFill>
                  <a:schemeClr val="tx1"/>
                </a:solidFill>
              </a:defRPr>
            </a:lvl3pPr>
            <a:lvl4pPr marL="685800" indent="0">
              <a:buNone/>
              <a:defRPr>
                <a:solidFill>
                  <a:schemeClr val="tx1"/>
                </a:solidFill>
              </a:defRPr>
            </a:lvl4pPr>
            <a:lvl5pPr marL="914400" indent="0">
              <a:buNone/>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1"/>
                </a:solidFill>
              </a:defRPr>
            </a:lvl1pPr>
          </a:lstStyle>
          <a:p>
            <a:fld id="{EEE2A7A0-B9EE-41A8-8016-28E5803F20B2}" type="datetimeFigureOut">
              <a:rPr lang="en-US" dirty="0"/>
              <a:pPr/>
              <a:t>10/19/26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dirty="0"/>
              <a:pPr/>
              <a:t>‹#›</a:t>
            </a:fld>
            <a:endParaRPr lang="en-US"/>
          </a:p>
        </p:txBody>
      </p:sp>
    </p:spTree>
    <p:extLst>
      <p:ext uri="{BB962C8B-B14F-4D97-AF65-F5344CB8AC3E}">
        <p14:creationId xmlns:p14="http://schemas.microsoft.com/office/powerpoint/2010/main" val="1284605606"/>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19/10/2026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66547366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19/10/2026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8322278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D476A66-BE83-43F9-A28B-02DF7879AD52}"/>
              </a:ext>
            </a:extLst>
          </p:cNvPr>
          <p:cNvSpPr>
            <a:spLocks noGrp="1"/>
          </p:cNvSpPr>
          <p:nvPr>
            <p:ph type="title"/>
          </p:nvPr>
        </p:nvSpPr>
        <p:spPr>
          <a:xfrm>
            <a:off x="838200" y="584990"/>
            <a:ext cx="10515600" cy="1116811"/>
          </a:xfrm>
          <a:prstGeom prst="rect">
            <a:avLst/>
          </a:prstGeom>
        </p:spPr>
        <p:txBody>
          <a:bodyPr vert="horz" lIns="91440" tIns="45720" rIns="91440" bIns="45720" rtlCol="0" anchor="b">
            <a:normAutofit/>
          </a:bodyPr>
          <a:lstStyle/>
          <a:p>
            <a:r>
              <a:rPr lang="en-US"/>
              <a:t>Click to edit Master title style</a:t>
            </a:r>
          </a:p>
        </p:txBody>
      </p:sp>
      <p:sp>
        <p:nvSpPr>
          <p:cNvPr id="5" name="Footer Placeholder 4">
            <a:extLst>
              <a:ext uri="{FF2B5EF4-FFF2-40B4-BE49-F238E27FC236}">
                <a16:creationId xmlns:a16="http://schemas.microsoft.com/office/drawing/2014/main" id="{0DACB382-EE11-430D-941A-DB76EEB7F2D5}"/>
              </a:ext>
            </a:extLst>
          </p:cNvPr>
          <p:cNvSpPr>
            <a:spLocks noGrp="1"/>
          </p:cNvSpPr>
          <p:nvPr>
            <p:ph type="ftr" sz="quarter" idx="3"/>
          </p:nvPr>
        </p:nvSpPr>
        <p:spPr>
          <a:xfrm rot="16200000" flipH="1">
            <a:off x="-1131161" y="1592957"/>
            <a:ext cx="2973522" cy="365125"/>
          </a:xfrm>
          <a:prstGeom prst="rect">
            <a:avLst/>
          </a:prstGeom>
        </p:spPr>
        <p:txBody>
          <a:bodyPr vert="horz" lIns="91440" tIns="45720" rIns="91440" bIns="45720" rtlCol="0" anchor="ctr"/>
          <a:lstStyle>
            <a:lvl1pPr algn="r" rtl="0">
              <a:defRPr sz="1000">
                <a:solidFill>
                  <a:schemeClr val="tx1"/>
                </a:solidFill>
              </a:defRPr>
            </a:lvl1pPr>
          </a:lstStyle>
          <a:p>
            <a:r>
              <a:rPr lang="en-US"/>
              <a:t>
              </a:t>
            </a:r>
          </a:p>
        </p:txBody>
      </p:sp>
      <p:sp>
        <p:nvSpPr>
          <p:cNvPr id="3" name="Text Placeholder 2">
            <a:extLst>
              <a:ext uri="{FF2B5EF4-FFF2-40B4-BE49-F238E27FC236}">
                <a16:creationId xmlns:a16="http://schemas.microsoft.com/office/drawing/2014/main" id="{19D76E94-F276-4F0F-8DD9-B1F8A3198AE1}"/>
              </a:ext>
            </a:extLst>
          </p:cNvPr>
          <p:cNvSpPr>
            <a:spLocks noGrp="1"/>
          </p:cNvSpPr>
          <p:nvPr>
            <p:ph type="body" idx="1"/>
          </p:nvPr>
        </p:nvSpPr>
        <p:spPr>
          <a:xfrm>
            <a:off x="838200" y="2061469"/>
            <a:ext cx="10515600" cy="411480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4AD964E-3A2E-4DB9-B96A-EDE144A47BDC}"/>
              </a:ext>
            </a:extLst>
          </p:cNvPr>
          <p:cNvSpPr>
            <a:spLocks noGrp="1"/>
          </p:cNvSpPr>
          <p:nvPr>
            <p:ph type="dt" sz="half" idx="2"/>
          </p:nvPr>
        </p:nvSpPr>
        <p:spPr>
          <a:xfrm rot="5400000">
            <a:off x="10425981" y="4687095"/>
            <a:ext cx="2706690" cy="365125"/>
          </a:xfrm>
          <a:prstGeom prst="rect">
            <a:avLst/>
          </a:prstGeom>
        </p:spPr>
        <p:txBody>
          <a:bodyPr vert="horz" lIns="91440" tIns="45720" rIns="91440" bIns="45720" rtlCol="0" anchor="ctr"/>
          <a:lstStyle>
            <a:lvl1pPr algn="r" rtl="0">
              <a:defRPr sz="1000">
                <a:solidFill>
                  <a:schemeClr val="tx1"/>
                </a:solidFill>
              </a:defRPr>
            </a:lvl1pPr>
          </a:lstStyle>
          <a:p>
            <a:fld id="{7FA43F5B-065E-43CE-B3FD-98C48A6F94D7}" type="datetimeFigureOut">
              <a:rPr lang="en-US" dirty="0"/>
              <a:pPr/>
              <a:t>10/19/26</a:t>
            </a:fld>
            <a:endParaRPr lang="en-US"/>
          </a:p>
        </p:txBody>
      </p:sp>
      <p:sp>
        <p:nvSpPr>
          <p:cNvPr id="6" name="Slide Number Placeholder 5">
            <a:extLst>
              <a:ext uri="{FF2B5EF4-FFF2-40B4-BE49-F238E27FC236}">
                <a16:creationId xmlns:a16="http://schemas.microsoft.com/office/drawing/2014/main" id="{A3C562FE-ACD1-43F2-A3DE-5B11E10B7EA5}"/>
              </a:ext>
            </a:extLst>
          </p:cNvPr>
          <p:cNvSpPr>
            <a:spLocks noGrp="1"/>
          </p:cNvSpPr>
          <p:nvPr>
            <p:ph type="sldNum" sz="quarter" idx="4"/>
          </p:nvPr>
        </p:nvSpPr>
        <p:spPr>
          <a:xfrm>
            <a:off x="11512296" y="6356350"/>
            <a:ext cx="574620" cy="365125"/>
          </a:xfrm>
          <a:prstGeom prst="rect">
            <a:avLst/>
          </a:prstGeom>
        </p:spPr>
        <p:txBody>
          <a:bodyPr vert="horz" lIns="91440" tIns="45720" rIns="91440" bIns="45720" rtlCol="0" anchor="ctr"/>
          <a:lstStyle>
            <a:lvl1pPr algn="ctr" rtl="0">
              <a:defRPr sz="1000">
                <a:solidFill>
                  <a:schemeClr val="tx1"/>
                </a:solidFill>
              </a:defRPr>
            </a:lvl1pPr>
          </a:lstStyle>
          <a:p>
            <a:fld id="{2DE90F28-AFBB-4AB2-AA79-6D3F72ED131B}" type="slidenum">
              <a:rPr lang="en-US" dirty="0"/>
              <a:pPr/>
              <a:t>‹#›</a:t>
            </a:fld>
            <a:endParaRPr lang="en-US"/>
          </a:p>
        </p:txBody>
      </p:sp>
      <p:cxnSp>
        <p:nvCxnSpPr>
          <p:cNvPr id="13" name="Straight Connector 12">
            <a:extLst>
              <a:ext uri="{FF2B5EF4-FFF2-40B4-BE49-F238E27FC236}">
                <a16:creationId xmlns:a16="http://schemas.microsoft.com/office/drawing/2014/main" id="{1EB34A3B-1FD5-48FF-9982-1E64C864C01D}"/>
              </a:ext>
            </a:extLst>
          </p:cNvPr>
          <p:cNvCxnSpPr>
            <a:cxnSpLocks/>
          </p:cNvCxnSpPr>
          <p:nvPr/>
        </p:nvCxnSpPr>
        <p:spPr>
          <a:xfrm flipH="1">
            <a:off x="4" y="1824111"/>
            <a:ext cx="1219199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36903863"/>
      </p:ext>
    </p:extLst>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 id="2147483774" r:id="rId12"/>
    <p:sldLayoutId id="2147483775" r:id="rId13"/>
    <p:sldLayoutId id="2147483776" r:id="rId14"/>
    <p:sldLayoutId id="2147483777" r:id="rId15"/>
    <p:sldLayoutId id="2147483778" r:id="rId16"/>
    <p:sldLayoutId id="2147483779" r:id="rId17"/>
    <p:sldLayoutId id="2147483780" r:id="rId18"/>
    <p:sldLayoutId id="2147483781" r:id="rId19"/>
    <p:sldLayoutId id="2147483782" r:id="rId20"/>
    <p:sldLayoutId id="2147483783" r:id="rId21"/>
    <p:sldLayoutId id="2147483784" r:id="rId22"/>
    <p:sldLayoutId id="2147483785" r:id="rId23"/>
    <p:sldLayoutId id="2147483786" r:id="rId24"/>
    <p:sldLayoutId id="2147483787" r:id="rId25"/>
    <p:sldLayoutId id="2147483788" r:id="rId26"/>
    <p:sldLayoutId id="2147483789" r:id="rId27"/>
    <p:sldLayoutId id="2147483790" r:id="rId28"/>
    <p:sldLayoutId id="2147483791" r:id="rId29"/>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0" indent="0" algn="l" defTabSz="914400" rtl="0" eaLnBrk="1" latinLnBrk="0" hangingPunct="1">
        <a:lnSpc>
          <a:spcPct val="110000"/>
        </a:lnSpc>
        <a:spcBef>
          <a:spcPts val="1000"/>
        </a:spcBef>
        <a:buSzPct val="80000"/>
        <a:buFont typeface="Arial" panose="020B0604020202020204" pitchFamily="34" charset="0"/>
        <a:buNone/>
        <a:defRPr sz="1800" kern="1200">
          <a:solidFill>
            <a:schemeClr val="tx1"/>
          </a:solidFill>
          <a:latin typeface="+mn-lt"/>
          <a:ea typeface="+mn-ea"/>
          <a:cs typeface="+mn-cs"/>
        </a:defRPr>
      </a:lvl1pPr>
      <a:lvl2pPr marL="502920" indent="-228600" algn="l" defTabSz="914400" rtl="0" eaLnBrk="1" latinLnBrk="0" hangingPunct="1">
        <a:lnSpc>
          <a:spcPct val="110000"/>
        </a:lnSpc>
        <a:spcBef>
          <a:spcPts val="500"/>
        </a:spcBef>
        <a:buSzPct val="80000"/>
        <a:buFont typeface="Goudy Old Style" panose="02020502050305020303" pitchFamily="18" charset="0"/>
        <a:buChar char="–"/>
        <a:defRPr sz="1600" i="1" kern="1200">
          <a:solidFill>
            <a:schemeClr val="tx1"/>
          </a:solidFill>
          <a:latin typeface="+mn-lt"/>
          <a:ea typeface="+mn-ea"/>
          <a:cs typeface="+mn-cs"/>
        </a:defRPr>
      </a:lvl2pPr>
      <a:lvl3pPr marL="822960" indent="-228600" algn="l" defTabSz="914400" rtl="0" eaLnBrk="1" latinLnBrk="0" hangingPunct="1">
        <a:lnSpc>
          <a:spcPct val="110000"/>
        </a:lnSpc>
        <a:spcBef>
          <a:spcPts val="500"/>
        </a:spcBef>
        <a:buSzPct val="80000"/>
        <a:buFont typeface="Arial" panose="020B0604020202020204" pitchFamily="34" charset="0"/>
        <a:buChar char="•"/>
        <a:defRPr sz="1400" kern="1200">
          <a:solidFill>
            <a:schemeClr val="tx1"/>
          </a:solidFill>
          <a:latin typeface="+mn-lt"/>
          <a:ea typeface="+mn-ea"/>
          <a:cs typeface="+mn-cs"/>
        </a:defRPr>
      </a:lvl3pPr>
      <a:lvl4pPr marL="1097280" indent="-228600" algn="l" defTabSz="914400" rtl="0" eaLnBrk="1" latinLnBrk="0" hangingPunct="1">
        <a:lnSpc>
          <a:spcPct val="110000"/>
        </a:lnSpc>
        <a:spcBef>
          <a:spcPts val="500"/>
        </a:spcBef>
        <a:buSzPct val="80000"/>
        <a:buFont typeface="Goudy Old Style" panose="02020502050305020303" pitchFamily="18" charset="0"/>
        <a:buChar char="–"/>
        <a:defRPr sz="1400" i="1" kern="1200">
          <a:solidFill>
            <a:schemeClr val="tx1"/>
          </a:solidFill>
          <a:latin typeface="+mn-lt"/>
          <a:ea typeface="+mn-ea"/>
          <a:cs typeface="+mn-cs"/>
        </a:defRPr>
      </a:lvl4pPr>
      <a:lvl5pPr marL="1371600" indent="-228600" algn="l" defTabSz="914400" rtl="0" eaLnBrk="1" latinLnBrk="0" hangingPunct="1">
        <a:lnSpc>
          <a:spcPct val="110000"/>
        </a:lnSpc>
        <a:spcBef>
          <a:spcPts val="500"/>
        </a:spcBef>
        <a:buSzPct val="80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28">
          <p15:clr>
            <a:srgbClr val="F26B43"/>
          </p15:clr>
        </p15:guide>
        <p15:guide id="2" pos="528">
          <p15:clr>
            <a:srgbClr val="F26B43"/>
          </p15:clr>
        </p15:guide>
        <p15:guide id="3" orient="horz" pos="3792">
          <p15:clr>
            <a:srgbClr val="F26B43"/>
          </p15:clr>
        </p15:guide>
        <p15:guide id="4" pos="7152">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81238" y="2694744"/>
            <a:ext cx="8575524" cy="1927981"/>
          </a:xfrm>
        </p:spPr>
        <p:txBody>
          <a:bodyPr>
            <a:normAutofit/>
          </a:bodyPr>
          <a:lstStyle/>
          <a:p>
            <a:r>
              <a:rPr lang="en-GB" sz="3200"/>
              <a:t>LCHS4009</a:t>
            </a:r>
            <a:br>
              <a:rPr lang="en-GB" sz="3200"/>
            </a:br>
            <a:r>
              <a:rPr lang="en-GB" sz="3200"/>
              <a:t>Self Awareness Presentation </a:t>
            </a:r>
            <a:br>
              <a:rPr lang="en-GB" sz="3200"/>
            </a:br>
            <a:r>
              <a:rPr lang="en-GB" sz="3200"/>
              <a:t>Ropa Mhaka</a:t>
            </a:r>
            <a:br>
              <a:rPr lang="en-GB" sz="3200"/>
            </a:br>
            <a:r>
              <a:rPr lang="en-GB" sz="3200"/>
              <a:t>2521004</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532F92-EF51-26EA-0EF2-016A5BF449F1}"/>
              </a:ext>
            </a:extLst>
          </p:cNvPr>
          <p:cNvSpPr>
            <a:spLocks noGrp="1"/>
          </p:cNvSpPr>
          <p:nvPr>
            <p:ph type="title"/>
          </p:nvPr>
        </p:nvSpPr>
        <p:spPr/>
        <p:txBody>
          <a:bodyPr/>
          <a:lstStyle/>
          <a:p>
            <a:r>
              <a:rPr lang="en-GB"/>
              <a:t>My chosen career : Social Worker </a:t>
            </a:r>
          </a:p>
        </p:txBody>
      </p:sp>
      <p:sp>
        <p:nvSpPr>
          <p:cNvPr id="3" name="Content Placeholder 2">
            <a:extLst>
              <a:ext uri="{FF2B5EF4-FFF2-40B4-BE49-F238E27FC236}">
                <a16:creationId xmlns:a16="http://schemas.microsoft.com/office/drawing/2014/main" id="{DA6FA17A-960B-542D-8FC5-87FE5CEB7CDC}"/>
              </a:ext>
            </a:extLst>
          </p:cNvPr>
          <p:cNvSpPr>
            <a:spLocks noGrp="1"/>
          </p:cNvSpPr>
          <p:nvPr>
            <p:ph idx="1"/>
          </p:nvPr>
        </p:nvSpPr>
        <p:spPr>
          <a:xfrm>
            <a:off x="838200" y="1744345"/>
            <a:ext cx="10515600" cy="4889818"/>
          </a:xfrm>
        </p:spPr>
        <p:txBody>
          <a:bodyPr vert="horz" lIns="91440" tIns="45720" rIns="91440" bIns="45720" rtlCol="0" anchor="t">
            <a:normAutofit/>
          </a:bodyPr>
          <a:lstStyle/>
          <a:p>
            <a:pPr marL="0" indent="0">
              <a:buNone/>
            </a:pPr>
            <a:r>
              <a:rPr lang="en-GB" sz="2000"/>
              <a:t>A Social Worker is a health care professional who helps individual people, families and communities who are experiencing a hard time and difficulties that affect their safety, good quality of life and wellbeing. These may include things like neglect, poverty, family breakdowns. </a:t>
            </a:r>
          </a:p>
          <a:p>
            <a:pPr marL="0" indent="0">
              <a:buNone/>
            </a:pPr>
            <a:r>
              <a:rPr lang="en-GB" sz="2000"/>
              <a:t>Social workers monitor peoples needs, figure out risks, recognise their strengths and help them to find the support that they need. Social Workers have serval roles that they need to fulfil including carrying out assessments, working with a number of health professionals within the health and social sector, attending meeting and helping with creating plans for the vulnerable individuals. They work with adults, older people, children and families, people suffering with mental health illnesses and even individuals that are involved within the criminal justice </a:t>
            </a:r>
            <a:r>
              <a:rPr lang="en-GB" sz="2400"/>
              <a:t>system. </a:t>
            </a:r>
          </a:p>
          <a:p>
            <a:pPr marL="0" indent="0">
              <a:buNone/>
            </a:pPr>
            <a:r>
              <a:rPr lang="en-GB" sz="2000"/>
              <a:t>The reason I have chosen social work as my carer in the future because it allows me to support vulnerable people and help them improve their quality of life. Due to my interest in </a:t>
            </a:r>
            <a:r>
              <a:rPr lang="en-GB" sz="2000" err="1"/>
              <a:t>helpi</a:t>
            </a:r>
            <a:r>
              <a:rPr lang="en-GB" sz="2000"/>
              <a:t>ng people and solving problems I believe that this carer will be the best path for me. I do consider the fact that working as a social worker will be emotionally challenging and does require patients and a professional judgement on situations  that may prove difficult </a:t>
            </a:r>
          </a:p>
        </p:txBody>
      </p:sp>
    </p:spTree>
    <p:extLst>
      <p:ext uri="{BB962C8B-B14F-4D97-AF65-F5344CB8AC3E}">
        <p14:creationId xmlns:p14="http://schemas.microsoft.com/office/powerpoint/2010/main" val="7694325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12F17A-EC1D-C164-C47A-F947CFA1009D}"/>
              </a:ext>
            </a:extLst>
          </p:cNvPr>
          <p:cNvSpPr>
            <a:spLocks noGrp="1"/>
          </p:cNvSpPr>
          <p:nvPr>
            <p:ph type="title"/>
          </p:nvPr>
        </p:nvSpPr>
        <p:spPr/>
        <p:txBody>
          <a:bodyPr/>
          <a:lstStyle/>
          <a:p>
            <a:r>
              <a:rPr lang="en-US"/>
              <a:t>Skills and responsibilities of a social worker </a:t>
            </a:r>
          </a:p>
        </p:txBody>
      </p:sp>
      <p:sp>
        <p:nvSpPr>
          <p:cNvPr id="3" name="Content Placeholder 2">
            <a:extLst>
              <a:ext uri="{FF2B5EF4-FFF2-40B4-BE49-F238E27FC236}">
                <a16:creationId xmlns:a16="http://schemas.microsoft.com/office/drawing/2014/main" id="{268E352B-CD56-35F1-FDEE-A269F307805A}"/>
              </a:ext>
            </a:extLst>
          </p:cNvPr>
          <p:cNvSpPr>
            <a:spLocks noGrp="1"/>
          </p:cNvSpPr>
          <p:nvPr>
            <p:ph idx="1"/>
          </p:nvPr>
        </p:nvSpPr>
        <p:spPr/>
        <p:txBody>
          <a:bodyPr vert="horz" lIns="91440" tIns="45720" rIns="91440" bIns="45720" rtlCol="0" anchor="t">
            <a:normAutofit fontScale="62500" lnSpcReduction="20000"/>
          </a:bodyPr>
          <a:lstStyle/>
          <a:p>
            <a:pPr marL="0" indent="0">
              <a:buNone/>
            </a:pPr>
            <a:r>
              <a:rPr lang="en-US"/>
              <a:t>There are several qualities that a social worker needs to be able to carry out the job properly and be able to provide the appropriate support.</a:t>
            </a:r>
          </a:p>
          <a:p>
            <a:pPr marL="0" indent="0">
              <a:buNone/>
            </a:pPr>
            <a:r>
              <a:rPr lang="en-US"/>
              <a:t>Team work – Social worker have to communicate with several different </a:t>
            </a:r>
            <a:r>
              <a:rPr lang="en-US" err="1"/>
              <a:t>h</a:t>
            </a:r>
            <a:r>
              <a:rPr lang="en-US"/>
              <a:t>ealth professionals like support workers, doctors, teachers and nursers. </a:t>
            </a:r>
          </a:p>
          <a:p>
            <a:pPr marL="0" indent="0">
              <a:buNone/>
            </a:pPr>
            <a:r>
              <a:rPr lang="en-US"/>
              <a:t>Problem solving and decision making – Social workers deal with difficult situations on a day to day basis. They will be situations were social workers will have to deal with high risk situations and will have to handle incomplete information. Social workers also do have to consider  the evidence that is available to them and make appropriate. </a:t>
            </a:r>
          </a:p>
          <a:p>
            <a:pPr marL="0" indent="0">
              <a:buNone/>
            </a:pPr>
            <a:r>
              <a:rPr lang="en-US"/>
              <a:t>Empathy and respect – It is so important for social workers to consider the circumstances of the individual without pre judging them. Understanding peoples needs , respecting peoples rights and knowing their background helps social workers to provide a better person centered support. </a:t>
            </a:r>
          </a:p>
          <a:p>
            <a:pPr marL="0" indent="0">
              <a:buNone/>
            </a:pPr>
            <a:r>
              <a:rPr lang="en-US"/>
              <a:t>Communication and listening – It is important for social workers to listen to their patients needs and past experiences. This helps them to form a better bond and trust between them and the person that they are caring for. </a:t>
            </a:r>
          </a:p>
          <a:p>
            <a:pPr marL="0" indent="0">
              <a:buNone/>
            </a:pPr>
            <a:r>
              <a:rPr lang="en-US"/>
              <a:t>Confidentiality and safeguarding – Social workers have to make it a priority to maintain proper records and protect the personal information of individuals. This does not mean that keeping information secret when sharing it lawfully in the case a protecting someone in harms way </a:t>
            </a:r>
          </a:p>
        </p:txBody>
      </p:sp>
    </p:spTree>
    <p:extLst>
      <p:ext uri="{BB962C8B-B14F-4D97-AF65-F5344CB8AC3E}">
        <p14:creationId xmlns:p14="http://schemas.microsoft.com/office/powerpoint/2010/main" val="32106084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839EF8-8503-46D1-9938-0C30F5A79012}"/>
              </a:ext>
            </a:extLst>
          </p:cNvPr>
          <p:cNvSpPr>
            <a:spLocks noGrp="1"/>
          </p:cNvSpPr>
          <p:nvPr>
            <p:ph type="title"/>
          </p:nvPr>
        </p:nvSpPr>
        <p:spPr/>
        <p:txBody>
          <a:bodyPr/>
          <a:lstStyle/>
          <a:p>
            <a:r>
              <a:rPr lang="en-US"/>
              <a:t>Current live job advert </a:t>
            </a:r>
          </a:p>
        </p:txBody>
      </p:sp>
      <p:sp>
        <p:nvSpPr>
          <p:cNvPr id="3" name="Content Placeholder 2">
            <a:extLst>
              <a:ext uri="{FF2B5EF4-FFF2-40B4-BE49-F238E27FC236}">
                <a16:creationId xmlns:a16="http://schemas.microsoft.com/office/drawing/2014/main" id="{6221A9FD-DA21-4B08-E5E0-5EDAD08D19EB}"/>
              </a:ext>
            </a:extLst>
          </p:cNvPr>
          <p:cNvSpPr>
            <a:spLocks noGrp="1"/>
          </p:cNvSpPr>
          <p:nvPr>
            <p:ph idx="1"/>
          </p:nvPr>
        </p:nvSpPr>
        <p:spPr/>
        <p:txBody>
          <a:bodyPr vert="horz" lIns="91440" tIns="45720" rIns="91440" bIns="45720" rtlCol="0" anchor="t">
            <a:normAutofit/>
          </a:bodyPr>
          <a:lstStyle/>
          <a:p>
            <a:pPr marL="0" indent="0">
              <a:buNone/>
            </a:pPr>
            <a:r>
              <a:rPr lang="en-US"/>
              <a:t>Job title : Adult Social Worker with approved mental health professional </a:t>
            </a:r>
          </a:p>
          <a:p>
            <a:pPr marL="0" indent="0">
              <a:buNone/>
            </a:pPr>
            <a:r>
              <a:rPr lang="en-US"/>
              <a:t>Employer : Leicester City Council</a:t>
            </a:r>
          </a:p>
          <a:p>
            <a:pPr marL="0" indent="0">
              <a:buNone/>
            </a:pPr>
            <a:r>
              <a:rPr lang="en-US"/>
              <a:t>Location: Leicester, with hybrid working </a:t>
            </a:r>
          </a:p>
          <a:p>
            <a:pPr marL="0" indent="0">
              <a:buNone/>
            </a:pPr>
            <a:r>
              <a:rPr lang="en-US"/>
              <a:t>Job Reference: REQ8387</a:t>
            </a:r>
          </a:p>
          <a:p>
            <a:pPr marL="0" indent="0">
              <a:buNone/>
            </a:pPr>
            <a:r>
              <a:rPr lang="en-US"/>
              <a:t>Salary advertised: £48,738 - £51,928 per year</a:t>
            </a:r>
          </a:p>
          <a:p>
            <a:pPr marL="0" indent="0">
              <a:buNone/>
            </a:pPr>
            <a:r>
              <a:rPr lang="en-US"/>
              <a:t>Contract: Full-time, fixed term for 12 months </a:t>
            </a:r>
          </a:p>
          <a:p>
            <a:pPr marL="0" indent="0">
              <a:buNone/>
            </a:pPr>
            <a:r>
              <a:rPr lang="en-US"/>
              <a:t>Advertised closing date 22 October 2026</a:t>
            </a:r>
          </a:p>
          <a:p>
            <a:pPr marL="0" indent="0">
              <a:buNone/>
            </a:pPr>
            <a:endParaRPr lang="en-US"/>
          </a:p>
          <a:p>
            <a:pPr marL="0" indent="0">
              <a:buNone/>
            </a:pPr>
            <a:endParaRPr lang="en-US"/>
          </a:p>
          <a:p>
            <a:pPr marL="0" indent="0">
              <a:buNone/>
            </a:pPr>
            <a:endParaRPr lang="en-US"/>
          </a:p>
        </p:txBody>
      </p:sp>
    </p:spTree>
    <p:extLst>
      <p:ext uri="{BB962C8B-B14F-4D97-AF65-F5344CB8AC3E}">
        <p14:creationId xmlns:p14="http://schemas.microsoft.com/office/powerpoint/2010/main" val="33850144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259445-3207-2804-2805-CF69865B0200}"/>
              </a:ext>
            </a:extLst>
          </p:cNvPr>
          <p:cNvSpPr>
            <a:spLocks noGrp="1"/>
          </p:cNvSpPr>
          <p:nvPr>
            <p:ph type="title"/>
          </p:nvPr>
        </p:nvSpPr>
        <p:spPr/>
        <p:txBody>
          <a:bodyPr/>
          <a:lstStyle/>
          <a:p>
            <a:r>
              <a:rPr lang="en-US"/>
              <a:t>My personal SWOT analy</a:t>
            </a:r>
            <a:r>
              <a:rPr lang="en-US">
                <a:solidFill>
                  <a:srgbClr val="000000"/>
                </a:solidFill>
                <a:latin typeface="Aptos Display"/>
              </a:rPr>
              <a:t>sis</a:t>
            </a:r>
            <a:endParaRPr lang="en-US"/>
          </a:p>
        </p:txBody>
      </p:sp>
      <p:sp>
        <p:nvSpPr>
          <p:cNvPr id="3" name="Content Placeholder 2">
            <a:extLst>
              <a:ext uri="{FF2B5EF4-FFF2-40B4-BE49-F238E27FC236}">
                <a16:creationId xmlns:a16="http://schemas.microsoft.com/office/drawing/2014/main" id="{F6CFEC10-48B0-2CB7-D7AB-9844924B193A}"/>
              </a:ext>
            </a:extLst>
          </p:cNvPr>
          <p:cNvSpPr>
            <a:spLocks noGrp="1"/>
          </p:cNvSpPr>
          <p:nvPr>
            <p:ph idx="1"/>
          </p:nvPr>
        </p:nvSpPr>
        <p:spPr/>
        <p:txBody>
          <a:bodyPr vert="horz" lIns="91440" tIns="45720" rIns="91440" bIns="45720" rtlCol="0" anchor="t">
            <a:normAutofit fontScale="55000" lnSpcReduction="20000"/>
          </a:bodyPr>
          <a:lstStyle/>
          <a:p>
            <a:pPr marL="0" indent="0">
              <a:buNone/>
            </a:pPr>
            <a:r>
              <a:rPr lang="en-US"/>
              <a:t>Strengths </a:t>
            </a:r>
          </a:p>
          <a:p>
            <a:pPr marL="0" indent="0">
              <a:buNone/>
            </a:pPr>
            <a:r>
              <a:rPr lang="en-US"/>
              <a:t>I am always willing to learn and develop my skills </a:t>
            </a:r>
          </a:p>
          <a:p>
            <a:pPr marL="0" indent="0">
              <a:buNone/>
            </a:pPr>
            <a:r>
              <a:rPr lang="en-US"/>
              <a:t>I understand the importance of listening to people and communicate in a way that best suits them </a:t>
            </a:r>
          </a:p>
          <a:p>
            <a:pPr marL="0" indent="0">
              <a:buNone/>
            </a:pPr>
            <a:r>
              <a:rPr lang="en-US"/>
              <a:t>I am respectfully and always make sure the people around me feel comfortable</a:t>
            </a:r>
          </a:p>
          <a:p>
            <a:pPr marL="0" indent="0">
              <a:buNone/>
            </a:pPr>
            <a:r>
              <a:rPr lang="en-US"/>
              <a:t>Weaknesses</a:t>
            </a:r>
          </a:p>
          <a:p>
            <a:pPr marL="0" indent="0">
              <a:buNone/>
            </a:pPr>
            <a:r>
              <a:rPr lang="en-US"/>
              <a:t>I do not have much experience dealing with people with complex needs </a:t>
            </a:r>
          </a:p>
          <a:p>
            <a:pPr marL="0" indent="0">
              <a:buNone/>
            </a:pPr>
            <a:r>
              <a:rPr lang="en-US"/>
              <a:t>I need to develop my quick thinking and being able to figure out a situation based on my own knowledge </a:t>
            </a:r>
          </a:p>
          <a:p>
            <a:pPr marL="0" indent="0">
              <a:buNone/>
            </a:pPr>
            <a:r>
              <a:rPr lang="en-US"/>
              <a:t>I need to develop my professional communication within the work space </a:t>
            </a:r>
          </a:p>
          <a:p>
            <a:pPr marL="0" indent="0">
              <a:buNone/>
            </a:pPr>
            <a:r>
              <a:rPr lang="en-US"/>
              <a:t>Opportunities </a:t>
            </a:r>
          </a:p>
          <a:p>
            <a:pPr marL="0" indent="0">
              <a:buNone/>
            </a:pPr>
            <a:r>
              <a:rPr lang="en-US"/>
              <a:t>Using the help of already experienced social workers I will be able to develop my abilities </a:t>
            </a:r>
          </a:p>
          <a:p>
            <a:pPr marL="0" indent="0">
              <a:buNone/>
            </a:pPr>
            <a:r>
              <a:rPr lang="en-US"/>
              <a:t>With the help of volunteering opportunities I can gain experience </a:t>
            </a:r>
          </a:p>
          <a:p>
            <a:pPr marL="0" indent="0">
              <a:buNone/>
            </a:pPr>
            <a:r>
              <a:rPr lang="en-US"/>
              <a:t>Completing social work qualifications and practice placements </a:t>
            </a:r>
          </a:p>
          <a:p>
            <a:pPr marL="0" indent="0">
              <a:buNone/>
            </a:pPr>
            <a:r>
              <a:rPr lang="en-US"/>
              <a:t>Threats </a:t>
            </a:r>
          </a:p>
          <a:p>
            <a:pPr marL="0" indent="0">
              <a:buNone/>
            </a:pPr>
            <a:r>
              <a:rPr lang="en-US"/>
              <a:t>Heavy workload and complex cases </a:t>
            </a:r>
          </a:p>
          <a:p>
            <a:pPr marL="0" indent="0">
              <a:buNone/>
            </a:pPr>
            <a:r>
              <a:rPr lang="en-US"/>
              <a:t>Social work could be emotionally draining as you are dealing with a number of different cases </a:t>
            </a:r>
          </a:p>
          <a:p>
            <a:pPr marL="0" indent="0">
              <a:buNone/>
            </a:pPr>
            <a:endParaRPr lang="en-US"/>
          </a:p>
          <a:p>
            <a:pPr marL="0" indent="0">
              <a:buNone/>
            </a:pPr>
            <a:endParaRPr lang="en-US"/>
          </a:p>
        </p:txBody>
      </p:sp>
    </p:spTree>
    <p:extLst>
      <p:ext uri="{BB962C8B-B14F-4D97-AF65-F5344CB8AC3E}">
        <p14:creationId xmlns:p14="http://schemas.microsoft.com/office/powerpoint/2010/main" val="2876473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54975F-5BF0-8EC9-71F3-2AE92B9D6FB7}"/>
              </a:ext>
            </a:extLst>
          </p:cNvPr>
          <p:cNvSpPr>
            <a:spLocks noGrp="1"/>
          </p:cNvSpPr>
          <p:nvPr>
            <p:ph type="title"/>
          </p:nvPr>
        </p:nvSpPr>
        <p:spPr/>
        <p:txBody>
          <a:bodyPr/>
          <a:lstStyle/>
          <a:p>
            <a:r>
              <a:rPr lang="en-US"/>
              <a:t>Using my strength to overcome weaknesses </a:t>
            </a:r>
          </a:p>
        </p:txBody>
      </p:sp>
      <p:sp>
        <p:nvSpPr>
          <p:cNvPr id="3" name="Content Placeholder 2">
            <a:extLst>
              <a:ext uri="{FF2B5EF4-FFF2-40B4-BE49-F238E27FC236}">
                <a16:creationId xmlns:a16="http://schemas.microsoft.com/office/drawing/2014/main" id="{95CF3791-3F2F-3768-0053-137BE12E6C76}"/>
              </a:ext>
            </a:extLst>
          </p:cNvPr>
          <p:cNvSpPr>
            <a:spLocks noGrp="1"/>
          </p:cNvSpPr>
          <p:nvPr>
            <p:ph idx="1"/>
          </p:nvPr>
        </p:nvSpPr>
        <p:spPr/>
        <p:txBody>
          <a:bodyPr vert="horz" lIns="91440" tIns="45720" rIns="91440" bIns="45720" rtlCol="0" anchor="t">
            <a:normAutofit fontScale="77500" lnSpcReduction="20000"/>
          </a:bodyPr>
          <a:lstStyle/>
          <a:p>
            <a:pPr marL="0" indent="0">
              <a:buNone/>
            </a:pPr>
            <a:r>
              <a:rPr lang="en-US"/>
              <a:t>The ability to reflect on yourself if such an important quality. This allows me to see what and how I can do things differently and where they may need further development.</a:t>
            </a:r>
          </a:p>
          <a:p>
            <a:pPr marL="0" indent="0">
              <a:buNone/>
            </a:pPr>
            <a:r>
              <a:rPr lang="en-US"/>
              <a:t>Improving my confidence – If I am ever feeling unsure about how to deal with a situation I think that it is important for me to seek assistance from another professional. This allows me to learn for next time whilst also making sure that I am providing the right advice</a:t>
            </a:r>
          </a:p>
          <a:p>
            <a:pPr marL="0" indent="0">
              <a:buNone/>
            </a:pPr>
            <a:r>
              <a:rPr lang="en-US"/>
              <a:t>Managing difficult decisions: They are time where social workers may receive incomplete of incorrect information. It is important to ensure that I gather the appropriate information, gather </a:t>
            </a:r>
            <a:r>
              <a:rPr lang="en-US" err="1"/>
              <a:t>relavent</a:t>
            </a:r>
            <a:r>
              <a:rPr lang="en-US"/>
              <a:t> information and get into contact with different professionals to ensure that there is no risk when </a:t>
            </a:r>
            <a:r>
              <a:rPr lang="en-US" err="1"/>
              <a:t>develiving</a:t>
            </a:r>
            <a:r>
              <a:rPr lang="en-US"/>
              <a:t> </a:t>
            </a:r>
            <a:r>
              <a:rPr lang="en-US" err="1"/>
              <a:t>th</a:t>
            </a:r>
            <a:r>
              <a:rPr lang="en-US"/>
              <a:t>e assistance </a:t>
            </a:r>
          </a:p>
          <a:p>
            <a:pPr marL="0" indent="0">
              <a:buNone/>
            </a:pPr>
            <a:r>
              <a:rPr lang="en-US"/>
              <a:t>Using empathy and listening – In the case that a person was experiencing family difficulty or mental health issues I would make it my priority to listen to that person carefully and fully understand the situation before delivering the help required as these situation can be very sensitive </a:t>
            </a:r>
          </a:p>
          <a:p>
            <a:pPr marL="0" indent="0">
              <a:buNone/>
            </a:pPr>
            <a:endParaRPr lang="en-US"/>
          </a:p>
          <a:p>
            <a:pPr marL="0" indent="0">
              <a:buNone/>
            </a:pPr>
            <a:endParaRPr lang="en-US"/>
          </a:p>
        </p:txBody>
      </p:sp>
    </p:spTree>
    <p:extLst>
      <p:ext uri="{BB962C8B-B14F-4D97-AF65-F5344CB8AC3E}">
        <p14:creationId xmlns:p14="http://schemas.microsoft.com/office/powerpoint/2010/main" val="4927318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7BDBE-9852-F6DE-15C2-2A934FA500D8}"/>
              </a:ext>
            </a:extLst>
          </p:cNvPr>
          <p:cNvSpPr>
            <a:spLocks noGrp="1"/>
          </p:cNvSpPr>
          <p:nvPr>
            <p:ph type="title"/>
          </p:nvPr>
        </p:nvSpPr>
        <p:spPr/>
        <p:txBody>
          <a:bodyPr/>
          <a:lstStyle/>
          <a:p>
            <a:r>
              <a:rPr lang="en-US"/>
              <a:t>Development plan</a:t>
            </a:r>
          </a:p>
        </p:txBody>
      </p:sp>
      <p:sp>
        <p:nvSpPr>
          <p:cNvPr id="3" name="Content Placeholder 2">
            <a:extLst>
              <a:ext uri="{FF2B5EF4-FFF2-40B4-BE49-F238E27FC236}">
                <a16:creationId xmlns:a16="http://schemas.microsoft.com/office/drawing/2014/main" id="{7D2360D4-B9E1-52B8-E9BA-503F6B6CC0DE}"/>
              </a:ext>
            </a:extLst>
          </p:cNvPr>
          <p:cNvSpPr>
            <a:spLocks noGrp="1"/>
          </p:cNvSpPr>
          <p:nvPr>
            <p:ph idx="1"/>
          </p:nvPr>
        </p:nvSpPr>
        <p:spPr/>
        <p:txBody>
          <a:bodyPr vert="horz" lIns="91440" tIns="45720" rIns="91440" bIns="45720" rtlCol="0" anchor="t">
            <a:normAutofit fontScale="85000" lnSpcReduction="20000"/>
          </a:bodyPr>
          <a:lstStyle/>
          <a:p>
            <a:pPr marL="514350" indent="-514350">
              <a:buAutoNum type="arabicPeriod"/>
            </a:pPr>
            <a:r>
              <a:rPr lang="en-US"/>
              <a:t>Finish the required education. I would make sure that I do the </a:t>
            </a:r>
            <a:r>
              <a:rPr lang="en-US" err="1"/>
              <a:t>nessecary</a:t>
            </a:r>
            <a:r>
              <a:rPr lang="en-US"/>
              <a:t> research to make sure that I enroll myself into the correct course to become a social worker</a:t>
            </a:r>
          </a:p>
          <a:p>
            <a:pPr marL="514350" indent="-514350">
              <a:buAutoNum type="arabicPeriod"/>
            </a:pPr>
            <a:r>
              <a:rPr lang="en-US"/>
              <a:t>Gain experience. With a job like Social work gaining experience is one of the most important and help parts of the job. This will allow me to develop my communication and understanding different </a:t>
            </a:r>
            <a:r>
              <a:rPr lang="en-US" err="1"/>
              <a:t>challgenges</a:t>
            </a:r>
            <a:r>
              <a:rPr lang="en-US"/>
              <a:t> that I may face on the job.</a:t>
            </a:r>
          </a:p>
          <a:p>
            <a:pPr marL="514350" indent="-514350">
              <a:buAutoNum type="arabicPeriod"/>
            </a:pPr>
            <a:r>
              <a:rPr lang="en-US"/>
              <a:t>Development professional skills. Being able to formally write reports, work on my risk assessments and safeguarding . Also learning the </a:t>
            </a:r>
            <a:r>
              <a:rPr lang="en-US" err="1"/>
              <a:t>ethica</a:t>
            </a:r>
            <a:r>
              <a:rPr lang="en-US"/>
              <a:t>l principles with the social work practice</a:t>
            </a:r>
          </a:p>
          <a:p>
            <a:pPr marL="514350" indent="-514350">
              <a:buAutoNum type="arabicPeriod"/>
            </a:pPr>
            <a:r>
              <a:rPr lang="en-US"/>
              <a:t>Prepare for work place challenges. Social work can include pressure from so many different parts of the job. Whether that be emotional, physical or even meeting demands. It is important to be able to level out your time accordingly </a:t>
            </a:r>
          </a:p>
          <a:p>
            <a:pPr marL="514350" indent="-514350">
              <a:buAutoNum type="arabicPeriod"/>
            </a:pPr>
            <a:endParaRPr lang="en-US"/>
          </a:p>
        </p:txBody>
      </p:sp>
    </p:spTree>
    <p:extLst>
      <p:ext uri="{BB962C8B-B14F-4D97-AF65-F5344CB8AC3E}">
        <p14:creationId xmlns:p14="http://schemas.microsoft.com/office/powerpoint/2010/main" val="35334559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7733A2-E2CF-6609-9DF0-8ED8F0C8E1C0}"/>
              </a:ext>
            </a:extLst>
          </p:cNvPr>
          <p:cNvSpPr>
            <a:spLocks noGrp="1"/>
          </p:cNvSpPr>
          <p:nvPr>
            <p:ph type="title"/>
          </p:nvPr>
        </p:nvSpPr>
        <p:spPr/>
        <p:txBody>
          <a:bodyPr/>
          <a:lstStyle/>
          <a:p>
            <a:r>
              <a:rPr lang="en-US"/>
              <a:t>Reference </a:t>
            </a:r>
          </a:p>
        </p:txBody>
      </p:sp>
      <p:sp>
        <p:nvSpPr>
          <p:cNvPr id="3" name="Content Placeholder 2">
            <a:extLst>
              <a:ext uri="{FF2B5EF4-FFF2-40B4-BE49-F238E27FC236}">
                <a16:creationId xmlns:a16="http://schemas.microsoft.com/office/drawing/2014/main" id="{F23FF180-7FA0-FAF2-39C8-65EE706B2F4D}"/>
              </a:ext>
            </a:extLst>
          </p:cNvPr>
          <p:cNvSpPr>
            <a:spLocks noGrp="1"/>
          </p:cNvSpPr>
          <p:nvPr>
            <p:ph idx="1"/>
          </p:nvPr>
        </p:nvSpPr>
        <p:spPr>
          <a:ln>
            <a:solidFill>
              <a:schemeClr val="tx1"/>
            </a:solidFill>
          </a:ln>
        </p:spPr>
        <p:txBody>
          <a:bodyPr vert="horz" lIns="91440" tIns="45720" rIns="91440" bIns="45720" rtlCol="0" anchor="t">
            <a:normAutofit/>
          </a:bodyPr>
          <a:lstStyle/>
          <a:p>
            <a:r>
              <a:rPr lang="en-GB" sz="1800" b="0" i="0">
                <a:effectLst/>
                <a:latin typeface=".SFUI-Semibold"/>
              </a:rPr>
              <a:t>British Association of Social Workers (BASW) (2021) </a:t>
            </a:r>
            <a:r>
              <a:rPr lang="en-GB" sz="1800" b="0" i="1">
                <a:effectLst/>
                <a:latin typeface=".SFUI-SemiboldItalic"/>
              </a:rPr>
              <a:t>The BASW Code of Ethics for Social Work</a:t>
            </a:r>
            <a:r>
              <a:rPr lang="en-GB" sz="1800" b="0" i="0">
                <a:effectLst/>
                <a:latin typeface=".SFUI-Semibold"/>
              </a:rPr>
              <a:t>. Available at: https://basw.co.uk/policy-practice/standards/code-ethics⁠ (Accessed: 19 October 2026). </a:t>
            </a:r>
            <a:endParaRPr lang="en-GB" sz="1800">
              <a:effectLst/>
              <a:latin typeface=".AppleSystemUIFont"/>
            </a:endParaRPr>
          </a:p>
          <a:p>
            <a:r>
              <a:rPr lang="en-GB" sz="1800" b="0" i="0">
                <a:effectLst/>
                <a:latin typeface=".SFUI-Semibold"/>
              </a:rPr>
              <a:t>Leicester City Council (2026) </a:t>
            </a:r>
            <a:r>
              <a:rPr lang="en-GB" sz="1800" b="0" i="1">
                <a:effectLst/>
                <a:latin typeface=".SFUI-SemiboldItalic"/>
              </a:rPr>
              <a:t>Adult Social Worker with AMHP</a:t>
            </a:r>
            <a:r>
              <a:rPr lang="en-GB" sz="1800" b="0" i="0">
                <a:effectLst/>
                <a:latin typeface=".SFUI-Semibold"/>
              </a:rPr>
              <a:t>, job reference REQ8387. Advertised via Indeed. Available at: https://uk.indeed.com/</a:t>
            </a:r>
            <a:r>
              <a:rPr lang="en-GB" sz="1800" b="0" i="0" err="1">
                <a:effectLst/>
                <a:latin typeface=".SFUI-Semibold"/>
              </a:rPr>
              <a:t>viewjob</a:t>
            </a:r>
            <a:r>
              <a:rPr lang="en-GB" sz="1800" b="0" i="0">
                <a:effectLst/>
                <a:latin typeface=".SFUI-Semibold"/>
              </a:rPr>
              <a:t>?jk=c98841c7406f126b⁠ (Accessed: 19 October 2026). </a:t>
            </a:r>
          </a:p>
          <a:p>
            <a:r>
              <a:rPr lang="en-GB" sz="1800" b="0" i="0">
                <a:effectLst/>
                <a:latin typeface=".SFUI-Semibold"/>
              </a:rPr>
              <a:t>Social Work England (n.d.) </a:t>
            </a:r>
            <a:r>
              <a:rPr lang="en-GB" sz="1800" b="0" i="1">
                <a:effectLst/>
                <a:latin typeface=".SFUI-SemiboldItalic"/>
              </a:rPr>
              <a:t>Apply to join the register</a:t>
            </a:r>
            <a:r>
              <a:rPr lang="en-GB" sz="1800" b="0" i="0">
                <a:effectLst/>
                <a:latin typeface=".SFUI-Semibold"/>
              </a:rPr>
              <a:t>. Available at: https://www.socialworkengland.org.uk/registration/apply-for-registration/⁠ (Accessed: 19 October 2026). </a:t>
            </a:r>
            <a:endParaRPr lang="en-GB" sz="1800">
              <a:effectLst/>
              <a:latin typeface=".AppleSystemUIFont"/>
            </a:endParaRPr>
          </a:p>
          <a:p>
            <a:r>
              <a:rPr lang="en-GB" sz="1800" b="0" i="0">
                <a:effectLst/>
                <a:latin typeface=".SFUI-Semibold"/>
              </a:rPr>
              <a:t>Social Work England (n.d.) </a:t>
            </a:r>
            <a:r>
              <a:rPr lang="en-GB" sz="1800" b="0" i="1">
                <a:effectLst/>
                <a:latin typeface=".SFUI-SemiboldItalic"/>
              </a:rPr>
              <a:t>Students and graduates</a:t>
            </a:r>
            <a:r>
              <a:rPr lang="en-GB" sz="1800" b="0" i="0">
                <a:effectLst/>
                <a:latin typeface=".SFUI-Semibold"/>
              </a:rPr>
              <a:t>. Available at: https://www.socialworkengland.org.uk/education-training/students-and-graduates/⁠ (Accessed: 19 October 2026). </a:t>
            </a:r>
            <a:endParaRPr lang="en-GB" sz="1800">
              <a:effectLst/>
              <a:latin typeface=".AppleSystemUIFont"/>
            </a:endParaRPr>
          </a:p>
          <a:p>
            <a:pPr marL="0" indent="0">
              <a:buNone/>
            </a:pPr>
            <a:endParaRPr lang="en-US"/>
          </a:p>
        </p:txBody>
      </p:sp>
    </p:spTree>
    <p:extLst>
      <p:ext uri="{BB962C8B-B14F-4D97-AF65-F5344CB8AC3E}">
        <p14:creationId xmlns:p14="http://schemas.microsoft.com/office/powerpoint/2010/main" val="4187448744"/>
      </p:ext>
    </p:extLst>
  </p:cSld>
  <p:clrMapOvr>
    <a:masterClrMapping/>
  </p:clrMapOvr>
</p:sld>
</file>

<file path=ppt/theme/theme1.xml><?xml version="1.0" encoding="utf-8"?>
<a:theme xmlns:a="http://schemas.openxmlformats.org/drawingml/2006/main" name="Archway">
  <a:themeElements>
    <a:clrScheme name="Archway">
      <a:dk1>
        <a:sysClr val="windowText" lastClr="000000"/>
      </a:dk1>
      <a:lt1>
        <a:sysClr val="window" lastClr="FFFFFF"/>
      </a:lt1>
      <a:dk2>
        <a:srgbClr val="424C4E"/>
      </a:dk2>
      <a:lt2>
        <a:srgbClr val="EDE9E7"/>
      </a:lt2>
      <a:accent1>
        <a:srgbClr val="9FA597"/>
      </a:accent1>
      <a:accent2>
        <a:srgbClr val="AEA67E"/>
      </a:accent2>
      <a:accent3>
        <a:srgbClr val="957D71"/>
      </a:accent3>
      <a:accent4>
        <a:srgbClr val="C88769"/>
      </a:accent4>
      <a:accent5>
        <a:srgbClr val="97A4AA"/>
      </a:accent5>
      <a:accent6>
        <a:srgbClr val="9FA4A5"/>
      </a:accent6>
      <a:hlink>
        <a:srgbClr val="8C9484"/>
      </a:hlink>
      <a:folHlink>
        <a:srgbClr val="C17957"/>
      </a:folHlink>
    </a:clrScheme>
    <a:fontScheme name="Archway">
      <a:majorFont>
        <a:latin typeface="Felix Titling"/>
        <a:ea typeface=""/>
        <a:cs typeface=""/>
      </a:majorFont>
      <a:minorFont>
        <a:latin typeface="Goudy Old Style" panose="02020502050305020303"/>
        <a:ea typeface=""/>
        <a:cs typeface=""/>
      </a:minorFont>
    </a:fontScheme>
    <a:fmtScheme name="Archway">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rchway" id="{15BC1FC9-F32C-4048-9052-439CED41F932}" vid="{4FF12325-B8E7-401C-AF33-78C72DDA2CB7}"/>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8</Slides>
  <Notes>0</Notes>
  <HiddenSlides>0</HiddenSlide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Archway</vt:lpstr>
      <vt:lpstr>LCHS4009 Self Awareness Presentation  Ropa Mhaka 2521004</vt:lpstr>
      <vt:lpstr>My chosen career : Social Worker </vt:lpstr>
      <vt:lpstr>Skills and responsibilities of a social worker </vt:lpstr>
      <vt:lpstr>Current live job advert </vt:lpstr>
      <vt:lpstr>My personal SWOT analysis</vt:lpstr>
      <vt:lpstr>Using my strength to overcome weaknesses </vt:lpstr>
      <vt:lpstr>Development plan</vt:lpstr>
      <vt:lpstr>Reference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LCHS4009 Self Awareness Presentation  Ropa Mhaka 2521004</dc:title>
  <dc:creator/>
  <cp:lastModifiedBy>Ropa Mhaka (2521004)</cp:lastModifiedBy>
  <cp:revision>1</cp:revision>
  <dcterms:created xsi:type="dcterms:W3CDTF">2026-10-19T00:57:09Z</dcterms:created>
  <dcterms:modified xsi:type="dcterms:W3CDTF">2026-10-19T05:18:32Z</dcterms:modified>
</cp:coreProperties>
</file>