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9" r:id="rId2"/>
    <p:sldId id="257" r:id="rId3"/>
    <p:sldId id="258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ffique George (P151586)" initials="RG(" lastIdx="1" clrIdx="0">
    <p:extLst>
      <p:ext uri="{19B8F6BF-5375-455C-9EA6-DF929625EA0E}">
        <p15:presenceInfo xmlns:p15="http://schemas.microsoft.com/office/powerpoint/2012/main" userId="Raffique George (P15158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63" d="100"/>
          <a:sy n="63" d="100"/>
        </p:scale>
        <p:origin x="3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commentAuthors" Target="comment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92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937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576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459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415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407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9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230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421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218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169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001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879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648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305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4835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652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98647F9-F1E4-4F9C-947B-B9180382A78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36E292A-4D38-4588-833B-779773CCC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5044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E3D4922-3D1C-4679-9A86-15BFC1A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64E9BCF-1B67-4514-808C-A5DCBDEB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2238778-9D1D-45F4-BB78-76F208A22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93667F4D-F2CD-4E50-BACC-24766910F7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20CAAE25-D2F2-493F-9569-EC552C1ADD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42D5E996-541D-42BA-8B22-F7E96752C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6BDB86F1-7C07-4D49-B9C9-7837A1FB2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92FDEA97-0861-44C0-9B26-4BB5F777A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A9F3AA02-C861-444A-9178-0BD3D3CE1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57E36819-4DB7-4486-8D36-085797699F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0675" y="3037700"/>
            <a:ext cx="7817843" cy="143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5696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F29B8BD-B8D6-4B48-B6B1-AF89F44461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93" r="20379"/>
          <a:stretch/>
        </p:blipFill>
        <p:spPr>
          <a:xfrm>
            <a:off x="6802435" y="10"/>
            <a:ext cx="5299077" cy="6857990"/>
          </a:xfrm>
          <a:custGeom>
            <a:avLst/>
            <a:gdLst>
              <a:gd name="connsiteX0" fmla="*/ 836871 w 5299077"/>
              <a:gd name="connsiteY0" fmla="*/ 0 h 6858000"/>
              <a:gd name="connsiteX1" fmla="*/ 5299077 w 5299077"/>
              <a:gd name="connsiteY1" fmla="*/ 0 h 6858000"/>
              <a:gd name="connsiteX2" fmla="*/ 5299077 w 5299077"/>
              <a:gd name="connsiteY2" fmla="*/ 6858000 h 6858000"/>
              <a:gd name="connsiteX3" fmla="*/ 1911312 w 5299077"/>
              <a:gd name="connsiteY3" fmla="*/ 6858000 h 6858000"/>
              <a:gd name="connsiteX4" fmla="*/ 0 w 5299077"/>
              <a:gd name="connsiteY4" fmla="*/ 5333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DC038FC-0C81-4FDA-8E24-8C8C73F27C3C}"/>
              </a:ext>
            </a:extLst>
          </p:cNvPr>
          <p:cNvSpPr txBox="1"/>
          <p:nvPr/>
        </p:nvSpPr>
        <p:spPr>
          <a:xfrm>
            <a:off x="1671880" y="2004059"/>
            <a:ext cx="5260680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b="1" dirty="0"/>
              <a:t>	Sandpiper guest house is a small bed and breakfast located on Oystermouth Road and has been operating for 15 years by Alan Palethorpe and is now under new ownership by a Vietnamese couple for the past two years. The accommodation has 30 rooms each with its own tv (can be converted into double rooms if necessary), a shared lounge and tv area, luggage storage and free Wi-Fi.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063D0C-05BD-4AA3-990B-FBF6E4A23F37}"/>
              </a:ext>
            </a:extLst>
          </p:cNvPr>
          <p:cNvSpPr txBox="1"/>
          <p:nvPr/>
        </p:nvSpPr>
        <p:spPr>
          <a:xfrm>
            <a:off x="1354720" y="863500"/>
            <a:ext cx="5577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ABOUT THE BUSINESS</a:t>
            </a:r>
          </a:p>
        </p:txBody>
      </p:sp>
    </p:spTree>
    <p:extLst>
      <p:ext uri="{BB962C8B-B14F-4D97-AF65-F5344CB8AC3E}">
        <p14:creationId xmlns:p14="http://schemas.microsoft.com/office/powerpoint/2010/main" val="392942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3DACD0-40E0-406B-9402-C8F2413E82D2}"/>
              </a:ext>
            </a:extLst>
          </p:cNvPr>
          <p:cNvSpPr txBox="1"/>
          <p:nvPr/>
        </p:nvSpPr>
        <p:spPr>
          <a:xfrm>
            <a:off x="1559242" y="1032438"/>
            <a:ext cx="5556250" cy="11346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spc="200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RATIONAL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111E868-EEBB-4510-9872-1F6F1FB0EDCE}"/>
              </a:ext>
            </a:extLst>
          </p:cNvPr>
          <p:cNvSpPr txBox="1"/>
          <p:nvPr/>
        </p:nvSpPr>
        <p:spPr>
          <a:xfrm>
            <a:off x="2163106" y="2167116"/>
            <a:ext cx="786578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Since being under new management, the business is failing to get full occupancy.</a:t>
            </a:r>
          </a:p>
          <a:p>
            <a:r>
              <a:rPr lang="en-GB" sz="2800" b="1" dirty="0"/>
              <a:t>There is also a great need for repairs and a revamp to differentiate from the traditional British bed and breakfast</a:t>
            </a:r>
            <a:r>
              <a:rPr lang="en-GB" b="1" dirty="0"/>
              <a:t>.</a:t>
            </a:r>
          </a:p>
          <a:p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68650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8EBB38-98B4-40E8-A47F-E9C037897759}"/>
              </a:ext>
            </a:extLst>
          </p:cNvPr>
          <p:cNvSpPr txBox="1"/>
          <p:nvPr/>
        </p:nvSpPr>
        <p:spPr>
          <a:xfrm>
            <a:off x="2011680" y="1082040"/>
            <a:ext cx="912876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AIM-</a:t>
            </a:r>
          </a:p>
          <a:p>
            <a:r>
              <a:rPr lang="en-GB" dirty="0"/>
              <a:t>	</a:t>
            </a:r>
            <a:r>
              <a:rPr lang="en-GB" b="1" dirty="0"/>
              <a:t>the aim of the project is to increase profitability</a:t>
            </a:r>
          </a:p>
          <a:p>
            <a:r>
              <a:rPr lang="en-GB" b="1" dirty="0"/>
              <a:t>	to increase footfall to the business as well as boosting its image.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EF05F7-AE3A-4386-BE84-4658AA01DB8B}"/>
              </a:ext>
            </a:extLst>
          </p:cNvPr>
          <p:cNvSpPr txBox="1"/>
          <p:nvPr/>
        </p:nvSpPr>
        <p:spPr>
          <a:xfrm>
            <a:off x="2011680" y="3788450"/>
            <a:ext cx="92964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OBJECTIVE-</a:t>
            </a:r>
          </a:p>
          <a:p>
            <a:r>
              <a:rPr lang="en-GB" dirty="0"/>
              <a:t>	</a:t>
            </a:r>
            <a:r>
              <a:rPr lang="en-GB" b="1" dirty="0"/>
              <a:t>to improve the standard accommodation.</a:t>
            </a:r>
          </a:p>
          <a:p>
            <a:r>
              <a:rPr lang="en-GB" b="1" dirty="0"/>
              <a:t>	to improve guest experience and expectation.</a:t>
            </a:r>
          </a:p>
          <a:p>
            <a:r>
              <a:rPr lang="en-GB" b="1" dirty="0"/>
              <a:t>	to increase the number of return customers.</a:t>
            </a:r>
          </a:p>
          <a:p>
            <a:r>
              <a:rPr lang="en-GB" b="1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2027661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F19E3B4-3384-45EE-B515-17CC20A05B6A}"/>
              </a:ext>
            </a:extLst>
          </p:cNvPr>
          <p:cNvSpPr txBox="1"/>
          <p:nvPr/>
        </p:nvSpPr>
        <p:spPr>
          <a:xfrm>
            <a:off x="1402080" y="1681907"/>
            <a:ext cx="5166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RESEARCH METHODS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723C2C-0D6B-4C52-86B7-0DCB25771F99}"/>
              </a:ext>
            </a:extLst>
          </p:cNvPr>
          <p:cNvSpPr txBox="1"/>
          <p:nvPr/>
        </p:nvSpPr>
        <p:spPr>
          <a:xfrm>
            <a:off x="1828800" y="2849880"/>
            <a:ext cx="8839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Observations</a:t>
            </a:r>
          </a:p>
          <a:p>
            <a:r>
              <a:rPr lang="en-GB" b="1" dirty="0"/>
              <a:t>Customer feedback forms</a:t>
            </a:r>
          </a:p>
          <a:p>
            <a:r>
              <a:rPr lang="en-GB" b="1" dirty="0"/>
              <a:t>Guest reviews</a:t>
            </a:r>
          </a:p>
        </p:txBody>
      </p:sp>
    </p:spTree>
    <p:extLst>
      <p:ext uri="{BB962C8B-B14F-4D97-AF65-F5344CB8AC3E}">
        <p14:creationId xmlns:p14="http://schemas.microsoft.com/office/powerpoint/2010/main" val="6063279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51</Words>
  <Application>Microsoft Office PowerPoint</Application>
  <PresentationFormat>Widescreen</PresentationFormat>
  <Paragraphs>18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Corbel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Raffique George (P151586)</dc:creator>
  <cp:lastModifiedBy>Raffique George (P151586)</cp:lastModifiedBy>
  <cp:revision>3</cp:revision>
  <dcterms:created xsi:type="dcterms:W3CDTF">2019-02-26T21:43:51Z</dcterms:created>
  <dcterms:modified xsi:type="dcterms:W3CDTF">2019-02-26T21:55:22Z</dcterms:modified>
</cp:coreProperties>
</file>