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2" r:id="rId2"/>
    <p:sldId id="257" r:id="rId3"/>
    <p:sldId id="258" r:id="rId4"/>
    <p:sldId id="259" r:id="rId5"/>
    <p:sldId id="260" r:id="rId6"/>
    <p:sldId id="261" r:id="rId7"/>
    <p:sldId id="271" r:id="rId8"/>
    <p:sldId id="263" r:id="rId9"/>
    <p:sldId id="264" r:id="rId10"/>
    <p:sldId id="267" r:id="rId11"/>
    <p:sldId id="265" r:id="rId12"/>
    <p:sldId id="266" r:id="rId13"/>
    <p:sldId id="268" r:id="rId14"/>
    <p:sldId id="273" r:id="rId15"/>
    <p:sldId id="275"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DAAB0-48E3-4B57-B46B-846603C8D02D}" v="125" dt="2025-06-29T12:56:52.2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ahmed suliman" userId="dd5bbd07d9413608" providerId="LiveId" clId="{0D7DAAB0-48E3-4B57-B46B-846603C8D02D}"/>
    <pc:docChg chg="undo redo custSel addSld delSld modSld sldOrd">
      <pc:chgData name="aliahmed suliman" userId="dd5bbd07d9413608" providerId="LiveId" clId="{0D7DAAB0-48E3-4B57-B46B-846603C8D02D}" dt="2025-06-29T13:33:04.472" v="1403" actId="27636"/>
      <pc:docMkLst>
        <pc:docMk/>
      </pc:docMkLst>
      <pc:sldChg chg="addSp delSp modSp del mod modMedia setBg delAnim">
        <pc:chgData name="aliahmed suliman" userId="dd5bbd07d9413608" providerId="LiveId" clId="{0D7DAAB0-48E3-4B57-B46B-846603C8D02D}" dt="2025-06-28T18:59:03.811" v="1219" actId="47"/>
        <pc:sldMkLst>
          <pc:docMk/>
          <pc:sldMk cId="0" sldId="256"/>
        </pc:sldMkLst>
        <pc:picChg chg="add del mod">
          <ac:chgData name="aliahmed suliman" userId="dd5bbd07d9413608" providerId="LiveId" clId="{0D7DAAB0-48E3-4B57-B46B-846603C8D02D}" dt="2025-06-28T18:09:53.315" v="688" actId="478"/>
          <ac:picMkLst>
            <pc:docMk/>
            <pc:sldMk cId="0" sldId="256"/>
            <ac:picMk id="52" creationId="{E1C31B81-475C-5F05-26EC-DDA767196FD6}"/>
          </ac:picMkLst>
        </pc:picChg>
      </pc:sldChg>
      <pc:sldChg chg="addSp delSp modSp mod setBg">
        <pc:chgData name="aliahmed suliman" userId="dd5bbd07d9413608" providerId="LiveId" clId="{0D7DAAB0-48E3-4B57-B46B-846603C8D02D}" dt="2025-06-29T12:46:59.827" v="1347" actId="20577"/>
        <pc:sldMkLst>
          <pc:docMk/>
          <pc:sldMk cId="0" sldId="257"/>
        </pc:sldMkLst>
        <pc:spChg chg="mod">
          <ac:chgData name="aliahmed suliman" userId="dd5bbd07d9413608" providerId="LiveId" clId="{0D7DAAB0-48E3-4B57-B46B-846603C8D02D}" dt="2025-06-28T08:39:44.031" v="684" actId="26606"/>
          <ac:spMkLst>
            <pc:docMk/>
            <pc:sldMk cId="0" sldId="257"/>
            <ac:spMk id="2" creationId="{00000000-0000-0000-0000-000000000000}"/>
          </ac:spMkLst>
        </pc:spChg>
        <pc:spChg chg="mod">
          <ac:chgData name="aliahmed suliman" userId="dd5bbd07d9413608" providerId="LiveId" clId="{0D7DAAB0-48E3-4B57-B46B-846603C8D02D}" dt="2025-06-29T12:46:59.827" v="1347" actId="20577"/>
          <ac:spMkLst>
            <pc:docMk/>
            <pc:sldMk cId="0" sldId="257"/>
            <ac:spMk id="3" creationId="{00000000-0000-0000-0000-000000000000}"/>
          </ac:spMkLst>
        </pc:spChg>
        <pc:spChg chg="add del">
          <ac:chgData name="aliahmed suliman" userId="dd5bbd07d9413608" providerId="LiveId" clId="{0D7DAAB0-48E3-4B57-B46B-846603C8D02D}" dt="2025-06-28T08:39:44.031" v="684" actId="26606"/>
          <ac:spMkLst>
            <pc:docMk/>
            <pc:sldMk cId="0" sldId="257"/>
            <ac:spMk id="8" creationId="{F837543A-6020-4505-A233-C9DB4BF74011}"/>
          </ac:spMkLst>
        </pc:spChg>
        <pc:spChg chg="add del">
          <ac:chgData name="aliahmed suliman" userId="dd5bbd07d9413608" providerId="LiveId" clId="{0D7DAAB0-48E3-4B57-B46B-846603C8D02D}" dt="2025-06-28T08:39:44.031" v="684" actId="26606"/>
          <ac:spMkLst>
            <pc:docMk/>
            <pc:sldMk cId="0" sldId="257"/>
            <ac:spMk id="10" creationId="{35B16301-FB18-48BA-A6DD-C37CAF6F9A18}"/>
          </ac:spMkLst>
        </pc:spChg>
        <pc:spChg chg="add del">
          <ac:chgData name="aliahmed suliman" userId="dd5bbd07d9413608" providerId="LiveId" clId="{0D7DAAB0-48E3-4B57-B46B-846603C8D02D}" dt="2025-06-28T08:39:44.031" v="684" actId="26606"/>
          <ac:spMkLst>
            <pc:docMk/>
            <pc:sldMk cId="0" sldId="257"/>
            <ac:spMk id="12" creationId="{C3C0D90E-074A-4F52-9B11-B52BEF4BCBE5}"/>
          </ac:spMkLst>
        </pc:spChg>
        <pc:spChg chg="add del">
          <ac:chgData name="aliahmed suliman" userId="dd5bbd07d9413608" providerId="LiveId" clId="{0D7DAAB0-48E3-4B57-B46B-846603C8D02D}" dt="2025-06-28T08:39:44.031" v="684" actId="26606"/>
          <ac:spMkLst>
            <pc:docMk/>
            <pc:sldMk cId="0" sldId="257"/>
            <ac:spMk id="14" creationId="{CABBD4C1-E6F8-46F6-8152-A8A97490BF4D}"/>
          </ac:spMkLst>
        </pc:spChg>
        <pc:spChg chg="add del">
          <ac:chgData name="aliahmed suliman" userId="dd5bbd07d9413608" providerId="LiveId" clId="{0D7DAAB0-48E3-4B57-B46B-846603C8D02D}" dt="2025-06-28T08:39:44.031" v="684" actId="26606"/>
          <ac:spMkLst>
            <pc:docMk/>
            <pc:sldMk cId="0" sldId="257"/>
            <ac:spMk id="16" creationId="{83BA5EF5-1FE9-4BF9-83BB-269BCDDF6156}"/>
          </ac:spMkLst>
        </pc:spChg>
        <pc:spChg chg="add del">
          <ac:chgData name="aliahmed suliman" userId="dd5bbd07d9413608" providerId="LiveId" clId="{0D7DAAB0-48E3-4B57-B46B-846603C8D02D}" dt="2025-06-28T08:39:44.031" v="684" actId="26606"/>
          <ac:spMkLst>
            <pc:docMk/>
            <pc:sldMk cId="0" sldId="257"/>
            <ac:spMk id="20" creationId="{88853921-7BC9-4BDE-ACAB-133C683C82D6}"/>
          </ac:spMkLst>
        </pc:spChg>
        <pc:spChg chg="add del">
          <ac:chgData name="aliahmed suliman" userId="dd5bbd07d9413608" providerId="LiveId" clId="{0D7DAAB0-48E3-4B57-B46B-846603C8D02D}" dt="2025-06-28T08:39:44.031" v="684" actId="26606"/>
          <ac:spMkLst>
            <pc:docMk/>
            <pc:sldMk cId="0" sldId="257"/>
            <ac:spMk id="22" creationId="{09192968-3AE7-4470-A61C-97294BB92731}"/>
          </ac:spMkLst>
        </pc:spChg>
        <pc:spChg chg="add del">
          <ac:chgData name="aliahmed suliman" userId="dd5bbd07d9413608" providerId="LiveId" clId="{0D7DAAB0-48E3-4B57-B46B-846603C8D02D}" dt="2025-06-28T08:39:44.031" v="684" actId="26606"/>
          <ac:spMkLst>
            <pc:docMk/>
            <pc:sldMk cId="0" sldId="257"/>
            <ac:spMk id="24" creationId="{3AB72E55-43E4-4356-BFE8-E2102CB0B505}"/>
          </ac:spMkLst>
        </pc:spChg>
        <pc:picChg chg="add mod">
          <ac:chgData name="aliahmed suliman" userId="dd5bbd07d9413608" providerId="LiveId" clId="{0D7DAAB0-48E3-4B57-B46B-846603C8D02D}" dt="2025-06-28T08:39:51.336" v="686" actId="962"/>
          <ac:picMkLst>
            <pc:docMk/>
            <pc:sldMk cId="0" sldId="257"/>
            <ac:picMk id="4" creationId="{290F58CE-616F-5550-131D-6016EE2417FC}"/>
          </ac:picMkLst>
        </pc:picChg>
      </pc:sldChg>
      <pc:sldChg chg="addSp modSp mod setBg">
        <pc:chgData name="aliahmed suliman" userId="dd5bbd07d9413608" providerId="LiveId" clId="{0D7DAAB0-48E3-4B57-B46B-846603C8D02D}" dt="2025-06-26T21:01:06.579" v="45" actId="26606"/>
        <pc:sldMkLst>
          <pc:docMk/>
          <pc:sldMk cId="0" sldId="258"/>
        </pc:sldMkLst>
        <pc:spChg chg="mod">
          <ac:chgData name="aliahmed suliman" userId="dd5bbd07d9413608" providerId="LiveId" clId="{0D7DAAB0-48E3-4B57-B46B-846603C8D02D}" dt="2025-06-26T21:01:06.579" v="45" actId="26606"/>
          <ac:spMkLst>
            <pc:docMk/>
            <pc:sldMk cId="0" sldId="258"/>
            <ac:spMk id="2" creationId="{00000000-0000-0000-0000-000000000000}"/>
          </ac:spMkLst>
        </pc:spChg>
        <pc:spChg chg="mod">
          <ac:chgData name="aliahmed suliman" userId="dd5bbd07d9413608" providerId="LiveId" clId="{0D7DAAB0-48E3-4B57-B46B-846603C8D02D}" dt="2025-06-26T21:01:06.579" v="45" actId="26606"/>
          <ac:spMkLst>
            <pc:docMk/>
            <pc:sldMk cId="0" sldId="258"/>
            <ac:spMk id="3" creationId="{00000000-0000-0000-0000-000000000000}"/>
          </ac:spMkLst>
        </pc:spChg>
        <pc:spChg chg="add">
          <ac:chgData name="aliahmed suliman" userId="dd5bbd07d9413608" providerId="LiveId" clId="{0D7DAAB0-48E3-4B57-B46B-846603C8D02D}" dt="2025-06-26T21:01:06.579" v="45" actId="26606"/>
          <ac:spMkLst>
            <pc:docMk/>
            <pc:sldMk cId="0" sldId="258"/>
            <ac:spMk id="8" creationId="{1BB867FF-FC45-48F7-8104-F89BE54909F1}"/>
          </ac:spMkLst>
        </pc:spChg>
        <pc:spChg chg="add">
          <ac:chgData name="aliahmed suliman" userId="dd5bbd07d9413608" providerId="LiveId" clId="{0D7DAAB0-48E3-4B57-B46B-846603C8D02D}" dt="2025-06-26T21:01:06.579" v="45" actId="26606"/>
          <ac:spMkLst>
            <pc:docMk/>
            <pc:sldMk cId="0" sldId="258"/>
            <ac:spMk id="10" creationId="{8BB56887-D0D5-4F0C-9E19-7247EB83C8B7}"/>
          </ac:spMkLst>
        </pc:spChg>
        <pc:spChg chg="add">
          <ac:chgData name="aliahmed suliman" userId="dd5bbd07d9413608" providerId="LiveId" clId="{0D7DAAB0-48E3-4B57-B46B-846603C8D02D}" dt="2025-06-26T21:01:06.579" v="45" actId="26606"/>
          <ac:spMkLst>
            <pc:docMk/>
            <pc:sldMk cId="0" sldId="258"/>
            <ac:spMk id="12" creationId="{081E4A58-353D-44AE-B2FC-2A74E2E400F7}"/>
          </ac:spMkLst>
        </pc:spChg>
      </pc:sldChg>
      <pc:sldChg chg="addSp delSp modSp mod setBg">
        <pc:chgData name="aliahmed suliman" userId="dd5bbd07d9413608" providerId="LiveId" clId="{0D7DAAB0-48E3-4B57-B46B-846603C8D02D}" dt="2025-06-29T12:55:48.165" v="1355" actId="20577"/>
        <pc:sldMkLst>
          <pc:docMk/>
          <pc:sldMk cId="0" sldId="259"/>
        </pc:sldMkLst>
        <pc:spChg chg="mod">
          <ac:chgData name="aliahmed suliman" userId="dd5bbd07d9413608" providerId="LiveId" clId="{0D7DAAB0-48E3-4B57-B46B-846603C8D02D}" dt="2025-06-26T21:00:46.388" v="44" actId="26606"/>
          <ac:spMkLst>
            <pc:docMk/>
            <pc:sldMk cId="0" sldId="259"/>
            <ac:spMk id="2" creationId="{00000000-0000-0000-0000-000000000000}"/>
          </ac:spMkLst>
        </pc:spChg>
        <pc:spChg chg="add del mod">
          <ac:chgData name="aliahmed suliman" userId="dd5bbd07d9413608" providerId="LiveId" clId="{0D7DAAB0-48E3-4B57-B46B-846603C8D02D}" dt="2025-06-29T12:55:48.165" v="1355" actId="20577"/>
          <ac:spMkLst>
            <pc:docMk/>
            <pc:sldMk cId="0" sldId="259"/>
            <ac:spMk id="3" creationId="{00000000-0000-0000-0000-000000000000}"/>
          </ac:spMkLst>
        </pc:spChg>
        <pc:spChg chg="add">
          <ac:chgData name="aliahmed suliman" userId="dd5bbd07d9413608" providerId="LiveId" clId="{0D7DAAB0-48E3-4B57-B46B-846603C8D02D}" dt="2025-06-26T21:00:46.388" v="44" actId="26606"/>
          <ac:spMkLst>
            <pc:docMk/>
            <pc:sldMk cId="0" sldId="259"/>
            <ac:spMk id="7" creationId="{8BB56887-D0D5-4F0C-9E19-7247EB83C8B7}"/>
          </ac:spMkLst>
        </pc:spChg>
        <pc:spChg chg="add">
          <ac:chgData name="aliahmed suliman" userId="dd5bbd07d9413608" providerId="LiveId" clId="{0D7DAAB0-48E3-4B57-B46B-846603C8D02D}" dt="2025-06-26T21:00:46.388" v="44" actId="26606"/>
          <ac:spMkLst>
            <pc:docMk/>
            <pc:sldMk cId="0" sldId="259"/>
            <ac:spMk id="8" creationId="{1BB867FF-FC45-48F7-8104-F89BE54909F1}"/>
          </ac:spMkLst>
        </pc:spChg>
        <pc:spChg chg="add">
          <ac:chgData name="aliahmed suliman" userId="dd5bbd07d9413608" providerId="LiveId" clId="{0D7DAAB0-48E3-4B57-B46B-846603C8D02D}" dt="2025-06-26T21:00:46.388" v="44" actId="26606"/>
          <ac:spMkLst>
            <pc:docMk/>
            <pc:sldMk cId="0" sldId="259"/>
            <ac:spMk id="12" creationId="{081E4A58-353D-44AE-B2FC-2A74E2E400F7}"/>
          </ac:spMkLst>
        </pc:spChg>
      </pc:sldChg>
      <pc:sldChg chg="addSp delSp modSp mod setBg">
        <pc:chgData name="aliahmed suliman" userId="dd5bbd07d9413608" providerId="LiveId" clId="{0D7DAAB0-48E3-4B57-B46B-846603C8D02D}" dt="2025-06-29T12:58:40.399" v="1371" actId="2711"/>
        <pc:sldMkLst>
          <pc:docMk/>
          <pc:sldMk cId="0" sldId="260"/>
        </pc:sldMkLst>
        <pc:spChg chg="mod">
          <ac:chgData name="aliahmed suliman" userId="dd5bbd07d9413608" providerId="LiveId" clId="{0D7DAAB0-48E3-4B57-B46B-846603C8D02D}" dt="2025-06-28T18:20:07.936" v="768" actId="1076"/>
          <ac:spMkLst>
            <pc:docMk/>
            <pc:sldMk cId="0" sldId="260"/>
            <ac:spMk id="2" creationId="{00000000-0000-0000-0000-000000000000}"/>
          </ac:spMkLst>
        </pc:spChg>
        <pc:spChg chg="add del mod ord">
          <ac:chgData name="aliahmed suliman" userId="dd5bbd07d9413608" providerId="LiveId" clId="{0D7DAAB0-48E3-4B57-B46B-846603C8D02D}" dt="2025-06-28T18:21:19.998" v="783" actId="478"/>
          <ac:spMkLst>
            <pc:docMk/>
            <pc:sldMk cId="0" sldId="260"/>
            <ac:spMk id="3" creationId="{00000000-0000-0000-0000-000000000000}"/>
          </ac:spMkLst>
        </pc:spChg>
        <pc:spChg chg="add mod">
          <ac:chgData name="aliahmed suliman" userId="dd5bbd07d9413608" providerId="LiveId" clId="{0D7DAAB0-48E3-4B57-B46B-846603C8D02D}" dt="2025-06-29T12:58:40.399" v="1371" actId="2711"/>
          <ac:spMkLst>
            <pc:docMk/>
            <pc:sldMk cId="0" sldId="260"/>
            <ac:spMk id="3" creationId="{DFFEEBD6-0902-B4A2-4C05-437A9F9B857E}"/>
          </ac:spMkLst>
        </pc:spChg>
        <pc:spChg chg="add del mod">
          <ac:chgData name="aliahmed suliman" userId="dd5bbd07d9413608" providerId="LiveId" clId="{0D7DAAB0-48E3-4B57-B46B-846603C8D02D}" dt="2025-06-28T18:21:12.234" v="782" actId="478"/>
          <ac:spMkLst>
            <pc:docMk/>
            <pc:sldMk cId="0" sldId="260"/>
            <ac:spMk id="6" creationId="{0053C37E-14CD-914A-91CA-462714066C7B}"/>
          </ac:spMkLst>
        </pc:spChg>
        <pc:spChg chg="add mod">
          <ac:chgData name="aliahmed suliman" userId="dd5bbd07d9413608" providerId="LiveId" clId="{0D7DAAB0-48E3-4B57-B46B-846603C8D02D}" dt="2025-06-28T18:21:02.692" v="780" actId="767"/>
          <ac:spMkLst>
            <pc:docMk/>
            <pc:sldMk cId="0" sldId="260"/>
            <ac:spMk id="7" creationId="{018877EF-31E0-CE63-1F4A-814C6B15DE4D}"/>
          </ac:spMkLst>
        </pc:spChg>
        <pc:spChg chg="add del mod">
          <ac:chgData name="aliahmed suliman" userId="dd5bbd07d9413608" providerId="LiveId" clId="{0D7DAAB0-48E3-4B57-B46B-846603C8D02D}" dt="2025-06-28T18:21:22.233" v="784" actId="478"/>
          <ac:spMkLst>
            <pc:docMk/>
            <pc:sldMk cId="0" sldId="260"/>
            <ac:spMk id="9" creationId="{0E58C82A-4F11-8EAE-03C2-E4D57397DD4E}"/>
          </ac:spMkLst>
        </pc:spChg>
        <pc:spChg chg="add mod">
          <ac:chgData name="aliahmed suliman" userId="dd5bbd07d9413608" providerId="LiveId" clId="{0D7DAAB0-48E3-4B57-B46B-846603C8D02D}" dt="2025-06-28T18:21:58.640" v="787" actId="1076"/>
          <ac:spMkLst>
            <pc:docMk/>
            <pc:sldMk cId="0" sldId="260"/>
            <ac:spMk id="10" creationId="{D9400D13-B1B7-89D8-B414-1B15B538D192}"/>
          </ac:spMkLst>
        </pc:spChg>
        <pc:picChg chg="add mod">
          <ac:chgData name="aliahmed suliman" userId="dd5bbd07d9413608" providerId="LiveId" clId="{0D7DAAB0-48E3-4B57-B46B-846603C8D02D}" dt="2025-06-26T21:05:02.280" v="137" actId="27614"/>
          <ac:picMkLst>
            <pc:docMk/>
            <pc:sldMk cId="0" sldId="260"/>
            <ac:picMk id="4" creationId="{50D74B6A-791C-883F-9589-65C694C0C171}"/>
          </ac:picMkLst>
        </pc:picChg>
      </pc:sldChg>
      <pc:sldChg chg="addSp delSp modSp mod setBg addAnim delAnim">
        <pc:chgData name="aliahmed suliman" userId="dd5bbd07d9413608" providerId="LiveId" clId="{0D7DAAB0-48E3-4B57-B46B-846603C8D02D}" dt="2025-06-28T18:25:34.672" v="821" actId="20577"/>
        <pc:sldMkLst>
          <pc:docMk/>
          <pc:sldMk cId="0" sldId="261"/>
        </pc:sldMkLst>
        <pc:spChg chg="add del mod ord">
          <ac:chgData name="aliahmed suliman" userId="dd5bbd07d9413608" providerId="LiveId" clId="{0D7DAAB0-48E3-4B57-B46B-846603C8D02D}" dt="2025-06-28T18:25:13.200" v="805" actId="478"/>
          <ac:spMkLst>
            <pc:docMk/>
            <pc:sldMk cId="0" sldId="261"/>
            <ac:spMk id="2" creationId="{00000000-0000-0000-0000-000000000000}"/>
          </ac:spMkLst>
        </pc:spChg>
        <pc:spChg chg="del mod ord">
          <ac:chgData name="aliahmed suliman" userId="dd5bbd07d9413608" providerId="LiveId" clId="{0D7DAAB0-48E3-4B57-B46B-846603C8D02D}" dt="2025-06-28T18:22:26.606" v="788" actId="478"/>
          <ac:spMkLst>
            <pc:docMk/>
            <pc:sldMk cId="0" sldId="261"/>
            <ac:spMk id="3" creationId="{00000000-0000-0000-0000-000000000000}"/>
          </ac:spMkLst>
        </pc:spChg>
        <pc:spChg chg="add del mod">
          <ac:chgData name="aliahmed suliman" userId="dd5bbd07d9413608" providerId="LiveId" clId="{0D7DAAB0-48E3-4B57-B46B-846603C8D02D}" dt="2025-06-28T18:22:31.238" v="790" actId="478"/>
          <ac:spMkLst>
            <pc:docMk/>
            <pc:sldMk cId="0" sldId="261"/>
            <ac:spMk id="5" creationId="{FE46FB4A-0682-E478-80EF-2034BBE2043F}"/>
          </ac:spMkLst>
        </pc:spChg>
        <pc:spChg chg="add del mod">
          <ac:chgData name="aliahmed suliman" userId="dd5bbd07d9413608" providerId="LiveId" clId="{0D7DAAB0-48E3-4B57-B46B-846603C8D02D}" dt="2025-06-28T18:24:46.462" v="803" actId="478"/>
          <ac:spMkLst>
            <pc:docMk/>
            <pc:sldMk cId="0" sldId="261"/>
            <ac:spMk id="8" creationId="{1D3DEBAC-B213-720C-0EBD-DA2932F780F4}"/>
          </ac:spMkLst>
        </pc:spChg>
        <pc:spChg chg="add mod">
          <ac:chgData name="aliahmed suliman" userId="dd5bbd07d9413608" providerId="LiveId" clId="{0D7DAAB0-48E3-4B57-B46B-846603C8D02D}" dt="2025-06-28T18:25:34.672" v="821" actId="20577"/>
          <ac:spMkLst>
            <pc:docMk/>
            <pc:sldMk cId="0" sldId="261"/>
            <ac:spMk id="10" creationId="{75EB9F38-5034-8480-90D4-8181B9BA8EE3}"/>
          </ac:spMkLst>
        </pc:spChg>
        <pc:spChg chg="add del">
          <ac:chgData name="aliahmed suliman" userId="dd5bbd07d9413608" providerId="LiveId" clId="{0D7DAAB0-48E3-4B57-B46B-846603C8D02D}" dt="2025-06-28T18:24:24.292" v="800" actId="26606"/>
          <ac:spMkLst>
            <pc:docMk/>
            <pc:sldMk cId="0" sldId="261"/>
            <ac:spMk id="12" creationId="{637B2035-1FCB-439A-B421-095E136C7E07}"/>
          </ac:spMkLst>
        </pc:spChg>
        <pc:spChg chg="add del">
          <ac:chgData name="aliahmed suliman" userId="dd5bbd07d9413608" providerId="LiveId" clId="{0D7DAAB0-48E3-4B57-B46B-846603C8D02D}" dt="2025-06-28T18:24:24.292" v="800" actId="26606"/>
          <ac:spMkLst>
            <pc:docMk/>
            <pc:sldMk cId="0" sldId="261"/>
            <ac:spMk id="14" creationId="{676D6CDF-C512-4739-B158-55EE955EFA39}"/>
          </ac:spMkLst>
        </pc:spChg>
        <pc:spChg chg="add del">
          <ac:chgData name="aliahmed suliman" userId="dd5bbd07d9413608" providerId="LiveId" clId="{0D7DAAB0-48E3-4B57-B46B-846603C8D02D}" dt="2025-06-28T18:25:08.359" v="804" actId="26606"/>
          <ac:spMkLst>
            <pc:docMk/>
            <pc:sldMk cId="0" sldId="261"/>
            <ac:spMk id="19" creationId="{37C89E4B-3C9F-44B9-8B86-D9E3D112D8EC}"/>
          </ac:spMkLst>
        </pc:spChg>
        <pc:spChg chg="add">
          <ac:chgData name="aliahmed suliman" userId="dd5bbd07d9413608" providerId="LiveId" clId="{0D7DAAB0-48E3-4B57-B46B-846603C8D02D}" dt="2025-06-28T18:25:08.359" v="804" actId="26606"/>
          <ac:spMkLst>
            <pc:docMk/>
            <pc:sldMk cId="0" sldId="261"/>
            <ac:spMk id="28" creationId="{ECC07320-C2CA-4E29-8481-9D9E143C7788}"/>
          </ac:spMkLst>
        </pc:spChg>
        <pc:picChg chg="add mod ord">
          <ac:chgData name="aliahmed suliman" userId="dd5bbd07d9413608" providerId="LiveId" clId="{0D7DAAB0-48E3-4B57-B46B-846603C8D02D}" dt="2025-06-28T18:25:24.824" v="806" actId="1076"/>
          <ac:picMkLst>
            <pc:docMk/>
            <pc:sldMk cId="0" sldId="261"/>
            <ac:picMk id="7" creationId="{5FDD1389-5293-15A5-4B0F-ABFB12D1EC61}"/>
          </ac:picMkLst>
        </pc:picChg>
        <pc:cxnChg chg="add del">
          <ac:chgData name="aliahmed suliman" userId="dd5bbd07d9413608" providerId="LiveId" clId="{0D7DAAB0-48E3-4B57-B46B-846603C8D02D}" dt="2025-06-28T18:25:08.359" v="804" actId="26606"/>
          <ac:cxnSpMkLst>
            <pc:docMk/>
            <pc:sldMk cId="0" sldId="261"/>
            <ac:cxnSpMk id="21" creationId="{AA2EAA10-076F-46BD-8F0F-B9A2FB77A85C}"/>
          </ac:cxnSpMkLst>
        </pc:cxnChg>
        <pc:cxnChg chg="add del">
          <ac:chgData name="aliahmed suliman" userId="dd5bbd07d9413608" providerId="LiveId" clId="{0D7DAAB0-48E3-4B57-B46B-846603C8D02D}" dt="2025-06-28T18:25:08.359" v="804" actId="26606"/>
          <ac:cxnSpMkLst>
            <pc:docMk/>
            <pc:sldMk cId="0" sldId="261"/>
            <ac:cxnSpMk id="23" creationId="{D891E407-403B-4764-86C9-33A56D3BCAA3}"/>
          </ac:cxnSpMkLst>
        </pc:cxnChg>
        <pc:cxnChg chg="add">
          <ac:chgData name="aliahmed suliman" userId="dd5bbd07d9413608" providerId="LiveId" clId="{0D7DAAB0-48E3-4B57-B46B-846603C8D02D}" dt="2025-06-28T18:25:08.359" v="804" actId="26606"/>
          <ac:cxnSpMkLst>
            <pc:docMk/>
            <pc:sldMk cId="0" sldId="261"/>
            <ac:cxnSpMk id="30" creationId="{8AD2EEB5-F5B4-4BDA-8293-9A997C12990F}"/>
          </ac:cxnSpMkLst>
        </pc:cxnChg>
      </pc:sldChg>
      <pc:sldChg chg="addSp delSp modSp del mod setBg">
        <pc:chgData name="aliahmed suliman" userId="dd5bbd07d9413608" providerId="LiveId" clId="{0D7DAAB0-48E3-4B57-B46B-846603C8D02D}" dt="2025-06-28T18:31:55.263" v="917" actId="47"/>
        <pc:sldMkLst>
          <pc:docMk/>
          <pc:sldMk cId="0" sldId="262"/>
        </pc:sldMkLst>
        <pc:picChg chg="add del mod ord">
          <ac:chgData name="aliahmed suliman" userId="dd5bbd07d9413608" providerId="LiveId" clId="{0D7DAAB0-48E3-4B57-B46B-846603C8D02D}" dt="2025-06-28T18:25:51.670" v="824" actId="478"/>
          <ac:picMkLst>
            <pc:docMk/>
            <pc:sldMk cId="0" sldId="262"/>
            <ac:picMk id="5" creationId="{4885C799-3B0A-7A98-6F54-9CB86FC3E4BF}"/>
          </ac:picMkLst>
        </pc:picChg>
      </pc:sldChg>
      <pc:sldChg chg="addSp modSp mod setBg">
        <pc:chgData name="aliahmed suliman" userId="dd5bbd07d9413608" providerId="LiveId" clId="{0D7DAAB0-48E3-4B57-B46B-846603C8D02D}" dt="2025-06-29T12:23:57.507" v="1230"/>
        <pc:sldMkLst>
          <pc:docMk/>
          <pc:sldMk cId="0" sldId="263"/>
        </pc:sldMkLst>
        <pc:spChg chg="mod">
          <ac:chgData name="aliahmed suliman" userId="dd5bbd07d9413608" providerId="LiveId" clId="{0D7DAAB0-48E3-4B57-B46B-846603C8D02D}" dt="2025-06-28T18:33:20.834" v="920" actId="1076"/>
          <ac:spMkLst>
            <pc:docMk/>
            <pc:sldMk cId="0" sldId="263"/>
            <ac:spMk id="2" creationId="{00000000-0000-0000-0000-000000000000}"/>
          </ac:spMkLst>
        </pc:spChg>
        <pc:spChg chg="mod">
          <ac:chgData name="aliahmed suliman" userId="dd5bbd07d9413608" providerId="LiveId" clId="{0D7DAAB0-48E3-4B57-B46B-846603C8D02D}" dt="2025-06-29T12:23:57.507" v="1230"/>
          <ac:spMkLst>
            <pc:docMk/>
            <pc:sldMk cId="0" sldId="263"/>
            <ac:spMk id="3" creationId="{00000000-0000-0000-0000-000000000000}"/>
          </ac:spMkLst>
        </pc:spChg>
        <pc:spChg chg="add">
          <ac:chgData name="aliahmed suliman" userId="dd5bbd07d9413608" providerId="LiveId" clId="{0D7DAAB0-48E3-4B57-B46B-846603C8D02D}" dt="2025-06-26T21:41:48.585" v="248" actId="26606"/>
          <ac:spMkLst>
            <pc:docMk/>
            <pc:sldMk cId="0" sldId="263"/>
            <ac:spMk id="9" creationId="{9F7D5CDA-D291-4307-BF55-1381FED29634}"/>
          </ac:spMkLst>
        </pc:spChg>
        <pc:picChg chg="add">
          <ac:chgData name="aliahmed suliman" userId="dd5bbd07d9413608" providerId="LiveId" clId="{0D7DAAB0-48E3-4B57-B46B-846603C8D02D}" dt="2025-06-26T21:41:48.585" v="248" actId="26606"/>
          <ac:picMkLst>
            <pc:docMk/>
            <pc:sldMk cId="0" sldId="263"/>
            <ac:picMk id="5" creationId="{320658C0-4254-E810-417E-D094C0AA4BF7}"/>
          </ac:picMkLst>
        </pc:picChg>
      </pc:sldChg>
      <pc:sldChg chg="addSp delSp modSp mod setBg">
        <pc:chgData name="aliahmed suliman" userId="dd5bbd07d9413608" providerId="LiveId" clId="{0D7DAAB0-48E3-4B57-B46B-846603C8D02D}" dt="2025-06-29T13:02:21.096" v="1374" actId="20577"/>
        <pc:sldMkLst>
          <pc:docMk/>
          <pc:sldMk cId="0" sldId="264"/>
        </pc:sldMkLst>
        <pc:spChg chg="mod">
          <ac:chgData name="aliahmed suliman" userId="dd5bbd07d9413608" providerId="LiveId" clId="{0D7DAAB0-48E3-4B57-B46B-846603C8D02D}" dt="2025-06-28T18:34:12.529" v="930" actId="1076"/>
          <ac:spMkLst>
            <pc:docMk/>
            <pc:sldMk cId="0" sldId="264"/>
            <ac:spMk id="2" creationId="{00000000-0000-0000-0000-000000000000}"/>
          </ac:spMkLst>
        </pc:spChg>
        <pc:spChg chg="del mod">
          <ac:chgData name="aliahmed suliman" userId="dd5bbd07d9413608" providerId="LiveId" clId="{0D7DAAB0-48E3-4B57-B46B-846603C8D02D}" dt="2025-06-28T18:34:27.255" v="932" actId="478"/>
          <ac:spMkLst>
            <pc:docMk/>
            <pc:sldMk cId="0" sldId="264"/>
            <ac:spMk id="3" creationId="{00000000-0000-0000-0000-000000000000}"/>
          </ac:spMkLst>
        </pc:spChg>
        <pc:spChg chg="add mod">
          <ac:chgData name="aliahmed suliman" userId="dd5bbd07d9413608" providerId="LiveId" clId="{0D7DAAB0-48E3-4B57-B46B-846603C8D02D}" dt="2025-06-29T13:02:21.096" v="1374" actId="20577"/>
          <ac:spMkLst>
            <pc:docMk/>
            <pc:sldMk cId="0" sldId="264"/>
            <ac:spMk id="5" creationId="{DECDC488-D3FE-115A-624D-D3E0CF9FD8B1}"/>
          </ac:spMkLst>
        </pc:spChg>
        <pc:spChg chg="add del mod">
          <ac:chgData name="aliahmed suliman" userId="dd5bbd07d9413608" providerId="LiveId" clId="{0D7DAAB0-48E3-4B57-B46B-846603C8D02D}" dt="2025-06-28T18:34:43.226" v="935"/>
          <ac:spMkLst>
            <pc:docMk/>
            <pc:sldMk cId="0" sldId="264"/>
            <ac:spMk id="6" creationId="{C3CD56FA-D3EF-A6D3-148E-F90E6DF1BBA5}"/>
          </ac:spMkLst>
        </pc:spChg>
        <pc:spChg chg="add">
          <ac:chgData name="aliahmed suliman" userId="dd5bbd07d9413608" providerId="LiveId" clId="{0D7DAAB0-48E3-4B57-B46B-846603C8D02D}" dt="2025-06-27T09:41:48.664" v="319" actId="26606"/>
          <ac:spMkLst>
            <pc:docMk/>
            <pc:sldMk cId="0" sldId="264"/>
            <ac:spMk id="10" creationId="{59A309A7-1751-4ABE-A3C1-EEC40366AD89}"/>
          </ac:spMkLst>
        </pc:spChg>
        <pc:spChg chg="add">
          <ac:chgData name="aliahmed suliman" userId="dd5bbd07d9413608" providerId="LiveId" clId="{0D7DAAB0-48E3-4B57-B46B-846603C8D02D}" dt="2025-06-27T09:41:48.664" v="319" actId="26606"/>
          <ac:spMkLst>
            <pc:docMk/>
            <pc:sldMk cId="0" sldId="264"/>
            <ac:spMk id="12" creationId="{967D8EB6-EAE1-4F9C-B398-83321E287204}"/>
          </ac:spMkLst>
        </pc:spChg>
        <pc:picChg chg="add">
          <ac:chgData name="aliahmed suliman" userId="dd5bbd07d9413608" providerId="LiveId" clId="{0D7DAAB0-48E3-4B57-B46B-846603C8D02D}" dt="2025-06-27T09:41:48.664" v="319" actId="26606"/>
          <ac:picMkLst>
            <pc:docMk/>
            <pc:sldMk cId="0" sldId="264"/>
            <ac:picMk id="7" creationId="{35AA9B06-3B1E-7520-5CB0-94F7370C06C0}"/>
          </ac:picMkLst>
        </pc:picChg>
      </pc:sldChg>
      <pc:sldChg chg="addSp delSp modSp mod setBg">
        <pc:chgData name="aliahmed suliman" userId="dd5bbd07d9413608" providerId="LiveId" clId="{0D7DAAB0-48E3-4B57-B46B-846603C8D02D}" dt="2025-06-29T12:27:54.028" v="1241" actId="1076"/>
        <pc:sldMkLst>
          <pc:docMk/>
          <pc:sldMk cId="0" sldId="265"/>
        </pc:sldMkLst>
        <pc:spChg chg="mod">
          <ac:chgData name="aliahmed suliman" userId="dd5bbd07d9413608" providerId="LiveId" clId="{0D7DAAB0-48E3-4B57-B46B-846603C8D02D}" dt="2025-06-28T18:50:49.419" v="1159" actId="1076"/>
          <ac:spMkLst>
            <pc:docMk/>
            <pc:sldMk cId="0" sldId="265"/>
            <ac:spMk id="2" creationId="{00000000-0000-0000-0000-000000000000}"/>
          </ac:spMkLst>
        </pc:spChg>
        <pc:spChg chg="del mod">
          <ac:chgData name="aliahmed suliman" userId="dd5bbd07d9413608" providerId="LiveId" clId="{0D7DAAB0-48E3-4B57-B46B-846603C8D02D}" dt="2025-06-28T18:42:05.328" v="1066" actId="478"/>
          <ac:spMkLst>
            <pc:docMk/>
            <pc:sldMk cId="0" sldId="265"/>
            <ac:spMk id="3" creationId="{00000000-0000-0000-0000-000000000000}"/>
          </ac:spMkLst>
        </pc:spChg>
        <pc:spChg chg="add del mod">
          <ac:chgData name="aliahmed suliman" userId="dd5bbd07d9413608" providerId="LiveId" clId="{0D7DAAB0-48E3-4B57-B46B-846603C8D02D}" dt="2025-06-28T18:44:04.896" v="1087" actId="26606"/>
          <ac:spMkLst>
            <pc:docMk/>
            <pc:sldMk cId="0" sldId="265"/>
            <ac:spMk id="4" creationId="{E3847729-C4AA-F126-C9DA-099FDB78A60B}"/>
          </ac:spMkLst>
        </pc:spChg>
        <pc:spChg chg="add mod">
          <ac:chgData name="aliahmed suliman" userId="dd5bbd07d9413608" providerId="LiveId" clId="{0D7DAAB0-48E3-4B57-B46B-846603C8D02D}" dt="2025-06-29T12:25:42.520" v="1235" actId="14100"/>
          <ac:spMkLst>
            <pc:docMk/>
            <pc:sldMk cId="0" sldId="265"/>
            <ac:spMk id="6" creationId="{69F7C5E6-051B-02E2-CFF4-7E56DDC83544}"/>
          </ac:spMkLst>
        </pc:spChg>
        <pc:spChg chg="add mod">
          <ac:chgData name="aliahmed suliman" userId="dd5bbd07d9413608" providerId="LiveId" clId="{0D7DAAB0-48E3-4B57-B46B-846603C8D02D}" dt="2025-06-29T12:26:12.102" v="1237"/>
          <ac:spMkLst>
            <pc:docMk/>
            <pc:sldMk cId="0" sldId="265"/>
            <ac:spMk id="7" creationId="{649D4516-1ED4-3F5C-2AFD-65F7E7746536}"/>
          </ac:spMkLst>
        </pc:spChg>
        <pc:spChg chg="add mod">
          <ac:chgData name="aliahmed suliman" userId="dd5bbd07d9413608" providerId="LiveId" clId="{0D7DAAB0-48E3-4B57-B46B-846603C8D02D}" dt="2025-06-29T12:27:26.797" v="1240" actId="14100"/>
          <ac:spMkLst>
            <pc:docMk/>
            <pc:sldMk cId="0" sldId="265"/>
            <ac:spMk id="8" creationId="{740EE8F6-A843-8EB2-9A2F-280A5EC0CAEC}"/>
          </ac:spMkLst>
        </pc:spChg>
        <pc:spChg chg="add del mod">
          <ac:chgData name="aliahmed suliman" userId="dd5bbd07d9413608" providerId="LiveId" clId="{0D7DAAB0-48E3-4B57-B46B-846603C8D02D}" dt="2025-06-28T18:42:13.250" v="1067" actId="478"/>
          <ac:spMkLst>
            <pc:docMk/>
            <pc:sldMk cId="0" sldId="265"/>
            <ac:spMk id="13" creationId="{38725271-E83A-54D9-FD16-46FFB8A0D486}"/>
          </ac:spMkLst>
        </pc:spChg>
        <pc:spChg chg="add del mod">
          <ac:chgData name="aliahmed suliman" userId="dd5bbd07d9413608" providerId="LiveId" clId="{0D7DAAB0-48E3-4B57-B46B-846603C8D02D}" dt="2025-06-28T18:48:18.437" v="1127" actId="478"/>
          <ac:spMkLst>
            <pc:docMk/>
            <pc:sldMk cId="0" sldId="265"/>
            <ac:spMk id="15" creationId="{5892E8AB-641D-C818-D06A-D612168FBB09}"/>
          </ac:spMkLst>
        </pc:spChg>
        <pc:spChg chg="add mod">
          <ac:chgData name="aliahmed suliman" userId="dd5bbd07d9413608" providerId="LiveId" clId="{0D7DAAB0-48E3-4B57-B46B-846603C8D02D}" dt="2025-06-29T12:25:05.859" v="1232"/>
          <ac:spMkLst>
            <pc:docMk/>
            <pc:sldMk cId="0" sldId="265"/>
            <ac:spMk id="16" creationId="{FEC17E08-866F-8DE9-9E18-4292191E06A0}"/>
          </ac:spMkLst>
        </pc:spChg>
        <pc:grpChg chg="add">
          <ac:chgData name="aliahmed suliman" userId="dd5bbd07d9413608" providerId="LiveId" clId="{0D7DAAB0-48E3-4B57-B46B-846603C8D02D}" dt="2025-06-27T10:07:29.081" v="426" actId="26606"/>
          <ac:grpSpMkLst>
            <pc:docMk/>
            <pc:sldMk cId="0" sldId="265"/>
            <ac:grpSpMk id="10" creationId="{C54A2A4D-19EF-3552-F383-6AD9587C8AFC}"/>
          </ac:grpSpMkLst>
        </pc:grpChg>
        <pc:graphicFrameChg chg="add del mod">
          <ac:chgData name="aliahmed suliman" userId="dd5bbd07d9413608" providerId="LiveId" clId="{0D7DAAB0-48E3-4B57-B46B-846603C8D02D}" dt="2025-06-28T18:47:34.934" v="1119" actId="478"/>
          <ac:graphicFrameMkLst>
            <pc:docMk/>
            <pc:sldMk cId="0" sldId="265"/>
            <ac:graphicFrameMk id="14" creationId="{735A7BAB-2306-1920-8884-C4AF64086050}"/>
          </ac:graphicFrameMkLst>
        </pc:graphicFrameChg>
        <pc:picChg chg="add mod">
          <ac:chgData name="aliahmed suliman" userId="dd5bbd07d9413608" providerId="LiveId" clId="{0D7DAAB0-48E3-4B57-B46B-846603C8D02D}" dt="2025-06-29T12:27:54.028" v="1241" actId="1076"/>
          <ac:picMkLst>
            <pc:docMk/>
            <pc:sldMk cId="0" sldId="265"/>
            <ac:picMk id="5" creationId="{D2AB1F18-6089-4871-9061-D9D96A214562}"/>
          </ac:picMkLst>
        </pc:picChg>
      </pc:sldChg>
      <pc:sldChg chg="addSp delSp modSp mod setBg">
        <pc:chgData name="aliahmed suliman" userId="dd5bbd07d9413608" providerId="LiveId" clId="{0D7DAAB0-48E3-4B57-B46B-846603C8D02D}" dt="2025-06-28T18:56:18.010" v="1204" actId="255"/>
        <pc:sldMkLst>
          <pc:docMk/>
          <pc:sldMk cId="0" sldId="266"/>
        </pc:sldMkLst>
        <pc:spChg chg="mod">
          <ac:chgData name="aliahmed suliman" userId="dd5bbd07d9413608" providerId="LiveId" clId="{0D7DAAB0-48E3-4B57-B46B-846603C8D02D}" dt="2025-06-28T18:55:58.223" v="1201" actId="1076"/>
          <ac:spMkLst>
            <pc:docMk/>
            <pc:sldMk cId="0" sldId="266"/>
            <ac:spMk id="2" creationId="{00000000-0000-0000-0000-000000000000}"/>
          </ac:spMkLst>
        </pc:spChg>
        <pc:spChg chg="add del mod">
          <ac:chgData name="aliahmed suliman" userId="dd5bbd07d9413608" providerId="LiveId" clId="{0D7DAAB0-48E3-4B57-B46B-846603C8D02D}" dt="2025-06-28T18:56:18.010" v="1204" actId="255"/>
          <ac:spMkLst>
            <pc:docMk/>
            <pc:sldMk cId="0" sldId="266"/>
            <ac:spMk id="3" creationId="{00000000-0000-0000-0000-000000000000}"/>
          </ac:spMkLst>
        </pc:spChg>
        <pc:grpChg chg="add">
          <ac:chgData name="aliahmed suliman" userId="dd5bbd07d9413608" providerId="LiveId" clId="{0D7DAAB0-48E3-4B57-B46B-846603C8D02D}" dt="2025-06-27T10:43:30.210" v="574" actId="26606"/>
          <ac:grpSpMkLst>
            <pc:docMk/>
            <pc:sldMk cId="0" sldId="266"/>
            <ac:grpSpMk id="10" creationId="{C54A2A4D-19EF-3552-F383-6AD9587C8AFC}"/>
          </ac:grpSpMkLst>
        </pc:grpChg>
        <pc:picChg chg="add mod">
          <ac:chgData name="aliahmed suliman" userId="dd5bbd07d9413608" providerId="LiveId" clId="{0D7DAAB0-48E3-4B57-B46B-846603C8D02D}" dt="2025-06-28T18:56:06.148" v="1203" actId="1076"/>
          <ac:picMkLst>
            <pc:docMk/>
            <pc:sldMk cId="0" sldId="266"/>
            <ac:picMk id="7" creationId="{4FD9CDCF-BCDB-3091-313E-B609981C79C1}"/>
          </ac:picMkLst>
        </pc:picChg>
      </pc:sldChg>
      <pc:sldChg chg="addSp delSp modSp new mod setBg">
        <pc:chgData name="aliahmed suliman" userId="dd5bbd07d9413608" providerId="LiveId" clId="{0D7DAAB0-48E3-4B57-B46B-846603C8D02D}" dt="2025-06-28T18:39:10.752" v="1046" actId="1076"/>
        <pc:sldMkLst>
          <pc:docMk/>
          <pc:sldMk cId="4282268846" sldId="267"/>
        </pc:sldMkLst>
        <pc:spChg chg="mod">
          <ac:chgData name="aliahmed suliman" userId="dd5bbd07d9413608" providerId="LiveId" clId="{0D7DAAB0-48E3-4B57-B46B-846603C8D02D}" dt="2025-06-28T18:37:28.943" v="1018" actId="1076"/>
          <ac:spMkLst>
            <pc:docMk/>
            <pc:sldMk cId="4282268846" sldId="267"/>
            <ac:spMk id="2" creationId="{C13B5C13-CBF3-CFDA-E571-8A409E71121F}"/>
          </ac:spMkLst>
        </pc:spChg>
        <pc:spChg chg="add del mod">
          <ac:chgData name="aliahmed suliman" userId="dd5bbd07d9413608" providerId="LiveId" clId="{0D7DAAB0-48E3-4B57-B46B-846603C8D02D}" dt="2025-06-28T18:38:40.434" v="1040" actId="255"/>
          <ac:spMkLst>
            <pc:docMk/>
            <pc:sldMk cId="4282268846" sldId="267"/>
            <ac:spMk id="3" creationId="{4B9AC560-6306-3C9C-F781-08585AE6E734}"/>
          </ac:spMkLst>
        </pc:spChg>
        <pc:grpChg chg="add">
          <ac:chgData name="aliahmed suliman" userId="dd5bbd07d9413608" providerId="LiveId" clId="{0D7DAAB0-48E3-4B57-B46B-846603C8D02D}" dt="2025-06-27T10:47:51.472" v="607" actId="26606"/>
          <ac:grpSpMkLst>
            <pc:docMk/>
            <pc:sldMk cId="4282268846" sldId="267"/>
            <ac:grpSpMk id="25" creationId="{1FD67D68-9B83-C338-8342-3348D8F22347}"/>
          </ac:grpSpMkLst>
        </pc:grpChg>
        <pc:graphicFrameChg chg="add mod modGraphic">
          <ac:chgData name="aliahmed suliman" userId="dd5bbd07d9413608" providerId="LiveId" clId="{0D7DAAB0-48E3-4B57-B46B-846603C8D02D}" dt="2025-06-28T18:39:10.752" v="1046" actId="1076"/>
          <ac:graphicFrameMkLst>
            <pc:docMk/>
            <pc:sldMk cId="4282268846" sldId="267"/>
            <ac:graphicFrameMk id="5" creationId="{2725B7F4-5B9E-6CF4-A07E-6AEA38187E42}"/>
          </ac:graphicFrameMkLst>
        </pc:graphicFrameChg>
      </pc:sldChg>
      <pc:sldChg chg="addSp modSp new mod setBg">
        <pc:chgData name="aliahmed suliman" userId="dd5bbd07d9413608" providerId="LiveId" clId="{0D7DAAB0-48E3-4B57-B46B-846603C8D02D}" dt="2025-06-29T13:06:32.675" v="1400" actId="113"/>
        <pc:sldMkLst>
          <pc:docMk/>
          <pc:sldMk cId="3358959535" sldId="268"/>
        </pc:sldMkLst>
        <pc:spChg chg="mod">
          <ac:chgData name="aliahmed suliman" userId="dd5bbd07d9413608" providerId="LiveId" clId="{0D7DAAB0-48E3-4B57-B46B-846603C8D02D}" dt="2025-06-27T10:23:09.410" v="472" actId="26606"/>
          <ac:spMkLst>
            <pc:docMk/>
            <pc:sldMk cId="3358959535" sldId="268"/>
            <ac:spMk id="2" creationId="{A17AF746-3091-1365-F70E-2F505BE072DF}"/>
          </ac:spMkLst>
        </pc:spChg>
        <pc:spChg chg="mod">
          <ac:chgData name="aliahmed suliman" userId="dd5bbd07d9413608" providerId="LiveId" clId="{0D7DAAB0-48E3-4B57-B46B-846603C8D02D}" dt="2025-06-29T13:06:32.675" v="1400" actId="113"/>
          <ac:spMkLst>
            <pc:docMk/>
            <pc:sldMk cId="3358959535" sldId="268"/>
            <ac:spMk id="3" creationId="{296F7625-A1BA-199C-E0CD-53B0D8C0CC49}"/>
          </ac:spMkLst>
        </pc:spChg>
        <pc:spChg chg="add">
          <ac:chgData name="aliahmed suliman" userId="dd5bbd07d9413608" providerId="LiveId" clId="{0D7DAAB0-48E3-4B57-B46B-846603C8D02D}" dt="2025-06-27T10:23:09.410" v="472" actId="26606"/>
          <ac:spMkLst>
            <pc:docMk/>
            <pc:sldMk cId="3358959535" sldId="268"/>
            <ac:spMk id="9" creationId="{C0763A76-9F1C-4FC5-82B7-DD475DA461B2}"/>
          </ac:spMkLst>
        </pc:spChg>
        <pc:spChg chg="add">
          <ac:chgData name="aliahmed suliman" userId="dd5bbd07d9413608" providerId="LiveId" clId="{0D7DAAB0-48E3-4B57-B46B-846603C8D02D}" dt="2025-06-27T10:23:09.410" v="472" actId="26606"/>
          <ac:spMkLst>
            <pc:docMk/>
            <pc:sldMk cId="3358959535" sldId="268"/>
            <ac:spMk id="11" creationId="{E81BF4F6-F2CF-4984-9D14-D6966D92F99F}"/>
          </ac:spMkLst>
        </pc:spChg>
        <pc:picChg chg="add mod">
          <ac:chgData name="aliahmed suliman" userId="dd5bbd07d9413608" providerId="LiveId" clId="{0D7DAAB0-48E3-4B57-B46B-846603C8D02D}" dt="2025-06-28T18:56:51.104" v="1211" actId="14100"/>
          <ac:picMkLst>
            <pc:docMk/>
            <pc:sldMk cId="3358959535" sldId="268"/>
            <ac:picMk id="5" creationId="{3E5A4CD3-DC08-9DA0-C175-D7670336D550}"/>
          </ac:picMkLst>
        </pc:picChg>
      </pc:sldChg>
      <pc:sldChg chg="addSp delSp modSp add del mod">
        <pc:chgData name="aliahmed suliman" userId="dd5bbd07d9413608" providerId="LiveId" clId="{0D7DAAB0-48E3-4B57-B46B-846603C8D02D}" dt="2025-06-28T18:10:25.588" v="693" actId="47"/>
        <pc:sldMkLst>
          <pc:docMk/>
          <pc:sldMk cId="2318478248" sldId="269"/>
        </pc:sldMkLst>
        <pc:spChg chg="del">
          <ac:chgData name="aliahmed suliman" userId="dd5bbd07d9413608" providerId="LiveId" clId="{0D7DAAB0-48E3-4B57-B46B-846603C8D02D}" dt="2025-06-28T18:10:12.831" v="690" actId="478"/>
          <ac:spMkLst>
            <pc:docMk/>
            <pc:sldMk cId="2318478248" sldId="269"/>
            <ac:spMk id="2" creationId="{000A4ED6-3592-9888-92E7-8FA61ADF2D36}"/>
          </ac:spMkLst>
        </pc:spChg>
        <pc:spChg chg="del">
          <ac:chgData name="aliahmed suliman" userId="dd5bbd07d9413608" providerId="LiveId" clId="{0D7DAAB0-48E3-4B57-B46B-846603C8D02D}" dt="2025-06-28T18:10:15.684" v="691" actId="478"/>
          <ac:spMkLst>
            <pc:docMk/>
            <pc:sldMk cId="2318478248" sldId="269"/>
            <ac:spMk id="3" creationId="{9F33FFF5-8459-8FF4-75DE-2FBF12977DB3}"/>
          </ac:spMkLst>
        </pc:spChg>
        <pc:spChg chg="add mod">
          <ac:chgData name="aliahmed suliman" userId="dd5bbd07d9413608" providerId="LiveId" clId="{0D7DAAB0-48E3-4B57-B46B-846603C8D02D}" dt="2025-06-28T18:10:12.831" v="690" actId="478"/>
          <ac:spMkLst>
            <pc:docMk/>
            <pc:sldMk cId="2318478248" sldId="269"/>
            <ac:spMk id="5" creationId="{B0E2AF5C-151A-37CF-7140-CCD379668900}"/>
          </ac:spMkLst>
        </pc:spChg>
        <pc:spChg chg="add mod">
          <ac:chgData name="aliahmed suliman" userId="dd5bbd07d9413608" providerId="LiveId" clId="{0D7DAAB0-48E3-4B57-B46B-846603C8D02D}" dt="2025-06-28T18:10:15.684" v="691" actId="478"/>
          <ac:spMkLst>
            <pc:docMk/>
            <pc:sldMk cId="2318478248" sldId="269"/>
            <ac:spMk id="7" creationId="{843CDDF4-539C-CCE8-07E9-5B0AD5CE36D5}"/>
          </ac:spMkLst>
        </pc:spChg>
      </pc:sldChg>
      <pc:sldChg chg="addSp delSp modSp new del mod ord">
        <pc:chgData name="aliahmed suliman" userId="dd5bbd07d9413608" providerId="LiveId" clId="{0D7DAAB0-48E3-4B57-B46B-846603C8D02D}" dt="2025-06-28T18:57:55.200" v="1213" actId="47"/>
        <pc:sldMkLst>
          <pc:docMk/>
          <pc:sldMk cId="1290965658" sldId="270"/>
        </pc:sldMkLst>
        <pc:spChg chg="del">
          <ac:chgData name="aliahmed suliman" userId="dd5bbd07d9413608" providerId="LiveId" clId="{0D7DAAB0-48E3-4B57-B46B-846603C8D02D}" dt="2025-06-28T18:10:30.323" v="695" actId="478"/>
          <ac:spMkLst>
            <pc:docMk/>
            <pc:sldMk cId="1290965658" sldId="270"/>
            <ac:spMk id="2" creationId="{B2044607-A9AB-3840-6A2D-BC90A903BB46}"/>
          </ac:spMkLst>
        </pc:spChg>
        <pc:spChg chg="del">
          <ac:chgData name="aliahmed suliman" userId="dd5bbd07d9413608" providerId="LiveId" clId="{0D7DAAB0-48E3-4B57-B46B-846603C8D02D}" dt="2025-06-28T18:10:28.139" v="694" actId="478"/>
          <ac:spMkLst>
            <pc:docMk/>
            <pc:sldMk cId="1290965658" sldId="270"/>
            <ac:spMk id="3" creationId="{436121F3-6818-28C4-6EDD-A5A8A692CFC9}"/>
          </ac:spMkLst>
        </pc:spChg>
        <pc:spChg chg="add mod">
          <ac:chgData name="aliahmed suliman" userId="dd5bbd07d9413608" providerId="LiveId" clId="{0D7DAAB0-48E3-4B57-B46B-846603C8D02D}" dt="2025-06-28T18:12:00.001" v="721" actId="207"/>
          <ac:spMkLst>
            <pc:docMk/>
            <pc:sldMk cId="1290965658" sldId="270"/>
            <ac:spMk id="4" creationId="{98A6DD8D-5BBE-97BD-A00D-8C5F2313C1BC}"/>
          </ac:spMkLst>
        </pc:spChg>
        <pc:spChg chg="add mod">
          <ac:chgData name="aliahmed suliman" userId="dd5bbd07d9413608" providerId="LiveId" clId="{0D7DAAB0-48E3-4B57-B46B-846603C8D02D}" dt="2025-06-28T18:14:19.664" v="740" actId="164"/>
          <ac:spMkLst>
            <pc:docMk/>
            <pc:sldMk cId="1290965658" sldId="270"/>
            <ac:spMk id="5" creationId="{020953D5-8B52-6FFA-3E1B-D8316E02E826}"/>
          </ac:spMkLst>
        </pc:spChg>
        <pc:spChg chg="add mod">
          <ac:chgData name="aliahmed suliman" userId="dd5bbd07d9413608" providerId="LiveId" clId="{0D7DAAB0-48E3-4B57-B46B-846603C8D02D}" dt="2025-06-28T18:14:19.664" v="740" actId="164"/>
          <ac:spMkLst>
            <pc:docMk/>
            <pc:sldMk cId="1290965658" sldId="270"/>
            <ac:spMk id="7" creationId="{FB978142-CFD5-BFD3-3A4A-2B72A4028414}"/>
          </ac:spMkLst>
        </pc:spChg>
        <pc:spChg chg="add mod">
          <ac:chgData name="aliahmed suliman" userId="dd5bbd07d9413608" providerId="LiveId" clId="{0D7DAAB0-48E3-4B57-B46B-846603C8D02D}" dt="2025-06-28T18:14:19.664" v="740" actId="164"/>
          <ac:spMkLst>
            <pc:docMk/>
            <pc:sldMk cId="1290965658" sldId="270"/>
            <ac:spMk id="8" creationId="{88DEDDBC-F6B3-EF3F-CB31-2C9FFF45090F}"/>
          </ac:spMkLst>
        </pc:spChg>
        <pc:spChg chg="add mod">
          <ac:chgData name="aliahmed suliman" userId="dd5bbd07d9413608" providerId="LiveId" clId="{0D7DAAB0-48E3-4B57-B46B-846603C8D02D}" dt="2025-06-28T18:14:19.664" v="740" actId="164"/>
          <ac:spMkLst>
            <pc:docMk/>
            <pc:sldMk cId="1290965658" sldId="270"/>
            <ac:spMk id="9" creationId="{7D936F0B-D4BC-B041-D337-BF374AFAEE61}"/>
          </ac:spMkLst>
        </pc:spChg>
        <pc:spChg chg="add mod">
          <ac:chgData name="aliahmed suliman" userId="dd5bbd07d9413608" providerId="LiveId" clId="{0D7DAAB0-48E3-4B57-B46B-846603C8D02D}" dt="2025-06-28T18:14:19.664" v="740" actId="164"/>
          <ac:spMkLst>
            <pc:docMk/>
            <pc:sldMk cId="1290965658" sldId="270"/>
            <ac:spMk id="10" creationId="{B5989471-7C4B-EB8B-8799-BD79C204F44E}"/>
          </ac:spMkLst>
        </pc:spChg>
        <pc:grpChg chg="add mod">
          <ac:chgData name="aliahmed suliman" userId="dd5bbd07d9413608" providerId="LiveId" clId="{0D7DAAB0-48E3-4B57-B46B-846603C8D02D}" dt="2025-06-28T18:14:37.547" v="742" actId="14100"/>
          <ac:grpSpMkLst>
            <pc:docMk/>
            <pc:sldMk cId="1290965658" sldId="270"/>
            <ac:grpSpMk id="11" creationId="{610A890D-3FD9-96F8-CE09-92E1CC1FD2F3}"/>
          </ac:grpSpMkLst>
        </pc:grpChg>
        <pc:picChg chg="add mod">
          <ac:chgData name="aliahmed suliman" userId="dd5bbd07d9413608" providerId="LiveId" clId="{0D7DAAB0-48E3-4B57-B46B-846603C8D02D}" dt="2025-06-28T18:14:19.664" v="740" actId="164"/>
          <ac:picMkLst>
            <pc:docMk/>
            <pc:sldMk cId="1290965658" sldId="270"/>
            <ac:picMk id="6" creationId="{63F321A8-54B3-7C2E-560A-C70D4676DCF2}"/>
          </ac:picMkLst>
        </pc:picChg>
      </pc:sldChg>
      <pc:sldChg chg="addSp delSp modSp add mod setBg delDesignElem">
        <pc:chgData name="aliahmed suliman" userId="dd5bbd07d9413608" providerId="LiveId" clId="{0D7DAAB0-48E3-4B57-B46B-846603C8D02D}" dt="2025-06-29T12:22:25.514" v="1228"/>
        <pc:sldMkLst>
          <pc:docMk/>
          <pc:sldMk cId="4286916653" sldId="271"/>
        </pc:sldMkLst>
        <pc:spChg chg="del">
          <ac:chgData name="aliahmed suliman" userId="dd5bbd07d9413608" providerId="LiveId" clId="{0D7DAAB0-48E3-4B57-B46B-846603C8D02D}" dt="2025-06-28T18:26:53.053" v="829" actId="478"/>
          <ac:spMkLst>
            <pc:docMk/>
            <pc:sldMk cId="4286916653" sldId="271"/>
            <ac:spMk id="2" creationId="{0F708FFB-E798-C04D-B5B7-CB1057E73374}"/>
          </ac:spMkLst>
        </pc:spChg>
        <pc:spChg chg="del">
          <ac:chgData name="aliahmed suliman" userId="dd5bbd07d9413608" providerId="LiveId" clId="{0D7DAAB0-48E3-4B57-B46B-846603C8D02D}" dt="2025-06-28T18:26:46.333" v="827" actId="478"/>
          <ac:spMkLst>
            <pc:docMk/>
            <pc:sldMk cId="4286916653" sldId="271"/>
            <ac:spMk id="3" creationId="{196164AD-3935-8F37-2F3A-9E83448714C0}"/>
          </ac:spMkLst>
        </pc:spChg>
        <pc:spChg chg="add del mod">
          <ac:chgData name="aliahmed suliman" userId="dd5bbd07d9413608" providerId="LiveId" clId="{0D7DAAB0-48E3-4B57-B46B-846603C8D02D}" dt="2025-06-28T18:26:50.403" v="828" actId="478"/>
          <ac:spMkLst>
            <pc:docMk/>
            <pc:sldMk cId="4286916653" sldId="271"/>
            <ac:spMk id="5" creationId="{8BC71855-8D49-897C-F64D-E3D3F0E4659B}"/>
          </ac:spMkLst>
        </pc:spChg>
        <pc:spChg chg="del">
          <ac:chgData name="aliahmed suliman" userId="dd5bbd07d9413608" providerId="LiveId" clId="{0D7DAAB0-48E3-4B57-B46B-846603C8D02D}" dt="2025-06-28T18:26:32.255" v="826"/>
          <ac:spMkLst>
            <pc:docMk/>
            <pc:sldMk cId="4286916653" sldId="271"/>
            <ac:spMk id="7" creationId="{6E4C8A0B-98F4-F3C4-8ABD-B78B77CD3FE1}"/>
          </ac:spMkLst>
        </pc:spChg>
        <pc:spChg chg="del">
          <ac:chgData name="aliahmed suliman" userId="dd5bbd07d9413608" providerId="LiveId" clId="{0D7DAAB0-48E3-4B57-B46B-846603C8D02D}" dt="2025-06-28T18:26:32.255" v="826"/>
          <ac:spMkLst>
            <pc:docMk/>
            <pc:sldMk cId="4286916653" sldId="271"/>
            <ac:spMk id="8" creationId="{A9E5CDF1-B046-3BD0-0E93-14B384A27458}"/>
          </ac:spMkLst>
        </pc:spChg>
        <pc:spChg chg="add del mod">
          <ac:chgData name="aliahmed suliman" userId="dd5bbd07d9413608" providerId="LiveId" clId="{0D7DAAB0-48E3-4B57-B46B-846603C8D02D}" dt="2025-06-28T18:26:55.551" v="830" actId="478"/>
          <ac:spMkLst>
            <pc:docMk/>
            <pc:sldMk cId="4286916653" sldId="271"/>
            <ac:spMk id="9" creationId="{762C1A7B-CC5C-3C18-9638-A75C1066EF7C}"/>
          </ac:spMkLst>
        </pc:spChg>
        <pc:spChg chg="add del mod">
          <ac:chgData name="aliahmed suliman" userId="dd5bbd07d9413608" providerId="LiveId" clId="{0D7DAAB0-48E3-4B57-B46B-846603C8D02D}" dt="2025-06-28T18:27:05.534" v="833" actId="478"/>
          <ac:spMkLst>
            <pc:docMk/>
            <pc:sldMk cId="4286916653" sldId="271"/>
            <ac:spMk id="11" creationId="{A3988364-A2CC-EBCA-78EA-14FD973B9BCF}"/>
          </ac:spMkLst>
        </pc:spChg>
        <pc:spChg chg="del">
          <ac:chgData name="aliahmed suliman" userId="dd5bbd07d9413608" providerId="LiveId" clId="{0D7DAAB0-48E3-4B57-B46B-846603C8D02D}" dt="2025-06-28T18:26:32.255" v="826"/>
          <ac:spMkLst>
            <pc:docMk/>
            <pc:sldMk cId="4286916653" sldId="271"/>
            <ac:spMk id="12" creationId="{F5CF4522-6188-017C-767C-D618948164B1}"/>
          </ac:spMkLst>
        </pc:spChg>
        <pc:spChg chg="add del mod">
          <ac:chgData name="aliahmed suliman" userId="dd5bbd07d9413608" providerId="LiveId" clId="{0D7DAAB0-48E3-4B57-B46B-846603C8D02D}" dt="2025-06-28T18:27:10.112" v="834" actId="478"/>
          <ac:spMkLst>
            <pc:docMk/>
            <pc:sldMk cId="4286916653" sldId="271"/>
            <ac:spMk id="14" creationId="{4EAD015D-4953-370D-0F0D-200E708D63C8}"/>
          </ac:spMkLst>
        </pc:spChg>
        <pc:spChg chg="add del mod">
          <ac:chgData name="aliahmed suliman" userId="dd5bbd07d9413608" providerId="LiveId" clId="{0D7DAAB0-48E3-4B57-B46B-846603C8D02D}" dt="2025-06-28T18:32:32.596" v="918" actId="26606"/>
          <ac:spMkLst>
            <pc:docMk/>
            <pc:sldMk cId="4286916653" sldId="271"/>
            <ac:spMk id="16" creationId="{BD97DFB6-D0F7-A74A-C7E0-91760AE54D97}"/>
          </ac:spMkLst>
        </pc:spChg>
        <pc:spChg chg="add mod">
          <ac:chgData name="aliahmed suliman" userId="dd5bbd07d9413608" providerId="LiveId" clId="{0D7DAAB0-48E3-4B57-B46B-846603C8D02D}" dt="2025-06-28T18:33:02.882" v="919" actId="1076"/>
          <ac:spMkLst>
            <pc:docMk/>
            <pc:sldMk cId="4286916653" sldId="271"/>
            <ac:spMk id="17" creationId="{6C746522-106D-E78D-D00E-D6B2A2B44906}"/>
          </ac:spMkLst>
        </pc:spChg>
        <pc:graphicFrameChg chg="add mod">
          <ac:chgData name="aliahmed suliman" userId="dd5bbd07d9413608" providerId="LiveId" clId="{0D7DAAB0-48E3-4B57-B46B-846603C8D02D}" dt="2025-06-29T12:22:25.514" v="1228"/>
          <ac:graphicFrameMkLst>
            <pc:docMk/>
            <pc:sldMk cId="4286916653" sldId="271"/>
            <ac:graphicFrameMk id="19" creationId="{CA0F2A19-3CF6-DC7A-D03F-8F1F13153B02}"/>
          </ac:graphicFrameMkLst>
        </pc:graphicFrameChg>
        <pc:picChg chg="add">
          <ac:chgData name="aliahmed suliman" userId="dd5bbd07d9413608" providerId="LiveId" clId="{0D7DAAB0-48E3-4B57-B46B-846603C8D02D}" dt="2025-06-28T18:26:57.256" v="831"/>
          <ac:picMkLst>
            <pc:docMk/>
            <pc:sldMk cId="4286916653" sldId="271"/>
            <ac:picMk id="10" creationId="{005E7262-3B27-77FB-AAB5-F8A6178A1CA2}"/>
          </ac:picMkLst>
        </pc:picChg>
        <pc:picChg chg="add del">
          <ac:chgData name="aliahmed suliman" userId="dd5bbd07d9413608" providerId="LiveId" clId="{0D7DAAB0-48E3-4B57-B46B-846603C8D02D}" dt="2025-06-28T18:28:05.681" v="838" actId="478"/>
          <ac:picMkLst>
            <pc:docMk/>
            <pc:sldMk cId="4286916653" sldId="271"/>
            <ac:picMk id="15" creationId="{C5FEE824-6607-16D6-6FA4-E89EF559A8AE}"/>
          </ac:picMkLst>
        </pc:picChg>
      </pc:sldChg>
      <pc:sldChg chg="modSp add mod">
        <pc:chgData name="aliahmed suliman" userId="dd5bbd07d9413608" providerId="LiveId" clId="{0D7DAAB0-48E3-4B57-B46B-846603C8D02D}" dt="2025-06-29T13:33:04.472" v="1403" actId="27636"/>
        <pc:sldMkLst>
          <pc:docMk/>
          <pc:sldMk cId="2361826360" sldId="272"/>
        </pc:sldMkLst>
        <pc:spChg chg="mod">
          <ac:chgData name="aliahmed suliman" userId="dd5bbd07d9413608" providerId="LiveId" clId="{0D7DAAB0-48E3-4B57-B46B-846603C8D02D}" dt="2025-06-28T18:58:30.014" v="1215"/>
          <ac:spMkLst>
            <pc:docMk/>
            <pc:sldMk cId="2361826360" sldId="272"/>
            <ac:spMk id="2" creationId="{82E7E64A-EEDA-2593-161E-651CAEBE396C}"/>
          </ac:spMkLst>
        </pc:spChg>
        <pc:spChg chg="mod">
          <ac:chgData name="aliahmed suliman" userId="dd5bbd07d9413608" providerId="LiveId" clId="{0D7DAAB0-48E3-4B57-B46B-846603C8D02D}" dt="2025-06-29T13:33:04.472" v="1403" actId="27636"/>
          <ac:spMkLst>
            <pc:docMk/>
            <pc:sldMk cId="2361826360" sldId="272"/>
            <ac:spMk id="3" creationId="{4DD3D637-FD5B-F457-E94F-ACF0816B4D6E}"/>
          </ac:spMkLst>
        </pc:spChg>
      </pc:sldChg>
      <pc:sldChg chg="addSp delSp modSp new mod setBg">
        <pc:chgData name="aliahmed suliman" userId="dd5bbd07d9413608" providerId="LiveId" clId="{0D7DAAB0-48E3-4B57-B46B-846603C8D02D}" dt="2025-06-29T12:40:17.965" v="1337" actId="27636"/>
        <pc:sldMkLst>
          <pc:docMk/>
          <pc:sldMk cId="1281715309" sldId="273"/>
        </pc:sldMkLst>
        <pc:spChg chg="mod">
          <ac:chgData name="aliahmed suliman" userId="dd5bbd07d9413608" providerId="LiveId" clId="{0D7DAAB0-48E3-4B57-B46B-846603C8D02D}" dt="2025-06-29T12:39:39.358" v="1326" actId="26606"/>
          <ac:spMkLst>
            <pc:docMk/>
            <pc:sldMk cId="1281715309" sldId="273"/>
            <ac:spMk id="2" creationId="{1AFCF945-4FFF-74CC-B71D-FF4330553281}"/>
          </ac:spMkLst>
        </pc:spChg>
        <pc:spChg chg="add del">
          <ac:chgData name="aliahmed suliman" userId="dd5bbd07d9413608" providerId="LiveId" clId="{0D7DAAB0-48E3-4B57-B46B-846603C8D02D}" dt="2025-06-29T12:29:47.979" v="1245" actId="22"/>
          <ac:spMkLst>
            <pc:docMk/>
            <pc:sldMk cId="1281715309" sldId="273"/>
            <ac:spMk id="4" creationId="{2ED4C187-37F0-0866-2825-4D685D0562CD}"/>
          </ac:spMkLst>
        </pc:spChg>
        <pc:spChg chg="add del mod">
          <ac:chgData name="aliahmed suliman" userId="dd5bbd07d9413608" providerId="LiveId" clId="{0D7DAAB0-48E3-4B57-B46B-846603C8D02D}" dt="2025-06-29T12:30:15.093" v="1249"/>
          <ac:spMkLst>
            <pc:docMk/>
            <pc:sldMk cId="1281715309" sldId="273"/>
            <ac:spMk id="5" creationId="{464AC65D-14A9-D03F-7936-4A881CDDA69D}"/>
          </ac:spMkLst>
        </pc:spChg>
        <pc:spChg chg="add mod">
          <ac:chgData name="aliahmed suliman" userId="dd5bbd07d9413608" providerId="LiveId" clId="{0D7DAAB0-48E3-4B57-B46B-846603C8D02D}" dt="2025-06-29T12:40:17.965" v="1337" actId="27636"/>
          <ac:spMkLst>
            <pc:docMk/>
            <pc:sldMk cId="1281715309" sldId="273"/>
            <ac:spMk id="6" creationId="{0F4D280A-6A9F-7D2F-63E1-4CC013AF4E98}"/>
          </ac:spMkLst>
        </pc:spChg>
        <pc:spChg chg="add">
          <ac:chgData name="aliahmed suliman" userId="dd5bbd07d9413608" providerId="LiveId" clId="{0D7DAAB0-48E3-4B57-B46B-846603C8D02D}" dt="2025-06-29T12:39:39.358" v="1326" actId="26606"/>
          <ac:spMkLst>
            <pc:docMk/>
            <pc:sldMk cId="1281715309" sldId="273"/>
            <ac:spMk id="11" creationId="{C2554CA6-288E-4202-BC52-2E5A8F0C0AED}"/>
          </ac:spMkLst>
        </pc:spChg>
        <pc:spChg chg="add">
          <ac:chgData name="aliahmed suliman" userId="dd5bbd07d9413608" providerId="LiveId" clId="{0D7DAAB0-48E3-4B57-B46B-846603C8D02D}" dt="2025-06-29T12:39:39.358" v="1326" actId="26606"/>
          <ac:spMkLst>
            <pc:docMk/>
            <pc:sldMk cId="1281715309" sldId="273"/>
            <ac:spMk id="13" creationId="{B10BB131-AC8E-4A8E-A5D1-36260F720C3B}"/>
          </ac:spMkLst>
        </pc:spChg>
        <pc:spChg chg="add">
          <ac:chgData name="aliahmed suliman" userId="dd5bbd07d9413608" providerId="LiveId" clId="{0D7DAAB0-48E3-4B57-B46B-846603C8D02D}" dt="2025-06-29T12:39:39.358" v="1326" actId="26606"/>
          <ac:spMkLst>
            <pc:docMk/>
            <pc:sldMk cId="1281715309" sldId="273"/>
            <ac:spMk id="15" creationId="{5B7778FC-632E-4DCA-A7CB-0D7731CCF970}"/>
          </ac:spMkLst>
        </pc:spChg>
        <pc:spChg chg="add">
          <ac:chgData name="aliahmed suliman" userId="dd5bbd07d9413608" providerId="LiveId" clId="{0D7DAAB0-48E3-4B57-B46B-846603C8D02D}" dt="2025-06-29T12:39:39.358" v="1326" actId="26606"/>
          <ac:spMkLst>
            <pc:docMk/>
            <pc:sldMk cId="1281715309" sldId="273"/>
            <ac:spMk id="17" creationId="{FA23A907-97FB-4A8F-880A-DD77401C4296}"/>
          </ac:spMkLst>
        </pc:spChg>
      </pc:sldChg>
      <pc:sldChg chg="new del">
        <pc:chgData name="aliahmed suliman" userId="dd5bbd07d9413608" providerId="LiveId" clId="{0D7DAAB0-48E3-4B57-B46B-846603C8D02D}" dt="2025-06-29T12:35:07.390" v="1292" actId="47"/>
        <pc:sldMkLst>
          <pc:docMk/>
          <pc:sldMk cId="2861502500" sldId="274"/>
        </pc:sldMkLst>
      </pc:sldChg>
      <pc:sldChg chg="addSp modSp add mod setBg">
        <pc:chgData name="aliahmed suliman" userId="dd5bbd07d9413608" providerId="LiveId" clId="{0D7DAAB0-48E3-4B57-B46B-846603C8D02D}" dt="2025-06-29T12:39:22.750" v="1325" actId="14100"/>
        <pc:sldMkLst>
          <pc:docMk/>
          <pc:sldMk cId="3845136864" sldId="275"/>
        </pc:sldMkLst>
        <pc:spChg chg="mod">
          <ac:chgData name="aliahmed suliman" userId="dd5bbd07d9413608" providerId="LiveId" clId="{0D7DAAB0-48E3-4B57-B46B-846603C8D02D}" dt="2025-06-29T12:37:30.822" v="1300" actId="26606"/>
          <ac:spMkLst>
            <pc:docMk/>
            <pc:sldMk cId="3845136864" sldId="275"/>
            <ac:spMk id="2" creationId="{3F57379C-A350-231A-1388-851FD357B733}"/>
          </ac:spMkLst>
        </pc:spChg>
        <pc:spChg chg="mod">
          <ac:chgData name="aliahmed suliman" userId="dd5bbd07d9413608" providerId="LiveId" clId="{0D7DAAB0-48E3-4B57-B46B-846603C8D02D}" dt="2025-06-29T12:39:22.750" v="1325" actId="14100"/>
          <ac:spMkLst>
            <pc:docMk/>
            <pc:sldMk cId="3845136864" sldId="275"/>
            <ac:spMk id="6" creationId="{CBD993F6-D124-75FF-C660-0A0703320DCE}"/>
          </ac:spMkLst>
        </pc:spChg>
        <pc:spChg chg="add">
          <ac:chgData name="aliahmed suliman" userId="dd5bbd07d9413608" providerId="LiveId" clId="{0D7DAAB0-48E3-4B57-B46B-846603C8D02D}" dt="2025-06-29T12:37:30.822" v="1300" actId="26606"/>
          <ac:spMkLst>
            <pc:docMk/>
            <pc:sldMk cId="3845136864" sldId="275"/>
            <ac:spMk id="11" creationId="{C2554CA6-288E-4202-BC52-2E5A8F0C0AED}"/>
          </ac:spMkLst>
        </pc:spChg>
        <pc:spChg chg="add">
          <ac:chgData name="aliahmed suliman" userId="dd5bbd07d9413608" providerId="LiveId" clId="{0D7DAAB0-48E3-4B57-B46B-846603C8D02D}" dt="2025-06-29T12:37:30.822" v="1300" actId="26606"/>
          <ac:spMkLst>
            <pc:docMk/>
            <pc:sldMk cId="3845136864" sldId="275"/>
            <ac:spMk id="13" creationId="{B10BB131-AC8E-4A8E-A5D1-36260F720C3B}"/>
          </ac:spMkLst>
        </pc:spChg>
        <pc:spChg chg="add">
          <ac:chgData name="aliahmed suliman" userId="dd5bbd07d9413608" providerId="LiveId" clId="{0D7DAAB0-48E3-4B57-B46B-846603C8D02D}" dt="2025-06-29T12:37:30.822" v="1300" actId="26606"/>
          <ac:spMkLst>
            <pc:docMk/>
            <pc:sldMk cId="3845136864" sldId="275"/>
            <ac:spMk id="15" creationId="{5B7778FC-632E-4DCA-A7CB-0D7731CCF970}"/>
          </ac:spMkLst>
        </pc:spChg>
        <pc:spChg chg="add">
          <ac:chgData name="aliahmed suliman" userId="dd5bbd07d9413608" providerId="LiveId" clId="{0D7DAAB0-48E3-4B57-B46B-846603C8D02D}" dt="2025-06-29T12:37:30.822" v="1300" actId="26606"/>
          <ac:spMkLst>
            <pc:docMk/>
            <pc:sldMk cId="3845136864" sldId="275"/>
            <ac:spMk id="17" creationId="{FA23A907-97FB-4A8F-880A-DD77401C429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CFE58B-ACFD-45DB-BD77-8672B03BAF3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7BF837A-FD0F-4522-8B4C-7ED96DC7473A}">
      <dgm:prSet/>
      <dgm:spPr/>
      <dgm:t>
        <a:bodyPr/>
        <a:lstStyle/>
        <a:p>
          <a:r>
            <a:rPr lang="en-US" dirty="0"/>
            <a:t>To successfully market the ABC import/export application, a comprehensive strategy combining digital outreach and traditional promotional tools will be implemented:</a:t>
          </a:r>
        </a:p>
      </dgm:t>
    </dgm:pt>
    <dgm:pt modelId="{7B723B39-C144-4AFD-B01C-A85DA41049EE}" type="parTrans" cxnId="{5F408746-CD92-404D-A551-5F0C9137F6AF}">
      <dgm:prSet/>
      <dgm:spPr/>
      <dgm:t>
        <a:bodyPr/>
        <a:lstStyle/>
        <a:p>
          <a:endParaRPr lang="en-US"/>
        </a:p>
      </dgm:t>
    </dgm:pt>
    <dgm:pt modelId="{ACE677FC-F127-47E4-8D73-1503357594CE}" type="sibTrans" cxnId="{5F408746-CD92-404D-A551-5F0C9137F6AF}">
      <dgm:prSet/>
      <dgm:spPr/>
      <dgm:t>
        <a:bodyPr/>
        <a:lstStyle/>
        <a:p>
          <a:endParaRPr lang="en-US"/>
        </a:p>
      </dgm:t>
    </dgm:pt>
    <dgm:pt modelId="{50619594-825D-49C5-A93C-19CC21824AA5}">
      <dgm:prSet/>
      <dgm:spPr/>
      <dgm:t>
        <a:bodyPr/>
        <a:lstStyle/>
        <a:p>
          <a:r>
            <a:rPr lang="en-US" dirty="0"/>
            <a:t>Branding Assets Development of a distinctive brand identity, including a logo, color scheme, slogan, and consistent visual design across all platforms.</a:t>
          </a:r>
        </a:p>
      </dgm:t>
    </dgm:pt>
    <dgm:pt modelId="{1FC04EEA-62F0-4101-8A49-D95F01D5DEA7}" type="parTrans" cxnId="{52DF7D49-CD95-4A4D-AB6F-B7A3BC322B97}">
      <dgm:prSet/>
      <dgm:spPr/>
      <dgm:t>
        <a:bodyPr/>
        <a:lstStyle/>
        <a:p>
          <a:endParaRPr lang="en-US"/>
        </a:p>
      </dgm:t>
    </dgm:pt>
    <dgm:pt modelId="{72C97D95-A72B-4DFF-BCBF-176A38F62054}" type="sibTrans" cxnId="{52DF7D49-CD95-4A4D-AB6F-B7A3BC322B97}">
      <dgm:prSet/>
      <dgm:spPr/>
      <dgm:t>
        <a:bodyPr/>
        <a:lstStyle/>
        <a:p>
          <a:endParaRPr lang="en-US"/>
        </a:p>
      </dgm:t>
    </dgm:pt>
    <dgm:pt modelId="{766B8EEB-837F-4C6C-9EFB-97A293C0B614}">
      <dgm:prSet/>
      <dgm:spPr/>
      <dgm:t>
        <a:bodyPr/>
        <a:lstStyle/>
        <a:p>
          <a:r>
            <a:rPr lang="en-US"/>
            <a:t>Digital Launch Campaign A Facebook launch post introducing the app’s value proposition, alongside a LinkedIn product announcement targeting logistics professionals. Instagram and Twitter teasers will build anticipation pre-launch.</a:t>
          </a:r>
        </a:p>
      </dgm:t>
    </dgm:pt>
    <dgm:pt modelId="{1B55D54C-E776-4BDE-8061-CAADC951A33B}" type="parTrans" cxnId="{3E8AA15D-97E7-4B77-8F70-60FD0D0A11FD}">
      <dgm:prSet/>
      <dgm:spPr/>
      <dgm:t>
        <a:bodyPr/>
        <a:lstStyle/>
        <a:p>
          <a:endParaRPr lang="en-US"/>
        </a:p>
      </dgm:t>
    </dgm:pt>
    <dgm:pt modelId="{7118181E-65AC-482C-B4FC-F76BBBBEC679}" type="sibTrans" cxnId="{3E8AA15D-97E7-4B77-8F70-60FD0D0A11FD}">
      <dgm:prSet/>
      <dgm:spPr/>
      <dgm:t>
        <a:bodyPr/>
        <a:lstStyle/>
        <a:p>
          <a:endParaRPr lang="en-US"/>
        </a:p>
      </dgm:t>
    </dgm:pt>
    <dgm:pt modelId="{AAB19D35-CC9E-4485-ABB4-10247E361129}">
      <dgm:prSet/>
      <dgm:spPr/>
      <dgm:t>
        <a:bodyPr/>
        <a:lstStyle/>
        <a:p>
          <a:r>
            <a:rPr lang="en-US"/>
            <a:t>Company Website and SEO A professional website optimized for search engines, featuring client testimonials, case studies, and an interactive demo of the app.</a:t>
          </a:r>
        </a:p>
      </dgm:t>
    </dgm:pt>
    <dgm:pt modelId="{3C7D1A49-310D-4993-8768-4572D7358D62}" type="parTrans" cxnId="{F72D103B-186E-40BA-97BE-BD959B0EF1FB}">
      <dgm:prSet/>
      <dgm:spPr/>
      <dgm:t>
        <a:bodyPr/>
        <a:lstStyle/>
        <a:p>
          <a:endParaRPr lang="en-US"/>
        </a:p>
      </dgm:t>
    </dgm:pt>
    <dgm:pt modelId="{5F7B3E77-321C-4F3F-89B2-CEFEB3E18884}" type="sibTrans" cxnId="{F72D103B-186E-40BA-97BE-BD959B0EF1FB}">
      <dgm:prSet/>
      <dgm:spPr/>
      <dgm:t>
        <a:bodyPr/>
        <a:lstStyle/>
        <a:p>
          <a:endParaRPr lang="en-US"/>
        </a:p>
      </dgm:t>
    </dgm:pt>
    <dgm:pt modelId="{3C7B619D-ED5B-4A3F-BD8E-49DED3BB9E03}">
      <dgm:prSet/>
      <dgm:spPr/>
      <dgm:t>
        <a:bodyPr/>
        <a:lstStyle/>
        <a:p>
          <a:r>
            <a:rPr lang="en-US"/>
            <a:t>Printed Collateral Design and distribution of flyers, posters, and business cards at networking events and trade expos to raise awareness among small and medium enterprises.</a:t>
          </a:r>
        </a:p>
      </dgm:t>
    </dgm:pt>
    <dgm:pt modelId="{38078A0F-9B5C-4DB6-BFAA-A918C2499AE5}" type="parTrans" cxnId="{1A6BB1EA-58D4-4881-8BB3-440757D89B08}">
      <dgm:prSet/>
      <dgm:spPr/>
      <dgm:t>
        <a:bodyPr/>
        <a:lstStyle/>
        <a:p>
          <a:endParaRPr lang="en-US"/>
        </a:p>
      </dgm:t>
    </dgm:pt>
    <dgm:pt modelId="{600757AE-BC93-4D14-A1CD-EDC377500DE9}" type="sibTrans" cxnId="{1A6BB1EA-58D4-4881-8BB3-440757D89B08}">
      <dgm:prSet/>
      <dgm:spPr/>
      <dgm:t>
        <a:bodyPr/>
        <a:lstStyle/>
        <a:p>
          <a:endParaRPr lang="en-US"/>
        </a:p>
      </dgm:t>
    </dgm:pt>
    <dgm:pt modelId="{29ED89CC-85D2-4AA9-87CD-252178DBCAE9}">
      <dgm:prSet/>
      <dgm:spPr/>
      <dgm:t>
        <a:bodyPr/>
        <a:lstStyle/>
        <a:p>
          <a:r>
            <a:rPr lang="en-US"/>
            <a:t>Referral &amp; Incentive Programs Offer rewards (e.g., one free month or gift vouchers) for users who refer new customers, encouraging word-of-mouth promotion.</a:t>
          </a:r>
        </a:p>
      </dgm:t>
    </dgm:pt>
    <dgm:pt modelId="{F9420095-8B20-41B8-94C7-CEE22A72E2E1}" type="parTrans" cxnId="{6B4D4988-A9FB-4EBC-B5BE-F100198749C5}">
      <dgm:prSet/>
      <dgm:spPr/>
      <dgm:t>
        <a:bodyPr/>
        <a:lstStyle/>
        <a:p>
          <a:endParaRPr lang="en-US"/>
        </a:p>
      </dgm:t>
    </dgm:pt>
    <dgm:pt modelId="{5A3822AB-F01C-4D2C-94EE-37014B9800BA}" type="sibTrans" cxnId="{6B4D4988-A9FB-4EBC-B5BE-F100198749C5}">
      <dgm:prSet/>
      <dgm:spPr/>
      <dgm:t>
        <a:bodyPr/>
        <a:lstStyle/>
        <a:p>
          <a:endParaRPr lang="en-US"/>
        </a:p>
      </dgm:t>
    </dgm:pt>
    <dgm:pt modelId="{81CD5560-4252-423D-9EF9-2F560258293E}">
      <dgm:prSet/>
      <dgm:spPr/>
      <dgm:t>
        <a:bodyPr/>
        <a:lstStyle/>
        <a:p>
          <a:r>
            <a:rPr lang="en-US"/>
            <a:t>Webinars and Industry Events Host webinars in collaboration with chambers of commerce and trade bodies to demonstrate the app and provide trade compliance tips.</a:t>
          </a:r>
        </a:p>
      </dgm:t>
    </dgm:pt>
    <dgm:pt modelId="{DBEB90AB-01FA-4B27-BE4B-CFB7E23B7A6A}" type="parTrans" cxnId="{8B5561CC-7A53-4E9B-9834-C521B0604003}">
      <dgm:prSet/>
      <dgm:spPr/>
      <dgm:t>
        <a:bodyPr/>
        <a:lstStyle/>
        <a:p>
          <a:endParaRPr lang="en-US"/>
        </a:p>
      </dgm:t>
    </dgm:pt>
    <dgm:pt modelId="{E03B1311-6E81-4D41-A806-9D451DC44BB4}" type="sibTrans" cxnId="{8B5561CC-7A53-4E9B-9834-C521B0604003}">
      <dgm:prSet/>
      <dgm:spPr/>
      <dgm:t>
        <a:bodyPr/>
        <a:lstStyle/>
        <a:p>
          <a:endParaRPr lang="en-US"/>
        </a:p>
      </dgm:t>
    </dgm:pt>
    <dgm:pt modelId="{D30F7218-93A0-4E16-8BB8-0DCD1A594269}">
      <dgm:prSet/>
      <dgm:spPr/>
      <dgm:t>
        <a:bodyPr/>
        <a:lstStyle/>
        <a:p>
          <a:r>
            <a:rPr lang="en-US"/>
            <a:t>Content Marketing &amp; PR Outreach Regular blog posts on trade regulations, case studies on export efficiency, and thought leadership pieces shared via Medium and guest posts on industry websites.</a:t>
          </a:r>
        </a:p>
      </dgm:t>
    </dgm:pt>
    <dgm:pt modelId="{701EFD51-3CA6-4DA8-917F-3CB520F71640}" type="parTrans" cxnId="{3474C024-3AD8-4F4A-96CB-516401C4A6F1}">
      <dgm:prSet/>
      <dgm:spPr/>
      <dgm:t>
        <a:bodyPr/>
        <a:lstStyle/>
        <a:p>
          <a:endParaRPr lang="en-US"/>
        </a:p>
      </dgm:t>
    </dgm:pt>
    <dgm:pt modelId="{605E32C8-49DF-429F-A836-FAEC958DC2DF}" type="sibTrans" cxnId="{3474C024-3AD8-4F4A-96CB-516401C4A6F1}">
      <dgm:prSet/>
      <dgm:spPr/>
      <dgm:t>
        <a:bodyPr/>
        <a:lstStyle/>
        <a:p>
          <a:endParaRPr lang="en-US"/>
        </a:p>
      </dgm:t>
    </dgm:pt>
    <dgm:pt modelId="{19FDF626-DBB9-497A-921E-ED7BF01C01A1}">
      <dgm:prSet/>
      <dgm:spPr/>
      <dgm:t>
        <a:bodyPr/>
        <a:lstStyle/>
        <a:p>
          <a:r>
            <a:rPr lang="en-US" dirty="0"/>
            <a:t>Targeted Paid Ads Run Google Ads and LinkedIn-sponsored posts aimed at logistics and supply chain professionals, supported by retargeting strategies to convert interested leads.</a:t>
          </a:r>
        </a:p>
        <a:p>
          <a:r>
            <a:rPr lang="en-GB" dirty="0"/>
            <a:t>(</a:t>
          </a:r>
          <a:r>
            <a:rPr lang="en-GB" dirty="0" err="1"/>
            <a:t>Kotabe</a:t>
          </a:r>
          <a:r>
            <a:rPr lang="en-GB" dirty="0"/>
            <a:t> &amp; Helsen, 2020)</a:t>
          </a:r>
          <a:endParaRPr lang="en-US" dirty="0"/>
        </a:p>
      </dgm:t>
    </dgm:pt>
    <dgm:pt modelId="{FE6A0561-9B38-4F2E-8AA7-A70CD204EB25}" type="parTrans" cxnId="{5F98A77F-FCEF-4C4F-8FC9-6A5B3C9A47DF}">
      <dgm:prSet/>
      <dgm:spPr/>
      <dgm:t>
        <a:bodyPr/>
        <a:lstStyle/>
        <a:p>
          <a:endParaRPr lang="en-US"/>
        </a:p>
      </dgm:t>
    </dgm:pt>
    <dgm:pt modelId="{E76540BB-A8EB-4683-8BC2-7CB876782CBF}" type="sibTrans" cxnId="{5F98A77F-FCEF-4C4F-8FC9-6A5B3C9A47DF}">
      <dgm:prSet/>
      <dgm:spPr/>
      <dgm:t>
        <a:bodyPr/>
        <a:lstStyle/>
        <a:p>
          <a:endParaRPr lang="en-US"/>
        </a:p>
      </dgm:t>
    </dgm:pt>
    <dgm:pt modelId="{FBD5DA54-709A-41C3-99F8-6ECC8C0C91BB}" type="pres">
      <dgm:prSet presAssocID="{4FCFE58B-ACFD-45DB-BD77-8672B03BAF3B}" presName="diagram" presStyleCnt="0">
        <dgm:presLayoutVars>
          <dgm:dir/>
          <dgm:resizeHandles val="exact"/>
        </dgm:presLayoutVars>
      </dgm:prSet>
      <dgm:spPr/>
    </dgm:pt>
    <dgm:pt modelId="{FDF93DDE-9537-412E-A4B3-C98BAD7862F3}" type="pres">
      <dgm:prSet presAssocID="{27BF837A-FD0F-4522-8B4C-7ED96DC7473A}" presName="node" presStyleLbl="node1" presStyleIdx="0" presStyleCnt="9">
        <dgm:presLayoutVars>
          <dgm:bulletEnabled val="1"/>
        </dgm:presLayoutVars>
      </dgm:prSet>
      <dgm:spPr/>
    </dgm:pt>
    <dgm:pt modelId="{42780DD7-B743-4DBE-9FEA-48CB2E8B5DF4}" type="pres">
      <dgm:prSet presAssocID="{ACE677FC-F127-47E4-8D73-1503357594CE}" presName="sibTrans" presStyleCnt="0"/>
      <dgm:spPr/>
    </dgm:pt>
    <dgm:pt modelId="{4EDC1FEE-EA7B-4C22-994E-5B962231DC42}" type="pres">
      <dgm:prSet presAssocID="{50619594-825D-49C5-A93C-19CC21824AA5}" presName="node" presStyleLbl="node1" presStyleIdx="1" presStyleCnt="9">
        <dgm:presLayoutVars>
          <dgm:bulletEnabled val="1"/>
        </dgm:presLayoutVars>
      </dgm:prSet>
      <dgm:spPr/>
    </dgm:pt>
    <dgm:pt modelId="{24E459E6-A8DF-40DD-B1C5-91C35E12DD8F}" type="pres">
      <dgm:prSet presAssocID="{72C97D95-A72B-4DFF-BCBF-176A38F62054}" presName="sibTrans" presStyleCnt="0"/>
      <dgm:spPr/>
    </dgm:pt>
    <dgm:pt modelId="{60584FFF-D9D4-4A02-B92C-C272A967A03E}" type="pres">
      <dgm:prSet presAssocID="{766B8EEB-837F-4C6C-9EFB-97A293C0B614}" presName="node" presStyleLbl="node1" presStyleIdx="2" presStyleCnt="9">
        <dgm:presLayoutVars>
          <dgm:bulletEnabled val="1"/>
        </dgm:presLayoutVars>
      </dgm:prSet>
      <dgm:spPr/>
    </dgm:pt>
    <dgm:pt modelId="{DBA87FBC-8F03-4F6F-AA72-146B91B81133}" type="pres">
      <dgm:prSet presAssocID="{7118181E-65AC-482C-B4FC-F76BBBBEC679}" presName="sibTrans" presStyleCnt="0"/>
      <dgm:spPr/>
    </dgm:pt>
    <dgm:pt modelId="{6A4E92F6-8A24-4E93-AA21-DB1011FBFC15}" type="pres">
      <dgm:prSet presAssocID="{AAB19D35-CC9E-4485-ABB4-10247E361129}" presName="node" presStyleLbl="node1" presStyleIdx="3" presStyleCnt="9">
        <dgm:presLayoutVars>
          <dgm:bulletEnabled val="1"/>
        </dgm:presLayoutVars>
      </dgm:prSet>
      <dgm:spPr/>
    </dgm:pt>
    <dgm:pt modelId="{690B9831-13C0-474B-9496-D0E23AEA663A}" type="pres">
      <dgm:prSet presAssocID="{5F7B3E77-321C-4F3F-89B2-CEFEB3E18884}" presName="sibTrans" presStyleCnt="0"/>
      <dgm:spPr/>
    </dgm:pt>
    <dgm:pt modelId="{6E991798-0119-4A3B-8690-18AE40DDDA99}" type="pres">
      <dgm:prSet presAssocID="{3C7B619D-ED5B-4A3F-BD8E-49DED3BB9E03}" presName="node" presStyleLbl="node1" presStyleIdx="4" presStyleCnt="9">
        <dgm:presLayoutVars>
          <dgm:bulletEnabled val="1"/>
        </dgm:presLayoutVars>
      </dgm:prSet>
      <dgm:spPr/>
    </dgm:pt>
    <dgm:pt modelId="{995D1E75-AFA9-401B-A9A4-5214F90B8DBC}" type="pres">
      <dgm:prSet presAssocID="{600757AE-BC93-4D14-A1CD-EDC377500DE9}" presName="sibTrans" presStyleCnt="0"/>
      <dgm:spPr/>
    </dgm:pt>
    <dgm:pt modelId="{35803F7E-9E96-4708-A4E6-3BD368E9924E}" type="pres">
      <dgm:prSet presAssocID="{29ED89CC-85D2-4AA9-87CD-252178DBCAE9}" presName="node" presStyleLbl="node1" presStyleIdx="5" presStyleCnt="9">
        <dgm:presLayoutVars>
          <dgm:bulletEnabled val="1"/>
        </dgm:presLayoutVars>
      </dgm:prSet>
      <dgm:spPr/>
    </dgm:pt>
    <dgm:pt modelId="{5029E13C-4090-4807-A7B8-3FCFF99347AC}" type="pres">
      <dgm:prSet presAssocID="{5A3822AB-F01C-4D2C-94EE-37014B9800BA}" presName="sibTrans" presStyleCnt="0"/>
      <dgm:spPr/>
    </dgm:pt>
    <dgm:pt modelId="{7E13E90B-8633-4946-BE73-734580F6BA0E}" type="pres">
      <dgm:prSet presAssocID="{81CD5560-4252-423D-9EF9-2F560258293E}" presName="node" presStyleLbl="node1" presStyleIdx="6" presStyleCnt="9">
        <dgm:presLayoutVars>
          <dgm:bulletEnabled val="1"/>
        </dgm:presLayoutVars>
      </dgm:prSet>
      <dgm:spPr/>
    </dgm:pt>
    <dgm:pt modelId="{07130094-A827-422A-885A-D822FAFDB656}" type="pres">
      <dgm:prSet presAssocID="{E03B1311-6E81-4D41-A806-9D451DC44BB4}" presName="sibTrans" presStyleCnt="0"/>
      <dgm:spPr/>
    </dgm:pt>
    <dgm:pt modelId="{D016D23E-A92B-483F-80F8-696F96A6705B}" type="pres">
      <dgm:prSet presAssocID="{D30F7218-93A0-4E16-8BB8-0DCD1A594269}" presName="node" presStyleLbl="node1" presStyleIdx="7" presStyleCnt="9">
        <dgm:presLayoutVars>
          <dgm:bulletEnabled val="1"/>
        </dgm:presLayoutVars>
      </dgm:prSet>
      <dgm:spPr/>
    </dgm:pt>
    <dgm:pt modelId="{49F3C534-A24A-4B27-9BF4-30140BD56805}" type="pres">
      <dgm:prSet presAssocID="{605E32C8-49DF-429F-A836-FAEC958DC2DF}" presName="sibTrans" presStyleCnt="0"/>
      <dgm:spPr/>
    </dgm:pt>
    <dgm:pt modelId="{7D3BB9AA-0320-44BD-9720-8DBB346360E5}" type="pres">
      <dgm:prSet presAssocID="{19FDF626-DBB9-497A-921E-ED7BF01C01A1}" presName="node" presStyleLbl="node1" presStyleIdx="8" presStyleCnt="9">
        <dgm:presLayoutVars>
          <dgm:bulletEnabled val="1"/>
        </dgm:presLayoutVars>
      </dgm:prSet>
      <dgm:spPr/>
    </dgm:pt>
  </dgm:ptLst>
  <dgm:cxnLst>
    <dgm:cxn modelId="{50130804-EB83-461D-A92D-E593A67C1832}" type="presOf" srcId="{AAB19D35-CC9E-4485-ABB4-10247E361129}" destId="{6A4E92F6-8A24-4E93-AA21-DB1011FBFC15}" srcOrd="0" destOrd="0" presId="urn:microsoft.com/office/officeart/2005/8/layout/default"/>
    <dgm:cxn modelId="{359FCE21-36BE-4AF1-9E0F-A17CC276BA1A}" type="presOf" srcId="{81CD5560-4252-423D-9EF9-2F560258293E}" destId="{7E13E90B-8633-4946-BE73-734580F6BA0E}" srcOrd="0" destOrd="0" presId="urn:microsoft.com/office/officeart/2005/8/layout/default"/>
    <dgm:cxn modelId="{3474C024-3AD8-4F4A-96CB-516401C4A6F1}" srcId="{4FCFE58B-ACFD-45DB-BD77-8672B03BAF3B}" destId="{D30F7218-93A0-4E16-8BB8-0DCD1A594269}" srcOrd="7" destOrd="0" parTransId="{701EFD51-3CA6-4DA8-917F-3CB520F71640}" sibTransId="{605E32C8-49DF-429F-A836-FAEC958DC2DF}"/>
    <dgm:cxn modelId="{F72D103B-186E-40BA-97BE-BD959B0EF1FB}" srcId="{4FCFE58B-ACFD-45DB-BD77-8672B03BAF3B}" destId="{AAB19D35-CC9E-4485-ABB4-10247E361129}" srcOrd="3" destOrd="0" parTransId="{3C7D1A49-310D-4993-8768-4572D7358D62}" sibTransId="{5F7B3E77-321C-4F3F-89B2-CEFEB3E18884}"/>
    <dgm:cxn modelId="{3E8AA15D-97E7-4B77-8F70-60FD0D0A11FD}" srcId="{4FCFE58B-ACFD-45DB-BD77-8672B03BAF3B}" destId="{766B8EEB-837F-4C6C-9EFB-97A293C0B614}" srcOrd="2" destOrd="0" parTransId="{1B55D54C-E776-4BDE-8061-CAADC951A33B}" sibTransId="{7118181E-65AC-482C-B4FC-F76BBBBEC679}"/>
    <dgm:cxn modelId="{613AF05F-FD39-414B-B815-0ACB6765796E}" type="presOf" srcId="{3C7B619D-ED5B-4A3F-BD8E-49DED3BB9E03}" destId="{6E991798-0119-4A3B-8690-18AE40DDDA99}" srcOrd="0" destOrd="0" presId="urn:microsoft.com/office/officeart/2005/8/layout/default"/>
    <dgm:cxn modelId="{5F408746-CD92-404D-A551-5F0C9137F6AF}" srcId="{4FCFE58B-ACFD-45DB-BD77-8672B03BAF3B}" destId="{27BF837A-FD0F-4522-8B4C-7ED96DC7473A}" srcOrd="0" destOrd="0" parTransId="{7B723B39-C144-4AFD-B01C-A85DA41049EE}" sibTransId="{ACE677FC-F127-47E4-8D73-1503357594CE}"/>
    <dgm:cxn modelId="{52DF7D49-CD95-4A4D-AB6F-B7A3BC322B97}" srcId="{4FCFE58B-ACFD-45DB-BD77-8672B03BAF3B}" destId="{50619594-825D-49C5-A93C-19CC21824AA5}" srcOrd="1" destOrd="0" parTransId="{1FC04EEA-62F0-4101-8A49-D95F01D5DEA7}" sibTransId="{72C97D95-A72B-4DFF-BCBF-176A38F62054}"/>
    <dgm:cxn modelId="{5F98A77F-FCEF-4C4F-8FC9-6A5B3C9A47DF}" srcId="{4FCFE58B-ACFD-45DB-BD77-8672B03BAF3B}" destId="{19FDF626-DBB9-497A-921E-ED7BF01C01A1}" srcOrd="8" destOrd="0" parTransId="{FE6A0561-9B38-4F2E-8AA7-A70CD204EB25}" sibTransId="{E76540BB-A8EB-4683-8BC2-7CB876782CBF}"/>
    <dgm:cxn modelId="{A0593582-5088-4431-AC8F-16216978D063}" type="presOf" srcId="{27BF837A-FD0F-4522-8B4C-7ED96DC7473A}" destId="{FDF93DDE-9537-412E-A4B3-C98BAD7862F3}" srcOrd="0" destOrd="0" presId="urn:microsoft.com/office/officeart/2005/8/layout/default"/>
    <dgm:cxn modelId="{6B4D4988-A9FB-4EBC-B5BE-F100198749C5}" srcId="{4FCFE58B-ACFD-45DB-BD77-8672B03BAF3B}" destId="{29ED89CC-85D2-4AA9-87CD-252178DBCAE9}" srcOrd="5" destOrd="0" parTransId="{F9420095-8B20-41B8-94C7-CEE22A72E2E1}" sibTransId="{5A3822AB-F01C-4D2C-94EE-37014B9800BA}"/>
    <dgm:cxn modelId="{0CE7B095-25AF-4E68-B7E1-98DAC5C3787D}" type="presOf" srcId="{19FDF626-DBB9-497A-921E-ED7BF01C01A1}" destId="{7D3BB9AA-0320-44BD-9720-8DBB346360E5}" srcOrd="0" destOrd="0" presId="urn:microsoft.com/office/officeart/2005/8/layout/default"/>
    <dgm:cxn modelId="{03DC88B1-6B4C-413A-B3F3-77DE21FD1715}" type="presOf" srcId="{766B8EEB-837F-4C6C-9EFB-97A293C0B614}" destId="{60584FFF-D9D4-4A02-B92C-C272A967A03E}" srcOrd="0" destOrd="0" presId="urn:microsoft.com/office/officeart/2005/8/layout/default"/>
    <dgm:cxn modelId="{DEBB84BA-3875-4F48-B78C-BBF625889394}" type="presOf" srcId="{50619594-825D-49C5-A93C-19CC21824AA5}" destId="{4EDC1FEE-EA7B-4C22-994E-5B962231DC42}" srcOrd="0" destOrd="0" presId="urn:microsoft.com/office/officeart/2005/8/layout/default"/>
    <dgm:cxn modelId="{B8AAF1C0-C7B5-43FF-84EE-0808D4DE7FCC}" type="presOf" srcId="{29ED89CC-85D2-4AA9-87CD-252178DBCAE9}" destId="{35803F7E-9E96-4708-A4E6-3BD368E9924E}" srcOrd="0" destOrd="0" presId="urn:microsoft.com/office/officeart/2005/8/layout/default"/>
    <dgm:cxn modelId="{51FC36C9-789E-4C22-9218-55020175F641}" type="presOf" srcId="{D30F7218-93A0-4E16-8BB8-0DCD1A594269}" destId="{D016D23E-A92B-483F-80F8-696F96A6705B}" srcOrd="0" destOrd="0" presId="urn:microsoft.com/office/officeart/2005/8/layout/default"/>
    <dgm:cxn modelId="{8B5561CC-7A53-4E9B-9834-C521B0604003}" srcId="{4FCFE58B-ACFD-45DB-BD77-8672B03BAF3B}" destId="{81CD5560-4252-423D-9EF9-2F560258293E}" srcOrd="6" destOrd="0" parTransId="{DBEB90AB-01FA-4B27-BE4B-CFB7E23B7A6A}" sibTransId="{E03B1311-6E81-4D41-A806-9D451DC44BB4}"/>
    <dgm:cxn modelId="{1A6BB1EA-58D4-4881-8BB3-440757D89B08}" srcId="{4FCFE58B-ACFD-45DB-BD77-8672B03BAF3B}" destId="{3C7B619D-ED5B-4A3F-BD8E-49DED3BB9E03}" srcOrd="4" destOrd="0" parTransId="{38078A0F-9B5C-4DB6-BFAA-A918C2499AE5}" sibTransId="{600757AE-BC93-4D14-A1CD-EDC377500DE9}"/>
    <dgm:cxn modelId="{20226AEF-7CE1-4405-B9DC-4E85F3FF837A}" type="presOf" srcId="{4FCFE58B-ACFD-45DB-BD77-8672B03BAF3B}" destId="{FBD5DA54-709A-41C3-99F8-6ECC8C0C91BB}" srcOrd="0" destOrd="0" presId="urn:microsoft.com/office/officeart/2005/8/layout/default"/>
    <dgm:cxn modelId="{EDEC47EE-6510-4C8E-AF82-BDFAAB3426DF}" type="presParOf" srcId="{FBD5DA54-709A-41C3-99F8-6ECC8C0C91BB}" destId="{FDF93DDE-9537-412E-A4B3-C98BAD7862F3}" srcOrd="0" destOrd="0" presId="urn:microsoft.com/office/officeart/2005/8/layout/default"/>
    <dgm:cxn modelId="{CA157DF1-3A22-4A84-A667-6C314EEE50EF}" type="presParOf" srcId="{FBD5DA54-709A-41C3-99F8-6ECC8C0C91BB}" destId="{42780DD7-B743-4DBE-9FEA-48CB2E8B5DF4}" srcOrd="1" destOrd="0" presId="urn:microsoft.com/office/officeart/2005/8/layout/default"/>
    <dgm:cxn modelId="{B23B159C-933F-40BC-884B-22D26F1AAEF6}" type="presParOf" srcId="{FBD5DA54-709A-41C3-99F8-6ECC8C0C91BB}" destId="{4EDC1FEE-EA7B-4C22-994E-5B962231DC42}" srcOrd="2" destOrd="0" presId="urn:microsoft.com/office/officeart/2005/8/layout/default"/>
    <dgm:cxn modelId="{8EB89AB2-7551-4782-9AB4-3C5226F1F46A}" type="presParOf" srcId="{FBD5DA54-709A-41C3-99F8-6ECC8C0C91BB}" destId="{24E459E6-A8DF-40DD-B1C5-91C35E12DD8F}" srcOrd="3" destOrd="0" presId="urn:microsoft.com/office/officeart/2005/8/layout/default"/>
    <dgm:cxn modelId="{00DF0124-507E-40FE-B796-8069C83F5FBB}" type="presParOf" srcId="{FBD5DA54-709A-41C3-99F8-6ECC8C0C91BB}" destId="{60584FFF-D9D4-4A02-B92C-C272A967A03E}" srcOrd="4" destOrd="0" presId="urn:microsoft.com/office/officeart/2005/8/layout/default"/>
    <dgm:cxn modelId="{AC8C0F38-025A-4A6B-BB12-74ABC777B5FB}" type="presParOf" srcId="{FBD5DA54-709A-41C3-99F8-6ECC8C0C91BB}" destId="{DBA87FBC-8F03-4F6F-AA72-146B91B81133}" srcOrd="5" destOrd="0" presId="urn:microsoft.com/office/officeart/2005/8/layout/default"/>
    <dgm:cxn modelId="{B074AF5C-FBA7-4F71-BB7E-DE12AB0507C8}" type="presParOf" srcId="{FBD5DA54-709A-41C3-99F8-6ECC8C0C91BB}" destId="{6A4E92F6-8A24-4E93-AA21-DB1011FBFC15}" srcOrd="6" destOrd="0" presId="urn:microsoft.com/office/officeart/2005/8/layout/default"/>
    <dgm:cxn modelId="{1EF80A9E-7FFE-4C30-B408-29B92EDBB4EA}" type="presParOf" srcId="{FBD5DA54-709A-41C3-99F8-6ECC8C0C91BB}" destId="{690B9831-13C0-474B-9496-D0E23AEA663A}" srcOrd="7" destOrd="0" presId="urn:microsoft.com/office/officeart/2005/8/layout/default"/>
    <dgm:cxn modelId="{08D340DE-EAFD-4B61-A279-6B29DD5057AE}" type="presParOf" srcId="{FBD5DA54-709A-41C3-99F8-6ECC8C0C91BB}" destId="{6E991798-0119-4A3B-8690-18AE40DDDA99}" srcOrd="8" destOrd="0" presId="urn:microsoft.com/office/officeart/2005/8/layout/default"/>
    <dgm:cxn modelId="{8F30CC7C-AC8C-45CF-8EAA-1248F3E956B6}" type="presParOf" srcId="{FBD5DA54-709A-41C3-99F8-6ECC8C0C91BB}" destId="{995D1E75-AFA9-401B-A9A4-5214F90B8DBC}" srcOrd="9" destOrd="0" presId="urn:microsoft.com/office/officeart/2005/8/layout/default"/>
    <dgm:cxn modelId="{5B4EA641-B952-4F99-B8CB-401380E4BC53}" type="presParOf" srcId="{FBD5DA54-709A-41C3-99F8-6ECC8C0C91BB}" destId="{35803F7E-9E96-4708-A4E6-3BD368E9924E}" srcOrd="10" destOrd="0" presId="urn:microsoft.com/office/officeart/2005/8/layout/default"/>
    <dgm:cxn modelId="{91E5DC78-156D-4A47-A10F-B1690A75DE6B}" type="presParOf" srcId="{FBD5DA54-709A-41C3-99F8-6ECC8C0C91BB}" destId="{5029E13C-4090-4807-A7B8-3FCFF99347AC}" srcOrd="11" destOrd="0" presId="urn:microsoft.com/office/officeart/2005/8/layout/default"/>
    <dgm:cxn modelId="{276D2108-02B9-4A45-A827-DFEA0E6578C1}" type="presParOf" srcId="{FBD5DA54-709A-41C3-99F8-6ECC8C0C91BB}" destId="{7E13E90B-8633-4946-BE73-734580F6BA0E}" srcOrd="12" destOrd="0" presId="urn:microsoft.com/office/officeart/2005/8/layout/default"/>
    <dgm:cxn modelId="{8CF20962-3AAA-4990-A505-50080E6DF94E}" type="presParOf" srcId="{FBD5DA54-709A-41C3-99F8-6ECC8C0C91BB}" destId="{07130094-A827-422A-885A-D822FAFDB656}" srcOrd="13" destOrd="0" presId="urn:microsoft.com/office/officeart/2005/8/layout/default"/>
    <dgm:cxn modelId="{1A617D53-A3DF-4257-ACB5-9A7A39F8BE30}" type="presParOf" srcId="{FBD5DA54-709A-41C3-99F8-6ECC8C0C91BB}" destId="{D016D23E-A92B-483F-80F8-696F96A6705B}" srcOrd="14" destOrd="0" presId="urn:microsoft.com/office/officeart/2005/8/layout/default"/>
    <dgm:cxn modelId="{10DF804A-8B09-4478-8FC5-C6E8DA31DD94}" type="presParOf" srcId="{FBD5DA54-709A-41C3-99F8-6ECC8C0C91BB}" destId="{49F3C534-A24A-4B27-9BF4-30140BD56805}" srcOrd="15" destOrd="0" presId="urn:microsoft.com/office/officeart/2005/8/layout/default"/>
    <dgm:cxn modelId="{31517819-C9FE-4A01-88E2-6430DA3444B8}" type="presParOf" srcId="{FBD5DA54-709A-41C3-99F8-6ECC8C0C91BB}" destId="{7D3BB9AA-0320-44BD-9720-8DBB346360E5}"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93DDE-9537-412E-A4B3-C98BAD7862F3}">
      <dsp:nvSpPr>
        <dsp:cNvPr id="0" name=""/>
        <dsp:cNvSpPr/>
      </dsp:nvSpPr>
      <dsp:spPr>
        <a:xfrm>
          <a:off x="0" y="8164"/>
          <a:ext cx="2735035" cy="16410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To successfully market the ABC import/export application, a comprehensive strategy combining digital outreach and traditional promotional tools will be implemented:</a:t>
          </a:r>
        </a:p>
      </dsp:txBody>
      <dsp:txXfrm>
        <a:off x="0" y="8164"/>
        <a:ext cx="2735035" cy="1641021"/>
      </dsp:txXfrm>
    </dsp:sp>
    <dsp:sp modelId="{4EDC1FEE-EA7B-4C22-994E-5B962231DC42}">
      <dsp:nvSpPr>
        <dsp:cNvPr id="0" name=""/>
        <dsp:cNvSpPr/>
      </dsp:nvSpPr>
      <dsp:spPr>
        <a:xfrm>
          <a:off x="3008539" y="8164"/>
          <a:ext cx="2735035" cy="16410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Branding Assets Development of a distinctive brand identity, including a logo, color scheme, slogan, and consistent visual design across all platforms.</a:t>
          </a:r>
        </a:p>
      </dsp:txBody>
      <dsp:txXfrm>
        <a:off x="3008539" y="8164"/>
        <a:ext cx="2735035" cy="1641021"/>
      </dsp:txXfrm>
    </dsp:sp>
    <dsp:sp modelId="{60584FFF-D9D4-4A02-B92C-C272A967A03E}">
      <dsp:nvSpPr>
        <dsp:cNvPr id="0" name=""/>
        <dsp:cNvSpPr/>
      </dsp:nvSpPr>
      <dsp:spPr>
        <a:xfrm>
          <a:off x="6017079" y="8164"/>
          <a:ext cx="2735035" cy="16410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Digital Launch Campaign A Facebook launch post introducing the app’s value proposition, alongside a LinkedIn product announcement targeting logistics professionals. Instagram and Twitter teasers will build anticipation pre-launch.</a:t>
          </a:r>
        </a:p>
      </dsp:txBody>
      <dsp:txXfrm>
        <a:off x="6017079" y="8164"/>
        <a:ext cx="2735035" cy="1641021"/>
      </dsp:txXfrm>
    </dsp:sp>
    <dsp:sp modelId="{6A4E92F6-8A24-4E93-AA21-DB1011FBFC15}">
      <dsp:nvSpPr>
        <dsp:cNvPr id="0" name=""/>
        <dsp:cNvSpPr/>
      </dsp:nvSpPr>
      <dsp:spPr>
        <a:xfrm>
          <a:off x="0" y="1922689"/>
          <a:ext cx="2735035" cy="16410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Company Website and SEO A professional website optimized for search engines, featuring client testimonials, case studies, and an interactive demo of the app.</a:t>
          </a:r>
        </a:p>
      </dsp:txBody>
      <dsp:txXfrm>
        <a:off x="0" y="1922689"/>
        <a:ext cx="2735035" cy="1641021"/>
      </dsp:txXfrm>
    </dsp:sp>
    <dsp:sp modelId="{6E991798-0119-4A3B-8690-18AE40DDDA99}">
      <dsp:nvSpPr>
        <dsp:cNvPr id="0" name=""/>
        <dsp:cNvSpPr/>
      </dsp:nvSpPr>
      <dsp:spPr>
        <a:xfrm>
          <a:off x="3008539" y="1922689"/>
          <a:ext cx="2735035" cy="16410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Printed Collateral Design and distribution of flyers, posters, and business cards at networking events and trade expos to raise awareness among small and medium enterprises.</a:t>
          </a:r>
        </a:p>
      </dsp:txBody>
      <dsp:txXfrm>
        <a:off x="3008539" y="1922689"/>
        <a:ext cx="2735035" cy="1641021"/>
      </dsp:txXfrm>
    </dsp:sp>
    <dsp:sp modelId="{35803F7E-9E96-4708-A4E6-3BD368E9924E}">
      <dsp:nvSpPr>
        <dsp:cNvPr id="0" name=""/>
        <dsp:cNvSpPr/>
      </dsp:nvSpPr>
      <dsp:spPr>
        <a:xfrm>
          <a:off x="6017079" y="1922689"/>
          <a:ext cx="2735035" cy="16410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Referral &amp; Incentive Programs Offer rewards (e.g., one free month or gift vouchers) for users who refer new customers, encouraging word-of-mouth promotion.</a:t>
          </a:r>
        </a:p>
      </dsp:txBody>
      <dsp:txXfrm>
        <a:off x="6017079" y="1922689"/>
        <a:ext cx="2735035" cy="1641021"/>
      </dsp:txXfrm>
    </dsp:sp>
    <dsp:sp modelId="{7E13E90B-8633-4946-BE73-734580F6BA0E}">
      <dsp:nvSpPr>
        <dsp:cNvPr id="0" name=""/>
        <dsp:cNvSpPr/>
      </dsp:nvSpPr>
      <dsp:spPr>
        <a:xfrm>
          <a:off x="0" y="3837214"/>
          <a:ext cx="2735035" cy="16410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Webinars and Industry Events Host webinars in collaboration with chambers of commerce and trade bodies to demonstrate the app and provide trade compliance tips.</a:t>
          </a:r>
        </a:p>
      </dsp:txBody>
      <dsp:txXfrm>
        <a:off x="0" y="3837214"/>
        <a:ext cx="2735035" cy="1641021"/>
      </dsp:txXfrm>
    </dsp:sp>
    <dsp:sp modelId="{D016D23E-A92B-483F-80F8-696F96A6705B}">
      <dsp:nvSpPr>
        <dsp:cNvPr id="0" name=""/>
        <dsp:cNvSpPr/>
      </dsp:nvSpPr>
      <dsp:spPr>
        <a:xfrm>
          <a:off x="3008539" y="3837214"/>
          <a:ext cx="2735035" cy="16410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Content Marketing &amp; PR Outreach Regular blog posts on trade regulations, case studies on export efficiency, and thought leadership pieces shared via Medium and guest posts on industry websites.</a:t>
          </a:r>
        </a:p>
      </dsp:txBody>
      <dsp:txXfrm>
        <a:off x="3008539" y="3837214"/>
        <a:ext cx="2735035" cy="1641021"/>
      </dsp:txXfrm>
    </dsp:sp>
    <dsp:sp modelId="{7D3BB9AA-0320-44BD-9720-8DBB346360E5}">
      <dsp:nvSpPr>
        <dsp:cNvPr id="0" name=""/>
        <dsp:cNvSpPr/>
      </dsp:nvSpPr>
      <dsp:spPr>
        <a:xfrm>
          <a:off x="6017079" y="3837214"/>
          <a:ext cx="2735035" cy="164102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Targeted Paid Ads Run Google Ads and LinkedIn-sponsored posts aimed at logistics and supply chain professionals, supported by retargeting strategies to convert interested leads.</a:t>
          </a:r>
        </a:p>
        <a:p>
          <a:pPr marL="0" lvl="0" indent="0" algn="ctr" defTabSz="577850">
            <a:lnSpc>
              <a:spcPct val="90000"/>
            </a:lnSpc>
            <a:spcBef>
              <a:spcPct val="0"/>
            </a:spcBef>
            <a:spcAft>
              <a:spcPct val="35000"/>
            </a:spcAft>
            <a:buNone/>
          </a:pPr>
          <a:r>
            <a:rPr lang="en-GB" sz="1300" kern="1200" dirty="0"/>
            <a:t>(</a:t>
          </a:r>
          <a:r>
            <a:rPr lang="en-GB" sz="1300" kern="1200" dirty="0" err="1"/>
            <a:t>Kotabe</a:t>
          </a:r>
          <a:r>
            <a:rPr lang="en-GB" sz="1300" kern="1200" dirty="0"/>
            <a:t> &amp; Helsen, 2020)</a:t>
          </a:r>
          <a:endParaRPr lang="en-US" sz="1300" kern="1200" dirty="0"/>
        </a:p>
      </dsp:txBody>
      <dsp:txXfrm>
        <a:off x="6017079" y="3837214"/>
        <a:ext cx="2735035" cy="16410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45A4CE-E518-E4FD-88B5-E508E1798A4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3545B3-A3D4-C277-F6DA-10C47B6B9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Freeform: Shape 9">
            <a:extLst>
              <a:ext uri="{FF2B5EF4-FFF2-40B4-BE49-F238E27FC236}">
                <a16:creationId xmlns:a16="http://schemas.microsoft.com/office/drawing/2014/main" id="{34AB58A2-7E44-3D6F-F895-1E929B3DE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82E7E64A-EEDA-2593-161E-651CAEBE396C}"/>
              </a:ext>
            </a:extLst>
          </p:cNvPr>
          <p:cNvSpPr>
            <a:spLocks noGrp="1"/>
          </p:cNvSpPr>
          <p:nvPr>
            <p:ph type="title"/>
          </p:nvPr>
        </p:nvSpPr>
        <p:spPr>
          <a:xfrm>
            <a:off x="628650" y="365125"/>
            <a:ext cx="7886700" cy="1325563"/>
          </a:xfrm>
        </p:spPr>
        <p:txBody>
          <a:bodyPr>
            <a:normAutofit/>
          </a:bodyPr>
          <a:lstStyle/>
          <a:p>
            <a:r>
              <a:rPr lang="en-GB" dirty="0"/>
              <a:t>Business Plan</a:t>
            </a:r>
            <a:endParaRPr dirty="0"/>
          </a:p>
        </p:txBody>
      </p:sp>
      <p:sp>
        <p:nvSpPr>
          <p:cNvPr id="12" name="Arc 11">
            <a:extLst>
              <a:ext uri="{FF2B5EF4-FFF2-40B4-BE49-F238E27FC236}">
                <a16:creationId xmlns:a16="http://schemas.microsoft.com/office/drawing/2014/main" id="{3657E7C4-249B-EA71-350B-805BCFC14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 name="Content Placeholder 2">
            <a:extLst>
              <a:ext uri="{FF2B5EF4-FFF2-40B4-BE49-F238E27FC236}">
                <a16:creationId xmlns:a16="http://schemas.microsoft.com/office/drawing/2014/main" id="{4DD3D637-FD5B-F457-E94F-ACF0816B4D6E}"/>
              </a:ext>
            </a:extLst>
          </p:cNvPr>
          <p:cNvSpPr>
            <a:spLocks noGrp="1"/>
          </p:cNvSpPr>
          <p:nvPr>
            <p:ph idx="1"/>
          </p:nvPr>
        </p:nvSpPr>
        <p:spPr>
          <a:xfrm>
            <a:off x="628650" y="1825625"/>
            <a:ext cx="8098568" cy="3682546"/>
          </a:xfrm>
        </p:spPr>
        <p:txBody>
          <a:bodyPr>
            <a:normAutofit lnSpcReduction="10000"/>
          </a:bodyPr>
          <a:lstStyle/>
          <a:p>
            <a:pPr marL="0" indent="0">
              <a:lnSpc>
                <a:spcPct val="90000"/>
              </a:lnSpc>
              <a:buNone/>
            </a:pPr>
            <a:r>
              <a:rPr lang="en-US" sz="2700" dirty="0">
                <a:latin typeface="Arial" panose="020B0604020202020204" pitchFamily="34" charset="0"/>
                <a:cs typeface="Arial" panose="020B0604020202020204" pitchFamily="34" charset="0"/>
              </a:rPr>
              <a:t>Import/Export Management Application</a:t>
            </a:r>
          </a:p>
          <a:p>
            <a:pPr marL="0" indent="0">
              <a:lnSpc>
                <a:spcPct val="90000"/>
              </a:lnSpc>
              <a:buNone/>
            </a:pPr>
            <a:r>
              <a:rPr lang="en-US" sz="2700" dirty="0">
                <a:latin typeface="Arial" panose="020B0604020202020204" pitchFamily="34" charset="0"/>
                <a:cs typeface="Arial" panose="020B0604020202020204" pitchFamily="34" charset="0"/>
              </a:rPr>
              <a:t>Module Name: Managing Enterprise</a:t>
            </a:r>
          </a:p>
          <a:p>
            <a:pPr marL="0" indent="0">
              <a:lnSpc>
                <a:spcPct val="90000"/>
              </a:lnSpc>
              <a:buNone/>
            </a:pPr>
            <a:r>
              <a:rPr lang="en-US" sz="2700" dirty="0">
                <a:latin typeface="Arial" panose="020B0604020202020204" pitchFamily="34" charset="0"/>
                <a:cs typeface="Arial" panose="020B0604020202020204" pitchFamily="34" charset="0"/>
              </a:rPr>
              <a:t>Module Code: BMSW4011</a:t>
            </a:r>
          </a:p>
          <a:p>
            <a:pPr marL="0" indent="0">
              <a:lnSpc>
                <a:spcPct val="90000"/>
              </a:lnSpc>
              <a:buNone/>
            </a:pPr>
            <a:r>
              <a:rPr lang="en-US" sz="2700" dirty="0">
                <a:latin typeface="Arial" panose="020B0604020202020204" pitchFamily="34" charset="0"/>
                <a:cs typeface="Arial" panose="020B0604020202020204" pitchFamily="34" charset="0"/>
              </a:rPr>
              <a:t>Assignment Title: Business Plan </a:t>
            </a:r>
            <a:r>
              <a:rPr lang="en-US" sz="2700">
                <a:latin typeface="Arial" panose="020B0604020202020204" pitchFamily="34" charset="0"/>
                <a:cs typeface="Arial" panose="020B0604020202020204" pitchFamily="34" charset="0"/>
              </a:rPr>
              <a:t>and Reflection POWERPOINT PRESENTATION</a:t>
            </a:r>
            <a:endParaRPr lang="en-US" sz="2700" dirty="0">
              <a:latin typeface="Arial" panose="020B0604020202020204" pitchFamily="34" charset="0"/>
              <a:cs typeface="Arial" panose="020B0604020202020204" pitchFamily="34" charset="0"/>
            </a:endParaRPr>
          </a:p>
          <a:p>
            <a:pPr marL="0" indent="0">
              <a:lnSpc>
                <a:spcPct val="90000"/>
              </a:lnSpc>
              <a:buNone/>
            </a:pPr>
            <a:r>
              <a:rPr lang="en-US" sz="2700" dirty="0">
                <a:latin typeface="Arial" panose="020B0604020202020204" pitchFamily="34" charset="0"/>
                <a:cs typeface="Arial" panose="020B0604020202020204" pitchFamily="34" charset="0"/>
              </a:rPr>
              <a:t>Student Name: Ali Ahmed Suliman</a:t>
            </a:r>
          </a:p>
          <a:p>
            <a:pPr marL="0" indent="0">
              <a:lnSpc>
                <a:spcPct val="90000"/>
              </a:lnSpc>
              <a:buNone/>
            </a:pPr>
            <a:r>
              <a:rPr lang="en-US" sz="2700" dirty="0">
                <a:latin typeface="Arial" panose="020B0604020202020204" pitchFamily="34" charset="0"/>
                <a:cs typeface="Arial" panose="020B0604020202020204" pitchFamily="34" charset="0"/>
              </a:rPr>
              <a:t>Student Number: 2326008</a:t>
            </a:r>
          </a:p>
          <a:p>
            <a:pPr marL="0" indent="0">
              <a:lnSpc>
                <a:spcPct val="90000"/>
              </a:lnSpc>
              <a:buNone/>
            </a:pPr>
            <a:r>
              <a:rPr lang="en-US" sz="2700" dirty="0">
                <a:latin typeface="Arial" panose="020B0604020202020204" pitchFamily="34" charset="0"/>
                <a:cs typeface="Arial" panose="020B0604020202020204" pitchFamily="34" charset="0"/>
              </a:rPr>
              <a:t>Lecturer: Mel Squire</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Deadline: Monday 30 July 2025 at 10AM</a:t>
            </a:r>
          </a:p>
        </p:txBody>
      </p:sp>
    </p:spTree>
    <p:extLst>
      <p:ext uri="{BB962C8B-B14F-4D97-AF65-F5344CB8AC3E}">
        <p14:creationId xmlns:p14="http://schemas.microsoft.com/office/powerpoint/2010/main" val="2361826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2591866" cy="1616203"/>
          </a:xfrm>
        </p:spPr>
        <p:txBody>
          <a:bodyPr anchor="b">
            <a:normAutofit/>
          </a:bodyPr>
          <a:lstStyle/>
          <a:p>
            <a:r>
              <a:rPr lang="en-GB" sz="2800"/>
              <a:t>Business Description</a:t>
            </a:r>
          </a:p>
        </p:txBody>
      </p:sp>
      <p:sp>
        <p:nvSpPr>
          <p:cNvPr id="3" name="Content Placeholder 2"/>
          <p:cNvSpPr>
            <a:spLocks noGrp="1"/>
          </p:cNvSpPr>
          <p:nvPr>
            <p:ph idx="1"/>
          </p:nvPr>
        </p:nvSpPr>
        <p:spPr>
          <a:xfrm>
            <a:off x="272144" y="2533476"/>
            <a:ext cx="3468610" cy="3447832"/>
          </a:xfrm>
        </p:spPr>
        <p:txBody>
          <a:bodyPr anchor="t">
            <a:noAutofit/>
          </a:bodyPr>
          <a:lstStyle/>
          <a:p>
            <a:pPr marL="0" indent="0">
              <a:lnSpc>
                <a:spcPct val="90000"/>
              </a:lnSpc>
              <a:buNone/>
            </a:pPr>
            <a:r>
              <a:rPr lang="en-US" sz="1400" dirty="0">
                <a:latin typeface="Arial" panose="020B0604020202020204" pitchFamily="34" charset="0"/>
                <a:cs typeface="Arial" panose="020B0604020202020204" pitchFamily="34" charset="0"/>
              </a:rPr>
              <a:t>ABC is a private limited software company developing an innovative platform for global import/export firms. The app integrates legal, financial, and logistical tools to streamline operations, improve compliance, and enhance risk management. Key features include customizable dashboards, real-time insights, AI and blockchain integration, automated export documentation, regulatory alerts, and team collaboration tools. The idea was sparked by our experience in business administration, where you identified inefficiencies in current global trade processes and saw the potential for a unified digital solution.</a:t>
            </a:r>
          </a:p>
        </p:txBody>
      </p:sp>
      <p:pic>
        <p:nvPicPr>
          <p:cNvPr id="4" name="Picture 3" descr="A phone with different types of information&#10;&#10;AI-generated content may be incorrect.">
            <a:extLst>
              <a:ext uri="{FF2B5EF4-FFF2-40B4-BE49-F238E27FC236}">
                <a16:creationId xmlns:a16="http://schemas.microsoft.com/office/drawing/2014/main" id="{290F58CE-616F-5550-131D-6016EE2417FC}"/>
              </a:ext>
            </a:extLst>
          </p:cNvPr>
          <p:cNvPicPr>
            <a:picLocks noChangeAspect="1"/>
          </p:cNvPicPr>
          <p:nvPr/>
        </p:nvPicPr>
        <p:blipFill>
          <a:blip r:embed="rId2"/>
          <a:stretch>
            <a:fillRect/>
          </a:stretch>
        </p:blipFill>
        <p:spPr>
          <a:xfrm>
            <a:off x="3740754" y="1037650"/>
            <a:ext cx="4792009" cy="4792009"/>
          </a:xfrm>
          <a:prstGeom prst="rect">
            <a:avLst/>
          </a:prstGeom>
        </p:spPr>
      </p:pic>
      <p:grpSp>
        <p:nvGrpSpPr>
          <p:cNvPr id="29" name="Group 2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30" name="Rectangle 2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Mission Statement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628650" y="1825625"/>
            <a:ext cx="7886700" cy="4351338"/>
          </a:xfrm>
        </p:spPr>
        <p:txBody>
          <a:bodyPr>
            <a:normAutofit/>
          </a:bodyPr>
          <a:lstStyle/>
          <a:p>
            <a:pPr marL="0" indent="0">
              <a:lnSpc>
                <a:spcPct val="90000"/>
              </a:lnSpc>
              <a:buNone/>
            </a:pPr>
            <a:r>
              <a:rPr lang="en-US" sz="2700" dirty="0">
                <a:latin typeface="Arial" panose="020B0604020202020204" pitchFamily="34" charset="0"/>
                <a:cs typeface="Arial" panose="020B0604020202020204" pitchFamily="34" charset="0"/>
              </a:rPr>
              <a:t>"Our mission is to revolutionize global trade by providing a seamless, secure, and efficient platform for businesses to manage imports and exports with confidence. We strive to connect markets, streamline logistics, and ensure compliance, empowering enterprises of all sizes to expand their reach and maximize their potential. Through cutting-edge technology and user-focused solutions, we simplify international transactions, making global trade accessible and hassle-free."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dirty="0"/>
              <a:t>SMART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511628" y="1504835"/>
            <a:ext cx="8330293" cy="4783592"/>
          </a:xfrm>
        </p:spPr>
        <p:txBody>
          <a:bodyPr>
            <a:normAutofit/>
          </a:bodyPr>
          <a:lstStyle/>
          <a:p>
            <a:pPr marL="0" indent="0">
              <a:lnSpc>
                <a:spcPct val="90000"/>
              </a:lnSpc>
              <a:buNone/>
            </a:pPr>
            <a:r>
              <a:rPr lang="en-US" sz="2000" b="1" dirty="0">
                <a:latin typeface="Arial" panose="020B0604020202020204" pitchFamily="34" charset="0"/>
                <a:cs typeface="Arial" panose="020B0604020202020204" pitchFamily="34" charset="0"/>
              </a:rPr>
              <a:t>SMART </a:t>
            </a:r>
          </a:p>
          <a:p>
            <a:pPr marL="0" indent="0">
              <a:lnSpc>
                <a:spcPct val="90000"/>
              </a:lnSpc>
              <a:buNone/>
            </a:pPr>
            <a:r>
              <a:rPr lang="en-US" sz="1500" dirty="0">
                <a:latin typeface="Arial" panose="020B0604020202020204" pitchFamily="34" charset="0"/>
                <a:cs typeface="Arial" panose="020B0604020202020204" pitchFamily="34" charset="0"/>
              </a:rPr>
              <a:t>analysis is a great way to evaluate your goals and make sure they’re Specific, Measurable, Achievable, Relevant, and Time-bound. Here’s a SMART breakdown tailored to launching a software application:</a:t>
            </a:r>
          </a:p>
          <a:p>
            <a:pPr marL="0" indent="0">
              <a:lnSpc>
                <a:spcPct val="90000"/>
              </a:lnSpc>
              <a:buNone/>
            </a:pPr>
            <a:endParaRPr lang="en-US" sz="1500" dirty="0">
              <a:latin typeface="Arial" panose="020B0604020202020204" pitchFamily="34" charset="0"/>
              <a:cs typeface="Arial" panose="020B0604020202020204" pitchFamily="34" charset="0"/>
            </a:endParaRPr>
          </a:p>
          <a:p>
            <a:pPr marL="0" indent="0">
              <a:lnSpc>
                <a:spcPct val="90000"/>
              </a:lnSpc>
              <a:buNone/>
            </a:pPr>
            <a:r>
              <a:rPr lang="en-US" sz="1500" b="1" dirty="0">
                <a:latin typeface="Arial" panose="020B0604020202020204" pitchFamily="34" charset="0"/>
                <a:cs typeface="Arial" panose="020B0604020202020204" pitchFamily="34" charset="0"/>
              </a:rPr>
              <a:t>Specific</a:t>
            </a:r>
            <a:r>
              <a:rPr lang="en-US" sz="1500" dirty="0">
                <a:latin typeface="Arial" panose="020B0604020202020204" pitchFamily="34" charset="0"/>
                <a:cs typeface="Arial" panose="020B0604020202020204" pitchFamily="34" charset="0"/>
              </a:rPr>
              <a:t>: The goal is to launch an app with features like calendar integration, task reminders, collaborative boards, and daily summaries to support remote work.</a:t>
            </a:r>
          </a:p>
          <a:p>
            <a:pPr marL="0" indent="0">
              <a:lnSpc>
                <a:spcPct val="90000"/>
              </a:lnSpc>
              <a:buNone/>
            </a:pPr>
            <a:endParaRPr lang="en-US" sz="1500" dirty="0">
              <a:latin typeface="Arial" panose="020B0604020202020204" pitchFamily="34" charset="0"/>
              <a:cs typeface="Arial" panose="020B0604020202020204" pitchFamily="34" charset="0"/>
            </a:endParaRPr>
          </a:p>
          <a:p>
            <a:pPr marL="0" indent="0">
              <a:lnSpc>
                <a:spcPct val="90000"/>
              </a:lnSpc>
              <a:buNone/>
            </a:pPr>
            <a:r>
              <a:rPr lang="en-US" sz="1500" b="1" dirty="0">
                <a:latin typeface="Arial" panose="020B0604020202020204" pitchFamily="34" charset="0"/>
                <a:cs typeface="Arial" panose="020B0604020202020204" pitchFamily="34" charset="0"/>
              </a:rPr>
              <a:t>Measurable</a:t>
            </a:r>
            <a:r>
              <a:rPr lang="en-US" sz="1500" dirty="0">
                <a:latin typeface="Arial" panose="020B0604020202020204" pitchFamily="34" charset="0"/>
                <a:cs typeface="Arial" panose="020B0604020202020204" pitchFamily="34" charset="0"/>
              </a:rPr>
              <a:t>: Success is defined by hitting metrics such as 10,000 downloads in 6 months, a 4.5+ app rating, 40% user retention after 90 days, and 100 premium users within 3 months.</a:t>
            </a:r>
          </a:p>
          <a:p>
            <a:pPr marL="0" indent="0">
              <a:lnSpc>
                <a:spcPct val="90000"/>
              </a:lnSpc>
              <a:buNone/>
            </a:pPr>
            <a:r>
              <a:rPr lang="en-US" sz="1500" b="1" dirty="0">
                <a:latin typeface="Arial" panose="020B0604020202020204" pitchFamily="34" charset="0"/>
                <a:cs typeface="Arial" panose="020B0604020202020204" pitchFamily="34" charset="0"/>
              </a:rPr>
              <a:t>Achievable</a:t>
            </a:r>
            <a:r>
              <a:rPr lang="en-US" sz="1500" dirty="0">
                <a:latin typeface="Arial" panose="020B0604020202020204" pitchFamily="34" charset="0"/>
                <a:cs typeface="Arial" panose="020B0604020202020204" pitchFamily="34" charset="0"/>
              </a:rPr>
              <a:t>: Resources and planning are already in place, including a development team, marketing strategy, and a feature roadmap aligned with the team's capabilities.</a:t>
            </a:r>
          </a:p>
          <a:p>
            <a:pPr marL="0" indent="0">
              <a:lnSpc>
                <a:spcPct val="90000"/>
              </a:lnSpc>
              <a:buNone/>
            </a:pPr>
            <a:endParaRPr lang="en-US" sz="1500" dirty="0">
              <a:latin typeface="Arial" panose="020B0604020202020204" pitchFamily="34" charset="0"/>
              <a:cs typeface="Arial" panose="020B0604020202020204" pitchFamily="34" charset="0"/>
            </a:endParaRPr>
          </a:p>
          <a:p>
            <a:pPr marL="0" indent="0">
              <a:lnSpc>
                <a:spcPct val="90000"/>
              </a:lnSpc>
              <a:buNone/>
            </a:pPr>
            <a:r>
              <a:rPr lang="en-US" sz="1500" b="1" dirty="0">
                <a:latin typeface="Arial" panose="020B0604020202020204" pitchFamily="34" charset="0"/>
                <a:cs typeface="Arial" panose="020B0604020202020204" pitchFamily="34" charset="0"/>
              </a:rPr>
              <a:t>Relevant</a:t>
            </a:r>
            <a:r>
              <a:rPr lang="en-US" sz="1500" dirty="0">
                <a:latin typeface="Arial" panose="020B0604020202020204" pitchFamily="34" charset="0"/>
                <a:cs typeface="Arial" panose="020B0604020202020204" pitchFamily="34" charset="0"/>
              </a:rPr>
              <a:t>: The app directly addresses the rising demand for remote productivity tools and fits the business’s goal of establishing a subscription-based revenue model.</a:t>
            </a:r>
          </a:p>
          <a:p>
            <a:pPr marL="0" indent="0">
              <a:lnSpc>
                <a:spcPct val="90000"/>
              </a:lnSpc>
              <a:buNone/>
            </a:pPr>
            <a:r>
              <a:rPr lang="en-US" sz="1500" dirty="0">
                <a:latin typeface="Arial" panose="020B0604020202020204" pitchFamily="34" charset="0"/>
                <a:cs typeface="Arial" panose="020B0604020202020204" pitchFamily="34" charset="0"/>
              </a:rPr>
              <a:t>Time-Bound: Clear deadlines are set—MVP(Market Value Pricing) in 4 months, beta testing in 3, full launch by month 6, and a major update planned for month 9.</a:t>
            </a:r>
          </a:p>
          <a:p>
            <a:pPr marL="0" indent="0">
              <a:lnSpc>
                <a:spcPct val="90000"/>
              </a:lnSpc>
              <a:buNone/>
            </a:pPr>
            <a:endParaRPr lang="en-US" sz="1500" dirty="0">
              <a:latin typeface="Arial" panose="020B0604020202020204" pitchFamily="34" charset="0"/>
              <a:cs typeface="Arial" panose="020B0604020202020204" pitchFamily="34" charset="0"/>
            </a:endParaRPr>
          </a:p>
          <a:p>
            <a:pPr marL="0" indent="0">
              <a:lnSpc>
                <a:spcPct val="90000"/>
              </a:lnSpc>
              <a:buNone/>
            </a:pPr>
            <a:r>
              <a:rPr lang="en-US" sz="1500" b="1" dirty="0">
                <a:latin typeface="Arial" panose="020B0604020202020204" pitchFamily="34" charset="0"/>
                <a:cs typeface="Arial" panose="020B0604020202020204" pitchFamily="34" charset="0"/>
              </a:rPr>
              <a:t>Time-Bound</a:t>
            </a:r>
            <a:r>
              <a:rPr lang="en-US" sz="1500" dirty="0">
                <a:latin typeface="Arial" panose="020B0604020202020204" pitchFamily="34" charset="0"/>
                <a:cs typeface="Arial" panose="020B0604020202020204" pitchFamily="34" charset="0"/>
              </a:rPr>
              <a:t>: Clear deadlines are set—MVP(Market Value Pricing) in 4 months, beta testing in 3, full launch by month 6, and a major update planned for month 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38482" y="3543977"/>
            <a:ext cx="1805498" cy="797380"/>
          </a:xfrm>
        </p:spPr>
        <p:txBody>
          <a:bodyPr anchor="ctr">
            <a:normAutofit/>
          </a:bodyPr>
          <a:lstStyle/>
          <a:p>
            <a:r>
              <a:rPr lang="en-GB" sz="1100" dirty="0">
                <a:latin typeface="Arial" panose="020B0604020202020204" pitchFamily="34" charset="0"/>
                <a:cs typeface="Arial" panose="020B0604020202020204" pitchFamily="34" charset="0"/>
              </a:rPr>
              <a:t>Loca Image 1.1 Business </a:t>
            </a:r>
          </a:p>
        </p:txBody>
      </p:sp>
      <p:pic>
        <p:nvPicPr>
          <p:cNvPr id="4" name="Picture 3" descr="A map of a city&#10;&#10;AI-generated content may be incorrect.">
            <a:extLst>
              <a:ext uri="{FF2B5EF4-FFF2-40B4-BE49-F238E27FC236}">
                <a16:creationId xmlns:a16="http://schemas.microsoft.com/office/drawing/2014/main" id="{50D74B6A-791C-883F-9589-65C694C0C171}"/>
              </a:ext>
            </a:extLst>
          </p:cNvPr>
          <p:cNvPicPr>
            <a:picLocks noChangeAspect="1"/>
          </p:cNvPicPr>
          <p:nvPr/>
        </p:nvPicPr>
        <p:blipFill>
          <a:blip r:embed="rId2"/>
          <a:srcRect t="17184"/>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D9400D13-B1B7-89D8-B414-1B15B538D192}"/>
              </a:ext>
            </a:extLst>
          </p:cNvPr>
          <p:cNvSpPr txBox="1"/>
          <p:nvPr/>
        </p:nvSpPr>
        <p:spPr>
          <a:xfrm>
            <a:off x="653143" y="4474028"/>
            <a:ext cx="7968343" cy="1607684"/>
          </a:xfrm>
          <a:prstGeom prst="rect">
            <a:avLst/>
          </a:prstGeom>
          <a:noFill/>
        </p:spPr>
        <p:txBody>
          <a:bodyPr wrap="square" rtlCol="0">
            <a:spAutoFit/>
          </a:bodyPr>
          <a:lstStyle/>
          <a:p>
            <a:pPr marL="0" marR="0" lvl="0" indent="0" algn="just" defTabSz="457200" rtl="0" eaLnBrk="1" fontAlgn="auto" latinLnBrk="0" hangingPunct="1">
              <a:lnSpc>
                <a:spcPct val="170000"/>
              </a:lnSpc>
              <a:spcBef>
                <a:spcPct val="20000"/>
              </a:spcBef>
              <a:spcAft>
                <a:spcPts val="0"/>
              </a:spcAft>
              <a:buClrTx/>
              <a:buSzTx/>
              <a:buFont typeface="Arial"/>
              <a:buNone/>
              <a:tabLst/>
              <a:defRPr/>
            </a:pPr>
            <a:r>
              <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ABC will be based in Cardiff, South Wales, chosen for its strategic access to UK and European markets, supportive government policies, access to skilled talent, and lower overhead costs. Cardiff’s ecosystem makes it an ideal base for tech ventures focused on global growth.</a:t>
            </a:r>
          </a:p>
        </p:txBody>
      </p:sp>
      <p:sp>
        <p:nvSpPr>
          <p:cNvPr id="3" name="TextBox 2">
            <a:extLst>
              <a:ext uri="{FF2B5EF4-FFF2-40B4-BE49-F238E27FC236}">
                <a16:creationId xmlns:a16="http://schemas.microsoft.com/office/drawing/2014/main" id="{DFFEEBD6-0902-B4A2-4C05-437A9F9B857E}"/>
              </a:ext>
            </a:extLst>
          </p:cNvPr>
          <p:cNvSpPr txBox="1"/>
          <p:nvPr/>
        </p:nvSpPr>
        <p:spPr>
          <a:xfrm>
            <a:off x="859971" y="3825930"/>
            <a:ext cx="3559628" cy="400110"/>
          </a:xfrm>
          <a:prstGeom prst="rect">
            <a:avLst/>
          </a:prstGeom>
          <a:noFill/>
        </p:spPr>
        <p:txBody>
          <a:bodyPr wrap="square" rtlCol="0">
            <a:spAutoFit/>
          </a:bodyPr>
          <a:lstStyle/>
          <a:p>
            <a:r>
              <a:rPr lang="en-GB" sz="2000" b="1" dirty="0">
                <a:cs typeface="Arial" panose="020B0604020202020204" pitchFamily="34" charset="0"/>
              </a:rPr>
              <a:t>Location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a company structure&#10;&#10;AI-generated content may be incorrect.">
            <a:extLst>
              <a:ext uri="{FF2B5EF4-FFF2-40B4-BE49-F238E27FC236}">
                <a16:creationId xmlns:a16="http://schemas.microsoft.com/office/drawing/2014/main" id="{5FDD1389-5293-15A5-4B0F-ABFB12D1EC61}"/>
              </a:ext>
            </a:extLst>
          </p:cNvPr>
          <p:cNvPicPr>
            <a:picLocks noChangeAspect="1"/>
          </p:cNvPicPr>
          <p:nvPr/>
        </p:nvPicPr>
        <p:blipFill>
          <a:blip r:embed="rId2"/>
          <a:srcRect t="11410" r="-1" b="11410"/>
          <a:stretch>
            <a:fillRect/>
          </a:stretch>
        </p:blipFill>
        <p:spPr>
          <a:xfrm>
            <a:off x="240030" y="1906683"/>
            <a:ext cx="8661654" cy="4462272"/>
          </a:xfrm>
          <a:prstGeom prst="rect">
            <a:avLst/>
          </a:prstGeom>
        </p:spPr>
      </p:pic>
      <p:cxnSp>
        <p:nvCxnSpPr>
          <p:cNvPr id="30" name="Straight Connector 29">
            <a:extLst>
              <a:ext uri="{FF2B5EF4-FFF2-40B4-BE49-F238E27FC236}">
                <a16:creationId xmlns:a16="http://schemas.microsoft.com/office/drawing/2014/main" id="{8AD2EEB5-F5B4-4BDA-8293-9A997C1299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70463" y="5121601"/>
            <a:ext cx="0" cy="914400"/>
          </a:xfrm>
          <a:prstGeom prst="line">
            <a:avLst/>
          </a:prstGeom>
          <a:ln w="19050">
            <a:solidFill>
              <a:schemeClr val="tx1">
                <a:lumMod val="65000"/>
                <a:lumOff val="35000"/>
                <a:alpha val="80000"/>
              </a:schemeClr>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75EB9F38-5034-8480-90D4-8181B9BA8EE3}"/>
              </a:ext>
            </a:extLst>
          </p:cNvPr>
          <p:cNvSpPr>
            <a:spLocks noGrp="1"/>
          </p:cNvSpPr>
          <p:nvPr>
            <p:ph type="title"/>
          </p:nvPr>
        </p:nvSpPr>
        <p:spPr/>
        <p:txBody>
          <a:bodyPr/>
          <a:lstStyle/>
          <a:p>
            <a:r>
              <a:rPr lang="en-GB" dirty="0"/>
              <a:t>Staff Structure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FDC71-5561-873D-1BC3-21E8D82020B5}"/>
            </a:ext>
          </a:extLst>
        </p:cNvPr>
        <p:cNvGrpSpPr/>
        <p:nvPr/>
      </p:nvGrpSpPr>
      <p:grpSpPr>
        <a:xfrm>
          <a:off x="0" y="0"/>
          <a:ext cx="0" cy="0"/>
          <a:chOff x="0" y="0"/>
          <a:chExt cx="0" cy="0"/>
        </a:xfrm>
      </p:grpSpPr>
      <p:graphicFrame>
        <p:nvGraphicFramePr>
          <p:cNvPr id="19" name="Content Placeholder 2">
            <a:extLst>
              <a:ext uri="{FF2B5EF4-FFF2-40B4-BE49-F238E27FC236}">
                <a16:creationId xmlns:a16="http://schemas.microsoft.com/office/drawing/2014/main" id="{CA0F2A19-3CF6-DC7A-D03F-8F1F13153B02}"/>
              </a:ext>
            </a:extLst>
          </p:cNvPr>
          <p:cNvGraphicFramePr>
            <a:graphicFrameLocks noGrp="1"/>
          </p:cNvGraphicFramePr>
          <p:nvPr>
            <p:ph idx="1"/>
            <p:extLst>
              <p:ext uri="{D42A27DB-BD31-4B8C-83A1-F6EECF244321}">
                <p14:modId xmlns:p14="http://schemas.microsoft.com/office/powerpoint/2010/main" val="1744104108"/>
              </p:ext>
            </p:extLst>
          </p:nvPr>
        </p:nvGraphicFramePr>
        <p:xfrm>
          <a:off x="217714" y="1045029"/>
          <a:ext cx="8752115"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6C746522-106D-E78D-D00E-D6B2A2B44906}"/>
              </a:ext>
            </a:extLst>
          </p:cNvPr>
          <p:cNvSpPr txBox="1"/>
          <p:nvPr/>
        </p:nvSpPr>
        <p:spPr>
          <a:xfrm>
            <a:off x="2002971" y="304447"/>
            <a:ext cx="5540829" cy="523220"/>
          </a:xfrm>
          <a:prstGeom prst="rect">
            <a:avLst/>
          </a:prstGeom>
          <a:noFill/>
        </p:spPr>
        <p:txBody>
          <a:bodyPr wrap="square" rtlCol="0">
            <a:spAutoFit/>
          </a:bodyPr>
          <a:lstStyle/>
          <a:p>
            <a:pPr algn="ctr"/>
            <a:r>
              <a:rPr lang="en-GB" sz="2800" dirty="0"/>
              <a:t>Marketing Activities</a:t>
            </a:r>
          </a:p>
        </p:txBody>
      </p:sp>
    </p:spTree>
    <p:extLst>
      <p:ext uri="{BB962C8B-B14F-4D97-AF65-F5344CB8AC3E}">
        <p14:creationId xmlns:p14="http://schemas.microsoft.com/office/powerpoint/2010/main" val="4286916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239487"/>
            <a:ext cx="4000647" cy="1708242"/>
          </a:xfrm>
        </p:spPr>
        <p:txBody>
          <a:bodyPr anchor="ctr">
            <a:normAutofit/>
          </a:bodyPr>
          <a:lstStyle/>
          <a:p>
            <a:r>
              <a:rPr lang="en-GB" sz="3500" dirty="0"/>
              <a:t>Market Research</a:t>
            </a:r>
          </a:p>
        </p:txBody>
      </p:sp>
      <p:sp>
        <p:nvSpPr>
          <p:cNvPr id="3" name="Content Placeholder 2"/>
          <p:cNvSpPr>
            <a:spLocks noGrp="1"/>
          </p:cNvSpPr>
          <p:nvPr>
            <p:ph idx="1"/>
          </p:nvPr>
        </p:nvSpPr>
        <p:spPr>
          <a:xfrm>
            <a:off x="571350" y="1589314"/>
            <a:ext cx="4327221" cy="4650765"/>
          </a:xfrm>
        </p:spPr>
        <p:txBody>
          <a:bodyPr anchor="ctr">
            <a:normAutofit/>
          </a:bodyPr>
          <a:lstStyle/>
          <a:p>
            <a:pPr marL="0" indent="0">
              <a:lnSpc>
                <a:spcPct val="90000"/>
              </a:lnSpc>
              <a:buNone/>
            </a:pPr>
            <a:r>
              <a:rPr lang="en-US" sz="1500" dirty="0">
                <a:latin typeface="Arial" panose="020B0604020202020204" pitchFamily="34" charset="0"/>
                <a:cs typeface="Arial" panose="020B0604020202020204" pitchFamily="34" charset="0"/>
              </a:rPr>
              <a:t>In response to UK government initiatives boosting trade with high-growth economies (e.g., the US, India, EU, CPTPP nations), our team examined official trade data, interviewed logistics professionals, and conducted competitor analysis. (U.S. International Trade Administration, 2025; ITC, 2022). </a:t>
            </a:r>
          </a:p>
          <a:p>
            <a:pPr>
              <a:lnSpc>
                <a:spcPct val="90000"/>
              </a:lnSpc>
            </a:pPr>
            <a:endParaRPr lang="en-US" sz="1500" dirty="0">
              <a:latin typeface="Arial" panose="020B0604020202020204" pitchFamily="34" charset="0"/>
              <a:cs typeface="Arial" panose="020B0604020202020204" pitchFamily="34" charset="0"/>
            </a:endParaRPr>
          </a:p>
          <a:p>
            <a:pPr marL="0" indent="0">
              <a:lnSpc>
                <a:spcPct val="90000"/>
              </a:lnSpc>
              <a:buNone/>
            </a:pPr>
            <a:r>
              <a:rPr lang="en-US" sz="1500" dirty="0">
                <a:latin typeface="Arial" panose="020B0604020202020204" pitchFamily="34" charset="0"/>
                <a:cs typeface="Arial" panose="020B0604020202020204" pitchFamily="34" charset="0"/>
              </a:rPr>
              <a:t>Key findings include:</a:t>
            </a:r>
          </a:p>
          <a:p>
            <a:pPr marL="0" indent="0">
              <a:lnSpc>
                <a:spcPct val="90000"/>
              </a:lnSpc>
              <a:buNone/>
            </a:pPr>
            <a:endParaRPr lang="en-US" sz="1500" dirty="0">
              <a:latin typeface="Arial" panose="020B0604020202020204" pitchFamily="34" charset="0"/>
              <a:cs typeface="Arial" panose="020B0604020202020204" pitchFamily="34" charset="0"/>
            </a:endParaRPr>
          </a:p>
          <a:p>
            <a:pPr>
              <a:lnSpc>
                <a:spcPct val="90000"/>
              </a:lnSpc>
            </a:pPr>
            <a:r>
              <a:rPr lang="en-US" sz="1500" dirty="0">
                <a:latin typeface="Arial" panose="020B0604020202020204" pitchFamily="34" charset="0"/>
                <a:cs typeface="Arial" panose="020B0604020202020204" pitchFamily="34" charset="0"/>
              </a:rPr>
              <a:t>	Pain points: inefficient documentation, delayed tracking, opaque compliance processes</a:t>
            </a:r>
          </a:p>
          <a:p>
            <a:pPr>
              <a:lnSpc>
                <a:spcPct val="90000"/>
              </a:lnSpc>
            </a:pPr>
            <a:r>
              <a:rPr lang="en-US" sz="1500" dirty="0">
                <a:latin typeface="Arial" panose="020B0604020202020204" pitchFamily="34" charset="0"/>
                <a:cs typeface="Arial" panose="020B0604020202020204" pitchFamily="34" charset="0"/>
              </a:rPr>
              <a:t>	Demand: scalable platforms offering transparency and automation Our research confirms the viability and market fit of an AI-driven application designed to solve these persistent challenges. (UNCTAD, 2025; European Commission, n.d.).</a:t>
            </a:r>
          </a:p>
          <a:p>
            <a:pPr>
              <a:lnSpc>
                <a:spcPct val="90000"/>
              </a:lnSpc>
            </a:pPr>
            <a:endParaRPr lang="en-US" sz="1400" dirty="0"/>
          </a:p>
        </p:txBody>
      </p:sp>
      <p:pic>
        <p:nvPicPr>
          <p:cNvPr id="5" name="Picture 4" descr="Digital numbers art">
            <a:extLst>
              <a:ext uri="{FF2B5EF4-FFF2-40B4-BE49-F238E27FC236}">
                <a16:creationId xmlns:a16="http://schemas.microsoft.com/office/drawing/2014/main" id="{320658C0-4254-E810-417E-D094C0AA4BF7}"/>
              </a:ext>
            </a:extLst>
          </p:cNvPr>
          <p:cNvPicPr>
            <a:picLocks noChangeAspect="1"/>
          </p:cNvPicPr>
          <p:nvPr/>
        </p:nvPicPr>
        <p:blipFill>
          <a:blip r:embed="rId2"/>
          <a:srcRect l="14122" r="47001"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190394"/>
            <a:ext cx="5605629" cy="994172"/>
          </a:xfrm>
        </p:spPr>
        <p:txBody>
          <a:bodyPr>
            <a:normAutofit/>
          </a:bodyPr>
          <a:lstStyle/>
          <a:p>
            <a:pPr>
              <a:lnSpc>
                <a:spcPct val="90000"/>
              </a:lnSpc>
            </a:pPr>
            <a:r>
              <a:rPr lang="en-GB" sz="3000" b="1" i="1" dirty="0">
                <a:latin typeface="Arial" panose="020B0604020202020204" pitchFamily="34" charset="0"/>
                <a:cs typeface="Arial" panose="020B0604020202020204" pitchFamily="34" charset="0"/>
              </a:rPr>
              <a:t>Financial Overview Summary</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Euro">
            <a:extLst>
              <a:ext uri="{FF2B5EF4-FFF2-40B4-BE49-F238E27FC236}">
                <a16:creationId xmlns:a16="http://schemas.microsoft.com/office/drawing/2014/main" id="{35AA9B06-3B1E-7520-5CB0-94F7370C06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5" name="Content Placeholder 4">
            <a:extLst>
              <a:ext uri="{FF2B5EF4-FFF2-40B4-BE49-F238E27FC236}">
                <a16:creationId xmlns:a16="http://schemas.microsoft.com/office/drawing/2014/main" id="{DECDC488-D3FE-115A-624D-D3E0CF9FD8B1}"/>
              </a:ext>
            </a:extLst>
          </p:cNvPr>
          <p:cNvSpPr>
            <a:spLocks noGrp="1"/>
          </p:cNvSpPr>
          <p:nvPr>
            <p:ph idx="1"/>
          </p:nvPr>
        </p:nvSpPr>
        <p:spPr>
          <a:xfrm>
            <a:off x="457200" y="1184566"/>
            <a:ext cx="8229600" cy="5390405"/>
          </a:xfrm>
        </p:spPr>
        <p:txBody>
          <a:bodyPr>
            <a:normAutofit fontScale="62500" lnSpcReduction="20000"/>
          </a:bodyPr>
          <a:lstStyle/>
          <a:p>
            <a:pPr marL="0" indent="0">
              <a:lnSpc>
                <a:spcPct val="90000"/>
              </a:lnSpc>
              <a:buNone/>
            </a:pPr>
            <a:r>
              <a:rPr lang="en-US" dirty="0">
                <a:latin typeface="Arial" panose="020B0604020202020204" pitchFamily="34" charset="0"/>
                <a:cs typeface="Arial" panose="020B0604020202020204" pitchFamily="34" charset="0"/>
              </a:rPr>
              <a:t>1. Startup Costs</a:t>
            </a:r>
          </a:p>
          <a:p>
            <a:pPr>
              <a:lnSpc>
                <a:spcPct val="90000"/>
              </a:lnSpc>
            </a:pPr>
            <a:endParaRPr lang="en-US" dirty="0">
              <a:latin typeface="Arial" panose="020B0604020202020204" pitchFamily="34" charset="0"/>
              <a:cs typeface="Arial" panose="020B0604020202020204" pitchFamily="34" charset="0"/>
            </a:endParaRPr>
          </a:p>
          <a:p>
            <a:pPr marL="0" indent="0">
              <a:lnSpc>
                <a:spcPct val="90000"/>
              </a:lnSpc>
              <a:buNone/>
            </a:pPr>
            <a:r>
              <a:rPr lang="en-US" dirty="0">
                <a:latin typeface="Arial" panose="020B0604020202020204" pitchFamily="34" charset="0"/>
                <a:cs typeface="Arial" panose="020B0604020202020204" pitchFamily="34" charset="0"/>
              </a:rPr>
              <a:t>Estimated initial investment: £95,000 to £200,000 </a:t>
            </a:r>
          </a:p>
          <a:p>
            <a:pPr marL="0" indent="0">
              <a:lnSpc>
                <a:spcPct val="90000"/>
              </a:lnSpc>
              <a:buNone/>
            </a:pPr>
            <a:r>
              <a:rPr lang="en-US" dirty="0">
                <a:latin typeface="Arial" panose="020B0604020202020204" pitchFamily="34" charset="0"/>
                <a:cs typeface="Arial" panose="020B0604020202020204" pitchFamily="34" charset="0"/>
              </a:rPr>
              <a:t>covering:</a:t>
            </a:r>
          </a:p>
          <a:p>
            <a:pPr marL="0" indent="0">
              <a:lnSpc>
                <a:spcPct val="90000"/>
              </a:lnSpc>
              <a:buNone/>
            </a:pPr>
            <a:endParaRPr lang="en-US" dirty="0">
              <a:latin typeface="Arial" panose="020B0604020202020204" pitchFamily="34" charset="0"/>
              <a:cs typeface="Arial" panose="020B0604020202020204" pitchFamily="34" charset="0"/>
            </a:endParaRPr>
          </a:p>
          <a:p>
            <a:pPr>
              <a:lnSpc>
                <a:spcPct val="90000"/>
              </a:lnSpc>
            </a:pPr>
            <a:r>
              <a:rPr lang="en-US" dirty="0">
                <a:latin typeface="Arial" panose="020B0604020202020204" pitchFamily="34" charset="0"/>
                <a:cs typeface="Arial" panose="020B0604020202020204" pitchFamily="34" charset="0"/>
              </a:rPr>
              <a:t>App development</a:t>
            </a:r>
          </a:p>
          <a:p>
            <a:pPr>
              <a:lnSpc>
                <a:spcPct val="90000"/>
              </a:lnSpc>
            </a:pPr>
            <a:r>
              <a:rPr lang="en-US" dirty="0">
                <a:latin typeface="Arial" panose="020B0604020202020204" pitchFamily="34" charset="0"/>
                <a:cs typeface="Arial" panose="020B0604020202020204" pitchFamily="34" charset="0"/>
              </a:rPr>
              <a:t>Legal &amp; compliance</a:t>
            </a:r>
          </a:p>
          <a:p>
            <a:pPr>
              <a:lnSpc>
                <a:spcPct val="90000"/>
              </a:lnSpc>
            </a:pPr>
            <a:r>
              <a:rPr lang="en-US" dirty="0">
                <a:latin typeface="Arial" panose="020B0604020202020204" pitchFamily="34" charset="0"/>
                <a:cs typeface="Arial" panose="020B0604020202020204" pitchFamily="34" charset="0"/>
              </a:rPr>
              <a:t>Marketing &amp; branding</a:t>
            </a:r>
          </a:p>
          <a:p>
            <a:pPr>
              <a:lnSpc>
                <a:spcPct val="90000"/>
              </a:lnSpc>
            </a:pPr>
            <a:r>
              <a:rPr lang="en-US" dirty="0">
                <a:latin typeface="Arial" panose="020B0604020202020204" pitchFamily="34" charset="0"/>
                <a:cs typeface="Arial" panose="020B0604020202020204" pitchFamily="34" charset="0"/>
              </a:rPr>
              <a:t>Operational setup</a:t>
            </a:r>
          </a:p>
          <a:p>
            <a:pPr>
              <a:lnSpc>
                <a:spcPct val="90000"/>
              </a:lnSpc>
            </a:pPr>
            <a:endParaRPr lang="en-US" dirty="0">
              <a:latin typeface="Arial" panose="020B0604020202020204" pitchFamily="34" charset="0"/>
              <a:cs typeface="Arial" panose="020B0604020202020204" pitchFamily="34" charset="0"/>
            </a:endParaRPr>
          </a:p>
          <a:p>
            <a:pPr marL="0" indent="0">
              <a:lnSpc>
                <a:spcPct val="90000"/>
              </a:lnSpc>
              <a:buNone/>
            </a:pPr>
            <a:r>
              <a:rPr lang="en-US" dirty="0">
                <a:latin typeface="Arial" panose="020B0604020202020204" pitchFamily="34" charset="0"/>
                <a:cs typeface="Arial" panose="020B0604020202020204" pitchFamily="34" charset="0"/>
              </a:rPr>
              <a:t>2. Revenue Streams</a:t>
            </a:r>
          </a:p>
          <a:p>
            <a:pPr>
              <a:lnSpc>
                <a:spcPct val="90000"/>
              </a:lnSpc>
            </a:pPr>
            <a:endParaRPr lang="en-US" dirty="0">
              <a:latin typeface="Arial" panose="020B0604020202020204" pitchFamily="34" charset="0"/>
              <a:cs typeface="Arial" panose="020B0604020202020204" pitchFamily="34" charset="0"/>
            </a:endParaRPr>
          </a:p>
          <a:p>
            <a:pPr>
              <a:lnSpc>
                <a:spcPct val="90000"/>
              </a:lnSpc>
            </a:pPr>
            <a:r>
              <a:rPr lang="en-US" dirty="0">
                <a:latin typeface="Arial" panose="020B0604020202020204" pitchFamily="34" charset="0"/>
                <a:cs typeface="Arial" panose="020B0604020202020204" pitchFamily="34" charset="0"/>
              </a:rPr>
              <a:t>Potential income sources include:</a:t>
            </a:r>
          </a:p>
          <a:p>
            <a:pPr>
              <a:lnSpc>
                <a:spcPct val="90000"/>
              </a:lnSpc>
            </a:pPr>
            <a:r>
              <a:rPr lang="en-US" dirty="0">
                <a:latin typeface="Arial" panose="020B0604020202020204" pitchFamily="34" charset="0"/>
                <a:cs typeface="Arial" panose="020B0604020202020204" pitchFamily="34" charset="0"/>
              </a:rPr>
              <a:t>Subscription fees (£10–£50/month per user)</a:t>
            </a:r>
          </a:p>
          <a:p>
            <a:pPr>
              <a:lnSpc>
                <a:spcPct val="90000"/>
              </a:lnSpc>
            </a:pPr>
            <a:r>
              <a:rPr lang="en-US" dirty="0">
                <a:latin typeface="Arial" panose="020B0604020202020204" pitchFamily="34" charset="0"/>
                <a:cs typeface="Arial" panose="020B0604020202020204" pitchFamily="34" charset="0"/>
              </a:rPr>
              <a:t>Transaction commissions (1–3% per deal)</a:t>
            </a:r>
          </a:p>
          <a:p>
            <a:pPr>
              <a:lnSpc>
                <a:spcPct val="90000"/>
              </a:lnSpc>
            </a:pPr>
            <a:r>
              <a:rPr lang="en-US" dirty="0">
                <a:latin typeface="Arial" panose="020B0604020202020204" pitchFamily="34" charset="0"/>
                <a:cs typeface="Arial" panose="020B0604020202020204" pitchFamily="34" charset="0"/>
              </a:rPr>
              <a:t>Advertising from partners.</a:t>
            </a:r>
          </a:p>
          <a:p>
            <a:pPr>
              <a:lnSpc>
                <a:spcPct val="90000"/>
              </a:lnSpc>
            </a:pPr>
            <a:r>
              <a:rPr lang="en-US" dirty="0">
                <a:latin typeface="Arial" panose="020B0604020202020204" pitchFamily="34" charset="0"/>
                <a:cs typeface="Arial" panose="020B0604020202020204" pitchFamily="34" charset="0"/>
              </a:rPr>
              <a:t>Premium features (e.g., AI tools, analytics:</a:t>
            </a:r>
          </a:p>
          <a:p>
            <a:pPr marL="0" indent="0">
              <a:lnSpc>
                <a:spcPct val="90000"/>
              </a:lnSpc>
              <a:buNone/>
            </a:pPr>
            <a:r>
              <a:rPr lang="en-US" dirty="0">
                <a:latin typeface="Arial" panose="020B0604020202020204" pitchFamily="34" charset="0"/>
                <a:cs typeface="Arial" panose="020B0604020202020204" pitchFamily="34" charset="0"/>
              </a:rPr>
              <a:t> £100–£500 per service).</a:t>
            </a:r>
          </a:p>
          <a:p>
            <a:pPr>
              <a:lnSpc>
                <a:spcPct val="90000"/>
              </a:lnSpc>
            </a:pPr>
            <a:r>
              <a:rPr lang="en-US" dirty="0">
                <a:latin typeface="Arial" panose="020B0604020202020204" pitchFamily="34" charset="0"/>
                <a:cs typeface="Arial" panose="020B0604020202020204" pitchFamily="34" charset="0"/>
              </a:rPr>
              <a:t>Partnership revenue sharing with logistics providers.</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B5C13-CBF3-CFDA-E571-8A409E71121F}"/>
              </a:ext>
            </a:extLst>
          </p:cNvPr>
          <p:cNvSpPr>
            <a:spLocks noGrp="1"/>
          </p:cNvSpPr>
          <p:nvPr>
            <p:ph type="title"/>
          </p:nvPr>
        </p:nvSpPr>
        <p:spPr>
          <a:xfrm>
            <a:off x="2847844" y="477087"/>
            <a:ext cx="3448311" cy="457165"/>
          </a:xfrm>
        </p:spPr>
        <p:txBody>
          <a:bodyPr anchor="b">
            <a:noAutofit/>
          </a:bodyPr>
          <a:lstStyle/>
          <a:p>
            <a:r>
              <a:rPr lang="en-GB" sz="2800" dirty="0"/>
              <a:t>Cash Flow Forecast</a:t>
            </a:r>
          </a:p>
        </p:txBody>
      </p:sp>
      <p:sp>
        <p:nvSpPr>
          <p:cNvPr id="3" name="Content Placeholder 2">
            <a:extLst>
              <a:ext uri="{FF2B5EF4-FFF2-40B4-BE49-F238E27FC236}">
                <a16:creationId xmlns:a16="http://schemas.microsoft.com/office/drawing/2014/main" id="{4B9AC560-6306-3C9C-F781-08585AE6E734}"/>
              </a:ext>
            </a:extLst>
          </p:cNvPr>
          <p:cNvSpPr>
            <a:spLocks noGrp="1"/>
          </p:cNvSpPr>
          <p:nvPr>
            <p:ph idx="1"/>
          </p:nvPr>
        </p:nvSpPr>
        <p:spPr>
          <a:xfrm>
            <a:off x="582700" y="1565970"/>
            <a:ext cx="3448310" cy="3447832"/>
          </a:xfrm>
        </p:spPr>
        <p:txBody>
          <a:bodyPr anchor="t">
            <a:normAutofit/>
          </a:bodyPr>
          <a:lstStyle/>
          <a:p>
            <a:endParaRPr lang="en-GB" sz="1700" dirty="0"/>
          </a:p>
          <a:p>
            <a:pPr marL="0" indent="0">
              <a:buNone/>
            </a:pPr>
            <a:endParaRPr lang="en-GB" sz="1700" dirty="0"/>
          </a:p>
          <a:p>
            <a:pPr marL="0" indent="0">
              <a:buNone/>
            </a:pPr>
            <a:r>
              <a:rPr lang="en-US" sz="1800" b="1" dirty="0">
                <a:latin typeface="Arial" panose="020B0604020202020204" pitchFamily="34" charset="0"/>
                <a:cs typeface="Arial" panose="020B0604020202020204" pitchFamily="34" charset="0"/>
              </a:rPr>
              <a:t>Startup Costs:</a:t>
            </a:r>
          </a:p>
          <a:p>
            <a:r>
              <a:rPr lang="en-US" sz="1500" dirty="0">
                <a:latin typeface="Arial" panose="020B0604020202020204" pitchFamily="34" charset="0"/>
                <a:cs typeface="Arial" panose="020B0604020202020204" pitchFamily="34" charset="0"/>
              </a:rPr>
              <a:t>Initial investment of £95,000 in Month 1 </a:t>
            </a:r>
          </a:p>
          <a:p>
            <a:r>
              <a:rPr lang="en-US" sz="1500" dirty="0">
                <a:latin typeface="Arial" panose="020B0604020202020204" pitchFamily="34" charset="0"/>
                <a:cs typeface="Arial" panose="020B0604020202020204" pitchFamily="34" charset="0"/>
              </a:rPr>
              <a:t>Monthly operational expenses of £50,000 </a:t>
            </a:r>
          </a:p>
          <a:p>
            <a:pPr marL="0" indent="0">
              <a:buNone/>
            </a:pPr>
            <a:r>
              <a:rPr lang="en-US" sz="1800" b="1" dirty="0">
                <a:latin typeface="Arial" panose="020B0604020202020204" pitchFamily="34" charset="0"/>
                <a:cs typeface="Arial" panose="020B0604020202020204" pitchFamily="34" charset="0"/>
              </a:rPr>
              <a:t>Revenue:</a:t>
            </a:r>
          </a:p>
          <a:p>
            <a:r>
              <a:rPr lang="en-US" sz="1500" dirty="0">
                <a:latin typeface="Arial" panose="020B0604020202020204" pitchFamily="34" charset="0"/>
                <a:cs typeface="Arial" panose="020B0604020202020204" pitchFamily="34" charset="0"/>
              </a:rPr>
              <a:t>Revenue begins in Month 3, with £100,000 monthly income.</a:t>
            </a:r>
          </a:p>
          <a:p>
            <a:endParaRPr lang="en-GB" sz="1700" dirty="0"/>
          </a:p>
          <a:p>
            <a:endParaRPr lang="en-GB" sz="1700" dirty="0"/>
          </a:p>
        </p:txBody>
      </p:sp>
      <p:grpSp>
        <p:nvGrpSpPr>
          <p:cNvPr id="25" name="Group 24">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8" name="Rectangle 17">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Table 4">
            <a:extLst>
              <a:ext uri="{FF2B5EF4-FFF2-40B4-BE49-F238E27FC236}">
                <a16:creationId xmlns:a16="http://schemas.microsoft.com/office/drawing/2014/main" id="{2725B7F4-5B9E-6CF4-A07E-6AEA38187E42}"/>
              </a:ext>
            </a:extLst>
          </p:cNvPr>
          <p:cNvGraphicFramePr>
            <a:graphicFrameLocks noGrp="1"/>
          </p:cNvGraphicFramePr>
          <p:nvPr>
            <p:extLst>
              <p:ext uri="{D42A27DB-BD31-4B8C-83A1-F6EECF244321}">
                <p14:modId xmlns:p14="http://schemas.microsoft.com/office/powerpoint/2010/main" val="3806097175"/>
              </p:ext>
            </p:extLst>
          </p:nvPr>
        </p:nvGraphicFramePr>
        <p:xfrm>
          <a:off x="3918857" y="1565969"/>
          <a:ext cx="4800599" cy="3672549"/>
        </p:xfrm>
        <a:graphic>
          <a:graphicData uri="http://schemas.openxmlformats.org/drawingml/2006/table">
            <a:tbl>
              <a:tblPr firstRow="1" firstCol="1" bandRow="1">
                <a:solidFill>
                  <a:srgbClr val="F2F2F2">
                    <a:alpha val="45098"/>
                  </a:srgbClr>
                </a:solidFill>
              </a:tblPr>
              <a:tblGrid>
                <a:gridCol w="637157">
                  <a:extLst>
                    <a:ext uri="{9D8B030D-6E8A-4147-A177-3AD203B41FA5}">
                      <a16:colId xmlns:a16="http://schemas.microsoft.com/office/drawing/2014/main" val="245830122"/>
                    </a:ext>
                  </a:extLst>
                </a:gridCol>
                <a:gridCol w="761782">
                  <a:extLst>
                    <a:ext uri="{9D8B030D-6E8A-4147-A177-3AD203B41FA5}">
                      <a16:colId xmlns:a16="http://schemas.microsoft.com/office/drawing/2014/main" val="114900966"/>
                    </a:ext>
                  </a:extLst>
                </a:gridCol>
                <a:gridCol w="879393">
                  <a:extLst>
                    <a:ext uri="{9D8B030D-6E8A-4147-A177-3AD203B41FA5}">
                      <a16:colId xmlns:a16="http://schemas.microsoft.com/office/drawing/2014/main" val="4046901511"/>
                    </a:ext>
                  </a:extLst>
                </a:gridCol>
                <a:gridCol w="938446">
                  <a:extLst>
                    <a:ext uri="{9D8B030D-6E8A-4147-A177-3AD203B41FA5}">
                      <a16:colId xmlns:a16="http://schemas.microsoft.com/office/drawing/2014/main" val="3824715537"/>
                    </a:ext>
                  </a:extLst>
                </a:gridCol>
                <a:gridCol w="737131">
                  <a:extLst>
                    <a:ext uri="{9D8B030D-6E8A-4147-A177-3AD203B41FA5}">
                      <a16:colId xmlns:a16="http://schemas.microsoft.com/office/drawing/2014/main" val="368966671"/>
                    </a:ext>
                  </a:extLst>
                </a:gridCol>
                <a:gridCol w="846690">
                  <a:extLst>
                    <a:ext uri="{9D8B030D-6E8A-4147-A177-3AD203B41FA5}">
                      <a16:colId xmlns:a16="http://schemas.microsoft.com/office/drawing/2014/main" val="740464888"/>
                    </a:ext>
                  </a:extLst>
                </a:gridCol>
              </a:tblGrid>
              <a:tr h="447925">
                <a:tc>
                  <a:txBody>
                    <a:bodyPr/>
                    <a:lstStyle/>
                    <a:p>
                      <a:pPr algn="l" fontAlgn="t">
                        <a:lnSpc>
                          <a:spcPct val="107000"/>
                        </a:lnSpc>
                        <a:spcAft>
                          <a:spcPts val="800"/>
                        </a:spcAft>
                        <a:buNone/>
                      </a:pPr>
                      <a:r>
                        <a:rPr lang="en-GB" sz="1000" b="0" i="1" u="none" strike="noStrike"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rPr>
                        <a:t>Month</a:t>
                      </a:r>
                      <a:endParaRPr lang="en-GB" sz="1000" b="0" i="0" u="none" strike="noStrike" cap="none" spc="0">
                        <a:solidFill>
                          <a:schemeClr val="bg1"/>
                        </a:solidFill>
                        <a:effectLst/>
                        <a:latin typeface="Arial" panose="020B0604020202020204" pitchFamily="34" charset="0"/>
                      </a:endParaRPr>
                    </a:p>
                  </a:txBody>
                  <a:tcPr marL="46689" marR="46689" marT="65552" marB="0"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lnSpc>
                          <a:spcPct val="107000"/>
                        </a:lnSpc>
                        <a:spcAft>
                          <a:spcPts val="800"/>
                        </a:spcAft>
                        <a:buNone/>
                      </a:pPr>
                      <a:r>
                        <a:rPr lang="en-GB" sz="1000" b="0" i="1" u="none" strike="noStrike"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rPr>
                        <a:t>Opening Balance</a:t>
                      </a:r>
                      <a:endParaRPr lang="en-GB" sz="1000" b="0" i="0" u="none" strike="noStrike" cap="none" spc="0">
                        <a:solidFill>
                          <a:schemeClr val="bg1"/>
                        </a:solidFill>
                        <a:effectLst/>
                        <a:latin typeface="Arial" panose="020B0604020202020204" pitchFamily="34" charset="0"/>
                      </a:endParaRPr>
                    </a:p>
                  </a:txBody>
                  <a:tcPr marL="46689" marR="46689" marT="65552" marB="0"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lnSpc>
                          <a:spcPct val="107000"/>
                        </a:lnSpc>
                        <a:spcAft>
                          <a:spcPts val="800"/>
                        </a:spcAft>
                        <a:buNone/>
                      </a:pPr>
                      <a:r>
                        <a:rPr lang="en-GB" sz="1000" b="0" i="1" u="none" strike="noStrike"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rPr>
                        <a:t>Cash In (Revenue)</a:t>
                      </a:r>
                      <a:endParaRPr lang="en-GB" sz="1000" b="0" i="0" u="none" strike="noStrike" cap="none" spc="0">
                        <a:solidFill>
                          <a:schemeClr val="bg1"/>
                        </a:solidFill>
                        <a:effectLst/>
                        <a:latin typeface="Arial" panose="020B0604020202020204" pitchFamily="34" charset="0"/>
                      </a:endParaRPr>
                    </a:p>
                  </a:txBody>
                  <a:tcPr marL="46689" marR="46689" marT="65552" marB="0"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lnSpc>
                          <a:spcPct val="107000"/>
                        </a:lnSpc>
                        <a:spcAft>
                          <a:spcPts val="800"/>
                        </a:spcAft>
                        <a:buNone/>
                      </a:pPr>
                      <a:r>
                        <a:rPr lang="en-GB" sz="1000" b="0" i="1" u="none" strike="noStrike"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rPr>
                        <a:t>Cash Out (Expenses)</a:t>
                      </a:r>
                      <a:endParaRPr lang="en-GB" sz="1000" b="0" i="0" u="none" strike="noStrike" cap="none" spc="0">
                        <a:solidFill>
                          <a:schemeClr val="bg1"/>
                        </a:solidFill>
                        <a:effectLst/>
                        <a:latin typeface="Arial" panose="020B0604020202020204" pitchFamily="34" charset="0"/>
                      </a:endParaRPr>
                    </a:p>
                  </a:txBody>
                  <a:tcPr marL="46689" marR="46689" marT="65552" marB="0"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lnSpc>
                          <a:spcPct val="107000"/>
                        </a:lnSpc>
                        <a:spcAft>
                          <a:spcPts val="800"/>
                        </a:spcAft>
                        <a:buNone/>
                      </a:pPr>
                      <a:r>
                        <a:rPr lang="en-GB" sz="1000" b="0" i="1" u="none" strike="noStrike"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rPr>
                        <a:t>Net Cash Flow</a:t>
                      </a:r>
                      <a:endParaRPr lang="en-GB" sz="1000" b="0" i="0" u="none" strike="noStrike" cap="none" spc="0">
                        <a:solidFill>
                          <a:schemeClr val="bg1"/>
                        </a:solidFill>
                        <a:effectLst/>
                        <a:latin typeface="Arial" panose="020B0604020202020204" pitchFamily="34" charset="0"/>
                      </a:endParaRPr>
                    </a:p>
                  </a:txBody>
                  <a:tcPr marL="46689" marR="46689" marT="65552" marB="0"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lnSpc>
                          <a:spcPct val="107000"/>
                        </a:lnSpc>
                        <a:spcAft>
                          <a:spcPts val="800"/>
                        </a:spcAft>
                        <a:buNone/>
                      </a:pPr>
                      <a:r>
                        <a:rPr lang="en-GB" sz="1000" b="0" i="1" u="none" strike="noStrike" kern="100" cap="none" spc="0">
                          <a:solidFill>
                            <a:schemeClr val="bg1"/>
                          </a:solidFill>
                          <a:effectLst/>
                          <a:latin typeface="Aptos" panose="020B0004020202020204" pitchFamily="34" charset="0"/>
                          <a:ea typeface="Aptos" panose="020B0004020202020204" pitchFamily="34" charset="0"/>
                          <a:cs typeface="Arial" panose="020B0604020202020204" pitchFamily="34" charset="0"/>
                        </a:rPr>
                        <a:t>Closing Balance</a:t>
                      </a:r>
                      <a:endParaRPr lang="en-GB" sz="1000" b="0" i="0" u="none" strike="noStrike" cap="none" spc="0">
                        <a:solidFill>
                          <a:schemeClr val="bg1"/>
                        </a:solidFill>
                        <a:effectLst/>
                        <a:latin typeface="Arial" panose="020B0604020202020204" pitchFamily="34" charset="0"/>
                      </a:endParaRPr>
                    </a:p>
                  </a:txBody>
                  <a:tcPr marL="46689" marR="46689" marT="65552" marB="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993598209"/>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£95,000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-£95,000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-£95,000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4069265622"/>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2</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-£95,000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-£145,000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824007233"/>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3</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-£145,000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-£95,000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016804478"/>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4</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-£95,000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-£45,000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862806458"/>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-£45,000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467048159"/>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6</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1116163414"/>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7</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286426408"/>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8</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£155,000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527553657"/>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9</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£155,000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£205,000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543554065"/>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£205,000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£255,000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932997278"/>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11</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£255,000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£305,000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257220090"/>
                  </a:ext>
                </a:extLst>
              </a:tr>
              <a:tr h="248048">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12</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£305,000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£50,000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07000"/>
                        </a:lnSpc>
                        <a:spcAft>
                          <a:spcPts val="800"/>
                        </a:spcAft>
                        <a:buNone/>
                      </a:pPr>
                      <a:r>
                        <a:rPr lang="en-GB" sz="900" b="0"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£355,000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661702160"/>
                  </a:ext>
                </a:extLst>
              </a:tr>
              <a:tr h="248048">
                <a:tc>
                  <a:txBody>
                    <a:bodyPr/>
                    <a:lstStyle/>
                    <a:p>
                      <a:pPr algn="l" fontAlgn="t">
                        <a:lnSpc>
                          <a:spcPct val="107000"/>
                        </a:lnSpc>
                        <a:spcAft>
                          <a:spcPts val="800"/>
                        </a:spcAft>
                        <a:buNone/>
                      </a:pPr>
                      <a:r>
                        <a:rPr lang="en-GB" sz="900" b="1" i="1"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Total</a:t>
                      </a:r>
                      <a:endParaRPr lang="en-GB" sz="900" b="1"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£705,000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£1,000,000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£645,000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lnSpc>
                          <a:spcPct val="107000"/>
                        </a:lnSpc>
                        <a:spcAft>
                          <a:spcPts val="800"/>
                        </a:spcAft>
                        <a:buNone/>
                      </a:pPr>
                      <a:r>
                        <a:rPr lang="en-GB" sz="900" b="1" i="0" u="none" strike="noStrike"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rPr>
                        <a:t>£355,000</a:t>
                      </a:r>
                      <a:endParaRPr lang="en-GB" sz="900" b="0" i="0" u="none" strike="noStrike" cap="none" spc="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lnSpc>
                          <a:spcPct val="107000"/>
                        </a:lnSpc>
                        <a:spcAft>
                          <a:spcPts val="800"/>
                        </a:spcAft>
                        <a:buNone/>
                      </a:pPr>
                      <a:r>
                        <a:rPr lang="en-GB" sz="900" b="1" i="0" u="none" strike="noStrike" kern="100" cap="none" spc="0" dirty="0">
                          <a:solidFill>
                            <a:schemeClr val="tx1"/>
                          </a:solidFill>
                          <a:effectLst/>
                          <a:latin typeface="Aptos" panose="020B0004020202020204" pitchFamily="34" charset="0"/>
                          <a:ea typeface="Aptos" panose="020B0004020202020204" pitchFamily="34" charset="0"/>
                          <a:cs typeface="Arial" panose="020B0604020202020204" pitchFamily="34" charset="0"/>
                        </a:rPr>
                        <a:t>£1,060,000</a:t>
                      </a:r>
                      <a:endParaRPr lang="en-GB" sz="900" b="0" i="0" u="none" strike="noStrike" cap="none" spc="0" dirty="0">
                        <a:solidFill>
                          <a:schemeClr val="tx1"/>
                        </a:solidFill>
                        <a:effectLst/>
                        <a:latin typeface="Arial" panose="020B0604020202020204" pitchFamily="34" charset="0"/>
                      </a:endParaRPr>
                    </a:p>
                  </a:txBody>
                  <a:tcPr marL="46689" marR="46689" marT="6555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47899705"/>
                  </a:ext>
                </a:extLst>
              </a:tr>
            </a:tbl>
          </a:graphicData>
        </a:graphic>
      </p:graphicFrame>
    </p:spTree>
    <p:extLst>
      <p:ext uri="{BB962C8B-B14F-4D97-AF65-F5344CB8AC3E}">
        <p14:creationId xmlns:p14="http://schemas.microsoft.com/office/powerpoint/2010/main" val="4282268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14759" y="246222"/>
            <a:ext cx="3914481" cy="615880"/>
          </a:xfrm>
        </p:spPr>
        <p:txBody>
          <a:bodyPr anchor="b">
            <a:normAutofit/>
          </a:bodyPr>
          <a:lstStyle/>
          <a:p>
            <a:r>
              <a:rPr lang="en-GB" sz="2800" dirty="0"/>
              <a:t>SWOT Analysis</a:t>
            </a:r>
          </a:p>
        </p:txBody>
      </p:sp>
      <p:pic>
        <p:nvPicPr>
          <p:cNvPr id="5" name="Picture 4">
            <a:extLst>
              <a:ext uri="{FF2B5EF4-FFF2-40B4-BE49-F238E27FC236}">
                <a16:creationId xmlns:a16="http://schemas.microsoft.com/office/drawing/2014/main" id="{D2AB1F18-6089-4871-9061-D9D96A214562}"/>
              </a:ext>
            </a:extLst>
          </p:cNvPr>
          <p:cNvPicPr>
            <a:picLocks noChangeAspect="1"/>
          </p:cNvPicPr>
          <p:nvPr/>
        </p:nvPicPr>
        <p:blipFill>
          <a:blip r:embed="rId2"/>
          <a:stretch>
            <a:fillRect/>
          </a:stretch>
        </p:blipFill>
        <p:spPr>
          <a:xfrm>
            <a:off x="3140516" y="2930355"/>
            <a:ext cx="3156870" cy="2262421"/>
          </a:xfrm>
          <a:prstGeom prst="rect">
            <a:avLst/>
          </a:prstGeom>
        </p:spPr>
      </p:pic>
      <p:grpSp>
        <p:nvGrpSpPr>
          <p:cNvPr id="10" name="Group 9">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11" name="Rectangle 10">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69F7C5E6-051B-02E2-CFF4-7E56DDC83544}"/>
              </a:ext>
            </a:extLst>
          </p:cNvPr>
          <p:cNvSpPr txBox="1"/>
          <p:nvPr/>
        </p:nvSpPr>
        <p:spPr>
          <a:xfrm>
            <a:off x="6297386" y="883474"/>
            <a:ext cx="2754092" cy="2400657"/>
          </a:xfrm>
          <a:prstGeom prst="rect">
            <a:avLst/>
          </a:prstGeom>
          <a:noFill/>
        </p:spPr>
        <p:txBody>
          <a:bodyPr wrap="square" rtlCol="0">
            <a:spAutoFit/>
          </a:bodyPr>
          <a:lstStyle/>
          <a:p>
            <a:r>
              <a:rPr lang="en-US" sz="2400" b="1" dirty="0">
                <a:solidFill>
                  <a:schemeClr val="bg2">
                    <a:lumMod val="50000"/>
                  </a:schemeClr>
                </a:solidFill>
              </a:rPr>
              <a:t>Weaknesses</a:t>
            </a:r>
          </a:p>
          <a:p>
            <a:r>
              <a:rPr lang="en-US" dirty="0"/>
              <a:t>It faces high startup costs, tough competition, and challenges in managing large volumes of sensitive data.</a:t>
            </a:r>
          </a:p>
          <a:p>
            <a:r>
              <a:rPr lang="en-US" dirty="0"/>
              <a:t>(Hill &amp; Hernández-Requejo, 2011).</a:t>
            </a:r>
          </a:p>
        </p:txBody>
      </p:sp>
      <p:sp>
        <p:nvSpPr>
          <p:cNvPr id="7" name="TextBox 6">
            <a:extLst>
              <a:ext uri="{FF2B5EF4-FFF2-40B4-BE49-F238E27FC236}">
                <a16:creationId xmlns:a16="http://schemas.microsoft.com/office/drawing/2014/main" id="{649D4516-1ED4-3F5C-2AFD-65F7E7746536}"/>
              </a:ext>
            </a:extLst>
          </p:cNvPr>
          <p:cNvSpPr txBox="1"/>
          <p:nvPr/>
        </p:nvSpPr>
        <p:spPr>
          <a:xfrm>
            <a:off x="88353" y="4233991"/>
            <a:ext cx="5195734" cy="2400657"/>
          </a:xfrm>
          <a:prstGeom prst="rect">
            <a:avLst/>
          </a:prstGeom>
          <a:noFill/>
        </p:spPr>
        <p:txBody>
          <a:bodyPr wrap="square" rtlCol="0">
            <a:spAutoFit/>
          </a:bodyPr>
          <a:lstStyle/>
          <a:p>
            <a:r>
              <a:rPr lang="en-US" sz="2400" b="1" dirty="0">
                <a:solidFill>
                  <a:schemeClr val="accent4">
                    <a:lumMod val="50000"/>
                  </a:schemeClr>
                </a:solidFill>
              </a:rPr>
              <a:t>Opportunities</a:t>
            </a:r>
          </a:p>
          <a:p>
            <a:r>
              <a:rPr lang="en-US" dirty="0"/>
              <a:t>There’s growing demand for digital</a:t>
            </a:r>
          </a:p>
          <a:p>
            <a:r>
              <a:rPr lang="en-US" dirty="0"/>
              <a:t> trade solutions, with AI and blockchain</a:t>
            </a:r>
          </a:p>
          <a:p>
            <a:r>
              <a:rPr lang="en-US" dirty="0"/>
              <a:t> innovation and potential partnerships expanding market reach.AI &amp; Blockchain Innovations: Enhancing security and efficiency.</a:t>
            </a:r>
          </a:p>
          <a:p>
            <a:r>
              <a:rPr lang="en-US" dirty="0"/>
              <a:t>(European Commission, n.d.; World Trade Organization, 2025).</a:t>
            </a:r>
          </a:p>
        </p:txBody>
      </p:sp>
      <p:sp>
        <p:nvSpPr>
          <p:cNvPr id="8" name="TextBox 7">
            <a:extLst>
              <a:ext uri="{FF2B5EF4-FFF2-40B4-BE49-F238E27FC236}">
                <a16:creationId xmlns:a16="http://schemas.microsoft.com/office/drawing/2014/main" id="{740EE8F6-A843-8EB2-9A2F-280A5EC0CAEC}"/>
              </a:ext>
            </a:extLst>
          </p:cNvPr>
          <p:cNvSpPr txBox="1"/>
          <p:nvPr/>
        </p:nvSpPr>
        <p:spPr>
          <a:xfrm>
            <a:off x="5682343" y="4211121"/>
            <a:ext cx="3581400" cy="2677656"/>
          </a:xfrm>
          <a:prstGeom prst="rect">
            <a:avLst/>
          </a:prstGeom>
          <a:noFill/>
        </p:spPr>
        <p:txBody>
          <a:bodyPr wrap="square" rtlCol="0">
            <a:spAutoFit/>
          </a:bodyPr>
          <a:lstStyle/>
          <a:p>
            <a:r>
              <a:rPr lang="en-US" sz="2400" b="1" dirty="0">
                <a:solidFill>
                  <a:srgbClr val="FF0000"/>
                </a:solidFill>
              </a:rPr>
              <a:t>Threats</a:t>
            </a:r>
          </a:p>
          <a:p>
            <a:r>
              <a:rPr lang="en-US" dirty="0"/>
              <a:t>The business must navigate evolving trade laws, cybersecurity risks, economic instability, and potential resistance from companies hesitant to adopt new digital platforms. (U.S. International Trade Administration, 2025; UK Department for Business and Trade, 2025).</a:t>
            </a:r>
          </a:p>
        </p:txBody>
      </p:sp>
      <p:sp>
        <p:nvSpPr>
          <p:cNvPr id="16" name="TextBox 15">
            <a:extLst>
              <a:ext uri="{FF2B5EF4-FFF2-40B4-BE49-F238E27FC236}">
                <a16:creationId xmlns:a16="http://schemas.microsoft.com/office/drawing/2014/main" id="{FEC17E08-866F-8DE9-9E18-4292191E06A0}"/>
              </a:ext>
            </a:extLst>
          </p:cNvPr>
          <p:cNvSpPr txBox="1"/>
          <p:nvPr/>
        </p:nvSpPr>
        <p:spPr>
          <a:xfrm>
            <a:off x="88353" y="996148"/>
            <a:ext cx="5195734" cy="3231654"/>
          </a:xfrm>
          <a:prstGeom prst="rect">
            <a:avLst/>
          </a:prstGeom>
          <a:noFill/>
        </p:spPr>
        <p:txBody>
          <a:bodyPr wrap="square" rtlCol="0">
            <a:spAutoFit/>
          </a:bodyPr>
          <a:lstStyle/>
          <a:p>
            <a:r>
              <a:rPr lang="en-US" sz="2400" b="1" dirty="0">
                <a:solidFill>
                  <a:schemeClr val="accent5">
                    <a:lumMod val="75000"/>
                  </a:schemeClr>
                </a:solidFill>
              </a:rPr>
              <a:t>Strength</a:t>
            </a:r>
          </a:p>
          <a:p>
            <a:r>
              <a:rPr lang="en-US" dirty="0"/>
              <a:t>Our team will leverage advanced technology, innovative thinking, and data analytics to deliver efficient solutions, enhance brand recall, and increase brand awareness through a strong online presence.</a:t>
            </a:r>
          </a:p>
          <a:p>
            <a:r>
              <a:rPr lang="en-US" dirty="0"/>
              <a:t>The platform leverages advanced technology, automation, regulatory compliance tools</a:t>
            </a:r>
          </a:p>
          <a:p>
            <a:r>
              <a:rPr lang="en-US" dirty="0"/>
              <a:t>, and data security to simplify international</a:t>
            </a:r>
          </a:p>
          <a:p>
            <a:r>
              <a:rPr lang="en-US" dirty="0"/>
              <a:t>Trade and boost brand visibility.</a:t>
            </a:r>
          </a:p>
          <a:p>
            <a:r>
              <a:rPr lang="da-DK" dirty="0"/>
              <a:t>(UNCTAD, 2025; Meyer et al., 2023).</a:t>
            </a:r>
            <a:endParaRPr lang="en-US"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83871" y="254641"/>
            <a:ext cx="5976257" cy="870857"/>
          </a:xfrm>
        </p:spPr>
        <p:txBody>
          <a:bodyPr anchor="b">
            <a:normAutofit fontScale="90000"/>
          </a:bodyPr>
          <a:lstStyle/>
          <a:p>
            <a:r>
              <a:rPr lang="en-US" sz="2800" b="1" i="1" dirty="0"/>
              <a:t>Why an Angel Investor Should Invest in Me and My Business Idea</a:t>
            </a:r>
            <a:endParaRPr lang="en-US" sz="2800" b="1" i="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2522" y="1125498"/>
            <a:ext cx="6297392" cy="5562600"/>
          </a:xfrm>
        </p:spPr>
        <p:txBody>
          <a:bodyPr anchor="t">
            <a:normAutofit fontScale="25000" lnSpcReduction="20000"/>
          </a:bodyPr>
          <a:lstStyle/>
          <a:p>
            <a:pPr algn="justLow">
              <a:lnSpc>
                <a:spcPct val="170000"/>
              </a:lnSpc>
            </a:pPr>
            <a:r>
              <a:rPr lang="en-US" sz="6000" dirty="0">
                <a:latin typeface="Calibri" panose="020F0502020204030204" pitchFamily="34" charset="0"/>
                <a:ea typeface="Calibri" panose="020F0502020204030204" pitchFamily="34" charset="0"/>
                <a:cs typeface="Calibri" panose="020F0502020204030204" pitchFamily="34" charset="0"/>
              </a:rPr>
              <a:t>Our transform creative ideas into workable business models by combining technical knowledge, strategic thought, and flexibility.  In addition to being a useful tool, your import/export software is a clever, AI-powered ecosystem made to address practical problems in international trade, such as documentation, communication gaps, and compliance.  In a market with significant demand, your company stands out as a scalable and secure solution if you have a strong foundation in research, financial planning, and a 12-month break-even strategy.</a:t>
            </a:r>
          </a:p>
          <a:p>
            <a:pPr algn="justLow">
              <a:lnSpc>
                <a:spcPct val="170000"/>
              </a:lnSpc>
            </a:pPr>
            <a:r>
              <a:rPr lang="en-US" sz="6000" dirty="0">
                <a:latin typeface="Calibri" panose="020F0502020204030204" pitchFamily="34" charset="0"/>
                <a:ea typeface="Calibri" panose="020F0502020204030204" pitchFamily="34" charset="0"/>
                <a:cs typeface="Calibri" panose="020F0502020204030204" pitchFamily="34" charset="0"/>
              </a:rPr>
              <a:t>The funds from an angel investor will be strategically allocated to ensure fast, sustainable growth</a:t>
            </a:r>
          </a:p>
          <a:p>
            <a:pPr marL="0" indent="0" algn="just">
              <a:lnSpc>
                <a:spcPct val="170000"/>
              </a:lnSpc>
              <a:buNone/>
            </a:pPr>
            <a:r>
              <a:rPr lang="en-US" sz="6400" b="1" i="1" dirty="0">
                <a:latin typeface="Arial" panose="020B0604020202020204" pitchFamily="34" charset="0"/>
                <a:cs typeface="Arial" panose="020B0604020202020204" pitchFamily="34" charset="0"/>
              </a:rPr>
              <a:t>How Funds Will Be Used:</a:t>
            </a:r>
          </a:p>
          <a:p>
            <a:pPr algn="just">
              <a:lnSpc>
                <a:spcPct val="170000"/>
              </a:lnSpc>
            </a:pPr>
            <a:r>
              <a:rPr lang="en-US" sz="6000" i="1" dirty="0">
                <a:latin typeface="Arial" panose="020B0604020202020204" pitchFamily="34" charset="0"/>
                <a:cs typeface="Arial" panose="020B0604020202020204" pitchFamily="34" charset="0"/>
              </a:rPr>
              <a:t>40% Product Development (AI, dashboards)</a:t>
            </a:r>
          </a:p>
          <a:p>
            <a:pPr algn="just">
              <a:lnSpc>
                <a:spcPct val="170000"/>
              </a:lnSpc>
            </a:pPr>
            <a:r>
              <a:rPr lang="en-US" sz="6000" i="1" dirty="0">
                <a:latin typeface="Arial" panose="020B0604020202020204" pitchFamily="34" charset="0"/>
                <a:cs typeface="Arial" panose="020B0604020202020204" pitchFamily="34" charset="0"/>
              </a:rPr>
              <a:t>30% Market Launch (ads, partnerships)</a:t>
            </a:r>
          </a:p>
          <a:p>
            <a:pPr algn="just">
              <a:lnSpc>
                <a:spcPct val="170000"/>
              </a:lnSpc>
            </a:pPr>
            <a:r>
              <a:rPr lang="en-US" sz="6000" i="1" dirty="0">
                <a:latin typeface="Arial" panose="020B0604020202020204" pitchFamily="34" charset="0"/>
                <a:cs typeface="Arial" panose="020B0604020202020204" pitchFamily="34" charset="0"/>
              </a:rPr>
              <a:t>20% Team Growth (tech hires, support staff)</a:t>
            </a:r>
          </a:p>
          <a:p>
            <a:pPr algn="just">
              <a:lnSpc>
                <a:spcPct val="170000"/>
              </a:lnSpc>
            </a:pPr>
            <a:r>
              <a:rPr lang="en-US" sz="6000" i="1" dirty="0">
                <a:latin typeface="Arial" panose="020B0604020202020204" pitchFamily="34" charset="0"/>
                <a:cs typeface="Arial" panose="020B0604020202020204" pitchFamily="34" charset="0"/>
              </a:rPr>
              <a:t>10% Operational Setup (legal, analytics, tools)</a:t>
            </a:r>
          </a:p>
        </p:txBody>
      </p:sp>
      <p:pic>
        <p:nvPicPr>
          <p:cNvPr id="7" name="Graphic 6" descr="Head with Gears">
            <a:extLst>
              <a:ext uri="{FF2B5EF4-FFF2-40B4-BE49-F238E27FC236}">
                <a16:creationId xmlns:a16="http://schemas.microsoft.com/office/drawing/2014/main" id="{4FD9CDCF-BCDB-3091-313E-B609981C79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18148" y="1826451"/>
            <a:ext cx="3205097" cy="3205097"/>
          </a:xfrm>
          <a:prstGeom prst="rect">
            <a:avLst/>
          </a:prstGeom>
        </p:spPr>
      </p:pic>
      <p:grpSp>
        <p:nvGrpSpPr>
          <p:cNvPr id="10" name="Group 9">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11" name="Rectangle 10">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AF746-3091-1365-F70E-2F505BE072DF}"/>
              </a:ext>
            </a:extLst>
          </p:cNvPr>
          <p:cNvSpPr>
            <a:spLocks noGrp="1"/>
          </p:cNvSpPr>
          <p:nvPr>
            <p:ph type="title"/>
          </p:nvPr>
        </p:nvSpPr>
        <p:spPr>
          <a:xfrm>
            <a:off x="571352" y="350196"/>
            <a:ext cx="3485178" cy="1624520"/>
          </a:xfrm>
        </p:spPr>
        <p:txBody>
          <a:bodyPr anchor="ctr">
            <a:normAutofit/>
          </a:bodyPr>
          <a:lstStyle/>
          <a:p>
            <a:r>
              <a:rPr lang="en-GB" sz="3500">
                <a:latin typeface="Arial" panose="020B0604020202020204" pitchFamily="34" charset="0"/>
                <a:cs typeface="Arial" panose="020B0604020202020204" pitchFamily="34" charset="0"/>
              </a:rPr>
              <a:t>Reflections</a:t>
            </a:r>
          </a:p>
        </p:txBody>
      </p:sp>
      <p:sp>
        <p:nvSpPr>
          <p:cNvPr id="3" name="Content Placeholder 2">
            <a:extLst>
              <a:ext uri="{FF2B5EF4-FFF2-40B4-BE49-F238E27FC236}">
                <a16:creationId xmlns:a16="http://schemas.microsoft.com/office/drawing/2014/main" id="{296F7625-A1BA-199C-E0CD-53B0D8C0CC49}"/>
              </a:ext>
            </a:extLst>
          </p:cNvPr>
          <p:cNvSpPr>
            <a:spLocks noGrp="1"/>
          </p:cNvSpPr>
          <p:nvPr>
            <p:ph idx="1"/>
          </p:nvPr>
        </p:nvSpPr>
        <p:spPr>
          <a:xfrm>
            <a:off x="1" y="1436914"/>
            <a:ext cx="4828136" cy="5421087"/>
          </a:xfrm>
        </p:spPr>
        <p:txBody>
          <a:bodyPr anchor="ctr">
            <a:normAutofit/>
          </a:bodyPr>
          <a:lstStyle/>
          <a:p>
            <a:pPr marL="0" indent="0">
              <a:lnSpc>
                <a:spcPct val="90000"/>
              </a:lnSpc>
              <a:buNone/>
            </a:pPr>
            <a:r>
              <a:rPr lang="en-US" sz="1500" b="1" i="1" dirty="0">
                <a:latin typeface="Arial" panose="020B0604020202020204" pitchFamily="34" charset="0"/>
                <a:cs typeface="Arial" panose="020B0604020202020204" pitchFamily="34" charset="0"/>
              </a:rPr>
              <a:t>1. Skills &amp; Knowledge Gained: </a:t>
            </a:r>
            <a:r>
              <a:rPr lang="en-US" sz="1500" dirty="0">
                <a:latin typeface="Arial" panose="020B0604020202020204" pitchFamily="34" charset="0"/>
                <a:cs typeface="Arial" panose="020B0604020202020204" pitchFamily="34" charset="0"/>
              </a:rPr>
              <a:t>I developed strong business planning skills, especially in financial forecasting, market research, and strategic planning (e.g., using SWOT analysis). I also learned to articulate our mission and vision with purpose, aligning our product with global trade needs like AI compliance and blockchain tools.</a:t>
            </a:r>
          </a:p>
          <a:p>
            <a:pPr marL="0" indent="0">
              <a:lnSpc>
                <a:spcPct val="90000"/>
              </a:lnSpc>
              <a:buNone/>
            </a:pPr>
            <a:r>
              <a:rPr lang="en-US" sz="1500" b="1" i="1" dirty="0">
                <a:latin typeface="Arial" panose="020B0604020202020204" pitchFamily="34" charset="0"/>
                <a:cs typeface="Arial" panose="020B0604020202020204" pitchFamily="34" charset="0"/>
              </a:rPr>
              <a:t>2. Entrepreneurial Growth </a:t>
            </a:r>
            <a:r>
              <a:rPr lang="en-US" sz="1500" dirty="0">
                <a:latin typeface="Arial" panose="020B0604020202020204" pitchFamily="34" charset="0"/>
                <a:cs typeface="Arial" panose="020B0604020202020204" pitchFamily="34" charset="0"/>
              </a:rPr>
              <a:t>– Risk Acceptance  acknowledged a tendency to be overly cautious. To grow, our plan to test ideas in low-risk environments like MVPs and pitch contests and seek mentorship to become more confident with calculated risks.</a:t>
            </a:r>
          </a:p>
          <a:p>
            <a:pPr marL="0" indent="0">
              <a:lnSpc>
                <a:spcPct val="90000"/>
              </a:lnSpc>
              <a:buNone/>
            </a:pPr>
            <a:r>
              <a:rPr lang="en-US" sz="1500" b="1" i="1" dirty="0">
                <a:latin typeface="Arial" panose="020B0604020202020204" pitchFamily="34" charset="0"/>
                <a:cs typeface="Arial" panose="020B0604020202020204" pitchFamily="34" charset="0"/>
              </a:rPr>
              <a:t>3. Investment Appeal: </a:t>
            </a:r>
            <a:r>
              <a:rPr lang="en-US" sz="1500" i="1" dirty="0">
                <a:latin typeface="Arial" panose="020B0604020202020204" pitchFamily="34" charset="0"/>
                <a:cs typeface="Arial" panose="020B0604020202020204" pitchFamily="34" charset="0"/>
              </a:rPr>
              <a:t>Our</a:t>
            </a:r>
            <a:r>
              <a:rPr lang="en-US" sz="1500" dirty="0">
                <a:latin typeface="Arial" panose="020B0604020202020204" pitchFamily="34" charset="0"/>
                <a:cs typeface="Arial" panose="020B0604020202020204" pitchFamily="34" charset="0"/>
              </a:rPr>
              <a:t> business stands out with diverse revenue streams, AI innovation, and a scalable model tailored to market needs. With the right team, strategy, and break-even plan, it’s an attractive proposition for investors.</a:t>
            </a:r>
          </a:p>
          <a:p>
            <a:pPr>
              <a:lnSpc>
                <a:spcPct val="90000"/>
              </a:lnSpc>
            </a:pPr>
            <a:endParaRPr lang="en-GB" sz="1100" dirty="0"/>
          </a:p>
        </p:txBody>
      </p:sp>
      <p:pic>
        <p:nvPicPr>
          <p:cNvPr id="5" name="Picture 4" descr="3D Hologram from iPad">
            <a:extLst>
              <a:ext uri="{FF2B5EF4-FFF2-40B4-BE49-F238E27FC236}">
                <a16:creationId xmlns:a16="http://schemas.microsoft.com/office/drawing/2014/main" id="{3E5A4CD3-DC08-9DA0-C175-D7670336D550}"/>
              </a:ext>
            </a:extLst>
          </p:cNvPr>
          <p:cNvPicPr>
            <a:picLocks noChangeAspect="1"/>
          </p:cNvPicPr>
          <p:nvPr/>
        </p:nvPicPr>
        <p:blipFill>
          <a:blip r:embed="rId2"/>
          <a:srcRect l="19072" r="36377" b="-2"/>
          <a:stretch>
            <a:fillRect/>
          </a:stretch>
        </p:blipFill>
        <p:spPr>
          <a:xfrm>
            <a:off x="4833256" y="1"/>
            <a:ext cx="4315861" cy="6858000"/>
          </a:xfrm>
          <a:prstGeom prst="rect">
            <a:avLst/>
          </a:prstGeom>
        </p:spPr>
      </p:pic>
    </p:spTree>
    <p:extLst>
      <p:ext uri="{BB962C8B-B14F-4D97-AF65-F5344CB8AC3E}">
        <p14:creationId xmlns:p14="http://schemas.microsoft.com/office/powerpoint/2010/main" val="3358959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CF945-4FFF-74CC-B71D-FF4330553281}"/>
              </a:ext>
            </a:extLst>
          </p:cNvPr>
          <p:cNvSpPr>
            <a:spLocks noGrp="1"/>
          </p:cNvSpPr>
          <p:nvPr>
            <p:ph type="title"/>
          </p:nvPr>
        </p:nvSpPr>
        <p:spPr>
          <a:xfrm>
            <a:off x="878305" y="1396686"/>
            <a:ext cx="2430380" cy="4064628"/>
          </a:xfrm>
        </p:spPr>
        <p:txBody>
          <a:bodyPr vert="horz" lIns="91440" tIns="45720" rIns="91440" bIns="45720" rtlCol="0" anchor="ctr">
            <a:normAutofit/>
          </a:bodyPr>
          <a:lstStyle/>
          <a:p>
            <a:pPr algn="l" defTabSz="914400">
              <a:lnSpc>
                <a:spcPct val="90000"/>
              </a:lnSpc>
            </a:pPr>
            <a:r>
              <a:rPr lang="en-US" sz="3700" kern="1200">
                <a:solidFill>
                  <a:srgbClr val="FFFFFF"/>
                </a:solidFill>
                <a:latin typeface="+mj-lt"/>
                <a:ea typeface="+mj-ea"/>
                <a:cs typeface="+mj-cs"/>
              </a:rPr>
              <a:t>References </a:t>
            </a: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F4D280A-6A9F-7D2F-63E1-4CC013AF4E98}"/>
              </a:ext>
            </a:extLst>
          </p:cNvPr>
          <p:cNvSpPr txBox="1"/>
          <p:nvPr/>
        </p:nvSpPr>
        <p:spPr>
          <a:xfrm>
            <a:off x="4027614" y="1526033"/>
            <a:ext cx="4152298" cy="3935281"/>
          </a:xfrm>
          <a:prstGeom prst="rect">
            <a:avLst/>
          </a:prstGeom>
        </p:spPr>
        <p:txBody>
          <a:bodyPr vert="horz" lIns="91440" tIns="45720" rIns="91440" bIns="45720" rtlCol="0">
            <a:normAutofit fontScale="92500" lnSpcReduction="10000"/>
          </a:bodyPr>
          <a:lstStyle/>
          <a:p>
            <a:pPr defTabSz="914400">
              <a:lnSpc>
                <a:spcPct val="90000"/>
              </a:lnSpc>
              <a:spcAft>
                <a:spcPts val="600"/>
              </a:spcAft>
            </a:pPr>
            <a:r>
              <a:rPr lang="en-US" sz="1200" dirty="0">
                <a:latin typeface="Arial" panose="020B0604020202020204" pitchFamily="34" charset="0"/>
                <a:cs typeface="Arial" panose="020B0604020202020204" pitchFamily="34" charset="0"/>
              </a:rPr>
              <a:t>1.Daniels, J.D., Radebaugh, L.H. and Sullivan, D.P. (2021) International Business: Environments and Operations. Pearson.</a:t>
            </a:r>
          </a:p>
          <a:p>
            <a:pPr defTabSz="914400">
              <a:lnSpc>
                <a:spcPct val="90000"/>
              </a:lnSpc>
              <a:spcAft>
                <a:spcPts val="600"/>
              </a:spcAft>
            </a:pPr>
            <a:r>
              <a:rPr lang="en-US" sz="1200" dirty="0">
                <a:latin typeface="Arial" panose="020B0604020202020204" pitchFamily="34" charset="0"/>
                <a:cs typeface="Arial" panose="020B0604020202020204" pitchFamily="34" charset="0"/>
              </a:rPr>
              <a:t>2.European Commission (n.d.). Digital trade. [online] policy.trade.ec.europa.eu. Available at: https://policy.trade.ec.europa.eu/help-exporters-and-importers/accessing-markets/goods-and-services/digital-trade_en. [Accessed 25 Jun. 2025].</a:t>
            </a:r>
          </a:p>
          <a:p>
            <a:pPr defTabSz="914400">
              <a:lnSpc>
                <a:spcPct val="90000"/>
              </a:lnSpc>
              <a:spcAft>
                <a:spcPts val="600"/>
              </a:spcAft>
            </a:pPr>
            <a:r>
              <a:rPr lang="en-US" sz="1200" dirty="0">
                <a:latin typeface="Arial" panose="020B0604020202020204" pitchFamily="34" charset="0"/>
                <a:cs typeface="Arial" panose="020B0604020202020204" pitchFamily="34" charset="0"/>
              </a:rPr>
              <a:t>3.Slideshare (2024). Import Export Business Plan Example | </a:t>
            </a:r>
            <a:r>
              <a:rPr lang="en-US" sz="1200" dirty="0" err="1">
                <a:latin typeface="Arial" panose="020B0604020202020204" pitchFamily="34" charset="0"/>
                <a:cs typeface="Arial" panose="020B0604020202020204" pitchFamily="34" charset="0"/>
              </a:rPr>
              <a:t>Upmetrics</a:t>
            </a:r>
            <a:r>
              <a:rPr lang="en-US" sz="1200" dirty="0">
                <a:latin typeface="Arial" panose="020B0604020202020204" pitchFamily="34" charset="0"/>
                <a:cs typeface="Arial" panose="020B0604020202020204" pitchFamily="34" charset="0"/>
              </a:rPr>
              <a:t>. [online] SlideShare. Available at: https://www.slideshare.net/slideshow/import-export-business-plan-example-upmetrics/266230229 [Accessed 25 Jun. 2025].</a:t>
            </a:r>
          </a:p>
          <a:p>
            <a:pPr defTabSz="914400">
              <a:lnSpc>
                <a:spcPct val="90000"/>
              </a:lnSpc>
              <a:spcAft>
                <a:spcPts val="600"/>
              </a:spcAft>
            </a:pPr>
            <a:r>
              <a:rPr lang="en-US" sz="1200" dirty="0">
                <a:latin typeface="Arial" panose="020B0604020202020204" pitchFamily="34" charset="0"/>
                <a:cs typeface="Arial" panose="020B0604020202020204" pitchFamily="34" charset="0"/>
              </a:rPr>
              <a:t>4.Meyer, K.E., Li, J., </a:t>
            </a:r>
            <a:r>
              <a:rPr lang="en-US" sz="1200" dirty="0" err="1">
                <a:latin typeface="Arial" panose="020B0604020202020204" pitchFamily="34" charset="0"/>
                <a:cs typeface="Arial" panose="020B0604020202020204" pitchFamily="34" charset="0"/>
              </a:rPr>
              <a:t>Brouthers</a:t>
            </a:r>
            <a:r>
              <a:rPr lang="en-US" sz="1200" dirty="0">
                <a:latin typeface="Arial" panose="020B0604020202020204" pitchFamily="34" charset="0"/>
                <a:cs typeface="Arial" panose="020B0604020202020204" pitchFamily="34" charset="0"/>
              </a:rPr>
              <a:t>, K.D. and Jean, R.-J. ‘‘Bryan’’ (2023). International business in the digital age: Global strategies in a world of national institutions. Journal of International Business Studies, 54(4), pp.67–89. Available at: https://www.ncbi.nlm.nih.gov/pmc/articles/PMC10072045/.</a:t>
            </a:r>
          </a:p>
          <a:p>
            <a:pPr defTabSz="914400">
              <a:lnSpc>
                <a:spcPct val="90000"/>
              </a:lnSpc>
              <a:spcAft>
                <a:spcPts val="600"/>
              </a:spcAft>
            </a:pPr>
            <a:r>
              <a:rPr lang="en-US" sz="1200" dirty="0">
                <a:latin typeface="Arial" panose="020B0604020202020204" pitchFamily="34" charset="0"/>
                <a:cs typeface="Arial" panose="020B0604020202020204" pitchFamily="34" charset="0"/>
              </a:rPr>
              <a:t>5.Hill, C.W.L. and Hernández-Requejo, W. (2011). Global business today. Boston: </a:t>
            </a:r>
            <a:r>
              <a:rPr lang="en-US" sz="1200" dirty="0" err="1">
                <a:latin typeface="Arial" panose="020B0604020202020204" pitchFamily="34" charset="0"/>
                <a:cs typeface="Arial" panose="020B0604020202020204" pitchFamily="34" charset="0"/>
              </a:rPr>
              <a:t>Mcgraw-Hill</a:t>
            </a:r>
            <a:r>
              <a:rPr lang="en-US" sz="1200" dirty="0">
                <a:latin typeface="Arial" panose="020B0604020202020204" pitchFamily="34" charset="0"/>
                <a:cs typeface="Arial" panose="020B0604020202020204" pitchFamily="34" charset="0"/>
              </a:rPr>
              <a:t> Irwin.</a:t>
            </a:r>
          </a:p>
          <a:p>
            <a:pPr defTabSz="914400">
              <a:lnSpc>
                <a:spcPct val="90000"/>
              </a:lnSpc>
              <a:spcAft>
                <a:spcPts val="600"/>
              </a:spcAft>
            </a:pPr>
            <a:r>
              <a:rPr lang="en-US" sz="1200" dirty="0">
                <a:latin typeface="Arial" panose="020B0604020202020204" pitchFamily="34" charset="0"/>
                <a:cs typeface="Arial" panose="020B0604020202020204" pitchFamily="34" charset="0"/>
              </a:rPr>
              <a:t>6.May, D.E. (2015). Export instability when international agricultural markets operate under oligopoly. International Journal of Trade and Global Markets, 8(2), p.142. </a:t>
            </a:r>
            <a:r>
              <a:rPr lang="en-US" sz="1200" dirty="0" err="1">
                <a:latin typeface="Arial" panose="020B0604020202020204" pitchFamily="34" charset="0"/>
                <a:cs typeface="Arial" panose="020B0604020202020204" pitchFamily="34" charset="0"/>
              </a:rPr>
              <a:t>doi:https</a:t>
            </a:r>
            <a:r>
              <a:rPr lang="en-US" sz="1200" dirty="0">
                <a:latin typeface="Arial" panose="020B0604020202020204" pitchFamily="34" charset="0"/>
                <a:cs typeface="Arial" panose="020B0604020202020204" pitchFamily="34" charset="0"/>
              </a:rPr>
              <a:t>://doi.org/10.1504/ijtgm.2015.069424.</a:t>
            </a:r>
          </a:p>
          <a:p>
            <a:pPr defTabSz="914400">
              <a:lnSpc>
                <a:spcPct val="90000"/>
              </a:lnSpc>
              <a:spcAft>
                <a:spcPts val="600"/>
              </a:spcAft>
            </a:pPr>
            <a:r>
              <a:rPr lang="en-US" sz="1200" dirty="0">
                <a:latin typeface="Arial" panose="020B0604020202020204" pitchFamily="34" charset="0"/>
                <a:cs typeface="Arial" panose="020B0604020202020204" pitchFamily="34" charset="0"/>
              </a:rPr>
              <a:t>7.ITC. (2022). ITC Strategic Plan.  Available at: https://www.intracen.org/about-us/governance</a:t>
            </a:r>
            <a:r>
              <a:rPr lang="en-US" sz="1000" dirty="0"/>
              <a:t>/corporate-documents/itc-strategic-plan [Accessed 25 Jun. 2025].</a:t>
            </a:r>
          </a:p>
        </p:txBody>
      </p:sp>
    </p:spTree>
    <p:extLst>
      <p:ext uri="{BB962C8B-B14F-4D97-AF65-F5344CB8AC3E}">
        <p14:creationId xmlns:p14="http://schemas.microsoft.com/office/powerpoint/2010/main" val="1281715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5ECB9A-D787-3CB8-215C-5FFD39ADC2A1}"/>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7379C-A350-231A-1388-851FD357B733}"/>
              </a:ext>
            </a:extLst>
          </p:cNvPr>
          <p:cNvSpPr>
            <a:spLocks noGrp="1"/>
          </p:cNvSpPr>
          <p:nvPr>
            <p:ph type="title"/>
          </p:nvPr>
        </p:nvSpPr>
        <p:spPr>
          <a:xfrm>
            <a:off x="878305" y="1396686"/>
            <a:ext cx="2430380" cy="4064628"/>
          </a:xfrm>
        </p:spPr>
        <p:txBody>
          <a:bodyPr vert="horz" lIns="91440" tIns="45720" rIns="91440" bIns="45720" rtlCol="0" anchor="ctr">
            <a:normAutofit/>
          </a:bodyPr>
          <a:lstStyle/>
          <a:p>
            <a:pPr algn="l" defTabSz="914400">
              <a:lnSpc>
                <a:spcPct val="90000"/>
              </a:lnSpc>
            </a:pPr>
            <a:r>
              <a:rPr lang="en-US" sz="3700" kern="1200">
                <a:solidFill>
                  <a:srgbClr val="FFFFFF"/>
                </a:solidFill>
                <a:latin typeface="+mj-lt"/>
                <a:ea typeface="+mj-ea"/>
                <a:cs typeface="+mj-cs"/>
              </a:rPr>
              <a:t>References </a:t>
            </a: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BD993F6-D124-75FF-C660-0A0703320DCE}"/>
              </a:ext>
            </a:extLst>
          </p:cNvPr>
          <p:cNvSpPr txBox="1"/>
          <p:nvPr/>
        </p:nvSpPr>
        <p:spPr>
          <a:xfrm>
            <a:off x="4027613" y="1119031"/>
            <a:ext cx="5007529" cy="5597455"/>
          </a:xfrm>
          <a:prstGeom prst="rect">
            <a:avLst/>
          </a:prstGeom>
        </p:spPr>
        <p:txBody>
          <a:bodyPr vert="horz" lIns="91440" tIns="45720" rIns="91440" bIns="45720" rtlCol="0">
            <a:noAutofit/>
          </a:bodyPr>
          <a:lstStyle/>
          <a:p>
            <a:pPr marR="0" lvl="0" defTabSz="914400" fontAlgn="auto">
              <a:lnSpc>
                <a:spcPct val="90000"/>
              </a:lnSpc>
              <a:spcBef>
                <a:spcPts val="0"/>
              </a:spcBef>
              <a:spcAft>
                <a:spcPts val="60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8.Minbaeva, D., Narula, R., </a:t>
            </a:r>
            <a:r>
              <a:rPr kumimoji="0" lang="en-US" sz="1200" b="0" i="0" u="none" strike="noStrike" cap="none" spc="0" normalizeH="0" baseline="0" noProof="0" dirty="0" err="1">
                <a:ln>
                  <a:noFill/>
                </a:ln>
                <a:effectLst/>
                <a:uLnTx/>
                <a:uFillTx/>
                <a:latin typeface="Arial" panose="020B0604020202020204" pitchFamily="34" charset="0"/>
                <a:cs typeface="Arial" panose="020B0604020202020204" pitchFamily="34" charset="0"/>
              </a:rPr>
              <a:t>Phene</a:t>
            </a: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 A. et al. Beyond global mobility: how human capital shapes the MNE in the 21st century. J Int Bus Stud 56, 136–150 (2025). https://doi.org/10.1057/s41267-024-00755-xKotabe, M. and Helsen, K. (2020) Global Marketing Management. Wiley.</a:t>
            </a:r>
          </a:p>
          <a:p>
            <a:pPr marR="0" lvl="0" defTabSz="914400" fontAlgn="auto">
              <a:lnSpc>
                <a:spcPct val="90000"/>
              </a:lnSpc>
              <a:spcBef>
                <a:spcPts val="0"/>
              </a:spcBef>
              <a:spcAft>
                <a:spcPts val="60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9.Thompson, R. (2024). </a:t>
            </a:r>
            <a:r>
              <a:rPr kumimoji="0" lang="en-US" sz="1200" b="0" i="0" u="none" strike="noStrike" cap="none" spc="0" normalizeH="0" baseline="0" noProof="0" dirty="0" err="1">
                <a:ln>
                  <a:noFill/>
                </a:ln>
                <a:effectLst/>
                <a:uLnTx/>
                <a:uFillTx/>
                <a:latin typeface="Arial" panose="020B0604020202020204" pitchFamily="34" charset="0"/>
                <a:cs typeface="Arial" panose="020B0604020202020204" pitchFamily="34" charset="0"/>
              </a:rPr>
              <a:t>Invensis</a:t>
            </a: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 Inc. [online] Invensis.net. Available at: https://www.invensis.net/blog/how-to-build-business-plan. [Accessed 25 Jun. 2025].</a:t>
            </a:r>
          </a:p>
          <a:p>
            <a:pPr marR="0" lvl="0" defTabSz="914400" fontAlgn="auto">
              <a:lnSpc>
                <a:spcPct val="90000"/>
              </a:lnSpc>
              <a:spcBef>
                <a:spcPts val="0"/>
              </a:spcBef>
              <a:spcAft>
                <a:spcPts val="60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10.U.S. International Trade Administration (2025). Welcome To Zscaler Directory Authentication. [online] Ustr.gov. Available at: https://ustr.gov/about-us/policy-offices/press-office/press-releases/2025/march/us-trade-representative-announces-2025-trade-policy-agenda. [Accessed 25 Jun. 2025].</a:t>
            </a:r>
          </a:p>
          <a:p>
            <a:pPr marR="0" lvl="0" defTabSz="914400" fontAlgn="auto">
              <a:lnSpc>
                <a:spcPct val="90000"/>
              </a:lnSpc>
              <a:spcBef>
                <a:spcPts val="0"/>
              </a:spcBef>
              <a:spcAft>
                <a:spcPts val="60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11.UK Department for Business and Trade (2025). The Export Control (Amendment) Regulations 2025. [online] Legislation.gov.uk. Available at: https://www.legislation.gov.uk/uksi/2025/532. [Accessed 25 Jun. 2025].</a:t>
            </a:r>
          </a:p>
          <a:p>
            <a:pPr marR="0" lvl="0" defTabSz="914400" fontAlgn="auto">
              <a:lnSpc>
                <a:spcPct val="90000"/>
              </a:lnSpc>
              <a:spcBef>
                <a:spcPts val="0"/>
              </a:spcBef>
              <a:spcAft>
                <a:spcPts val="60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12.UNCTAD (2025). Global trade in 2025: Resilience under pressure. [online] UN Trade and Development (UNCTAD). Available at: https://unctad.org/news/global-trade-2025-resilience-under-pressure. [Accessed 25 Jun. 2025].</a:t>
            </a:r>
          </a:p>
          <a:p>
            <a:pPr marR="0" lvl="0" defTabSz="914400" fontAlgn="auto">
              <a:lnSpc>
                <a:spcPct val="90000"/>
              </a:lnSpc>
              <a:spcBef>
                <a:spcPts val="0"/>
              </a:spcBef>
              <a:spcAft>
                <a:spcPts val="60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13.Upmetrics (2025) Import/export business plan templates. Available at: https://www.slideshare.net/slideshow/import-export-business-plan-example-upmetrics/266230229. [Accessed 25 Jun. 2025].</a:t>
            </a:r>
          </a:p>
          <a:p>
            <a:pPr marR="0" lvl="0" defTabSz="914400" fontAlgn="auto">
              <a:lnSpc>
                <a:spcPct val="90000"/>
              </a:lnSpc>
              <a:spcBef>
                <a:spcPts val="0"/>
              </a:spcBef>
              <a:spcAft>
                <a:spcPts val="60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14.World Trade Organization (2025). WTO Global Trade Outlook | How to use it | Hinrich Foundation. [online] Hinrich Foundation. Available at: https://www.hinrichfoundation.com/research/how-to-use-it/wto-global-trade-outlook-and-statistics-april-2025/. [Accessed 25 Jun. 2025].</a:t>
            </a:r>
          </a:p>
          <a:p>
            <a:pPr marR="0" lvl="0" defTabSz="914400" fontAlgn="auto">
              <a:lnSpc>
                <a:spcPct val="90000"/>
              </a:lnSpc>
              <a:spcBef>
                <a:spcPts val="0"/>
              </a:spcBef>
              <a:spcAft>
                <a:spcPts val="600"/>
              </a:spcAft>
              <a:buClrTx/>
              <a:buSzTx/>
              <a:tabLst/>
              <a:defRPr/>
            </a:pPr>
            <a:r>
              <a:rPr kumimoji="0" lang="en-US" sz="1200" b="0" i="0" u="none" strike="noStrike" cap="none" spc="0" normalizeH="0" baseline="0" noProof="0" dirty="0">
                <a:ln>
                  <a:noFill/>
                </a:ln>
                <a:effectLst/>
                <a:uLnTx/>
                <a:uFillTx/>
                <a:latin typeface="Arial" panose="020B0604020202020204" pitchFamily="34" charset="0"/>
                <a:cs typeface="Arial" panose="020B0604020202020204" pitchFamily="34" charset="0"/>
              </a:rPr>
              <a:t>15.PlanBuildr (2025) Step-by-step business plan creation. Available at: https://www.invensis.net/blog/how-to-build-business-plan</a:t>
            </a:r>
          </a:p>
        </p:txBody>
      </p:sp>
    </p:spTree>
    <p:extLst>
      <p:ext uri="{BB962C8B-B14F-4D97-AF65-F5344CB8AC3E}">
        <p14:creationId xmlns:p14="http://schemas.microsoft.com/office/powerpoint/2010/main" val="3845136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265</TotalTime>
  <Words>2371</Words>
  <Application>Microsoft Office PowerPoint</Application>
  <PresentationFormat>On-screen Show (4:3)</PresentationFormat>
  <Paragraphs>205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Calibri</vt:lpstr>
      <vt:lpstr>Office Theme</vt:lpstr>
      <vt:lpstr>Business Plan</vt:lpstr>
      <vt:lpstr>Business Description</vt:lpstr>
      <vt:lpstr>Mission Statement</vt:lpstr>
      <vt:lpstr>SMART Objectives</vt:lpstr>
      <vt:lpstr>Loca Image 1.1 Business </vt:lpstr>
      <vt:lpstr>Staff Structure</vt:lpstr>
      <vt:lpstr>PowerPoint Presentation</vt:lpstr>
      <vt:lpstr>Market Research</vt:lpstr>
      <vt:lpstr>Financial Overview Summary</vt:lpstr>
      <vt:lpstr>Cash Flow Forecast</vt:lpstr>
      <vt:lpstr>SWOT Analysis</vt:lpstr>
      <vt:lpstr>Why an Angel Investor Should Invest in Me and My Business Idea</vt:lpstr>
      <vt:lpstr>Reflections</vt:lpstr>
      <vt:lpstr>References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Amar Abdalla</dc:creator>
  <cp:keywords/>
  <dc:description>generated using python-pptx</dc:description>
  <cp:lastModifiedBy>aliahmed suliman</cp:lastModifiedBy>
  <cp:revision>1</cp:revision>
  <dcterms:created xsi:type="dcterms:W3CDTF">2013-01-27T09:14:16Z</dcterms:created>
  <dcterms:modified xsi:type="dcterms:W3CDTF">2025-06-29T13:33:07Z</dcterms:modified>
  <cp:category/>
</cp:coreProperties>
</file>