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5" r:id="rId11"/>
    <p:sldId id="262" r:id="rId12"/>
    <p:sldId id="263" r:id="rId13"/>
    <p:sldId id="264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E17CF68-8D70-41B3-897F-2507DEF125FA}" v="1009" dt="2022-05-24T13:39:47.011"/>
    <p1510:client id="{9F9C853B-6EA6-4804-9505-DB4AFC84B62C}" v="14" dt="2022-05-24T12:35:21.2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ulik Bhanushankar Dave (2106684)" userId="S::2106684@student.uwtsd.ac.uk::3432f4ca-bf6a-4fce-a5fb-45409dc1f9a7" providerId="AD" clId="Web-{9F9C853B-6EA6-4804-9505-DB4AFC84B62C}"/>
    <pc:docChg chg="modSld">
      <pc:chgData name="Maulik Bhanushankar Dave (2106684)" userId="S::2106684@student.uwtsd.ac.uk::3432f4ca-bf6a-4fce-a5fb-45409dc1f9a7" providerId="AD" clId="Web-{9F9C853B-6EA6-4804-9505-DB4AFC84B62C}" dt="2022-05-24T12:35:21.286" v="13" actId="1076"/>
      <pc:docMkLst>
        <pc:docMk/>
      </pc:docMkLst>
      <pc:sldChg chg="modSp">
        <pc:chgData name="Maulik Bhanushankar Dave (2106684)" userId="S::2106684@student.uwtsd.ac.uk::3432f4ca-bf6a-4fce-a5fb-45409dc1f9a7" providerId="AD" clId="Web-{9F9C853B-6EA6-4804-9505-DB4AFC84B62C}" dt="2022-05-24T12:35:21.286" v="13" actId="1076"/>
        <pc:sldMkLst>
          <pc:docMk/>
          <pc:sldMk cId="614110065" sldId="257"/>
        </pc:sldMkLst>
        <pc:spChg chg="mod">
          <ac:chgData name="Maulik Bhanushankar Dave (2106684)" userId="S::2106684@student.uwtsd.ac.uk::3432f4ca-bf6a-4fce-a5fb-45409dc1f9a7" providerId="AD" clId="Web-{9F9C853B-6EA6-4804-9505-DB4AFC84B62C}" dt="2022-05-24T12:35:21.286" v="13" actId="1076"/>
          <ac:spMkLst>
            <pc:docMk/>
            <pc:sldMk cId="614110065" sldId="257"/>
            <ac:spMk id="3" creationId="{C7DEB2A5-15C1-45C5-8346-ED56001ABCEB}"/>
          </ac:spMkLst>
        </pc:spChg>
      </pc:sldChg>
    </pc:docChg>
  </pc:docChgLst>
  <pc:docChgLst>
    <pc:chgData name="Maulik Bhanushankar Dave (2106684)" userId="3432f4ca-bf6a-4fce-a5fb-45409dc1f9a7" providerId="ADAL" clId="{8E17CF68-8D70-41B3-897F-2507DEF125FA}"/>
    <pc:docChg chg="undo redo custSel addSld delSld modSld modMainMaster">
      <pc:chgData name="Maulik Bhanushankar Dave (2106684)" userId="3432f4ca-bf6a-4fce-a5fb-45409dc1f9a7" providerId="ADAL" clId="{8E17CF68-8D70-41B3-897F-2507DEF125FA}" dt="2022-05-24T13:40:20.374" v="3987" actId="26606"/>
      <pc:docMkLst>
        <pc:docMk/>
      </pc:docMkLst>
      <pc:sldChg chg="addSp delSp modSp mod setBg setFolMasterObjs addAnim delAnim setClrOvrMap delDesignElem">
        <pc:chgData name="Maulik Bhanushankar Dave (2106684)" userId="3432f4ca-bf6a-4fce-a5fb-45409dc1f9a7" providerId="ADAL" clId="{8E17CF68-8D70-41B3-897F-2507DEF125FA}" dt="2022-05-23T18:20:23.477" v="3284"/>
        <pc:sldMkLst>
          <pc:docMk/>
          <pc:sldMk cId="3064828482" sldId="256"/>
        </pc:sldMkLst>
        <pc:spChg chg="mod">
          <ac:chgData name="Maulik Bhanushankar Dave (2106684)" userId="3432f4ca-bf6a-4fce-a5fb-45409dc1f9a7" providerId="ADAL" clId="{8E17CF68-8D70-41B3-897F-2507DEF125FA}" dt="2022-05-23T18:20:23.477" v="3284"/>
          <ac:spMkLst>
            <pc:docMk/>
            <pc:sldMk cId="3064828482" sldId="256"/>
            <ac:spMk id="2" creationId="{EB29B960-E511-4916-87B7-5F1F183E61CC}"/>
          </ac:spMkLst>
        </pc:spChg>
        <pc:spChg chg="del mod">
          <ac:chgData name="Maulik Bhanushankar Dave (2106684)" userId="3432f4ca-bf6a-4fce-a5fb-45409dc1f9a7" providerId="ADAL" clId="{8E17CF68-8D70-41B3-897F-2507DEF125FA}" dt="2022-05-23T18:10:15.549" v="3131" actId="478"/>
          <ac:spMkLst>
            <pc:docMk/>
            <pc:sldMk cId="3064828482" sldId="256"/>
            <ac:spMk id="3" creationId="{C566FBE6-A400-47A4-8404-8CCE01322F27}"/>
          </ac:spMkLst>
        </pc:spChg>
        <pc:spChg chg="add del">
          <ac:chgData name="Maulik Bhanushankar Dave (2106684)" userId="3432f4ca-bf6a-4fce-a5fb-45409dc1f9a7" providerId="ADAL" clId="{8E17CF68-8D70-41B3-897F-2507DEF125FA}" dt="2022-05-23T18:03:51.396" v="3096" actId="26606"/>
          <ac:spMkLst>
            <pc:docMk/>
            <pc:sldMk cId="3064828482" sldId="256"/>
            <ac:spMk id="5" creationId="{6DDA8CE9-E0A6-4FF2-823D-D08607606DC2}"/>
          </ac:spMkLst>
        </pc:spChg>
        <pc:spChg chg="add del">
          <ac:chgData name="Maulik Bhanushankar Dave (2106684)" userId="3432f4ca-bf6a-4fce-a5fb-45409dc1f9a7" providerId="ADAL" clId="{8E17CF68-8D70-41B3-897F-2507DEF125FA}" dt="2022-05-23T18:03:51.396" v="3096" actId="26606"/>
          <ac:spMkLst>
            <pc:docMk/>
            <pc:sldMk cId="3064828482" sldId="256"/>
            <ac:spMk id="6" creationId="{11195564-33B9-434B-9641-764F5905A56F}"/>
          </ac:spMkLst>
        </pc:spChg>
        <pc:spChg chg="add del">
          <ac:chgData name="Maulik Bhanushankar Dave (2106684)" userId="3432f4ca-bf6a-4fce-a5fb-45409dc1f9a7" providerId="ADAL" clId="{8E17CF68-8D70-41B3-897F-2507DEF125FA}" dt="2022-05-23T18:03:01.930" v="3092" actId="26606"/>
          <ac:spMkLst>
            <pc:docMk/>
            <pc:sldMk cId="3064828482" sldId="256"/>
            <ac:spMk id="8" creationId="{6F5A5072-7B47-4D32-B52A-4EBBF590B8A5}"/>
          </ac:spMkLst>
        </pc:spChg>
        <pc:spChg chg="add del">
          <ac:chgData name="Maulik Bhanushankar Dave (2106684)" userId="3432f4ca-bf6a-4fce-a5fb-45409dc1f9a7" providerId="ADAL" clId="{8E17CF68-8D70-41B3-897F-2507DEF125FA}" dt="2022-05-23T18:03:01.930" v="3092" actId="26606"/>
          <ac:spMkLst>
            <pc:docMk/>
            <pc:sldMk cId="3064828482" sldId="256"/>
            <ac:spMk id="10" creationId="{9715DAF0-AE1B-46C9-8A6B-DB2AA05AB91D}"/>
          </ac:spMkLst>
        </pc:spChg>
        <pc:spChg chg="add del">
          <ac:chgData name="Maulik Bhanushankar Dave (2106684)" userId="3432f4ca-bf6a-4fce-a5fb-45409dc1f9a7" providerId="ADAL" clId="{8E17CF68-8D70-41B3-897F-2507DEF125FA}" dt="2022-05-23T18:03:01.930" v="3092" actId="26606"/>
          <ac:spMkLst>
            <pc:docMk/>
            <pc:sldMk cId="3064828482" sldId="256"/>
            <ac:spMk id="12" creationId="{6016219D-510E-4184-9090-6D5578A87BD1}"/>
          </ac:spMkLst>
        </pc:spChg>
        <pc:spChg chg="add del">
          <ac:chgData name="Maulik Bhanushankar Dave (2106684)" userId="3432f4ca-bf6a-4fce-a5fb-45409dc1f9a7" providerId="ADAL" clId="{8E17CF68-8D70-41B3-897F-2507DEF125FA}" dt="2022-05-23T18:03:01.930" v="3092" actId="26606"/>
          <ac:spMkLst>
            <pc:docMk/>
            <pc:sldMk cId="3064828482" sldId="256"/>
            <ac:spMk id="14" creationId="{AFF4A713-7B75-4B21-90D7-5AB19547C728}"/>
          </ac:spMkLst>
        </pc:spChg>
        <pc:spChg chg="add del">
          <ac:chgData name="Maulik Bhanushankar Dave (2106684)" userId="3432f4ca-bf6a-4fce-a5fb-45409dc1f9a7" providerId="ADAL" clId="{8E17CF68-8D70-41B3-897F-2507DEF125FA}" dt="2022-05-23T18:03:01.930" v="3092" actId="26606"/>
          <ac:spMkLst>
            <pc:docMk/>
            <pc:sldMk cId="3064828482" sldId="256"/>
            <ac:spMk id="16" creationId="{DC631C0B-6DA6-4E57-8231-CE32B3434A7E}"/>
          </ac:spMkLst>
        </pc:spChg>
        <pc:spChg chg="add del">
          <ac:chgData name="Maulik Bhanushankar Dave (2106684)" userId="3432f4ca-bf6a-4fce-a5fb-45409dc1f9a7" providerId="ADAL" clId="{8E17CF68-8D70-41B3-897F-2507DEF125FA}" dt="2022-05-23T18:03:01.930" v="3092" actId="26606"/>
          <ac:spMkLst>
            <pc:docMk/>
            <pc:sldMk cId="3064828482" sldId="256"/>
            <ac:spMk id="18" creationId="{C29501E6-A978-4A61-9689-9085AF97A53A}"/>
          </ac:spMkLst>
        </pc:spChg>
        <pc:spChg chg="add del">
          <ac:chgData name="Maulik Bhanushankar Dave (2106684)" userId="3432f4ca-bf6a-4fce-a5fb-45409dc1f9a7" providerId="ADAL" clId="{8E17CF68-8D70-41B3-897F-2507DEF125FA}" dt="2022-05-23T18:03:29.529" v="3094" actId="26606"/>
          <ac:spMkLst>
            <pc:docMk/>
            <pc:sldMk cId="3064828482" sldId="256"/>
            <ac:spMk id="20" creationId="{A8DB9CD9-59B1-4D73-BC4C-98796A48EF9B}"/>
          </ac:spMkLst>
        </pc:spChg>
        <pc:spChg chg="add del">
          <ac:chgData name="Maulik Bhanushankar Dave (2106684)" userId="3432f4ca-bf6a-4fce-a5fb-45409dc1f9a7" providerId="ADAL" clId="{8E17CF68-8D70-41B3-897F-2507DEF125FA}" dt="2022-05-23T18:03:29.529" v="3094" actId="26606"/>
          <ac:spMkLst>
            <pc:docMk/>
            <pc:sldMk cId="3064828482" sldId="256"/>
            <ac:spMk id="21" creationId="{8874A6A9-41FF-4E33-AFA8-F9F81436A59E}"/>
          </ac:spMkLst>
        </pc:spChg>
        <pc:spChg chg="add del">
          <ac:chgData name="Maulik Bhanushankar Dave (2106684)" userId="3432f4ca-bf6a-4fce-a5fb-45409dc1f9a7" providerId="ADAL" clId="{8E17CF68-8D70-41B3-897F-2507DEF125FA}" dt="2022-05-23T18:03:54.490" v="3098" actId="26606"/>
          <ac:spMkLst>
            <pc:docMk/>
            <pc:sldMk cId="3064828482" sldId="256"/>
            <ac:spMk id="33" creationId="{54A6836E-C603-43CB-9DA7-89D8E3FA3838}"/>
          </ac:spMkLst>
        </pc:spChg>
        <pc:spChg chg="add del">
          <ac:chgData name="Maulik Bhanushankar Dave (2106684)" userId="3432f4ca-bf6a-4fce-a5fb-45409dc1f9a7" providerId="ADAL" clId="{8E17CF68-8D70-41B3-897F-2507DEF125FA}" dt="2022-05-23T18:03:54.490" v="3098" actId="26606"/>
          <ac:spMkLst>
            <pc:docMk/>
            <pc:sldMk cId="3064828482" sldId="256"/>
            <ac:spMk id="34" creationId="{296007DD-F9BF-4F0F-B8C6-C514B2841971}"/>
          </ac:spMkLst>
        </pc:spChg>
        <pc:spChg chg="add del">
          <ac:chgData name="Maulik Bhanushankar Dave (2106684)" userId="3432f4ca-bf6a-4fce-a5fb-45409dc1f9a7" providerId="ADAL" clId="{8E17CF68-8D70-41B3-897F-2507DEF125FA}" dt="2022-05-23T18:03:55.492" v="3100" actId="26606"/>
          <ac:spMkLst>
            <pc:docMk/>
            <pc:sldMk cId="3064828482" sldId="256"/>
            <ac:spMk id="43" creationId="{5A292AEA-2528-46C0-B426-95822B6141FB}"/>
          </ac:spMkLst>
        </pc:spChg>
        <pc:spChg chg="add del">
          <ac:chgData name="Maulik Bhanushankar Dave (2106684)" userId="3432f4ca-bf6a-4fce-a5fb-45409dc1f9a7" providerId="ADAL" clId="{8E17CF68-8D70-41B3-897F-2507DEF125FA}" dt="2022-05-23T18:03:55.492" v="3100" actId="26606"/>
          <ac:spMkLst>
            <pc:docMk/>
            <pc:sldMk cId="3064828482" sldId="256"/>
            <ac:spMk id="44" creationId="{D8B7B198-E4DF-43CD-AD8C-199884323745}"/>
          </ac:spMkLst>
        </pc:spChg>
        <pc:spChg chg="add del">
          <ac:chgData name="Maulik Bhanushankar Dave (2106684)" userId="3432f4ca-bf6a-4fce-a5fb-45409dc1f9a7" providerId="ADAL" clId="{8E17CF68-8D70-41B3-897F-2507DEF125FA}" dt="2022-05-23T18:03:55.492" v="3100" actId="26606"/>
          <ac:spMkLst>
            <pc:docMk/>
            <pc:sldMk cId="3064828482" sldId="256"/>
            <ac:spMk id="45" creationId="{2BE67753-EA0E-4819-8D22-0B6600CF7231}"/>
          </ac:spMkLst>
        </pc:spChg>
        <pc:spChg chg="add del">
          <ac:chgData name="Maulik Bhanushankar Dave (2106684)" userId="3432f4ca-bf6a-4fce-a5fb-45409dc1f9a7" providerId="ADAL" clId="{8E17CF68-8D70-41B3-897F-2507DEF125FA}" dt="2022-05-23T18:18:20.889" v="3270" actId="26606"/>
          <ac:spMkLst>
            <pc:docMk/>
            <pc:sldMk cId="3064828482" sldId="256"/>
            <ac:spMk id="47" creationId="{3F47E20B-1205-4238-A82B-90EF577F32D8}"/>
          </ac:spMkLst>
        </pc:spChg>
        <pc:spChg chg="add del">
          <ac:chgData name="Maulik Bhanushankar Dave (2106684)" userId="3432f4ca-bf6a-4fce-a5fb-45409dc1f9a7" providerId="ADAL" clId="{8E17CF68-8D70-41B3-897F-2507DEF125FA}" dt="2022-05-23T18:18:20.889" v="3270" actId="26606"/>
          <ac:spMkLst>
            <pc:docMk/>
            <pc:sldMk cId="3064828482" sldId="256"/>
            <ac:spMk id="49" creationId="{D13567AC-EB9A-47A9-B6EC-B5BDB73B113C}"/>
          </ac:spMkLst>
        </pc:spChg>
        <pc:spChg chg="add del">
          <ac:chgData name="Maulik Bhanushankar Dave (2106684)" userId="3432f4ca-bf6a-4fce-a5fb-45409dc1f9a7" providerId="ADAL" clId="{8E17CF68-8D70-41B3-897F-2507DEF125FA}" dt="2022-05-23T18:20:17.783" v="3282" actId="26606"/>
          <ac:spMkLst>
            <pc:docMk/>
            <pc:sldMk cId="3064828482" sldId="256"/>
            <ac:spMk id="51" creationId="{0D301245-8BD2-4F6D-B455-23A1C6D05308}"/>
          </ac:spMkLst>
        </pc:spChg>
        <pc:spChg chg="add del">
          <ac:chgData name="Maulik Bhanushankar Dave (2106684)" userId="3432f4ca-bf6a-4fce-a5fb-45409dc1f9a7" providerId="ADAL" clId="{8E17CF68-8D70-41B3-897F-2507DEF125FA}" dt="2022-05-23T18:20:17.783" v="3282" actId="26606"/>
          <ac:spMkLst>
            <pc:docMk/>
            <pc:sldMk cId="3064828482" sldId="256"/>
            <ac:spMk id="52" creationId="{675206CB-6DC9-45BC-8396-75F288E96706}"/>
          </ac:spMkLst>
        </pc:spChg>
        <pc:spChg chg="add del">
          <ac:chgData name="Maulik Bhanushankar Dave (2106684)" userId="3432f4ca-bf6a-4fce-a5fb-45409dc1f9a7" providerId="ADAL" clId="{8E17CF68-8D70-41B3-897F-2507DEF125FA}" dt="2022-05-23T18:20:17.783" v="3282" actId="26606"/>
          <ac:spMkLst>
            <pc:docMk/>
            <pc:sldMk cId="3064828482" sldId="256"/>
            <ac:spMk id="53" creationId="{C21CBD78-9089-4233-914A-0B1B3D68094E}"/>
          </ac:spMkLst>
        </pc:spChg>
        <pc:spChg chg="add del">
          <ac:chgData name="Maulik Bhanushankar Dave (2106684)" userId="3432f4ca-bf6a-4fce-a5fb-45409dc1f9a7" providerId="ADAL" clId="{8E17CF68-8D70-41B3-897F-2507DEF125FA}" dt="2022-05-23T18:03:56.885" v="3102" actId="26606"/>
          <ac:spMkLst>
            <pc:docMk/>
            <pc:sldMk cId="3064828482" sldId="256"/>
            <ac:spMk id="55" creationId="{6314D791-4D8A-4854-B8FC-6959656D09AD}"/>
          </ac:spMkLst>
        </pc:spChg>
        <pc:spChg chg="add del">
          <ac:chgData name="Maulik Bhanushankar Dave (2106684)" userId="3432f4ca-bf6a-4fce-a5fb-45409dc1f9a7" providerId="ADAL" clId="{8E17CF68-8D70-41B3-897F-2507DEF125FA}" dt="2022-05-23T18:03:56.885" v="3102" actId="26606"/>
          <ac:spMkLst>
            <pc:docMk/>
            <pc:sldMk cId="3064828482" sldId="256"/>
            <ac:spMk id="56" creationId="{15076E76-3EB3-4269-8135-07CAB20E59A5}"/>
          </ac:spMkLst>
        </pc:spChg>
        <pc:spChg chg="add del">
          <ac:chgData name="Maulik Bhanushankar Dave (2106684)" userId="3432f4ca-bf6a-4fce-a5fb-45409dc1f9a7" providerId="ADAL" clId="{8E17CF68-8D70-41B3-897F-2507DEF125FA}" dt="2022-05-23T18:09:45.164" v="3129" actId="26606"/>
          <ac:spMkLst>
            <pc:docMk/>
            <pc:sldMk cId="3064828482" sldId="256"/>
            <ac:spMk id="65" creationId="{6DDA8CE9-E0A6-4FF2-823D-D08607606DC2}"/>
          </ac:spMkLst>
        </pc:spChg>
        <pc:spChg chg="add del">
          <ac:chgData name="Maulik Bhanushankar Dave (2106684)" userId="3432f4ca-bf6a-4fce-a5fb-45409dc1f9a7" providerId="ADAL" clId="{8E17CF68-8D70-41B3-897F-2507DEF125FA}" dt="2022-05-23T18:09:45.164" v="3129" actId="26606"/>
          <ac:spMkLst>
            <pc:docMk/>
            <pc:sldMk cId="3064828482" sldId="256"/>
            <ac:spMk id="66" creationId="{11195564-33B9-434B-9641-764F5905A56F}"/>
          </ac:spMkLst>
        </pc:spChg>
        <pc:spChg chg="add del">
          <ac:chgData name="Maulik Bhanushankar Dave (2106684)" userId="3432f4ca-bf6a-4fce-a5fb-45409dc1f9a7" providerId="ADAL" clId="{8E17CF68-8D70-41B3-897F-2507DEF125FA}" dt="2022-05-23T18:10:56.832" v="3155" actId="26606"/>
          <ac:spMkLst>
            <pc:docMk/>
            <pc:sldMk cId="3064828482" sldId="256"/>
            <ac:spMk id="80" creationId="{18AC8E79-ECD6-4F34-BE5A-9F5E850E850A}"/>
          </ac:spMkLst>
        </pc:spChg>
        <pc:spChg chg="add del">
          <ac:chgData name="Maulik Bhanushankar Dave (2106684)" userId="3432f4ca-bf6a-4fce-a5fb-45409dc1f9a7" providerId="ADAL" clId="{8E17CF68-8D70-41B3-897F-2507DEF125FA}" dt="2022-05-23T18:10:56.832" v="3155" actId="26606"/>
          <ac:spMkLst>
            <pc:docMk/>
            <pc:sldMk cId="3064828482" sldId="256"/>
            <ac:spMk id="82" creationId="{7D2BE1BB-2AB2-4D7E-9E27-8D245181B513}"/>
          </ac:spMkLst>
        </pc:spChg>
        <pc:spChg chg="add del">
          <ac:chgData name="Maulik Bhanushankar Dave (2106684)" userId="3432f4ca-bf6a-4fce-a5fb-45409dc1f9a7" providerId="ADAL" clId="{8E17CF68-8D70-41B3-897F-2507DEF125FA}" dt="2022-05-23T18:10:20.798" v="3133" actId="26606"/>
          <ac:spMkLst>
            <pc:docMk/>
            <pc:sldMk cId="3064828482" sldId="256"/>
            <ac:spMk id="94" creationId="{F27E9F68-4C6B-44CF-905B-98EC49DD3A05}"/>
          </ac:spMkLst>
        </pc:spChg>
        <pc:spChg chg="add del">
          <ac:chgData name="Maulik Bhanushankar Dave (2106684)" userId="3432f4ca-bf6a-4fce-a5fb-45409dc1f9a7" providerId="ADAL" clId="{8E17CF68-8D70-41B3-897F-2507DEF125FA}" dt="2022-05-23T18:10:20.798" v="3133" actId="26606"/>
          <ac:spMkLst>
            <pc:docMk/>
            <pc:sldMk cId="3064828482" sldId="256"/>
            <ac:spMk id="96" creationId="{963C26DC-8AFA-4023-B207-F7664781D5C4}"/>
          </ac:spMkLst>
        </pc:spChg>
        <pc:spChg chg="add del">
          <ac:chgData name="Maulik Bhanushankar Dave (2106684)" userId="3432f4ca-bf6a-4fce-a5fb-45409dc1f9a7" providerId="ADAL" clId="{8E17CF68-8D70-41B3-897F-2507DEF125FA}" dt="2022-05-23T18:10:23.783" v="3135" actId="26606"/>
          <ac:spMkLst>
            <pc:docMk/>
            <pc:sldMk cId="3064828482" sldId="256"/>
            <ac:spMk id="103" creationId="{65219498-D544-41AC-98FE-8F956EF66A62}"/>
          </ac:spMkLst>
        </pc:spChg>
        <pc:spChg chg="add del">
          <ac:chgData name="Maulik Bhanushankar Dave (2106684)" userId="3432f4ca-bf6a-4fce-a5fb-45409dc1f9a7" providerId="ADAL" clId="{8E17CF68-8D70-41B3-897F-2507DEF125FA}" dt="2022-05-23T18:10:23.783" v="3135" actId="26606"/>
          <ac:spMkLst>
            <pc:docMk/>
            <pc:sldMk cId="3064828482" sldId="256"/>
            <ac:spMk id="104" creationId="{F500DBFC-17A9-4E0A-AEE2-A49F9AEEF0FD}"/>
          </ac:spMkLst>
        </pc:spChg>
        <pc:spChg chg="add del">
          <ac:chgData name="Maulik Bhanushankar Dave (2106684)" userId="3432f4ca-bf6a-4fce-a5fb-45409dc1f9a7" providerId="ADAL" clId="{8E17CF68-8D70-41B3-897F-2507DEF125FA}" dt="2022-05-23T18:10:27.565" v="3137" actId="26606"/>
          <ac:spMkLst>
            <pc:docMk/>
            <pc:sldMk cId="3064828482" sldId="256"/>
            <ac:spMk id="109" creationId="{643A7A40-1AE6-4218-A8E0-8248174A5377}"/>
          </ac:spMkLst>
        </pc:spChg>
        <pc:spChg chg="add del">
          <ac:chgData name="Maulik Bhanushankar Dave (2106684)" userId="3432f4ca-bf6a-4fce-a5fb-45409dc1f9a7" providerId="ADAL" clId="{8E17CF68-8D70-41B3-897F-2507DEF125FA}" dt="2022-05-23T18:10:27.565" v="3137" actId="26606"/>
          <ac:spMkLst>
            <pc:docMk/>
            <pc:sldMk cId="3064828482" sldId="256"/>
            <ac:spMk id="110" creationId="{BD8AB40A-4374-4897-B5EE-9F8913476E47}"/>
          </ac:spMkLst>
        </pc:spChg>
        <pc:spChg chg="add del">
          <ac:chgData name="Maulik Bhanushankar Dave (2106684)" userId="3432f4ca-bf6a-4fce-a5fb-45409dc1f9a7" providerId="ADAL" clId="{8E17CF68-8D70-41B3-897F-2507DEF125FA}" dt="2022-05-23T18:10:29.194" v="3139" actId="26606"/>
          <ac:spMkLst>
            <pc:docMk/>
            <pc:sldMk cId="3064828482" sldId="256"/>
            <ac:spMk id="118" creationId="{18AC8E79-ECD6-4F34-BE5A-9F5E850E850A}"/>
          </ac:spMkLst>
        </pc:spChg>
        <pc:spChg chg="add del">
          <ac:chgData name="Maulik Bhanushankar Dave (2106684)" userId="3432f4ca-bf6a-4fce-a5fb-45409dc1f9a7" providerId="ADAL" clId="{8E17CF68-8D70-41B3-897F-2507DEF125FA}" dt="2022-05-23T18:10:29.194" v="3139" actId="26606"/>
          <ac:spMkLst>
            <pc:docMk/>
            <pc:sldMk cId="3064828482" sldId="256"/>
            <ac:spMk id="119" creationId="{7D2BE1BB-2AB2-4D7E-9E27-8D245181B513}"/>
          </ac:spMkLst>
        </pc:spChg>
        <pc:spChg chg="add del">
          <ac:chgData name="Maulik Bhanushankar Dave (2106684)" userId="3432f4ca-bf6a-4fce-a5fb-45409dc1f9a7" providerId="ADAL" clId="{8E17CF68-8D70-41B3-897F-2507DEF125FA}" dt="2022-05-23T18:10:30.356" v="3142" actId="26606"/>
          <ac:spMkLst>
            <pc:docMk/>
            <pc:sldMk cId="3064828482" sldId="256"/>
            <ac:spMk id="123" creationId="{23D09407-53BC-485E-B4CE-BC5E4FC4B25B}"/>
          </ac:spMkLst>
        </pc:spChg>
        <pc:spChg chg="add del">
          <ac:chgData name="Maulik Bhanushankar Dave (2106684)" userId="3432f4ca-bf6a-4fce-a5fb-45409dc1f9a7" providerId="ADAL" clId="{8E17CF68-8D70-41B3-897F-2507DEF125FA}" dt="2022-05-23T18:10:30.356" v="3142" actId="26606"/>
          <ac:spMkLst>
            <pc:docMk/>
            <pc:sldMk cId="3064828482" sldId="256"/>
            <ac:spMk id="124" creationId="{921DB988-49FC-4608-B0A2-E2F3A4019041}"/>
          </ac:spMkLst>
        </pc:spChg>
        <pc:spChg chg="add del">
          <ac:chgData name="Maulik Bhanushankar Dave (2106684)" userId="3432f4ca-bf6a-4fce-a5fb-45409dc1f9a7" providerId="ADAL" clId="{8E17CF68-8D70-41B3-897F-2507DEF125FA}" dt="2022-05-23T18:10:31.844" v="3144" actId="26606"/>
          <ac:spMkLst>
            <pc:docMk/>
            <pc:sldMk cId="3064828482" sldId="256"/>
            <ac:spMk id="132" creationId="{65219498-D544-41AC-98FE-8F956EF66A62}"/>
          </ac:spMkLst>
        </pc:spChg>
        <pc:spChg chg="add del">
          <ac:chgData name="Maulik Bhanushankar Dave (2106684)" userId="3432f4ca-bf6a-4fce-a5fb-45409dc1f9a7" providerId="ADAL" clId="{8E17CF68-8D70-41B3-897F-2507DEF125FA}" dt="2022-05-23T18:10:31.844" v="3144" actId="26606"/>
          <ac:spMkLst>
            <pc:docMk/>
            <pc:sldMk cId="3064828482" sldId="256"/>
            <ac:spMk id="133" creationId="{F500DBFC-17A9-4E0A-AEE2-A49F9AEEF0FD}"/>
          </ac:spMkLst>
        </pc:spChg>
        <pc:spChg chg="add del">
          <ac:chgData name="Maulik Bhanushankar Dave (2106684)" userId="3432f4ca-bf6a-4fce-a5fb-45409dc1f9a7" providerId="ADAL" clId="{8E17CF68-8D70-41B3-897F-2507DEF125FA}" dt="2022-05-23T18:10:33.360" v="3146" actId="26606"/>
          <ac:spMkLst>
            <pc:docMk/>
            <pc:sldMk cId="3064828482" sldId="256"/>
            <ac:spMk id="136" creationId="{F27E9F68-4C6B-44CF-905B-98EC49DD3A05}"/>
          </ac:spMkLst>
        </pc:spChg>
        <pc:spChg chg="add del">
          <ac:chgData name="Maulik Bhanushankar Dave (2106684)" userId="3432f4ca-bf6a-4fce-a5fb-45409dc1f9a7" providerId="ADAL" clId="{8E17CF68-8D70-41B3-897F-2507DEF125FA}" dt="2022-05-23T18:10:33.360" v="3146" actId="26606"/>
          <ac:spMkLst>
            <pc:docMk/>
            <pc:sldMk cId="3064828482" sldId="256"/>
            <ac:spMk id="137" creationId="{963C26DC-8AFA-4023-B207-F7664781D5C4}"/>
          </ac:spMkLst>
        </pc:spChg>
        <pc:spChg chg="add del">
          <ac:chgData name="Maulik Bhanushankar Dave (2106684)" userId="3432f4ca-bf6a-4fce-a5fb-45409dc1f9a7" providerId="ADAL" clId="{8E17CF68-8D70-41B3-897F-2507DEF125FA}" dt="2022-05-23T18:10:35.163" v="3148" actId="26606"/>
          <ac:spMkLst>
            <pc:docMk/>
            <pc:sldMk cId="3064828482" sldId="256"/>
            <ac:spMk id="139" creationId="{643A7A40-1AE6-4218-A8E0-8248174A5377}"/>
          </ac:spMkLst>
        </pc:spChg>
        <pc:spChg chg="add del">
          <ac:chgData name="Maulik Bhanushankar Dave (2106684)" userId="3432f4ca-bf6a-4fce-a5fb-45409dc1f9a7" providerId="ADAL" clId="{8E17CF68-8D70-41B3-897F-2507DEF125FA}" dt="2022-05-23T18:10:35.163" v="3148" actId="26606"/>
          <ac:spMkLst>
            <pc:docMk/>
            <pc:sldMk cId="3064828482" sldId="256"/>
            <ac:spMk id="140" creationId="{BD8AB40A-4374-4897-B5EE-9F8913476E47}"/>
          </ac:spMkLst>
        </pc:spChg>
        <pc:spChg chg="add del">
          <ac:chgData name="Maulik Bhanushankar Dave (2106684)" userId="3432f4ca-bf6a-4fce-a5fb-45409dc1f9a7" providerId="ADAL" clId="{8E17CF68-8D70-41B3-897F-2507DEF125FA}" dt="2022-05-23T18:10:36.979" v="3150" actId="26606"/>
          <ac:spMkLst>
            <pc:docMk/>
            <pc:sldMk cId="3064828482" sldId="256"/>
            <ac:spMk id="144" creationId="{BEBFA723-5A7B-472D-ABD7-1526B8D3A38B}"/>
          </ac:spMkLst>
        </pc:spChg>
        <pc:spChg chg="add del">
          <ac:chgData name="Maulik Bhanushankar Dave (2106684)" userId="3432f4ca-bf6a-4fce-a5fb-45409dc1f9a7" providerId="ADAL" clId="{8E17CF68-8D70-41B3-897F-2507DEF125FA}" dt="2022-05-23T18:10:36.979" v="3150" actId="26606"/>
          <ac:spMkLst>
            <pc:docMk/>
            <pc:sldMk cId="3064828482" sldId="256"/>
            <ac:spMk id="145" creationId="{A6B27065-399A-4CF7-BF70-CF79B9848FC1}"/>
          </ac:spMkLst>
        </pc:spChg>
        <pc:spChg chg="add del">
          <ac:chgData name="Maulik Bhanushankar Dave (2106684)" userId="3432f4ca-bf6a-4fce-a5fb-45409dc1f9a7" providerId="ADAL" clId="{8E17CF68-8D70-41B3-897F-2507DEF125FA}" dt="2022-05-23T18:10:52.060" v="3152" actId="26606"/>
          <ac:spMkLst>
            <pc:docMk/>
            <pc:sldMk cId="3064828482" sldId="256"/>
            <ac:spMk id="151" creationId="{3C54F4CE-85F0-46ED-80DA-9518C9251AD1}"/>
          </ac:spMkLst>
        </pc:spChg>
        <pc:spChg chg="add del">
          <ac:chgData name="Maulik Bhanushankar Dave (2106684)" userId="3432f4ca-bf6a-4fce-a5fb-45409dc1f9a7" providerId="ADAL" clId="{8E17CF68-8D70-41B3-897F-2507DEF125FA}" dt="2022-05-23T18:10:52.060" v="3152" actId="26606"/>
          <ac:spMkLst>
            <pc:docMk/>
            <pc:sldMk cId="3064828482" sldId="256"/>
            <ac:spMk id="152" creationId="{DADD1FCA-8ACB-4958-81DD-4CDD6D3E1921}"/>
          </ac:spMkLst>
        </pc:spChg>
        <pc:spChg chg="add del">
          <ac:chgData name="Maulik Bhanushankar Dave (2106684)" userId="3432f4ca-bf6a-4fce-a5fb-45409dc1f9a7" providerId="ADAL" clId="{8E17CF68-8D70-41B3-897F-2507DEF125FA}" dt="2022-05-23T18:10:56.825" v="3154" actId="26606"/>
          <ac:spMkLst>
            <pc:docMk/>
            <pc:sldMk cId="3064828482" sldId="256"/>
            <ac:spMk id="154" creationId="{BEBFA723-5A7B-472D-ABD7-1526B8D3A38B}"/>
          </ac:spMkLst>
        </pc:spChg>
        <pc:spChg chg="add del">
          <ac:chgData name="Maulik Bhanushankar Dave (2106684)" userId="3432f4ca-bf6a-4fce-a5fb-45409dc1f9a7" providerId="ADAL" clId="{8E17CF68-8D70-41B3-897F-2507DEF125FA}" dt="2022-05-23T18:10:56.825" v="3154" actId="26606"/>
          <ac:spMkLst>
            <pc:docMk/>
            <pc:sldMk cId="3064828482" sldId="256"/>
            <ac:spMk id="155" creationId="{A6B27065-399A-4CF7-BF70-CF79B9848FC1}"/>
          </ac:spMkLst>
        </pc:spChg>
        <pc:spChg chg="add del">
          <ac:chgData name="Maulik Bhanushankar Dave (2106684)" userId="3432f4ca-bf6a-4fce-a5fb-45409dc1f9a7" providerId="ADAL" clId="{8E17CF68-8D70-41B3-897F-2507DEF125FA}" dt="2022-05-23T18:13:14.176" v="3259" actId="26606"/>
          <ac:spMkLst>
            <pc:docMk/>
            <pc:sldMk cId="3064828482" sldId="256"/>
            <ac:spMk id="158" creationId="{47942995-B07F-4636-9A06-C6A104B260A8}"/>
          </ac:spMkLst>
        </pc:spChg>
        <pc:spChg chg="add del">
          <ac:chgData name="Maulik Bhanushankar Dave (2106684)" userId="3432f4ca-bf6a-4fce-a5fb-45409dc1f9a7" providerId="ADAL" clId="{8E17CF68-8D70-41B3-897F-2507DEF125FA}" dt="2022-05-23T18:13:14.176" v="3259" actId="26606"/>
          <ac:spMkLst>
            <pc:docMk/>
            <pc:sldMk cId="3064828482" sldId="256"/>
            <ac:spMk id="162" creationId="{B81933D1-5615-42C7-9C0B-4EB7105CCE2D}"/>
          </ac:spMkLst>
        </pc:spChg>
        <pc:spChg chg="add del">
          <ac:chgData name="Maulik Bhanushankar Dave (2106684)" userId="3432f4ca-bf6a-4fce-a5fb-45409dc1f9a7" providerId="ADAL" clId="{8E17CF68-8D70-41B3-897F-2507DEF125FA}" dt="2022-05-23T18:13:14.176" v="3259" actId="26606"/>
          <ac:spMkLst>
            <pc:docMk/>
            <pc:sldMk cId="3064828482" sldId="256"/>
            <ac:spMk id="163" creationId="{19C9EAEA-39D0-4B0E-A0EB-51E7B26740B1}"/>
          </ac:spMkLst>
        </pc:spChg>
        <pc:spChg chg="add del">
          <ac:chgData name="Maulik Bhanushankar Dave (2106684)" userId="3432f4ca-bf6a-4fce-a5fb-45409dc1f9a7" providerId="ADAL" clId="{8E17CF68-8D70-41B3-897F-2507DEF125FA}" dt="2022-05-23T18:12:54.524" v="3253" actId="26606"/>
          <ac:spMkLst>
            <pc:docMk/>
            <pc:sldMk cId="3064828482" sldId="256"/>
            <ac:spMk id="168" creationId="{27427488-068E-4B55-AC8D-CD070B8CD46D}"/>
          </ac:spMkLst>
        </pc:spChg>
        <pc:spChg chg="add del">
          <ac:chgData name="Maulik Bhanushankar Dave (2106684)" userId="3432f4ca-bf6a-4fce-a5fb-45409dc1f9a7" providerId="ADAL" clId="{8E17CF68-8D70-41B3-897F-2507DEF125FA}" dt="2022-05-23T18:12:54.524" v="3253" actId="26606"/>
          <ac:spMkLst>
            <pc:docMk/>
            <pc:sldMk cId="3064828482" sldId="256"/>
            <ac:spMk id="174" creationId="{44D26783-C1CA-4BE1-9D40-3EA516AE3E0E}"/>
          </ac:spMkLst>
        </pc:spChg>
        <pc:spChg chg="add del">
          <ac:chgData name="Maulik Bhanushankar Dave (2106684)" userId="3432f4ca-bf6a-4fce-a5fb-45409dc1f9a7" providerId="ADAL" clId="{8E17CF68-8D70-41B3-897F-2507DEF125FA}" dt="2022-05-23T18:12:54.524" v="3253" actId="26606"/>
          <ac:spMkLst>
            <pc:docMk/>
            <pc:sldMk cId="3064828482" sldId="256"/>
            <ac:spMk id="176" creationId="{A20AF199-99C2-4569-9CAF-24514AE5E82A}"/>
          </ac:spMkLst>
        </pc:spChg>
        <pc:spChg chg="add del">
          <ac:chgData name="Maulik Bhanushankar Dave (2106684)" userId="3432f4ca-bf6a-4fce-a5fb-45409dc1f9a7" providerId="ADAL" clId="{8E17CF68-8D70-41B3-897F-2507DEF125FA}" dt="2022-05-23T18:13:03.578" v="3255" actId="26606"/>
          <ac:spMkLst>
            <pc:docMk/>
            <pc:sldMk cId="3064828482" sldId="256"/>
            <ac:spMk id="190" creationId="{FD8F1113-2E3C-46E3-B54F-B7F421EEFD11}"/>
          </ac:spMkLst>
        </pc:spChg>
        <pc:spChg chg="add del">
          <ac:chgData name="Maulik Bhanushankar Dave (2106684)" userId="3432f4ca-bf6a-4fce-a5fb-45409dc1f9a7" providerId="ADAL" clId="{8E17CF68-8D70-41B3-897F-2507DEF125FA}" dt="2022-05-23T18:13:03.578" v="3255" actId="26606"/>
          <ac:spMkLst>
            <pc:docMk/>
            <pc:sldMk cId="3064828482" sldId="256"/>
            <ac:spMk id="191" creationId="{4F37E7FB-7372-47E3-914E-7CF7E94B1C49}"/>
          </ac:spMkLst>
        </pc:spChg>
        <pc:spChg chg="add del">
          <ac:chgData name="Maulik Bhanushankar Dave (2106684)" userId="3432f4ca-bf6a-4fce-a5fb-45409dc1f9a7" providerId="ADAL" clId="{8E17CF68-8D70-41B3-897F-2507DEF125FA}" dt="2022-05-23T18:13:03.578" v="3255" actId="26606"/>
          <ac:spMkLst>
            <pc:docMk/>
            <pc:sldMk cId="3064828482" sldId="256"/>
            <ac:spMk id="193" creationId="{16E168E2-3256-43A5-9298-9E5A6AE8F736}"/>
          </ac:spMkLst>
        </pc:spChg>
        <pc:spChg chg="add del">
          <ac:chgData name="Maulik Bhanushankar Dave (2106684)" userId="3432f4ca-bf6a-4fce-a5fb-45409dc1f9a7" providerId="ADAL" clId="{8E17CF68-8D70-41B3-897F-2507DEF125FA}" dt="2022-05-23T18:13:14.170" v="3258" actId="26606"/>
          <ac:spMkLst>
            <pc:docMk/>
            <pc:sldMk cId="3064828482" sldId="256"/>
            <ac:spMk id="199" creationId="{74426AB7-D619-4515-962A-BC83909EC015}"/>
          </ac:spMkLst>
        </pc:spChg>
        <pc:spChg chg="add del">
          <ac:chgData name="Maulik Bhanushankar Dave (2106684)" userId="3432f4ca-bf6a-4fce-a5fb-45409dc1f9a7" providerId="ADAL" clId="{8E17CF68-8D70-41B3-897F-2507DEF125FA}" dt="2022-05-23T18:13:14.170" v="3258" actId="26606"/>
          <ac:spMkLst>
            <pc:docMk/>
            <pc:sldMk cId="3064828482" sldId="256"/>
            <ac:spMk id="200" creationId="{DE47DF98-723F-4AAC-ABCF-CACBC438F78F}"/>
          </ac:spMkLst>
        </pc:spChg>
        <pc:spChg chg="add del">
          <ac:chgData name="Maulik Bhanushankar Dave (2106684)" userId="3432f4ca-bf6a-4fce-a5fb-45409dc1f9a7" providerId="ADAL" clId="{8E17CF68-8D70-41B3-897F-2507DEF125FA}" dt="2022-05-23T18:13:57.588" v="3261"/>
          <ac:spMkLst>
            <pc:docMk/>
            <pc:sldMk cId="3064828482" sldId="256"/>
            <ac:spMk id="202" creationId="{AF1E5E62-9EB9-408E-AE53-A04A4C8110DE}"/>
          </ac:spMkLst>
        </pc:spChg>
        <pc:spChg chg="add del">
          <ac:chgData name="Maulik Bhanushankar Dave (2106684)" userId="3432f4ca-bf6a-4fce-a5fb-45409dc1f9a7" providerId="ADAL" clId="{8E17CF68-8D70-41B3-897F-2507DEF125FA}" dt="2022-05-23T18:13:57.588" v="3261"/>
          <ac:spMkLst>
            <pc:docMk/>
            <pc:sldMk cId="3064828482" sldId="256"/>
            <ac:spMk id="203" creationId="{9C5704B2-7C5B-4738-AF0D-4A2756A69FA1}"/>
          </ac:spMkLst>
        </pc:spChg>
        <pc:spChg chg="add del">
          <ac:chgData name="Maulik Bhanushankar Dave (2106684)" userId="3432f4ca-bf6a-4fce-a5fb-45409dc1f9a7" providerId="ADAL" clId="{8E17CF68-8D70-41B3-897F-2507DEF125FA}" dt="2022-05-23T18:13:57.588" v="3261"/>
          <ac:spMkLst>
            <pc:docMk/>
            <pc:sldMk cId="3064828482" sldId="256"/>
            <ac:spMk id="204" creationId="{DFB36DC4-A410-4DF1-8453-1D85743F5E07}"/>
          </ac:spMkLst>
        </pc:spChg>
        <pc:grpChg chg="add del">
          <ac:chgData name="Maulik Bhanushankar Dave (2106684)" userId="3432f4ca-bf6a-4fce-a5fb-45409dc1f9a7" providerId="ADAL" clId="{8E17CF68-8D70-41B3-897F-2507DEF125FA}" dt="2022-05-23T18:03:51.396" v="3096" actId="26606"/>
          <ac:grpSpMkLst>
            <pc:docMk/>
            <pc:sldMk cId="3064828482" sldId="256"/>
            <ac:grpSpMk id="7" creationId="{1D18C537-E336-47C4-836B-C342A230F8F3}"/>
          </ac:grpSpMkLst>
        </pc:grpChg>
        <pc:grpChg chg="add del">
          <ac:chgData name="Maulik Bhanushankar Dave (2106684)" userId="3432f4ca-bf6a-4fce-a5fb-45409dc1f9a7" providerId="ADAL" clId="{8E17CF68-8D70-41B3-897F-2507DEF125FA}" dt="2022-05-23T18:03:29.529" v="3094" actId="26606"/>
          <ac:grpSpMkLst>
            <pc:docMk/>
            <pc:sldMk cId="3064828482" sldId="256"/>
            <ac:grpSpMk id="22" creationId="{721D730E-1F97-4071-B143-B05E6D2599BC}"/>
          </ac:grpSpMkLst>
        </pc:grpChg>
        <pc:grpChg chg="add del">
          <ac:chgData name="Maulik Bhanushankar Dave (2106684)" userId="3432f4ca-bf6a-4fce-a5fb-45409dc1f9a7" providerId="ADAL" clId="{8E17CF68-8D70-41B3-897F-2507DEF125FA}" dt="2022-05-23T18:03:55.492" v="3100" actId="26606"/>
          <ac:grpSpMkLst>
            <pc:docMk/>
            <pc:sldMk cId="3064828482" sldId="256"/>
            <ac:grpSpMk id="23" creationId="{87F87F1B-42BA-4AC7-A4E2-41544DDB2CE3}"/>
          </ac:grpSpMkLst>
        </pc:grpChg>
        <pc:grpChg chg="add del">
          <ac:chgData name="Maulik Bhanushankar Dave (2106684)" userId="3432f4ca-bf6a-4fce-a5fb-45409dc1f9a7" providerId="ADAL" clId="{8E17CF68-8D70-41B3-897F-2507DEF125FA}" dt="2022-05-23T18:03:51.396" v="3096" actId="26606"/>
          <ac:grpSpMkLst>
            <pc:docMk/>
            <pc:sldMk cId="3064828482" sldId="256"/>
            <ac:grpSpMk id="28" creationId="{5A1259D8-0C3A-4069-A22F-537BBBB61A9C}"/>
          </ac:grpSpMkLst>
        </pc:grpChg>
        <pc:grpChg chg="add del">
          <ac:chgData name="Maulik Bhanushankar Dave (2106684)" userId="3432f4ca-bf6a-4fce-a5fb-45409dc1f9a7" providerId="ADAL" clId="{8E17CF68-8D70-41B3-897F-2507DEF125FA}" dt="2022-05-23T18:03:55.492" v="3100" actId="26606"/>
          <ac:grpSpMkLst>
            <pc:docMk/>
            <pc:sldMk cId="3064828482" sldId="256"/>
            <ac:grpSpMk id="29" creationId="{967346A5-7569-4F15-AB5D-BE3DADF192C0}"/>
          </ac:grpSpMkLst>
        </pc:grpChg>
        <pc:grpChg chg="add del">
          <ac:chgData name="Maulik Bhanushankar Dave (2106684)" userId="3432f4ca-bf6a-4fce-a5fb-45409dc1f9a7" providerId="ADAL" clId="{8E17CF68-8D70-41B3-897F-2507DEF125FA}" dt="2022-05-23T18:03:54.490" v="3098" actId="26606"/>
          <ac:grpSpMkLst>
            <pc:docMk/>
            <pc:sldMk cId="3064828482" sldId="256"/>
            <ac:grpSpMk id="35" creationId="{8A0FAFCA-5C96-453B-83B7-A9AEF7F18960}"/>
          </ac:grpSpMkLst>
        </pc:grpChg>
        <pc:grpChg chg="add del">
          <ac:chgData name="Maulik Bhanushankar Dave (2106684)" userId="3432f4ca-bf6a-4fce-a5fb-45409dc1f9a7" providerId="ADAL" clId="{8E17CF68-8D70-41B3-897F-2507DEF125FA}" dt="2022-05-23T18:03:54.490" v="3098" actId="26606"/>
          <ac:grpSpMkLst>
            <pc:docMk/>
            <pc:sldMk cId="3064828482" sldId="256"/>
            <ac:grpSpMk id="38" creationId="{CD0398DD-AD75-4E2B-A3C6-35073082A8B4}"/>
          </ac:grpSpMkLst>
        </pc:grpChg>
        <pc:grpChg chg="add del">
          <ac:chgData name="Maulik Bhanushankar Dave (2106684)" userId="3432f4ca-bf6a-4fce-a5fb-45409dc1f9a7" providerId="ADAL" clId="{8E17CF68-8D70-41B3-897F-2507DEF125FA}" dt="2022-05-23T18:03:55.492" v="3100" actId="26606"/>
          <ac:grpSpMkLst>
            <pc:docMk/>
            <pc:sldMk cId="3064828482" sldId="256"/>
            <ac:grpSpMk id="46" creationId="{D76D63AC-0421-45EC-B383-E79A61A78C6B}"/>
          </ac:grpSpMkLst>
        </pc:grpChg>
        <pc:grpChg chg="add del">
          <ac:chgData name="Maulik Bhanushankar Dave (2106684)" userId="3432f4ca-bf6a-4fce-a5fb-45409dc1f9a7" providerId="ADAL" clId="{8E17CF68-8D70-41B3-897F-2507DEF125FA}" dt="2022-05-23T18:03:56.885" v="3102" actId="26606"/>
          <ac:grpSpMkLst>
            <pc:docMk/>
            <pc:sldMk cId="3064828482" sldId="256"/>
            <ac:grpSpMk id="57" creationId="{5EB3C7E5-50E1-4F9E-AEA3-A6D2190394F1}"/>
          </ac:grpSpMkLst>
        </pc:grpChg>
        <pc:grpChg chg="add del">
          <ac:chgData name="Maulik Bhanushankar Dave (2106684)" userId="3432f4ca-bf6a-4fce-a5fb-45409dc1f9a7" providerId="ADAL" clId="{8E17CF68-8D70-41B3-897F-2507DEF125FA}" dt="2022-05-23T18:03:56.885" v="3102" actId="26606"/>
          <ac:grpSpMkLst>
            <pc:docMk/>
            <pc:sldMk cId="3064828482" sldId="256"/>
            <ac:grpSpMk id="60" creationId="{B988F9A4-0578-4C59-8B4A-346E02CF3A3F}"/>
          </ac:grpSpMkLst>
        </pc:grpChg>
        <pc:grpChg chg="add del">
          <ac:chgData name="Maulik Bhanushankar Dave (2106684)" userId="3432f4ca-bf6a-4fce-a5fb-45409dc1f9a7" providerId="ADAL" clId="{8E17CF68-8D70-41B3-897F-2507DEF125FA}" dt="2022-05-23T18:09:45.164" v="3129" actId="26606"/>
          <ac:grpSpMkLst>
            <pc:docMk/>
            <pc:sldMk cId="3064828482" sldId="256"/>
            <ac:grpSpMk id="67" creationId="{1D18C537-E336-47C4-836B-C342A230F8F3}"/>
          </ac:grpSpMkLst>
        </pc:grpChg>
        <pc:grpChg chg="add del">
          <ac:chgData name="Maulik Bhanushankar Dave (2106684)" userId="3432f4ca-bf6a-4fce-a5fb-45409dc1f9a7" providerId="ADAL" clId="{8E17CF68-8D70-41B3-897F-2507DEF125FA}" dt="2022-05-23T18:09:45.164" v="3129" actId="26606"/>
          <ac:grpSpMkLst>
            <pc:docMk/>
            <pc:sldMk cId="3064828482" sldId="256"/>
            <ac:grpSpMk id="72" creationId="{5A1259D8-0C3A-4069-A22F-537BBBB61A9C}"/>
          </ac:grpSpMkLst>
        </pc:grpChg>
        <pc:grpChg chg="add del">
          <ac:chgData name="Maulik Bhanushankar Dave (2106684)" userId="3432f4ca-bf6a-4fce-a5fb-45409dc1f9a7" providerId="ADAL" clId="{8E17CF68-8D70-41B3-897F-2507DEF125FA}" dt="2022-05-23T18:10:56.832" v="3155" actId="26606"/>
          <ac:grpSpMkLst>
            <pc:docMk/>
            <pc:sldMk cId="3064828482" sldId="256"/>
            <ac:grpSpMk id="84" creationId="{22A1615C-2156-4B15-BF3E-39794B37905E}"/>
          </ac:grpSpMkLst>
        </pc:grpChg>
        <pc:grpChg chg="add del">
          <ac:chgData name="Maulik Bhanushankar Dave (2106684)" userId="3432f4ca-bf6a-4fce-a5fb-45409dc1f9a7" providerId="ADAL" clId="{8E17CF68-8D70-41B3-897F-2507DEF125FA}" dt="2022-05-23T18:10:23.783" v="3135" actId="26606"/>
          <ac:grpSpMkLst>
            <pc:docMk/>
            <pc:sldMk cId="3064828482" sldId="256"/>
            <ac:grpSpMk id="98" creationId="{D74613BB-817C-4C4F-8A24-4936F2F064C0}"/>
          </ac:grpSpMkLst>
        </pc:grpChg>
        <pc:grpChg chg="add del">
          <ac:chgData name="Maulik Bhanushankar Dave (2106684)" userId="3432f4ca-bf6a-4fce-a5fb-45409dc1f9a7" providerId="ADAL" clId="{8E17CF68-8D70-41B3-897F-2507DEF125FA}" dt="2022-05-23T18:10:27.565" v="3137" actId="26606"/>
          <ac:grpSpMkLst>
            <pc:docMk/>
            <pc:sldMk cId="3064828482" sldId="256"/>
            <ac:grpSpMk id="111" creationId="{2783379C-045E-4010-ABDC-A270A0AA1068}"/>
          </ac:grpSpMkLst>
        </pc:grpChg>
        <pc:grpChg chg="add del">
          <ac:chgData name="Maulik Bhanushankar Dave (2106684)" userId="3432f4ca-bf6a-4fce-a5fb-45409dc1f9a7" providerId="ADAL" clId="{8E17CF68-8D70-41B3-897F-2507DEF125FA}" dt="2022-05-23T18:10:27.565" v="3137" actId="26606"/>
          <ac:grpSpMkLst>
            <pc:docMk/>
            <pc:sldMk cId="3064828482" sldId="256"/>
            <ac:grpSpMk id="116" creationId="{F5FDDF18-F156-4D2D-82C6-F55008E338B5}"/>
          </ac:grpSpMkLst>
        </pc:grpChg>
        <pc:grpChg chg="add del">
          <ac:chgData name="Maulik Bhanushankar Dave (2106684)" userId="3432f4ca-bf6a-4fce-a5fb-45409dc1f9a7" providerId="ADAL" clId="{8E17CF68-8D70-41B3-897F-2507DEF125FA}" dt="2022-05-23T18:10:29.194" v="3139" actId="26606"/>
          <ac:grpSpMkLst>
            <pc:docMk/>
            <pc:sldMk cId="3064828482" sldId="256"/>
            <ac:grpSpMk id="120" creationId="{22A1615C-2156-4B15-BF3E-39794B37905E}"/>
          </ac:grpSpMkLst>
        </pc:grpChg>
        <pc:grpChg chg="add del">
          <ac:chgData name="Maulik Bhanushankar Dave (2106684)" userId="3432f4ca-bf6a-4fce-a5fb-45409dc1f9a7" providerId="ADAL" clId="{8E17CF68-8D70-41B3-897F-2507DEF125FA}" dt="2022-05-23T18:10:30.356" v="3142" actId="26606"/>
          <ac:grpSpMkLst>
            <pc:docMk/>
            <pc:sldMk cId="3064828482" sldId="256"/>
            <ac:grpSpMk id="125" creationId="{E9B930FD-8671-4C4C-ADCF-73AC1D0CD417}"/>
          </ac:grpSpMkLst>
        </pc:grpChg>
        <pc:grpChg chg="add del">
          <ac:chgData name="Maulik Bhanushankar Dave (2106684)" userId="3432f4ca-bf6a-4fce-a5fb-45409dc1f9a7" providerId="ADAL" clId="{8E17CF68-8D70-41B3-897F-2507DEF125FA}" dt="2022-05-23T18:10:30.356" v="3142" actId="26606"/>
          <ac:grpSpMkLst>
            <pc:docMk/>
            <pc:sldMk cId="3064828482" sldId="256"/>
            <ac:grpSpMk id="130" creationId="{383C2651-AE0C-4AE4-8725-E2F9414FE219}"/>
          </ac:grpSpMkLst>
        </pc:grpChg>
        <pc:grpChg chg="add del">
          <ac:chgData name="Maulik Bhanushankar Dave (2106684)" userId="3432f4ca-bf6a-4fce-a5fb-45409dc1f9a7" providerId="ADAL" clId="{8E17CF68-8D70-41B3-897F-2507DEF125FA}" dt="2022-05-23T18:10:31.844" v="3144" actId="26606"/>
          <ac:grpSpMkLst>
            <pc:docMk/>
            <pc:sldMk cId="3064828482" sldId="256"/>
            <ac:grpSpMk id="134" creationId="{D74613BB-817C-4C4F-8A24-4936F2F064C0}"/>
          </ac:grpSpMkLst>
        </pc:grpChg>
        <pc:grpChg chg="add del">
          <ac:chgData name="Maulik Bhanushankar Dave (2106684)" userId="3432f4ca-bf6a-4fce-a5fb-45409dc1f9a7" providerId="ADAL" clId="{8E17CF68-8D70-41B3-897F-2507DEF125FA}" dt="2022-05-23T18:10:35.163" v="3148" actId="26606"/>
          <ac:grpSpMkLst>
            <pc:docMk/>
            <pc:sldMk cId="3064828482" sldId="256"/>
            <ac:grpSpMk id="141" creationId="{2783379C-045E-4010-ABDC-A270A0AA1068}"/>
          </ac:grpSpMkLst>
        </pc:grpChg>
        <pc:grpChg chg="add del">
          <ac:chgData name="Maulik Bhanushankar Dave (2106684)" userId="3432f4ca-bf6a-4fce-a5fb-45409dc1f9a7" providerId="ADAL" clId="{8E17CF68-8D70-41B3-897F-2507DEF125FA}" dt="2022-05-23T18:10:35.163" v="3148" actId="26606"/>
          <ac:grpSpMkLst>
            <pc:docMk/>
            <pc:sldMk cId="3064828482" sldId="256"/>
            <ac:grpSpMk id="142" creationId="{F5FDDF18-F156-4D2D-82C6-F55008E338B5}"/>
          </ac:grpSpMkLst>
        </pc:grpChg>
        <pc:grpChg chg="add del">
          <ac:chgData name="Maulik Bhanushankar Dave (2106684)" userId="3432f4ca-bf6a-4fce-a5fb-45409dc1f9a7" providerId="ADAL" clId="{8E17CF68-8D70-41B3-897F-2507DEF125FA}" dt="2022-05-23T18:10:36.979" v="3150" actId="26606"/>
          <ac:grpSpMkLst>
            <pc:docMk/>
            <pc:sldMk cId="3064828482" sldId="256"/>
            <ac:grpSpMk id="146" creationId="{CF22986C-DDF7-4109-9D6A-006800D6B041}"/>
          </ac:grpSpMkLst>
        </pc:grpChg>
        <pc:grpChg chg="add del">
          <ac:chgData name="Maulik Bhanushankar Dave (2106684)" userId="3432f4ca-bf6a-4fce-a5fb-45409dc1f9a7" providerId="ADAL" clId="{8E17CF68-8D70-41B3-897F-2507DEF125FA}" dt="2022-05-23T18:10:56.825" v="3154" actId="26606"/>
          <ac:grpSpMkLst>
            <pc:docMk/>
            <pc:sldMk cId="3064828482" sldId="256"/>
            <ac:grpSpMk id="156" creationId="{CF22986C-DDF7-4109-9D6A-006800D6B041}"/>
          </ac:grpSpMkLst>
        </pc:grpChg>
        <pc:grpChg chg="add del">
          <ac:chgData name="Maulik Bhanushankar Dave (2106684)" userId="3432f4ca-bf6a-4fce-a5fb-45409dc1f9a7" providerId="ADAL" clId="{8E17CF68-8D70-41B3-897F-2507DEF125FA}" dt="2022-05-23T18:13:14.176" v="3259" actId="26606"/>
          <ac:grpSpMkLst>
            <pc:docMk/>
            <pc:sldMk cId="3064828482" sldId="256"/>
            <ac:grpSpMk id="159" creationId="{032D8612-31EB-44CF-A1D0-14FD4C705424}"/>
          </ac:grpSpMkLst>
        </pc:grpChg>
        <pc:grpChg chg="add del">
          <ac:chgData name="Maulik Bhanushankar Dave (2106684)" userId="3432f4ca-bf6a-4fce-a5fb-45409dc1f9a7" providerId="ADAL" clId="{8E17CF68-8D70-41B3-897F-2507DEF125FA}" dt="2022-05-23T18:12:54.524" v="3253" actId="26606"/>
          <ac:grpSpMkLst>
            <pc:docMk/>
            <pc:sldMk cId="3064828482" sldId="256"/>
            <ac:grpSpMk id="170" creationId="{6CEC401A-BC46-41FC-AD55-F7810C3CFA9A}"/>
          </ac:grpSpMkLst>
        </pc:grpChg>
        <pc:grpChg chg="add del">
          <ac:chgData name="Maulik Bhanushankar Dave (2106684)" userId="3432f4ca-bf6a-4fce-a5fb-45409dc1f9a7" providerId="ADAL" clId="{8E17CF68-8D70-41B3-897F-2507DEF125FA}" dt="2022-05-23T18:13:03.578" v="3255" actId="26606"/>
          <ac:grpSpMkLst>
            <pc:docMk/>
            <pc:sldMk cId="3064828482" sldId="256"/>
            <ac:grpSpMk id="192" creationId="{465DDECC-A11E-434E-87B2-8997CD3832FD}"/>
          </ac:grpSpMkLst>
        </pc:grpChg>
        <pc:picChg chg="add mod modCrop">
          <ac:chgData name="Maulik Bhanushankar Dave (2106684)" userId="3432f4ca-bf6a-4fce-a5fb-45409dc1f9a7" providerId="ADAL" clId="{8E17CF68-8D70-41B3-897F-2507DEF125FA}" dt="2022-05-23T18:20:17.783" v="3282" actId="26606"/>
          <ac:picMkLst>
            <pc:docMk/>
            <pc:sldMk cId="3064828482" sldId="256"/>
            <ac:picMk id="42" creationId="{126B867F-401F-4B05-817D-6C078A193FE6}"/>
          </ac:picMkLst>
        </pc:picChg>
        <pc:cxnChg chg="add del">
          <ac:chgData name="Maulik Bhanushankar Dave (2106684)" userId="3432f4ca-bf6a-4fce-a5fb-45409dc1f9a7" providerId="ADAL" clId="{8E17CF68-8D70-41B3-897F-2507DEF125FA}" dt="2022-05-23T18:13:14.170" v="3258" actId="26606"/>
          <ac:cxnSpMkLst>
            <pc:docMk/>
            <pc:sldMk cId="3064828482" sldId="256"/>
            <ac:cxnSpMk id="172" creationId="{EA29FC7C-9308-4FDE-8DCA-405668055B0F}"/>
          </ac:cxnSpMkLst>
        </pc:cxnChg>
      </pc:sldChg>
      <pc:sldChg chg="addSp delSp modSp mod setBg">
        <pc:chgData name="Maulik Bhanushankar Dave (2106684)" userId="3432f4ca-bf6a-4fce-a5fb-45409dc1f9a7" providerId="ADAL" clId="{8E17CF68-8D70-41B3-897F-2507DEF125FA}" dt="2022-05-24T12:59:04.207" v="3552" actId="20577"/>
        <pc:sldMkLst>
          <pc:docMk/>
          <pc:sldMk cId="614110065" sldId="257"/>
        </pc:sldMkLst>
        <pc:spChg chg="mod">
          <ac:chgData name="Maulik Bhanushankar Dave (2106684)" userId="3432f4ca-bf6a-4fce-a5fb-45409dc1f9a7" providerId="ADAL" clId="{8E17CF68-8D70-41B3-897F-2507DEF125FA}" dt="2022-05-23T18:20:35.616" v="3285"/>
          <ac:spMkLst>
            <pc:docMk/>
            <pc:sldMk cId="614110065" sldId="257"/>
            <ac:spMk id="2" creationId="{298E4BEC-4593-411D-A97A-5C8E88B3859E}"/>
          </ac:spMkLst>
        </pc:spChg>
        <pc:spChg chg="mod">
          <ac:chgData name="Maulik Bhanushankar Dave (2106684)" userId="3432f4ca-bf6a-4fce-a5fb-45409dc1f9a7" providerId="ADAL" clId="{8E17CF68-8D70-41B3-897F-2507DEF125FA}" dt="2022-05-24T12:59:04.207" v="3552" actId="20577"/>
          <ac:spMkLst>
            <pc:docMk/>
            <pc:sldMk cId="614110065" sldId="257"/>
            <ac:spMk id="3" creationId="{C7DEB2A5-15C1-45C5-8346-ED56001ABCEB}"/>
          </ac:spMkLst>
        </pc:spChg>
        <pc:spChg chg="add mod">
          <ac:chgData name="Maulik Bhanushankar Dave (2106684)" userId="3432f4ca-bf6a-4fce-a5fb-45409dc1f9a7" providerId="ADAL" clId="{8E17CF68-8D70-41B3-897F-2507DEF125FA}" dt="2022-05-23T14:20:42.824" v="51" actId="20577"/>
          <ac:spMkLst>
            <pc:docMk/>
            <pc:sldMk cId="614110065" sldId="257"/>
            <ac:spMk id="4" creationId="{2569D48F-D86A-4EC1-8A65-F04B985718B3}"/>
          </ac:spMkLst>
        </pc:spChg>
        <pc:graphicFrameChg chg="add del">
          <ac:chgData name="Maulik Bhanushankar Dave (2106684)" userId="3432f4ca-bf6a-4fce-a5fb-45409dc1f9a7" providerId="ADAL" clId="{8E17CF68-8D70-41B3-897F-2507DEF125FA}" dt="2022-05-23T14:20:28.205" v="47"/>
          <ac:graphicFrameMkLst>
            <pc:docMk/>
            <pc:sldMk cId="614110065" sldId="257"/>
            <ac:graphicFrameMk id="5" creationId="{A2B02892-66A9-4302-A895-44D220F4B97E}"/>
          </ac:graphicFrameMkLst>
        </pc:graphicFrameChg>
      </pc:sldChg>
      <pc:sldChg chg="addSp modSp new mod">
        <pc:chgData name="Maulik Bhanushankar Dave (2106684)" userId="3432f4ca-bf6a-4fce-a5fb-45409dc1f9a7" providerId="ADAL" clId="{8E17CF68-8D70-41B3-897F-2507DEF125FA}" dt="2022-05-24T13:20:06.480" v="3815" actId="20577"/>
        <pc:sldMkLst>
          <pc:docMk/>
          <pc:sldMk cId="178079788" sldId="258"/>
        </pc:sldMkLst>
        <pc:spChg chg="mod">
          <ac:chgData name="Maulik Bhanushankar Dave (2106684)" userId="3432f4ca-bf6a-4fce-a5fb-45409dc1f9a7" providerId="ADAL" clId="{8E17CF68-8D70-41B3-897F-2507DEF125FA}" dt="2022-05-23T18:01:46.429" v="3059" actId="27636"/>
          <ac:spMkLst>
            <pc:docMk/>
            <pc:sldMk cId="178079788" sldId="258"/>
            <ac:spMk id="2" creationId="{AA9A52AA-6866-40DB-B59D-62D46238C644}"/>
          </ac:spMkLst>
        </pc:spChg>
        <pc:spChg chg="mod">
          <ac:chgData name="Maulik Bhanushankar Dave (2106684)" userId="3432f4ca-bf6a-4fce-a5fb-45409dc1f9a7" providerId="ADAL" clId="{8E17CF68-8D70-41B3-897F-2507DEF125FA}" dt="2022-05-24T13:20:06.480" v="3815" actId="20577"/>
          <ac:spMkLst>
            <pc:docMk/>
            <pc:sldMk cId="178079788" sldId="258"/>
            <ac:spMk id="3" creationId="{6CA6A308-D3B0-4578-9E53-9E42DC4416D0}"/>
          </ac:spMkLst>
        </pc:spChg>
        <pc:picChg chg="add mod">
          <ac:chgData name="Maulik Bhanushankar Dave (2106684)" userId="3432f4ca-bf6a-4fce-a5fb-45409dc1f9a7" providerId="ADAL" clId="{8E17CF68-8D70-41B3-897F-2507DEF125FA}" dt="2022-05-23T15:06:17.256" v="576" actId="1076"/>
          <ac:picMkLst>
            <pc:docMk/>
            <pc:sldMk cId="178079788" sldId="258"/>
            <ac:picMk id="4" creationId="{56F2540D-169A-4D8F-90A9-A9B39F2046DC}"/>
          </ac:picMkLst>
        </pc:picChg>
        <pc:picChg chg="add mod">
          <ac:chgData name="Maulik Bhanushankar Dave (2106684)" userId="3432f4ca-bf6a-4fce-a5fb-45409dc1f9a7" providerId="ADAL" clId="{8E17CF68-8D70-41B3-897F-2507DEF125FA}" dt="2022-05-23T14:55:31.537" v="553" actId="14100"/>
          <ac:picMkLst>
            <pc:docMk/>
            <pc:sldMk cId="178079788" sldId="258"/>
            <ac:picMk id="6" creationId="{6D7E4756-2D64-4025-8EAA-879E42AD4390}"/>
          </ac:picMkLst>
        </pc:picChg>
      </pc:sldChg>
      <pc:sldChg chg="modSp new del mod">
        <pc:chgData name="Maulik Bhanushankar Dave (2106684)" userId="3432f4ca-bf6a-4fce-a5fb-45409dc1f9a7" providerId="ADAL" clId="{8E17CF68-8D70-41B3-897F-2507DEF125FA}" dt="2022-05-23T14:29:58.332" v="256" actId="2696"/>
        <pc:sldMkLst>
          <pc:docMk/>
          <pc:sldMk cId="1030758051" sldId="258"/>
        </pc:sldMkLst>
        <pc:spChg chg="mod">
          <ac:chgData name="Maulik Bhanushankar Dave (2106684)" userId="3432f4ca-bf6a-4fce-a5fb-45409dc1f9a7" providerId="ADAL" clId="{8E17CF68-8D70-41B3-897F-2507DEF125FA}" dt="2022-05-23T14:29:44.749" v="255" actId="14100"/>
          <ac:spMkLst>
            <pc:docMk/>
            <pc:sldMk cId="1030758051" sldId="258"/>
            <ac:spMk id="2" creationId="{3D15F4EA-CA22-47CD-83DF-02B1A417E8D0}"/>
          </ac:spMkLst>
        </pc:spChg>
        <pc:spChg chg="mod">
          <ac:chgData name="Maulik Bhanushankar Dave (2106684)" userId="3432f4ca-bf6a-4fce-a5fb-45409dc1f9a7" providerId="ADAL" clId="{8E17CF68-8D70-41B3-897F-2507DEF125FA}" dt="2022-05-23T14:29:40.981" v="254" actId="14100"/>
          <ac:spMkLst>
            <pc:docMk/>
            <pc:sldMk cId="1030758051" sldId="258"/>
            <ac:spMk id="3" creationId="{E90D0FC3-D0F2-49AA-BC5E-E5549CBB06AB}"/>
          </ac:spMkLst>
        </pc:spChg>
      </pc:sldChg>
      <pc:sldChg chg="new del">
        <pc:chgData name="Maulik Bhanushankar Dave (2106684)" userId="3432f4ca-bf6a-4fce-a5fb-45409dc1f9a7" providerId="ADAL" clId="{8E17CF68-8D70-41B3-897F-2507DEF125FA}" dt="2022-05-23T14:30:24.478" v="258" actId="680"/>
        <pc:sldMkLst>
          <pc:docMk/>
          <pc:sldMk cId="1515186265" sldId="258"/>
        </pc:sldMkLst>
      </pc:sldChg>
      <pc:sldChg chg="addSp delSp modSp new mod setBg">
        <pc:chgData name="Maulik Bhanushankar Dave (2106684)" userId="3432f4ca-bf6a-4fce-a5fb-45409dc1f9a7" providerId="ADAL" clId="{8E17CF68-8D70-41B3-897F-2507DEF125FA}" dt="2022-05-24T12:45:54.248" v="3517" actId="5793"/>
        <pc:sldMkLst>
          <pc:docMk/>
          <pc:sldMk cId="1782416733" sldId="259"/>
        </pc:sldMkLst>
        <pc:spChg chg="mod">
          <ac:chgData name="Maulik Bhanushankar Dave (2106684)" userId="3432f4ca-bf6a-4fce-a5fb-45409dc1f9a7" providerId="ADAL" clId="{8E17CF68-8D70-41B3-897F-2507DEF125FA}" dt="2022-05-23T18:20:16.638" v="3281" actId="26606"/>
          <ac:spMkLst>
            <pc:docMk/>
            <pc:sldMk cId="1782416733" sldId="259"/>
            <ac:spMk id="2" creationId="{9CFC3E10-B4F8-4C58-A0C4-15D17B5FF299}"/>
          </ac:spMkLst>
        </pc:spChg>
        <pc:spChg chg="add del mod">
          <ac:chgData name="Maulik Bhanushankar Dave (2106684)" userId="3432f4ca-bf6a-4fce-a5fb-45409dc1f9a7" providerId="ADAL" clId="{8E17CF68-8D70-41B3-897F-2507DEF125FA}" dt="2022-05-24T12:45:54.248" v="3517" actId="5793"/>
          <ac:spMkLst>
            <pc:docMk/>
            <pc:sldMk cId="1782416733" sldId="259"/>
            <ac:spMk id="3" creationId="{96605C83-1091-4233-A1B9-FF65F7BD0F7B}"/>
          </ac:spMkLst>
        </pc:spChg>
        <pc:spChg chg="add del">
          <ac:chgData name="Maulik Bhanushankar Dave (2106684)" userId="3432f4ca-bf6a-4fce-a5fb-45409dc1f9a7" providerId="ADAL" clId="{8E17CF68-8D70-41B3-897F-2507DEF125FA}" dt="2022-05-23T18:20:16.638" v="3281" actId="26606"/>
          <ac:spMkLst>
            <pc:docMk/>
            <pc:sldMk cId="1782416733" sldId="259"/>
            <ac:spMk id="9" creationId="{4E866FF9-A729-45F0-A163-10E89E871602}"/>
          </ac:spMkLst>
        </pc:spChg>
        <pc:spChg chg="add del">
          <ac:chgData name="Maulik Bhanushankar Dave (2106684)" userId="3432f4ca-bf6a-4fce-a5fb-45409dc1f9a7" providerId="ADAL" clId="{8E17CF68-8D70-41B3-897F-2507DEF125FA}" dt="2022-05-23T18:20:16.638" v="3281" actId="26606"/>
          <ac:spMkLst>
            <pc:docMk/>
            <pc:sldMk cId="1782416733" sldId="259"/>
            <ac:spMk id="11" creationId="{A804366F-2366-4688-98E7-B101C7BC6146}"/>
          </ac:spMkLst>
        </pc:spChg>
        <pc:graphicFrameChg chg="add del">
          <ac:chgData name="Maulik Bhanushankar Dave (2106684)" userId="3432f4ca-bf6a-4fce-a5fb-45409dc1f9a7" providerId="ADAL" clId="{8E17CF68-8D70-41B3-897F-2507DEF125FA}" dt="2022-05-23T18:20:16.638" v="3281" actId="26606"/>
          <ac:graphicFrameMkLst>
            <pc:docMk/>
            <pc:sldMk cId="1782416733" sldId="259"/>
            <ac:graphicFrameMk id="5" creationId="{1AAF8D4D-A25A-3204-E5C6-604A660ED129}"/>
          </ac:graphicFrameMkLst>
        </pc:graphicFrameChg>
      </pc:sldChg>
      <pc:sldChg chg="modSp new del mod">
        <pc:chgData name="Maulik Bhanushankar Dave (2106684)" userId="3432f4ca-bf6a-4fce-a5fb-45409dc1f9a7" providerId="ADAL" clId="{8E17CF68-8D70-41B3-897F-2507DEF125FA}" dt="2022-05-23T15:05:40.403" v="575" actId="2696"/>
        <pc:sldMkLst>
          <pc:docMk/>
          <pc:sldMk cId="4116747653" sldId="259"/>
        </pc:sldMkLst>
        <pc:spChg chg="mod">
          <ac:chgData name="Maulik Bhanushankar Dave (2106684)" userId="3432f4ca-bf6a-4fce-a5fb-45409dc1f9a7" providerId="ADAL" clId="{8E17CF68-8D70-41B3-897F-2507DEF125FA}" dt="2022-05-23T15:05:28.913" v="574" actId="14100"/>
          <ac:spMkLst>
            <pc:docMk/>
            <pc:sldMk cId="4116747653" sldId="259"/>
            <ac:spMk id="2" creationId="{31EE5FDB-C881-427E-A99B-D9D727670C1D}"/>
          </ac:spMkLst>
        </pc:spChg>
        <pc:spChg chg="mod">
          <ac:chgData name="Maulik Bhanushankar Dave (2106684)" userId="3432f4ca-bf6a-4fce-a5fb-45409dc1f9a7" providerId="ADAL" clId="{8E17CF68-8D70-41B3-897F-2507DEF125FA}" dt="2022-05-23T15:05:17.544" v="573" actId="14100"/>
          <ac:spMkLst>
            <pc:docMk/>
            <pc:sldMk cId="4116747653" sldId="259"/>
            <ac:spMk id="3" creationId="{A1FF8406-6D2F-48B6-8CAD-8ED05E6FE33E}"/>
          </ac:spMkLst>
        </pc:spChg>
      </pc:sldChg>
      <pc:sldChg chg="new del">
        <pc:chgData name="Maulik Bhanushankar Dave (2106684)" userId="3432f4ca-bf6a-4fce-a5fb-45409dc1f9a7" providerId="ADAL" clId="{8E17CF68-8D70-41B3-897F-2507DEF125FA}" dt="2022-05-23T15:24:19.986" v="896" actId="2696"/>
        <pc:sldMkLst>
          <pc:docMk/>
          <pc:sldMk cId="3302362278" sldId="260"/>
        </pc:sldMkLst>
      </pc:sldChg>
      <pc:sldChg chg="addSp delSp modSp new add del mod setBg">
        <pc:chgData name="Maulik Bhanushankar Dave (2106684)" userId="3432f4ca-bf6a-4fce-a5fb-45409dc1f9a7" providerId="ADAL" clId="{8E17CF68-8D70-41B3-897F-2507DEF125FA}" dt="2022-05-23T18:20:35.616" v="3285"/>
        <pc:sldMkLst>
          <pc:docMk/>
          <pc:sldMk cId="4107080562" sldId="260"/>
        </pc:sldMkLst>
        <pc:spChg chg="mod">
          <ac:chgData name="Maulik Bhanushankar Dave (2106684)" userId="3432f4ca-bf6a-4fce-a5fb-45409dc1f9a7" providerId="ADAL" clId="{8E17CF68-8D70-41B3-897F-2507DEF125FA}" dt="2022-05-23T18:20:35.616" v="3285"/>
          <ac:spMkLst>
            <pc:docMk/>
            <pc:sldMk cId="4107080562" sldId="260"/>
            <ac:spMk id="2" creationId="{DB3FCA87-3A9D-4F43-B0A1-8C2B9400F2DF}"/>
          </ac:spMkLst>
        </pc:spChg>
        <pc:spChg chg="add del mod">
          <ac:chgData name="Maulik Bhanushankar Dave (2106684)" userId="3432f4ca-bf6a-4fce-a5fb-45409dc1f9a7" providerId="ADAL" clId="{8E17CF68-8D70-41B3-897F-2507DEF125FA}" dt="2022-05-23T18:20:14.855" v="3280" actId="26606"/>
          <ac:spMkLst>
            <pc:docMk/>
            <pc:sldMk cId="4107080562" sldId="260"/>
            <ac:spMk id="3" creationId="{F86FCEE7-A360-4DE7-AF28-C79F42A02A96}"/>
          </ac:spMkLst>
        </pc:spChg>
        <pc:spChg chg="add del">
          <ac:chgData name="Maulik Bhanushankar Dave (2106684)" userId="3432f4ca-bf6a-4fce-a5fb-45409dc1f9a7" providerId="ADAL" clId="{8E17CF68-8D70-41B3-897F-2507DEF125FA}" dt="2022-05-23T18:19:22.185" v="3274" actId="26606"/>
          <ac:spMkLst>
            <pc:docMk/>
            <pc:sldMk cId="4107080562" sldId="260"/>
            <ac:spMk id="12" creationId="{1660E788-AFA9-4A1B-9991-6AA74632A15B}"/>
          </ac:spMkLst>
        </pc:spChg>
        <pc:spChg chg="add del">
          <ac:chgData name="Maulik Bhanushankar Dave (2106684)" userId="3432f4ca-bf6a-4fce-a5fb-45409dc1f9a7" providerId="ADAL" clId="{8E17CF68-8D70-41B3-897F-2507DEF125FA}" dt="2022-05-23T18:19:22.185" v="3274" actId="26606"/>
          <ac:spMkLst>
            <pc:docMk/>
            <pc:sldMk cId="4107080562" sldId="260"/>
            <ac:spMk id="14" creationId="{867D4867-5BA7-4462-B2F6-A23F4A622AA7}"/>
          </ac:spMkLst>
        </pc:spChg>
        <pc:spChg chg="add del">
          <ac:chgData name="Maulik Bhanushankar Dave (2106684)" userId="3432f4ca-bf6a-4fce-a5fb-45409dc1f9a7" providerId="ADAL" clId="{8E17CF68-8D70-41B3-897F-2507DEF125FA}" dt="2022-05-23T18:19:23.489" v="3276" actId="26606"/>
          <ac:spMkLst>
            <pc:docMk/>
            <pc:sldMk cId="4107080562" sldId="260"/>
            <ac:spMk id="16" creationId="{879398A9-0D0D-4901-BDDF-B3D93CECA7B9}"/>
          </ac:spMkLst>
        </pc:spChg>
        <pc:spChg chg="add del">
          <ac:chgData name="Maulik Bhanushankar Dave (2106684)" userId="3432f4ca-bf6a-4fce-a5fb-45409dc1f9a7" providerId="ADAL" clId="{8E17CF68-8D70-41B3-897F-2507DEF125FA}" dt="2022-05-23T18:19:23.489" v="3276" actId="26606"/>
          <ac:spMkLst>
            <pc:docMk/>
            <pc:sldMk cId="4107080562" sldId="260"/>
            <ac:spMk id="17" creationId="{011FEC3B-E514-4E21-B2CB-7903A73569E2}"/>
          </ac:spMkLst>
        </pc:spChg>
        <pc:spChg chg="add del">
          <ac:chgData name="Maulik Bhanushankar Dave (2106684)" userId="3432f4ca-bf6a-4fce-a5fb-45409dc1f9a7" providerId="ADAL" clId="{8E17CF68-8D70-41B3-897F-2507DEF125FA}" dt="2022-05-23T18:20:14.855" v="3280" actId="26606"/>
          <ac:spMkLst>
            <pc:docMk/>
            <pc:sldMk cId="4107080562" sldId="260"/>
            <ac:spMk id="19" creationId="{1660E788-AFA9-4A1B-9991-6AA74632A15B}"/>
          </ac:spMkLst>
        </pc:spChg>
        <pc:spChg chg="add del">
          <ac:chgData name="Maulik Bhanushankar Dave (2106684)" userId="3432f4ca-bf6a-4fce-a5fb-45409dc1f9a7" providerId="ADAL" clId="{8E17CF68-8D70-41B3-897F-2507DEF125FA}" dt="2022-05-23T18:20:14.855" v="3280" actId="26606"/>
          <ac:spMkLst>
            <pc:docMk/>
            <pc:sldMk cId="4107080562" sldId="260"/>
            <ac:spMk id="20" creationId="{867D4867-5BA7-4462-B2F6-A23F4A622AA7}"/>
          </ac:spMkLst>
        </pc:spChg>
        <pc:picChg chg="add del mod">
          <ac:chgData name="Maulik Bhanushankar Dave (2106684)" userId="3432f4ca-bf6a-4fce-a5fb-45409dc1f9a7" providerId="ADAL" clId="{8E17CF68-8D70-41B3-897F-2507DEF125FA}" dt="2022-05-23T15:58:47.937" v="925" actId="931"/>
          <ac:picMkLst>
            <pc:docMk/>
            <pc:sldMk cId="4107080562" sldId="260"/>
            <ac:picMk id="5" creationId="{ACF96254-9B4C-4182-9581-BA7DA3A66E2C}"/>
          </ac:picMkLst>
        </pc:picChg>
        <pc:picChg chg="add mod">
          <ac:chgData name="Maulik Bhanushankar Dave (2106684)" userId="3432f4ca-bf6a-4fce-a5fb-45409dc1f9a7" providerId="ADAL" clId="{8E17CF68-8D70-41B3-897F-2507DEF125FA}" dt="2022-05-23T18:20:14.855" v="3280" actId="26606"/>
          <ac:picMkLst>
            <pc:docMk/>
            <pc:sldMk cId="4107080562" sldId="260"/>
            <ac:picMk id="7" creationId="{D0A5206F-A10A-4828-8727-B851528D5479}"/>
          </ac:picMkLst>
        </pc:picChg>
      </pc:sldChg>
      <pc:sldChg chg="addSp delSp modSp new mod setBg setClrOvrMap">
        <pc:chgData name="Maulik Bhanushankar Dave (2106684)" userId="3432f4ca-bf6a-4fce-a5fb-45409dc1f9a7" providerId="ADAL" clId="{8E17CF68-8D70-41B3-897F-2507DEF125FA}" dt="2022-05-23T18:20:35.616" v="3285"/>
        <pc:sldMkLst>
          <pc:docMk/>
          <pc:sldMk cId="1096783055" sldId="261"/>
        </pc:sldMkLst>
        <pc:spChg chg="mod">
          <ac:chgData name="Maulik Bhanushankar Dave (2106684)" userId="3432f4ca-bf6a-4fce-a5fb-45409dc1f9a7" providerId="ADAL" clId="{8E17CF68-8D70-41B3-897F-2507DEF125FA}" dt="2022-05-23T18:20:35.616" v="3285"/>
          <ac:spMkLst>
            <pc:docMk/>
            <pc:sldMk cId="1096783055" sldId="261"/>
            <ac:spMk id="2" creationId="{7F16C1F0-415E-4917-9F61-DB3D2E0B5785}"/>
          </ac:spMkLst>
        </pc:spChg>
        <pc:spChg chg="mod">
          <ac:chgData name="Maulik Bhanushankar Dave (2106684)" userId="3432f4ca-bf6a-4fce-a5fb-45409dc1f9a7" providerId="ADAL" clId="{8E17CF68-8D70-41B3-897F-2507DEF125FA}" dt="2022-05-23T18:20:35.616" v="3285"/>
          <ac:spMkLst>
            <pc:docMk/>
            <pc:sldMk cId="1096783055" sldId="261"/>
            <ac:spMk id="3" creationId="{E705B566-34E2-47D3-9DAF-3064FF4D1C6D}"/>
          </ac:spMkLst>
        </pc:spChg>
        <pc:spChg chg="add del">
          <ac:chgData name="Maulik Bhanushankar Dave (2106684)" userId="3432f4ca-bf6a-4fce-a5fb-45409dc1f9a7" providerId="ADAL" clId="{8E17CF68-8D70-41B3-897F-2507DEF125FA}" dt="2022-05-23T18:20:11.464" v="3279" actId="26606"/>
          <ac:spMkLst>
            <pc:docMk/>
            <pc:sldMk cId="1096783055" sldId="261"/>
            <ac:spMk id="8" creationId="{FB403EBD-907E-4D59-98D4-A72CD1063C62}"/>
          </ac:spMkLst>
        </pc:spChg>
      </pc:sldChg>
      <pc:sldChg chg="addSp delSp modSp new mod setBg">
        <pc:chgData name="Maulik Bhanushankar Dave (2106684)" userId="3432f4ca-bf6a-4fce-a5fb-45409dc1f9a7" providerId="ADAL" clId="{8E17CF68-8D70-41B3-897F-2507DEF125FA}" dt="2022-05-24T13:40:20.374" v="3987" actId="26606"/>
        <pc:sldMkLst>
          <pc:docMk/>
          <pc:sldMk cId="3273278336" sldId="262"/>
        </pc:sldMkLst>
        <pc:spChg chg="mod">
          <ac:chgData name="Maulik Bhanushankar Dave (2106684)" userId="3432f4ca-bf6a-4fce-a5fb-45409dc1f9a7" providerId="ADAL" clId="{8E17CF68-8D70-41B3-897F-2507DEF125FA}" dt="2022-05-24T13:40:20.374" v="3987" actId="26606"/>
          <ac:spMkLst>
            <pc:docMk/>
            <pc:sldMk cId="3273278336" sldId="262"/>
            <ac:spMk id="2" creationId="{8D6FAA1A-F445-41BC-8BE9-12B5AE5978D7}"/>
          </ac:spMkLst>
        </pc:spChg>
        <pc:spChg chg="mod">
          <ac:chgData name="Maulik Bhanushankar Dave (2106684)" userId="3432f4ca-bf6a-4fce-a5fb-45409dc1f9a7" providerId="ADAL" clId="{8E17CF68-8D70-41B3-897F-2507DEF125FA}" dt="2022-05-24T13:40:20.374" v="3987" actId="26606"/>
          <ac:spMkLst>
            <pc:docMk/>
            <pc:sldMk cId="3273278336" sldId="262"/>
            <ac:spMk id="3" creationId="{EB136A58-8BF6-46FE-B65E-EF6A2C8D78CE}"/>
          </ac:spMkLst>
        </pc:spChg>
        <pc:spChg chg="add del mod">
          <ac:chgData name="Maulik Bhanushankar Dave (2106684)" userId="3432f4ca-bf6a-4fce-a5fb-45409dc1f9a7" providerId="ADAL" clId="{8E17CF68-8D70-41B3-897F-2507DEF125FA}" dt="2022-05-23T17:11:55.375" v="1938" actId="478"/>
          <ac:spMkLst>
            <pc:docMk/>
            <pc:sldMk cId="3273278336" sldId="262"/>
            <ac:spMk id="4" creationId="{4F16FB60-5D4D-4DA1-A812-3492EB030BCF}"/>
          </ac:spMkLst>
        </pc:spChg>
        <pc:spChg chg="add">
          <ac:chgData name="Maulik Bhanushankar Dave (2106684)" userId="3432f4ca-bf6a-4fce-a5fb-45409dc1f9a7" providerId="ADAL" clId="{8E17CF68-8D70-41B3-897F-2507DEF125FA}" dt="2022-05-24T13:40:20.374" v="3987" actId="26606"/>
          <ac:spMkLst>
            <pc:docMk/>
            <pc:sldMk cId="3273278336" sldId="262"/>
            <ac:spMk id="8" creationId="{C758EC8D-68D1-4138-B719-BE00C78AD146}"/>
          </ac:spMkLst>
        </pc:spChg>
        <pc:spChg chg="add">
          <ac:chgData name="Maulik Bhanushankar Dave (2106684)" userId="3432f4ca-bf6a-4fce-a5fb-45409dc1f9a7" providerId="ADAL" clId="{8E17CF68-8D70-41B3-897F-2507DEF125FA}" dt="2022-05-24T13:40:20.374" v="3987" actId="26606"/>
          <ac:spMkLst>
            <pc:docMk/>
            <pc:sldMk cId="3273278336" sldId="262"/>
            <ac:spMk id="10" creationId="{514579E4-5B5F-42C9-B08F-A904C81B14E8}"/>
          </ac:spMkLst>
        </pc:spChg>
        <pc:spChg chg="add">
          <ac:chgData name="Maulik Bhanushankar Dave (2106684)" userId="3432f4ca-bf6a-4fce-a5fb-45409dc1f9a7" providerId="ADAL" clId="{8E17CF68-8D70-41B3-897F-2507DEF125FA}" dt="2022-05-24T13:40:20.374" v="3987" actId="26606"/>
          <ac:spMkLst>
            <pc:docMk/>
            <pc:sldMk cId="3273278336" sldId="262"/>
            <ac:spMk id="12" creationId="{B41BF6CF-E1B8-4EE2-9AE1-86A58DAFD753}"/>
          </ac:spMkLst>
        </pc:spChg>
      </pc:sldChg>
      <pc:sldChg chg="modSp new mod">
        <pc:chgData name="Maulik Bhanushankar Dave (2106684)" userId="3432f4ca-bf6a-4fce-a5fb-45409dc1f9a7" providerId="ADAL" clId="{8E17CF68-8D70-41B3-897F-2507DEF125FA}" dt="2022-05-24T13:20:09.472" v="3822" actId="20577"/>
        <pc:sldMkLst>
          <pc:docMk/>
          <pc:sldMk cId="756796401" sldId="263"/>
        </pc:sldMkLst>
        <pc:spChg chg="mod">
          <ac:chgData name="Maulik Bhanushankar Dave (2106684)" userId="3432f4ca-bf6a-4fce-a5fb-45409dc1f9a7" providerId="ADAL" clId="{8E17CF68-8D70-41B3-897F-2507DEF125FA}" dt="2022-05-23T18:20:35.616" v="3285"/>
          <ac:spMkLst>
            <pc:docMk/>
            <pc:sldMk cId="756796401" sldId="263"/>
            <ac:spMk id="2" creationId="{B259A742-33B0-4C0F-89F9-8D28AEF50501}"/>
          </ac:spMkLst>
        </pc:spChg>
        <pc:spChg chg="mod">
          <ac:chgData name="Maulik Bhanushankar Dave (2106684)" userId="3432f4ca-bf6a-4fce-a5fb-45409dc1f9a7" providerId="ADAL" clId="{8E17CF68-8D70-41B3-897F-2507DEF125FA}" dt="2022-05-24T13:20:09.472" v="3822" actId="20577"/>
          <ac:spMkLst>
            <pc:docMk/>
            <pc:sldMk cId="756796401" sldId="263"/>
            <ac:spMk id="3" creationId="{1CEC9B36-B15D-4294-92E7-9D5732C64F9D}"/>
          </ac:spMkLst>
        </pc:spChg>
      </pc:sldChg>
      <pc:sldChg chg="modSp new mod">
        <pc:chgData name="Maulik Bhanushankar Dave (2106684)" userId="3432f4ca-bf6a-4fce-a5fb-45409dc1f9a7" providerId="ADAL" clId="{8E17CF68-8D70-41B3-897F-2507DEF125FA}" dt="2022-05-24T13:39:48.954" v="3986" actId="5793"/>
        <pc:sldMkLst>
          <pc:docMk/>
          <pc:sldMk cId="1971722061" sldId="264"/>
        </pc:sldMkLst>
        <pc:spChg chg="mod">
          <ac:chgData name="Maulik Bhanushankar Dave (2106684)" userId="3432f4ca-bf6a-4fce-a5fb-45409dc1f9a7" providerId="ADAL" clId="{8E17CF68-8D70-41B3-897F-2507DEF125FA}" dt="2022-05-23T18:20:35.616" v="3285"/>
          <ac:spMkLst>
            <pc:docMk/>
            <pc:sldMk cId="1971722061" sldId="264"/>
            <ac:spMk id="2" creationId="{D64ABAD4-0FC8-410B-A64E-D7247F0BF27B}"/>
          </ac:spMkLst>
        </pc:spChg>
        <pc:spChg chg="mod">
          <ac:chgData name="Maulik Bhanushankar Dave (2106684)" userId="3432f4ca-bf6a-4fce-a5fb-45409dc1f9a7" providerId="ADAL" clId="{8E17CF68-8D70-41B3-897F-2507DEF125FA}" dt="2022-05-24T13:39:48.954" v="3986" actId="5793"/>
          <ac:spMkLst>
            <pc:docMk/>
            <pc:sldMk cId="1971722061" sldId="264"/>
            <ac:spMk id="3" creationId="{A6BC17CE-4DAE-486F-ADBD-B86636556BF4}"/>
          </ac:spMkLst>
        </pc:spChg>
      </pc:sldChg>
      <pc:sldChg chg="modSp new del mod">
        <pc:chgData name="Maulik Bhanushankar Dave (2106684)" userId="3432f4ca-bf6a-4fce-a5fb-45409dc1f9a7" providerId="ADAL" clId="{8E17CF68-8D70-41B3-897F-2507DEF125FA}" dt="2022-05-24T13:29:36.316" v="3875" actId="2696"/>
        <pc:sldMkLst>
          <pc:docMk/>
          <pc:sldMk cId="1600328830" sldId="265"/>
        </pc:sldMkLst>
        <pc:spChg chg="mod">
          <ac:chgData name="Maulik Bhanushankar Dave (2106684)" userId="3432f4ca-bf6a-4fce-a5fb-45409dc1f9a7" providerId="ADAL" clId="{8E17CF68-8D70-41B3-897F-2507DEF125FA}" dt="2022-05-24T13:29:29.915" v="3874" actId="20577"/>
          <ac:spMkLst>
            <pc:docMk/>
            <pc:sldMk cId="1600328830" sldId="265"/>
            <ac:spMk id="2" creationId="{3C9B2226-9450-4379-ACA9-210282256E18}"/>
          </ac:spMkLst>
        </pc:spChg>
      </pc:sldChg>
      <pc:sldChg chg="addSp modSp new mod setBg">
        <pc:chgData name="Maulik Bhanushankar Dave (2106684)" userId="3432f4ca-bf6a-4fce-a5fb-45409dc1f9a7" providerId="ADAL" clId="{8E17CF68-8D70-41B3-897F-2507DEF125FA}" dt="2022-05-24T13:38:33.593" v="3982" actId="14100"/>
        <pc:sldMkLst>
          <pc:docMk/>
          <pc:sldMk cId="2905702212" sldId="265"/>
        </pc:sldMkLst>
        <pc:spChg chg="mod">
          <ac:chgData name="Maulik Bhanushankar Dave (2106684)" userId="3432f4ca-bf6a-4fce-a5fb-45409dc1f9a7" providerId="ADAL" clId="{8E17CF68-8D70-41B3-897F-2507DEF125FA}" dt="2022-05-24T13:33:37.153" v="3903" actId="26606"/>
          <ac:spMkLst>
            <pc:docMk/>
            <pc:sldMk cId="2905702212" sldId="265"/>
            <ac:spMk id="2" creationId="{0F4677ED-E2F7-46BC-AABE-2ECDDD432B97}"/>
          </ac:spMkLst>
        </pc:spChg>
        <pc:spChg chg="mod">
          <ac:chgData name="Maulik Bhanushankar Dave (2106684)" userId="3432f4ca-bf6a-4fce-a5fb-45409dc1f9a7" providerId="ADAL" clId="{8E17CF68-8D70-41B3-897F-2507DEF125FA}" dt="2022-05-24T13:38:25.231" v="3980" actId="27636"/>
          <ac:spMkLst>
            <pc:docMk/>
            <pc:sldMk cId="2905702212" sldId="265"/>
            <ac:spMk id="3" creationId="{2D0BC2B2-0666-4D05-928F-CD8FDA73361F}"/>
          </ac:spMkLst>
        </pc:spChg>
        <pc:picChg chg="add mod">
          <ac:chgData name="Maulik Bhanushankar Dave (2106684)" userId="3432f4ca-bf6a-4fce-a5fb-45409dc1f9a7" providerId="ADAL" clId="{8E17CF68-8D70-41B3-897F-2507DEF125FA}" dt="2022-05-24T13:38:33.593" v="3982" actId="14100"/>
          <ac:picMkLst>
            <pc:docMk/>
            <pc:sldMk cId="2905702212" sldId="265"/>
            <ac:picMk id="5" creationId="{F05B88C2-B21F-4531-83FC-2D1924D1B736}"/>
          </ac:picMkLst>
        </pc:picChg>
      </pc:sldChg>
      <pc:sldMasterChg chg="setBg modSldLayout">
        <pc:chgData name="Maulik Bhanushankar Dave (2106684)" userId="3432f4ca-bf6a-4fce-a5fb-45409dc1f9a7" providerId="ADAL" clId="{8E17CF68-8D70-41B3-897F-2507DEF125FA}" dt="2022-05-23T18:12:14.348" v="3251"/>
        <pc:sldMasterMkLst>
          <pc:docMk/>
          <pc:sldMasterMk cId="2330375378" sldId="2147483672"/>
        </pc:sldMasterMkLst>
        <pc:sldLayoutChg chg="setBg">
          <pc:chgData name="Maulik Bhanushankar Dave (2106684)" userId="3432f4ca-bf6a-4fce-a5fb-45409dc1f9a7" providerId="ADAL" clId="{8E17CF68-8D70-41B3-897F-2507DEF125FA}" dt="2022-05-23T18:12:14.348" v="3251"/>
          <pc:sldLayoutMkLst>
            <pc:docMk/>
            <pc:sldMasterMk cId="2330375378" sldId="2147483672"/>
            <pc:sldLayoutMk cId="710979245" sldId="2147483673"/>
          </pc:sldLayoutMkLst>
        </pc:sldLayoutChg>
        <pc:sldLayoutChg chg="setBg">
          <pc:chgData name="Maulik Bhanushankar Dave (2106684)" userId="3432f4ca-bf6a-4fce-a5fb-45409dc1f9a7" providerId="ADAL" clId="{8E17CF68-8D70-41B3-897F-2507DEF125FA}" dt="2022-05-23T18:12:14.348" v="3251"/>
          <pc:sldLayoutMkLst>
            <pc:docMk/>
            <pc:sldMasterMk cId="2330375378" sldId="2147483672"/>
            <pc:sldLayoutMk cId="3165775786" sldId="2147483674"/>
          </pc:sldLayoutMkLst>
        </pc:sldLayoutChg>
        <pc:sldLayoutChg chg="setBg">
          <pc:chgData name="Maulik Bhanushankar Dave (2106684)" userId="3432f4ca-bf6a-4fce-a5fb-45409dc1f9a7" providerId="ADAL" clId="{8E17CF68-8D70-41B3-897F-2507DEF125FA}" dt="2022-05-23T18:12:14.348" v="3251"/>
          <pc:sldLayoutMkLst>
            <pc:docMk/>
            <pc:sldMasterMk cId="2330375378" sldId="2147483672"/>
            <pc:sldLayoutMk cId="1022086072" sldId="2147483675"/>
          </pc:sldLayoutMkLst>
        </pc:sldLayoutChg>
        <pc:sldLayoutChg chg="setBg">
          <pc:chgData name="Maulik Bhanushankar Dave (2106684)" userId="3432f4ca-bf6a-4fce-a5fb-45409dc1f9a7" providerId="ADAL" clId="{8E17CF68-8D70-41B3-897F-2507DEF125FA}" dt="2022-05-23T18:12:14.348" v="3251"/>
          <pc:sldLayoutMkLst>
            <pc:docMk/>
            <pc:sldMasterMk cId="2330375378" sldId="2147483672"/>
            <pc:sldLayoutMk cId="508945299" sldId="2147483676"/>
          </pc:sldLayoutMkLst>
        </pc:sldLayoutChg>
        <pc:sldLayoutChg chg="setBg">
          <pc:chgData name="Maulik Bhanushankar Dave (2106684)" userId="3432f4ca-bf6a-4fce-a5fb-45409dc1f9a7" providerId="ADAL" clId="{8E17CF68-8D70-41B3-897F-2507DEF125FA}" dt="2022-05-23T18:12:14.348" v="3251"/>
          <pc:sldLayoutMkLst>
            <pc:docMk/>
            <pc:sldMasterMk cId="2330375378" sldId="2147483672"/>
            <pc:sldLayoutMk cId="1231738763" sldId="2147483677"/>
          </pc:sldLayoutMkLst>
        </pc:sldLayoutChg>
        <pc:sldLayoutChg chg="setBg">
          <pc:chgData name="Maulik Bhanushankar Dave (2106684)" userId="3432f4ca-bf6a-4fce-a5fb-45409dc1f9a7" providerId="ADAL" clId="{8E17CF68-8D70-41B3-897F-2507DEF125FA}" dt="2022-05-23T18:12:14.348" v="3251"/>
          <pc:sldLayoutMkLst>
            <pc:docMk/>
            <pc:sldMasterMk cId="2330375378" sldId="2147483672"/>
            <pc:sldLayoutMk cId="1438905800" sldId="2147483678"/>
          </pc:sldLayoutMkLst>
        </pc:sldLayoutChg>
        <pc:sldLayoutChg chg="setBg">
          <pc:chgData name="Maulik Bhanushankar Dave (2106684)" userId="3432f4ca-bf6a-4fce-a5fb-45409dc1f9a7" providerId="ADAL" clId="{8E17CF68-8D70-41B3-897F-2507DEF125FA}" dt="2022-05-23T18:12:14.348" v="3251"/>
          <pc:sldLayoutMkLst>
            <pc:docMk/>
            <pc:sldMasterMk cId="2330375378" sldId="2147483672"/>
            <pc:sldLayoutMk cId="3210630680" sldId="2147483679"/>
          </pc:sldLayoutMkLst>
        </pc:sldLayoutChg>
        <pc:sldLayoutChg chg="setBg">
          <pc:chgData name="Maulik Bhanushankar Dave (2106684)" userId="3432f4ca-bf6a-4fce-a5fb-45409dc1f9a7" providerId="ADAL" clId="{8E17CF68-8D70-41B3-897F-2507DEF125FA}" dt="2022-05-23T18:12:14.348" v="3251"/>
          <pc:sldLayoutMkLst>
            <pc:docMk/>
            <pc:sldMasterMk cId="2330375378" sldId="2147483672"/>
            <pc:sldLayoutMk cId="3808081776" sldId="2147483680"/>
          </pc:sldLayoutMkLst>
        </pc:sldLayoutChg>
        <pc:sldLayoutChg chg="setBg">
          <pc:chgData name="Maulik Bhanushankar Dave (2106684)" userId="3432f4ca-bf6a-4fce-a5fb-45409dc1f9a7" providerId="ADAL" clId="{8E17CF68-8D70-41B3-897F-2507DEF125FA}" dt="2022-05-23T18:12:14.348" v="3251"/>
          <pc:sldLayoutMkLst>
            <pc:docMk/>
            <pc:sldMasterMk cId="2330375378" sldId="2147483672"/>
            <pc:sldLayoutMk cId="1079085434" sldId="2147483681"/>
          </pc:sldLayoutMkLst>
        </pc:sldLayoutChg>
        <pc:sldLayoutChg chg="setBg">
          <pc:chgData name="Maulik Bhanushankar Dave (2106684)" userId="3432f4ca-bf6a-4fce-a5fb-45409dc1f9a7" providerId="ADAL" clId="{8E17CF68-8D70-41B3-897F-2507DEF125FA}" dt="2022-05-23T18:12:14.348" v="3251"/>
          <pc:sldLayoutMkLst>
            <pc:docMk/>
            <pc:sldMasterMk cId="2330375378" sldId="2147483672"/>
            <pc:sldLayoutMk cId="2847534466" sldId="2147483682"/>
          </pc:sldLayoutMkLst>
        </pc:sldLayoutChg>
        <pc:sldLayoutChg chg="setBg">
          <pc:chgData name="Maulik Bhanushankar Dave (2106684)" userId="3432f4ca-bf6a-4fce-a5fb-45409dc1f9a7" providerId="ADAL" clId="{8E17CF68-8D70-41B3-897F-2507DEF125FA}" dt="2022-05-23T18:12:14.348" v="3251"/>
          <pc:sldLayoutMkLst>
            <pc:docMk/>
            <pc:sldMasterMk cId="2330375378" sldId="2147483672"/>
            <pc:sldLayoutMk cId="2884038506" sldId="2147483683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06D30EBB-41C8-46BD-B726-A86A0B9CEBB4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4D69155F-4893-43EF-A2AB-A56E3F3FED99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222337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30EBB-41C8-46BD-B726-A86A0B9CEBB4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9155F-4893-43EF-A2AB-A56E3F3FE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874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30EBB-41C8-46BD-B726-A86A0B9CEBB4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9155F-4893-43EF-A2AB-A56E3F3FED99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548913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30EBB-41C8-46BD-B726-A86A0B9CEBB4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9155F-4893-43EF-A2AB-A56E3F3FE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016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30EBB-41C8-46BD-B726-A86A0B9CEBB4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9155F-4893-43EF-A2AB-A56E3F3FE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44544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30EBB-41C8-46BD-B726-A86A0B9CEBB4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9155F-4893-43EF-A2AB-A56E3F3FE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118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30EBB-41C8-46BD-B726-A86A0B9CEBB4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9155F-4893-43EF-A2AB-A56E3F3FE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306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30EBB-41C8-46BD-B726-A86A0B9CEBB4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9155F-4893-43EF-A2AB-A56E3F3FE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329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solidFill>
            <a:schemeClr val="accent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30EBB-41C8-46BD-B726-A86A0B9CEBB4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9155F-4893-43EF-A2AB-A56E3F3FE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409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30EBB-41C8-46BD-B726-A86A0B9CEBB4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9155F-4893-43EF-A2AB-A56E3F3FE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829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30EBB-41C8-46BD-B726-A86A0B9CEBB4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9155F-4893-43EF-A2AB-A56E3F3FE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238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06D30EBB-41C8-46BD-B726-A86A0B9CEBB4}" type="datetimeFigureOut">
              <a:rPr lang="en-GB" smtClean="0"/>
              <a:t>24/05/2022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4D69155F-4893-43EF-A2AB-A56E3F3FED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034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hyperlink" Target="https://www.energy.gov/eere/fuelcells/physical-hydrogen-storage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yper-motive.com/" TargetMode="External"/><Relationship Id="rId2" Type="http://schemas.openxmlformats.org/officeDocument/2006/relationships/hyperlink" Target="https://www.electrichybridvehicletechnology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energy.gov/eere/fuelcells/hydrogen-storage-basics-0" TargetMode="External"/><Relationship Id="rId4" Type="http://schemas.openxmlformats.org/officeDocument/2006/relationships/hyperlink" Target="http://www.ukh2mobility.co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29B960-E511-4916-87B7-5F1F183E61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2340430"/>
            <a:ext cx="4245429" cy="220636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2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Student name : Maulik Dave</a:t>
            </a:r>
            <a:br>
              <a:rPr lang="en-US" sz="2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2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student number : 2106684 </a:t>
            </a:r>
            <a:br>
              <a:rPr lang="en-US" sz="2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2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Hybrid Vehicle Presentation</a:t>
            </a:r>
            <a:br>
              <a:rPr lang="en-US" sz="2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2400" b="0" i="0" kern="120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Hybrid Powertrain and Control</a:t>
            </a:r>
            <a:br>
              <a:rPr lang="en-US" sz="2400" b="0" i="0" kern="120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</a:br>
            <a:r>
              <a:rPr lang="en-US" sz="2400" b="0" i="0" kern="120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Lecturer: Mark Sandford</a:t>
            </a:r>
            <a:endParaRPr lang="en-US" sz="2400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2" name="Picture 41" descr="A picture containing chart&#10;&#10;Description automatically generated">
            <a:extLst>
              <a:ext uri="{FF2B5EF4-FFF2-40B4-BE49-F238E27FC236}">
                <a16:creationId xmlns:a16="http://schemas.microsoft.com/office/drawing/2014/main" id="{126B867F-401F-4B05-817D-6C078A193FE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67" t="9465" b="10304"/>
          <a:stretch/>
        </p:blipFill>
        <p:spPr>
          <a:xfrm>
            <a:off x="6085115" y="1419276"/>
            <a:ext cx="5466806" cy="2623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8284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8E4BEC-4593-411D-A97A-5C8E88B38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DEB2A5-15C1-45C5-8346-ED56001ABC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7577" y="1984663"/>
            <a:ext cx="8595360" cy="4351337"/>
          </a:xfrm>
        </p:spPr>
        <p:txBody>
          <a:bodyPr/>
          <a:lstStyle/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Fuel cells convert the chemical energy of hydrogen into electrical and thermal energies </a:t>
            </a:r>
          </a:p>
          <a:p>
            <a:r>
              <a:rPr lang="en-GB" dirty="0"/>
              <a:t>Full cell have 2 consists of two electrodes, the cathodes (positive)</a:t>
            </a:r>
          </a:p>
          <a:p>
            <a:pPr marL="0" indent="0">
              <a:buNone/>
            </a:pPr>
            <a:r>
              <a:rPr lang="en-GB" dirty="0"/>
              <a:t>    And the anode(negative) connected by an electrolyte.</a:t>
            </a:r>
          </a:p>
          <a:p>
            <a:r>
              <a:rPr lang="en-GB" dirty="0"/>
              <a:t>Hydrogen is a colourless, odourless, tasteless and nontoxic gas.</a:t>
            </a:r>
          </a:p>
          <a:p>
            <a:r>
              <a:rPr lang="en-GB" dirty="0"/>
              <a:t>Hydrogen is renewable fuel we can make hydrogen with different sources  </a:t>
            </a:r>
          </a:p>
          <a:p>
            <a:r>
              <a:rPr lang="en-GB" dirty="0"/>
              <a:t>Non-polluting buggy.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69D48F-D86A-4EC1-8A65-F04B985718B3}"/>
              </a:ext>
            </a:extLst>
          </p:cNvPr>
          <p:cNvSpPr txBox="1"/>
          <p:nvPr/>
        </p:nvSpPr>
        <p:spPr>
          <a:xfrm>
            <a:off x="4751418" y="3056542"/>
            <a:ext cx="65" cy="55399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41100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A52AA-6866-40DB-B59D-62D46238C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59668"/>
          </a:xfrm>
        </p:spPr>
        <p:txBody>
          <a:bodyPr>
            <a:normAutofit/>
          </a:bodyPr>
          <a:lstStyle/>
          <a:p>
            <a:r>
              <a:rPr lang="en-GB" dirty="0"/>
              <a:t>Proton exchange membrane fuel cell.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A6A308-D3B0-4578-9E53-9E42DC4416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50628"/>
            <a:ext cx="10515600" cy="4826335"/>
          </a:xfrm>
        </p:spPr>
        <p:txBody>
          <a:bodyPr/>
          <a:lstStyle/>
          <a:p>
            <a:r>
              <a:rPr lang="en-GB" dirty="0"/>
              <a:t>Proton exchange fuel cell is most suited for automobiles, due to its relatively low temperature(about 80c)</a:t>
            </a:r>
          </a:p>
          <a:p>
            <a:r>
              <a:rPr lang="en-GB" dirty="0"/>
              <a:t>Operation , high power density.</a:t>
            </a:r>
          </a:p>
          <a:p>
            <a:r>
              <a:rPr lang="en-GB" dirty="0"/>
              <a:t> rapid change in power om demand.</a:t>
            </a:r>
          </a:p>
          <a:p>
            <a:r>
              <a:rPr lang="en-GB" dirty="0"/>
              <a:t>quick start-up 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F2540D-169A-4D8F-90A9-A9B39F2046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392" y="4266011"/>
            <a:ext cx="1937833" cy="433193"/>
          </a:xfrm>
          <a:prstGeom prst="rect">
            <a:avLst/>
          </a:prstGeom>
        </p:spPr>
      </p:pic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6D7E4756-2D64-4025-8EAA-879E42AD43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392" y="2684907"/>
            <a:ext cx="5210902" cy="4173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79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C3E10-B4F8-4C58-A0C4-15D17B5FF2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7389"/>
          </a:xfrm>
        </p:spPr>
        <p:txBody>
          <a:bodyPr>
            <a:normAutofit/>
          </a:bodyPr>
          <a:lstStyle/>
          <a:p>
            <a:r>
              <a:rPr lang="en-GB" dirty="0"/>
              <a:t>Value from previous assignment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605C83-1091-4233-A1B9-FF65F7BD0F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2572"/>
            <a:ext cx="10515600" cy="4784391"/>
          </a:xfrm>
        </p:spPr>
        <p:txBody>
          <a:bodyPr/>
          <a:lstStyle/>
          <a:p>
            <a:r>
              <a:rPr lang="en-GB" dirty="0"/>
              <a:t>In previous assignment we calculated some values.</a:t>
            </a:r>
          </a:p>
          <a:p>
            <a:r>
              <a:rPr lang="en-GB" dirty="0"/>
              <a:t>Battery current = 50A</a:t>
            </a:r>
          </a:p>
          <a:p>
            <a:r>
              <a:rPr lang="en-GB" dirty="0"/>
              <a:t>Battery voltage = 48 v</a:t>
            </a:r>
          </a:p>
          <a:p>
            <a:r>
              <a:rPr lang="en-GB" dirty="0"/>
              <a:t>Average power =2.75 kw.</a:t>
            </a:r>
          </a:p>
          <a:p>
            <a:r>
              <a:rPr lang="en-GB" dirty="0"/>
              <a:t>With help of  this value we can find how much size we consider for our buggy.</a:t>
            </a:r>
          </a:p>
          <a:p>
            <a:r>
              <a:rPr lang="en-GB" dirty="0"/>
              <a:t>In hydrogen we can get around 33000 + watt. Hour/ Kg in petrol we have 12000 + gasoline (petrol)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2416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FCA87-3A9D-4F43-B0A1-8C2B9400F2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Methodology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6FCEE7-A360-4DE7-AF28-C79F42A02A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50792"/>
            <a:ext cx="10515600" cy="4351338"/>
          </a:xfrm>
        </p:spPr>
        <p:txBody>
          <a:bodyPr/>
          <a:lstStyle/>
          <a:p>
            <a:r>
              <a:rPr lang="en-GB" dirty="0"/>
              <a:t>In figure we can se that in fuel cell there is three power out put. </a:t>
            </a:r>
          </a:p>
          <a:p>
            <a:r>
              <a:rPr lang="en-GB" dirty="0"/>
              <a:t>First normal buggy power is around = 3.25kw </a:t>
            </a:r>
          </a:p>
          <a:p>
            <a:r>
              <a:rPr lang="en-GB" dirty="0"/>
              <a:t>1.17kw is a heat loss </a:t>
            </a:r>
          </a:p>
          <a:p>
            <a:r>
              <a:rPr lang="en-GB" dirty="0"/>
              <a:t>0.5kw use by (PEMFC) system. </a:t>
            </a:r>
          </a:p>
          <a:p>
            <a:r>
              <a:rPr lang="en-GB" dirty="0"/>
              <a:t>So we need total around 4.42kw to </a:t>
            </a:r>
          </a:p>
          <a:p>
            <a:pPr marL="0" indent="0">
              <a:buNone/>
            </a:pPr>
            <a:r>
              <a:rPr lang="en-GB" dirty="0"/>
              <a:t>    run buggy.</a:t>
            </a:r>
          </a:p>
        </p:txBody>
      </p:sp>
      <p:pic>
        <p:nvPicPr>
          <p:cNvPr id="7" name="Picture 6" descr="A picture containing text, sport&#10;&#10;Description automatically generated">
            <a:extLst>
              <a:ext uri="{FF2B5EF4-FFF2-40B4-BE49-F238E27FC236}">
                <a16:creationId xmlns:a16="http://schemas.microsoft.com/office/drawing/2014/main" id="{D0A5206F-A10A-4828-8727-B851528D54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189" y="3355596"/>
            <a:ext cx="4944611" cy="2846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0805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16C1F0-415E-4917-9F61-DB3D2E0B5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much fuel cell we need ? 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705B566-34E2-47D3-9DAF-3064FF4D1C6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GB" dirty="0"/>
                  <a:t>We have one fuel cell voltage capacity  around  = 0.92v</a:t>
                </a:r>
              </a:p>
              <a:p>
                <a:r>
                  <a:rPr lang="en-GB" dirty="0"/>
                  <a:t>Battery charging voltage = 54v 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𝑏𝑎𝑡𝑡𝑒𝑟𝑦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𝑐h𝑎𝑟𝑔𝑖𝑛𝑔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𝑣𝑜𝑙𝑡𝑎𝑔𝑒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𝑜𝑛𝑒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𝑓𝑢𝑒𝑙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𝑐𝑒𝑙𝑙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𝑣𝑜𝑙𝑡𝑎𝑔𝑒</m:t>
                        </m:r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𝑐𝑒𝑙𝑙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GB" b="0" dirty="0"/>
              </a:p>
              <a:p>
                <a:r>
                  <a:rPr lang="en-GB" dirty="0"/>
                  <a:t>So total we around 60 cell so we get 54v</a:t>
                </a:r>
              </a:p>
              <a:p>
                <a:r>
                  <a:rPr lang="en-GB" dirty="0"/>
                  <a:t>After that we count , fuel cell plate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𝑏𝑎𝑡𝑡𝑒𝑟𝑦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𝑐h𝑎𝑟𝑔𝑖𝑛𝑔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𝑐𝑢𝑟𝑒𝑛𝑡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𝑐𝑢𝑟𝑒𝑛𝑡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𝑑𝑒𝑛𝑠𝑖𝑡𝑦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den>
                    </m:f>
                  </m:oMath>
                </a14:m>
                <a:r>
                  <a:rPr lang="en-GB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40</m:t>
                        </m:r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num>
                      <m:den>
                        <m:r>
                          <a:rPr lang="en-GB" b="0" i="1" dirty="0" smtClean="0">
                            <a:latin typeface="Cambria Math" panose="02040503050406030204" pitchFamily="18" charset="0"/>
                          </a:rPr>
                          <m:t>0.2</m:t>
                        </m:r>
                      </m:den>
                    </m:f>
                  </m:oMath>
                </a14:m>
                <a:r>
                  <a:rPr lang="en-GB" dirty="0"/>
                  <a:t> =200cm </a:t>
                </a:r>
              </a:p>
              <a:p>
                <a:r>
                  <a:rPr lang="en-GB" dirty="0"/>
                  <a:t>So we need 200 cm fuel cell to run our buggy.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705B566-34E2-47D3-9DAF-3064FF4D1C6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42" t="-9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967830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677ED-E2F7-46BC-AABE-2ECDDD432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</p:spPr>
        <p:txBody>
          <a:bodyPr>
            <a:normAutofit/>
          </a:bodyPr>
          <a:lstStyle/>
          <a:p>
            <a:r>
              <a:rPr lang="en-GB" b="1" i="0" cap="all">
                <a:effectLst/>
              </a:rPr>
              <a:t>HOW IS HYDROGEN STORED?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0BC2B2-0666-4D05-928F-CD8FDA7336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3149" y="1925185"/>
            <a:ext cx="4954370" cy="4718895"/>
          </a:xfrm>
        </p:spPr>
        <p:txBody>
          <a:bodyPr>
            <a:normAutofit lnSpcReduction="10000"/>
          </a:bodyPr>
          <a:lstStyle/>
          <a:p>
            <a:r>
              <a:rPr lang="en-GB" sz="1700" b="0" i="0" dirty="0">
                <a:effectLst/>
                <a:latin typeface="+mj-lt"/>
              </a:rPr>
              <a:t>Hydrogen can be stored in a variety of ways like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700" b="0" i="0" dirty="0">
                <a:effectLst/>
                <a:latin typeface="+mj-lt"/>
              </a:rPr>
              <a:t>Compressed gas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700" b="0" i="0" dirty="0">
                <a:effectLst/>
                <a:latin typeface="+mj-lt"/>
              </a:rPr>
              <a:t>cold?/ cryo compressed 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700" b="0" i="0" dirty="0">
                <a:effectLst/>
                <a:latin typeface="+mj-lt"/>
              </a:rPr>
              <a:t>Liquid H2  </a:t>
            </a:r>
          </a:p>
          <a:p>
            <a:endParaRPr lang="en-GB" sz="1700" b="0" i="0" dirty="0">
              <a:effectLst/>
              <a:latin typeface="+mj-lt"/>
            </a:endParaRPr>
          </a:p>
          <a:p>
            <a:r>
              <a:rPr lang="en-GB" sz="1700" b="1" i="0" u="none" strike="noStrike" dirty="0">
                <a:effectLst/>
                <a:latin typeface="+mj-lt"/>
                <a:hlinkClick r:id="rId2"/>
              </a:rPr>
              <a:t>Compressed Gas and Cryogenic Liquid Storage</a:t>
            </a:r>
            <a:endParaRPr lang="en-GB" sz="1700" b="0" i="0" dirty="0">
              <a:effectLst/>
              <a:latin typeface="+mj-lt"/>
            </a:endParaRPr>
          </a:p>
          <a:p>
            <a:r>
              <a:rPr lang="en-GB" sz="1700" b="0" i="0" dirty="0">
                <a:effectLst/>
                <a:latin typeface="+mj-lt"/>
              </a:rPr>
              <a:t>Hydrogen can be physically stored as either a gas or a liquid. Storage as a gas typically requires high-pressure tanks (5000–10,000 psi tank pressure). Storage of hydrogen as a liquid requires cryogenic temperatures because the boiling point of hydrogen at one atmosphere pressure is -252.8°C</a:t>
            </a:r>
          </a:p>
          <a:p>
            <a:endParaRPr lang="en-GB" sz="1700" b="0" i="0" dirty="0">
              <a:effectLst/>
              <a:latin typeface="Karla" pitchFamily="2" charset="0"/>
            </a:endParaRPr>
          </a:p>
        </p:txBody>
      </p:sp>
      <p:pic>
        <p:nvPicPr>
          <p:cNvPr id="5" name="Picture 4" descr="A close-up of a magnifying glass&#10;&#10;Description automatically generated with medium confidence">
            <a:extLst>
              <a:ext uri="{FF2B5EF4-FFF2-40B4-BE49-F238E27FC236}">
                <a16:creationId xmlns:a16="http://schemas.microsoft.com/office/drawing/2014/main" id="{F05B88C2-B21F-4531-83FC-2D1924D1B7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5671" y="2063693"/>
            <a:ext cx="4954369" cy="4794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7022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758EC8D-68D1-4138-B719-BE00C78AD1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4" y="0"/>
            <a:ext cx="1220724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14579E4-5B5F-42C9-B08F-A904C81B14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" y="-2811"/>
            <a:ext cx="2556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6FAA1A-F445-41BC-8BE9-12B5AE5978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1322904" y="2514944"/>
            <a:ext cx="5054601" cy="1955108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Costing 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B136A58-8BF6-46FE-B65E-EF6A2C8D78C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3102654" y="965199"/>
                <a:ext cx="6670520" cy="5207002"/>
              </a:xfrm>
              <a:noFill/>
            </p:spPr>
            <p:txBody>
              <a:bodyPr anchor="t">
                <a:normAutofit/>
              </a:bodyPr>
              <a:lstStyle/>
              <a:p>
                <a:r>
                  <a:rPr lang="en-GB" sz="2400"/>
                  <a:t>Hydrogen flow rate = </a:t>
                </a:r>
                <a14:m>
                  <m:oMath xmlns:m="http://schemas.openxmlformats.org/officeDocument/2006/math">
                    <m:r>
                      <a:rPr lang="en-GB" sz="2400" b="0" i="0">
                        <a:latin typeface="Cambria Math" panose="02040503050406030204" pitchFamily="18" charset="0"/>
                      </a:rPr>
                      <m:t>1.05</m:t>
                    </m:r>
                    <m:r>
                      <a:rPr lang="en-GB" sz="2400" b="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GB" sz="24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sz="24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−8</m:t>
                        </m:r>
                      </m:sup>
                    </m:sSup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𝑃𝑒</m:t>
                        </m:r>
                      </m:num>
                      <m:den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𝑉𝑐</m:t>
                        </m:r>
                      </m:den>
                    </m:f>
                  </m:oMath>
                </a14:m>
                <a:r>
                  <a:rPr lang="en-GB" sz="2400"/>
                  <a:t>kg/s</a:t>
                </a:r>
              </a:p>
              <a:p>
                <a:pPr marL="0" indent="0">
                  <a:buNone/>
                </a:pPr>
                <a:endParaRPr lang="en-GB" sz="2400"/>
              </a:p>
              <a:p>
                <a:r>
                  <a:rPr lang="en-GB" sz="2400"/>
                  <a:t>=1.05 *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−8</m:t>
                        </m:r>
                      </m:sup>
                    </m:sSup>
                  </m:oMath>
                </a14:m>
                <a:r>
                  <a:rPr lang="en-GB" sz="240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3.25</m:t>
                        </m:r>
                      </m:num>
                      <m:den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0.92</m:t>
                        </m:r>
                      </m:den>
                    </m:f>
                  </m:oMath>
                </a14:m>
                <a:r>
                  <a:rPr lang="en-GB" sz="2400"/>
                  <a:t> kg/s = 4.13 *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sz="2400" b="0" i="1">
                            <a:latin typeface="Cambria Math" panose="02040503050406030204" pitchFamily="18" charset="0"/>
                          </a:rPr>
                          <m:t>−4</m:t>
                        </m:r>
                      </m:sup>
                    </m:sSup>
                  </m:oMath>
                </a14:m>
                <a:r>
                  <a:rPr lang="en-GB" sz="2400"/>
                  <a:t> lit/s</a:t>
                </a:r>
              </a:p>
              <a:p>
                <a:pPr marL="0" indent="0">
                  <a:buNone/>
                </a:pPr>
                <a:endParaRPr lang="en-GB" sz="2400"/>
              </a:p>
              <a:p>
                <a:r>
                  <a:rPr lang="en-GB" sz="2400"/>
                  <a:t>Duty cycle 150 sec = £0.0619 for one lap</a:t>
                </a:r>
              </a:p>
              <a:p>
                <a:pPr marL="0" indent="0">
                  <a:buNone/>
                </a:pPr>
                <a:r>
                  <a:rPr lang="en-GB" sz="2400"/>
                  <a:t> </a:t>
                </a:r>
              </a:p>
              <a:p>
                <a:r>
                  <a:rPr lang="en-GB" sz="2400"/>
                  <a:t>In £15 buggy use 11.126lit gas. </a:t>
                </a: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B136A58-8BF6-46FE-B65E-EF6A2C8D78C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102654" y="965199"/>
                <a:ext cx="6670520" cy="5207002"/>
              </a:xfrm>
              <a:blipFill>
                <a:blip r:embed="rId2"/>
                <a:stretch>
                  <a:fillRect l="-73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11">
            <a:extLst>
              <a:ext uri="{FF2B5EF4-FFF2-40B4-BE49-F238E27FC236}">
                <a16:creationId xmlns:a16="http://schemas.microsoft.com/office/drawing/2014/main" id="{B41BF6CF-E1B8-4EE2-9AE1-86A58DAFD7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732783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59A742-33B0-4C0F-89F9-8D28AEF50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EC9B36-B15D-4294-92E7-9D5732C64F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hydrogen, when compared to gasoline is more flammable, explosive, buoyant and diffusive.</a:t>
            </a:r>
          </a:p>
          <a:p>
            <a:r>
              <a:rPr lang="en-GB" dirty="0"/>
              <a:t>Hydrogen has very low density as well. </a:t>
            </a:r>
          </a:p>
          <a:p>
            <a:r>
              <a:rPr lang="en-GB" dirty="0"/>
              <a:t>Hydrogen has the potential to be an alternative energy carrier for future fuel needs. The of hydrogen as a fuel requires development in several industry segments, including production, delivery, storage and use. </a:t>
            </a:r>
          </a:p>
          <a:p>
            <a:r>
              <a:rPr lang="en-GB" dirty="0"/>
              <a:t>Fundamental to the creation of a hydrogen economy is a viable, safe and affordable hydrogen system for buggy. </a:t>
            </a:r>
          </a:p>
        </p:txBody>
      </p:sp>
    </p:spTree>
    <p:extLst>
      <p:ext uri="{BB962C8B-B14F-4D97-AF65-F5344CB8AC3E}">
        <p14:creationId xmlns:p14="http://schemas.microsoft.com/office/powerpoint/2010/main" val="7567964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4ABAD4-0FC8-410B-A64E-D7247F0BF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References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BC17CE-4DAE-486F-ADBD-B86636556B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>
                <a:solidFill>
                  <a:schemeClr val="accent1">
                    <a:lumMod val="75000"/>
                  </a:schemeClr>
                </a:solidFill>
              </a:rPr>
              <a:t>Hydrogen fuel by Ram b Gupta.</a:t>
            </a:r>
          </a:p>
          <a:p>
            <a:r>
              <a:rPr lang="en-GB" sz="1800" b="0" i="0" u="sng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2"/>
              </a:rPr>
              <a:t>https://www.electrichybridvehicletechnology.com/</a:t>
            </a:r>
            <a:endParaRPr lang="en-GB" sz="1800" b="0" i="0" u="sng" strike="noStrike" dirty="0">
              <a:solidFill>
                <a:srgbClr val="0563C1"/>
              </a:solidFill>
              <a:effectLst/>
              <a:latin typeface="Calibri" panose="020F0502020204030204" pitchFamily="34" charset="0"/>
            </a:endParaRPr>
          </a:p>
          <a:p>
            <a:r>
              <a:rPr lang="en-GB" sz="1800" b="0" i="0" u="sng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3"/>
              </a:rPr>
              <a:t>https://www.hyper-motive.com/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 </a:t>
            </a:r>
          </a:p>
          <a:p>
            <a:r>
              <a:rPr lang="en-GB" sz="1800" b="0" i="0" u="sng" strike="noStrike" dirty="0">
                <a:solidFill>
                  <a:srgbClr val="0563C1"/>
                </a:solidFill>
                <a:effectLst/>
                <a:latin typeface="Calibri" panose="020F0502020204030204" pitchFamily="34" charset="0"/>
                <a:hlinkClick r:id="rId4"/>
              </a:rPr>
              <a:t>http://www.ukh2mobility.co.uk/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 </a:t>
            </a:r>
          </a:p>
          <a:p>
            <a:r>
              <a:rPr lang="en-GB" sz="1800" dirty="0">
                <a:solidFill>
                  <a:srgbClr val="000000"/>
                </a:solidFill>
                <a:latin typeface="Calibri" panose="020F0502020204030204" pitchFamily="34" charset="0"/>
                <a:hlinkClick r:id="rId5"/>
              </a:rPr>
              <a:t>https://www.energy.gov/eere/fuelcells/hydrogen-storage-basics-0</a:t>
            </a:r>
            <a:endParaRPr lang="en-GB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GB" sz="18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1722061"/>
      </p:ext>
    </p:extLst>
  </p:cSld>
  <p:clrMapOvr>
    <a:masterClrMapping/>
  </p:clrMapOvr>
</p:sld>
</file>

<file path=ppt/theme/theme1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B78B175C64519428DD2085AE37A166E" ma:contentTypeVersion="11" ma:contentTypeDescription="Create a new document." ma:contentTypeScope="" ma:versionID="65e4c042edc1d5556d702a9d1da02b3b">
  <xsd:schema xmlns:xsd="http://www.w3.org/2001/XMLSchema" xmlns:xs="http://www.w3.org/2001/XMLSchema" xmlns:p="http://schemas.microsoft.com/office/2006/metadata/properties" xmlns:ns3="d656cee4-eeba-45fa-a761-9e0ba90d158e" xmlns:ns4="3deaaa82-f5a2-45b4-bb96-651ce2c0e4b2" targetNamespace="http://schemas.microsoft.com/office/2006/metadata/properties" ma:root="true" ma:fieldsID="5baebfa626f6ac3dd3d5c93a73a5e7ba" ns3:_="" ns4:_="">
    <xsd:import namespace="d656cee4-eeba-45fa-a761-9e0ba90d158e"/>
    <xsd:import namespace="3deaaa82-f5a2-45b4-bb96-651ce2c0e4b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56cee4-eeba-45fa-a761-9e0ba90d158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deaaa82-f5a2-45b4-bb96-651ce2c0e4b2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3A1C552-74A2-47E2-B4D4-3BB71A31562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6441DF6-97D0-496D-A648-FE10E46FF8BE}">
  <ds:schemaRefs>
    <ds:schemaRef ds:uri="3deaaa82-f5a2-45b4-bb96-651ce2c0e4b2"/>
    <ds:schemaRef ds:uri="d656cee4-eeba-45fa-a761-9e0ba90d158e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84A42FFD-22C2-48E1-AE6A-EF5F23E96A6C}">
  <ds:schemaRefs>
    <ds:schemaRef ds:uri="3deaaa82-f5a2-45b4-bb96-651ce2c0e4b2"/>
    <ds:schemaRef ds:uri="d656cee4-eeba-45fa-a761-9e0ba90d15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307</TotalTime>
  <Words>564</Words>
  <Application>Microsoft Office PowerPoint</Application>
  <PresentationFormat>Widescreen</PresentationFormat>
  <Paragraphs>62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Cambria Math</vt:lpstr>
      <vt:lpstr>Century Schoolbook</vt:lpstr>
      <vt:lpstr>Karla</vt:lpstr>
      <vt:lpstr>Wingdings 2</vt:lpstr>
      <vt:lpstr>View</vt:lpstr>
      <vt:lpstr>Student name : Maulik Dave student number : 2106684  Hybrid Vehicle Presentation Hybrid Powertrain and Control Lecturer: Mark Sandford</vt:lpstr>
      <vt:lpstr>Introduction </vt:lpstr>
      <vt:lpstr>Proton exchange membrane fuel cell.</vt:lpstr>
      <vt:lpstr>Value from previous assignment </vt:lpstr>
      <vt:lpstr>Methodology</vt:lpstr>
      <vt:lpstr>How much fuel cell we need ? </vt:lpstr>
      <vt:lpstr>HOW IS HYDROGEN STORED?</vt:lpstr>
      <vt:lpstr>Costing  </vt:lpstr>
      <vt:lpstr>Conclusion 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Dave Maulik b  </dc:title>
  <dc:creator>Maulik Bhanushankar Dave (2106684)</dc:creator>
  <cp:lastModifiedBy>Maulik Bhanushankar Dave (2106684)</cp:lastModifiedBy>
  <cp:revision>1</cp:revision>
  <dcterms:created xsi:type="dcterms:W3CDTF">2022-05-23T14:17:10Z</dcterms:created>
  <dcterms:modified xsi:type="dcterms:W3CDTF">2022-05-24T13:40:29Z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0x0101002B78B175C64519428DD2085AE37A166E</vt:lpwstr>
  </property>
</Properties>
</file>