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60" r:id="rId5"/>
    <p:sldId id="261" r:id="rId6"/>
    <p:sldId id="262" r:id="rId7"/>
    <p:sldId id="263" r:id="rId8"/>
    <p:sldId id="264" r:id="rId9"/>
    <p:sldId id="266" r:id="rId10"/>
    <p:sldId id="267"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E5FF2C-272F-EA61-25A5-95FC154915F1}" v="243" dt="2026-02-15T23:59:16.804"/>
    <p1510:client id="{857AAC53-149D-354D-B296-E0DAF0F490F4}" v="33" dt="2026-02-15T23:54:08.303"/>
    <p1510:client id="{E976162D-2494-2BE2-5DB4-8BFBAE1E5942}" v="1678" dt="2026-02-15T23:36:17.1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22A13C66-BFEC-153D-ECDE-22D4D9B8AFA8}"/>
    <pc:docChg chg="modSld">
      <pc:chgData name="" userId="" providerId="" clId="Web-{22A13C66-BFEC-153D-ECDE-22D4D9B8AFA8}" dt="2026-02-09T11:30:43.651" v="4" actId="20577"/>
      <pc:docMkLst>
        <pc:docMk/>
      </pc:docMkLst>
      <pc:sldChg chg="modSp">
        <pc:chgData name="" userId="" providerId="" clId="Web-{22A13C66-BFEC-153D-ECDE-22D4D9B8AFA8}" dt="2026-02-09T11:30:43.651" v="4" actId="20577"/>
        <pc:sldMkLst>
          <pc:docMk/>
          <pc:sldMk cId="309119984" sldId="263"/>
        </pc:sldMkLst>
        <pc:spChg chg="mod">
          <ac:chgData name="" userId="" providerId="" clId="Web-{22A13C66-BFEC-153D-ECDE-22D4D9B8AFA8}" dt="2026-02-09T11:30:43.651" v="4" actId="20577"/>
          <ac:spMkLst>
            <pc:docMk/>
            <pc:sldMk cId="309119984" sldId="263"/>
            <ac:spMk id="2" creationId="{1FB03297-44EF-10BB-E995-79CA78126137}"/>
          </ac:spMkLst>
        </pc:spChg>
      </pc:sldChg>
    </pc:docChg>
  </pc:docChgLst>
  <pc:docChgLst>
    <pc:chgData name="Maimuna Ali (2432010)" userId="S::2432010@student.uwtsd.ac.uk::d6af7c33-c6a9-4c14-aab9-32c1c3dae23e" providerId="AD" clId="Web-{00A4AE9C-5FCE-B9D7-680F-34F5ADCAE363}"/>
    <pc:docChg chg="modSld">
      <pc:chgData name="Maimuna Ali (2432010)" userId="S::2432010@student.uwtsd.ac.uk::d6af7c33-c6a9-4c14-aab9-32c1c3dae23e" providerId="AD" clId="Web-{00A4AE9C-5FCE-B9D7-680F-34F5ADCAE363}" dt="2026-02-09T18:59:31.976" v="492" actId="1076"/>
      <pc:docMkLst>
        <pc:docMk/>
      </pc:docMkLst>
    </pc:docChg>
  </pc:docChgLst>
  <pc:docChgLst>
    <pc:chgData name="Maimuna Ali (2432010)" userId="S::2432010@student.uwtsd.ac.uk::d6af7c33-c6a9-4c14-aab9-32c1c3dae23e" providerId="AD" clId="Web-{885F1432-A916-2205-109B-2D2BF8ADEE2C}"/>
    <pc:docChg chg="addSld delSld modSld">
      <pc:chgData name="Maimuna Ali (2432010)" userId="S::2432010@student.uwtsd.ac.uk::d6af7c33-c6a9-4c14-aab9-32c1c3dae23e" providerId="AD" clId="Web-{885F1432-A916-2205-109B-2D2BF8ADEE2C}" dt="2026-02-09T19:05:44.531" v="118" actId="20577"/>
      <pc:docMkLst>
        <pc:docMk/>
      </pc:docMkLst>
    </pc:docChg>
  </pc:docChgLst>
  <pc:docChgLst>
    <pc:chgData name="Maimuna Ali (2432010)" userId="S::2432010@student.uwtsd.ac.uk::d6af7c33-c6a9-4c14-aab9-32c1c3dae23e" providerId="AD" clId="Web-{646E053E-DE05-9D85-DDA8-CBEDA55230F4}"/>
    <pc:docChg chg="addSld modSld">
      <pc:chgData name="Maimuna Ali (2432010)" userId="S::2432010@student.uwtsd.ac.uk::d6af7c33-c6a9-4c14-aab9-32c1c3dae23e" providerId="AD" clId="Web-{646E053E-DE05-9D85-DDA8-CBEDA55230F4}" dt="2026-02-09T18:43:38.389" v="46"/>
      <pc:docMkLst>
        <pc:docMk/>
      </pc:docMkLst>
    </pc:docChg>
  </pc:docChgLst>
  <pc:docChgLst>
    <pc:chgData name="Maimuna Ali (2432010)" userId="S::2432010@student.uwtsd.ac.uk::d6af7c33-c6a9-4c14-aab9-32c1c3dae23e" providerId="AD" clId="Web-{E976162D-2494-2BE2-5DB4-8BFBAE1E5942}"/>
    <pc:docChg chg="addSld delSld modSld">
      <pc:chgData name="Maimuna Ali (2432010)" userId="S::2432010@student.uwtsd.ac.uk::d6af7c33-c6a9-4c14-aab9-32c1c3dae23e" providerId="AD" clId="Web-{E976162D-2494-2BE2-5DB4-8BFBAE1E5942}" dt="2026-02-15T23:36:17.139" v="1692" actId="20577"/>
      <pc:docMkLst>
        <pc:docMk/>
      </pc:docMkLst>
      <pc:sldChg chg="modSp">
        <pc:chgData name="Maimuna Ali (2432010)" userId="S::2432010@student.uwtsd.ac.uk::d6af7c33-c6a9-4c14-aab9-32c1c3dae23e" providerId="AD" clId="Web-{E976162D-2494-2BE2-5DB4-8BFBAE1E5942}" dt="2026-02-15T23:36:17.139" v="1692" actId="20577"/>
        <pc:sldMkLst>
          <pc:docMk/>
          <pc:sldMk cId="2964941537" sldId="260"/>
        </pc:sldMkLst>
        <pc:spChg chg="mod">
          <ac:chgData name="Maimuna Ali (2432010)" userId="S::2432010@student.uwtsd.ac.uk::d6af7c33-c6a9-4c14-aab9-32c1c3dae23e" providerId="AD" clId="Web-{E976162D-2494-2BE2-5DB4-8BFBAE1E5942}" dt="2026-02-15T23:36:17.139" v="1692" actId="20577"/>
          <ac:spMkLst>
            <pc:docMk/>
            <pc:sldMk cId="2964941537" sldId="260"/>
            <ac:spMk id="3" creationId="{34327A61-C653-18DB-2779-680899A57E8F}"/>
          </ac:spMkLst>
        </pc:spChg>
        <pc:spChg chg="mod">
          <ac:chgData name="Maimuna Ali (2432010)" userId="S::2432010@student.uwtsd.ac.uk::d6af7c33-c6a9-4c14-aab9-32c1c3dae23e" providerId="AD" clId="Web-{E976162D-2494-2BE2-5DB4-8BFBAE1E5942}" dt="2026-02-15T23:36:05.029" v="1685" actId="20577"/>
          <ac:spMkLst>
            <pc:docMk/>
            <pc:sldMk cId="2964941537" sldId="260"/>
            <ac:spMk id="4" creationId="{03BDD83C-67E0-F738-FEDD-BFD68C6DE3B7}"/>
          </ac:spMkLst>
        </pc:spChg>
      </pc:sldChg>
      <pc:sldChg chg="addSp delSp modSp mod modClrScheme chgLayout">
        <pc:chgData name="Maimuna Ali (2432010)" userId="S::2432010@student.uwtsd.ac.uk::d6af7c33-c6a9-4c14-aab9-32c1c3dae23e" providerId="AD" clId="Web-{E976162D-2494-2BE2-5DB4-8BFBAE1E5942}" dt="2026-02-15T23:16:40.520" v="1078" actId="20577"/>
        <pc:sldMkLst>
          <pc:docMk/>
          <pc:sldMk cId="181426308" sldId="264"/>
        </pc:sldMkLst>
        <pc:spChg chg="mod">
          <ac:chgData name="Maimuna Ali (2432010)" userId="S::2432010@student.uwtsd.ac.uk::d6af7c33-c6a9-4c14-aab9-32c1c3dae23e" providerId="AD" clId="Web-{E976162D-2494-2BE2-5DB4-8BFBAE1E5942}" dt="2026-02-15T22:35:32.613" v="1"/>
          <ac:spMkLst>
            <pc:docMk/>
            <pc:sldMk cId="181426308" sldId="264"/>
            <ac:spMk id="2" creationId="{442B5AA6-DA63-65F6-3D0C-0974A089CC9A}"/>
          </ac:spMkLst>
        </pc:spChg>
        <pc:spChg chg="del">
          <ac:chgData name="Maimuna Ali (2432010)" userId="S::2432010@student.uwtsd.ac.uk::d6af7c33-c6a9-4c14-aab9-32c1c3dae23e" providerId="AD" clId="Web-{E976162D-2494-2BE2-5DB4-8BFBAE1E5942}" dt="2026-02-15T22:35:32.613" v="1"/>
          <ac:spMkLst>
            <pc:docMk/>
            <pc:sldMk cId="181426308" sldId="264"/>
            <ac:spMk id="3" creationId="{7F9E1512-2021-62B9-D92A-9C78ED9E93F9}"/>
          </ac:spMkLst>
        </pc:spChg>
        <pc:spChg chg="mod">
          <ac:chgData name="Maimuna Ali (2432010)" userId="S::2432010@student.uwtsd.ac.uk::d6af7c33-c6a9-4c14-aab9-32c1c3dae23e" providerId="AD" clId="Web-{E976162D-2494-2BE2-5DB4-8BFBAE1E5942}" dt="2026-02-15T22:35:32.613" v="1"/>
          <ac:spMkLst>
            <pc:docMk/>
            <pc:sldMk cId="181426308" sldId="264"/>
            <ac:spMk id="4" creationId="{C8F77F94-DEC4-5E49-5038-53DE2AF47B38}"/>
          </ac:spMkLst>
        </pc:spChg>
        <pc:spChg chg="mod">
          <ac:chgData name="Maimuna Ali (2432010)" userId="S::2432010@student.uwtsd.ac.uk::d6af7c33-c6a9-4c14-aab9-32c1c3dae23e" providerId="AD" clId="Web-{E976162D-2494-2BE2-5DB4-8BFBAE1E5942}" dt="2026-02-15T22:35:32.613" v="1"/>
          <ac:spMkLst>
            <pc:docMk/>
            <pc:sldMk cId="181426308" sldId="264"/>
            <ac:spMk id="5" creationId="{7C5AE226-AAE7-D363-1A53-49BE7DD464A0}"/>
          </ac:spMkLst>
        </pc:spChg>
        <pc:spChg chg="mod">
          <ac:chgData name="Maimuna Ali (2432010)" userId="S::2432010@student.uwtsd.ac.uk::d6af7c33-c6a9-4c14-aab9-32c1c3dae23e" providerId="AD" clId="Web-{E976162D-2494-2BE2-5DB4-8BFBAE1E5942}" dt="2026-02-15T22:35:32.613" v="1"/>
          <ac:spMkLst>
            <pc:docMk/>
            <pc:sldMk cId="181426308" sldId="264"/>
            <ac:spMk id="6" creationId="{D2577105-3DFB-3A40-E3CF-FD7D7485B91D}"/>
          </ac:spMkLst>
        </pc:spChg>
        <pc:spChg chg="del">
          <ac:chgData name="Maimuna Ali (2432010)" userId="S::2432010@student.uwtsd.ac.uk::d6af7c33-c6a9-4c14-aab9-32c1c3dae23e" providerId="AD" clId="Web-{E976162D-2494-2BE2-5DB4-8BFBAE1E5942}" dt="2026-02-15T22:35:32.613" v="1"/>
          <ac:spMkLst>
            <pc:docMk/>
            <pc:sldMk cId="181426308" sldId="264"/>
            <ac:spMk id="7" creationId="{ACA940E7-7E23-27BF-4D35-1D8CAB7B86A7}"/>
          </ac:spMkLst>
        </pc:spChg>
        <pc:spChg chg="del">
          <ac:chgData name="Maimuna Ali (2432010)" userId="S::2432010@student.uwtsd.ac.uk::d6af7c33-c6a9-4c14-aab9-32c1c3dae23e" providerId="AD" clId="Web-{E976162D-2494-2BE2-5DB4-8BFBAE1E5942}" dt="2026-02-15T22:35:32.613" v="1"/>
          <ac:spMkLst>
            <pc:docMk/>
            <pc:sldMk cId="181426308" sldId="264"/>
            <ac:spMk id="8" creationId="{74AEBA95-9F7C-D14E-307E-FE968B1EC10A}"/>
          </ac:spMkLst>
        </pc:spChg>
        <pc:spChg chg="del">
          <ac:chgData name="Maimuna Ali (2432010)" userId="S::2432010@student.uwtsd.ac.uk::d6af7c33-c6a9-4c14-aab9-32c1c3dae23e" providerId="AD" clId="Web-{E976162D-2494-2BE2-5DB4-8BFBAE1E5942}" dt="2026-02-15T22:35:32.613" v="1"/>
          <ac:spMkLst>
            <pc:docMk/>
            <pc:sldMk cId="181426308" sldId="264"/>
            <ac:spMk id="9" creationId="{E0A0E910-456A-B3A9-814C-98871E3BAAA1}"/>
          </ac:spMkLst>
        </pc:spChg>
        <pc:spChg chg="add mod">
          <ac:chgData name="Maimuna Ali (2432010)" userId="S::2432010@student.uwtsd.ac.uk::d6af7c33-c6a9-4c14-aab9-32c1c3dae23e" providerId="AD" clId="Web-{E976162D-2494-2BE2-5DB4-8BFBAE1E5942}" dt="2026-02-15T23:15:18.766" v="1034" actId="20577"/>
          <ac:spMkLst>
            <pc:docMk/>
            <pc:sldMk cId="181426308" sldId="264"/>
            <ac:spMk id="14" creationId="{E1EBF7FA-47C7-996B-BF20-D6A0C3AB9AD8}"/>
          </ac:spMkLst>
        </pc:spChg>
        <pc:spChg chg="add mod">
          <ac:chgData name="Maimuna Ali (2432010)" userId="S::2432010@student.uwtsd.ac.uk::d6af7c33-c6a9-4c14-aab9-32c1c3dae23e" providerId="AD" clId="Web-{E976162D-2494-2BE2-5DB4-8BFBAE1E5942}" dt="2026-02-15T23:16:40.520" v="1078" actId="20577"/>
          <ac:spMkLst>
            <pc:docMk/>
            <pc:sldMk cId="181426308" sldId="264"/>
            <ac:spMk id="16" creationId="{49BEDB92-E77D-3AEE-7BC4-047A619A7F5E}"/>
          </ac:spMkLst>
        </pc:spChg>
      </pc:sldChg>
      <pc:sldChg chg="new del">
        <pc:chgData name="Maimuna Ali (2432010)" userId="S::2432010@student.uwtsd.ac.uk::d6af7c33-c6a9-4c14-aab9-32c1c3dae23e" providerId="AD" clId="Web-{E976162D-2494-2BE2-5DB4-8BFBAE1E5942}" dt="2026-02-15T23:32:22.801" v="1669"/>
        <pc:sldMkLst>
          <pc:docMk/>
          <pc:sldMk cId="1924113142" sldId="265"/>
        </pc:sldMkLst>
      </pc:sldChg>
      <pc:sldChg chg="addSp delSp modSp new mod modClrScheme chgLayout">
        <pc:chgData name="Maimuna Ali (2432010)" userId="S::2432010@student.uwtsd.ac.uk::d6af7c33-c6a9-4c14-aab9-32c1c3dae23e" providerId="AD" clId="Web-{E976162D-2494-2BE2-5DB4-8BFBAE1E5942}" dt="2026-02-15T23:32:11.253" v="1667" actId="20577"/>
        <pc:sldMkLst>
          <pc:docMk/>
          <pc:sldMk cId="1427107334" sldId="266"/>
        </pc:sldMkLst>
        <pc:spChg chg="del">
          <ac:chgData name="Maimuna Ali (2432010)" userId="S::2432010@student.uwtsd.ac.uk::d6af7c33-c6a9-4c14-aab9-32c1c3dae23e" providerId="AD" clId="Web-{E976162D-2494-2BE2-5DB4-8BFBAE1E5942}" dt="2026-02-15T23:17:04.958" v="1080"/>
          <ac:spMkLst>
            <pc:docMk/>
            <pc:sldMk cId="1427107334" sldId="266"/>
            <ac:spMk id="2" creationId="{E20A423E-AD7A-2ECF-2851-0DC55A329D35}"/>
          </ac:spMkLst>
        </pc:spChg>
        <pc:spChg chg="del">
          <ac:chgData name="Maimuna Ali (2432010)" userId="S::2432010@student.uwtsd.ac.uk::d6af7c33-c6a9-4c14-aab9-32c1c3dae23e" providerId="AD" clId="Web-{E976162D-2494-2BE2-5DB4-8BFBAE1E5942}" dt="2026-02-15T23:17:04.958" v="1080"/>
          <ac:spMkLst>
            <pc:docMk/>
            <pc:sldMk cId="1427107334" sldId="266"/>
            <ac:spMk id="3" creationId="{C6494427-43A6-BDAB-39E3-3EACD47BB297}"/>
          </ac:spMkLst>
        </pc:spChg>
        <pc:spChg chg="del">
          <ac:chgData name="Maimuna Ali (2432010)" userId="S::2432010@student.uwtsd.ac.uk::d6af7c33-c6a9-4c14-aab9-32c1c3dae23e" providerId="AD" clId="Web-{E976162D-2494-2BE2-5DB4-8BFBAE1E5942}" dt="2026-02-15T23:17:04.958" v="1080"/>
          <ac:spMkLst>
            <pc:docMk/>
            <pc:sldMk cId="1427107334" sldId="266"/>
            <ac:spMk id="4" creationId="{D67D9931-CA4F-4B4C-18A5-EA6D416E999F}"/>
          </ac:spMkLst>
        </pc:spChg>
        <pc:spChg chg="del">
          <ac:chgData name="Maimuna Ali (2432010)" userId="S::2432010@student.uwtsd.ac.uk::d6af7c33-c6a9-4c14-aab9-32c1c3dae23e" providerId="AD" clId="Web-{E976162D-2494-2BE2-5DB4-8BFBAE1E5942}" dt="2026-02-15T23:17:04.958" v="1080"/>
          <ac:spMkLst>
            <pc:docMk/>
            <pc:sldMk cId="1427107334" sldId="266"/>
            <ac:spMk id="5" creationId="{02BB62F1-A3FB-231C-EF3D-D42C7F49CC3B}"/>
          </ac:spMkLst>
        </pc:spChg>
        <pc:spChg chg="del">
          <ac:chgData name="Maimuna Ali (2432010)" userId="S::2432010@student.uwtsd.ac.uk::d6af7c33-c6a9-4c14-aab9-32c1c3dae23e" providerId="AD" clId="Web-{E976162D-2494-2BE2-5DB4-8BFBAE1E5942}" dt="2026-02-15T23:17:04.958" v="1080"/>
          <ac:spMkLst>
            <pc:docMk/>
            <pc:sldMk cId="1427107334" sldId="266"/>
            <ac:spMk id="6" creationId="{C39109EC-A348-9B3C-CBEE-569F3203CF01}"/>
          </ac:spMkLst>
        </pc:spChg>
        <pc:spChg chg="mod">
          <ac:chgData name="Maimuna Ali (2432010)" userId="S::2432010@student.uwtsd.ac.uk::d6af7c33-c6a9-4c14-aab9-32c1c3dae23e" providerId="AD" clId="Web-{E976162D-2494-2BE2-5DB4-8BFBAE1E5942}" dt="2026-02-15T23:17:04.958" v="1080"/>
          <ac:spMkLst>
            <pc:docMk/>
            <pc:sldMk cId="1427107334" sldId="266"/>
            <ac:spMk id="7" creationId="{3C6816FE-16AA-0DE8-EA72-F784611B5F6F}"/>
          </ac:spMkLst>
        </pc:spChg>
        <pc:spChg chg="mod">
          <ac:chgData name="Maimuna Ali (2432010)" userId="S::2432010@student.uwtsd.ac.uk::d6af7c33-c6a9-4c14-aab9-32c1c3dae23e" providerId="AD" clId="Web-{E976162D-2494-2BE2-5DB4-8BFBAE1E5942}" dt="2026-02-15T23:17:04.958" v="1080"/>
          <ac:spMkLst>
            <pc:docMk/>
            <pc:sldMk cId="1427107334" sldId="266"/>
            <ac:spMk id="8" creationId="{5D744520-03FD-A1A6-17F9-06838A258C31}"/>
          </ac:spMkLst>
        </pc:spChg>
        <pc:spChg chg="mod">
          <ac:chgData name="Maimuna Ali (2432010)" userId="S::2432010@student.uwtsd.ac.uk::d6af7c33-c6a9-4c14-aab9-32c1c3dae23e" providerId="AD" clId="Web-{E976162D-2494-2BE2-5DB4-8BFBAE1E5942}" dt="2026-02-15T23:17:04.958" v="1080"/>
          <ac:spMkLst>
            <pc:docMk/>
            <pc:sldMk cId="1427107334" sldId="266"/>
            <ac:spMk id="9" creationId="{98E603C4-BA1B-0324-46B8-8D618AED6BAF}"/>
          </ac:spMkLst>
        </pc:spChg>
        <pc:spChg chg="add mod">
          <ac:chgData name="Maimuna Ali (2432010)" userId="S::2432010@student.uwtsd.ac.uk::d6af7c33-c6a9-4c14-aab9-32c1c3dae23e" providerId="AD" clId="Web-{E976162D-2494-2BE2-5DB4-8BFBAE1E5942}" dt="2026-02-15T23:17:13.740" v="1084" actId="20577"/>
          <ac:spMkLst>
            <pc:docMk/>
            <pc:sldMk cId="1427107334" sldId="266"/>
            <ac:spMk id="14" creationId="{82EBF84E-1D40-23BB-3EB3-13B826977D6E}"/>
          </ac:spMkLst>
        </pc:spChg>
        <pc:spChg chg="add mod">
          <ac:chgData name="Maimuna Ali (2432010)" userId="S::2432010@student.uwtsd.ac.uk::d6af7c33-c6a9-4c14-aab9-32c1c3dae23e" providerId="AD" clId="Web-{E976162D-2494-2BE2-5DB4-8BFBAE1E5942}" dt="2026-02-15T23:32:11.253" v="1667" actId="20577"/>
          <ac:spMkLst>
            <pc:docMk/>
            <pc:sldMk cId="1427107334" sldId="266"/>
            <ac:spMk id="16" creationId="{8CC88F6B-839E-8FFF-D69D-10C4CBC0AD66}"/>
          </ac:spMkLst>
        </pc:spChg>
      </pc:sldChg>
      <pc:sldChg chg="new del">
        <pc:chgData name="Maimuna Ali (2432010)" userId="S::2432010@student.uwtsd.ac.uk::d6af7c33-c6a9-4c14-aab9-32c1c3dae23e" providerId="AD" clId="Web-{E976162D-2494-2BE2-5DB4-8BFBAE1E5942}" dt="2026-02-15T23:32:24.941" v="1670"/>
        <pc:sldMkLst>
          <pc:docMk/>
          <pc:sldMk cId="142440713" sldId="267"/>
        </pc:sldMkLst>
      </pc:sldChg>
    </pc:docChg>
  </pc:docChgLst>
  <pc:docChgLst>
    <pc:chgData clId="Web-{00A4AE9C-5FCE-B9D7-680F-34F5ADCAE363}"/>
    <pc:docChg chg="modSld">
      <pc:chgData name="" userId="" providerId="" clId="Web-{00A4AE9C-5FCE-B9D7-680F-34F5ADCAE363}" dt="2026-02-09T18:44:12.910" v="0"/>
      <pc:docMkLst>
        <pc:docMk/>
      </pc:docMkLst>
    </pc:docChg>
  </pc:docChgLst>
  <pc:docChgLst>
    <pc:chgData name="Maimuna Ali (2432010)" userId="S::2432010@student.uwtsd.ac.uk::d6af7c33-c6a9-4c14-aab9-32c1c3dae23e" providerId="AD" clId="Web-{22A13C66-BFEC-153D-ECDE-22D4D9B8AFA8}"/>
    <pc:docChg chg="modSld">
      <pc:chgData name="Maimuna Ali (2432010)" userId="S::2432010@student.uwtsd.ac.uk::d6af7c33-c6a9-4c14-aab9-32c1c3dae23e" providerId="AD" clId="Web-{22A13C66-BFEC-153D-ECDE-22D4D9B8AFA8}" dt="2026-02-09T13:14:17.498" v="698" actId="20577"/>
      <pc:docMkLst>
        <pc:docMk/>
      </pc:docMkLst>
      <pc:sldChg chg="modSp">
        <pc:chgData name="Maimuna Ali (2432010)" userId="S::2432010@student.uwtsd.ac.uk::d6af7c33-c6a9-4c14-aab9-32c1c3dae23e" providerId="AD" clId="Web-{22A13C66-BFEC-153D-ECDE-22D4D9B8AFA8}" dt="2026-02-09T13:14:17.498" v="698" actId="20577"/>
        <pc:sldMkLst>
          <pc:docMk/>
          <pc:sldMk cId="309119984" sldId="263"/>
        </pc:sldMkLst>
        <pc:spChg chg="mod">
          <ac:chgData name="Maimuna Ali (2432010)" userId="S::2432010@student.uwtsd.ac.uk::d6af7c33-c6a9-4c14-aab9-32c1c3dae23e" providerId="AD" clId="Web-{22A13C66-BFEC-153D-ECDE-22D4D9B8AFA8}" dt="2026-02-09T11:30:45.901" v="0" actId="20577"/>
          <ac:spMkLst>
            <pc:docMk/>
            <pc:sldMk cId="309119984" sldId="263"/>
            <ac:spMk id="2" creationId="{1FB03297-44EF-10BB-E995-79CA78126137}"/>
          </ac:spMkLst>
        </pc:spChg>
        <pc:spChg chg="mod">
          <ac:chgData name="Maimuna Ali (2432010)" userId="S::2432010@student.uwtsd.ac.uk::d6af7c33-c6a9-4c14-aab9-32c1c3dae23e" providerId="AD" clId="Web-{22A13C66-BFEC-153D-ECDE-22D4D9B8AFA8}" dt="2026-02-09T13:14:17.498" v="698" actId="20577"/>
          <ac:spMkLst>
            <pc:docMk/>
            <pc:sldMk cId="309119984" sldId="263"/>
            <ac:spMk id="3" creationId="{695C3B94-208F-F538-8A48-7DC9457F2E6B}"/>
          </ac:spMkLst>
        </pc:spChg>
      </pc:sldChg>
    </pc:docChg>
  </pc:docChgLst>
  <pc:docChgLst>
    <pc:chgData name="Maimuna Ali (2432010)" userId="d6af7c33-c6a9-4c14-aab9-32c1c3dae23e" providerId="ADAL" clId="{BFEE141B-E4B8-46A4-A17A-2885AD8B70EE}"/>
    <pc:docChg chg="undo custSel addSld delSld modSld">
      <pc:chgData name="Maimuna Ali (2432010)" userId="d6af7c33-c6a9-4c14-aab9-32c1c3dae23e" providerId="ADAL" clId="{BFEE141B-E4B8-46A4-A17A-2885AD8B70EE}" dt="2026-02-15T23:54:08.303" v="106" actId="27636"/>
      <pc:docMkLst>
        <pc:docMk/>
      </pc:docMkLst>
      <pc:sldChg chg="modSp mod">
        <pc:chgData name="Maimuna Ali (2432010)" userId="d6af7c33-c6a9-4c14-aab9-32c1c3dae23e" providerId="ADAL" clId="{BFEE141B-E4B8-46A4-A17A-2885AD8B70EE}" dt="2026-02-15T23:37:03.752" v="61" actId="1076"/>
        <pc:sldMkLst>
          <pc:docMk/>
          <pc:sldMk cId="3157164754" sldId="257"/>
        </pc:sldMkLst>
        <pc:spChg chg="mod">
          <ac:chgData name="Maimuna Ali (2432010)" userId="d6af7c33-c6a9-4c14-aab9-32c1c3dae23e" providerId="ADAL" clId="{BFEE141B-E4B8-46A4-A17A-2885AD8B70EE}" dt="2026-02-15T23:37:03.752" v="61" actId="1076"/>
          <ac:spMkLst>
            <pc:docMk/>
            <pc:sldMk cId="3157164754" sldId="257"/>
            <ac:spMk id="3" creationId="{A6CA241C-4665-A411-560A-E31F96E33138}"/>
          </ac:spMkLst>
        </pc:spChg>
      </pc:sldChg>
      <pc:sldChg chg="modSp mod">
        <pc:chgData name="Maimuna Ali (2432010)" userId="d6af7c33-c6a9-4c14-aab9-32c1c3dae23e" providerId="ADAL" clId="{BFEE141B-E4B8-46A4-A17A-2885AD8B70EE}" dt="2026-02-15T23:40:36.802" v="75" actId="20577"/>
        <pc:sldMkLst>
          <pc:docMk/>
          <pc:sldMk cId="2226222515" sldId="259"/>
        </pc:sldMkLst>
        <pc:spChg chg="mod">
          <ac:chgData name="Maimuna Ali (2432010)" userId="d6af7c33-c6a9-4c14-aab9-32c1c3dae23e" providerId="ADAL" clId="{BFEE141B-E4B8-46A4-A17A-2885AD8B70EE}" dt="2026-02-15T23:40:36.802" v="75" actId="20577"/>
          <ac:spMkLst>
            <pc:docMk/>
            <pc:sldMk cId="2226222515" sldId="259"/>
            <ac:spMk id="23" creationId="{2DBB6136-428B-163D-BA81-88C1B23A4260}"/>
          </ac:spMkLst>
        </pc:spChg>
      </pc:sldChg>
      <pc:sldChg chg="modSp mod">
        <pc:chgData name="Maimuna Ali (2432010)" userId="d6af7c33-c6a9-4c14-aab9-32c1c3dae23e" providerId="ADAL" clId="{BFEE141B-E4B8-46A4-A17A-2885AD8B70EE}" dt="2026-02-15T23:42:20.783" v="95" actId="20577"/>
        <pc:sldMkLst>
          <pc:docMk/>
          <pc:sldMk cId="2964941537" sldId="260"/>
        </pc:sldMkLst>
        <pc:spChg chg="mod">
          <ac:chgData name="Maimuna Ali (2432010)" userId="d6af7c33-c6a9-4c14-aab9-32c1c3dae23e" providerId="ADAL" clId="{BFEE141B-E4B8-46A4-A17A-2885AD8B70EE}" dt="2026-02-15T23:42:20.783" v="95" actId="20577"/>
          <ac:spMkLst>
            <pc:docMk/>
            <pc:sldMk cId="2964941537" sldId="260"/>
            <ac:spMk id="3" creationId="{34327A61-C653-18DB-2779-680899A57E8F}"/>
          </ac:spMkLst>
        </pc:spChg>
        <pc:spChg chg="mod">
          <ac:chgData name="Maimuna Ali (2432010)" userId="d6af7c33-c6a9-4c14-aab9-32c1c3dae23e" providerId="ADAL" clId="{BFEE141B-E4B8-46A4-A17A-2885AD8B70EE}" dt="2026-02-15T23:42:08.590" v="90" actId="20577"/>
          <ac:spMkLst>
            <pc:docMk/>
            <pc:sldMk cId="2964941537" sldId="260"/>
            <ac:spMk id="4" creationId="{03BDD83C-67E0-F738-FEDD-BFD68C6DE3B7}"/>
          </ac:spMkLst>
        </pc:spChg>
      </pc:sldChg>
      <pc:sldChg chg="modSp mod">
        <pc:chgData name="Maimuna Ali (2432010)" userId="d6af7c33-c6a9-4c14-aab9-32c1c3dae23e" providerId="ADAL" clId="{BFEE141B-E4B8-46A4-A17A-2885AD8B70EE}" dt="2026-02-15T23:43:06.074" v="104" actId="20577"/>
        <pc:sldMkLst>
          <pc:docMk/>
          <pc:sldMk cId="3211209720" sldId="262"/>
        </pc:sldMkLst>
        <pc:spChg chg="mod">
          <ac:chgData name="Maimuna Ali (2432010)" userId="d6af7c33-c6a9-4c14-aab9-32c1c3dae23e" providerId="ADAL" clId="{BFEE141B-E4B8-46A4-A17A-2885AD8B70EE}" dt="2026-02-15T23:43:06.074" v="104" actId="20577"/>
          <ac:spMkLst>
            <pc:docMk/>
            <pc:sldMk cId="3211209720" sldId="262"/>
            <ac:spMk id="38" creationId="{F7126AC7-7E38-5443-0096-EF0F77810279}"/>
          </ac:spMkLst>
        </pc:spChg>
      </pc:sldChg>
      <pc:sldChg chg="addSp delSp modSp mod">
        <pc:chgData name="Maimuna Ali (2432010)" userId="d6af7c33-c6a9-4c14-aab9-32c1c3dae23e" providerId="ADAL" clId="{BFEE141B-E4B8-46A4-A17A-2885AD8B70EE}" dt="2026-02-15T13:34:19.754" v="26" actId="478"/>
        <pc:sldMkLst>
          <pc:docMk/>
          <pc:sldMk cId="309119984" sldId="263"/>
        </pc:sldMkLst>
        <pc:spChg chg="mod">
          <ac:chgData name="Maimuna Ali (2432010)" userId="d6af7c33-c6a9-4c14-aab9-32c1c3dae23e" providerId="ADAL" clId="{BFEE141B-E4B8-46A4-A17A-2885AD8B70EE}" dt="2026-02-09T13:16:43.374" v="5" actId="20577"/>
          <ac:spMkLst>
            <pc:docMk/>
            <pc:sldMk cId="309119984" sldId="263"/>
            <ac:spMk id="3" creationId="{695C3B94-208F-F538-8A48-7DC9457F2E6B}"/>
          </ac:spMkLst>
        </pc:spChg>
        <pc:graphicFrameChg chg="add del">
          <ac:chgData name="Maimuna Ali (2432010)" userId="d6af7c33-c6a9-4c14-aab9-32c1c3dae23e" providerId="ADAL" clId="{BFEE141B-E4B8-46A4-A17A-2885AD8B70EE}" dt="2026-02-15T13:34:19.754" v="26" actId="478"/>
          <ac:graphicFrameMkLst>
            <pc:docMk/>
            <pc:sldMk cId="309119984" sldId="263"/>
            <ac:graphicFrameMk id="7" creationId="{41A68057-1571-32FC-F94C-EE4EBF309081}"/>
          </ac:graphicFrameMkLst>
        </pc:graphicFrameChg>
      </pc:sldChg>
      <pc:sldChg chg="addSp modSp new mod modClrScheme chgLayout">
        <pc:chgData name="Maimuna Ali (2432010)" userId="d6af7c33-c6a9-4c14-aab9-32c1c3dae23e" providerId="ADAL" clId="{BFEE141B-E4B8-46A4-A17A-2885AD8B70EE}" dt="2026-02-15T23:37:59.590" v="70" actId="20577"/>
        <pc:sldMkLst>
          <pc:docMk/>
          <pc:sldMk cId="181426308" sldId="264"/>
        </pc:sldMkLst>
        <pc:spChg chg="mod ord">
          <ac:chgData name="Maimuna Ali (2432010)" userId="d6af7c33-c6a9-4c14-aab9-32c1c3dae23e" providerId="ADAL" clId="{BFEE141B-E4B8-46A4-A17A-2885AD8B70EE}" dt="2026-02-15T13:38:18.525" v="58" actId="20577"/>
          <ac:spMkLst>
            <pc:docMk/>
            <pc:sldMk cId="181426308" sldId="264"/>
            <ac:spMk id="2" creationId="{442B5AA6-DA63-65F6-3D0C-0974A089CC9A}"/>
          </ac:spMkLst>
        </pc:spChg>
        <pc:spChg chg="mod ord">
          <ac:chgData name="Maimuna Ali (2432010)" userId="d6af7c33-c6a9-4c14-aab9-32c1c3dae23e" providerId="ADAL" clId="{BFEE141B-E4B8-46A4-A17A-2885AD8B70EE}" dt="2026-02-15T13:37:52.988" v="34" actId="700"/>
          <ac:spMkLst>
            <pc:docMk/>
            <pc:sldMk cId="181426308" sldId="264"/>
            <ac:spMk id="3" creationId="{7F9E1512-2021-62B9-D92A-9C78ED9E93F9}"/>
          </ac:spMkLst>
        </pc:spChg>
        <pc:spChg chg="mod ord">
          <ac:chgData name="Maimuna Ali (2432010)" userId="d6af7c33-c6a9-4c14-aab9-32c1c3dae23e" providerId="ADAL" clId="{BFEE141B-E4B8-46A4-A17A-2885AD8B70EE}" dt="2026-02-15T13:37:52.988" v="34" actId="700"/>
          <ac:spMkLst>
            <pc:docMk/>
            <pc:sldMk cId="181426308" sldId="264"/>
            <ac:spMk id="4" creationId="{C8F77F94-DEC4-5E49-5038-53DE2AF47B38}"/>
          </ac:spMkLst>
        </pc:spChg>
        <pc:spChg chg="mod ord">
          <ac:chgData name="Maimuna Ali (2432010)" userId="d6af7c33-c6a9-4c14-aab9-32c1c3dae23e" providerId="ADAL" clId="{BFEE141B-E4B8-46A4-A17A-2885AD8B70EE}" dt="2026-02-15T13:37:52.988" v="34" actId="700"/>
          <ac:spMkLst>
            <pc:docMk/>
            <pc:sldMk cId="181426308" sldId="264"/>
            <ac:spMk id="5" creationId="{7C5AE226-AAE7-D363-1A53-49BE7DD464A0}"/>
          </ac:spMkLst>
        </pc:spChg>
        <pc:spChg chg="mod ord">
          <ac:chgData name="Maimuna Ali (2432010)" userId="d6af7c33-c6a9-4c14-aab9-32c1c3dae23e" providerId="ADAL" clId="{BFEE141B-E4B8-46A4-A17A-2885AD8B70EE}" dt="2026-02-15T13:37:52.988" v="34" actId="700"/>
          <ac:spMkLst>
            <pc:docMk/>
            <pc:sldMk cId="181426308" sldId="264"/>
            <ac:spMk id="6" creationId="{D2577105-3DFB-3A40-E3CF-FD7D7485B91D}"/>
          </ac:spMkLst>
        </pc:spChg>
        <pc:spChg chg="add mod ord">
          <ac:chgData name="Maimuna Ali (2432010)" userId="d6af7c33-c6a9-4c14-aab9-32c1c3dae23e" providerId="ADAL" clId="{BFEE141B-E4B8-46A4-A17A-2885AD8B70EE}" dt="2026-02-15T13:37:52.988" v="34" actId="700"/>
          <ac:spMkLst>
            <pc:docMk/>
            <pc:sldMk cId="181426308" sldId="264"/>
            <ac:spMk id="7" creationId="{ACA940E7-7E23-27BF-4D35-1D8CAB7B86A7}"/>
          </ac:spMkLst>
        </pc:spChg>
        <pc:spChg chg="add mod ord">
          <ac:chgData name="Maimuna Ali (2432010)" userId="d6af7c33-c6a9-4c14-aab9-32c1c3dae23e" providerId="ADAL" clId="{BFEE141B-E4B8-46A4-A17A-2885AD8B70EE}" dt="2026-02-15T13:37:52.988" v="34" actId="700"/>
          <ac:spMkLst>
            <pc:docMk/>
            <pc:sldMk cId="181426308" sldId="264"/>
            <ac:spMk id="8" creationId="{74AEBA95-9F7C-D14E-307E-FE968B1EC10A}"/>
          </ac:spMkLst>
        </pc:spChg>
        <pc:spChg chg="add mod ord">
          <ac:chgData name="Maimuna Ali (2432010)" userId="d6af7c33-c6a9-4c14-aab9-32c1c3dae23e" providerId="ADAL" clId="{BFEE141B-E4B8-46A4-A17A-2885AD8B70EE}" dt="2026-02-15T13:37:52.988" v="34" actId="700"/>
          <ac:spMkLst>
            <pc:docMk/>
            <pc:sldMk cId="181426308" sldId="264"/>
            <ac:spMk id="9" creationId="{E0A0E910-456A-B3A9-814C-98871E3BAAA1}"/>
          </ac:spMkLst>
        </pc:spChg>
        <pc:spChg chg="mod">
          <ac:chgData name="Maimuna Ali (2432010)" userId="d6af7c33-c6a9-4c14-aab9-32c1c3dae23e" providerId="ADAL" clId="{BFEE141B-E4B8-46A4-A17A-2885AD8B70EE}" dt="2026-02-15T23:37:59.590" v="70" actId="20577"/>
          <ac:spMkLst>
            <pc:docMk/>
            <pc:sldMk cId="181426308" sldId="264"/>
            <ac:spMk id="16" creationId="{49BEDB92-E77D-3AEE-7BC4-047A619A7F5E}"/>
          </ac:spMkLst>
        </pc:spChg>
      </pc:sldChg>
      <pc:sldChg chg="new del">
        <pc:chgData name="Maimuna Ali (2432010)" userId="d6af7c33-c6a9-4c14-aab9-32c1c3dae23e" providerId="ADAL" clId="{BFEE141B-E4B8-46A4-A17A-2885AD8B70EE}" dt="2026-02-15T13:37:30.779" v="31" actId="680"/>
        <pc:sldMkLst>
          <pc:docMk/>
          <pc:sldMk cId="2017703921" sldId="264"/>
        </pc:sldMkLst>
      </pc:sldChg>
      <pc:sldChg chg="addSp delSp modSp del mod">
        <pc:chgData name="Maimuna Ali (2432010)" userId="d6af7c33-c6a9-4c14-aab9-32c1c3dae23e" providerId="ADAL" clId="{BFEE141B-E4B8-46A4-A17A-2885AD8B70EE}" dt="2026-02-15T13:34:00.424" v="23" actId="2696"/>
        <pc:sldMkLst>
          <pc:docMk/>
          <pc:sldMk cId="2150362157" sldId="264"/>
        </pc:sldMkLst>
        <pc:spChg chg="mod">
          <ac:chgData name="Maimuna Ali (2432010)" userId="d6af7c33-c6a9-4c14-aab9-32c1c3dae23e" providerId="ADAL" clId="{BFEE141B-E4B8-46A4-A17A-2885AD8B70EE}" dt="2026-02-15T13:33:52.920" v="21" actId="27636"/>
          <ac:spMkLst>
            <pc:docMk/>
            <pc:sldMk cId="2150362157" sldId="264"/>
            <ac:spMk id="32" creationId="{97B3DDBF-4D5A-EF2B-0F87-653C5D5F795D}"/>
          </ac:spMkLst>
        </pc:spChg>
        <pc:spChg chg="mod">
          <ac:chgData name="Maimuna Ali (2432010)" userId="d6af7c33-c6a9-4c14-aab9-32c1c3dae23e" providerId="ADAL" clId="{BFEE141B-E4B8-46A4-A17A-2885AD8B70EE}" dt="2026-02-15T13:33:52.917" v="20" actId="27636"/>
          <ac:spMkLst>
            <pc:docMk/>
            <pc:sldMk cId="2150362157" sldId="264"/>
            <ac:spMk id="33" creationId="{BEB57030-73F3-36F6-226B-056FB2F69008}"/>
          </ac:spMkLst>
        </pc:spChg>
        <pc:graphicFrameChg chg="add del mod">
          <ac:chgData name="Maimuna Ali (2432010)" userId="d6af7c33-c6a9-4c14-aab9-32c1c3dae23e" providerId="ADAL" clId="{BFEE141B-E4B8-46A4-A17A-2885AD8B70EE}" dt="2026-02-15T13:31:55.914" v="8" actId="478"/>
          <ac:graphicFrameMkLst>
            <pc:docMk/>
            <pc:sldMk cId="2150362157" sldId="264"/>
            <ac:graphicFrameMk id="2" creationId="{92DDD872-E0BB-AC8E-9ADE-B512D2E04EEF}"/>
          </ac:graphicFrameMkLst>
        </pc:graphicFrameChg>
      </pc:sldChg>
      <pc:sldChg chg="addSp delSp modSp new del mod">
        <pc:chgData name="Maimuna Ali (2432010)" userId="d6af7c33-c6a9-4c14-aab9-32c1c3dae23e" providerId="ADAL" clId="{BFEE141B-E4B8-46A4-A17A-2885AD8B70EE}" dt="2026-02-15T13:34:35.718" v="29" actId="2696"/>
        <pc:sldMkLst>
          <pc:docMk/>
          <pc:sldMk cId="2266442041" sldId="264"/>
        </pc:sldMkLst>
        <pc:spChg chg="del">
          <ac:chgData name="Maimuna Ali (2432010)" userId="d6af7c33-c6a9-4c14-aab9-32c1c3dae23e" providerId="ADAL" clId="{BFEE141B-E4B8-46A4-A17A-2885AD8B70EE}" dt="2026-02-15T13:34:24.710" v="28" actId="3680"/>
          <ac:spMkLst>
            <pc:docMk/>
            <pc:sldMk cId="2266442041" sldId="264"/>
            <ac:spMk id="3" creationId="{1498F650-032E-F818-9495-9A5B7EB9CD6A}"/>
          </ac:spMkLst>
        </pc:spChg>
        <pc:graphicFrameChg chg="add mod ord modGraphic">
          <ac:chgData name="Maimuna Ali (2432010)" userId="d6af7c33-c6a9-4c14-aab9-32c1c3dae23e" providerId="ADAL" clId="{BFEE141B-E4B8-46A4-A17A-2885AD8B70EE}" dt="2026-02-15T13:34:24.710" v="28" actId="3680"/>
          <ac:graphicFrameMkLst>
            <pc:docMk/>
            <pc:sldMk cId="2266442041" sldId="264"/>
            <ac:graphicFrameMk id="7" creationId="{040F9B1E-B273-8090-970A-2F52EC35F2C8}"/>
          </ac:graphicFrameMkLst>
        </pc:graphicFrameChg>
      </pc:sldChg>
      <pc:sldChg chg="modSp del mod">
        <pc:chgData name="Maimuna Ali (2432010)" userId="d6af7c33-c6a9-4c14-aab9-32c1c3dae23e" providerId="ADAL" clId="{BFEE141B-E4B8-46A4-A17A-2885AD8B70EE}" dt="2026-02-15T13:34:05.459" v="24" actId="2696"/>
        <pc:sldMkLst>
          <pc:docMk/>
          <pc:sldMk cId="845390774" sldId="265"/>
        </pc:sldMkLst>
        <pc:spChg chg="mod">
          <ac:chgData name="Maimuna Ali (2432010)" userId="d6af7c33-c6a9-4c14-aab9-32c1c3dae23e" providerId="ADAL" clId="{BFEE141B-E4B8-46A4-A17A-2885AD8B70EE}" dt="2026-02-15T13:32:16.389" v="11" actId="1076"/>
          <ac:spMkLst>
            <pc:docMk/>
            <pc:sldMk cId="845390774" sldId="265"/>
            <ac:spMk id="24" creationId="{E8CC8377-1EAE-6FBD-53B9-647CDEB580F2}"/>
          </ac:spMkLst>
        </pc:spChg>
        <pc:spChg chg="mod">
          <ac:chgData name="Maimuna Ali (2432010)" userId="d6af7c33-c6a9-4c14-aab9-32c1c3dae23e" providerId="ADAL" clId="{BFEE141B-E4B8-46A4-A17A-2885AD8B70EE}" dt="2026-02-15T13:32:22.518" v="13" actId="14100"/>
          <ac:spMkLst>
            <pc:docMk/>
            <pc:sldMk cId="845390774" sldId="265"/>
            <ac:spMk id="25" creationId="{F455554F-38FC-AC1E-809E-9C9B7942D865}"/>
          </ac:spMkLst>
        </pc:spChg>
      </pc:sldChg>
      <pc:sldChg chg="modSp mod">
        <pc:chgData name="Maimuna Ali (2432010)" userId="d6af7c33-c6a9-4c14-aab9-32c1c3dae23e" providerId="ADAL" clId="{BFEE141B-E4B8-46A4-A17A-2885AD8B70EE}" dt="2026-02-15T23:38:21.203" v="73" actId="20577"/>
        <pc:sldMkLst>
          <pc:docMk/>
          <pc:sldMk cId="1427107334" sldId="266"/>
        </pc:sldMkLst>
        <pc:spChg chg="mod">
          <ac:chgData name="Maimuna Ali (2432010)" userId="d6af7c33-c6a9-4c14-aab9-32c1c3dae23e" providerId="ADAL" clId="{BFEE141B-E4B8-46A4-A17A-2885AD8B70EE}" dt="2026-02-15T23:38:21.203" v="73" actId="20577"/>
          <ac:spMkLst>
            <pc:docMk/>
            <pc:sldMk cId="1427107334" sldId="266"/>
            <ac:spMk id="16" creationId="{8CC88F6B-839E-8FFF-D69D-10C4CBC0AD66}"/>
          </ac:spMkLst>
        </pc:spChg>
      </pc:sldChg>
      <pc:sldChg chg="new del">
        <pc:chgData name="Maimuna Ali (2432010)" userId="d6af7c33-c6a9-4c14-aab9-32c1c3dae23e" providerId="ADAL" clId="{BFEE141B-E4B8-46A4-A17A-2885AD8B70EE}" dt="2026-02-15T13:34:05.459" v="24" actId="2696"/>
        <pc:sldMkLst>
          <pc:docMk/>
          <pc:sldMk cId="2253675293" sldId="266"/>
        </pc:sldMkLst>
      </pc:sldChg>
      <pc:sldChg chg="modSp mod">
        <pc:chgData name="Maimuna Ali (2432010)" userId="d6af7c33-c6a9-4c14-aab9-32c1c3dae23e" providerId="ADAL" clId="{BFEE141B-E4B8-46A4-A17A-2885AD8B70EE}" dt="2026-02-15T23:54:08.303" v="106" actId="27636"/>
        <pc:sldMkLst>
          <pc:docMk/>
          <pc:sldMk cId="2625580143" sldId="267"/>
        </pc:sldMkLst>
        <pc:spChg chg="mod">
          <ac:chgData name="Maimuna Ali (2432010)" userId="d6af7c33-c6a9-4c14-aab9-32c1c3dae23e" providerId="ADAL" clId="{BFEE141B-E4B8-46A4-A17A-2885AD8B70EE}" dt="2026-02-15T23:54:08.303" v="106" actId="27636"/>
          <ac:spMkLst>
            <pc:docMk/>
            <pc:sldMk cId="2625580143" sldId="267"/>
            <ac:spMk id="3" creationId="{C44CF353-3909-AC67-86E0-E2CBF1826192}"/>
          </ac:spMkLst>
        </pc:spChg>
      </pc:sldChg>
    </pc:docChg>
  </pc:docChgLst>
  <pc:docChgLst>
    <pc:chgData name="Maimuna Ali (2432010)" userId="S::2432010@student.uwtsd.ac.uk::d6af7c33-c6a9-4c14-aab9-32c1c3dae23e" providerId="AD" clId="Web-{37E5FF2C-272F-EA61-25A5-95FC154915F1}"/>
    <pc:docChg chg="addSld delSld modSld">
      <pc:chgData name="Maimuna Ali (2432010)" userId="S::2432010@student.uwtsd.ac.uk::d6af7c33-c6a9-4c14-aab9-32c1c3dae23e" providerId="AD" clId="Web-{37E5FF2C-272F-EA61-25A5-95FC154915F1}" dt="2026-02-15T23:59:16.804" v="266" actId="20577"/>
      <pc:docMkLst>
        <pc:docMk/>
      </pc:docMkLst>
      <pc:sldChg chg="modSp">
        <pc:chgData name="Maimuna Ali (2432010)" userId="S::2432010@student.uwtsd.ac.uk::d6af7c33-c6a9-4c14-aab9-32c1c3dae23e" providerId="AD" clId="Web-{37E5FF2C-272F-EA61-25A5-95FC154915F1}" dt="2026-02-15T23:43:59.990" v="82" actId="20577"/>
        <pc:sldMkLst>
          <pc:docMk/>
          <pc:sldMk cId="2226222515" sldId="259"/>
        </pc:sldMkLst>
        <pc:spChg chg="mod">
          <ac:chgData name="Maimuna Ali (2432010)" userId="S::2432010@student.uwtsd.ac.uk::d6af7c33-c6a9-4c14-aab9-32c1c3dae23e" providerId="AD" clId="Web-{37E5FF2C-272F-EA61-25A5-95FC154915F1}" dt="2026-02-15T23:43:59.990" v="82" actId="20577"/>
          <ac:spMkLst>
            <pc:docMk/>
            <pc:sldMk cId="2226222515" sldId="259"/>
            <ac:spMk id="22" creationId="{E6182DAD-855A-3134-4DEB-03FB5D0FF31B}"/>
          </ac:spMkLst>
        </pc:spChg>
      </pc:sldChg>
      <pc:sldChg chg="modSp">
        <pc:chgData name="Maimuna Ali (2432010)" userId="S::2432010@student.uwtsd.ac.uk::d6af7c33-c6a9-4c14-aab9-32c1c3dae23e" providerId="AD" clId="Web-{37E5FF2C-272F-EA61-25A5-95FC154915F1}" dt="2026-02-15T23:41:35.363" v="41" actId="14100"/>
        <pc:sldMkLst>
          <pc:docMk/>
          <pc:sldMk cId="2964941537" sldId="260"/>
        </pc:sldMkLst>
        <pc:spChg chg="mod">
          <ac:chgData name="Maimuna Ali (2432010)" userId="S::2432010@student.uwtsd.ac.uk::d6af7c33-c6a9-4c14-aab9-32c1c3dae23e" providerId="AD" clId="Web-{37E5FF2C-272F-EA61-25A5-95FC154915F1}" dt="2026-02-15T23:41:35.363" v="41" actId="14100"/>
          <ac:spMkLst>
            <pc:docMk/>
            <pc:sldMk cId="2964941537" sldId="260"/>
            <ac:spMk id="3" creationId="{34327A61-C653-18DB-2779-680899A57E8F}"/>
          </ac:spMkLst>
        </pc:spChg>
        <pc:spChg chg="mod">
          <ac:chgData name="Maimuna Ali (2432010)" userId="S::2432010@student.uwtsd.ac.uk::d6af7c33-c6a9-4c14-aab9-32c1c3dae23e" providerId="AD" clId="Web-{37E5FF2C-272F-EA61-25A5-95FC154915F1}" dt="2026-02-15T23:41:35.363" v="41" actId="14100"/>
          <ac:spMkLst>
            <pc:docMk/>
            <pc:sldMk cId="2964941537" sldId="260"/>
            <ac:spMk id="4" creationId="{03BDD83C-67E0-F738-FEDD-BFD68C6DE3B7}"/>
          </ac:spMkLst>
        </pc:spChg>
      </pc:sldChg>
      <pc:sldChg chg="modSp new">
        <pc:chgData name="Maimuna Ali (2432010)" userId="S::2432010@student.uwtsd.ac.uk::d6af7c33-c6a9-4c14-aab9-32c1c3dae23e" providerId="AD" clId="Web-{37E5FF2C-272F-EA61-25A5-95FC154915F1}" dt="2026-02-15T23:59:16.804" v="266" actId="20577"/>
        <pc:sldMkLst>
          <pc:docMk/>
          <pc:sldMk cId="2625580143" sldId="267"/>
        </pc:sldMkLst>
        <pc:spChg chg="mod">
          <ac:chgData name="Maimuna Ali (2432010)" userId="S::2432010@student.uwtsd.ac.uk::d6af7c33-c6a9-4c14-aab9-32c1c3dae23e" providerId="AD" clId="Web-{37E5FF2C-272F-EA61-25A5-95FC154915F1}" dt="2026-02-15T23:59:16.804" v="266" actId="20577"/>
          <ac:spMkLst>
            <pc:docMk/>
            <pc:sldMk cId="2625580143" sldId="267"/>
            <ac:spMk id="2" creationId="{BB51BD47-1C99-9B48-C770-B24B6CB90AE3}"/>
          </ac:spMkLst>
        </pc:spChg>
        <pc:spChg chg="mod">
          <ac:chgData name="Maimuna Ali (2432010)" userId="S::2432010@student.uwtsd.ac.uk::d6af7c33-c6a9-4c14-aab9-32c1c3dae23e" providerId="AD" clId="Web-{37E5FF2C-272F-EA61-25A5-95FC154915F1}" dt="2026-02-15T23:58:57.288" v="247" actId="20577"/>
          <ac:spMkLst>
            <pc:docMk/>
            <pc:sldMk cId="2625580143" sldId="267"/>
            <ac:spMk id="3" creationId="{C44CF353-3909-AC67-86E0-E2CBF1826192}"/>
          </ac:spMkLst>
        </pc:spChg>
      </pc:sldChg>
      <pc:sldChg chg="new del">
        <pc:chgData name="Maimuna Ali (2432010)" userId="S::2432010@student.uwtsd.ac.uk::d6af7c33-c6a9-4c14-aab9-32c1c3dae23e" providerId="AD" clId="Web-{37E5FF2C-272F-EA61-25A5-95FC154915F1}" dt="2026-02-15T23:59:04.413" v="248"/>
        <pc:sldMkLst>
          <pc:docMk/>
          <pc:sldMk cId="2332870068" sldId="268"/>
        </pc:sldMkLst>
      </pc:sldChg>
    </pc:docChg>
  </pc:docChgLst>
  <pc:docChgLst>
    <pc:chgData name="Maimuna Ali (2432010)" userId="S::2432010@student.uwtsd.ac.uk::d6af7c33-c6a9-4c14-aab9-32c1c3dae23e" providerId="AD" clId="Web-{7FD4F857-F956-AE2C-116A-69DD00E71E41}"/>
    <pc:docChg chg="modSld">
      <pc:chgData name="Maimuna Ali (2432010)" userId="S::2432010@student.uwtsd.ac.uk::d6af7c33-c6a9-4c14-aab9-32c1c3dae23e" providerId="AD" clId="Web-{7FD4F857-F956-AE2C-116A-69DD00E71E41}" dt="2026-02-09T21:23:50.562" v="18" actId="20577"/>
      <pc:docMkLst>
        <pc:docMk/>
      </pc:docMkLst>
    </pc:docChg>
  </pc:docChgLst>
  <pc:docChgLst>
    <pc:chgData name="Maimuna Ali (2432010)" userId="S::2432010@student.uwtsd.ac.uk::d6af7c33-c6a9-4c14-aab9-32c1c3dae23e" providerId="AD" clId="Web-{C117F8B3-67C2-8642-4F6F-6538E70F0D6F}"/>
    <pc:docChg chg="mod addSld delSld modSld addMainMaster delMainMaster">
      <pc:chgData name="Maimuna Ali (2432010)" userId="S::2432010@student.uwtsd.ac.uk::d6af7c33-c6a9-4c14-aab9-32c1c3dae23e" providerId="AD" clId="Web-{C117F8B3-67C2-8642-4F6F-6538E70F0D6F}" dt="2026-02-03T20:37:49.175" v="2121"/>
      <pc:docMkLst>
        <pc:docMk/>
      </pc:docMkLst>
      <pc:sldChg chg="addSp delSp modSp mod setBg modClrScheme delDesignElem chgLayout">
        <pc:chgData name="Maimuna Ali (2432010)" userId="S::2432010@student.uwtsd.ac.uk::d6af7c33-c6a9-4c14-aab9-32c1c3dae23e" providerId="AD" clId="Web-{C117F8B3-67C2-8642-4F6F-6538E70F0D6F}" dt="2026-02-03T13:01:09.539" v="13"/>
        <pc:sldMkLst>
          <pc:docMk/>
          <pc:sldMk cId="109857222" sldId="256"/>
        </pc:sldMkLst>
        <pc:spChg chg="mod ord">
          <ac:chgData name="Maimuna Ali (2432010)" userId="S::2432010@student.uwtsd.ac.uk::d6af7c33-c6a9-4c14-aab9-32c1c3dae23e" providerId="AD" clId="Web-{C117F8B3-67C2-8642-4F6F-6538E70F0D6F}" dt="2026-02-03T13:01:09.539" v="13"/>
          <ac:spMkLst>
            <pc:docMk/>
            <pc:sldMk cId="109857222" sldId="256"/>
            <ac:spMk id="2" creationId="{00000000-0000-0000-0000-000000000000}"/>
          </ac:spMkLst>
        </pc:spChg>
        <pc:spChg chg="mod ord">
          <ac:chgData name="Maimuna Ali (2432010)" userId="S::2432010@student.uwtsd.ac.uk::d6af7c33-c6a9-4c14-aab9-32c1c3dae23e" providerId="AD" clId="Web-{C117F8B3-67C2-8642-4F6F-6538E70F0D6F}" dt="2026-02-03T13:01:09.539" v="13"/>
          <ac:spMkLst>
            <pc:docMk/>
            <pc:sldMk cId="109857222" sldId="256"/>
            <ac:spMk id="3" creationId="{00000000-0000-0000-0000-000000000000}"/>
          </ac:spMkLst>
        </pc:spChg>
        <pc:picChg chg="add">
          <ac:chgData name="Maimuna Ali (2432010)" userId="S::2432010@student.uwtsd.ac.uk::d6af7c33-c6a9-4c14-aab9-32c1c3dae23e" providerId="AD" clId="Web-{C117F8B3-67C2-8642-4F6F-6538E70F0D6F}" dt="2026-02-03T12:59:43.070" v="7"/>
          <ac:picMkLst>
            <pc:docMk/>
            <pc:sldMk cId="109857222" sldId="256"/>
            <ac:picMk id="16" creationId="{A72B474A-5DB4-0BC8-B2AE-0FFED4291F21}"/>
          </ac:picMkLst>
        </pc:picChg>
      </pc:sldChg>
      <pc:sldChg chg="addSp delSp modSp new mod modClrScheme chgLayout">
        <pc:chgData name="Maimuna Ali (2432010)" userId="S::2432010@student.uwtsd.ac.uk::d6af7c33-c6a9-4c14-aab9-32c1c3dae23e" providerId="AD" clId="Web-{C117F8B3-67C2-8642-4F6F-6538E70F0D6F}" dt="2026-02-03T13:03:22.682" v="77"/>
        <pc:sldMkLst>
          <pc:docMk/>
          <pc:sldMk cId="3157164754" sldId="257"/>
        </pc:sldMkLst>
        <pc:spChg chg="mod ord">
          <ac:chgData name="Maimuna Ali (2432010)" userId="S::2432010@student.uwtsd.ac.uk::d6af7c33-c6a9-4c14-aab9-32c1c3dae23e" providerId="AD" clId="Web-{C117F8B3-67C2-8642-4F6F-6538E70F0D6F}" dt="2026-02-03T13:01:20.462" v="16"/>
          <ac:spMkLst>
            <pc:docMk/>
            <pc:sldMk cId="3157164754" sldId="257"/>
            <ac:spMk id="2" creationId="{0582584B-7957-35BE-327F-CE031F80C5BA}"/>
          </ac:spMkLst>
        </pc:spChg>
        <pc:spChg chg="mod ord">
          <ac:chgData name="Maimuna Ali (2432010)" userId="S::2432010@student.uwtsd.ac.uk::d6af7c33-c6a9-4c14-aab9-32c1c3dae23e" providerId="AD" clId="Web-{C117F8B3-67C2-8642-4F6F-6538E70F0D6F}" dt="2026-02-03T13:03:16.307" v="76" actId="20577"/>
          <ac:spMkLst>
            <pc:docMk/>
            <pc:sldMk cId="3157164754" sldId="257"/>
            <ac:spMk id="3" creationId="{A6CA241C-4665-A411-560A-E31F96E33138}"/>
          </ac:spMkLst>
        </pc:spChg>
        <pc:spChg chg="add mod">
          <ac:chgData name="Maimuna Ali (2432010)" userId="S::2432010@student.uwtsd.ac.uk::d6af7c33-c6a9-4c14-aab9-32c1c3dae23e" providerId="AD" clId="Web-{C117F8B3-67C2-8642-4F6F-6538E70F0D6F}" dt="2026-02-03T13:01:20.462" v="16"/>
          <ac:spMkLst>
            <pc:docMk/>
            <pc:sldMk cId="3157164754" sldId="257"/>
            <ac:spMk id="21" creationId="{FF5D0D29-9BF0-11FA-E76A-FC7ED42AC96D}"/>
          </ac:spMkLst>
        </pc:spChg>
        <pc:spChg chg="add mod">
          <ac:chgData name="Maimuna Ali (2432010)" userId="S::2432010@student.uwtsd.ac.uk::d6af7c33-c6a9-4c14-aab9-32c1c3dae23e" providerId="AD" clId="Web-{C117F8B3-67C2-8642-4F6F-6538E70F0D6F}" dt="2026-02-03T13:01:20.462" v="16"/>
          <ac:spMkLst>
            <pc:docMk/>
            <pc:sldMk cId="3157164754" sldId="257"/>
            <ac:spMk id="22" creationId="{35FE7194-65A4-317F-FFF9-9B3E57B9F309}"/>
          </ac:spMkLst>
        </pc:spChg>
        <pc:spChg chg="add mod">
          <ac:chgData name="Maimuna Ali (2432010)" userId="S::2432010@student.uwtsd.ac.uk::d6af7c33-c6a9-4c14-aab9-32c1c3dae23e" providerId="AD" clId="Web-{C117F8B3-67C2-8642-4F6F-6538E70F0D6F}" dt="2026-02-03T13:01:20.462" v="16"/>
          <ac:spMkLst>
            <pc:docMk/>
            <pc:sldMk cId="3157164754" sldId="257"/>
            <ac:spMk id="23" creationId="{D40AF78E-32EC-1CA7-8575-52240E70AC88}"/>
          </ac:spMkLst>
        </pc:spChg>
      </pc:sldChg>
      <pc:sldChg chg="addSp delSp modSp new mod modClrScheme chgLayout">
        <pc:chgData name="Maimuna Ali (2432010)" userId="S::2432010@student.uwtsd.ac.uk::d6af7c33-c6a9-4c14-aab9-32c1c3dae23e" providerId="AD" clId="Web-{C117F8B3-67C2-8642-4F6F-6538E70F0D6F}" dt="2026-02-03T15:04:45.120" v="490" actId="20577"/>
        <pc:sldMkLst>
          <pc:docMk/>
          <pc:sldMk cId="2226222515" sldId="259"/>
        </pc:sldMkLst>
        <pc:spChg chg="mod">
          <ac:chgData name="Maimuna Ali (2432010)" userId="S::2432010@student.uwtsd.ac.uk::d6af7c33-c6a9-4c14-aab9-32c1c3dae23e" providerId="AD" clId="Web-{C117F8B3-67C2-8642-4F6F-6538E70F0D6F}" dt="2026-02-03T14:53:09.990" v="178"/>
          <ac:spMkLst>
            <pc:docMk/>
            <pc:sldMk cId="2226222515" sldId="259"/>
            <ac:spMk id="5" creationId="{E57B6F40-6990-651B-B3D0-ECF23077B7FC}"/>
          </ac:spMkLst>
        </pc:spChg>
        <pc:spChg chg="mod">
          <ac:chgData name="Maimuna Ali (2432010)" userId="S::2432010@student.uwtsd.ac.uk::d6af7c33-c6a9-4c14-aab9-32c1c3dae23e" providerId="AD" clId="Web-{C117F8B3-67C2-8642-4F6F-6538E70F0D6F}" dt="2026-02-03T14:53:09.990" v="178"/>
          <ac:spMkLst>
            <pc:docMk/>
            <pc:sldMk cId="2226222515" sldId="259"/>
            <ac:spMk id="6" creationId="{467F69B5-7274-E99E-10BA-A149FD125E1A}"/>
          </ac:spMkLst>
        </pc:spChg>
        <pc:spChg chg="mod">
          <ac:chgData name="Maimuna Ali (2432010)" userId="S::2432010@student.uwtsd.ac.uk::d6af7c33-c6a9-4c14-aab9-32c1c3dae23e" providerId="AD" clId="Web-{C117F8B3-67C2-8642-4F6F-6538E70F0D6F}" dt="2026-02-03T14:53:09.990" v="178"/>
          <ac:spMkLst>
            <pc:docMk/>
            <pc:sldMk cId="2226222515" sldId="259"/>
            <ac:spMk id="7" creationId="{7864DF00-B5E3-E5D3-B88C-501EF39DDD9A}"/>
          </ac:spMkLst>
        </pc:spChg>
        <pc:spChg chg="add mod">
          <ac:chgData name="Maimuna Ali (2432010)" userId="S::2432010@student.uwtsd.ac.uk::d6af7c33-c6a9-4c14-aab9-32c1c3dae23e" providerId="AD" clId="Web-{C117F8B3-67C2-8642-4F6F-6538E70F0D6F}" dt="2026-02-03T14:53:09.990" v="178"/>
          <ac:spMkLst>
            <pc:docMk/>
            <pc:sldMk cId="2226222515" sldId="259"/>
            <ac:spMk id="22" creationId="{E6182DAD-855A-3134-4DEB-03FB5D0FF31B}"/>
          </ac:spMkLst>
        </pc:spChg>
        <pc:spChg chg="add mod">
          <ac:chgData name="Maimuna Ali (2432010)" userId="S::2432010@student.uwtsd.ac.uk::d6af7c33-c6a9-4c14-aab9-32c1c3dae23e" providerId="AD" clId="Web-{C117F8B3-67C2-8642-4F6F-6538E70F0D6F}" dt="2026-02-03T15:04:45.120" v="490" actId="20577"/>
          <ac:spMkLst>
            <pc:docMk/>
            <pc:sldMk cId="2226222515" sldId="259"/>
            <ac:spMk id="23" creationId="{2DBB6136-428B-163D-BA81-88C1B23A4260}"/>
          </ac:spMkLst>
        </pc:spChg>
      </pc:sldChg>
      <pc:sldChg chg="modSp new">
        <pc:chgData name="Maimuna Ali (2432010)" userId="S::2432010@student.uwtsd.ac.uk::d6af7c33-c6a9-4c14-aab9-32c1c3dae23e" providerId="AD" clId="Web-{C117F8B3-67C2-8642-4F6F-6538E70F0D6F}" dt="2026-02-03T17:11:55.409" v="1444" actId="20577"/>
        <pc:sldMkLst>
          <pc:docMk/>
          <pc:sldMk cId="2964941537" sldId="260"/>
        </pc:sldMkLst>
        <pc:spChg chg="mod">
          <ac:chgData name="Maimuna Ali (2432010)" userId="S::2432010@student.uwtsd.ac.uk::d6af7c33-c6a9-4c14-aab9-32c1c3dae23e" providerId="AD" clId="Web-{C117F8B3-67C2-8642-4F6F-6538E70F0D6F}" dt="2026-02-03T15:05:52.229" v="513" actId="20577"/>
          <ac:spMkLst>
            <pc:docMk/>
            <pc:sldMk cId="2964941537" sldId="260"/>
            <ac:spMk id="2" creationId="{3E98D13D-28E9-6CCA-C1C7-21915C621277}"/>
          </ac:spMkLst>
        </pc:spChg>
        <pc:spChg chg="mod">
          <ac:chgData name="Maimuna Ali (2432010)" userId="S::2432010@student.uwtsd.ac.uk::d6af7c33-c6a9-4c14-aab9-32c1c3dae23e" providerId="AD" clId="Web-{C117F8B3-67C2-8642-4F6F-6538E70F0D6F}" dt="2026-02-03T17:00:54.138" v="1170" actId="20577"/>
          <ac:spMkLst>
            <pc:docMk/>
            <pc:sldMk cId="2964941537" sldId="260"/>
            <ac:spMk id="3" creationId="{34327A61-C653-18DB-2779-680899A57E8F}"/>
          </ac:spMkLst>
        </pc:spChg>
        <pc:spChg chg="mod">
          <ac:chgData name="Maimuna Ali (2432010)" userId="S::2432010@student.uwtsd.ac.uk::d6af7c33-c6a9-4c14-aab9-32c1c3dae23e" providerId="AD" clId="Web-{C117F8B3-67C2-8642-4F6F-6538E70F0D6F}" dt="2026-02-03T17:11:55.409" v="1444" actId="20577"/>
          <ac:spMkLst>
            <pc:docMk/>
            <pc:sldMk cId="2964941537" sldId="260"/>
            <ac:spMk id="4" creationId="{03BDD83C-67E0-F738-FEDD-BFD68C6DE3B7}"/>
          </ac:spMkLst>
        </pc:spChg>
      </pc:sldChg>
      <pc:sldChg chg="modSp new">
        <pc:chgData name="Maimuna Ali (2432010)" userId="S::2432010@student.uwtsd.ac.uk::d6af7c33-c6a9-4c14-aab9-32c1c3dae23e" providerId="AD" clId="Web-{C117F8B3-67C2-8642-4F6F-6538E70F0D6F}" dt="2026-02-03T20:36:36.371" v="2118" actId="20577"/>
        <pc:sldMkLst>
          <pc:docMk/>
          <pc:sldMk cId="3639092712" sldId="261"/>
        </pc:sldMkLst>
        <pc:spChg chg="mod">
          <ac:chgData name="Maimuna Ali (2432010)" userId="S::2432010@student.uwtsd.ac.uk::d6af7c33-c6a9-4c14-aab9-32c1c3dae23e" providerId="AD" clId="Web-{C117F8B3-67C2-8642-4F6F-6538E70F0D6F}" dt="2026-02-03T17:13:41.847" v="1491" actId="20577"/>
          <ac:spMkLst>
            <pc:docMk/>
            <pc:sldMk cId="3639092712" sldId="261"/>
            <ac:spMk id="2" creationId="{89C3C7A0-CFA4-B984-ED1B-92BB011DCB25}"/>
          </ac:spMkLst>
        </pc:spChg>
        <pc:spChg chg="mod">
          <ac:chgData name="Maimuna Ali (2432010)" userId="S::2432010@student.uwtsd.ac.uk::d6af7c33-c6a9-4c14-aab9-32c1c3dae23e" providerId="AD" clId="Web-{C117F8B3-67C2-8642-4F6F-6538E70F0D6F}" dt="2026-02-03T18:24:44.055" v="1756" actId="20577"/>
          <ac:spMkLst>
            <pc:docMk/>
            <pc:sldMk cId="3639092712" sldId="261"/>
            <ac:spMk id="3" creationId="{4353798E-22F7-9A5D-863B-B0BC0E0EA03D}"/>
          </ac:spMkLst>
        </pc:spChg>
        <pc:spChg chg="mod">
          <ac:chgData name="Maimuna Ali (2432010)" userId="S::2432010@student.uwtsd.ac.uk::d6af7c33-c6a9-4c14-aab9-32c1c3dae23e" providerId="AD" clId="Web-{C117F8B3-67C2-8642-4F6F-6538E70F0D6F}" dt="2026-02-03T20:36:36.371" v="2118" actId="20577"/>
          <ac:spMkLst>
            <pc:docMk/>
            <pc:sldMk cId="3639092712" sldId="261"/>
            <ac:spMk id="4" creationId="{DD72479D-1DD0-316D-2B8B-F1A97150B8AF}"/>
          </ac:spMkLst>
        </pc:spChg>
      </pc:sldChg>
      <pc:sldChg chg="addSp delSp modSp new mod modClrScheme chgLayout">
        <pc:chgData name="Maimuna Ali (2432010)" userId="S::2432010@student.uwtsd.ac.uk::d6af7c33-c6a9-4c14-aab9-32c1c3dae23e" providerId="AD" clId="Web-{C117F8B3-67C2-8642-4F6F-6538E70F0D6F}" dt="2026-02-03T20:36:53.576" v="2120" actId="20577"/>
        <pc:sldMkLst>
          <pc:docMk/>
          <pc:sldMk cId="3211209720" sldId="262"/>
        </pc:sldMkLst>
        <pc:spChg chg="mod">
          <ac:chgData name="Maimuna Ali (2432010)" userId="S::2432010@student.uwtsd.ac.uk::d6af7c33-c6a9-4c14-aab9-32c1c3dae23e" providerId="AD" clId="Web-{C117F8B3-67C2-8642-4F6F-6538E70F0D6F}" dt="2026-02-03T20:23:06.637" v="1888"/>
          <ac:spMkLst>
            <pc:docMk/>
            <pc:sldMk cId="3211209720" sldId="262"/>
            <ac:spMk id="5" creationId="{642EEDDC-B5E2-79D0-7C5D-2E9578939A68}"/>
          </ac:spMkLst>
        </pc:spChg>
        <pc:spChg chg="mod">
          <ac:chgData name="Maimuna Ali (2432010)" userId="S::2432010@student.uwtsd.ac.uk::d6af7c33-c6a9-4c14-aab9-32c1c3dae23e" providerId="AD" clId="Web-{C117F8B3-67C2-8642-4F6F-6538E70F0D6F}" dt="2026-02-03T20:23:06.637" v="1888"/>
          <ac:spMkLst>
            <pc:docMk/>
            <pc:sldMk cId="3211209720" sldId="262"/>
            <ac:spMk id="6" creationId="{3203701A-C41E-1FD6-1820-460BCC912779}"/>
          </ac:spMkLst>
        </pc:spChg>
        <pc:spChg chg="mod">
          <ac:chgData name="Maimuna Ali (2432010)" userId="S::2432010@student.uwtsd.ac.uk::d6af7c33-c6a9-4c14-aab9-32c1c3dae23e" providerId="AD" clId="Web-{C117F8B3-67C2-8642-4F6F-6538E70F0D6F}" dt="2026-02-03T20:23:06.637" v="1888"/>
          <ac:spMkLst>
            <pc:docMk/>
            <pc:sldMk cId="3211209720" sldId="262"/>
            <ac:spMk id="7" creationId="{04603BA7-74CE-846F-CF6C-B86893B9C615}"/>
          </ac:spMkLst>
        </pc:spChg>
        <pc:spChg chg="add mod">
          <ac:chgData name="Maimuna Ali (2432010)" userId="S::2432010@student.uwtsd.ac.uk::d6af7c33-c6a9-4c14-aab9-32c1c3dae23e" providerId="AD" clId="Web-{C117F8B3-67C2-8642-4F6F-6538E70F0D6F}" dt="2026-02-03T20:23:06.637" v="1888"/>
          <ac:spMkLst>
            <pc:docMk/>
            <pc:sldMk cId="3211209720" sldId="262"/>
            <ac:spMk id="22" creationId="{916BC316-01EB-922D-BD22-B0EAECF768FF}"/>
          </ac:spMkLst>
        </pc:spChg>
        <pc:spChg chg="add mod">
          <ac:chgData name="Maimuna Ali (2432010)" userId="S::2432010@student.uwtsd.ac.uk::d6af7c33-c6a9-4c14-aab9-32c1c3dae23e" providerId="AD" clId="Web-{C117F8B3-67C2-8642-4F6F-6538E70F0D6F}" dt="2026-02-03T20:36:53.576" v="2120" actId="20577"/>
          <ac:spMkLst>
            <pc:docMk/>
            <pc:sldMk cId="3211209720" sldId="262"/>
            <ac:spMk id="38" creationId="{F7126AC7-7E38-5443-0096-EF0F77810279}"/>
          </ac:spMkLst>
        </pc:spChg>
      </pc:sldChg>
      <pc:sldChg chg="new">
        <pc:chgData name="Maimuna Ali (2432010)" userId="S::2432010@student.uwtsd.ac.uk::d6af7c33-c6a9-4c14-aab9-32c1c3dae23e" providerId="AD" clId="Web-{C117F8B3-67C2-8642-4F6F-6538E70F0D6F}" dt="2026-02-03T20:37:49.175" v="2121"/>
        <pc:sldMkLst>
          <pc:docMk/>
          <pc:sldMk cId="309119984" sldId="263"/>
        </pc:sldMkLst>
      </pc:sldChg>
      <pc:sldMasterChg chg="add addSldLayout modSldLayout">
        <pc:chgData name="Maimuna Ali (2432010)" userId="S::2432010@student.uwtsd.ac.uk::d6af7c33-c6a9-4c14-aab9-32c1c3dae23e" providerId="AD" clId="Web-{C117F8B3-67C2-8642-4F6F-6538E70F0D6F}" dt="2026-02-03T13:01:09.539" v="13"/>
        <pc:sldMasterMkLst>
          <pc:docMk/>
          <pc:sldMasterMk cId="2317464954" sldId="2147483696"/>
        </pc:sldMasterMkLst>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1257301974" sldId="2147483697"/>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528697723" sldId="2147483698"/>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3189006752" sldId="2147483699"/>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820411177" sldId="2147483700"/>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270750957" sldId="2147483701"/>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4124252404" sldId="2147483702"/>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344292755" sldId="2147483703"/>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3229460599" sldId="2147483704"/>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3242947296" sldId="2147483705"/>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981285898" sldId="2147483706"/>
          </pc:sldLayoutMkLst>
        </pc:sldLayoutChg>
        <pc:sldLayoutChg chg="add mod replId">
          <pc:chgData name="Maimuna Ali (2432010)" userId="S::2432010@student.uwtsd.ac.uk::d6af7c33-c6a9-4c14-aab9-32c1c3dae23e" providerId="AD" clId="Web-{C117F8B3-67C2-8642-4F6F-6538E70F0D6F}" dt="2026-02-03T13:01:09.539" v="13"/>
          <pc:sldLayoutMkLst>
            <pc:docMk/>
            <pc:sldMasterMk cId="2317464954" sldId="2147483696"/>
            <pc:sldLayoutMk cId="2498164759"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2/15/2026</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7301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2/15/2026</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528697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2/15/2026</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189006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2/15/2026</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820411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2/15/2026</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750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2/15/2026</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124252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2/15/2026</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44292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2/15/2026</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229460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2/15/2026</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242947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2/15/2026</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981285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2/15/2026</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498164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2/15/2026</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231746495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userDrawn="1">
          <p15:clr>
            <a:srgbClr val="F26B43"/>
          </p15:clr>
        </p15:guide>
        <p15:guide id="2" pos="3840" userDrawn="1">
          <p15:clr>
            <a:srgbClr val="F26B43"/>
          </p15:clr>
        </p15:guide>
        <p15:guide id="3" pos="7200" userDrawn="1">
          <p15:clr>
            <a:srgbClr val="F26B43"/>
          </p15:clr>
        </p15:guide>
        <p15:guide id="4" pos="6720" userDrawn="1">
          <p15:clr>
            <a:srgbClr val="F26B43"/>
          </p15:clr>
        </p15:guide>
        <p15:guide id="16" pos="480" userDrawn="1">
          <p15:clr>
            <a:srgbClr val="F26B43"/>
          </p15:clr>
        </p15:guide>
        <p15:guide id="23" orient="horz"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verywellmind.com/attachment-theory-2795344"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 Id="rId5" Type="http://schemas.openxmlformats.org/officeDocument/2006/relationships/hyperlink" Target="https://www.ons.gov.uk" TargetMode="External"/><Relationship Id="rId4" Type="http://schemas.openxmlformats.org/officeDocument/2006/relationships/hyperlink" Target="https://www.who.int/activities/improving-the-mental-and-brain-health-of-children-and-adolesc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72B474A-5DB4-0BC8-B2AE-0FFED4291F21}"/>
              </a:ext>
            </a:extLst>
          </p:cNvPr>
          <p:cNvPicPr>
            <a:picLocks noChangeAspect="1"/>
          </p:cNvPicPr>
          <p:nvPr/>
        </p:nvPicPr>
        <p:blipFill>
          <a:blip r:embed="rId2"/>
          <a:srcRect t="23421" r="9085" b="4148"/>
          <a:stretch>
            <a:fillRect/>
          </a:stretch>
        </p:blipFill>
        <p:spPr>
          <a:xfrm>
            <a:off x="1" y="10"/>
            <a:ext cx="12192000" cy="6857990"/>
          </a:xfrm>
          <a:prstGeom prst="rect">
            <a:avLst/>
          </a:prstGeom>
        </p:spPr>
      </p:pic>
      <p:sp>
        <p:nvSpPr>
          <p:cNvPr id="2" name="Title 1"/>
          <p:cNvSpPr>
            <a:spLocks noGrp="1"/>
          </p:cNvSpPr>
          <p:nvPr>
            <p:ph type="ctrTitle"/>
          </p:nvPr>
        </p:nvSpPr>
        <p:spPr>
          <a:xfrm>
            <a:off x="898737" y="1562101"/>
            <a:ext cx="4359744" cy="2738530"/>
          </a:xfrm>
        </p:spPr>
        <p:txBody>
          <a:bodyPr anchor="t">
            <a:normAutofit/>
          </a:bodyPr>
          <a:lstStyle/>
          <a:p>
            <a:r>
              <a:rPr lang="en-GB"/>
              <a:t>Presentation </a:t>
            </a:r>
          </a:p>
        </p:txBody>
      </p:sp>
      <p:sp>
        <p:nvSpPr>
          <p:cNvPr id="3" name="Subtitle 2"/>
          <p:cNvSpPr>
            <a:spLocks noGrp="1"/>
          </p:cNvSpPr>
          <p:nvPr>
            <p:ph type="subTitle" idx="1"/>
          </p:nvPr>
        </p:nvSpPr>
        <p:spPr>
          <a:xfrm>
            <a:off x="900273" y="4300631"/>
            <a:ext cx="4358208" cy="933760"/>
          </a:xfrm>
        </p:spPr>
        <p:txBody>
          <a:bodyPr>
            <a:normAutofit/>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2584B-7957-35BE-327F-CE031F80C5BA}"/>
              </a:ext>
            </a:extLst>
          </p:cNvPr>
          <p:cNvSpPr>
            <a:spLocks noGrp="1"/>
          </p:cNvSpPr>
          <p:nvPr>
            <p:ph type="title"/>
          </p:nvPr>
        </p:nvSpPr>
        <p:spPr>
          <a:xfrm>
            <a:off x="1443740" y="1558944"/>
            <a:ext cx="3279689" cy="1864196"/>
          </a:xfrm>
        </p:spPr>
        <p:txBody>
          <a:bodyPr anchor="b">
            <a:normAutofit/>
          </a:bodyPr>
          <a:lstStyle/>
          <a:p>
            <a:r>
              <a:rPr lang="en-GB"/>
              <a:t>Introduction </a:t>
            </a:r>
          </a:p>
        </p:txBody>
      </p:sp>
      <p:sp>
        <p:nvSpPr>
          <p:cNvPr id="3" name="Content Placeholder 2">
            <a:extLst>
              <a:ext uri="{FF2B5EF4-FFF2-40B4-BE49-F238E27FC236}">
                <a16:creationId xmlns:a16="http://schemas.microsoft.com/office/drawing/2014/main" id="{A6CA241C-4665-A411-560A-E31F96E33138}"/>
              </a:ext>
            </a:extLst>
          </p:cNvPr>
          <p:cNvSpPr>
            <a:spLocks noGrp="1"/>
          </p:cNvSpPr>
          <p:nvPr>
            <p:ph idx="1"/>
          </p:nvPr>
        </p:nvSpPr>
        <p:spPr>
          <a:xfrm>
            <a:off x="5334000" y="762000"/>
            <a:ext cx="5333999" cy="5334000"/>
          </a:xfrm>
        </p:spPr>
        <p:txBody>
          <a:bodyPr vert="horz" lIns="91440" tIns="45720" rIns="91440" bIns="45720" rtlCol="0" anchor="ctr">
            <a:normAutofit/>
          </a:bodyPr>
          <a:lstStyle/>
          <a:p>
            <a:pPr>
              <a:lnSpc>
                <a:spcPct val="120000"/>
              </a:lnSpc>
            </a:pPr>
            <a:r>
              <a:rPr lang="en-GB" sz="2000"/>
              <a:t>In this introduction I'm  going to be discussing a community support plan for Jenny who is currently 16. Jenny has been caring for her mom for the last 5 years since her father passed away. Knowing this jenny's mom has mobility issues such as having difficulties remembering anything and she is quite forgetful which then means jenny has had to take on the role of taking care of her mom. for this assignment I  have decided to use the bowlby's attachment theory as I think it links to this very well </a:t>
            </a:r>
          </a:p>
          <a:p>
            <a:pPr>
              <a:lnSpc>
                <a:spcPct val="120000"/>
              </a:lnSpc>
            </a:pPr>
            <a:endParaRPr lang="en-GB" sz="2000"/>
          </a:p>
        </p:txBody>
      </p:sp>
      <p:sp>
        <p:nvSpPr>
          <p:cNvPr id="21" name="Date Placeholder 4">
            <a:extLst>
              <a:ext uri="{FF2B5EF4-FFF2-40B4-BE49-F238E27FC236}">
                <a16:creationId xmlns:a16="http://schemas.microsoft.com/office/drawing/2014/main" id="{FF5D0D29-9BF0-11FA-E76A-FC7ED42AC96D}"/>
              </a:ext>
            </a:extLst>
          </p:cNvPr>
          <p:cNvSpPr>
            <a:spLocks noGrp="1"/>
          </p:cNvSpPr>
          <p:nvPr>
            <p:ph type="dt" sz="half" idx="10"/>
          </p:nvPr>
        </p:nvSpPr>
        <p:spPr>
          <a:xfrm rot="5400000">
            <a:off x="10471087" y="4891318"/>
            <a:ext cx="2673295" cy="365125"/>
          </a:xfrm>
        </p:spPr>
        <p:txBody>
          <a:bodyPr/>
          <a:lstStyle/>
          <a:p>
            <a:pPr>
              <a:spcAft>
                <a:spcPts val="600"/>
              </a:spcAft>
            </a:pPr>
            <a:fld id="{7C8D0B49-EB1C-49A0-BEA0-370E87D75FCE}" type="datetime1">
              <a:rPr lang="en-GB"/>
              <a:pPr>
                <a:spcAft>
                  <a:spcPts val="600"/>
                </a:spcAft>
              </a:pPr>
              <a:t>15/02/2026</a:t>
            </a:fld>
            <a:endParaRPr lang="en-US"/>
          </a:p>
        </p:txBody>
      </p:sp>
      <p:sp>
        <p:nvSpPr>
          <p:cNvPr id="22" name="Footer Placeholder 5">
            <a:extLst>
              <a:ext uri="{FF2B5EF4-FFF2-40B4-BE49-F238E27FC236}">
                <a16:creationId xmlns:a16="http://schemas.microsoft.com/office/drawing/2014/main" id="{35FE7194-65A4-317F-FFF9-9B3E57B9F309}"/>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23" name="Slide Number Placeholder 6">
            <a:extLst>
              <a:ext uri="{FF2B5EF4-FFF2-40B4-BE49-F238E27FC236}">
                <a16:creationId xmlns:a16="http://schemas.microsoft.com/office/drawing/2014/main" id="{D40AF78E-32EC-1CA7-8575-52240E70AC88}"/>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2</a:t>
            </a:fld>
            <a:endParaRPr lang="en-US"/>
          </a:p>
        </p:txBody>
      </p:sp>
    </p:spTree>
    <p:extLst>
      <p:ext uri="{BB962C8B-B14F-4D97-AF65-F5344CB8AC3E}">
        <p14:creationId xmlns:p14="http://schemas.microsoft.com/office/powerpoint/2010/main" val="3157164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E6182DAD-855A-3134-4DEB-03FB5D0FF31B}"/>
              </a:ext>
            </a:extLst>
          </p:cNvPr>
          <p:cNvSpPr>
            <a:spLocks noGrp="1"/>
          </p:cNvSpPr>
          <p:nvPr>
            <p:ph type="title"/>
          </p:nvPr>
        </p:nvSpPr>
        <p:spPr>
          <a:xfrm>
            <a:off x="1429566" y="1013411"/>
            <a:ext cx="9238434" cy="889592"/>
          </a:xfrm>
        </p:spPr>
        <p:txBody>
          <a:bodyPr/>
          <a:lstStyle/>
          <a:p>
            <a:r>
              <a:rPr lang="en-US"/>
              <a:t>Psychological  life span</a:t>
            </a:r>
          </a:p>
        </p:txBody>
      </p:sp>
      <p:sp>
        <p:nvSpPr>
          <p:cNvPr id="23" name="Content Placeholder 2">
            <a:extLst>
              <a:ext uri="{FF2B5EF4-FFF2-40B4-BE49-F238E27FC236}">
                <a16:creationId xmlns:a16="http://schemas.microsoft.com/office/drawing/2014/main" id="{2DBB6136-428B-163D-BA81-88C1B23A4260}"/>
              </a:ext>
            </a:extLst>
          </p:cNvPr>
          <p:cNvSpPr>
            <a:spLocks noGrp="1"/>
          </p:cNvSpPr>
          <p:nvPr>
            <p:ph sz="half" idx="1"/>
          </p:nvPr>
        </p:nvSpPr>
        <p:spPr>
          <a:xfrm>
            <a:off x="1429566" y="2135565"/>
            <a:ext cx="4495800" cy="3960435"/>
          </a:xfrm>
        </p:spPr>
        <p:txBody>
          <a:bodyPr vert="horz" lIns="91440" tIns="45720" rIns="91440" bIns="45720" rtlCol="0" anchor="t">
            <a:normAutofit fontScale="92500"/>
          </a:bodyPr>
          <a:lstStyle/>
          <a:p>
            <a:r>
              <a:rPr lang="en-US"/>
              <a:t>The psychological life span theory I have Chosen is bowlby's theory. The reason I have </a:t>
            </a:r>
            <a:r>
              <a:rPr lang="en-GB"/>
              <a:t>choose</a:t>
            </a:r>
            <a:r>
              <a:rPr lang="en-US"/>
              <a:t> this is because it links back to jenny and her experiences over the last 5 years and to inform an appropriate support plan for her current situation. Bowlby's theory shows the importance of having early attachment relationship which could lead back to why jenny had decided to take on the role of looking after mom because she has some type of </a:t>
            </a:r>
            <a:r>
              <a:rPr lang="en-GB"/>
              <a:t>attachment</a:t>
            </a:r>
            <a:r>
              <a:rPr lang="en-US"/>
              <a:t> issues </a:t>
            </a:r>
          </a:p>
        </p:txBody>
      </p:sp>
      <p:sp>
        <p:nvSpPr>
          <p:cNvPr id="5" name="Date Placeholder 4">
            <a:extLst>
              <a:ext uri="{FF2B5EF4-FFF2-40B4-BE49-F238E27FC236}">
                <a16:creationId xmlns:a16="http://schemas.microsoft.com/office/drawing/2014/main" id="{E57B6F40-6990-651B-B3D0-ECF23077B7FC}"/>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55402305-69F8-4B61-83F1-69C0B24D1063}" type="datetime1">
              <a:rPr lang="en-GB"/>
              <a:pPr>
                <a:spcAft>
                  <a:spcPts val="600"/>
                </a:spcAft>
              </a:pPr>
              <a:t>15/02/2026</a:t>
            </a:fld>
            <a:endParaRPr lang="en-US"/>
          </a:p>
        </p:txBody>
      </p:sp>
      <p:sp>
        <p:nvSpPr>
          <p:cNvPr id="6" name="Footer Placeholder 5">
            <a:extLst>
              <a:ext uri="{FF2B5EF4-FFF2-40B4-BE49-F238E27FC236}">
                <a16:creationId xmlns:a16="http://schemas.microsoft.com/office/drawing/2014/main" id="{467F69B5-7274-E99E-10BA-A149FD125E1A}"/>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7864DF00-B5E3-E5D3-B88C-501EF39DDD9A}"/>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3</a:t>
            </a:fld>
            <a:endParaRPr lang="en-US"/>
          </a:p>
        </p:txBody>
      </p:sp>
    </p:spTree>
    <p:extLst>
      <p:ext uri="{BB962C8B-B14F-4D97-AF65-F5344CB8AC3E}">
        <p14:creationId xmlns:p14="http://schemas.microsoft.com/office/powerpoint/2010/main" val="2226222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D13D-28E9-6CCA-C1C7-21915C621277}"/>
              </a:ext>
            </a:extLst>
          </p:cNvPr>
          <p:cNvSpPr>
            <a:spLocks noGrp="1"/>
          </p:cNvSpPr>
          <p:nvPr>
            <p:ph type="title"/>
          </p:nvPr>
        </p:nvSpPr>
        <p:spPr/>
        <p:txBody>
          <a:bodyPr/>
          <a:lstStyle/>
          <a:p>
            <a:r>
              <a:rPr lang="en-GB"/>
              <a:t>Overview of Bowlby's attachment theory </a:t>
            </a:r>
          </a:p>
        </p:txBody>
      </p:sp>
      <p:sp>
        <p:nvSpPr>
          <p:cNvPr id="3" name="Content Placeholder 2">
            <a:extLst>
              <a:ext uri="{FF2B5EF4-FFF2-40B4-BE49-F238E27FC236}">
                <a16:creationId xmlns:a16="http://schemas.microsoft.com/office/drawing/2014/main" id="{34327A61-C653-18DB-2779-680899A57E8F}"/>
              </a:ext>
            </a:extLst>
          </p:cNvPr>
          <p:cNvSpPr>
            <a:spLocks noGrp="1"/>
          </p:cNvSpPr>
          <p:nvPr>
            <p:ph sz="half" idx="1"/>
          </p:nvPr>
        </p:nvSpPr>
        <p:spPr>
          <a:xfrm>
            <a:off x="469418" y="1905527"/>
            <a:ext cx="4889024" cy="3960435"/>
          </a:xfrm>
        </p:spPr>
        <p:txBody>
          <a:bodyPr vert="horz" lIns="91440" tIns="45720" rIns="91440" bIns="45720" rtlCol="0" anchor="t">
            <a:normAutofit fontScale="92500" lnSpcReduction="10000"/>
          </a:bodyPr>
          <a:lstStyle/>
          <a:p>
            <a:r>
              <a:rPr lang="en-GB"/>
              <a:t>Bowlby's theory was discovered by john bowlby who was a British psychologist and psychiatrist.</a:t>
            </a:r>
          </a:p>
          <a:p>
            <a:r>
              <a:rPr lang="en-GB"/>
              <a:t>John believed that children are biologically programmed to form attachment which helps them become more  secure in their environment . To add to this infant's  rely on their care giver for protection, comfort and a secure base which would allow them to explore safely meanwhile parents most importantly mothers are highly driven to respond sensitively to their infants  signals</a:t>
            </a:r>
          </a:p>
        </p:txBody>
      </p:sp>
      <p:sp>
        <p:nvSpPr>
          <p:cNvPr id="4" name="Content Placeholder 3">
            <a:extLst>
              <a:ext uri="{FF2B5EF4-FFF2-40B4-BE49-F238E27FC236}">
                <a16:creationId xmlns:a16="http://schemas.microsoft.com/office/drawing/2014/main" id="{03BDD83C-67E0-F738-FEDD-BFD68C6DE3B7}"/>
              </a:ext>
            </a:extLst>
          </p:cNvPr>
          <p:cNvSpPr>
            <a:spLocks noGrp="1"/>
          </p:cNvSpPr>
          <p:nvPr>
            <p:ph sz="half" idx="2"/>
          </p:nvPr>
        </p:nvSpPr>
        <p:spPr/>
        <p:txBody>
          <a:bodyPr vert="horz" lIns="91440" tIns="45720" rIns="91440" bIns="45720" rtlCol="0" anchor="t">
            <a:normAutofit fontScale="92500" lnSpcReduction="10000"/>
          </a:bodyPr>
          <a:lstStyle/>
          <a:p>
            <a:pPr algn="just"/>
            <a:r>
              <a:rPr lang="en-GB"/>
              <a:t>Bowlby (1969) suggested  that attachment behaviour issues includes things like crying, smiling  and clinging which helps infants maintain closeness to their caregiver </a:t>
            </a:r>
          </a:p>
          <a:p>
            <a:pPr algn="just"/>
            <a:r>
              <a:rPr lang="en-GB"/>
              <a:t>The reason this theory links back to jenny is because of the loss of her father and the changes in the caregiver within the family may have affected her attachment but also her emotional security </a:t>
            </a:r>
          </a:p>
        </p:txBody>
      </p:sp>
      <p:sp>
        <p:nvSpPr>
          <p:cNvPr id="5" name="Date Placeholder 4">
            <a:extLst>
              <a:ext uri="{FF2B5EF4-FFF2-40B4-BE49-F238E27FC236}">
                <a16:creationId xmlns:a16="http://schemas.microsoft.com/office/drawing/2014/main" id="{3BEA02CC-E5DA-11FB-FC21-02B5DF4B3374}"/>
              </a:ext>
            </a:extLst>
          </p:cNvPr>
          <p:cNvSpPr>
            <a:spLocks noGrp="1"/>
          </p:cNvSpPr>
          <p:nvPr>
            <p:ph type="dt" sz="half" idx="10"/>
          </p:nvPr>
        </p:nvSpPr>
        <p:spPr/>
        <p:txBody>
          <a:bodyPr/>
          <a:lstStyle/>
          <a:p>
            <a:fld id="{740AFBA8-833B-4209-BCB1-D17FB31EFCF1}" type="datetime1">
              <a:rPr lang="en-GB"/>
              <a:t>15/02/2026</a:t>
            </a:fld>
            <a:endParaRPr lang="en-US"/>
          </a:p>
        </p:txBody>
      </p:sp>
      <p:sp>
        <p:nvSpPr>
          <p:cNvPr id="6" name="Footer Placeholder 5">
            <a:extLst>
              <a:ext uri="{FF2B5EF4-FFF2-40B4-BE49-F238E27FC236}">
                <a16:creationId xmlns:a16="http://schemas.microsoft.com/office/drawing/2014/main" id="{ECD034B4-4ABB-6483-3E57-51888FD9F030}"/>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282C200F-72D5-836F-0483-0C6C7C226DD1}"/>
              </a:ext>
            </a:extLst>
          </p:cNvPr>
          <p:cNvSpPr>
            <a:spLocks noGrp="1"/>
          </p:cNvSpPr>
          <p:nvPr>
            <p:ph type="sldNum" sz="quarter" idx="12"/>
          </p:nvPr>
        </p:nvSpPr>
        <p:spPr/>
        <p:txBody>
          <a:bodyPr/>
          <a:lstStyle/>
          <a:p>
            <a:fld id="{196A61CA-0502-4EE4-9724-96EA822543E5}" type="slidenum">
              <a:rPr lang="en-US" dirty="0"/>
              <a:t>4</a:t>
            </a:fld>
            <a:endParaRPr lang="en-US"/>
          </a:p>
        </p:txBody>
      </p:sp>
    </p:spTree>
    <p:extLst>
      <p:ext uri="{BB962C8B-B14F-4D97-AF65-F5344CB8AC3E}">
        <p14:creationId xmlns:p14="http://schemas.microsoft.com/office/powerpoint/2010/main" val="2964941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3C7A0-CFA4-B984-ED1B-92BB011DCB25}"/>
              </a:ext>
            </a:extLst>
          </p:cNvPr>
          <p:cNvSpPr>
            <a:spLocks noGrp="1"/>
          </p:cNvSpPr>
          <p:nvPr>
            <p:ph type="title"/>
          </p:nvPr>
        </p:nvSpPr>
        <p:spPr/>
        <p:txBody>
          <a:bodyPr/>
          <a:lstStyle/>
          <a:p>
            <a:r>
              <a:rPr lang="en-GB"/>
              <a:t>Applying attachment theory to jenny experience </a:t>
            </a:r>
          </a:p>
        </p:txBody>
      </p:sp>
      <p:sp>
        <p:nvSpPr>
          <p:cNvPr id="3" name="Content Placeholder 2">
            <a:extLst>
              <a:ext uri="{FF2B5EF4-FFF2-40B4-BE49-F238E27FC236}">
                <a16:creationId xmlns:a16="http://schemas.microsoft.com/office/drawing/2014/main" id="{4353798E-22F7-9A5D-863B-B0BC0E0EA03D}"/>
              </a:ext>
            </a:extLst>
          </p:cNvPr>
          <p:cNvSpPr>
            <a:spLocks noGrp="1"/>
          </p:cNvSpPr>
          <p:nvPr>
            <p:ph sz="half" idx="1"/>
          </p:nvPr>
        </p:nvSpPr>
        <p:spPr/>
        <p:txBody>
          <a:bodyPr vert="horz" lIns="91440" tIns="45720" rIns="91440" bIns="45720" rtlCol="0" anchor="t">
            <a:normAutofit fontScale="92500"/>
          </a:bodyPr>
          <a:lstStyle/>
          <a:p>
            <a:r>
              <a:rPr lang="en-GB" sz="1700">
                <a:ea typeface="+mn-lt"/>
                <a:cs typeface="+mn-lt"/>
              </a:rPr>
              <a:t>If we were to relate the theory I have chosen, Jenny has always been attached to her mother, as she was Jenny’s comfort, but since her father passed away, she has become more attached than ever. This may be why she made the decision to become her mother’s carer, because she does not want to lose her mother in the same way she lost her father.</a:t>
            </a:r>
            <a:endParaRPr lang="en-GB" sz="1700"/>
          </a:p>
        </p:txBody>
      </p:sp>
      <p:sp>
        <p:nvSpPr>
          <p:cNvPr id="4" name="Content Placeholder 3">
            <a:extLst>
              <a:ext uri="{FF2B5EF4-FFF2-40B4-BE49-F238E27FC236}">
                <a16:creationId xmlns:a16="http://schemas.microsoft.com/office/drawing/2014/main" id="{DD72479D-1DD0-316D-2B8B-F1A97150B8AF}"/>
              </a:ext>
            </a:extLst>
          </p:cNvPr>
          <p:cNvSpPr>
            <a:spLocks noGrp="1"/>
          </p:cNvSpPr>
          <p:nvPr>
            <p:ph sz="half" idx="2"/>
          </p:nvPr>
        </p:nvSpPr>
        <p:spPr/>
        <p:txBody>
          <a:bodyPr vert="horz" lIns="91440" tIns="45720" rIns="91440" bIns="45720" rtlCol="0" anchor="t">
            <a:normAutofit fontScale="92500"/>
          </a:bodyPr>
          <a:lstStyle/>
          <a:p>
            <a:r>
              <a:rPr lang="en-GB">
                <a:ea typeface="+mn-lt"/>
                <a:cs typeface="+mn-lt"/>
              </a:rPr>
              <a:t>What we know is that Jenny is a 16-year-old who has likely just left school, and taking on such a big, life-changing responsibility at this time of her life could not only be hard but also quite an emotional ride. According to attachment theory, adolescents still need some type of emotional support and guidance, and taking on an adult caring role at her age may place additional emotional pressure on Jenny, which in the long run could affect her well being. </a:t>
            </a:r>
            <a:endParaRPr lang="en-GB"/>
          </a:p>
        </p:txBody>
      </p:sp>
      <p:sp>
        <p:nvSpPr>
          <p:cNvPr id="5" name="Date Placeholder 4">
            <a:extLst>
              <a:ext uri="{FF2B5EF4-FFF2-40B4-BE49-F238E27FC236}">
                <a16:creationId xmlns:a16="http://schemas.microsoft.com/office/drawing/2014/main" id="{5F36DA8C-6A8F-7451-CA35-4A746FE0C672}"/>
              </a:ext>
            </a:extLst>
          </p:cNvPr>
          <p:cNvSpPr>
            <a:spLocks noGrp="1"/>
          </p:cNvSpPr>
          <p:nvPr>
            <p:ph type="dt" sz="half" idx="10"/>
          </p:nvPr>
        </p:nvSpPr>
        <p:spPr/>
        <p:txBody>
          <a:bodyPr/>
          <a:lstStyle/>
          <a:p>
            <a:fld id="{570511F0-63B5-4F22-9E85-919ED904D1D2}" type="datetime1">
              <a:rPr lang="en-GB"/>
              <a:t>15/02/2026</a:t>
            </a:fld>
            <a:endParaRPr lang="en-US"/>
          </a:p>
        </p:txBody>
      </p:sp>
      <p:sp>
        <p:nvSpPr>
          <p:cNvPr id="6" name="Footer Placeholder 5">
            <a:extLst>
              <a:ext uri="{FF2B5EF4-FFF2-40B4-BE49-F238E27FC236}">
                <a16:creationId xmlns:a16="http://schemas.microsoft.com/office/drawing/2014/main" id="{D02EECD0-3C31-002A-7B8E-5DE0A137268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45FDC08-521A-D824-2F03-BEB3EF1847CC}"/>
              </a:ext>
            </a:extLst>
          </p:cNvPr>
          <p:cNvSpPr>
            <a:spLocks noGrp="1"/>
          </p:cNvSpPr>
          <p:nvPr>
            <p:ph type="sldNum" sz="quarter" idx="12"/>
          </p:nvPr>
        </p:nvSpPr>
        <p:spPr/>
        <p:txBody>
          <a:bodyPr/>
          <a:lstStyle/>
          <a:p>
            <a:fld id="{196A61CA-0502-4EE4-9724-96EA822543E5}" type="slidenum">
              <a:rPr lang="en-US" dirty="0"/>
              <a:t>5</a:t>
            </a:fld>
            <a:endParaRPr lang="en-US"/>
          </a:p>
        </p:txBody>
      </p:sp>
    </p:spTree>
    <p:extLst>
      <p:ext uri="{BB962C8B-B14F-4D97-AF65-F5344CB8AC3E}">
        <p14:creationId xmlns:p14="http://schemas.microsoft.com/office/powerpoint/2010/main" val="3639092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916BC316-01EB-922D-BD22-B0EAECF768FF}"/>
              </a:ext>
            </a:extLst>
          </p:cNvPr>
          <p:cNvSpPr>
            <a:spLocks noGrp="1"/>
          </p:cNvSpPr>
          <p:nvPr>
            <p:ph type="title"/>
          </p:nvPr>
        </p:nvSpPr>
        <p:spPr>
          <a:xfrm>
            <a:off x="1429566" y="1045445"/>
            <a:ext cx="9238434" cy="857559"/>
          </a:xfrm>
        </p:spPr>
        <p:txBody>
          <a:bodyPr anchor="b">
            <a:normAutofit/>
          </a:bodyPr>
          <a:lstStyle/>
          <a:p>
            <a:r>
              <a:rPr lang="en-US"/>
              <a:t>Supporting jenny </a:t>
            </a:r>
          </a:p>
        </p:txBody>
      </p:sp>
      <p:sp>
        <p:nvSpPr>
          <p:cNvPr id="38" name="Content Placeholder 2">
            <a:extLst>
              <a:ext uri="{FF2B5EF4-FFF2-40B4-BE49-F238E27FC236}">
                <a16:creationId xmlns:a16="http://schemas.microsoft.com/office/drawing/2014/main" id="{F7126AC7-7E38-5443-0096-EF0F77810279}"/>
              </a:ext>
            </a:extLst>
          </p:cNvPr>
          <p:cNvSpPr>
            <a:spLocks noGrp="1"/>
          </p:cNvSpPr>
          <p:nvPr>
            <p:ph idx="1"/>
          </p:nvPr>
        </p:nvSpPr>
        <p:spPr>
          <a:xfrm>
            <a:off x="1429566" y="2286000"/>
            <a:ext cx="9238434" cy="3810000"/>
          </a:xfrm>
        </p:spPr>
        <p:txBody>
          <a:bodyPr vert="horz" lIns="91440" tIns="45720" rIns="91440" bIns="45720" rtlCol="0" anchor="t">
            <a:normAutofit/>
          </a:bodyPr>
          <a:lstStyle/>
          <a:p>
            <a:r>
              <a:rPr lang="en-US"/>
              <a:t>Based on the attachment theory chosen there are several practical </a:t>
            </a:r>
            <a:r>
              <a:rPr lang="en-GB"/>
              <a:t>strategies</a:t>
            </a:r>
            <a:r>
              <a:rPr lang="en-US"/>
              <a:t> that could be used towards helping Jenny in her situation. First way being is getting emotional help / </a:t>
            </a:r>
            <a:r>
              <a:rPr lang="en-GB"/>
              <a:t>counselling </a:t>
            </a:r>
            <a:r>
              <a:rPr lang="en-US"/>
              <a:t>As a therapist its more based on understanding the person and their </a:t>
            </a:r>
            <a:r>
              <a:rPr lang="en-GB"/>
              <a:t>behaviours</a:t>
            </a:r>
            <a:r>
              <a:rPr lang="en-US"/>
              <a:t> that has been rooted in early relational experience. This theory also provides a lens which lets therapist view clients attachment pattern and their implication for emotional and relational functioning. The way this helps Jenny is that it allows her to speak openly about how she has been feeling it also gives her the opportunity to express how her father's passing made her feel as a person rather than only being seen as his daughter </a:t>
            </a:r>
          </a:p>
          <a:p>
            <a:endParaRPr lang="en-US"/>
          </a:p>
          <a:p>
            <a:endParaRPr lang="en-US"/>
          </a:p>
          <a:p>
            <a:endParaRPr lang="en-US"/>
          </a:p>
          <a:p>
            <a:endParaRPr lang="en-US"/>
          </a:p>
        </p:txBody>
      </p:sp>
      <p:sp>
        <p:nvSpPr>
          <p:cNvPr id="5" name="Date Placeholder 4">
            <a:extLst>
              <a:ext uri="{FF2B5EF4-FFF2-40B4-BE49-F238E27FC236}">
                <a16:creationId xmlns:a16="http://schemas.microsoft.com/office/drawing/2014/main" id="{642EEDDC-B5E2-79D0-7C5D-2E9578939A68}"/>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CE13A460-79B8-46AD-99D2-3D94214AD7D8}" type="datetime1">
              <a:rPr lang="en-GB"/>
              <a:pPr>
                <a:spcAft>
                  <a:spcPts val="600"/>
                </a:spcAft>
              </a:pPr>
              <a:t>15/02/2026</a:t>
            </a:fld>
            <a:endParaRPr lang="en-US"/>
          </a:p>
        </p:txBody>
      </p:sp>
      <p:sp>
        <p:nvSpPr>
          <p:cNvPr id="6" name="Footer Placeholder 5">
            <a:extLst>
              <a:ext uri="{FF2B5EF4-FFF2-40B4-BE49-F238E27FC236}">
                <a16:creationId xmlns:a16="http://schemas.microsoft.com/office/drawing/2014/main" id="{3203701A-C41E-1FD6-1820-460BCC912779}"/>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04603BA7-74CE-846F-CF6C-B86893B9C615}"/>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6</a:t>
            </a:fld>
            <a:endParaRPr lang="en-US"/>
          </a:p>
        </p:txBody>
      </p:sp>
    </p:spTree>
    <p:extLst>
      <p:ext uri="{BB962C8B-B14F-4D97-AF65-F5344CB8AC3E}">
        <p14:creationId xmlns:p14="http://schemas.microsoft.com/office/powerpoint/2010/main" val="3211209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03297-44EF-10BB-E995-79CA78126137}"/>
              </a:ext>
            </a:extLst>
          </p:cNvPr>
          <p:cNvSpPr>
            <a:spLocks noGrp="1"/>
          </p:cNvSpPr>
          <p:nvPr>
            <p:ph type="title"/>
          </p:nvPr>
        </p:nvSpPr>
        <p:spPr/>
        <p:txBody>
          <a:bodyPr/>
          <a:lstStyle/>
          <a:p>
            <a:r>
              <a:rPr lang="en-GB"/>
              <a:t>Supporting jenny </a:t>
            </a:r>
          </a:p>
        </p:txBody>
      </p:sp>
      <p:sp>
        <p:nvSpPr>
          <p:cNvPr id="3" name="Content Placeholder 2">
            <a:extLst>
              <a:ext uri="{FF2B5EF4-FFF2-40B4-BE49-F238E27FC236}">
                <a16:creationId xmlns:a16="http://schemas.microsoft.com/office/drawing/2014/main" id="{695C3B94-208F-F538-8A48-7DC9457F2E6B}"/>
              </a:ext>
            </a:extLst>
          </p:cNvPr>
          <p:cNvSpPr>
            <a:spLocks noGrp="1"/>
          </p:cNvSpPr>
          <p:nvPr>
            <p:ph idx="1"/>
          </p:nvPr>
        </p:nvSpPr>
        <p:spPr/>
        <p:txBody>
          <a:bodyPr vert="horz" lIns="91440" tIns="45720" rIns="91440" bIns="45720" rtlCol="0" anchor="t">
            <a:normAutofit lnSpcReduction="10000"/>
          </a:bodyPr>
          <a:lstStyle/>
          <a:p>
            <a:pPr marL="0" indent="0">
              <a:buNone/>
            </a:pPr>
            <a:r>
              <a:rPr lang="en-GB"/>
              <a:t>A young carer is if you are  under 18 and you need help looking after someone that suffers with a disability  ,   illness , mental health condition and any drugs/ alcohol problems. Being a young carer your most likely are looking  after one of your parents or siblings. You may even do extra jobs in or around the house etc cooking, cleaning or helping the person get dressed. Being a young carer you are  given support to help you alongside your responsibility. Some support that you could receive are respite care, peer support and also advocate to help them manage their responsibility and enjoy their childhood.  the way this could help jenny is by allowing her to look after her mom without having to worry about not living a life of her own. It gives her the opportunity to allow her self to have one or two days to herself to feel like a teenager and to do teenager things and with respite care it helps her to a lot more as she not constantly looking after her mom on her own </a:t>
            </a:r>
          </a:p>
        </p:txBody>
      </p:sp>
      <p:sp>
        <p:nvSpPr>
          <p:cNvPr id="4" name="Date Placeholder 3">
            <a:extLst>
              <a:ext uri="{FF2B5EF4-FFF2-40B4-BE49-F238E27FC236}">
                <a16:creationId xmlns:a16="http://schemas.microsoft.com/office/drawing/2014/main" id="{44962EBE-B942-57BD-DC2A-DC9E04995422}"/>
              </a:ext>
            </a:extLst>
          </p:cNvPr>
          <p:cNvSpPr>
            <a:spLocks noGrp="1"/>
          </p:cNvSpPr>
          <p:nvPr>
            <p:ph type="dt" sz="half" idx="10"/>
          </p:nvPr>
        </p:nvSpPr>
        <p:spPr/>
        <p:txBody>
          <a:bodyPr/>
          <a:lstStyle/>
          <a:p>
            <a:fld id="{FB8C3FAC-5EB9-4C4A-A115-B71DE0771F2A}" type="datetime1">
              <a:rPr lang="en-GB"/>
              <a:t>15/02/2026</a:t>
            </a:fld>
            <a:endParaRPr lang="en-US"/>
          </a:p>
        </p:txBody>
      </p:sp>
      <p:sp>
        <p:nvSpPr>
          <p:cNvPr id="5" name="Footer Placeholder 4">
            <a:extLst>
              <a:ext uri="{FF2B5EF4-FFF2-40B4-BE49-F238E27FC236}">
                <a16:creationId xmlns:a16="http://schemas.microsoft.com/office/drawing/2014/main" id="{F903F318-9FA8-17F5-EA4E-603DE8EF9A0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C3E48B5-7EF5-EF16-2BE3-8285F4BC2EB1}"/>
              </a:ext>
            </a:extLst>
          </p:cNvPr>
          <p:cNvSpPr>
            <a:spLocks noGrp="1"/>
          </p:cNvSpPr>
          <p:nvPr>
            <p:ph type="sldNum" sz="quarter" idx="12"/>
          </p:nvPr>
        </p:nvSpPr>
        <p:spPr/>
        <p:txBody>
          <a:bodyPr/>
          <a:lstStyle/>
          <a:p>
            <a:fld id="{196A61CA-0502-4EE4-9724-96EA822543E5}" type="slidenum">
              <a:rPr lang="en-US" dirty="0"/>
              <a:t>7</a:t>
            </a:fld>
            <a:endParaRPr lang="en-US"/>
          </a:p>
        </p:txBody>
      </p:sp>
    </p:spTree>
    <p:extLst>
      <p:ext uri="{BB962C8B-B14F-4D97-AF65-F5344CB8AC3E}">
        <p14:creationId xmlns:p14="http://schemas.microsoft.com/office/powerpoint/2010/main" val="309119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B5AA6-DA63-65F6-3D0C-0974A089CC9A}"/>
              </a:ext>
            </a:extLst>
          </p:cNvPr>
          <p:cNvSpPr>
            <a:spLocks noGrp="1"/>
          </p:cNvSpPr>
          <p:nvPr>
            <p:ph type="title"/>
          </p:nvPr>
        </p:nvSpPr>
        <p:spPr>
          <a:xfrm>
            <a:off x="1429566" y="1013411"/>
            <a:ext cx="9238434" cy="889592"/>
          </a:xfrm>
        </p:spPr>
        <p:txBody>
          <a:bodyPr anchor="b">
            <a:normAutofit/>
          </a:bodyPr>
          <a:lstStyle/>
          <a:p>
            <a:r>
              <a:rPr lang="en-GB"/>
              <a:t>Environmental and biological </a:t>
            </a:r>
            <a:endParaRPr lang="en-US"/>
          </a:p>
        </p:txBody>
      </p:sp>
      <p:sp>
        <p:nvSpPr>
          <p:cNvPr id="14" name="Content Placeholder 2">
            <a:extLst>
              <a:ext uri="{FF2B5EF4-FFF2-40B4-BE49-F238E27FC236}">
                <a16:creationId xmlns:a16="http://schemas.microsoft.com/office/drawing/2014/main" id="{E1EBF7FA-47C7-996B-BF20-D6A0C3AB9AD8}"/>
              </a:ext>
            </a:extLst>
          </p:cNvPr>
          <p:cNvSpPr>
            <a:spLocks noGrp="1"/>
          </p:cNvSpPr>
          <p:nvPr>
            <p:ph sz="half" idx="1"/>
          </p:nvPr>
        </p:nvSpPr>
        <p:spPr>
          <a:xfrm>
            <a:off x="1429566" y="2135565"/>
            <a:ext cx="4495800" cy="3960435"/>
          </a:xfrm>
        </p:spPr>
        <p:txBody>
          <a:bodyPr vert="horz" lIns="91440" tIns="45720" rIns="91440" bIns="45720" rtlCol="0" anchor="t">
            <a:normAutofit fontScale="70000" lnSpcReduction="20000"/>
          </a:bodyPr>
          <a:lstStyle/>
          <a:p>
            <a:r>
              <a:rPr lang="en-US"/>
              <a:t>Environmental </a:t>
            </a:r>
          </a:p>
          <a:p>
            <a:r>
              <a:rPr lang="en-US"/>
              <a:t>Based on the 2021 census data from the office national statics they are around 120,000 young unpaid cares aged around 5-17 in England, representing around about 1.4 % of that population and 8,200 in Wales. Knowing this census data indicates around 120,00-128,200 young carers even some researches suggest that the actual number could be much higher so just like jenny there many carers out there that have to often experience increased responsibility, stress, and even have to reduce their time with education just so they can take on their role as a carer </a:t>
            </a:r>
          </a:p>
          <a:p>
            <a:endParaRPr lang="en-US"/>
          </a:p>
        </p:txBody>
      </p:sp>
      <p:sp>
        <p:nvSpPr>
          <p:cNvPr id="16" name="Content Placeholder 3">
            <a:extLst>
              <a:ext uri="{FF2B5EF4-FFF2-40B4-BE49-F238E27FC236}">
                <a16:creationId xmlns:a16="http://schemas.microsoft.com/office/drawing/2014/main" id="{49BEDB92-E77D-3AEE-7BC4-047A619A7F5E}"/>
              </a:ext>
            </a:extLst>
          </p:cNvPr>
          <p:cNvSpPr>
            <a:spLocks noGrp="1"/>
          </p:cNvSpPr>
          <p:nvPr>
            <p:ph sz="half" idx="2"/>
          </p:nvPr>
        </p:nvSpPr>
        <p:spPr>
          <a:xfrm>
            <a:off x="6172200" y="2135565"/>
            <a:ext cx="4495800" cy="3960435"/>
          </a:xfrm>
        </p:spPr>
        <p:txBody>
          <a:bodyPr vert="horz" lIns="91440" tIns="45720" rIns="91440" bIns="45720" rtlCol="0" anchor="t">
            <a:normAutofit fontScale="70000" lnSpcReduction="20000"/>
          </a:bodyPr>
          <a:lstStyle/>
          <a:p>
            <a:r>
              <a:rPr lang="en-US"/>
              <a:t>Biological </a:t>
            </a:r>
          </a:p>
          <a:p>
            <a:r>
              <a:rPr lang="en-US"/>
              <a:t>The environmental where the children and adolescents have grown up in shapes their well being and development however having negative experience in their homes or school or even so digital space it leads them to exposure to violence, the mental illness of a parent or other caregivers bullying and poverty increases the risk of having mental illness. To add to this having mental health or also anxiety and </a:t>
            </a:r>
            <a:r>
              <a:rPr lang="en-GB"/>
              <a:t>behaviours </a:t>
            </a:r>
            <a:r>
              <a:rPr lang="en-US"/>
              <a:t> disorder are the major causes of illness and disability among young people. So if you was to link this back to jenny since she is an adolescent she is already going </a:t>
            </a:r>
            <a:r>
              <a:rPr lang="en-GB"/>
              <a:t>through</a:t>
            </a:r>
            <a:r>
              <a:rPr lang="en-US"/>
              <a:t> so much biological and hormonal changes that could affect her. The stress of having her father die is what causes her to have stronger psychological impact on her as researchers show that many mental health difficulties during this stage of development </a:t>
            </a:r>
          </a:p>
        </p:txBody>
      </p:sp>
      <p:sp>
        <p:nvSpPr>
          <p:cNvPr id="4" name="Date Placeholder 3">
            <a:extLst>
              <a:ext uri="{FF2B5EF4-FFF2-40B4-BE49-F238E27FC236}">
                <a16:creationId xmlns:a16="http://schemas.microsoft.com/office/drawing/2014/main" id="{C8F77F94-DEC4-5E49-5038-53DE2AF47B38}"/>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EA9DBDCD-EF8F-CB4E-A806-FFCB7BFDBAED}" type="datetime1">
              <a:rPr lang="en-US" smtClean="0"/>
              <a:pPr>
                <a:spcAft>
                  <a:spcPts val="600"/>
                </a:spcAft>
              </a:pPr>
              <a:t>2/15/2026</a:t>
            </a:fld>
            <a:endParaRPr lang="en-US"/>
          </a:p>
        </p:txBody>
      </p:sp>
      <p:sp>
        <p:nvSpPr>
          <p:cNvPr id="5" name="Footer Placeholder 4">
            <a:extLst>
              <a:ext uri="{FF2B5EF4-FFF2-40B4-BE49-F238E27FC236}">
                <a16:creationId xmlns:a16="http://schemas.microsoft.com/office/drawing/2014/main" id="{7C5AE226-AAE7-D363-1A53-49BE7DD464A0}"/>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6" name="Slide Number Placeholder 5">
            <a:extLst>
              <a:ext uri="{FF2B5EF4-FFF2-40B4-BE49-F238E27FC236}">
                <a16:creationId xmlns:a16="http://schemas.microsoft.com/office/drawing/2014/main" id="{D2577105-3DFB-3A40-E3CF-FD7D7485B91D}"/>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smtClean="0"/>
              <a:pPr>
                <a:spcAft>
                  <a:spcPts val="600"/>
                </a:spcAft>
              </a:pPr>
              <a:t>8</a:t>
            </a:fld>
            <a:endParaRPr lang="en-US"/>
          </a:p>
        </p:txBody>
      </p:sp>
    </p:spTree>
    <p:extLst>
      <p:ext uri="{BB962C8B-B14F-4D97-AF65-F5344CB8AC3E}">
        <p14:creationId xmlns:p14="http://schemas.microsoft.com/office/powerpoint/2010/main" val="181426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82EBF84E-1D40-23BB-3EB3-13B826977D6E}"/>
              </a:ext>
            </a:extLst>
          </p:cNvPr>
          <p:cNvSpPr>
            <a:spLocks noGrp="1"/>
          </p:cNvSpPr>
          <p:nvPr>
            <p:ph type="title"/>
          </p:nvPr>
        </p:nvSpPr>
        <p:spPr>
          <a:xfrm>
            <a:off x="1429566" y="1045445"/>
            <a:ext cx="9238434" cy="857559"/>
          </a:xfrm>
        </p:spPr>
        <p:txBody>
          <a:bodyPr/>
          <a:lstStyle/>
          <a:p>
            <a:r>
              <a:rPr lang="en-US"/>
              <a:t>Overall </a:t>
            </a:r>
          </a:p>
        </p:txBody>
      </p:sp>
      <p:sp>
        <p:nvSpPr>
          <p:cNvPr id="16" name="Content Placeholder 2">
            <a:extLst>
              <a:ext uri="{FF2B5EF4-FFF2-40B4-BE49-F238E27FC236}">
                <a16:creationId xmlns:a16="http://schemas.microsoft.com/office/drawing/2014/main" id="{8CC88F6B-839E-8FFF-D69D-10C4CBC0AD66}"/>
              </a:ext>
            </a:extLst>
          </p:cNvPr>
          <p:cNvSpPr>
            <a:spLocks noGrp="1"/>
          </p:cNvSpPr>
          <p:nvPr>
            <p:ph idx="1"/>
          </p:nvPr>
        </p:nvSpPr>
        <p:spPr>
          <a:xfrm>
            <a:off x="1429566" y="2286000"/>
            <a:ext cx="9238434" cy="3810000"/>
          </a:xfrm>
        </p:spPr>
        <p:txBody>
          <a:bodyPr vert="horz" lIns="91440" tIns="45720" rIns="91440" bIns="45720" rtlCol="0" anchor="t">
            <a:normAutofit/>
          </a:bodyPr>
          <a:lstStyle/>
          <a:p>
            <a:r>
              <a:rPr lang="en-US"/>
              <a:t>attachment issues is an emotional relationship that involves a type of exchange that includes comfort, care and pleasure. The root of this research  on attachment began with </a:t>
            </a:r>
            <a:r>
              <a:rPr lang="en-US" err="1"/>
              <a:t>freud's</a:t>
            </a:r>
            <a:r>
              <a:rPr lang="en-US"/>
              <a:t> theories about love but also another researcher called John Bowlby's. John believed that attachment issues had an evolutionary component it aids in survival. He also </a:t>
            </a:r>
            <a:r>
              <a:rPr lang="en-GB"/>
              <a:t>believed</a:t>
            </a:r>
            <a:r>
              <a:rPr lang="en-US"/>
              <a:t> this type of propensity to make strong emotional bonds with specific individuals was an essential part of human nature. This becomes relevant to jenny as the loss of her father could have disrupted her attachment security and affected her emotional wellbeing. And lastly to add to this the theory is focused on the early childhood and does not fully focus on the wider social and biological influences in </a:t>
            </a:r>
            <a:r>
              <a:rPr lang="en-GB"/>
              <a:t>adolescence</a:t>
            </a:r>
            <a:r>
              <a:rPr lang="en-US"/>
              <a:t> </a:t>
            </a:r>
          </a:p>
        </p:txBody>
      </p:sp>
      <p:sp>
        <p:nvSpPr>
          <p:cNvPr id="7" name="Date Placeholder 6">
            <a:extLst>
              <a:ext uri="{FF2B5EF4-FFF2-40B4-BE49-F238E27FC236}">
                <a16:creationId xmlns:a16="http://schemas.microsoft.com/office/drawing/2014/main" id="{3C6816FE-16AA-0DE8-EA72-F784611B5F6F}"/>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6B5BB233-1FA6-40DA-835E-B29B9C566975}" type="datetime1">
              <a:pPr>
                <a:spcAft>
                  <a:spcPts val="600"/>
                </a:spcAft>
              </a:pPr>
              <a:t>2/15/2026</a:t>
            </a:fld>
            <a:endParaRPr lang="en-US"/>
          </a:p>
        </p:txBody>
      </p:sp>
      <p:sp>
        <p:nvSpPr>
          <p:cNvPr id="8" name="Footer Placeholder 7">
            <a:extLst>
              <a:ext uri="{FF2B5EF4-FFF2-40B4-BE49-F238E27FC236}">
                <a16:creationId xmlns:a16="http://schemas.microsoft.com/office/drawing/2014/main" id="{5D744520-03FD-A1A6-17F9-06838A258C31}"/>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9" name="Slide Number Placeholder 8">
            <a:extLst>
              <a:ext uri="{FF2B5EF4-FFF2-40B4-BE49-F238E27FC236}">
                <a16:creationId xmlns:a16="http://schemas.microsoft.com/office/drawing/2014/main" id="{98E603C4-BA1B-0324-46B8-8D618AED6BAF}"/>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9</a:t>
            </a:fld>
            <a:endParaRPr lang="en-US"/>
          </a:p>
        </p:txBody>
      </p:sp>
    </p:spTree>
    <p:extLst>
      <p:ext uri="{BB962C8B-B14F-4D97-AF65-F5344CB8AC3E}">
        <p14:creationId xmlns:p14="http://schemas.microsoft.com/office/powerpoint/2010/main" val="1427107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1BD47-1C99-9B48-C770-B24B6CB90AE3}"/>
              </a:ext>
            </a:extLst>
          </p:cNvPr>
          <p:cNvSpPr>
            <a:spLocks noGrp="1"/>
          </p:cNvSpPr>
          <p:nvPr>
            <p:ph type="title"/>
          </p:nvPr>
        </p:nvSpPr>
        <p:spPr>
          <a:xfrm>
            <a:off x="1314547" y="225936"/>
            <a:ext cx="9238434" cy="857559"/>
          </a:xfrm>
        </p:spPr>
        <p:txBody>
          <a:bodyPr/>
          <a:lstStyle/>
          <a:p>
            <a:r>
              <a:rPr lang="en-GB"/>
              <a:t>Refrence  list </a:t>
            </a:r>
          </a:p>
        </p:txBody>
      </p:sp>
      <p:sp>
        <p:nvSpPr>
          <p:cNvPr id="3" name="Content Placeholder 2">
            <a:extLst>
              <a:ext uri="{FF2B5EF4-FFF2-40B4-BE49-F238E27FC236}">
                <a16:creationId xmlns:a16="http://schemas.microsoft.com/office/drawing/2014/main" id="{C44CF353-3909-AC67-86E0-E2CBF1826192}"/>
              </a:ext>
            </a:extLst>
          </p:cNvPr>
          <p:cNvSpPr>
            <a:spLocks noGrp="1"/>
          </p:cNvSpPr>
          <p:nvPr>
            <p:ph idx="1"/>
          </p:nvPr>
        </p:nvSpPr>
        <p:spPr>
          <a:xfrm>
            <a:off x="1170774" y="1897811"/>
            <a:ext cx="9238434" cy="3810000"/>
          </a:xfrm>
        </p:spPr>
        <p:txBody>
          <a:bodyPr vert="horz" lIns="91440" tIns="45720" rIns="91440" bIns="45720" rtlCol="0" anchor="t">
            <a:normAutofit fontScale="32500" lnSpcReduction="20000"/>
          </a:bodyPr>
          <a:lstStyle/>
          <a:p>
            <a:r>
              <a:rPr lang="en-GB" sz="2900">
                <a:latin typeface="Arial"/>
                <a:cs typeface="Arial"/>
              </a:rPr>
              <a:t>Bowlby, J. (1969) Attachment and Loss: Volume I: Attachment. London: Hogarth Press.</a:t>
            </a:r>
          </a:p>
          <a:p>
            <a:r>
              <a:rPr lang="en-GB" sz="2900">
                <a:latin typeface="Arial"/>
                <a:cs typeface="Arial"/>
              </a:rPr>
              <a:t>McLeod, S. (2023) Bowlby’s Attachment Theory. Simply Psychology. Available at: </a:t>
            </a:r>
            <a:r>
              <a:rPr lang="en-GB" sz="2900">
                <a:latin typeface="Arial"/>
                <a:cs typeface="Arial"/>
                <a:hlinkClick r:id="rId2"/>
              </a:rPr>
              <a:t>https://www.simplypsychology.org/bowlby.html</a:t>
            </a:r>
            <a:r>
              <a:rPr lang="en-GB" sz="2900">
                <a:latin typeface="Arial"/>
                <a:cs typeface="Arial"/>
              </a:rPr>
              <a:t> (Accessed: 15 February 2026</a:t>
            </a:r>
          </a:p>
          <a:p>
            <a:r>
              <a:rPr lang="en-GB" sz="2900">
                <a:latin typeface="Arial"/>
                <a:cs typeface="Arial"/>
              </a:rPr>
              <a:t>Cherry, K. (2023) Attachment Theory. </a:t>
            </a:r>
            <a:r>
              <a:rPr lang="en-GB" sz="2900" err="1">
                <a:latin typeface="Arial"/>
                <a:cs typeface="Arial"/>
              </a:rPr>
              <a:t>Verywell</a:t>
            </a:r>
            <a:r>
              <a:rPr lang="en-GB" sz="2900">
                <a:latin typeface="Arial"/>
                <a:cs typeface="Arial"/>
              </a:rPr>
              <a:t> Mind. Available at: </a:t>
            </a:r>
            <a:r>
              <a:rPr lang="en-GB" sz="2900">
                <a:latin typeface="Arial"/>
                <a:cs typeface="Arial"/>
                <a:hlinkClick r:id="rId3"/>
              </a:rPr>
              <a:t>https://www.verywellmind.com/attachment-theory-2795344</a:t>
            </a:r>
            <a:r>
              <a:rPr lang="en-GB" sz="2900">
                <a:latin typeface="Arial"/>
                <a:cs typeface="Arial"/>
              </a:rPr>
              <a:t> (Accessed: 15 February 2026).</a:t>
            </a:r>
          </a:p>
          <a:p>
            <a:r>
              <a:rPr lang="en-GB" sz="2900">
                <a:latin typeface="Arial"/>
                <a:cs typeface="Arial"/>
              </a:rPr>
              <a:t>World Health Organization (2023) Improving the mental and brain heal</a:t>
            </a:r>
          </a:p>
          <a:p>
            <a:r>
              <a:rPr lang="en-GB" sz="2900" err="1">
                <a:latin typeface="Arial"/>
                <a:cs typeface="Arial"/>
              </a:rPr>
              <a:t>th</a:t>
            </a:r>
            <a:r>
              <a:rPr lang="en-GB" sz="2900">
                <a:latin typeface="Arial"/>
                <a:cs typeface="Arial"/>
              </a:rPr>
              <a:t> of children and adolescents. Available at: </a:t>
            </a:r>
            <a:r>
              <a:rPr lang="en-GB" sz="2900">
                <a:latin typeface="Arial"/>
                <a:cs typeface="Arial"/>
                <a:hlinkClick r:id="rId4"/>
              </a:rPr>
              <a:t>https://www.who.int/activities/improving-the-mental-and-brain-health-of-children-and-adolescents</a:t>
            </a:r>
            <a:r>
              <a:rPr lang="en-GB" sz="2900">
                <a:latin typeface="Arial"/>
                <a:cs typeface="Arial"/>
              </a:rPr>
              <a:t> (Accessed: 15 February 2026).</a:t>
            </a:r>
          </a:p>
          <a:p>
            <a:r>
              <a:rPr lang="en-GB" sz="2900">
                <a:latin typeface="Arial"/>
                <a:cs typeface="Arial"/>
              </a:rPr>
              <a:t>Office for National Statistics (2021) Unpaid care, England and Wales: Census 2021. Available at: </a:t>
            </a:r>
            <a:r>
              <a:rPr lang="en-GB" sz="2900">
                <a:latin typeface="Arial"/>
                <a:cs typeface="Arial"/>
                <a:hlinkClick r:id="rId5"/>
              </a:rPr>
              <a:t>https://www.ons.gov.uk</a:t>
            </a:r>
            <a:r>
              <a:rPr lang="en-GB" sz="2900">
                <a:latin typeface="Arial"/>
                <a:cs typeface="Arial"/>
              </a:rPr>
              <a:t> (Accessed: 15 February 2026).</a:t>
            </a:r>
            <a:endParaRPr lang="en-US" sz="2900">
              <a:latin typeface="Arial"/>
              <a:cs typeface="Arial"/>
            </a:endParaRPr>
          </a:p>
          <a:p>
            <a:endParaRPr lang="en-GB" sz="2900">
              <a:latin typeface="Arial"/>
              <a:cs typeface="Arial"/>
            </a:endParaRPr>
          </a:p>
          <a:p>
            <a:br>
              <a:rPr lang="en-GB" sz="2100"/>
            </a:br>
            <a:endParaRPr lang="en-GB" sz="2900"/>
          </a:p>
          <a:p>
            <a:br>
              <a:rPr lang="en-GB" sz="1900"/>
            </a:br>
            <a:endParaRPr lang="en-GB" sz="1900"/>
          </a:p>
          <a:p>
            <a:br>
              <a:rPr lang="en-GB"/>
            </a:br>
            <a:endParaRPr lang="en-GB" sz="1400"/>
          </a:p>
          <a:p>
            <a:endParaRPr lang="en-GB" sz="1400"/>
          </a:p>
          <a:p>
            <a:endParaRPr lang="en-GB" sz="1400"/>
          </a:p>
          <a:p>
            <a:endParaRPr lang="en-GB" sz="1400"/>
          </a:p>
          <a:p>
            <a:endParaRPr lang="en-GB" sz="1400"/>
          </a:p>
        </p:txBody>
      </p:sp>
      <p:sp>
        <p:nvSpPr>
          <p:cNvPr id="4" name="Date Placeholder 3">
            <a:extLst>
              <a:ext uri="{FF2B5EF4-FFF2-40B4-BE49-F238E27FC236}">
                <a16:creationId xmlns:a16="http://schemas.microsoft.com/office/drawing/2014/main" id="{F6D31803-B784-EF5A-9003-04665B7FEE94}"/>
              </a:ext>
            </a:extLst>
          </p:cNvPr>
          <p:cNvSpPr>
            <a:spLocks noGrp="1"/>
          </p:cNvSpPr>
          <p:nvPr>
            <p:ph type="dt" sz="half" idx="10"/>
          </p:nvPr>
        </p:nvSpPr>
        <p:spPr/>
        <p:txBody>
          <a:bodyPr/>
          <a:lstStyle/>
          <a:p>
            <a:fld id="{0A23F16C-E1BF-406D-BA1D-89F212D1F3C6}" type="datetime1">
              <a:t>2/15/2026</a:t>
            </a:fld>
            <a:endParaRPr lang="en-US"/>
          </a:p>
        </p:txBody>
      </p:sp>
      <p:sp>
        <p:nvSpPr>
          <p:cNvPr id="5" name="Footer Placeholder 4">
            <a:extLst>
              <a:ext uri="{FF2B5EF4-FFF2-40B4-BE49-F238E27FC236}">
                <a16:creationId xmlns:a16="http://schemas.microsoft.com/office/drawing/2014/main" id="{22629AC1-8EC1-05CC-BC06-F22F7F7658C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CD94449-E28E-F88C-6C73-724C10EB2929}"/>
              </a:ext>
            </a:extLst>
          </p:cNvPr>
          <p:cNvSpPr>
            <a:spLocks noGrp="1"/>
          </p:cNvSpPr>
          <p:nvPr>
            <p:ph type="sldNum" sz="quarter" idx="12"/>
          </p:nvPr>
        </p:nvSpPr>
        <p:spPr/>
        <p:txBody>
          <a:bodyPr/>
          <a:lstStyle/>
          <a:p>
            <a:fld id="{196A61CA-0502-4EE4-9724-96EA822543E5}" type="slidenum">
              <a:rPr lang="en-US" dirty="0"/>
              <a:t>10</a:t>
            </a:fld>
            <a:endParaRPr lang="en-US"/>
          </a:p>
        </p:txBody>
      </p:sp>
    </p:spTree>
    <p:extLst>
      <p:ext uri="{BB962C8B-B14F-4D97-AF65-F5344CB8AC3E}">
        <p14:creationId xmlns:p14="http://schemas.microsoft.com/office/powerpoint/2010/main" val="2625580143"/>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PortalVTI</vt:lpstr>
      <vt:lpstr>Presentation </vt:lpstr>
      <vt:lpstr>Introduction </vt:lpstr>
      <vt:lpstr>Psychological  life span</vt:lpstr>
      <vt:lpstr>Overview of Bowlby's attachment theory </vt:lpstr>
      <vt:lpstr>Applying attachment theory to jenny experience </vt:lpstr>
      <vt:lpstr>Supporting jenny </vt:lpstr>
      <vt:lpstr>Supporting jenny </vt:lpstr>
      <vt:lpstr>Environmental and biological </vt:lpstr>
      <vt:lpstr>Overall </vt:lpstr>
      <vt:lpstr>Refrence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dc:title>
  <dc:creator/>
  <cp:revision>1</cp:revision>
  <dcterms:created xsi:type="dcterms:W3CDTF">2026-02-03T12:58:46Z</dcterms:created>
  <dcterms:modified xsi:type="dcterms:W3CDTF">2026-02-15T23:59:18Z</dcterms:modified>
</cp:coreProperties>
</file>