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4023" r:id="rId4"/>
  </p:sldMasterIdLst>
  <p:notesMasterIdLst>
    <p:notesMasterId r:id="rId35"/>
  </p:notesMasterIdLst>
  <p:handoutMasterIdLst>
    <p:handoutMasterId r:id="rId36"/>
  </p:handoutMasterIdLst>
  <p:sldIdLst>
    <p:sldId id="295" r:id="rId5"/>
    <p:sldId id="337" r:id="rId6"/>
    <p:sldId id="333" r:id="rId7"/>
    <p:sldId id="282" r:id="rId8"/>
    <p:sldId id="344" r:id="rId9"/>
    <p:sldId id="317" r:id="rId10"/>
    <p:sldId id="318" r:id="rId11"/>
    <p:sldId id="285" r:id="rId12"/>
    <p:sldId id="297" r:id="rId13"/>
    <p:sldId id="347" r:id="rId14"/>
    <p:sldId id="298" r:id="rId15"/>
    <p:sldId id="348" r:id="rId16"/>
    <p:sldId id="343" r:id="rId17"/>
    <p:sldId id="329" r:id="rId18"/>
    <p:sldId id="334" r:id="rId19"/>
    <p:sldId id="335" r:id="rId20"/>
    <p:sldId id="326" r:id="rId21"/>
    <p:sldId id="340" r:id="rId22"/>
    <p:sldId id="336" r:id="rId23"/>
    <p:sldId id="332" r:id="rId24"/>
    <p:sldId id="345" r:id="rId25"/>
    <p:sldId id="313" r:id="rId26"/>
    <p:sldId id="349" r:id="rId27"/>
    <p:sldId id="339" r:id="rId28"/>
    <p:sldId id="342" r:id="rId29"/>
    <p:sldId id="341" r:id="rId30"/>
    <p:sldId id="328" r:id="rId31"/>
    <p:sldId id="289" r:id="rId32"/>
    <p:sldId id="346" r:id="rId33"/>
    <p:sldId id="350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1C22FA-D2E3-4C08-B00F-B26BE4B7CB1C}" v="411" dt="2026-04-15T11:04:25.500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3" autoAdjust="0"/>
    <p:restoredTop sz="72987" autoAdjust="0"/>
  </p:normalViewPr>
  <p:slideViewPr>
    <p:cSldViewPr snapToGrid="0">
      <p:cViewPr varScale="1">
        <p:scale>
          <a:sx n="81" d="100"/>
          <a:sy n="81" d="100"/>
        </p:scale>
        <p:origin x="16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8" d="100"/>
          <a:sy n="78" d="100"/>
        </p:scale>
        <p:origin x="289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43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2EA3D1DC-2C47-4A79-83E4-0A548B3FA032}"/>
    <pc:docChg chg="undo custSel addSld delSld modSld sldOrd modMainMaster">
      <pc:chgData name="Scott James" userId="c2e63f69-a6d5-4d66-b3bc-8d8d5f1e9690" providerId="ADAL" clId="{2EA3D1DC-2C47-4A79-83E4-0A548B3FA032}" dt="2026-04-15T11:04:25.500" v="3747"/>
      <pc:docMkLst>
        <pc:docMk/>
      </pc:docMkLst>
      <pc:sldChg chg="addSp delSp modSp mod modTransition modAnim">
        <pc:chgData name="Scott James" userId="c2e63f69-a6d5-4d66-b3bc-8d8d5f1e9690" providerId="ADAL" clId="{2EA3D1DC-2C47-4A79-83E4-0A548B3FA032}" dt="2026-04-15T10:59:41.972" v="3724"/>
        <pc:sldMkLst>
          <pc:docMk/>
          <pc:sldMk cId="2972507386" sldId="282"/>
        </pc:sldMkLst>
        <pc:spChg chg="add mod">
          <ac:chgData name="Scott James" userId="c2e63f69-a6d5-4d66-b3bc-8d8d5f1e9690" providerId="ADAL" clId="{2EA3D1DC-2C47-4A79-83E4-0A548B3FA032}" dt="2026-04-15T09:28:43.482" v="1926" actId="1076"/>
          <ac:spMkLst>
            <pc:docMk/>
            <pc:sldMk cId="2972507386" sldId="282"/>
            <ac:spMk id="2" creationId="{007D96B5-2451-D766-0B17-4B73158B29E1}"/>
          </ac:spMkLst>
        </pc:spChg>
        <pc:picChg chg="mod">
          <ac:chgData name="Scott James" userId="c2e63f69-a6d5-4d66-b3bc-8d8d5f1e9690" providerId="ADAL" clId="{2EA3D1DC-2C47-4A79-83E4-0A548B3FA032}" dt="2026-04-07T14:39:28.607" v="1061"/>
          <ac:picMkLst>
            <pc:docMk/>
            <pc:sldMk cId="2972507386" sldId="282"/>
            <ac:picMk id="9" creationId="{09326C02-AA2C-C412-E1A4-A2EAFAA84AEF}"/>
          </ac:picMkLst>
        </pc:picChg>
      </pc:sldChg>
      <pc:sldChg chg="addSp delSp modSp mod modTransition setBg addAnim delAnim">
        <pc:chgData name="Scott James" userId="c2e63f69-a6d5-4d66-b3bc-8d8d5f1e9690" providerId="ADAL" clId="{2EA3D1DC-2C47-4A79-83E4-0A548B3FA032}" dt="2026-04-15T11:00:00.737" v="3729"/>
        <pc:sldMkLst>
          <pc:docMk/>
          <pc:sldMk cId="1435895604" sldId="285"/>
        </pc:sldMkLst>
        <pc:spChg chg="mod ord">
          <ac:chgData name="Scott James" userId="c2e63f69-a6d5-4d66-b3bc-8d8d5f1e9690" providerId="ADAL" clId="{2EA3D1DC-2C47-4A79-83E4-0A548B3FA032}" dt="2026-04-14T17:12:27.882" v="1781" actId="20577"/>
          <ac:spMkLst>
            <pc:docMk/>
            <pc:sldMk cId="1435895604" sldId="285"/>
            <ac:spMk id="2" creationId="{E425EE49-D1D1-AC61-F6C4-AA6B07CA6400}"/>
          </ac:spMkLst>
        </pc:spChg>
        <pc:picChg chg="mod">
          <ac:chgData name="Scott James" userId="c2e63f69-a6d5-4d66-b3bc-8d8d5f1e9690" providerId="ADAL" clId="{2EA3D1DC-2C47-4A79-83E4-0A548B3FA032}" dt="2026-04-07T14:39:28.607" v="1061"/>
          <ac:picMkLst>
            <pc:docMk/>
            <pc:sldMk cId="1435895604" sldId="285"/>
            <ac:picMk id="7" creationId="{44F51528-7C6C-676D-62ED-40AB97D9C5F2}"/>
          </ac:picMkLst>
        </pc:picChg>
        <pc:picChg chg="mod ord">
          <ac:chgData name="Scott James" userId="c2e63f69-a6d5-4d66-b3bc-8d8d5f1e9690" providerId="ADAL" clId="{2EA3D1DC-2C47-4A79-83E4-0A548B3FA032}" dt="2026-04-07T14:39:28.607" v="1061"/>
          <ac:picMkLst>
            <pc:docMk/>
            <pc:sldMk cId="1435895604" sldId="285"/>
            <ac:picMk id="8" creationId="{42986763-B4C8-5057-6222-0EC4939E7104}"/>
          </ac:picMkLst>
        </pc:picChg>
        <pc:picChg chg="mod">
          <ac:chgData name="Scott James" userId="c2e63f69-a6d5-4d66-b3bc-8d8d5f1e9690" providerId="ADAL" clId="{2EA3D1DC-2C47-4A79-83E4-0A548B3FA032}" dt="2026-04-07T14:39:28.607" v="1061"/>
          <ac:picMkLst>
            <pc:docMk/>
            <pc:sldMk cId="1435895604" sldId="285"/>
            <ac:picMk id="9" creationId="{140AE90F-CD65-3895-59E8-B7606863E8F6}"/>
          </ac:picMkLst>
        </pc:picChg>
      </pc:sldChg>
      <pc:sldChg chg="addSp delSp modSp add mod">
        <pc:chgData name="Scott James" userId="c2e63f69-a6d5-4d66-b3bc-8d8d5f1e9690" providerId="ADAL" clId="{2EA3D1DC-2C47-4A79-83E4-0A548B3FA032}" dt="2026-04-15T10:52:34.365" v="3553" actId="1076"/>
        <pc:sldMkLst>
          <pc:docMk/>
          <pc:sldMk cId="0" sldId="289"/>
        </pc:sldMkLst>
        <pc:spChg chg="mod">
          <ac:chgData name="Scott James" userId="c2e63f69-a6d5-4d66-b3bc-8d8d5f1e9690" providerId="ADAL" clId="{2EA3D1DC-2C47-4A79-83E4-0A548B3FA032}" dt="2026-04-15T10:52:22.786" v="3548" actId="1076"/>
          <ac:spMkLst>
            <pc:docMk/>
            <pc:sldMk cId="0" sldId="289"/>
            <ac:spMk id="2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4-15T10:50:41.736" v="3530" actId="1076"/>
          <ac:spMkLst>
            <pc:docMk/>
            <pc:sldMk cId="0" sldId="289"/>
            <ac:spMk id="3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4-15T10:52:34.365" v="3553" actId="1076"/>
          <ac:spMkLst>
            <pc:docMk/>
            <pc:sldMk cId="0" sldId="289"/>
            <ac:spMk id="4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4-15T10:50:49.654" v="3532" actId="1076"/>
          <ac:spMkLst>
            <pc:docMk/>
            <pc:sldMk cId="0" sldId="289"/>
            <ac:spMk id="6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4-15T10:52:26.173" v="3549" actId="1076"/>
          <ac:spMkLst>
            <pc:docMk/>
            <pc:sldMk cId="0" sldId="289"/>
            <ac:spMk id="8" creationId="{00000000-0000-0000-0000-000000000000}"/>
          </ac:spMkLst>
        </pc:spChg>
        <pc:spChg chg="mod">
          <ac:chgData name="Scott James" userId="c2e63f69-a6d5-4d66-b3bc-8d8d5f1e9690" providerId="ADAL" clId="{2EA3D1DC-2C47-4A79-83E4-0A548B3FA032}" dt="2026-04-15T10:50:45.353" v="3531" actId="1076"/>
          <ac:spMkLst>
            <pc:docMk/>
            <pc:sldMk cId="0" sldId="289"/>
            <ac:spMk id="13" creationId="{DEA7C398-9FE0-9440-B4B3-41CDD45A7890}"/>
          </ac:spMkLst>
        </pc:spChg>
        <pc:spChg chg="mod">
          <ac:chgData name="Scott James" userId="c2e63f69-a6d5-4d66-b3bc-8d8d5f1e9690" providerId="ADAL" clId="{2EA3D1DC-2C47-4A79-83E4-0A548B3FA032}" dt="2026-04-15T10:52:31.117" v="3551" actId="1076"/>
          <ac:spMkLst>
            <pc:docMk/>
            <pc:sldMk cId="0" sldId="289"/>
            <ac:spMk id="16" creationId="{323B9823-56E9-6A46-00DE-5F8045C465DF}"/>
          </ac:spMkLst>
        </pc:spChg>
        <pc:grpChg chg="del mod">
          <ac:chgData name="Scott James" userId="c2e63f69-a6d5-4d66-b3bc-8d8d5f1e9690" providerId="ADAL" clId="{2EA3D1DC-2C47-4A79-83E4-0A548B3FA032}" dt="2026-04-15T10:50:22.585" v="3523" actId="21"/>
          <ac:grpSpMkLst>
            <pc:docMk/>
            <pc:sldMk cId="0" sldId="289"/>
            <ac:grpSpMk id="10" creationId="{00000000-0000-0000-0000-000000000000}"/>
          </ac:grpSpMkLst>
        </pc:grpChg>
        <pc:picChg chg="mod">
          <ac:chgData name="Scott James" userId="c2e63f69-a6d5-4d66-b3bc-8d8d5f1e9690" providerId="ADAL" clId="{2EA3D1DC-2C47-4A79-83E4-0A548B3FA032}" dt="2026-04-15T10:50:53.331" v="3534" actId="1076"/>
          <ac:picMkLst>
            <pc:docMk/>
            <pc:sldMk cId="0" sldId="289"/>
            <ac:picMk id="5" creationId="{00000000-0000-0000-0000-000000000000}"/>
          </ac:picMkLst>
        </pc:picChg>
        <pc:picChg chg="mod">
          <ac:chgData name="Scott James" userId="c2e63f69-a6d5-4d66-b3bc-8d8d5f1e9690" providerId="ADAL" clId="{2EA3D1DC-2C47-4A79-83E4-0A548B3FA032}" dt="2026-04-15T10:50:55.973" v="3535" actId="1076"/>
          <ac:picMkLst>
            <pc:docMk/>
            <pc:sldMk cId="0" sldId="289"/>
            <ac:picMk id="7" creationId="{00000000-0000-0000-0000-000000000000}"/>
          </ac:picMkLst>
        </pc:picChg>
        <pc:picChg chg="mod ord">
          <ac:chgData name="Scott James" userId="c2e63f69-a6d5-4d66-b3bc-8d8d5f1e9690" providerId="ADAL" clId="{2EA3D1DC-2C47-4A79-83E4-0A548B3FA032}" dt="2026-04-15T10:52:27.411" v="3550" actId="1076"/>
          <ac:picMkLst>
            <pc:docMk/>
            <pc:sldMk cId="0" sldId="289"/>
            <ac:picMk id="9" creationId="{00000000-0000-0000-0000-000000000000}"/>
          </ac:picMkLst>
        </pc:picChg>
        <pc:picChg chg="mod">
          <ac:chgData name="Scott James" userId="c2e63f69-a6d5-4d66-b3bc-8d8d5f1e9690" providerId="ADAL" clId="{2EA3D1DC-2C47-4A79-83E4-0A548B3FA032}" dt="2026-04-15T10:50:51.294" v="3533" actId="1076"/>
          <ac:picMkLst>
            <pc:docMk/>
            <pc:sldMk cId="0" sldId="289"/>
            <ac:picMk id="15" creationId="{F324F0EE-4976-BE32-A097-A7973BEAC811}"/>
          </ac:picMkLst>
        </pc:picChg>
        <pc:picChg chg="add del mod">
          <ac:chgData name="Scott James" userId="c2e63f69-a6d5-4d66-b3bc-8d8d5f1e9690" providerId="ADAL" clId="{2EA3D1DC-2C47-4A79-83E4-0A548B3FA032}" dt="2026-04-15T10:52:10.284" v="3544" actId="21"/>
          <ac:picMkLst>
            <pc:docMk/>
            <pc:sldMk cId="0" sldId="289"/>
            <ac:picMk id="17" creationId="{2958BB85-D3A2-B26D-7728-D2804D5B5EA3}"/>
          </ac:picMkLst>
        </pc:picChg>
        <pc:picChg chg="mod ord">
          <ac:chgData name="Scott James" userId="c2e63f69-a6d5-4d66-b3bc-8d8d5f1e9690" providerId="ADAL" clId="{2EA3D1DC-2C47-4A79-83E4-0A548B3FA032}" dt="2026-04-15T10:52:32.250" v="3552" actId="1076"/>
          <ac:picMkLst>
            <pc:docMk/>
            <pc:sldMk cId="0" sldId="289"/>
            <ac:picMk id="18" creationId="{96BE947D-2F0D-B023-7348-36881BD30D8A}"/>
          </ac:picMkLst>
        </pc:picChg>
      </pc:sldChg>
      <pc:sldChg chg="modSp mod">
        <pc:chgData name="Scott James" userId="c2e63f69-a6d5-4d66-b3bc-8d8d5f1e9690" providerId="ADAL" clId="{2EA3D1DC-2C47-4A79-83E4-0A548B3FA032}" dt="2026-04-07T14:39:28.607" v="1061"/>
        <pc:sldMkLst>
          <pc:docMk/>
          <pc:sldMk cId="2076879118" sldId="295"/>
        </pc:sldMkLst>
        <pc:spChg chg="mod">
          <ac:chgData name="Scott James" userId="c2e63f69-a6d5-4d66-b3bc-8d8d5f1e9690" providerId="ADAL" clId="{2EA3D1DC-2C47-4A79-83E4-0A548B3FA032}" dt="2026-04-07T13:49:58.550" v="620" actId="2711"/>
          <ac:spMkLst>
            <pc:docMk/>
            <pc:sldMk cId="2076879118" sldId="295"/>
            <ac:spMk id="6" creationId="{8C834208-78D3-55FF-0568-AC7434753C76}"/>
          </ac:spMkLst>
        </pc:spChg>
        <pc:picChg chg="mod">
          <ac:chgData name="Scott James" userId="c2e63f69-a6d5-4d66-b3bc-8d8d5f1e9690" providerId="ADAL" clId="{2EA3D1DC-2C47-4A79-83E4-0A548B3FA032}" dt="2026-04-07T14:39:28.607" v="1061"/>
          <ac:picMkLst>
            <pc:docMk/>
            <pc:sldMk cId="2076879118" sldId="295"/>
            <ac:picMk id="4" creationId="{6BEAD192-141F-FDDE-021B-8674B81EECDC}"/>
          </ac:picMkLst>
        </pc:picChg>
      </pc:sldChg>
      <pc:sldChg chg="addSp delSp modSp mod modTransition modAnim modNotesTx">
        <pc:chgData name="Scott James" userId="c2e63f69-a6d5-4d66-b3bc-8d8d5f1e9690" providerId="ADAL" clId="{2EA3D1DC-2C47-4A79-83E4-0A548B3FA032}" dt="2026-04-15T11:00:03.801" v="3730"/>
        <pc:sldMkLst>
          <pc:docMk/>
          <pc:sldMk cId="1666731882" sldId="297"/>
        </pc:sldMkLst>
        <pc:spChg chg="add mod">
          <ac:chgData name="Scott James" userId="c2e63f69-a6d5-4d66-b3bc-8d8d5f1e9690" providerId="ADAL" clId="{2EA3D1DC-2C47-4A79-83E4-0A548B3FA032}" dt="2026-04-07T14:33:15.806" v="1005" actId="1076"/>
          <ac:spMkLst>
            <pc:docMk/>
            <pc:sldMk cId="1666731882" sldId="297"/>
            <ac:spMk id="4" creationId="{0CBF3AA4-42C1-2278-1154-86C3E408A1C0}"/>
          </ac:spMkLst>
        </pc:spChg>
        <pc:spChg chg="add mod">
          <ac:chgData name="Scott James" userId="c2e63f69-a6d5-4d66-b3bc-8d8d5f1e9690" providerId="ADAL" clId="{2EA3D1DC-2C47-4A79-83E4-0A548B3FA032}" dt="2026-04-15T09:42:04.751" v="2120" actId="14100"/>
          <ac:spMkLst>
            <pc:docMk/>
            <pc:sldMk cId="1666731882" sldId="297"/>
            <ac:spMk id="5" creationId="{47EEFCE3-E677-04BE-AA6D-BDF5A3C55820}"/>
          </ac:spMkLst>
        </pc:spChg>
      </pc:sldChg>
      <pc:sldChg chg="modSp mod modTransition modAnim modNotesTx">
        <pc:chgData name="Scott James" userId="c2e63f69-a6d5-4d66-b3bc-8d8d5f1e9690" providerId="ADAL" clId="{2EA3D1DC-2C47-4A79-83E4-0A548B3FA032}" dt="2026-04-15T11:00:09.772" v="3732"/>
        <pc:sldMkLst>
          <pc:docMk/>
          <pc:sldMk cId="4288213016" sldId="298"/>
        </pc:sldMkLst>
        <pc:spChg chg="mod">
          <ac:chgData name="Scott James" userId="c2e63f69-a6d5-4d66-b3bc-8d8d5f1e9690" providerId="ADAL" clId="{2EA3D1DC-2C47-4A79-83E4-0A548B3FA032}" dt="2026-04-15T09:49:32.479" v="2369" actId="14100"/>
          <ac:spMkLst>
            <pc:docMk/>
            <pc:sldMk cId="4288213016" sldId="298"/>
            <ac:spMk id="2" creationId="{80E9AD8A-1DD0-5798-279E-723AFBF21AB2}"/>
          </ac:spMkLst>
        </pc:spChg>
        <pc:spChg chg="mod">
          <ac:chgData name="Scott James" userId="c2e63f69-a6d5-4d66-b3bc-8d8d5f1e9690" providerId="ADAL" clId="{2EA3D1DC-2C47-4A79-83E4-0A548B3FA032}" dt="2026-04-15T09:43:50.896" v="2182" actId="20577"/>
          <ac:spMkLst>
            <pc:docMk/>
            <pc:sldMk cId="4288213016" sldId="298"/>
            <ac:spMk id="3" creationId="{8EDE50FB-473C-3BEA-8431-B03765A8981F}"/>
          </ac:spMkLst>
        </pc:spChg>
        <pc:spChg chg="mod">
          <ac:chgData name="Scott James" userId="c2e63f69-a6d5-4d66-b3bc-8d8d5f1e9690" providerId="ADAL" clId="{2EA3D1DC-2C47-4A79-83E4-0A548B3FA032}" dt="2026-04-15T09:48:14.661" v="2349" actId="27636"/>
          <ac:spMkLst>
            <pc:docMk/>
            <pc:sldMk cId="4288213016" sldId="298"/>
            <ac:spMk id="5" creationId="{92CFD42C-9F4E-2D2B-754C-DED3325D89CF}"/>
          </ac:spMkLst>
        </pc:spChg>
      </pc:sldChg>
      <pc:sldChg chg="addSp delSp modSp mod modTransition modAnim delDesignElem modNotesTx">
        <pc:chgData name="Scott James" userId="c2e63f69-a6d5-4d66-b3bc-8d8d5f1e9690" providerId="ADAL" clId="{2EA3D1DC-2C47-4A79-83E4-0A548B3FA032}" dt="2026-04-15T11:00:31.843" v="3737"/>
        <pc:sldMkLst>
          <pc:docMk/>
          <pc:sldMk cId="2534948105" sldId="313"/>
        </pc:sldMkLst>
        <pc:spChg chg="mod">
          <ac:chgData name="Scott James" userId="c2e63f69-a6d5-4d66-b3bc-8d8d5f1e9690" providerId="ADAL" clId="{2EA3D1DC-2C47-4A79-83E4-0A548B3FA032}" dt="2026-04-15T10:12:33.364" v="3120" actId="1076"/>
          <ac:spMkLst>
            <pc:docMk/>
            <pc:sldMk cId="2534948105" sldId="313"/>
            <ac:spMk id="2" creationId="{80E9AD8A-1DD0-5798-279E-723AFBF21AB2}"/>
          </ac:spMkLst>
        </pc:spChg>
        <pc:spChg chg="add del mod">
          <ac:chgData name="Scott James" userId="c2e63f69-a6d5-4d66-b3bc-8d8d5f1e9690" providerId="ADAL" clId="{2EA3D1DC-2C47-4A79-83E4-0A548B3FA032}" dt="2026-04-15T10:11:06.799" v="3024" actId="21"/>
          <ac:spMkLst>
            <pc:docMk/>
            <pc:sldMk cId="2534948105" sldId="313"/>
            <ac:spMk id="3" creationId="{6FB87085-F9E3-5D55-F4CC-652AA0B32511}"/>
          </ac:spMkLst>
        </pc:spChg>
        <pc:spChg chg="add mod">
          <ac:chgData name="Scott James" userId="c2e63f69-a6d5-4d66-b3bc-8d8d5f1e9690" providerId="ADAL" clId="{2EA3D1DC-2C47-4A79-83E4-0A548B3FA032}" dt="2026-04-15T10:13:07.515" v="3131" actId="20577"/>
          <ac:spMkLst>
            <pc:docMk/>
            <pc:sldMk cId="2534948105" sldId="313"/>
            <ac:spMk id="5" creationId="{EB9C67F9-390D-E13F-E2CE-BF6EE01ABFC7}"/>
          </ac:spMkLst>
        </pc:spChg>
        <pc:spChg chg="del mod">
          <ac:chgData name="Scott James" userId="c2e63f69-a6d5-4d66-b3bc-8d8d5f1e9690" providerId="ADAL" clId="{2EA3D1DC-2C47-4A79-83E4-0A548B3FA032}" dt="2026-04-15T10:10:58.935" v="3021" actId="21"/>
          <ac:spMkLst>
            <pc:docMk/>
            <pc:sldMk cId="2534948105" sldId="313"/>
            <ac:spMk id="8" creationId="{14D9364F-3AA4-7CF1-3CE7-7E203A55C637}"/>
          </ac:spMkLst>
        </pc:spChg>
        <pc:picChg chg="mod ord">
          <ac:chgData name="Scott James" userId="c2e63f69-a6d5-4d66-b3bc-8d8d5f1e9690" providerId="ADAL" clId="{2EA3D1DC-2C47-4A79-83E4-0A548B3FA032}" dt="2026-04-14T17:13:52.618" v="1813" actId="1076"/>
          <ac:picMkLst>
            <pc:docMk/>
            <pc:sldMk cId="2534948105" sldId="313"/>
            <ac:picMk id="6" creationId="{E9CFB902-28A1-0BDE-668C-102F2BF244FC}"/>
          </ac:picMkLst>
        </pc:picChg>
      </pc:sldChg>
      <pc:sldChg chg="modSp mod modTransition modClrScheme modAnim chgLayout">
        <pc:chgData name="Scott James" userId="c2e63f69-a6d5-4d66-b3bc-8d8d5f1e9690" providerId="ADAL" clId="{2EA3D1DC-2C47-4A79-83E4-0A548B3FA032}" dt="2026-04-15T10:59:50.227" v="3727"/>
        <pc:sldMkLst>
          <pc:docMk/>
          <pc:sldMk cId="2407056061" sldId="317"/>
        </pc:sldMkLst>
        <pc:spChg chg="mod">
          <ac:chgData name="Scott James" userId="c2e63f69-a6d5-4d66-b3bc-8d8d5f1e9690" providerId="ADAL" clId="{2EA3D1DC-2C47-4A79-83E4-0A548B3FA032}" dt="2026-04-14T10:01:09.945" v="1190" actId="1076"/>
          <ac:spMkLst>
            <pc:docMk/>
            <pc:sldMk cId="2407056061" sldId="317"/>
            <ac:spMk id="2" creationId="{0E773AF9-9B3B-4CEA-B616-5888FC01C82D}"/>
          </ac:spMkLst>
        </pc:spChg>
        <pc:spChg chg="mod">
          <ac:chgData name="Scott James" userId="c2e63f69-a6d5-4d66-b3bc-8d8d5f1e9690" providerId="ADAL" clId="{2EA3D1DC-2C47-4A79-83E4-0A548B3FA032}" dt="2026-04-15T09:36:13.470" v="1990" actId="123"/>
          <ac:spMkLst>
            <pc:docMk/>
            <pc:sldMk cId="2407056061" sldId="317"/>
            <ac:spMk id="5" creationId="{9BE231B2-FF4A-4288-8C85-E1DE9075ABA3}"/>
          </ac:spMkLst>
        </pc:spChg>
      </pc:sldChg>
      <pc:sldChg chg="delSp modSp mod modTransition modAnim delDesignElem modNotesTx">
        <pc:chgData name="Scott James" userId="c2e63f69-a6d5-4d66-b3bc-8d8d5f1e9690" providerId="ADAL" clId="{2EA3D1DC-2C47-4A79-83E4-0A548B3FA032}" dt="2026-04-15T10:59:52.482" v="3728"/>
        <pc:sldMkLst>
          <pc:docMk/>
          <pc:sldMk cId="631671439" sldId="318"/>
        </pc:sldMkLst>
        <pc:spChg chg="mod">
          <ac:chgData name="Scott James" userId="c2e63f69-a6d5-4d66-b3bc-8d8d5f1e9690" providerId="ADAL" clId="{2EA3D1DC-2C47-4A79-83E4-0A548B3FA032}" dt="2026-04-14T10:10:58.044" v="1629" actId="1076"/>
          <ac:spMkLst>
            <pc:docMk/>
            <pc:sldMk cId="631671439" sldId="318"/>
            <ac:spMk id="2" creationId="{E359D4C5-F61B-4430-BD87-A0EB2070F540}"/>
          </ac:spMkLst>
        </pc:spChg>
        <pc:spChg chg="mod">
          <ac:chgData name="Scott James" userId="c2e63f69-a6d5-4d66-b3bc-8d8d5f1e9690" providerId="ADAL" clId="{2EA3D1DC-2C47-4A79-83E4-0A548B3FA032}" dt="2026-04-14T10:11:27.261" v="1638" actId="1076"/>
          <ac:spMkLst>
            <pc:docMk/>
            <pc:sldMk cId="631671439" sldId="318"/>
            <ac:spMk id="20" creationId="{0398394E-7095-49C7-910B-CBB53C247F2D}"/>
          </ac:spMkLst>
        </pc:spChg>
        <pc:spChg chg="mod">
          <ac:chgData name="Scott James" userId="c2e63f69-a6d5-4d66-b3bc-8d8d5f1e9690" providerId="ADAL" clId="{2EA3D1DC-2C47-4A79-83E4-0A548B3FA032}" dt="2026-04-14T10:11:36.725" v="1641" actId="1076"/>
          <ac:spMkLst>
            <pc:docMk/>
            <pc:sldMk cId="631671439" sldId="318"/>
            <ac:spMk id="22" creationId="{9FE10B72-7A66-422C-B90A-7F3666F5796B}"/>
          </ac:spMkLst>
        </pc:spChg>
        <pc:spChg chg="mod">
          <ac:chgData name="Scott James" userId="c2e63f69-a6d5-4d66-b3bc-8d8d5f1e9690" providerId="ADAL" clId="{2EA3D1DC-2C47-4A79-83E4-0A548B3FA032}" dt="2026-04-14T10:11:51.900" v="1644" actId="1076"/>
          <ac:spMkLst>
            <pc:docMk/>
            <pc:sldMk cId="631671439" sldId="318"/>
            <ac:spMk id="23" creationId="{91DF4160-805D-4B7A-8321-A4992CFDF7DA}"/>
          </ac:spMkLst>
        </pc:spChg>
        <pc:spChg chg="mod">
          <ac:chgData name="Scott James" userId="c2e63f69-a6d5-4d66-b3bc-8d8d5f1e9690" providerId="ADAL" clId="{2EA3D1DC-2C47-4A79-83E4-0A548B3FA032}" dt="2026-04-14T10:12:00.931" v="1647" actId="1076"/>
          <ac:spMkLst>
            <pc:docMk/>
            <pc:sldMk cId="631671439" sldId="318"/>
            <ac:spMk id="24" creationId="{D80C2490-862A-4B15-8BFB-B0E73702EC57}"/>
          </ac:spMkLst>
        </pc:spChg>
        <pc:spChg chg="mod">
          <ac:chgData name="Scott James" userId="c2e63f69-a6d5-4d66-b3bc-8d8d5f1e9690" providerId="ADAL" clId="{2EA3D1DC-2C47-4A79-83E4-0A548B3FA032}" dt="2026-04-14T10:12:10.182" v="1650" actId="1076"/>
          <ac:spMkLst>
            <pc:docMk/>
            <pc:sldMk cId="631671439" sldId="318"/>
            <ac:spMk id="25" creationId="{A387E216-6ACB-492A-8CD0-323677C01918}"/>
          </ac:spMkLst>
        </pc:spChg>
        <pc:picChg chg="mod">
          <ac:chgData name="Scott James" userId="c2e63f69-a6d5-4d66-b3bc-8d8d5f1e9690" providerId="ADAL" clId="{2EA3D1DC-2C47-4A79-83E4-0A548B3FA032}" dt="2026-04-14T10:11:05.393" v="1631" actId="1076"/>
          <ac:picMkLst>
            <pc:docMk/>
            <pc:sldMk cId="631671439" sldId="318"/>
            <ac:picMk id="11" creationId="{B533678D-C9C2-4E42-8B21-AFB9079869F2}"/>
          </ac:picMkLst>
        </pc:picChg>
        <pc:picChg chg="mod">
          <ac:chgData name="Scott James" userId="c2e63f69-a6d5-4d66-b3bc-8d8d5f1e9690" providerId="ADAL" clId="{2EA3D1DC-2C47-4A79-83E4-0A548B3FA032}" dt="2026-04-14T10:11:08.742" v="1632" actId="1076"/>
          <ac:picMkLst>
            <pc:docMk/>
            <pc:sldMk cId="631671439" sldId="318"/>
            <ac:picMk id="13" creationId="{3C7FA67F-6AC8-4F77-B409-0ED690B2998B}"/>
          </ac:picMkLst>
        </pc:picChg>
        <pc:picChg chg="mod">
          <ac:chgData name="Scott James" userId="c2e63f69-a6d5-4d66-b3bc-8d8d5f1e9690" providerId="ADAL" clId="{2EA3D1DC-2C47-4A79-83E4-0A548B3FA032}" dt="2026-04-14T10:11:10.447" v="1633" actId="1076"/>
          <ac:picMkLst>
            <pc:docMk/>
            <pc:sldMk cId="631671439" sldId="318"/>
            <ac:picMk id="15" creationId="{7AF2F875-C71C-4A01-9528-7DB3AF877A1D}"/>
          </ac:picMkLst>
        </pc:picChg>
        <pc:picChg chg="mod">
          <ac:chgData name="Scott James" userId="c2e63f69-a6d5-4d66-b3bc-8d8d5f1e9690" providerId="ADAL" clId="{2EA3D1DC-2C47-4A79-83E4-0A548B3FA032}" dt="2026-04-14T10:11:12.102" v="1634" actId="1076"/>
          <ac:picMkLst>
            <pc:docMk/>
            <pc:sldMk cId="631671439" sldId="318"/>
            <ac:picMk id="17" creationId="{33D597DA-1F2C-4059-AB2B-497E0874021D}"/>
          </ac:picMkLst>
        </pc:picChg>
        <pc:picChg chg="mod">
          <ac:chgData name="Scott James" userId="c2e63f69-a6d5-4d66-b3bc-8d8d5f1e9690" providerId="ADAL" clId="{2EA3D1DC-2C47-4A79-83E4-0A548B3FA032}" dt="2026-04-14T10:11:15.546" v="1635" actId="1076"/>
          <ac:picMkLst>
            <pc:docMk/>
            <pc:sldMk cId="631671439" sldId="318"/>
            <ac:picMk id="19" creationId="{2B1F45C4-8B4D-4614-9C96-2B9F81798F03}"/>
          </ac:picMkLst>
        </pc:picChg>
      </pc:sldChg>
      <pc:sldChg chg="addSp delSp modSp mod modTransition setBg modAnim delDesignElem">
        <pc:chgData name="Scott James" userId="c2e63f69-a6d5-4d66-b3bc-8d8d5f1e9690" providerId="ADAL" clId="{2EA3D1DC-2C47-4A79-83E4-0A548B3FA032}" dt="2026-04-15T11:00:23.097" v="3736"/>
        <pc:sldMkLst>
          <pc:docMk/>
          <pc:sldMk cId="2764894164" sldId="326"/>
        </pc:sldMkLst>
        <pc:spChg chg="mod">
          <ac:chgData name="Scott James" userId="c2e63f69-a6d5-4d66-b3bc-8d8d5f1e9690" providerId="ADAL" clId="{2EA3D1DC-2C47-4A79-83E4-0A548B3FA032}" dt="2026-04-15T10:00:07.877" v="2665" actId="14100"/>
          <ac:spMkLst>
            <pc:docMk/>
            <pc:sldMk cId="2764894164" sldId="326"/>
            <ac:spMk id="2" creationId="{BBEC8C2A-D6A8-4036-9B23-884C344822B0}"/>
          </ac:spMkLst>
        </pc:spChg>
        <pc:picChg chg="add mod">
          <ac:chgData name="Scott James" userId="c2e63f69-a6d5-4d66-b3bc-8d8d5f1e9690" providerId="ADAL" clId="{2EA3D1DC-2C47-4A79-83E4-0A548B3FA032}" dt="2026-04-07T14:37:39.214" v="1059" actId="1076"/>
          <ac:picMkLst>
            <pc:docMk/>
            <pc:sldMk cId="2764894164" sldId="326"/>
            <ac:picMk id="50" creationId="{7E908AD5-707F-FF7E-78DD-2E958BEFE356}"/>
          </ac:picMkLst>
        </pc:picChg>
      </pc:sldChg>
      <pc:sldChg chg="modSp mod modTransition modAnim">
        <pc:chgData name="Scott James" userId="c2e63f69-a6d5-4d66-b3bc-8d8d5f1e9690" providerId="ADAL" clId="{2EA3D1DC-2C47-4A79-83E4-0A548B3FA032}" dt="2026-04-15T11:04:25.500" v="3747"/>
        <pc:sldMkLst>
          <pc:docMk/>
          <pc:sldMk cId="3096092077" sldId="328"/>
        </pc:sldMkLst>
        <pc:spChg chg="mod">
          <ac:chgData name="Scott James" userId="c2e63f69-a6d5-4d66-b3bc-8d8d5f1e9690" providerId="ADAL" clId="{2EA3D1DC-2C47-4A79-83E4-0A548B3FA032}" dt="2026-04-14T17:15:36.132" v="1888" actId="113"/>
          <ac:spMkLst>
            <pc:docMk/>
            <pc:sldMk cId="3096092077" sldId="328"/>
            <ac:spMk id="2" creationId="{80E9AD8A-1DD0-5798-279E-723AFBF21AB2}"/>
          </ac:spMkLst>
        </pc:spChg>
        <pc:spChg chg="mod">
          <ac:chgData name="Scott James" userId="c2e63f69-a6d5-4d66-b3bc-8d8d5f1e9690" providerId="ADAL" clId="{2EA3D1DC-2C47-4A79-83E4-0A548B3FA032}" dt="2026-04-14T10:06:08.612" v="1375" actId="403"/>
          <ac:spMkLst>
            <pc:docMk/>
            <pc:sldMk cId="3096092077" sldId="328"/>
            <ac:spMk id="3" creationId="{6ADE2323-879E-4CB5-A8BB-2BC1943E5083}"/>
          </ac:spMkLst>
        </pc:spChg>
      </pc:sldChg>
      <pc:sldChg chg="modSp mod modTransition modAnim">
        <pc:chgData name="Scott James" userId="c2e63f69-a6d5-4d66-b3bc-8d8d5f1e9690" providerId="ADAL" clId="{2EA3D1DC-2C47-4A79-83E4-0A548B3FA032}" dt="2026-04-15T11:00:14.873" v="3735"/>
        <pc:sldMkLst>
          <pc:docMk/>
          <pc:sldMk cId="3365784808" sldId="329"/>
        </pc:sldMkLst>
        <pc:spChg chg="mod">
          <ac:chgData name="Scott James" userId="c2e63f69-a6d5-4d66-b3bc-8d8d5f1e9690" providerId="ADAL" clId="{2EA3D1DC-2C47-4A79-83E4-0A548B3FA032}" dt="2026-04-14T10:09:13.375" v="1619" actId="1076"/>
          <ac:spMkLst>
            <pc:docMk/>
            <pc:sldMk cId="3365784808" sldId="329"/>
            <ac:spMk id="2" creationId="{FE0E986A-9A0A-4065-A71C-AC065CC7F370}"/>
          </ac:spMkLst>
        </pc:spChg>
        <pc:spChg chg="mod">
          <ac:chgData name="Scott James" userId="c2e63f69-a6d5-4d66-b3bc-8d8d5f1e9690" providerId="ADAL" clId="{2EA3D1DC-2C47-4A79-83E4-0A548B3FA032}" dt="2026-04-14T10:09:24.287" v="1623" actId="20577"/>
          <ac:spMkLst>
            <pc:docMk/>
            <pc:sldMk cId="3365784808" sldId="329"/>
            <ac:spMk id="3" creationId="{36E834AE-185B-4877-80E0-E41000C24862}"/>
          </ac:spMkLst>
        </pc:spChg>
      </pc:sldChg>
      <pc:sldChg chg="modSp del mod modNotesTx">
        <pc:chgData name="Scott James" userId="c2e63f69-a6d5-4d66-b3bc-8d8d5f1e9690" providerId="ADAL" clId="{2EA3D1DC-2C47-4A79-83E4-0A548B3FA032}" dt="2026-04-15T10:52:38.718" v="3554" actId="2696"/>
        <pc:sldMkLst>
          <pc:docMk/>
          <pc:sldMk cId="3731192461" sldId="330"/>
        </pc:sldMkLst>
        <pc:spChg chg="mod">
          <ac:chgData name="Scott James" userId="c2e63f69-a6d5-4d66-b3bc-8d8d5f1e9690" providerId="ADAL" clId="{2EA3D1DC-2C47-4A79-83E4-0A548B3FA032}" dt="2026-04-14T10:06:16.309" v="1377" actId="403"/>
          <ac:spMkLst>
            <pc:docMk/>
            <pc:sldMk cId="3731192461" sldId="330"/>
            <ac:spMk id="2" creationId="{FE0E986A-9A0A-4065-A71C-AC065CC7F370}"/>
          </ac:spMkLst>
        </pc:spChg>
        <pc:spChg chg="mod">
          <ac:chgData name="Scott James" userId="c2e63f69-a6d5-4d66-b3bc-8d8d5f1e9690" providerId="ADAL" clId="{2EA3D1DC-2C47-4A79-83E4-0A548B3FA032}" dt="2026-04-14T10:06:24.420" v="1381" actId="20577"/>
          <ac:spMkLst>
            <pc:docMk/>
            <pc:sldMk cId="3731192461" sldId="330"/>
            <ac:spMk id="3" creationId="{36E834AE-185B-4877-80E0-E41000C24862}"/>
          </ac:spMkLst>
        </pc:spChg>
      </pc:sldChg>
      <pc:sldChg chg="addSp delSp modSp mod setBg setClrOvrMap delDesignElem modNotesTx">
        <pc:chgData name="Scott James" userId="c2e63f69-a6d5-4d66-b3bc-8d8d5f1e9690" providerId="ADAL" clId="{2EA3D1DC-2C47-4A79-83E4-0A548B3FA032}" dt="2026-04-15T10:04:10.692" v="2900" actId="20577"/>
        <pc:sldMkLst>
          <pc:docMk/>
          <pc:sldMk cId="1336904187" sldId="332"/>
        </pc:sldMkLst>
        <pc:spChg chg="mod ord">
          <ac:chgData name="Scott James" userId="c2e63f69-a6d5-4d66-b3bc-8d8d5f1e9690" providerId="ADAL" clId="{2EA3D1DC-2C47-4A79-83E4-0A548B3FA032}" dt="2026-04-07T14:51:56.260" v="1161" actId="1076"/>
          <ac:spMkLst>
            <pc:docMk/>
            <pc:sldMk cId="1336904187" sldId="332"/>
            <ac:spMk id="4" creationId="{9CAAA637-83C1-A123-A2BC-5CDAFACA380D}"/>
          </ac:spMkLst>
        </pc:spChg>
        <pc:spChg chg="add">
          <ac:chgData name="Scott James" userId="c2e63f69-a6d5-4d66-b3bc-8d8d5f1e9690" providerId="ADAL" clId="{2EA3D1DC-2C47-4A79-83E4-0A548B3FA032}" dt="2026-04-07T14:49:34.492" v="1142" actId="26606"/>
          <ac:spMkLst>
            <pc:docMk/>
            <pc:sldMk cId="1336904187" sldId="332"/>
            <ac:spMk id="1031" creationId="{1034510A-DB30-456D-9F45-F70101243FCB}"/>
          </ac:spMkLst>
        </pc:spChg>
        <pc:spChg chg="add">
          <ac:chgData name="Scott James" userId="c2e63f69-a6d5-4d66-b3bc-8d8d5f1e9690" providerId="ADAL" clId="{2EA3D1DC-2C47-4A79-83E4-0A548B3FA032}" dt="2026-04-07T14:49:34.492" v="1142" actId="26606"/>
          <ac:spMkLst>
            <pc:docMk/>
            <pc:sldMk cId="1336904187" sldId="332"/>
            <ac:spMk id="1039" creationId="{159FED82-C934-4D18-A5BF-69A58B15459A}"/>
          </ac:spMkLst>
        </pc:spChg>
        <pc:spChg chg="add">
          <ac:chgData name="Scott James" userId="c2e63f69-a6d5-4d66-b3bc-8d8d5f1e9690" providerId="ADAL" clId="{2EA3D1DC-2C47-4A79-83E4-0A548B3FA032}" dt="2026-04-07T14:49:34.492" v="1142" actId="26606"/>
          <ac:spMkLst>
            <pc:docMk/>
            <pc:sldMk cId="1336904187" sldId="332"/>
            <ac:spMk id="1041" creationId="{5EDD0E36-9103-4C90-A312-54D04FE7B583}"/>
          </ac:spMkLst>
        </pc:spChg>
        <pc:grpChg chg="add">
          <ac:chgData name="Scott James" userId="c2e63f69-a6d5-4d66-b3bc-8d8d5f1e9690" providerId="ADAL" clId="{2EA3D1DC-2C47-4A79-83E4-0A548B3FA032}" dt="2026-04-07T14:49:34.492" v="1142" actId="26606"/>
          <ac:grpSpMkLst>
            <pc:docMk/>
            <pc:sldMk cId="1336904187" sldId="332"/>
            <ac:grpSpMk id="1043" creationId="{6C851641-71CC-4B89-81DC-C41059956E02}"/>
          </ac:grpSpMkLst>
        </pc:grpChg>
        <pc:picChg chg="add mod">
          <ac:chgData name="Scott James" userId="c2e63f69-a6d5-4d66-b3bc-8d8d5f1e9690" providerId="ADAL" clId="{2EA3D1DC-2C47-4A79-83E4-0A548B3FA032}" dt="2026-04-07T14:51:45.031" v="1160" actId="14100"/>
          <ac:picMkLst>
            <pc:docMk/>
            <pc:sldMk cId="1336904187" sldId="332"/>
            <ac:picMk id="1026" creationId="{9CDE759A-2971-46D8-576B-D99CC4A1B0BC}"/>
          </ac:picMkLst>
        </pc:picChg>
        <pc:picChg chg="add">
          <ac:chgData name="Scott James" userId="c2e63f69-a6d5-4d66-b3bc-8d8d5f1e9690" providerId="ADAL" clId="{2EA3D1DC-2C47-4A79-83E4-0A548B3FA032}" dt="2026-04-07T14:49:34.492" v="1142" actId="26606"/>
          <ac:picMkLst>
            <pc:docMk/>
            <pc:sldMk cId="1336904187" sldId="332"/>
            <ac:picMk id="1033" creationId="{D9E3E4AB-D495-4E09-86D0-3C3F1CD33C2A}"/>
          </ac:picMkLst>
        </pc:picChg>
        <pc:picChg chg="add">
          <ac:chgData name="Scott James" userId="c2e63f69-a6d5-4d66-b3bc-8d8d5f1e9690" providerId="ADAL" clId="{2EA3D1DC-2C47-4A79-83E4-0A548B3FA032}" dt="2026-04-07T14:49:34.492" v="1142" actId="26606"/>
          <ac:picMkLst>
            <pc:docMk/>
            <pc:sldMk cId="1336904187" sldId="332"/>
            <ac:picMk id="1049" creationId="{6E14C0D0-6A2E-4C10-825F-6E27B62FB94A}"/>
          </ac:picMkLst>
        </pc:picChg>
        <pc:cxnChg chg="add">
          <ac:chgData name="Scott James" userId="c2e63f69-a6d5-4d66-b3bc-8d8d5f1e9690" providerId="ADAL" clId="{2EA3D1DC-2C47-4A79-83E4-0A548B3FA032}" dt="2026-04-07T14:49:34.492" v="1142" actId="26606"/>
          <ac:cxnSpMkLst>
            <pc:docMk/>
            <pc:sldMk cId="1336904187" sldId="332"/>
            <ac:cxnSpMk id="1037" creationId="{2DD6752A-2411-44BF-8C92-DF55B95F3ACA}"/>
          </ac:cxnSpMkLst>
        </pc:cxnChg>
        <pc:cxnChg chg="add">
          <ac:chgData name="Scott James" userId="c2e63f69-a6d5-4d66-b3bc-8d8d5f1e9690" providerId="ADAL" clId="{2EA3D1DC-2C47-4A79-83E4-0A548B3FA032}" dt="2026-04-07T14:49:34.492" v="1142" actId="26606"/>
          <ac:cxnSpMkLst>
            <pc:docMk/>
            <pc:sldMk cId="1336904187" sldId="332"/>
            <ac:cxnSpMk id="1051" creationId="{82B2F114-89E0-4300-B1FB-1CDA9EA32960}"/>
          </ac:cxnSpMkLst>
        </pc:cxnChg>
      </pc:sldChg>
      <pc:sldChg chg="addSp delSp modSp mod modTransition addAnim delAnim modAnim setClrOvrMap delDesignElem">
        <pc:chgData name="Scott James" userId="c2e63f69-a6d5-4d66-b3bc-8d8d5f1e9690" providerId="ADAL" clId="{2EA3D1DC-2C47-4A79-83E4-0A548B3FA032}" dt="2026-04-15T10:59:46.683" v="3726"/>
        <pc:sldMkLst>
          <pc:docMk/>
          <pc:sldMk cId="2431628449" sldId="333"/>
        </pc:sldMkLst>
        <pc:spChg chg="mod">
          <ac:chgData name="Scott James" userId="c2e63f69-a6d5-4d66-b3bc-8d8d5f1e9690" providerId="ADAL" clId="{2EA3D1DC-2C47-4A79-83E4-0A548B3FA032}" dt="2026-04-14T10:10:40.873" v="1628" actId="114"/>
          <ac:spMkLst>
            <pc:docMk/>
            <pc:sldMk cId="2431628449" sldId="333"/>
            <ac:spMk id="2" creationId="{5F0C8607-36C6-4E0E-847D-90E66CB2ECD5}"/>
          </ac:spMkLst>
        </pc:spChg>
        <pc:picChg chg="add mod">
          <ac:chgData name="Scott James" userId="c2e63f69-a6d5-4d66-b3bc-8d8d5f1e9690" providerId="ADAL" clId="{2EA3D1DC-2C47-4A79-83E4-0A548B3FA032}" dt="2026-04-07T14:23:15.755" v="951" actId="1076"/>
          <ac:picMkLst>
            <pc:docMk/>
            <pc:sldMk cId="2431628449" sldId="333"/>
            <ac:picMk id="21" creationId="{D5E6D89E-28E8-1FE9-F010-497ADDBEB5A3}"/>
          </ac:picMkLst>
        </pc:picChg>
      </pc:sldChg>
      <pc:sldChg chg="addSp delSp modSp mod setBg modAnim delDesignElem">
        <pc:chgData name="Scott James" userId="c2e63f69-a6d5-4d66-b3bc-8d8d5f1e9690" providerId="ADAL" clId="{2EA3D1DC-2C47-4A79-83E4-0A548B3FA032}" dt="2026-04-15T09:57:47.146" v="2636"/>
        <pc:sldMkLst>
          <pc:docMk/>
          <pc:sldMk cId="1092116388" sldId="334"/>
        </pc:sldMkLst>
        <pc:spChg chg="mod">
          <ac:chgData name="Scott James" userId="c2e63f69-a6d5-4d66-b3bc-8d8d5f1e9690" providerId="ADAL" clId="{2EA3D1DC-2C47-4A79-83E4-0A548B3FA032}" dt="2026-04-14T10:09:59.130" v="1624" actId="207"/>
          <ac:spMkLst>
            <pc:docMk/>
            <pc:sldMk cId="1092116388" sldId="334"/>
            <ac:spMk id="2" creationId="{CA68114F-DAB7-0C4D-898E-D35FB7B50B0B}"/>
          </ac:spMkLst>
        </pc:spChg>
        <pc:picChg chg="add mod">
          <ac:chgData name="Scott James" userId="c2e63f69-a6d5-4d66-b3bc-8d8d5f1e9690" providerId="ADAL" clId="{2EA3D1DC-2C47-4A79-83E4-0A548B3FA032}" dt="2026-04-07T14:35:23.249" v="1038" actId="1076"/>
          <ac:picMkLst>
            <pc:docMk/>
            <pc:sldMk cId="1092116388" sldId="334"/>
            <ac:picMk id="6" creationId="{7202D5A0-621E-0512-AA3F-DA7DABC8D445}"/>
          </ac:picMkLst>
        </pc:picChg>
      </pc:sldChg>
      <pc:sldChg chg="modSp mod modAnim modNotesTx">
        <pc:chgData name="Scott James" userId="c2e63f69-a6d5-4d66-b3bc-8d8d5f1e9690" providerId="ADAL" clId="{2EA3D1DC-2C47-4A79-83E4-0A548B3FA032}" dt="2026-04-15T09:59:56.251" v="2664" actId="20577"/>
        <pc:sldMkLst>
          <pc:docMk/>
          <pc:sldMk cId="4281162291" sldId="335"/>
        </pc:sldMkLst>
        <pc:spChg chg="mod">
          <ac:chgData name="Scott James" userId="c2e63f69-a6d5-4d66-b3bc-8d8d5f1e9690" providerId="ADAL" clId="{2EA3D1DC-2C47-4A79-83E4-0A548B3FA032}" dt="2026-04-14T10:04:10.756" v="1250" actId="1076"/>
          <ac:spMkLst>
            <pc:docMk/>
            <pc:sldMk cId="4281162291" sldId="335"/>
            <ac:spMk id="2" creationId="{AD1981E4-B51C-8B9E-7FDC-B318EFCFB952}"/>
          </ac:spMkLst>
        </pc:spChg>
        <pc:spChg chg="mod">
          <ac:chgData name="Scott James" userId="c2e63f69-a6d5-4d66-b3bc-8d8d5f1e9690" providerId="ADAL" clId="{2EA3D1DC-2C47-4A79-83E4-0A548B3FA032}" dt="2026-04-15T09:59:38.695" v="2661" actId="20577"/>
          <ac:spMkLst>
            <pc:docMk/>
            <pc:sldMk cId="4281162291" sldId="335"/>
            <ac:spMk id="3" creationId="{EA1554D9-F477-7928-C6AA-56A4D1A6F83C}"/>
          </ac:spMkLst>
        </pc:spChg>
      </pc:sldChg>
      <pc:sldChg chg="addSp delSp modSp mod setBg delDesignElem modNotesTx">
        <pc:chgData name="Scott James" userId="c2e63f69-a6d5-4d66-b3bc-8d8d5f1e9690" providerId="ADAL" clId="{2EA3D1DC-2C47-4A79-83E4-0A548B3FA032}" dt="2026-04-15T10:03:59.660" v="2852" actId="20577"/>
        <pc:sldMkLst>
          <pc:docMk/>
          <pc:sldMk cId="1564718934" sldId="336"/>
        </pc:sldMkLst>
        <pc:spChg chg="mod">
          <ac:chgData name="Scott James" userId="c2e63f69-a6d5-4d66-b3bc-8d8d5f1e9690" providerId="ADAL" clId="{2EA3D1DC-2C47-4A79-83E4-0A548B3FA032}" dt="2026-04-15T10:03:21.038" v="2698" actId="1076"/>
          <ac:spMkLst>
            <pc:docMk/>
            <pc:sldMk cId="1564718934" sldId="336"/>
            <ac:spMk id="4" creationId="{15E16B70-548F-8E6A-261A-CF20DA2FAD75}"/>
          </ac:spMkLst>
        </pc:spChg>
      </pc:sldChg>
      <pc:sldChg chg="modSp mod modTransition modAnim modNotesTx">
        <pc:chgData name="Scott James" userId="c2e63f69-a6d5-4d66-b3bc-8d8d5f1e9690" providerId="ADAL" clId="{2EA3D1DC-2C47-4A79-83E4-0A548B3FA032}" dt="2026-04-15T10:59:43.339" v="3725"/>
        <pc:sldMkLst>
          <pc:docMk/>
          <pc:sldMk cId="157539007" sldId="337"/>
        </pc:sldMkLst>
        <pc:spChg chg="mod">
          <ac:chgData name="Scott James" userId="c2e63f69-a6d5-4d66-b3bc-8d8d5f1e9690" providerId="ADAL" clId="{2EA3D1DC-2C47-4A79-83E4-0A548B3FA032}" dt="2026-04-15T09:30:58.244" v="1950" actId="1076"/>
          <ac:spMkLst>
            <pc:docMk/>
            <pc:sldMk cId="157539007" sldId="337"/>
            <ac:spMk id="2" creationId="{EC79DA19-9B59-9E75-5C9D-2EF730615610}"/>
          </ac:spMkLst>
        </pc:spChg>
        <pc:spChg chg="mod">
          <ac:chgData name="Scott James" userId="c2e63f69-a6d5-4d66-b3bc-8d8d5f1e9690" providerId="ADAL" clId="{2EA3D1DC-2C47-4A79-83E4-0A548B3FA032}" dt="2026-04-15T09:31:23.975" v="1972" actId="20577"/>
          <ac:spMkLst>
            <pc:docMk/>
            <pc:sldMk cId="157539007" sldId="337"/>
            <ac:spMk id="3" creationId="{8B2C0ABB-7ED6-4FFE-1DC0-CB9F022CFF26}"/>
          </ac:spMkLst>
        </pc:spChg>
      </pc:sldChg>
      <pc:sldChg chg="addSp delSp modSp del mod setBg setClrOvrMap delDesignElem modNotesTx">
        <pc:chgData name="Scott James" userId="c2e63f69-a6d5-4d66-b3bc-8d8d5f1e9690" providerId="ADAL" clId="{2EA3D1DC-2C47-4A79-83E4-0A548B3FA032}" dt="2026-04-15T10:13:18.227" v="3132" actId="2696"/>
        <pc:sldMkLst>
          <pc:docMk/>
          <pc:sldMk cId="867841557" sldId="338"/>
        </pc:sldMkLst>
        <pc:spChg chg="mod">
          <ac:chgData name="Scott James" userId="c2e63f69-a6d5-4d66-b3bc-8d8d5f1e9690" providerId="ADAL" clId="{2EA3D1DC-2C47-4A79-83E4-0A548B3FA032}" dt="2026-04-14T17:14:14.213" v="1819" actId="1076"/>
          <ac:spMkLst>
            <pc:docMk/>
            <pc:sldMk cId="867841557" sldId="338"/>
            <ac:spMk id="2" creationId="{D3C720F8-516A-711B-4694-842CDF13CA67}"/>
          </ac:spMkLst>
        </pc:spChg>
        <pc:picChg chg="mod">
          <ac:chgData name="Scott James" userId="c2e63f69-a6d5-4d66-b3bc-8d8d5f1e9690" providerId="ADAL" clId="{2EA3D1DC-2C47-4A79-83E4-0A548B3FA032}" dt="2026-04-14T10:05:13.001" v="1329" actId="1076"/>
          <ac:picMkLst>
            <pc:docMk/>
            <pc:sldMk cId="867841557" sldId="338"/>
            <ac:picMk id="4" creationId="{6E23278F-483B-5939-EFBD-9591DE59956D}"/>
          </ac:picMkLst>
        </pc:picChg>
      </pc:sldChg>
      <pc:sldChg chg="addSp delSp modSp mod modTransition setClrOvrMap delDesignElem">
        <pc:chgData name="Scott James" userId="c2e63f69-a6d5-4d66-b3bc-8d8d5f1e9690" providerId="ADAL" clId="{2EA3D1DC-2C47-4A79-83E4-0A548B3FA032}" dt="2026-04-15T11:00:38.754" v="3739"/>
        <pc:sldMkLst>
          <pc:docMk/>
          <pc:sldMk cId="201218177" sldId="339"/>
        </pc:sldMkLst>
        <pc:spChg chg="mod">
          <ac:chgData name="Scott James" userId="c2e63f69-a6d5-4d66-b3bc-8d8d5f1e9690" providerId="ADAL" clId="{2EA3D1DC-2C47-4A79-83E4-0A548B3FA032}" dt="2026-04-15T10:18:01.996" v="3258" actId="404"/>
          <ac:spMkLst>
            <pc:docMk/>
            <pc:sldMk cId="201218177" sldId="339"/>
            <ac:spMk id="2" creationId="{BB43DEB4-59D9-0A13-33C6-E0129EF32B1D}"/>
          </ac:spMkLst>
        </pc:spChg>
        <pc:graphicFrameChg chg="add mod modGraphic">
          <ac:chgData name="Scott James" userId="c2e63f69-a6d5-4d66-b3bc-8d8d5f1e9690" providerId="ADAL" clId="{2EA3D1DC-2C47-4A79-83E4-0A548B3FA032}" dt="2026-04-15T10:19:42.234" v="3484" actId="20577"/>
          <ac:graphicFrameMkLst>
            <pc:docMk/>
            <pc:sldMk cId="201218177" sldId="339"/>
            <ac:graphicFrameMk id="30" creationId="{6AEC98EF-0F86-7755-93CC-A6DCCBF8C6F8}"/>
          </ac:graphicFrameMkLst>
        </pc:graphicFrameChg>
      </pc:sldChg>
      <pc:sldChg chg="addSp delSp modSp mod delAnim modAnim modNotesTx">
        <pc:chgData name="Scott James" userId="c2e63f69-a6d5-4d66-b3bc-8d8d5f1e9690" providerId="ADAL" clId="{2EA3D1DC-2C47-4A79-83E4-0A548B3FA032}" dt="2026-04-15T10:54:36.500" v="3583" actId="20577"/>
        <pc:sldMkLst>
          <pc:docMk/>
          <pc:sldMk cId="2355869949" sldId="340"/>
        </pc:sldMkLst>
        <pc:spChg chg="mod">
          <ac:chgData name="Scott James" userId="c2e63f69-a6d5-4d66-b3bc-8d8d5f1e9690" providerId="ADAL" clId="{2EA3D1DC-2C47-4A79-83E4-0A548B3FA032}" dt="2026-04-07T14:44:42.889" v="1085" actId="1076"/>
          <ac:spMkLst>
            <pc:docMk/>
            <pc:sldMk cId="2355869949" sldId="340"/>
            <ac:spMk id="2" creationId="{8B1E3E0A-A072-CB0E-1B8F-5F198A4BF80F}"/>
          </ac:spMkLst>
        </pc:spChg>
        <pc:spChg chg="del mod">
          <ac:chgData name="Scott James" userId="c2e63f69-a6d5-4d66-b3bc-8d8d5f1e9690" providerId="ADAL" clId="{2EA3D1DC-2C47-4A79-83E4-0A548B3FA032}" dt="2026-04-14T10:04:44.976" v="1328" actId="21"/>
          <ac:spMkLst>
            <pc:docMk/>
            <pc:sldMk cId="2355869949" sldId="340"/>
            <ac:spMk id="3" creationId="{2AAB1348-31B4-CF61-BE57-EB77C0C5538F}"/>
          </ac:spMkLst>
        </pc:spChg>
        <pc:spChg chg="add mod">
          <ac:chgData name="Scott James" userId="c2e63f69-a6d5-4d66-b3bc-8d8d5f1e9690" providerId="ADAL" clId="{2EA3D1DC-2C47-4A79-83E4-0A548B3FA032}" dt="2026-04-15T10:01:41.467" v="2669"/>
          <ac:spMkLst>
            <pc:docMk/>
            <pc:sldMk cId="2355869949" sldId="340"/>
            <ac:spMk id="3" creationId="{7895FB35-D549-6141-BCF2-2EDFF1CE0151}"/>
          </ac:spMkLst>
        </pc:spChg>
        <pc:spChg chg="add del mod">
          <ac:chgData name="Scott James" userId="c2e63f69-a6d5-4d66-b3bc-8d8d5f1e9690" providerId="ADAL" clId="{2EA3D1DC-2C47-4A79-83E4-0A548B3FA032}" dt="2026-04-15T10:02:55.752" v="2693" actId="27636"/>
          <ac:spMkLst>
            <pc:docMk/>
            <pc:sldMk cId="2355869949" sldId="340"/>
            <ac:spMk id="5" creationId="{A3E3FB11-2757-FB75-133C-C2B984423A61}"/>
          </ac:spMkLst>
        </pc:spChg>
      </pc:sldChg>
      <pc:sldChg chg="addSp delSp modSp mod modTransition setBg modAnim delDesignElem modNotesTx">
        <pc:chgData name="Scott James" userId="c2e63f69-a6d5-4d66-b3bc-8d8d5f1e9690" providerId="ADAL" clId="{2EA3D1DC-2C47-4A79-83E4-0A548B3FA032}" dt="2026-04-15T11:00:42.564" v="3740"/>
        <pc:sldMkLst>
          <pc:docMk/>
          <pc:sldMk cId="714487840" sldId="341"/>
        </pc:sldMkLst>
        <pc:spChg chg="mod">
          <ac:chgData name="Scott James" userId="c2e63f69-a6d5-4d66-b3bc-8d8d5f1e9690" providerId="ADAL" clId="{2EA3D1DC-2C47-4A79-83E4-0A548B3FA032}" dt="2026-04-14T10:07:17.321" v="1464" actId="404"/>
          <ac:spMkLst>
            <pc:docMk/>
            <pc:sldMk cId="714487840" sldId="341"/>
            <ac:spMk id="2" creationId="{6336ED2D-8370-9394-E1E1-CE2E5DA4DAC8}"/>
          </ac:spMkLst>
        </pc:spChg>
        <pc:spChg chg="add mod">
          <ac:chgData name="Scott James" userId="c2e63f69-a6d5-4d66-b3bc-8d8d5f1e9690" providerId="ADAL" clId="{2EA3D1DC-2C47-4A79-83E4-0A548B3FA032}" dt="2026-04-15T10:23:54.491" v="3519" actId="1076"/>
          <ac:spMkLst>
            <pc:docMk/>
            <pc:sldMk cId="714487840" sldId="341"/>
            <ac:spMk id="4" creationId="{B34ACC14-00E9-E436-21D5-1F1C31730319}"/>
          </ac:spMkLst>
        </pc:spChg>
      </pc:sldChg>
      <pc:sldChg chg="addSp delSp modSp mod setBg addAnim delDesignElem">
        <pc:chgData name="Scott James" userId="c2e63f69-a6d5-4d66-b3bc-8d8d5f1e9690" providerId="ADAL" clId="{2EA3D1DC-2C47-4A79-83E4-0A548B3FA032}" dt="2026-04-15T10:20:01.194" v="3487" actId="1076"/>
        <pc:sldMkLst>
          <pc:docMk/>
          <pc:sldMk cId="1593640245" sldId="342"/>
        </pc:sldMkLst>
        <pc:spChg chg="mod">
          <ac:chgData name="Scott James" userId="c2e63f69-a6d5-4d66-b3bc-8d8d5f1e9690" providerId="ADAL" clId="{2EA3D1DC-2C47-4A79-83E4-0A548B3FA032}" dt="2026-04-15T10:20:01.194" v="3487" actId="1076"/>
          <ac:spMkLst>
            <pc:docMk/>
            <pc:sldMk cId="1593640245" sldId="342"/>
            <ac:spMk id="2" creationId="{16D9F213-847C-E756-C1FD-68FACD5931DE}"/>
          </ac:spMkLst>
        </pc:spChg>
        <pc:picChg chg="mod ord">
          <ac:chgData name="Scott James" userId="c2e63f69-a6d5-4d66-b3bc-8d8d5f1e9690" providerId="ADAL" clId="{2EA3D1DC-2C47-4A79-83E4-0A548B3FA032}" dt="2026-04-07T14:05:23.731" v="839" actId="26606"/>
          <ac:picMkLst>
            <pc:docMk/>
            <pc:sldMk cId="1593640245" sldId="342"/>
            <ac:picMk id="4" creationId="{53E97B34-B608-33E7-C0FE-3DEBAD613578}"/>
          </ac:picMkLst>
        </pc:picChg>
      </pc:sldChg>
      <pc:sldChg chg="addSp delSp modSp add mod modTransition setBg modAnim delDesignElem modNotesTx">
        <pc:chgData name="Scott James" userId="c2e63f69-a6d5-4d66-b3bc-8d8d5f1e9690" providerId="ADAL" clId="{2EA3D1DC-2C47-4A79-83E4-0A548B3FA032}" dt="2026-04-15T11:00:12.716" v="3734"/>
        <pc:sldMkLst>
          <pc:docMk/>
          <pc:sldMk cId="3180276945" sldId="343"/>
        </pc:sldMkLst>
        <pc:spChg chg="mod">
          <ac:chgData name="Scott James" userId="c2e63f69-a6d5-4d66-b3bc-8d8d5f1e9690" providerId="ADAL" clId="{2EA3D1DC-2C47-4A79-83E4-0A548B3FA032}" dt="2026-04-15T09:55:09.759" v="2585" actId="6549"/>
          <ac:spMkLst>
            <pc:docMk/>
            <pc:sldMk cId="3180276945" sldId="343"/>
            <ac:spMk id="2" creationId="{C3DBDDC7-91AD-F5F5-91FF-9C1429F38D3D}"/>
          </ac:spMkLst>
        </pc:spChg>
        <pc:spChg chg="add mod">
          <ac:chgData name="Scott James" userId="c2e63f69-a6d5-4d66-b3bc-8d8d5f1e9690" providerId="ADAL" clId="{2EA3D1DC-2C47-4A79-83E4-0A548B3FA032}" dt="2026-04-15T09:57:18.213" v="2626" actId="20577"/>
          <ac:spMkLst>
            <pc:docMk/>
            <pc:sldMk cId="3180276945" sldId="343"/>
            <ac:spMk id="4" creationId="{FE9C1556-F97F-612D-9699-D9DAA2FB1BA0}"/>
          </ac:spMkLst>
        </pc:spChg>
        <pc:picChg chg="add mod">
          <ac:chgData name="Scott James" userId="c2e63f69-a6d5-4d66-b3bc-8d8d5f1e9690" providerId="ADAL" clId="{2EA3D1DC-2C47-4A79-83E4-0A548B3FA032}" dt="2026-04-07T14:25:13.311" v="956" actId="1076"/>
          <ac:picMkLst>
            <pc:docMk/>
            <pc:sldMk cId="3180276945" sldId="343"/>
            <ac:picMk id="10" creationId="{71083C4C-48CC-F2FC-C1A0-A32C20E77CBF}"/>
          </ac:picMkLst>
        </pc:picChg>
      </pc:sldChg>
      <pc:sldChg chg="addSp delSp modSp new mod setBg modClrScheme modAnim delDesignElem chgLayout">
        <pc:chgData name="Scott James" userId="c2e63f69-a6d5-4d66-b3bc-8d8d5f1e9690" providerId="ADAL" clId="{2EA3D1DC-2C47-4A79-83E4-0A548B3FA032}" dt="2026-04-15T09:35:34.339" v="1987"/>
        <pc:sldMkLst>
          <pc:docMk/>
          <pc:sldMk cId="1565310904" sldId="344"/>
        </pc:sldMkLst>
        <pc:spChg chg="add mod">
          <ac:chgData name="Scott James" userId="c2e63f69-a6d5-4d66-b3bc-8d8d5f1e9690" providerId="ADAL" clId="{2EA3D1DC-2C47-4A79-83E4-0A548B3FA032}" dt="2026-04-14T10:00:50.522" v="1186" actId="1076"/>
          <ac:spMkLst>
            <pc:docMk/>
            <pc:sldMk cId="1565310904" sldId="344"/>
            <ac:spMk id="4" creationId="{1205FCC7-5817-7142-11E8-8014F4CAFD68}"/>
          </ac:spMkLst>
        </pc:spChg>
        <pc:spChg chg="add mod">
          <ac:chgData name="Scott James" userId="c2e63f69-a6d5-4d66-b3bc-8d8d5f1e9690" providerId="ADAL" clId="{2EA3D1DC-2C47-4A79-83E4-0A548B3FA032}" dt="2026-04-15T09:35:13.876" v="1981" actId="14100"/>
          <ac:spMkLst>
            <pc:docMk/>
            <pc:sldMk cId="1565310904" sldId="344"/>
            <ac:spMk id="5" creationId="{9AE17CDC-5A07-37A1-1153-A770CF8E0ED8}"/>
          </ac:spMkLst>
        </pc:spChg>
      </pc:sldChg>
      <pc:sldChg chg="addSp modSp add mod ord modAnim modNotesTx">
        <pc:chgData name="Scott James" userId="c2e63f69-a6d5-4d66-b3bc-8d8d5f1e9690" providerId="ADAL" clId="{2EA3D1DC-2C47-4A79-83E4-0A548B3FA032}" dt="2026-04-15T10:54:50.284" v="3584" actId="20577"/>
        <pc:sldMkLst>
          <pc:docMk/>
          <pc:sldMk cId="1345397051" sldId="345"/>
        </pc:sldMkLst>
        <pc:spChg chg="add mod">
          <ac:chgData name="Scott James" userId="c2e63f69-a6d5-4d66-b3bc-8d8d5f1e9690" providerId="ADAL" clId="{2EA3D1DC-2C47-4A79-83E4-0A548B3FA032}" dt="2026-04-15T10:16:21.340" v="3199" actId="1076"/>
          <ac:spMkLst>
            <pc:docMk/>
            <pc:sldMk cId="1345397051" sldId="345"/>
            <ac:spMk id="3" creationId="{1DEACBB3-67CE-6910-8E32-7091F47AD630}"/>
          </ac:spMkLst>
        </pc:spChg>
        <pc:spChg chg="mod">
          <ac:chgData name="Scott James" userId="c2e63f69-a6d5-4d66-b3bc-8d8d5f1e9690" providerId="ADAL" clId="{2EA3D1DC-2C47-4A79-83E4-0A548B3FA032}" dt="2026-04-15T10:04:56.300" v="2902" actId="1076"/>
          <ac:spMkLst>
            <pc:docMk/>
            <pc:sldMk cId="1345397051" sldId="345"/>
            <ac:spMk id="4" creationId="{993E2A24-58DF-DB76-AC52-14DFF4FEF4F9}"/>
          </ac:spMkLst>
        </pc:spChg>
        <pc:spChg chg="add mod">
          <ac:chgData name="Scott James" userId="c2e63f69-a6d5-4d66-b3bc-8d8d5f1e9690" providerId="ADAL" clId="{2EA3D1DC-2C47-4A79-83E4-0A548B3FA032}" dt="2026-04-15T10:16:14.926" v="3197" actId="1076"/>
          <ac:spMkLst>
            <pc:docMk/>
            <pc:sldMk cId="1345397051" sldId="345"/>
            <ac:spMk id="6" creationId="{72A4F6A2-7B7B-8861-21A4-C8F56B9FEA09}"/>
          </ac:spMkLst>
        </pc:spChg>
      </pc:sldChg>
      <pc:sldChg chg="addSp delSp modSp add mod ord modTransition delAnim modNotesTx">
        <pc:chgData name="Scott James" userId="c2e63f69-a6d5-4d66-b3bc-8d8d5f1e9690" providerId="ADAL" clId="{2EA3D1DC-2C47-4A79-83E4-0A548B3FA032}" dt="2026-04-15T11:00:47.049" v="3742"/>
        <pc:sldMkLst>
          <pc:docMk/>
          <pc:sldMk cId="4071401937" sldId="346"/>
        </pc:sldMkLst>
        <pc:spChg chg="del">
          <ac:chgData name="Scott James" userId="c2e63f69-a6d5-4d66-b3bc-8d8d5f1e9690" providerId="ADAL" clId="{2EA3D1DC-2C47-4A79-83E4-0A548B3FA032}" dt="2026-04-14T17:15:45.814" v="1890" actId="21"/>
          <ac:spMkLst>
            <pc:docMk/>
            <pc:sldMk cId="4071401937" sldId="346"/>
            <ac:spMk id="2" creationId="{17333854-2AD5-6CBB-94AE-F73C8C0F0C36}"/>
          </ac:spMkLst>
        </pc:spChg>
        <pc:spChg chg="add mod">
          <ac:chgData name="Scott James" userId="c2e63f69-a6d5-4d66-b3bc-8d8d5f1e9690" providerId="ADAL" clId="{2EA3D1DC-2C47-4A79-83E4-0A548B3FA032}" dt="2026-04-15T10:56:42.754" v="3586" actId="1076"/>
          <ac:spMkLst>
            <pc:docMk/>
            <pc:sldMk cId="4071401937" sldId="346"/>
            <ac:spMk id="2" creationId="{85C037DF-772B-5C7B-08D4-C44FDDF9259D}"/>
          </ac:spMkLst>
        </pc:spChg>
        <pc:spChg chg="del">
          <ac:chgData name="Scott James" userId="c2e63f69-a6d5-4d66-b3bc-8d8d5f1e9690" providerId="ADAL" clId="{2EA3D1DC-2C47-4A79-83E4-0A548B3FA032}" dt="2026-04-14T17:15:41.627" v="1889" actId="21"/>
          <ac:spMkLst>
            <pc:docMk/>
            <pc:sldMk cId="4071401937" sldId="346"/>
            <ac:spMk id="3" creationId="{DA592A51-8A37-2867-08A8-CB8A76BB3BEA}"/>
          </ac:spMkLst>
        </pc:spChg>
        <pc:spChg chg="add mod">
          <ac:chgData name="Scott James" userId="c2e63f69-a6d5-4d66-b3bc-8d8d5f1e9690" providerId="ADAL" clId="{2EA3D1DC-2C47-4A79-83E4-0A548B3FA032}" dt="2026-04-15T10:57:09.367" v="3596" actId="1076"/>
          <ac:spMkLst>
            <pc:docMk/>
            <pc:sldMk cId="4071401937" sldId="346"/>
            <ac:spMk id="4" creationId="{229D00B3-F23A-689E-64D0-47BF797FAA09}"/>
          </ac:spMkLst>
        </pc:spChg>
        <pc:spChg chg="add del mod">
          <ac:chgData name="Scott James" userId="c2e63f69-a6d5-4d66-b3bc-8d8d5f1e9690" providerId="ADAL" clId="{2EA3D1DC-2C47-4A79-83E4-0A548B3FA032}" dt="2026-04-14T17:15:48.612" v="1891" actId="21"/>
          <ac:spMkLst>
            <pc:docMk/>
            <pc:sldMk cId="4071401937" sldId="346"/>
            <ac:spMk id="5" creationId="{FD44BCA9-664C-57BB-0155-39C0EF3D4793}"/>
          </ac:spMkLst>
        </pc:spChg>
      </pc:sldChg>
      <pc:sldChg chg="modSp add mod modTransition modAnim modNotesTx">
        <pc:chgData name="Scott James" userId="c2e63f69-a6d5-4d66-b3bc-8d8d5f1e9690" providerId="ADAL" clId="{2EA3D1DC-2C47-4A79-83E4-0A548B3FA032}" dt="2026-04-15T11:00:07.150" v="3731"/>
        <pc:sldMkLst>
          <pc:docMk/>
          <pc:sldMk cId="1775805429" sldId="347"/>
        </pc:sldMkLst>
        <pc:spChg chg="mod">
          <ac:chgData name="Scott James" userId="c2e63f69-a6d5-4d66-b3bc-8d8d5f1e9690" providerId="ADAL" clId="{2EA3D1DC-2C47-4A79-83E4-0A548B3FA032}" dt="2026-04-15T09:49:56.623" v="2375" actId="1076"/>
          <ac:spMkLst>
            <pc:docMk/>
            <pc:sldMk cId="1775805429" sldId="347"/>
            <ac:spMk id="4" creationId="{6D07B2BA-11EC-0329-6074-98FBD370C6E6}"/>
          </ac:spMkLst>
        </pc:spChg>
        <pc:spChg chg="mod">
          <ac:chgData name="Scott James" userId="c2e63f69-a6d5-4d66-b3bc-8d8d5f1e9690" providerId="ADAL" clId="{2EA3D1DC-2C47-4A79-83E4-0A548B3FA032}" dt="2026-04-15T09:42:28.880" v="2125" actId="1076"/>
          <ac:spMkLst>
            <pc:docMk/>
            <pc:sldMk cId="1775805429" sldId="347"/>
            <ac:spMk id="5" creationId="{FF176C99-3E7A-72BA-4DB7-517DBC230BE4}"/>
          </ac:spMkLst>
        </pc:spChg>
      </pc:sldChg>
      <pc:sldChg chg="addSp delSp modSp add mod modTransition modAnim modNotesTx">
        <pc:chgData name="Scott James" userId="c2e63f69-a6d5-4d66-b3bc-8d8d5f1e9690" providerId="ADAL" clId="{2EA3D1DC-2C47-4A79-83E4-0A548B3FA032}" dt="2026-04-15T11:00:11.211" v="3733"/>
        <pc:sldMkLst>
          <pc:docMk/>
          <pc:sldMk cId="2827404399" sldId="348"/>
        </pc:sldMkLst>
        <pc:spChg chg="mod">
          <ac:chgData name="Scott James" userId="c2e63f69-a6d5-4d66-b3bc-8d8d5f1e9690" providerId="ADAL" clId="{2EA3D1DC-2C47-4A79-83E4-0A548B3FA032}" dt="2026-04-15T09:48:33.168" v="2359" actId="121"/>
          <ac:spMkLst>
            <pc:docMk/>
            <pc:sldMk cId="2827404399" sldId="348"/>
            <ac:spMk id="3" creationId="{EEA1F9FD-B4CF-10AD-9B4B-A4F39118867F}"/>
          </ac:spMkLst>
        </pc:spChg>
        <pc:spChg chg="del">
          <ac:chgData name="Scott James" userId="c2e63f69-a6d5-4d66-b3bc-8d8d5f1e9690" providerId="ADAL" clId="{2EA3D1DC-2C47-4A79-83E4-0A548B3FA032}" dt="2026-04-15T09:44:25.098" v="2242" actId="21"/>
          <ac:spMkLst>
            <pc:docMk/>
            <pc:sldMk cId="2827404399" sldId="348"/>
            <ac:spMk id="5" creationId="{8BFE84EA-8CB8-5E01-83AD-0AFB67481442}"/>
          </ac:spMkLst>
        </pc:spChg>
        <pc:spChg chg="add del mod">
          <ac:chgData name="Scott James" userId="c2e63f69-a6d5-4d66-b3bc-8d8d5f1e9690" providerId="ADAL" clId="{2EA3D1DC-2C47-4A79-83E4-0A548B3FA032}" dt="2026-04-15T09:44:59.107" v="2318" actId="21"/>
          <ac:spMkLst>
            <pc:docMk/>
            <pc:sldMk cId="2827404399" sldId="348"/>
            <ac:spMk id="6" creationId="{9308D03F-698B-9D1A-DB81-4E5A734566AE}"/>
          </ac:spMkLst>
        </pc:spChg>
      </pc:sldChg>
      <pc:sldChg chg="modSp add mod modTransition modAnim modNotesTx">
        <pc:chgData name="Scott James" userId="c2e63f69-a6d5-4d66-b3bc-8d8d5f1e9690" providerId="ADAL" clId="{2EA3D1DC-2C47-4A79-83E4-0A548B3FA032}" dt="2026-04-15T11:00:35" v="3738"/>
        <pc:sldMkLst>
          <pc:docMk/>
          <pc:sldMk cId="959753367" sldId="349"/>
        </pc:sldMkLst>
        <pc:spChg chg="mod">
          <ac:chgData name="Scott James" userId="c2e63f69-a6d5-4d66-b3bc-8d8d5f1e9690" providerId="ADAL" clId="{2EA3D1DC-2C47-4A79-83E4-0A548B3FA032}" dt="2026-04-15T10:14:40.891" v="3184" actId="1076"/>
          <ac:spMkLst>
            <pc:docMk/>
            <pc:sldMk cId="959753367" sldId="349"/>
            <ac:spMk id="2" creationId="{A5D91D3F-1BB5-3079-0E8C-3F06BDC1C457}"/>
          </ac:spMkLst>
        </pc:spChg>
        <pc:spChg chg="mod">
          <ac:chgData name="Scott James" userId="c2e63f69-a6d5-4d66-b3bc-8d8d5f1e9690" providerId="ADAL" clId="{2EA3D1DC-2C47-4A79-83E4-0A548B3FA032}" dt="2026-04-15T10:17:49.907" v="3257" actId="20577"/>
          <ac:spMkLst>
            <pc:docMk/>
            <pc:sldMk cId="959753367" sldId="349"/>
            <ac:spMk id="5" creationId="{933F6F4C-9D74-8F8A-5BF7-6C3509E5C3F8}"/>
          </ac:spMkLst>
        </pc:spChg>
        <pc:picChg chg="mod">
          <ac:chgData name="Scott James" userId="c2e63f69-a6d5-4d66-b3bc-8d8d5f1e9690" providerId="ADAL" clId="{2EA3D1DC-2C47-4A79-83E4-0A548B3FA032}" dt="2026-04-15T10:14:08.292" v="3159" actId="1076"/>
          <ac:picMkLst>
            <pc:docMk/>
            <pc:sldMk cId="959753367" sldId="349"/>
            <ac:picMk id="6" creationId="{1AC02713-8573-F72D-274E-08C9F7ACE91F}"/>
          </ac:picMkLst>
        </pc:picChg>
      </pc:sldChg>
      <pc:sldChg chg="modSp add mod modTransition modNotesTx">
        <pc:chgData name="Scott James" userId="c2e63f69-a6d5-4d66-b3bc-8d8d5f1e9690" providerId="ADAL" clId="{2EA3D1DC-2C47-4A79-83E4-0A548B3FA032}" dt="2026-04-15T11:02:41.376" v="3743"/>
        <pc:sldMkLst>
          <pc:docMk/>
          <pc:sldMk cId="698592989" sldId="350"/>
        </pc:sldMkLst>
        <pc:spChg chg="mod">
          <ac:chgData name="Scott James" userId="c2e63f69-a6d5-4d66-b3bc-8d8d5f1e9690" providerId="ADAL" clId="{2EA3D1DC-2C47-4A79-83E4-0A548B3FA032}" dt="2026-04-15T10:58:10.566" v="3721" actId="14100"/>
          <ac:spMkLst>
            <pc:docMk/>
            <pc:sldMk cId="698592989" sldId="350"/>
            <ac:spMk id="2" creationId="{216FDD2B-DBEA-98CF-F5F4-9CC5C31F2016}"/>
          </ac:spMkLst>
        </pc:spChg>
      </pc:sldChg>
      <pc:sldMasterChg chg="modSldLayout">
        <pc:chgData name="Scott James" userId="c2e63f69-a6d5-4d66-b3bc-8d8d5f1e9690" providerId="ADAL" clId="{2EA3D1DC-2C47-4A79-83E4-0A548B3FA032}" dt="2026-04-14T17:15:55.590" v="1892" actId="21"/>
        <pc:sldMasterMkLst>
          <pc:docMk/>
          <pc:sldMasterMk cId="1290297874" sldId="2147484023"/>
        </pc:sldMasterMkLst>
        <pc:sldLayoutChg chg="delSp mod">
          <pc:chgData name="Scott James" userId="c2e63f69-a6d5-4d66-b3bc-8d8d5f1e9690" providerId="ADAL" clId="{2EA3D1DC-2C47-4A79-83E4-0A548B3FA032}" dt="2026-04-07T14:22:09.727" v="949" actId="21"/>
          <pc:sldLayoutMkLst>
            <pc:docMk/>
            <pc:sldMasterMk cId="1290297874" sldId="2147484023"/>
            <pc:sldLayoutMk cId="3995422729" sldId="2147484024"/>
          </pc:sldLayoutMkLst>
        </pc:sldLayoutChg>
        <pc:sldLayoutChg chg="delSp mod">
          <pc:chgData name="Scott James" userId="c2e63f69-a6d5-4d66-b3bc-8d8d5f1e9690" providerId="ADAL" clId="{2EA3D1DC-2C47-4A79-83E4-0A548B3FA032}" dt="2026-04-07T14:16:39.601" v="902" actId="21"/>
          <pc:sldLayoutMkLst>
            <pc:docMk/>
            <pc:sldMasterMk cId="1290297874" sldId="2147484023"/>
            <pc:sldLayoutMk cId="3781871852" sldId="2147484025"/>
          </pc:sldLayoutMkLst>
        </pc:sldLayoutChg>
        <pc:sldLayoutChg chg="delSp mod">
          <pc:chgData name="Scott James" userId="c2e63f69-a6d5-4d66-b3bc-8d8d5f1e9690" providerId="ADAL" clId="{2EA3D1DC-2C47-4A79-83E4-0A548B3FA032}" dt="2026-04-07T14:16:52.946" v="906" actId="21"/>
          <pc:sldLayoutMkLst>
            <pc:docMk/>
            <pc:sldMasterMk cId="1290297874" sldId="2147484023"/>
            <pc:sldLayoutMk cId="1133911523" sldId="2147484026"/>
          </pc:sldLayoutMkLst>
        </pc:sldLayoutChg>
        <pc:sldLayoutChg chg="delSp mod">
          <pc:chgData name="Scott James" userId="c2e63f69-a6d5-4d66-b3bc-8d8d5f1e9690" providerId="ADAL" clId="{2EA3D1DC-2C47-4A79-83E4-0A548B3FA032}" dt="2026-04-07T14:17:04.681" v="910" actId="21"/>
          <pc:sldLayoutMkLst>
            <pc:docMk/>
            <pc:sldMasterMk cId="1290297874" sldId="2147484023"/>
            <pc:sldLayoutMk cId="1694134887" sldId="2147484027"/>
          </pc:sldLayoutMkLst>
        </pc:sldLayoutChg>
        <pc:sldLayoutChg chg="delSp mod">
          <pc:chgData name="Scott James" userId="c2e63f69-a6d5-4d66-b3bc-8d8d5f1e9690" providerId="ADAL" clId="{2EA3D1DC-2C47-4A79-83E4-0A548B3FA032}" dt="2026-04-07T14:16:06.177" v="898" actId="21"/>
          <pc:sldLayoutMkLst>
            <pc:docMk/>
            <pc:sldMasterMk cId="1290297874" sldId="2147484023"/>
            <pc:sldLayoutMk cId="691509444" sldId="2147484028"/>
          </pc:sldLayoutMkLst>
        </pc:sldLayoutChg>
        <pc:sldLayoutChg chg="delSp mod">
          <pc:chgData name="Scott James" userId="c2e63f69-a6d5-4d66-b3bc-8d8d5f1e9690" providerId="ADAL" clId="{2EA3D1DC-2C47-4A79-83E4-0A548B3FA032}" dt="2026-04-07T14:17:21.329" v="914" actId="21"/>
          <pc:sldLayoutMkLst>
            <pc:docMk/>
            <pc:sldMasterMk cId="1290297874" sldId="2147484023"/>
            <pc:sldLayoutMk cId="1102185533" sldId="2147484029"/>
          </pc:sldLayoutMkLst>
        </pc:sldLayoutChg>
        <pc:sldLayoutChg chg="addSp delSp mod">
          <pc:chgData name="Scott James" userId="c2e63f69-a6d5-4d66-b3bc-8d8d5f1e9690" providerId="ADAL" clId="{2EA3D1DC-2C47-4A79-83E4-0A548B3FA032}" dt="2026-04-07T14:17:43.444" v="918" actId="21"/>
          <pc:sldLayoutMkLst>
            <pc:docMk/>
            <pc:sldMasterMk cId="1290297874" sldId="2147484023"/>
            <pc:sldLayoutMk cId="3177151019" sldId="2147484030"/>
          </pc:sldLayoutMkLst>
        </pc:sldLayoutChg>
        <pc:sldLayoutChg chg="delSp mod">
          <pc:chgData name="Scott James" userId="c2e63f69-a6d5-4d66-b3bc-8d8d5f1e9690" providerId="ADAL" clId="{2EA3D1DC-2C47-4A79-83E4-0A548B3FA032}" dt="2026-04-07T14:15:50.963" v="894" actId="21"/>
          <pc:sldLayoutMkLst>
            <pc:docMk/>
            <pc:sldMasterMk cId="1290297874" sldId="2147484023"/>
            <pc:sldLayoutMk cId="1190100376" sldId="2147484031"/>
          </pc:sldLayoutMkLst>
        </pc:sldLayoutChg>
        <pc:sldLayoutChg chg="delSp mod">
          <pc:chgData name="Scott James" userId="c2e63f69-a6d5-4d66-b3bc-8d8d5f1e9690" providerId="ADAL" clId="{2EA3D1DC-2C47-4A79-83E4-0A548B3FA032}" dt="2026-04-07T14:18:15.032" v="924" actId="21"/>
          <pc:sldLayoutMkLst>
            <pc:docMk/>
            <pc:sldMasterMk cId="1290297874" sldId="2147484023"/>
            <pc:sldLayoutMk cId="176940909" sldId="2147484032"/>
          </pc:sldLayoutMkLst>
        </pc:sldLayoutChg>
        <pc:sldLayoutChg chg="delSp mod">
          <pc:chgData name="Scott James" userId="c2e63f69-a6d5-4d66-b3bc-8d8d5f1e9690" providerId="ADAL" clId="{2EA3D1DC-2C47-4A79-83E4-0A548B3FA032}" dt="2026-04-07T14:18:34.275" v="928" actId="21"/>
          <pc:sldLayoutMkLst>
            <pc:docMk/>
            <pc:sldMasterMk cId="1290297874" sldId="2147484023"/>
            <pc:sldLayoutMk cId="2483879172" sldId="2147484033"/>
          </pc:sldLayoutMkLst>
        </pc:sldLayoutChg>
        <pc:sldLayoutChg chg="delSp mod">
          <pc:chgData name="Scott James" userId="c2e63f69-a6d5-4d66-b3bc-8d8d5f1e9690" providerId="ADAL" clId="{2EA3D1DC-2C47-4A79-83E4-0A548B3FA032}" dt="2026-04-07T14:18:49.956" v="932" actId="21"/>
          <pc:sldLayoutMkLst>
            <pc:docMk/>
            <pc:sldMasterMk cId="1290297874" sldId="2147484023"/>
            <pc:sldLayoutMk cId="2132043665" sldId="2147484034"/>
          </pc:sldLayoutMkLst>
        </pc:sldLayoutChg>
        <pc:sldLayoutChg chg="modSp setBg">
          <pc:chgData name="Scott James" userId="c2e63f69-a6d5-4d66-b3bc-8d8d5f1e9690" providerId="ADAL" clId="{2EA3D1DC-2C47-4A79-83E4-0A548B3FA032}" dt="2026-04-07T14:19:07.399" v="933" actId="16037"/>
          <pc:sldLayoutMkLst>
            <pc:docMk/>
            <pc:sldMasterMk cId="1290297874" sldId="2147484023"/>
            <pc:sldLayoutMk cId="3573655273" sldId="2147484035"/>
          </pc:sldLayoutMkLst>
          <pc:spChg chg="mod">
            <ac:chgData name="Scott James" userId="c2e63f69-a6d5-4d66-b3bc-8d8d5f1e9690" providerId="ADAL" clId="{2EA3D1DC-2C47-4A79-83E4-0A548B3FA032}" dt="2026-04-07T14:19:07.399" v="933" actId="16037"/>
            <ac:spMkLst>
              <pc:docMk/>
              <pc:sldMasterMk cId="1290297874" sldId="2147484023"/>
              <pc:sldLayoutMk cId="3573655273" sldId="2147484035"/>
              <ac:spMk id="12" creationId="{8CE0AB24-7427-4E0C-9E7C-B642B3170AF1}"/>
            </ac:spMkLst>
          </pc:spChg>
        </pc:sldLayoutChg>
        <pc:sldLayoutChg chg="modSp mod">
          <pc:chgData name="Scott James" userId="c2e63f69-a6d5-4d66-b3bc-8d8d5f1e9690" providerId="ADAL" clId="{2EA3D1DC-2C47-4A79-83E4-0A548B3FA032}" dt="2026-04-07T14:22:57.464" v="950" actId="207"/>
          <pc:sldLayoutMkLst>
            <pc:docMk/>
            <pc:sldMasterMk cId="1290297874" sldId="2147484023"/>
            <pc:sldLayoutMk cId="3022755312" sldId="2147484037"/>
          </pc:sldLayoutMkLst>
          <pc:spChg chg="mod">
            <ac:chgData name="Scott James" userId="c2e63f69-a6d5-4d66-b3bc-8d8d5f1e9690" providerId="ADAL" clId="{2EA3D1DC-2C47-4A79-83E4-0A548B3FA032}" dt="2026-04-07T14:22:57.464" v="950" actId="207"/>
            <ac:spMkLst>
              <pc:docMk/>
              <pc:sldMasterMk cId="1290297874" sldId="2147484023"/>
              <pc:sldLayoutMk cId="3022755312" sldId="2147484037"/>
              <ac:spMk id="6" creationId="{17DBCCDB-B58C-45B3-9E63-49F7B0819260}"/>
            </ac:spMkLst>
          </pc:spChg>
        </pc:sldLayoutChg>
        <pc:sldLayoutChg chg="delSp mod">
          <pc:chgData name="Scott James" userId="c2e63f69-a6d5-4d66-b3bc-8d8d5f1e9690" providerId="ADAL" clId="{2EA3D1DC-2C47-4A79-83E4-0A548B3FA032}" dt="2026-04-07T14:19:24.531" v="936" actId="21"/>
          <pc:sldLayoutMkLst>
            <pc:docMk/>
            <pc:sldMasterMk cId="1290297874" sldId="2147484023"/>
            <pc:sldLayoutMk cId="2759743236" sldId="2147484038"/>
          </pc:sldLayoutMkLst>
        </pc:sldLayoutChg>
        <pc:sldLayoutChg chg="delSp mod">
          <pc:chgData name="Scott James" userId="c2e63f69-a6d5-4d66-b3bc-8d8d5f1e9690" providerId="ADAL" clId="{2EA3D1DC-2C47-4A79-83E4-0A548B3FA032}" dt="2026-04-14T17:15:55.590" v="1892" actId="21"/>
          <pc:sldLayoutMkLst>
            <pc:docMk/>
            <pc:sldMasterMk cId="1290297874" sldId="2147484023"/>
            <pc:sldLayoutMk cId="2378306438" sldId="2147484039"/>
          </pc:sldLayoutMkLst>
          <pc:cxnChg chg="del">
            <ac:chgData name="Scott James" userId="c2e63f69-a6d5-4d66-b3bc-8d8d5f1e9690" providerId="ADAL" clId="{2EA3D1DC-2C47-4A79-83E4-0A548B3FA032}" dt="2026-04-14T17:15:55.590" v="1892" actId="21"/>
            <ac:cxnSpMkLst>
              <pc:docMk/>
              <pc:sldMasterMk cId="1290297874" sldId="2147484023"/>
              <pc:sldLayoutMk cId="2378306438" sldId="2147484039"/>
              <ac:cxnSpMk id="7" creationId="{C8A8F00A-3EB2-4D4D-B4A7-990BB91D746D}"/>
            </ac:cxnSpMkLst>
          </pc:cxnChg>
        </pc:sldLayoutChg>
        <pc:sldLayoutChg chg="delSp mod">
          <pc:chgData name="Scott James" userId="c2e63f69-a6d5-4d66-b3bc-8d8d5f1e9690" providerId="ADAL" clId="{2EA3D1DC-2C47-4A79-83E4-0A548B3FA032}" dt="2026-04-07T14:39:33.563" v="1062" actId="21"/>
          <pc:sldLayoutMkLst>
            <pc:docMk/>
            <pc:sldMasterMk cId="1290297874" sldId="2147484023"/>
            <pc:sldLayoutMk cId="2054176994" sldId="214748404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AD0545-3C6D-4117-AE2A-0130FD561EC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7D0E915B-39FB-4B73-9C90-308F115A3F33}">
      <dgm:prSet custT="1"/>
      <dgm:spPr/>
      <dgm:t>
        <a:bodyPr/>
        <a:lstStyle/>
        <a:p>
          <a:r>
            <a:rPr lang="en-US" sz="2800" b="0" i="0" baseline="0" dirty="0">
              <a:latin typeface="+mn-lt"/>
            </a:rPr>
            <a:t>What do you hope to learn about yourself from this module?</a:t>
          </a:r>
          <a:endParaRPr lang="en-US" sz="2800" dirty="0">
            <a:latin typeface="+mn-lt"/>
          </a:endParaRPr>
        </a:p>
      </dgm:t>
    </dgm:pt>
    <dgm:pt modelId="{81599866-1482-4288-A82C-38A94FF9525F}" type="parTrans" cxnId="{47CB2C94-C82C-4CA1-A133-AEFB1CB0FB0E}">
      <dgm:prSet/>
      <dgm:spPr/>
      <dgm:t>
        <a:bodyPr/>
        <a:lstStyle/>
        <a:p>
          <a:endParaRPr lang="en-US"/>
        </a:p>
      </dgm:t>
    </dgm:pt>
    <dgm:pt modelId="{DFFA7815-8896-4485-AECA-752F65098995}" type="sibTrans" cxnId="{47CB2C94-C82C-4CA1-A133-AEFB1CB0FB0E}">
      <dgm:prSet/>
      <dgm:spPr/>
      <dgm:t>
        <a:bodyPr/>
        <a:lstStyle/>
        <a:p>
          <a:endParaRPr lang="en-US"/>
        </a:p>
      </dgm:t>
    </dgm:pt>
    <dgm:pt modelId="{0539946C-FEF9-4355-A4EC-76DC3779A4FA}">
      <dgm:prSet custT="1"/>
      <dgm:spPr/>
      <dgm:t>
        <a:bodyPr/>
        <a:lstStyle/>
        <a:p>
          <a:r>
            <a:rPr lang="en-US" sz="2800" b="0" i="0" baseline="0" dirty="0"/>
            <a:t>What areas do you think you need to improve most for your career? </a:t>
          </a:r>
          <a:r>
            <a:rPr lang="en-US" sz="2800" b="0" i="1" baseline="0" dirty="0"/>
            <a:t>(For example: confidence, career direction, skills for getting a job, or planning.)</a:t>
          </a:r>
          <a:endParaRPr lang="en-US" sz="2800" dirty="0"/>
        </a:p>
      </dgm:t>
    </dgm:pt>
    <dgm:pt modelId="{10DF5E6E-B4BE-43AE-AF30-9927DC8195A5}" type="parTrans" cxnId="{AE184C16-F0F3-4EE5-89BC-C0A9580F08A9}">
      <dgm:prSet/>
      <dgm:spPr/>
      <dgm:t>
        <a:bodyPr/>
        <a:lstStyle/>
        <a:p>
          <a:endParaRPr lang="en-US"/>
        </a:p>
      </dgm:t>
    </dgm:pt>
    <dgm:pt modelId="{3517DF80-3C34-47A5-8284-6F95CCD6C81B}" type="sibTrans" cxnId="{AE184C16-F0F3-4EE5-89BC-C0A9580F08A9}">
      <dgm:prSet/>
      <dgm:spPr/>
      <dgm:t>
        <a:bodyPr/>
        <a:lstStyle/>
        <a:p>
          <a:endParaRPr lang="en-US"/>
        </a:p>
      </dgm:t>
    </dgm:pt>
    <dgm:pt modelId="{DEF6F7B4-7F11-4BB1-B00B-662C94332406}" type="pres">
      <dgm:prSet presAssocID="{8FAD0545-3C6D-4117-AE2A-0130FD561EC7}" presName="root" presStyleCnt="0">
        <dgm:presLayoutVars>
          <dgm:dir/>
          <dgm:resizeHandles val="exact"/>
        </dgm:presLayoutVars>
      </dgm:prSet>
      <dgm:spPr/>
    </dgm:pt>
    <dgm:pt modelId="{D3E208FE-90AE-422C-B07C-87549CF7825D}" type="pres">
      <dgm:prSet presAssocID="{7D0E915B-39FB-4B73-9C90-308F115A3F33}" presName="compNode" presStyleCnt="0"/>
      <dgm:spPr/>
    </dgm:pt>
    <dgm:pt modelId="{25CA10D6-EF67-4F33-87C6-6C03CB014D82}" type="pres">
      <dgm:prSet presAssocID="{7D0E915B-39FB-4B73-9C90-308F115A3F33}" presName="bgRect" presStyleLbl="bgShp" presStyleIdx="0" presStyleCnt="2" custLinFactNeighborX="-300" custLinFactNeighborY="-43528"/>
      <dgm:spPr/>
    </dgm:pt>
    <dgm:pt modelId="{1FC2AFDC-79D7-44E8-8E45-6965CE041362}" type="pres">
      <dgm:prSet presAssocID="{7D0E915B-39FB-4B73-9C90-308F115A3F3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D8E6B9C0-C542-4E07-83AC-B160290D9CB7}" type="pres">
      <dgm:prSet presAssocID="{7D0E915B-39FB-4B73-9C90-308F115A3F33}" presName="spaceRect" presStyleCnt="0"/>
      <dgm:spPr/>
    </dgm:pt>
    <dgm:pt modelId="{D44C183C-2C1B-46EB-A55B-1A02818FC0BB}" type="pres">
      <dgm:prSet presAssocID="{7D0E915B-39FB-4B73-9C90-308F115A3F33}" presName="parTx" presStyleLbl="revTx" presStyleIdx="0" presStyleCnt="2">
        <dgm:presLayoutVars>
          <dgm:chMax val="0"/>
          <dgm:chPref val="0"/>
        </dgm:presLayoutVars>
      </dgm:prSet>
      <dgm:spPr/>
    </dgm:pt>
    <dgm:pt modelId="{DF3D7625-0DB4-44B5-A5F2-6859748FC01F}" type="pres">
      <dgm:prSet presAssocID="{DFFA7815-8896-4485-AECA-752F65098995}" presName="sibTrans" presStyleCnt="0"/>
      <dgm:spPr/>
    </dgm:pt>
    <dgm:pt modelId="{257691C1-2DFD-4B0F-A1E0-2BE0ADAEBCD0}" type="pres">
      <dgm:prSet presAssocID="{0539946C-FEF9-4355-A4EC-76DC3779A4FA}" presName="compNode" presStyleCnt="0"/>
      <dgm:spPr/>
    </dgm:pt>
    <dgm:pt modelId="{B31621FD-B9E4-454D-8D6D-FD490E159213}" type="pres">
      <dgm:prSet presAssocID="{0539946C-FEF9-4355-A4EC-76DC3779A4FA}" presName="bgRect" presStyleLbl="bgShp" presStyleIdx="1" presStyleCnt="2"/>
      <dgm:spPr/>
    </dgm:pt>
    <dgm:pt modelId="{81F402EB-AE7C-46CB-B421-CD7A66D32C57}" type="pres">
      <dgm:prSet presAssocID="{0539946C-FEF9-4355-A4EC-76DC3779A4F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5AC1AB4-EF65-4F4D-917E-EC17E8915768}" type="pres">
      <dgm:prSet presAssocID="{0539946C-FEF9-4355-A4EC-76DC3779A4FA}" presName="spaceRect" presStyleCnt="0"/>
      <dgm:spPr/>
    </dgm:pt>
    <dgm:pt modelId="{99DBCFB0-A2E2-47C6-8ADD-14B749F568D9}" type="pres">
      <dgm:prSet presAssocID="{0539946C-FEF9-4355-A4EC-76DC3779A4F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E184C16-F0F3-4EE5-89BC-C0A9580F08A9}" srcId="{8FAD0545-3C6D-4117-AE2A-0130FD561EC7}" destId="{0539946C-FEF9-4355-A4EC-76DC3779A4FA}" srcOrd="1" destOrd="0" parTransId="{10DF5E6E-B4BE-43AE-AF30-9927DC8195A5}" sibTransId="{3517DF80-3C34-47A5-8284-6F95CCD6C81B}"/>
    <dgm:cxn modelId="{F2115938-5B7C-42E2-AB70-42C546666901}" type="presOf" srcId="{7D0E915B-39FB-4B73-9C90-308F115A3F33}" destId="{D44C183C-2C1B-46EB-A55B-1A02818FC0BB}" srcOrd="0" destOrd="0" presId="urn:microsoft.com/office/officeart/2018/2/layout/IconVerticalSolidList"/>
    <dgm:cxn modelId="{BC15517B-415D-4379-8DA0-B045D4403331}" type="presOf" srcId="{8FAD0545-3C6D-4117-AE2A-0130FD561EC7}" destId="{DEF6F7B4-7F11-4BB1-B00B-662C94332406}" srcOrd="0" destOrd="0" presId="urn:microsoft.com/office/officeart/2018/2/layout/IconVerticalSolidList"/>
    <dgm:cxn modelId="{64B74282-4E97-4B67-BA48-3BB210BBFAE5}" type="presOf" srcId="{0539946C-FEF9-4355-A4EC-76DC3779A4FA}" destId="{99DBCFB0-A2E2-47C6-8ADD-14B749F568D9}" srcOrd="0" destOrd="0" presId="urn:microsoft.com/office/officeart/2018/2/layout/IconVerticalSolidList"/>
    <dgm:cxn modelId="{47CB2C94-C82C-4CA1-A133-AEFB1CB0FB0E}" srcId="{8FAD0545-3C6D-4117-AE2A-0130FD561EC7}" destId="{7D0E915B-39FB-4B73-9C90-308F115A3F33}" srcOrd="0" destOrd="0" parTransId="{81599866-1482-4288-A82C-38A94FF9525F}" sibTransId="{DFFA7815-8896-4485-AECA-752F65098995}"/>
    <dgm:cxn modelId="{85DA56C9-D387-4334-972A-34F68B695311}" type="presParOf" srcId="{DEF6F7B4-7F11-4BB1-B00B-662C94332406}" destId="{D3E208FE-90AE-422C-B07C-87549CF7825D}" srcOrd="0" destOrd="0" presId="urn:microsoft.com/office/officeart/2018/2/layout/IconVerticalSolidList"/>
    <dgm:cxn modelId="{792636C7-513F-4876-B292-4A86DA4DE7BA}" type="presParOf" srcId="{D3E208FE-90AE-422C-B07C-87549CF7825D}" destId="{25CA10D6-EF67-4F33-87C6-6C03CB014D82}" srcOrd="0" destOrd="0" presId="urn:microsoft.com/office/officeart/2018/2/layout/IconVerticalSolidList"/>
    <dgm:cxn modelId="{17C02AF4-CB3D-4F9E-8B44-2A32149BBA2D}" type="presParOf" srcId="{D3E208FE-90AE-422C-B07C-87549CF7825D}" destId="{1FC2AFDC-79D7-44E8-8E45-6965CE041362}" srcOrd="1" destOrd="0" presId="urn:microsoft.com/office/officeart/2018/2/layout/IconVerticalSolidList"/>
    <dgm:cxn modelId="{08DE3439-394E-4FBC-9C65-9C1003BA8EA6}" type="presParOf" srcId="{D3E208FE-90AE-422C-B07C-87549CF7825D}" destId="{D8E6B9C0-C542-4E07-83AC-B160290D9CB7}" srcOrd="2" destOrd="0" presId="urn:microsoft.com/office/officeart/2018/2/layout/IconVerticalSolidList"/>
    <dgm:cxn modelId="{52D8FB95-0B1D-483F-B594-CA3EFD298EB0}" type="presParOf" srcId="{D3E208FE-90AE-422C-B07C-87549CF7825D}" destId="{D44C183C-2C1B-46EB-A55B-1A02818FC0BB}" srcOrd="3" destOrd="0" presId="urn:microsoft.com/office/officeart/2018/2/layout/IconVerticalSolidList"/>
    <dgm:cxn modelId="{C6DBEC13-2D38-4DAE-909B-6881AC6121D9}" type="presParOf" srcId="{DEF6F7B4-7F11-4BB1-B00B-662C94332406}" destId="{DF3D7625-0DB4-44B5-A5F2-6859748FC01F}" srcOrd="1" destOrd="0" presId="urn:microsoft.com/office/officeart/2018/2/layout/IconVerticalSolidList"/>
    <dgm:cxn modelId="{3CA80644-03F9-4E99-8BB0-89AA8B98858C}" type="presParOf" srcId="{DEF6F7B4-7F11-4BB1-B00B-662C94332406}" destId="{257691C1-2DFD-4B0F-A1E0-2BE0ADAEBCD0}" srcOrd="2" destOrd="0" presId="urn:microsoft.com/office/officeart/2018/2/layout/IconVerticalSolidList"/>
    <dgm:cxn modelId="{EB1030DA-00F3-4AC3-9396-27B23D8A3743}" type="presParOf" srcId="{257691C1-2DFD-4B0F-A1E0-2BE0ADAEBCD0}" destId="{B31621FD-B9E4-454D-8D6D-FD490E159213}" srcOrd="0" destOrd="0" presId="urn:microsoft.com/office/officeart/2018/2/layout/IconVerticalSolidList"/>
    <dgm:cxn modelId="{0A6042C7-3B7A-4AA5-A53E-42133BA62990}" type="presParOf" srcId="{257691C1-2DFD-4B0F-A1E0-2BE0ADAEBCD0}" destId="{81F402EB-AE7C-46CB-B421-CD7A66D32C57}" srcOrd="1" destOrd="0" presId="urn:microsoft.com/office/officeart/2018/2/layout/IconVerticalSolidList"/>
    <dgm:cxn modelId="{BE52B9AF-97F7-4B4A-AA85-CBD668E08CCB}" type="presParOf" srcId="{257691C1-2DFD-4B0F-A1E0-2BE0ADAEBCD0}" destId="{65AC1AB4-EF65-4F4D-917E-EC17E8915768}" srcOrd="2" destOrd="0" presId="urn:microsoft.com/office/officeart/2018/2/layout/IconVerticalSolidList"/>
    <dgm:cxn modelId="{6BD87976-F136-4BC1-B384-1437EF5BEB06}" type="presParOf" srcId="{257691C1-2DFD-4B0F-A1E0-2BE0ADAEBCD0}" destId="{99DBCFB0-A2E2-47C6-8ADD-14B749F568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A10D6-EF67-4F33-87C6-6C03CB014D82}">
      <dsp:nvSpPr>
        <dsp:cNvPr id="0" name=""/>
        <dsp:cNvSpPr/>
      </dsp:nvSpPr>
      <dsp:spPr>
        <a:xfrm>
          <a:off x="0" y="0"/>
          <a:ext cx="10058399" cy="14197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2AFDC-79D7-44E8-8E45-6965CE041362}">
      <dsp:nvSpPr>
        <dsp:cNvPr id="0" name=""/>
        <dsp:cNvSpPr/>
      </dsp:nvSpPr>
      <dsp:spPr>
        <a:xfrm>
          <a:off x="429483" y="650732"/>
          <a:ext cx="780879" cy="7808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C183C-2C1B-46EB-A55B-1A02818FC0BB}">
      <dsp:nvSpPr>
        <dsp:cNvPr id="0" name=""/>
        <dsp:cNvSpPr/>
      </dsp:nvSpPr>
      <dsp:spPr>
        <a:xfrm>
          <a:off x="1639845" y="331281"/>
          <a:ext cx="8418554" cy="1419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260" tIns="150260" rIns="150260" bIns="15026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 dirty="0">
              <a:latin typeface="+mn-lt"/>
            </a:rPr>
            <a:t>What do you hope to learn about yourself from this module?</a:t>
          </a:r>
          <a:endParaRPr lang="en-US" sz="2800" kern="1200" dirty="0">
            <a:latin typeface="+mn-lt"/>
          </a:endParaRPr>
        </a:p>
      </dsp:txBody>
      <dsp:txXfrm>
        <a:off x="1639845" y="331281"/>
        <a:ext cx="8418554" cy="1419780"/>
      </dsp:txXfrm>
    </dsp:sp>
    <dsp:sp modelId="{B31621FD-B9E4-454D-8D6D-FD490E159213}">
      <dsp:nvSpPr>
        <dsp:cNvPr id="0" name=""/>
        <dsp:cNvSpPr/>
      </dsp:nvSpPr>
      <dsp:spPr>
        <a:xfrm>
          <a:off x="0" y="2035018"/>
          <a:ext cx="10058399" cy="14197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F402EB-AE7C-46CB-B421-CD7A66D32C57}">
      <dsp:nvSpPr>
        <dsp:cNvPr id="0" name=""/>
        <dsp:cNvSpPr/>
      </dsp:nvSpPr>
      <dsp:spPr>
        <a:xfrm>
          <a:off x="429483" y="2354468"/>
          <a:ext cx="780879" cy="7808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BCFB0-A2E2-47C6-8ADD-14B749F568D9}">
      <dsp:nvSpPr>
        <dsp:cNvPr id="0" name=""/>
        <dsp:cNvSpPr/>
      </dsp:nvSpPr>
      <dsp:spPr>
        <a:xfrm>
          <a:off x="1639845" y="2035018"/>
          <a:ext cx="8418554" cy="1419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260" tIns="150260" rIns="150260" bIns="15026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baseline="0" dirty="0"/>
            <a:t>What areas do you think you need to improve most for your career? </a:t>
          </a:r>
          <a:r>
            <a:rPr lang="en-US" sz="2800" b="0" i="1" kern="1200" baseline="0" dirty="0"/>
            <a:t>(For example: confidence, career direction, skills for getting a job, or planning.)</a:t>
          </a:r>
          <a:endParaRPr lang="en-US" sz="2800" kern="1200" dirty="0"/>
        </a:p>
      </dsp:txBody>
      <dsp:txXfrm>
        <a:off x="1639845" y="2035018"/>
        <a:ext cx="8418554" cy="1419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A81869F-F6FC-6A0D-CE07-6B540E550EE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A6B6C1-6185-79F5-23C8-927538634E4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41E86C-C6B4-424D-8295-67D3386172F0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5153B-EAEA-CF1E-30D7-16C2E64586B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2AFB7-47EE-893B-5887-BDC37DCA5F0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F94707-CAF6-40B0-A7EA-C5F3C63CBD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4112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88D07-B188-44E4-ABBB-6994C1A52936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42455A-0D23-4EAB-9AF9-2CC2B3066B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7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D084B-4E39-1371-10AE-8CBA2612AA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2035A9-68AA-3953-803F-E19CE136A0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2A7434-01ED-FAF9-6B37-20FFBD8841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Simplify.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DB238-3E5F-A228-9D0F-C5BD2AAE33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5441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Pair them up with people they do not know/may not be familiar with. This is important as they were separate classes last term and will need to build a new safe learning environment together. For most pair/group work, choose the groups to ensure a good group dynamic.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3753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655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Seek answers from them and then discuss the next slide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6540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177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BE93D9-C118-1553-9246-13898409A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BD05FA-F09B-1BF0-850D-12F7C3A548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072D89-1EEF-1141-77E1-F63BFBD1C3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AB9BCD-0B39-A375-73DA-75737C4004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6824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Amend.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488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CF64ED-7619-0048-9F8D-945ADCADE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DA2EF7-33B8-A534-81E9-A21ABF82BF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D63D99-EAEA-DACB-9402-5288661D5D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A92960-EE7C-5F68-7CC4-0D96DC7006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998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95D35F-C5C9-7C81-CBA7-42E1564B7B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1BB831-FE3E-F1DA-1B0C-E271C9A8FF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70D45E-37F5-66D0-1E28-3F9DFA4237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There is a case study available in Moodle. Show this to students so they have an idea of what to do. This is a very basic example, so encourage them to think deeply.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D8B91-989F-4023-95EA-A44126E028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7579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through the Module Handbook with them, noting the assignments, deadlines, marking criteria, marks available.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3435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0146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5627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5852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B8B63-60C2-4A12-E10D-25B501393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55863D-3A87-7358-C3B0-01B2BE59ED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3C26AB-DA41-A41C-DD8E-CCBC6AE20A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They explored Gibbs Reflective Cycle last term for Academic Skills.</a:t>
            </a:r>
          </a:p>
          <a:p>
            <a:endParaRPr lang="en-GB" dirty="0"/>
          </a:p>
          <a:p>
            <a:r>
              <a:rPr lang="en-GB" dirty="0"/>
              <a:t>Ask the question and see how much they’ve remembered.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444541-70FB-B057-09EF-4230F1D063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7677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small breakdown is provided in the next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3268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111D6A-3BDE-DE83-3C11-0D223A5C6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33E2CB-EF0B-145F-9259-5EFA1A8BD5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68A0AA-540C-BDA5-791E-82F5744641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824502-2917-B209-F1BB-875922A1BE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9459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918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729F6E-AF23-D0C8-17B5-C7DE1725B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6F01C7-3D73-0C7F-9933-532E827D93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B1A1C7-0D17-6FBD-B265-66AB38A57B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62CE0-5E57-2CA5-0424-2AAB808734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9736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288E19-3E44-16E8-8387-CAD7C14B6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89BB2C-A868-FEB2-C4B0-950C9D1A5B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DC45C4-4355-C9D7-967B-B2F73631B2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8BFF5D-1A93-380B-D118-A4611A557A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7296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CB9E6-D1E9-8E55-15E2-6B4326487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0A2A97-E44A-AA84-F0FE-6C5D969C45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0119EB-CC5E-1F32-8A7D-7A2E3AEF4F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DEAC98-F9D8-C29D-BAEE-8E2C56EB1C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85696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51666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0869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C6E25-03D3-0DAB-78B4-DFDA3823E9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C0CD99-4E97-AD4B-69C8-24F22B90B7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571C47-B838-F126-B12F-05DA30648B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18ED5A-9C85-22A5-AF80-5BA3D025D6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51485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D59C27-BF7E-024C-9595-CB67B00FA8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133410-1D38-B1D5-977B-A09E95FC80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6D4A14-2510-36C6-6690-16696EA374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A18A85-17D9-0FF0-B7BB-592CC8B26D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42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42272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87185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3391152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13488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50944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185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7151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9010037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94090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87917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204366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548640" anchor="b" anchorCtr="0">
            <a:noAutofit/>
          </a:bodyPr>
          <a:lstStyle>
            <a:lvl1pPr>
              <a:defRPr/>
            </a:lvl1pPr>
          </a:lstStyle>
          <a:p>
            <a:r>
              <a:rPr lang="en-US" sz="540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573655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54297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274320" rIns="822960" bIns="548640" anchor="b" anchorCtr="0">
            <a:noAutofit/>
          </a:bodyPr>
          <a:lstStyle>
            <a:lvl1pPr>
              <a:lnSpc>
                <a:spcPct val="80000"/>
              </a:lnSpc>
              <a:defRPr sz="4800"/>
            </a:lvl1pPr>
          </a:lstStyle>
          <a:p>
            <a:r>
              <a:rPr lang="en-US" sz="540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8184218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ection Brea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7DBCCDB-B58C-45B3-9E63-49F7B0819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 bwMode="white">
          <a:xfrm>
            <a:off x="0" y="4334005"/>
            <a:ext cx="12192000" cy="252399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44128-E256-C1DC-AC6D-2BF10AC41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5212" y="4609578"/>
            <a:ext cx="10058400" cy="1295922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065212" y="5943600"/>
            <a:ext cx="10058400" cy="914400"/>
          </a:xfrm>
        </p:spPr>
        <p:txBody>
          <a:bodyPr lIns="9144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sz="1500">
                <a:solidFill>
                  <a:schemeClr val="bg1"/>
                </a:solidFill>
              </a:rPr>
              <a:t>Click to add subtitle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355723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6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22755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>
                <a:solidFill>
                  <a:schemeClr val="tx1"/>
                </a:solidFill>
              </a:rPr>
              <a:t>Click to add title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0" y="2182849"/>
            <a:ext cx="10058399" cy="3956692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8404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>
              <a:spcBef>
                <a:spcPts val="1200"/>
              </a:spcBef>
              <a:spcAft>
                <a:spcPts val="200"/>
              </a:spcAft>
              <a:defRPr sz="2400"/>
            </a:lvl3pPr>
            <a:lvl4pPr>
              <a:spcBef>
                <a:spcPts val="1200"/>
              </a:spcBef>
              <a:spcAft>
                <a:spcPts val="200"/>
              </a:spcAft>
              <a:defRPr sz="2400"/>
            </a:lvl4pPr>
            <a:lvl5pPr>
              <a:spcBef>
                <a:spcPts val="1200"/>
              </a:spcBef>
              <a:spcAft>
                <a:spcPts val="200"/>
              </a:spcAft>
              <a:defRPr sz="24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97432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>
                <a:solidFill>
                  <a:schemeClr val="tx1"/>
                </a:solidFill>
              </a:rPr>
              <a:t>Click to add title</a:t>
            </a:r>
            <a:endParaRPr lang="en-US"/>
          </a:p>
        </p:txBody>
      </p: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1" y="2183367"/>
            <a:ext cx="4998720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11">
            <a:extLst>
              <a:ext uri="{FF2B5EF4-FFF2-40B4-BE49-F238E27FC236}">
                <a16:creationId xmlns:a16="http://schemas.microsoft.com/office/drawing/2014/main" id="{BEAF6B01-7E55-3A14-DE85-588680B0910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503438" y="2183367"/>
            <a:ext cx="4672294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783064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59485" y="640080"/>
            <a:ext cx="3690257" cy="2450676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8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59485" y="3429000"/>
            <a:ext cx="3690257" cy="2440094"/>
          </a:xfrm>
        </p:spPr>
        <p:txBody>
          <a:bodyPr lIns="9144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54176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9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0297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4" r:id="rId1"/>
    <p:sldLayoutId id="2147484025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1" r:id="rId8"/>
    <p:sldLayoutId id="2147484032" r:id="rId9"/>
    <p:sldLayoutId id="2147484033" r:id="rId10"/>
    <p:sldLayoutId id="2147484034" r:id="rId11"/>
    <p:sldLayoutId id="2147484035" r:id="rId12"/>
    <p:sldLayoutId id="2147484036" r:id="rId13"/>
    <p:sldLayoutId id="2147484037" r:id="rId14"/>
    <p:sldLayoutId id="2147484038" r:id="rId15"/>
    <p:sldLayoutId id="2147484039" r:id="rId16"/>
    <p:sldLayoutId id="2147484040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2.sv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hyperlink" Target="mailto:studyskillsdistance@uwtsd.ac.uk" TargetMode="External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cdi.net/about-us/career-development-and-the-cdi/what-is-career-development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mailto:Scott.james@uwtsd.ac.uk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Relationship Id="rId4" Type="http://schemas.openxmlformats.org/officeDocument/2006/relationships/hyperlink" Target="mailto:cott.jame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7" descr="A group of people sitting at a table">
            <a:extLst>
              <a:ext uri="{FF2B5EF4-FFF2-40B4-BE49-F238E27FC236}">
                <a16:creationId xmlns:a16="http://schemas.microsoft.com/office/drawing/2014/main" id="{6BEAD192-141F-FDDE-021B-8674B81EECD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" r="13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8C834208-78D3-55FF-0568-AC7434753C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931920"/>
            <a:ext cx="9180821" cy="2926080"/>
          </a:xfrm>
        </p:spPr>
        <p:txBody>
          <a:bodyPr/>
          <a:lstStyle/>
          <a:p>
            <a:r>
              <a:rPr lang="en-US" b="1" dirty="0">
                <a:latin typeface="Poppins" panose="00000500000000000000" pitchFamily="2" charset="0"/>
                <a:cs typeface="Poppins" panose="00000500000000000000" pitchFamily="2" charset="0"/>
              </a:rPr>
              <a:t>Week 1</a:t>
            </a:r>
            <a:b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</a:br>
            <a:r>
              <a:rPr lang="en-US" dirty="0">
                <a:latin typeface="Poppins" panose="00000500000000000000" pitchFamily="2" charset="0"/>
                <a:cs typeface="Poppins" panose="00000500000000000000" pitchFamily="2" charset="0"/>
              </a:rPr>
              <a:t>Professional Career Development (BMSW4012)</a:t>
            </a:r>
            <a:endParaRPr lang="en-US" sz="4400" dirty="0"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6879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338B2-8B03-4ACE-2D2C-E5059D394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9DA19-9B59-9E75-5C9D-2EF73061561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56261" y="194439"/>
            <a:ext cx="10058400" cy="950912"/>
          </a:xfrm>
        </p:spPr>
        <p:txBody>
          <a:bodyPr>
            <a:noAutofit/>
          </a:bodyPr>
          <a:lstStyle/>
          <a:p>
            <a:r>
              <a:rPr lang="en-US" sz="5400" b="1" dirty="0">
                <a:latin typeface="Gill Sans MT" panose="020B0502020104020203" pitchFamily="34" charset="0"/>
                <a:cs typeface="Poppins" panose="00000500000000000000" pitchFamily="2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C0ABB-7ED6-4FFE-1DC0-CB9F022CFF2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56261" y="1295400"/>
            <a:ext cx="11507188" cy="4699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200" dirty="0">
                <a:latin typeface="Gill Sans MT" panose="020B0502020104020203" pitchFamily="34" charset="0"/>
                <a:cs typeface="Poppins" panose="00000500000000000000" pitchFamily="2" charset="0"/>
              </a:rPr>
              <a:t>By the end of this session, students will be able to: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  <a:tabLst>
                <a:tab pos="3943350" algn="l"/>
              </a:tabLst>
            </a:pPr>
            <a:r>
              <a:rPr lang="en-US" sz="2200" dirty="0">
                <a:latin typeface="Gill Sans MT" panose="020B0502020104020203" pitchFamily="34" charset="0"/>
                <a:cs typeface="Poppins" panose="00000500000000000000" pitchFamily="2" charset="0"/>
              </a:rPr>
              <a:t>Describe the purpose and structure of the Professional Career Development module, including assessment requirements and expectations.</a:t>
            </a:r>
            <a:endParaRPr lang="en-US" sz="2200" i="1" dirty="0">
              <a:latin typeface="Gill Sans MT" panose="020B0502020104020203" pitchFamily="34" charset="0"/>
              <a:cs typeface="Poppins" panose="00000500000000000000" pitchFamily="2" charset="0"/>
            </a:endParaRP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  <a:tabLst>
                <a:tab pos="3943350" algn="l"/>
              </a:tabLst>
            </a:pPr>
            <a:r>
              <a:rPr lang="en-US" sz="2200" dirty="0">
                <a:latin typeface="Gill Sans MT" panose="020B0502020104020203" pitchFamily="34" charset="0"/>
                <a:cs typeface="Poppins" panose="00000500000000000000" pitchFamily="2" charset="0"/>
              </a:rPr>
              <a:t>Explain what reflective practice is and why it is important for professional and career development.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  <a:tabLst>
                <a:tab pos="3943350" algn="l"/>
              </a:tabLst>
            </a:pPr>
            <a:r>
              <a:rPr lang="en-US" sz="2200" dirty="0">
                <a:latin typeface="Gill Sans MT" panose="020B0502020104020203" pitchFamily="34" charset="0"/>
                <a:cs typeface="Poppins" panose="00000500000000000000" pitchFamily="2" charset="0"/>
              </a:rPr>
              <a:t>Identify key stages, experiences, or turning points in your own career journey to date.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  <a:tabLst>
                <a:tab pos="3943350" algn="l"/>
              </a:tabLst>
            </a:pPr>
            <a:r>
              <a:rPr lang="en-US" sz="2200" dirty="0">
                <a:latin typeface="Gill Sans MT" panose="020B0502020104020203" pitchFamily="34" charset="0"/>
                <a:cs typeface="Poppins" panose="00000500000000000000" pitchFamily="2" charset="0"/>
              </a:rPr>
              <a:t>Apply the early stages of a reflective model (e.g. description and feelings) to your own career experiences.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  <a:tabLst>
                <a:tab pos="3943350" algn="l"/>
              </a:tabLst>
            </a:pPr>
            <a:r>
              <a:rPr lang="en-US" sz="2200" dirty="0">
                <a:latin typeface="Gill Sans MT" panose="020B0502020104020203" pitchFamily="34" charset="0"/>
                <a:cs typeface="Poppins" panose="00000500000000000000" pitchFamily="2" charset="0"/>
              </a:rPr>
              <a:t>Begin to articulate how reflective practice will support the completion of Assignment Part 1.</a:t>
            </a:r>
            <a:endParaRPr lang="en-US" sz="2200" dirty="0"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3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C8607-36C6-4E0E-847D-90E66CB2E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3995" y="1691006"/>
            <a:ext cx="7319175" cy="24473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b="1" dirty="0">
                <a:latin typeface="Gill Sans MT" panose="020B0502020104020203" pitchFamily="34" charset="0"/>
                <a:cs typeface="Poppins" panose="00000500000000000000" pitchFamily="2" charset="0"/>
              </a:rPr>
              <a:t>Meet your Lecturer</a:t>
            </a:r>
          </a:p>
        </p:txBody>
      </p:sp>
      <p:pic>
        <p:nvPicPr>
          <p:cNvPr id="21" name="Graphic 20" descr="Lecturer">
            <a:extLst>
              <a:ext uri="{FF2B5EF4-FFF2-40B4-BE49-F238E27FC236}">
                <a16:creationId xmlns:a16="http://schemas.microsoft.com/office/drawing/2014/main" id="{D5E6D89E-28E8-1FE9-F010-497ADDBEB5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8013" y="1535502"/>
            <a:ext cx="2758331" cy="275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628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erson standing in front of a group of people">
            <a:extLst>
              <a:ext uri="{FF2B5EF4-FFF2-40B4-BE49-F238E27FC236}">
                <a16:creationId xmlns:a16="http://schemas.microsoft.com/office/drawing/2014/main" id="{09326C02-AA2C-C412-E1A4-A2EAFAA84A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7" r="7"/>
          <a:stretch/>
        </p:blipFill>
        <p:spPr/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7D96B5-2451-D766-0B17-4B73158B29E1}"/>
              </a:ext>
            </a:extLst>
          </p:cNvPr>
          <p:cNvSpPr txBox="1"/>
          <p:nvPr/>
        </p:nvSpPr>
        <p:spPr>
          <a:xfrm>
            <a:off x="4476997" y="3687901"/>
            <a:ext cx="7715003" cy="317009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Poppins" panose="00000500000000000000" pitchFamily="2" charset="0"/>
                <a:cs typeface="Poppins" panose="00000500000000000000" pitchFamily="2" charset="0"/>
              </a:rPr>
              <a:t>Introduce your colleague to us:</a:t>
            </a:r>
          </a:p>
          <a:p>
            <a:endParaRPr lang="en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latin typeface="Poppins" panose="00000500000000000000" pitchFamily="2" charset="0"/>
                <a:cs typeface="Poppins" panose="00000500000000000000" pitchFamily="2" charset="0"/>
              </a:rPr>
              <a:t>What is their name?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latin typeface="Poppins" panose="00000500000000000000" pitchFamily="2" charset="0"/>
                <a:cs typeface="Poppins" panose="00000500000000000000" pitchFamily="2" charset="0"/>
              </a:rPr>
              <a:t>Where are they from?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>
              <a:latin typeface="Poppins" panose="00000500000000000000" pitchFamily="2" charset="0"/>
              <a:cs typeface="Poppins" panose="00000500000000000000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800" dirty="0">
                <a:latin typeface="Poppins" panose="00000500000000000000" pitchFamily="2" charset="0"/>
                <a:cs typeface="Poppins" panose="00000500000000000000" pitchFamily="2" charset="0"/>
              </a:rPr>
              <a:t>What is an interesting fact about them?</a:t>
            </a:r>
          </a:p>
        </p:txBody>
      </p:sp>
    </p:spTree>
    <p:extLst>
      <p:ext uri="{BB962C8B-B14F-4D97-AF65-F5344CB8AC3E}">
        <p14:creationId xmlns:p14="http://schemas.microsoft.com/office/powerpoint/2010/main" val="297250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205FCC7-5817-7142-11E8-8014F4CAFD68}"/>
              </a:ext>
            </a:extLst>
          </p:cNvPr>
          <p:cNvSpPr txBox="1">
            <a:spLocks/>
          </p:cNvSpPr>
          <p:nvPr/>
        </p:nvSpPr>
        <p:spPr>
          <a:xfrm>
            <a:off x="466704" y="0"/>
            <a:ext cx="10515600" cy="111857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kern="1200" dirty="0">
                <a:latin typeface="Gill Sans MT" panose="020B0502020104020203" pitchFamily="34" charset="0"/>
              </a:rPr>
              <a:t>Professional Standards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E17CDC-5A07-37A1-1153-A770CF8E0ED8}"/>
              </a:ext>
            </a:extLst>
          </p:cNvPr>
          <p:cNvSpPr txBox="1"/>
          <p:nvPr/>
        </p:nvSpPr>
        <p:spPr>
          <a:xfrm>
            <a:off x="396240" y="1118574"/>
            <a:ext cx="11399520" cy="41421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 respectful and keep discussions positive and relevant to the module.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Get involved and take part in all activities—we’re here to learn together!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Try to avoid using your phone in class. If something urgent comes up, just step outside.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Bring a pen and paper so you can take notes to support your learning.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Please arrive on time and stay for the full lesson, as attendance is important.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Let’s use English in the classroom so everyone feels included and can join in. 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6531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73AF9-9B3B-4CEA-B616-5888FC01C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54" y="0"/>
            <a:ext cx="9520158" cy="10492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 dirty="0">
                <a:latin typeface="+mj-lt"/>
                <a:ea typeface="+mj-ea"/>
                <a:cs typeface="+mj-cs"/>
              </a:rPr>
              <a:t>Professional Standards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E231B2-FF4A-4288-8C85-E1DE9075ABA3}"/>
              </a:ext>
            </a:extLst>
          </p:cNvPr>
          <p:cNvSpPr txBox="1"/>
          <p:nvPr/>
        </p:nvSpPr>
        <p:spPr>
          <a:xfrm>
            <a:off x="354393" y="1049235"/>
            <a:ext cx="11483214" cy="44071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If you’re running late, please email your lecturer as soon as you can.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Always use your student email to contact the University—messages from personal emails won’t be responded to for security reasons.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No smoking or vaping in the building.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As the class ends, please take your rubbish with you and help keep the space tidy.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You’re welcome to eat and drink in class, as long as it doesn’t disturb others. </a:t>
            </a:r>
          </a:p>
        </p:txBody>
      </p:sp>
    </p:spTree>
    <p:extLst>
      <p:ext uri="{BB962C8B-B14F-4D97-AF65-F5344CB8AC3E}">
        <p14:creationId xmlns:p14="http://schemas.microsoft.com/office/powerpoint/2010/main" val="240705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9D4C5-F61B-4430-BD87-A0EB2070F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978" y="272560"/>
            <a:ext cx="9520157" cy="105930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The 5 Pillars of Success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533678D-C9C2-4E42-8B21-AFB9079869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978" y="1557349"/>
            <a:ext cx="2122343" cy="327553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C7FA67F-6AC8-4F77-B409-0ED690B299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6321" y="1571510"/>
            <a:ext cx="2186287" cy="32755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AF2F875-C71C-4A01-9528-7DB3AF877A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164" y="1567687"/>
            <a:ext cx="2182557" cy="327993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3D597DA-1F2C-4059-AB2B-497E087402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2277" y="1567687"/>
            <a:ext cx="2182557" cy="327993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B1F45C4-8B4D-4614-9C96-2B9F81798F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8390" y="1567687"/>
            <a:ext cx="2182557" cy="327993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398394E-7095-49C7-910B-CBB53C247F2D}"/>
              </a:ext>
            </a:extLst>
          </p:cNvPr>
          <p:cNvSpPr txBox="1"/>
          <p:nvPr/>
        </p:nvSpPr>
        <p:spPr>
          <a:xfrm>
            <a:off x="836942" y="4932167"/>
            <a:ext cx="14771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Attend Lectures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FE10B72-7A66-422C-B90A-7F3666F5796B}"/>
              </a:ext>
            </a:extLst>
          </p:cNvPr>
          <p:cNvSpPr txBox="1"/>
          <p:nvPr/>
        </p:nvSpPr>
        <p:spPr>
          <a:xfrm>
            <a:off x="3187912" y="4993722"/>
            <a:ext cx="11671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Take Notes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1DF4160-805D-4B7A-8321-A4992CFDF7DA}"/>
              </a:ext>
            </a:extLst>
          </p:cNvPr>
          <p:cNvSpPr txBox="1"/>
          <p:nvPr/>
        </p:nvSpPr>
        <p:spPr>
          <a:xfrm>
            <a:off x="5103625" y="4994400"/>
            <a:ext cx="17276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Ask Questions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80C2490-862A-4B15-8BFB-B0E73702EC57}"/>
              </a:ext>
            </a:extLst>
          </p:cNvPr>
          <p:cNvSpPr txBox="1"/>
          <p:nvPr/>
        </p:nvSpPr>
        <p:spPr>
          <a:xfrm>
            <a:off x="7413543" y="4995667"/>
            <a:ext cx="15200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Listen Carefully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387E216-6ACB-492A-8CD0-323677C01918}"/>
              </a:ext>
            </a:extLst>
          </p:cNvPr>
          <p:cNvSpPr txBox="1"/>
          <p:nvPr/>
        </p:nvSpPr>
        <p:spPr>
          <a:xfrm>
            <a:off x="9741623" y="4993722"/>
            <a:ext cx="12760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Submit Drafts</a:t>
            </a:r>
          </a:p>
        </p:txBody>
      </p:sp>
    </p:spTree>
    <p:extLst>
      <p:ext uri="{BB962C8B-B14F-4D97-AF65-F5344CB8AC3E}">
        <p14:creationId xmlns:p14="http://schemas.microsoft.com/office/powerpoint/2010/main" val="63167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5EE49-D1D1-AC61-F6C4-AA6B07CA6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479" y="4866669"/>
            <a:ext cx="11452497" cy="1507626"/>
          </a:xfrm>
        </p:spPr>
        <p:txBody>
          <a:bodyPr>
            <a:noAutofit/>
          </a:bodyPr>
          <a:lstStyle/>
          <a:p>
            <a:pPr algn="ctr"/>
            <a:r>
              <a:rPr lang="en-US" sz="6000" dirty="0"/>
              <a:t>In your opinion, what is Professional Career Development? </a:t>
            </a:r>
          </a:p>
        </p:txBody>
      </p:sp>
      <p:pic>
        <p:nvPicPr>
          <p:cNvPr id="7" name="Picture Placeholder 7" descr="Business man sitting at a desk">
            <a:extLst>
              <a:ext uri="{FF2B5EF4-FFF2-40B4-BE49-F238E27FC236}">
                <a16:creationId xmlns:a16="http://schemas.microsoft.com/office/drawing/2014/main" id="{44F51528-7C6C-676D-62ED-40AB97D9C5F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" r="3"/>
          <a:stretch/>
        </p:blipFill>
        <p:spPr/>
      </p:pic>
      <p:pic>
        <p:nvPicPr>
          <p:cNvPr id="8" name="Picture Placeholder 9" descr="Handshake">
            <a:extLst>
              <a:ext uri="{FF2B5EF4-FFF2-40B4-BE49-F238E27FC236}">
                <a16:creationId xmlns:a16="http://schemas.microsoft.com/office/drawing/2014/main" id="{42986763-B4C8-5057-6222-0EC4939E710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" r="3"/>
          <a:stretch/>
        </p:blipFill>
        <p:spPr/>
      </p:pic>
      <p:pic>
        <p:nvPicPr>
          <p:cNvPr id="9" name="Picture Placeholder 11" descr="A group of people meeting in a room and writing">
            <a:extLst>
              <a:ext uri="{FF2B5EF4-FFF2-40B4-BE49-F238E27FC236}">
                <a16:creationId xmlns:a16="http://schemas.microsoft.com/office/drawing/2014/main" id="{140AE90F-CD65-3895-59E8-B7606863E8F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" b="87"/>
          <a:stretch/>
        </p:blipFill>
        <p:spPr/>
      </p:pic>
    </p:spTree>
    <p:extLst>
      <p:ext uri="{BB962C8B-B14F-4D97-AF65-F5344CB8AC3E}">
        <p14:creationId xmlns:p14="http://schemas.microsoft.com/office/powerpoint/2010/main" val="1435895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CBF3AA4-42C1-2278-1154-86C3E408A1C0}"/>
              </a:ext>
            </a:extLst>
          </p:cNvPr>
          <p:cNvSpPr txBox="1"/>
          <p:nvPr/>
        </p:nvSpPr>
        <p:spPr>
          <a:xfrm>
            <a:off x="1193479" y="466334"/>
            <a:ext cx="907828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latin typeface="+mj-lt"/>
              </a:rPr>
              <a:t>What is Professional Career Development?</a:t>
            </a:r>
            <a:endParaRPr lang="en-GB" sz="4400" b="1" dirty="0">
              <a:latin typeface="+mj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7EEFCE3-E677-04BE-AA6D-BDF5A3C55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030681"/>
            <a:ext cx="10089277" cy="4096988"/>
          </a:xfrm>
        </p:spPr>
        <p:txBody>
          <a:bodyPr>
            <a:normAutofit fontScale="92500"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It means improving your skills, knowledge, and experience to grow in your career.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It’s about planning your future and working towards your career goals.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It includes learning new things, both in and outside of work.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/>
              <a:t>It helps you become better at your job and prepare for new opportunities. </a:t>
            </a:r>
          </a:p>
          <a:p>
            <a:pPr algn="r"/>
            <a:r>
              <a:rPr lang="en-GB" sz="2200" dirty="0"/>
              <a:t>Career Development Institute (2026) </a:t>
            </a:r>
            <a:endParaRPr lang="en-US" sz="2200" dirty="0"/>
          </a:p>
          <a:p>
            <a:pPr algn="just"/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731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88772-E8DF-A7E4-8871-06666CC21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07B2BA-11EC-0329-6074-98FBD370C6E6}"/>
              </a:ext>
            </a:extLst>
          </p:cNvPr>
          <p:cNvSpPr txBox="1"/>
          <p:nvPr/>
        </p:nvSpPr>
        <p:spPr>
          <a:xfrm>
            <a:off x="988621" y="454458"/>
            <a:ext cx="907828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>
                <a:latin typeface="+mj-lt"/>
              </a:rPr>
              <a:t>What is Professional Career Development?</a:t>
            </a:r>
            <a:endParaRPr lang="en-GB" sz="4400" b="1" dirty="0">
              <a:latin typeface="+mj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176C99-3E7A-72BA-4DB7-517DBC230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8621" y="2064095"/>
            <a:ext cx="10214758" cy="4704841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/>
              <a:t>It can involve training, courses, or gaining qualifications.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/>
              <a:t>It also means building confidence, communication, and teamwork skills.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/>
              <a:t>It includes reflecting on your progress and thinking about what to improve next.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/>
              <a:t>Overall, it’s about continuously developing yourself to succeed in your career.</a:t>
            </a:r>
          </a:p>
          <a:p>
            <a:pPr algn="r"/>
            <a:r>
              <a:rPr lang="en-GB" sz="2200" dirty="0"/>
              <a:t>Career Development Institute (2026) </a:t>
            </a:r>
            <a:endParaRPr lang="en-US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80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9AD8A-1DD0-5798-279E-723AFBF21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9783"/>
            <a:ext cx="10058400" cy="977577"/>
          </a:xfrm>
        </p:spPr>
        <p:txBody>
          <a:bodyPr>
            <a:normAutofit/>
          </a:bodyPr>
          <a:lstStyle/>
          <a:p>
            <a:r>
              <a:rPr lang="en-US" sz="5400" b="1" dirty="0"/>
              <a:t>Why is it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E50FB-473C-3BEA-8431-B03765A89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Skill growth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Career progress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Better opportunities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Job Security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CFD42C-9F4E-2D2B-754C-DED3325D89C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503437" y="2183367"/>
            <a:ext cx="5360011" cy="3914850"/>
          </a:xfrm>
        </p:spPr>
        <p:txBody>
          <a:bodyPr>
            <a:normAutofit fontScale="92500"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Confidence boost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Higher earnings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Personal growth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Adaptability</a:t>
            </a:r>
          </a:p>
          <a:p>
            <a:endParaRPr lang="en-US" sz="2800" dirty="0"/>
          </a:p>
          <a:p>
            <a:pPr algn="r"/>
            <a:r>
              <a:rPr lang="en-GB" sz="1900" dirty="0"/>
              <a:t>(The Oxford Handbook of Career Development, 2020)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4288213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322F90-12E2-6E92-1B5B-62AB57CB4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74D86-36CB-56A7-7EED-9740C4174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Why is it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1F9FD-B4CF-10AD-9B4B-A4F391188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83367"/>
            <a:ext cx="10742418" cy="3914850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Networking skills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Goal achievement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Job satisfaction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800" dirty="0"/>
              <a:t>Professional success</a:t>
            </a:r>
          </a:p>
          <a:p>
            <a:endParaRPr lang="en-US" sz="2800" dirty="0"/>
          </a:p>
          <a:p>
            <a:pPr algn="r"/>
            <a:r>
              <a:rPr lang="en-GB" sz="2000" dirty="0"/>
              <a:t>(The Oxford Handbook of Career Development, 2020)</a:t>
            </a:r>
            <a:endParaRPr lang="en-US" sz="20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2740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DDD00D-D3DA-CC27-CC71-9B9A536C0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BDDC7-91AD-F5F5-91FF-9C1429F38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7548" y="479977"/>
            <a:ext cx="10292079" cy="96877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 b="1" dirty="0"/>
              <a:t>Activity (20 minutes) </a:t>
            </a:r>
            <a:endParaRPr lang="en-US" sz="5400" dirty="0"/>
          </a:p>
        </p:txBody>
      </p:sp>
      <p:pic>
        <p:nvPicPr>
          <p:cNvPr id="10" name="Graphic 9" descr="Board Room">
            <a:extLst>
              <a:ext uri="{FF2B5EF4-FFF2-40B4-BE49-F238E27FC236}">
                <a16:creationId xmlns:a16="http://schemas.microsoft.com/office/drawing/2014/main" id="{71083C4C-48CC-F2FC-C1A0-A32C20E77C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9C1556-F97F-612D-9699-D9DAA2FB1BA0}"/>
              </a:ext>
            </a:extLst>
          </p:cNvPr>
          <p:cNvSpPr txBox="1"/>
          <p:nvPr/>
        </p:nvSpPr>
        <p:spPr>
          <a:xfrm>
            <a:off x="3510984" y="1790485"/>
            <a:ext cx="831271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4000" dirty="0"/>
              <a:t>Answer the following questions:</a:t>
            </a:r>
          </a:p>
          <a:p>
            <a:pPr algn="just"/>
            <a:endParaRPr lang="en-US" sz="4000" dirty="0"/>
          </a:p>
          <a:p>
            <a:pPr marL="914400" indent="-914400" algn="just">
              <a:buFont typeface="+mj-lt"/>
              <a:buAutoNum type="arabicPeriod"/>
            </a:pPr>
            <a:r>
              <a:rPr lang="en-US" sz="4000" dirty="0"/>
              <a:t>Where do you see yourself in 5 years?</a:t>
            </a:r>
          </a:p>
          <a:p>
            <a:pPr marL="914400" indent="-914400" algn="just">
              <a:buFont typeface="+mj-lt"/>
              <a:buAutoNum type="arabicPeriod"/>
            </a:pPr>
            <a:endParaRPr lang="en-US" sz="4000" dirty="0"/>
          </a:p>
          <a:p>
            <a:pPr marL="914400" indent="-914400" algn="just">
              <a:buFont typeface="+mj-lt"/>
              <a:buAutoNum type="arabicPeriod"/>
            </a:pPr>
            <a:r>
              <a:rPr lang="en-US" sz="4000" dirty="0"/>
              <a:t>How do you plan to get there?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18027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E986A-9A0A-4065-A71C-AC065CC7F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458" y="471947"/>
            <a:ext cx="10658468" cy="814525"/>
          </a:xfrm>
        </p:spPr>
        <p:txBody>
          <a:bodyPr>
            <a:normAutofit/>
          </a:bodyPr>
          <a:lstStyle/>
          <a:p>
            <a:r>
              <a:rPr lang="en-GB" sz="4400" b="1" dirty="0"/>
              <a:t>Introduction to Module &amp;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834AE-185B-4877-80E0-E41000C24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458" y="1529969"/>
            <a:ext cx="11481083" cy="485608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 Module code and name – </a:t>
            </a:r>
            <a:r>
              <a:rPr lang="en-GB" sz="2400" b="1" dirty="0"/>
              <a:t>Professional Career Development (BMSW4012)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 Marks are out of 100, to pass the Module you must have a minimum of 40% mark.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This is calculated based on both assignments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For example: </a:t>
            </a:r>
            <a:r>
              <a:rPr lang="en-GB" sz="2400" b="1" dirty="0"/>
              <a:t>40% assignment 1 + 40% assignment 2 = 80% (Overall 40% Final Module Mark).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 Working hours are:</a:t>
            </a:r>
          </a:p>
          <a:p>
            <a:pPr marL="0" indent="0">
              <a:buNone/>
            </a:pPr>
            <a:r>
              <a:rPr lang="en-GB" sz="2400" b="1" dirty="0"/>
              <a:t>Monday – Thursday: 8:30am to 5pm</a:t>
            </a:r>
          </a:p>
          <a:p>
            <a:pPr marL="0" indent="0">
              <a:buNone/>
            </a:pPr>
            <a:r>
              <a:rPr lang="en-GB" sz="2400" b="1" dirty="0"/>
              <a:t>Fridays: 8:30am to 4:30pm</a:t>
            </a:r>
          </a:p>
        </p:txBody>
      </p:sp>
    </p:spTree>
    <p:extLst>
      <p:ext uri="{BB962C8B-B14F-4D97-AF65-F5344CB8AC3E}">
        <p14:creationId xmlns:p14="http://schemas.microsoft.com/office/powerpoint/2010/main" val="336578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8114F-DAB7-0C4D-898E-D35FB7B50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0491" y="2076341"/>
            <a:ext cx="7573176" cy="179150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 b="1" dirty="0"/>
              <a:t>Let’s take a look at the Module Handbook</a:t>
            </a:r>
          </a:p>
        </p:txBody>
      </p:sp>
      <p:pic>
        <p:nvPicPr>
          <p:cNvPr id="6" name="Graphic 5" descr="Onboarding">
            <a:extLst>
              <a:ext uri="{FF2B5EF4-FFF2-40B4-BE49-F238E27FC236}">
                <a16:creationId xmlns:a16="http://schemas.microsoft.com/office/drawing/2014/main" id="{7202D5A0-621E-0512-AA3F-DA7DABC8D4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592930"/>
            <a:ext cx="2758331" cy="2758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11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981E4-B51C-8B9E-7FDC-B318EFCFB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527" y="321596"/>
            <a:ext cx="10655327" cy="855469"/>
          </a:xfrm>
        </p:spPr>
        <p:txBody>
          <a:bodyPr>
            <a:normAutofit/>
          </a:bodyPr>
          <a:lstStyle/>
          <a:p>
            <a:r>
              <a:rPr lang="en-GB" sz="4400" b="1" dirty="0"/>
              <a:t>Assignment 1 &amp; Submission 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554D9-F477-7928-C6AA-56A4D1A6F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527" y="1393431"/>
            <a:ext cx="9520158" cy="4520481"/>
          </a:xfrm>
        </p:spPr>
        <p:txBody>
          <a:bodyPr>
            <a:normAutofit/>
          </a:bodyPr>
          <a:lstStyle/>
          <a:p>
            <a:r>
              <a:rPr lang="en-US" sz="2400" b="1" dirty="0"/>
              <a:t>Part 1: </a:t>
            </a:r>
            <a:r>
              <a:rPr lang="en-US" sz="2400" dirty="0"/>
              <a:t>1500 Reflective Essay</a:t>
            </a:r>
            <a:endParaRPr lang="en-GB" sz="2400" dirty="0"/>
          </a:p>
          <a:p>
            <a:r>
              <a:rPr lang="en-US" sz="2400" b="1" dirty="0"/>
              <a:t>Deadline: </a:t>
            </a:r>
            <a:r>
              <a:rPr lang="en-US" sz="2400" dirty="0"/>
              <a:t>12</a:t>
            </a:r>
            <a:r>
              <a:rPr lang="en-US" sz="2400" baseline="30000" dirty="0"/>
              <a:t>th</a:t>
            </a:r>
            <a:r>
              <a:rPr lang="en-US" sz="2400" dirty="0"/>
              <a:t> June 23.59.</a:t>
            </a:r>
          </a:p>
          <a:p>
            <a:pPr marL="0" indent="0">
              <a:buNone/>
            </a:pPr>
            <a:endParaRPr lang="en-US" sz="2400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2400" i="1" dirty="0"/>
              <a:t>Deadline for draft submission: </a:t>
            </a:r>
            <a:r>
              <a:rPr lang="en-GB" sz="2400" b="1" i="1" u="sng" dirty="0"/>
              <a:t>5th June.</a:t>
            </a: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Part 2: </a:t>
            </a:r>
            <a:r>
              <a:rPr lang="en-US" sz="2400" dirty="0"/>
              <a:t>Job Interview Practical Task</a:t>
            </a:r>
            <a:endParaRPr lang="en-GB" sz="2400" dirty="0"/>
          </a:p>
          <a:p>
            <a:r>
              <a:rPr lang="en-US" sz="2400" dirty="0"/>
              <a:t>Written Materials to be submitted by 6</a:t>
            </a:r>
            <a:r>
              <a:rPr lang="en-US" sz="2400" baseline="30000" dirty="0"/>
              <a:t>th</a:t>
            </a:r>
            <a:r>
              <a:rPr lang="en-US" sz="2400" dirty="0"/>
              <a:t> July by 09.00AM.</a:t>
            </a:r>
            <a:endParaRPr lang="en-GB" sz="2400" dirty="0"/>
          </a:p>
          <a:p>
            <a:r>
              <a:rPr lang="en-US" sz="2400" dirty="0"/>
              <a:t>Interviews conducted W/C 6</a:t>
            </a:r>
            <a:r>
              <a:rPr lang="en-US" sz="2400" baseline="30000" dirty="0"/>
              <a:t>th  </a:t>
            </a:r>
            <a:r>
              <a:rPr lang="en-US" sz="2400" dirty="0"/>
              <a:t>July 2026.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8116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200" y="1828799"/>
            <a:ext cx="4497471" cy="2755075"/>
          </a:xfr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sz="6600" b="1" dirty="0"/>
              <a:t>Refresher:</a:t>
            </a:r>
            <a:br>
              <a:rPr lang="en-US" sz="6600" b="1" dirty="0"/>
            </a:br>
            <a:r>
              <a:rPr lang="en-US" sz="6600" b="1" dirty="0"/>
              <a:t>Reflective Practice</a:t>
            </a:r>
          </a:p>
        </p:txBody>
      </p:sp>
      <p:pic>
        <p:nvPicPr>
          <p:cNvPr id="50" name="Graphic 49" descr="Repeat">
            <a:extLst>
              <a:ext uri="{FF2B5EF4-FFF2-40B4-BE49-F238E27FC236}">
                <a16:creationId xmlns:a16="http://schemas.microsoft.com/office/drawing/2014/main" id="{7E908AD5-707F-FF7E-78DD-2E958BEFE3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17951" y="805583"/>
            <a:ext cx="4660762" cy="46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89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E3E0A-A072-CB0E-1B8F-5F198A4BF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78" y="342420"/>
            <a:ext cx="9520158" cy="1049235"/>
          </a:xfrm>
        </p:spPr>
        <p:txBody>
          <a:bodyPr>
            <a:normAutofit/>
          </a:bodyPr>
          <a:lstStyle/>
          <a:p>
            <a:r>
              <a:rPr lang="en-GB" sz="5400" b="1" dirty="0"/>
              <a:t>What is Reflective Practice?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3E3FB11-2757-FB75-133C-C2B984423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278" y="1757548"/>
            <a:ext cx="11362044" cy="4346369"/>
          </a:xfrm>
        </p:spPr>
        <p:txBody>
          <a:bodyPr>
            <a:normAutofit/>
          </a:bodyPr>
          <a:lstStyle/>
          <a:p>
            <a:r>
              <a:rPr lang="en-GB" sz="2800" dirty="0"/>
              <a:t>It means thinking about what you’ve done and how you did it. </a:t>
            </a:r>
          </a:p>
          <a:p>
            <a:r>
              <a:rPr lang="en-GB" sz="2800" dirty="0"/>
              <a:t>It helps you understand what went well and what could be improved. </a:t>
            </a:r>
          </a:p>
          <a:p>
            <a:r>
              <a:rPr lang="en-GB" sz="2800" dirty="0"/>
              <a:t>It involves learning from your experiences. It helps you do better next time. </a:t>
            </a:r>
          </a:p>
          <a:p>
            <a:r>
              <a:rPr lang="en-GB" sz="2800" dirty="0"/>
              <a:t>It can include asking yourself questions like </a:t>
            </a:r>
            <a:r>
              <a:rPr lang="en-GB" sz="2800" i="1" dirty="0"/>
              <a:t>“What did I learn?”</a:t>
            </a:r>
            <a:r>
              <a:rPr lang="en-GB" sz="2800" dirty="0"/>
              <a:t> or </a:t>
            </a:r>
            <a:r>
              <a:rPr lang="en-GB" sz="2800" i="1" dirty="0"/>
              <a:t>“What would I change?”</a:t>
            </a:r>
          </a:p>
          <a:p>
            <a:pPr marL="0" indent="0">
              <a:buNone/>
            </a:pPr>
            <a:endParaRPr lang="en-GB" sz="2800" i="1" dirty="0"/>
          </a:p>
          <a:p>
            <a:pPr marL="0" indent="0" algn="r">
              <a:buNone/>
            </a:pPr>
            <a:r>
              <a:rPr lang="en-GB" sz="2800" dirty="0"/>
              <a:t>(Schön, 1983)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86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52FF87-5182-0531-8803-8EAE911C9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5E16B70-548F-8E6A-261A-CF20DA2FAD75}"/>
              </a:ext>
            </a:extLst>
          </p:cNvPr>
          <p:cNvSpPr txBox="1"/>
          <p:nvPr/>
        </p:nvSpPr>
        <p:spPr>
          <a:xfrm>
            <a:off x="1959934" y="1067122"/>
            <a:ext cx="8272131" cy="3646967"/>
          </a:xfrm>
          <a:prstGeom prst="rect">
            <a:avLst/>
          </a:prstGeom>
        </p:spPr>
        <p:txBody>
          <a:bodyPr vert="horz" lIns="91440" tIns="45720" rIns="91440" bIns="0" rtlCol="0" anchor="b">
            <a:normAutofit fontScale="85000" lnSpcReduction="20000"/>
          </a:bodyPr>
          <a:lstStyle/>
          <a:p>
            <a:pPr algn="ctr"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cap="all" spc="-50" dirty="0">
                <a:latin typeface="+mj-lt"/>
                <a:ea typeface="+mj-ea"/>
                <a:cs typeface="+mj-cs"/>
              </a:rPr>
              <a:t>What do you remember about Gibbs Reflective Cycle?</a:t>
            </a:r>
          </a:p>
        </p:txBody>
      </p:sp>
    </p:spTree>
    <p:extLst>
      <p:ext uri="{BB962C8B-B14F-4D97-AF65-F5344CB8AC3E}">
        <p14:creationId xmlns:p14="http://schemas.microsoft.com/office/powerpoint/2010/main" val="15647189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1034510A-DB30-456D-9F45-F70101243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33" name="Picture 1032">
            <a:extLst>
              <a:ext uri="{FF2B5EF4-FFF2-40B4-BE49-F238E27FC236}">
                <a16:creationId xmlns:a16="http://schemas.microsoft.com/office/drawing/2014/main" id="{D9E3E4AB-D495-4E09-86D0-3C3F1CD3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59D48945-BEE9-473E-9443-A1CE317E2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2DD6752A-2411-44BF-8C92-DF55B95F3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159FED82-C934-4D18-A5BF-69A58B154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5EDD0E36-9103-4C90-A312-54D04FE7B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AAA637-83C1-A123-A2BC-5CDAFACA380D}"/>
              </a:ext>
            </a:extLst>
          </p:cNvPr>
          <p:cNvSpPr txBox="1"/>
          <p:nvPr/>
        </p:nvSpPr>
        <p:spPr>
          <a:xfrm>
            <a:off x="8186634" y="901999"/>
            <a:ext cx="3332811" cy="2225339"/>
          </a:xfrm>
          <a:prstGeom prst="rect">
            <a:avLst/>
          </a:prstGeom>
        </p:spPr>
        <p:txBody>
          <a:bodyPr vert="horz" lIns="91440" tIns="45720" rIns="91440" bIns="0" rtlCol="0" anchor="b">
            <a:normAutofit lnSpcReduction="10000"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spc="-50" dirty="0">
                <a:latin typeface="+mj-lt"/>
                <a:ea typeface="+mj-ea"/>
                <a:cs typeface="+mj-cs"/>
              </a:rPr>
              <a:t>Gibbs Reflective Cycle</a:t>
            </a:r>
          </a:p>
        </p:txBody>
      </p:sp>
      <p:grpSp>
        <p:nvGrpSpPr>
          <p:cNvPr id="1043" name="Group 1042">
            <a:extLst>
              <a:ext uri="{FF2B5EF4-FFF2-40B4-BE49-F238E27FC236}">
                <a16:creationId xmlns:a16="http://schemas.microsoft.com/office/drawing/2014/main" id="{6C851641-71CC-4B89-81DC-C41059956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7560115" cy="5149101"/>
            <a:chOff x="632237" y="482171"/>
            <a:chExt cx="7560115" cy="5149101"/>
          </a:xfrm>
        </p:grpSpPr>
        <p:sp>
          <p:nvSpPr>
            <p:cNvPr id="1044" name="Rectangle 1043">
              <a:extLst>
                <a:ext uri="{FF2B5EF4-FFF2-40B4-BE49-F238E27FC236}">
                  <a16:creationId xmlns:a16="http://schemas.microsoft.com/office/drawing/2014/main" id="{FEA9C336-DEE9-4C22-B275-69022ABE1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7560115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5" name="Rectangle 1044">
              <a:extLst>
                <a:ext uri="{FF2B5EF4-FFF2-40B4-BE49-F238E27FC236}">
                  <a16:creationId xmlns:a16="http://schemas.microsoft.com/office/drawing/2014/main" id="{42995435-A9FE-4305-8B58-483C6FD75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6" name="Picture 2" descr="gibbs reflective cycle">
            <a:extLst>
              <a:ext uri="{FF2B5EF4-FFF2-40B4-BE49-F238E27FC236}">
                <a16:creationId xmlns:a16="http://schemas.microsoft.com/office/drawing/2014/main" id="{9CDE759A-2971-46D8-576B-D99CC4A1B0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2" t="17183" r="3477" b="770"/>
          <a:stretch>
            <a:fillRect/>
          </a:stretch>
        </p:blipFill>
        <p:spPr bwMode="auto">
          <a:xfrm>
            <a:off x="340242" y="461597"/>
            <a:ext cx="7858956" cy="526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7" name="Straight Connector 1046">
            <a:extLst>
              <a:ext uri="{FF2B5EF4-FFF2-40B4-BE49-F238E27FC236}">
                <a16:creationId xmlns:a16="http://schemas.microsoft.com/office/drawing/2014/main" id="{E3991A19-4373-46CE-94CA-B187849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86580" y="807259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49" name="Picture 1048">
            <a:extLst>
              <a:ext uri="{FF2B5EF4-FFF2-40B4-BE49-F238E27FC236}">
                <a16:creationId xmlns:a16="http://schemas.microsoft.com/office/drawing/2014/main" id="{6E14C0D0-6A2E-4C10-825F-6E27B62F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051" name="Straight Connector 1050">
            <a:extLst>
              <a:ext uri="{FF2B5EF4-FFF2-40B4-BE49-F238E27FC236}">
                <a16:creationId xmlns:a16="http://schemas.microsoft.com/office/drawing/2014/main" id="{82B2F114-89E0-4300-B1FB-1CDA9EA32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69041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2E1BED-9A31-F43A-C746-08FCC0317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93E2A24-58DF-DB76-AC52-14DFF4FEF4F9}"/>
              </a:ext>
            </a:extLst>
          </p:cNvPr>
          <p:cNvSpPr txBox="1"/>
          <p:nvPr/>
        </p:nvSpPr>
        <p:spPr>
          <a:xfrm>
            <a:off x="394535" y="201880"/>
            <a:ext cx="9863766" cy="994144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spc="-50" dirty="0">
                <a:latin typeface="+mj-lt"/>
                <a:ea typeface="+mj-ea"/>
                <a:cs typeface="+mj-cs"/>
              </a:rPr>
              <a:t>Gibbs Reflective Cycle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EACBB3-67CE-6910-8E32-7091F47AD630}"/>
              </a:ext>
            </a:extLst>
          </p:cNvPr>
          <p:cNvSpPr txBox="1"/>
          <p:nvPr/>
        </p:nvSpPr>
        <p:spPr>
          <a:xfrm>
            <a:off x="676894" y="1436147"/>
            <a:ext cx="5419106" cy="398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300" b="1" dirty="0"/>
              <a:t>Description</a:t>
            </a:r>
            <a:endParaRPr lang="en-GB" sz="2300" dirty="0"/>
          </a:p>
          <a:p>
            <a:r>
              <a:rPr lang="en-GB" sz="2300" dirty="0"/>
              <a:t>What happened?</a:t>
            </a:r>
          </a:p>
          <a:p>
            <a:r>
              <a:rPr lang="en-GB" sz="2300" i="1" dirty="0"/>
              <a:t>(Briefly explain the situation.)</a:t>
            </a:r>
            <a:r>
              <a:rPr lang="en-GB" sz="2300" dirty="0"/>
              <a:t> </a:t>
            </a:r>
          </a:p>
          <a:p>
            <a:endParaRPr lang="en-GB" sz="2300" dirty="0"/>
          </a:p>
          <a:p>
            <a:pPr marL="457200" indent="-457200">
              <a:buFont typeface="+mj-lt"/>
              <a:buAutoNum type="arabicPeriod" startAt="2"/>
            </a:pPr>
            <a:r>
              <a:rPr lang="en-GB" sz="2300" b="1" dirty="0"/>
              <a:t>Feelings</a:t>
            </a:r>
            <a:endParaRPr lang="en-GB" sz="2300" dirty="0"/>
          </a:p>
          <a:p>
            <a:r>
              <a:rPr lang="en-GB" sz="2300" dirty="0"/>
              <a:t>What were you thinking and feeling?</a:t>
            </a:r>
          </a:p>
          <a:p>
            <a:r>
              <a:rPr lang="en-GB" sz="2300" i="1" dirty="0"/>
              <a:t>(Be honest about your emotions.)</a:t>
            </a:r>
            <a:r>
              <a:rPr lang="en-GB" sz="2300" dirty="0"/>
              <a:t> </a:t>
            </a:r>
          </a:p>
          <a:p>
            <a:endParaRPr lang="en-GB" sz="2300" dirty="0"/>
          </a:p>
          <a:p>
            <a:pPr marL="457200" indent="-457200">
              <a:buFont typeface="+mj-lt"/>
              <a:buAutoNum type="arabicPeriod" startAt="3"/>
            </a:pPr>
            <a:r>
              <a:rPr lang="en-GB" sz="2300" b="1" dirty="0"/>
              <a:t>Evaluation</a:t>
            </a:r>
            <a:endParaRPr lang="en-GB" sz="2300" dirty="0"/>
          </a:p>
          <a:p>
            <a:r>
              <a:rPr lang="en-GB" sz="2300" dirty="0"/>
              <a:t>What went well and what didn’t?</a:t>
            </a:r>
          </a:p>
          <a:p>
            <a:r>
              <a:rPr lang="en-GB" sz="2300" i="1" dirty="0"/>
              <a:t>(Look at the positives and negatives.)</a:t>
            </a:r>
            <a:r>
              <a:rPr lang="en-GB" sz="23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A4F6A2-7B7B-8861-21A4-C8F56B9FEA09}"/>
              </a:ext>
            </a:extLst>
          </p:cNvPr>
          <p:cNvSpPr txBox="1"/>
          <p:nvPr/>
        </p:nvSpPr>
        <p:spPr>
          <a:xfrm>
            <a:off x="6733310" y="1514501"/>
            <a:ext cx="5201392" cy="46012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sz="2300" b="1" dirty="0"/>
              <a:t>Analysis</a:t>
            </a:r>
            <a:endParaRPr lang="en-GB" sz="2300" dirty="0"/>
          </a:p>
          <a:p>
            <a:r>
              <a:rPr lang="en-GB" sz="2300" dirty="0"/>
              <a:t>Why did it happen this way?</a:t>
            </a:r>
          </a:p>
          <a:p>
            <a:r>
              <a:rPr lang="en-GB" sz="2300" i="1" dirty="0"/>
              <a:t>(Try to understand the reasons.)</a:t>
            </a:r>
            <a:r>
              <a:rPr lang="en-GB" sz="2300" dirty="0"/>
              <a:t> </a:t>
            </a:r>
          </a:p>
          <a:p>
            <a:endParaRPr lang="en-GB" sz="2300" dirty="0"/>
          </a:p>
          <a:p>
            <a:pPr marL="342900" indent="-342900">
              <a:buFont typeface="+mj-lt"/>
              <a:buAutoNum type="arabicPeriod" startAt="5"/>
            </a:pPr>
            <a:r>
              <a:rPr lang="en-GB" sz="2300" b="1" dirty="0"/>
              <a:t>Conclusion</a:t>
            </a:r>
            <a:endParaRPr lang="en-GB" sz="2300" dirty="0"/>
          </a:p>
          <a:p>
            <a:r>
              <a:rPr lang="en-GB" sz="2300" dirty="0"/>
              <a:t>What have you learned?</a:t>
            </a:r>
          </a:p>
          <a:p>
            <a:r>
              <a:rPr lang="en-GB" sz="2300" i="1" dirty="0"/>
              <a:t>(Think about what you would do differently.)</a:t>
            </a:r>
          </a:p>
          <a:p>
            <a:r>
              <a:rPr lang="en-GB" sz="2300" dirty="0"/>
              <a:t> 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2300" b="1" dirty="0"/>
              <a:t>Action Plan</a:t>
            </a:r>
            <a:endParaRPr lang="en-GB" sz="2300" dirty="0"/>
          </a:p>
          <a:p>
            <a:pPr marL="342900" indent="-342900">
              <a:buFont typeface="+mj-lt"/>
              <a:buAutoNum type="arabicPeriod" startAt="6"/>
            </a:pPr>
            <a:r>
              <a:rPr lang="en-GB" sz="2300" dirty="0"/>
              <a:t>What will you do next time?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sz="2300" i="1" dirty="0"/>
              <a:t>(Plan how to improve in the future.)</a:t>
            </a:r>
          </a:p>
          <a:p>
            <a:pPr algn="r"/>
            <a:endParaRPr lang="en-GB" sz="2000" dirty="0"/>
          </a:p>
          <a:p>
            <a:pPr algn="r"/>
            <a:r>
              <a:rPr lang="en-GB" sz="2000" dirty="0"/>
              <a:t>(Gibbs, 1988) </a:t>
            </a:r>
          </a:p>
        </p:txBody>
      </p:sp>
    </p:spTree>
    <p:extLst>
      <p:ext uri="{BB962C8B-B14F-4D97-AF65-F5344CB8AC3E}">
        <p14:creationId xmlns:p14="http://schemas.microsoft.com/office/powerpoint/2010/main" val="1345397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9AD8A-1DD0-5798-279E-723AFBF21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59" y="462281"/>
            <a:ext cx="6432434" cy="1288705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800" b="1" dirty="0"/>
              <a:t>Let’s Reflect on Your Journey 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CFB902-28A1-0BDE-668C-102F2BF244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75" r="21433"/>
          <a:stretch>
            <a:fillRect/>
          </a:stretch>
        </p:blipFill>
        <p:spPr>
          <a:xfrm>
            <a:off x="7543986" y="462281"/>
            <a:ext cx="4001315" cy="53144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9C67F9-390D-E13F-E2CE-BF6EE01ABFC7}"/>
              </a:ext>
            </a:extLst>
          </p:cNvPr>
          <p:cNvSpPr txBox="1"/>
          <p:nvPr/>
        </p:nvSpPr>
        <p:spPr>
          <a:xfrm>
            <a:off x="410359" y="1814668"/>
            <a:ext cx="697609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dirty="0"/>
              <a:t>Spend the next </a:t>
            </a:r>
            <a:r>
              <a:rPr lang="en-GB" sz="2400" b="0" u="sng" dirty="0"/>
              <a:t>15 minutes </a:t>
            </a:r>
            <a:r>
              <a:rPr lang="en-GB" sz="2400" b="0" dirty="0"/>
              <a:t>to complete the following steps:</a:t>
            </a:r>
          </a:p>
          <a:p>
            <a:endParaRPr lang="en-GB" sz="2400" b="1" dirty="0"/>
          </a:p>
          <a:p>
            <a:r>
              <a:rPr lang="en-GB" sz="2400" b="1" dirty="0"/>
              <a:t>Step 1: Think</a:t>
            </a:r>
            <a:endParaRPr lang="en-GB" sz="2400" dirty="0"/>
          </a:p>
          <a:p>
            <a:r>
              <a:rPr lang="en-GB" sz="2400" dirty="0"/>
              <a:t>Take a moment to think about your journey so far…</a:t>
            </a:r>
          </a:p>
          <a:p>
            <a:r>
              <a:rPr lang="en-GB" sz="2400" dirty="0"/>
              <a:t>What have you done up to now? (study, jobs, volunteering, life experiences) </a:t>
            </a:r>
          </a:p>
          <a:p>
            <a:endParaRPr lang="en-GB" sz="2400" dirty="0"/>
          </a:p>
          <a:p>
            <a:r>
              <a:rPr lang="en-GB" sz="2400" b="1" dirty="0"/>
              <a:t>Step 2: Write it down </a:t>
            </a:r>
            <a:endParaRPr lang="en-GB" sz="2400" dirty="0"/>
          </a:p>
          <a:p>
            <a:r>
              <a:rPr lang="en-GB" sz="2400" dirty="0"/>
              <a:t>Jot down a few key experiences that have shaped you.</a:t>
            </a:r>
          </a:p>
        </p:txBody>
      </p:sp>
    </p:spTree>
    <p:extLst>
      <p:ext uri="{BB962C8B-B14F-4D97-AF65-F5344CB8AC3E}">
        <p14:creationId xmlns:p14="http://schemas.microsoft.com/office/powerpoint/2010/main" val="253494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075FED-562E-708F-879A-88DC067571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91D3F-1BB5-3079-0E8C-3F06BDC1C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59" y="296026"/>
            <a:ext cx="6432434" cy="1288705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800" b="1" dirty="0"/>
              <a:t>Let’s Reflect on Your Journey 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02713-8573-F72D-274E-08C9F7ACE9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75" r="21433"/>
          <a:stretch>
            <a:fillRect/>
          </a:stretch>
        </p:blipFill>
        <p:spPr>
          <a:xfrm>
            <a:off x="7780326" y="462281"/>
            <a:ext cx="4001315" cy="53144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3F6F4C-9D74-8F8A-5BF7-6C3509E5C3F8}"/>
              </a:ext>
            </a:extLst>
          </p:cNvPr>
          <p:cNvSpPr txBox="1"/>
          <p:nvPr/>
        </p:nvSpPr>
        <p:spPr>
          <a:xfrm>
            <a:off x="410359" y="1707790"/>
            <a:ext cx="7213599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dirty="0"/>
              <a:t>Take 20 minutes to complete Steps 3 and 4:</a:t>
            </a:r>
          </a:p>
          <a:p>
            <a:endParaRPr lang="en-GB" sz="2400" b="1" dirty="0"/>
          </a:p>
          <a:p>
            <a:r>
              <a:rPr lang="en-GB" sz="2000" b="1" dirty="0"/>
              <a:t>Step 3: Pick your key moments </a:t>
            </a:r>
            <a:endParaRPr lang="en-GB" sz="2000" dirty="0"/>
          </a:p>
          <a:p>
            <a:r>
              <a:rPr lang="en-GB" sz="2000" dirty="0"/>
              <a:t>Choose 1–2 moments that stand out the most: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 success you’re proud of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 challenge or setback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 big decision or change </a:t>
            </a:r>
          </a:p>
          <a:p>
            <a:endParaRPr lang="en-GB" sz="2000" dirty="0"/>
          </a:p>
          <a:p>
            <a:r>
              <a:rPr lang="en-GB" sz="2000" b="1" dirty="0"/>
              <a:t>Step 4: Share </a:t>
            </a:r>
            <a:endParaRPr lang="en-GB" sz="2000" dirty="0"/>
          </a:p>
          <a:p>
            <a:r>
              <a:rPr lang="en-GB" sz="2000" dirty="0"/>
              <a:t>Discuss with a partner or small group: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Why did you choose these moments?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What did you learn from them?</a:t>
            </a:r>
          </a:p>
        </p:txBody>
      </p:sp>
    </p:spTree>
    <p:extLst>
      <p:ext uri="{BB962C8B-B14F-4D97-AF65-F5344CB8AC3E}">
        <p14:creationId xmlns:p14="http://schemas.microsoft.com/office/powerpoint/2010/main" val="959753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DDB2A3-3C84-1AF3-D9D2-033E5BBEF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3DEB4-59D9-0A13-33C6-E0129EF32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63" y="283819"/>
            <a:ext cx="9520158" cy="10492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800" b="1" dirty="0"/>
              <a:t>Let’s Reflect!</a:t>
            </a:r>
          </a:p>
        </p:txBody>
      </p:sp>
      <p:graphicFrame>
        <p:nvGraphicFramePr>
          <p:cNvPr id="30" name="Rectangle 1">
            <a:extLst>
              <a:ext uri="{FF2B5EF4-FFF2-40B4-BE49-F238E27FC236}">
                <a16:creationId xmlns:a16="http://schemas.microsoft.com/office/drawing/2014/main" id="{6AEC98EF-0F86-7755-93CC-A6DCCBF8C6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888254"/>
              </p:ext>
            </p:extLst>
          </p:nvPr>
        </p:nvGraphicFramePr>
        <p:xfrm>
          <a:off x="1066800" y="1535960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12181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9F213-847C-E756-C1FD-68FACD5931D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06323" y="1560583"/>
            <a:ext cx="6847367" cy="2977695"/>
          </a:xfr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sz="5400" dirty="0"/>
              <a:t>Keep your notes safe, they will help you complete Part 1 of your Assignment.</a:t>
            </a:r>
          </a:p>
        </p:txBody>
      </p:sp>
      <p:pic>
        <p:nvPicPr>
          <p:cNvPr id="4" name="Picture 3" descr="Calculator and folders">
            <a:extLst>
              <a:ext uri="{FF2B5EF4-FFF2-40B4-BE49-F238E27FC236}">
                <a16:creationId xmlns:a16="http://schemas.microsoft.com/office/drawing/2014/main" id="{53E97B34-B608-33E7-C0FE-3DEBAD6135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45" r="35261" b="-1"/>
          <a:stretch>
            <a:fillRect/>
          </a:stretch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64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2B07A9-CC81-FE85-1FD6-EEFE554C3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6ED2D-8370-9394-E1E1-CE2E5DA4DAC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8625" y="411163"/>
            <a:ext cx="10747375" cy="12144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dirty="0"/>
              <a:t>Learning Objectives - 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4ACC14-00E9-E436-21D5-1F1C31730319}"/>
              </a:ext>
            </a:extLst>
          </p:cNvPr>
          <p:cNvSpPr txBox="1"/>
          <p:nvPr/>
        </p:nvSpPr>
        <p:spPr>
          <a:xfrm>
            <a:off x="428625" y="1423720"/>
            <a:ext cx="11375448" cy="43252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Introduction to the Professional Career Development module, including structure and assessment.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Explored what career development is and why it matters for future jobs.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Discussed reflective practice and its role in learning and growth.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Reviewed the early stages of Gibbs’ Reflective Cycle.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Reflected on personal career journeys, including key experiences and challenges.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Began understanding how reflection links to Assignment Part 1.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1448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9AD8A-1DD0-5798-279E-723AFBF21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Homework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DE2323-879E-4CB5-A8BB-2BC1943E5083}"/>
              </a:ext>
            </a:extLst>
          </p:cNvPr>
          <p:cNvSpPr txBox="1"/>
          <p:nvPr/>
        </p:nvSpPr>
        <p:spPr>
          <a:xfrm>
            <a:off x="906632" y="1981320"/>
            <a:ext cx="110034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Read the full Module handbook available on Moodle.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Familiarise yourself with the requirements for the Part 1 of your Assignment.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Review the Module Reading List.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If you have any questions email your Lecturer for assistance.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96092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810450" y="82910"/>
            <a:ext cx="8571099" cy="624103"/>
          </a:xfrm>
          <a:prstGeom prst="rect">
            <a:avLst/>
          </a:prstGeom>
        </p:spPr>
        <p:txBody>
          <a:bodyPr vert="horz" wrap="square" lIns="0" tIns="8467" rIns="0" bIns="0" rtlCol="0" anchor="b">
            <a:spAutoFit/>
          </a:bodyPr>
          <a:lstStyle/>
          <a:p>
            <a:pPr marL="8467" algn="ctr">
              <a:lnSpc>
                <a:spcPct val="100000"/>
              </a:lnSpc>
              <a:spcBef>
                <a:spcPts val="67"/>
              </a:spcBef>
            </a:pPr>
            <a:r>
              <a:rPr sz="4000" b="1" spc="780" dirty="0">
                <a:solidFill>
                  <a:srgbClr val="000000"/>
                </a:solidFill>
              </a:rPr>
              <a:t>USEFUL</a:t>
            </a:r>
            <a:r>
              <a:rPr sz="4000" b="1" spc="277" dirty="0">
                <a:solidFill>
                  <a:srgbClr val="000000"/>
                </a:solidFill>
              </a:rPr>
              <a:t> </a:t>
            </a:r>
            <a:r>
              <a:rPr sz="4000" b="1" spc="767" dirty="0">
                <a:solidFill>
                  <a:srgbClr val="000000"/>
                </a:solidFill>
              </a:rPr>
              <a:t>CONTACTS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9189" y="939952"/>
            <a:ext cx="2701713" cy="316326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/>
          <a:p>
            <a:pPr marL="8467">
              <a:spcBef>
                <a:spcPts val="67"/>
              </a:spcBef>
            </a:pPr>
            <a:r>
              <a:rPr sz="2000" b="1" spc="267" dirty="0">
                <a:latin typeface="Calibri"/>
                <a:cs typeface="Calibri"/>
              </a:rPr>
              <a:t>Study</a:t>
            </a:r>
            <a:r>
              <a:rPr sz="2000" b="1" spc="113" dirty="0">
                <a:latin typeface="Calibri"/>
                <a:cs typeface="Calibri"/>
              </a:rPr>
              <a:t> </a:t>
            </a:r>
            <a:r>
              <a:rPr sz="2000" b="1" spc="207" dirty="0">
                <a:latin typeface="Calibri"/>
                <a:cs typeface="Calibri"/>
              </a:rPr>
              <a:t>Skills</a:t>
            </a:r>
            <a:r>
              <a:rPr sz="2000" b="1" spc="110" dirty="0">
                <a:latin typeface="Calibri"/>
                <a:cs typeface="Calibri"/>
              </a:rPr>
              <a:t> </a:t>
            </a:r>
            <a:r>
              <a:rPr sz="2000" b="1" spc="247" dirty="0">
                <a:latin typeface="Calibri"/>
                <a:cs typeface="Calibri"/>
              </a:rPr>
              <a:t>Support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0" y="3206717"/>
            <a:ext cx="4643252" cy="3112092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/>
          <a:p>
            <a:pPr marL="8044" marR="3387" algn="ctr">
              <a:lnSpc>
                <a:spcPct val="110000"/>
              </a:lnSpc>
              <a:spcBef>
                <a:spcPts val="67"/>
              </a:spcBef>
            </a:pPr>
            <a:r>
              <a:rPr sz="1667" spc="150" dirty="0">
                <a:latin typeface="Calibri"/>
                <a:cs typeface="Calibri"/>
              </a:rPr>
              <a:t>To</a:t>
            </a:r>
            <a:r>
              <a:rPr sz="1667" spc="57" dirty="0">
                <a:latin typeface="Calibri"/>
                <a:cs typeface="Calibri"/>
              </a:rPr>
              <a:t> </a:t>
            </a:r>
            <a:r>
              <a:rPr sz="1667" spc="200" dirty="0">
                <a:latin typeface="Calibri"/>
                <a:cs typeface="Calibri"/>
              </a:rPr>
              <a:t>book</a:t>
            </a:r>
            <a:r>
              <a:rPr sz="1667" spc="63" dirty="0">
                <a:latin typeface="Calibri"/>
                <a:cs typeface="Calibri"/>
              </a:rPr>
              <a:t> </a:t>
            </a:r>
            <a:r>
              <a:rPr sz="1667" spc="207" dirty="0">
                <a:latin typeface="Calibri"/>
                <a:cs typeface="Calibri"/>
              </a:rPr>
              <a:t>an</a:t>
            </a:r>
            <a:r>
              <a:rPr sz="1667" spc="67" dirty="0">
                <a:latin typeface="Calibri"/>
                <a:cs typeface="Calibri"/>
              </a:rPr>
              <a:t> </a:t>
            </a:r>
            <a:r>
              <a:rPr sz="1667" spc="153" dirty="0">
                <a:latin typeface="Calibri"/>
                <a:cs typeface="Calibri"/>
              </a:rPr>
              <a:t>online</a:t>
            </a:r>
            <a:r>
              <a:rPr sz="1667" spc="63" dirty="0">
                <a:latin typeface="Calibri"/>
                <a:cs typeface="Calibri"/>
              </a:rPr>
              <a:t> </a:t>
            </a:r>
            <a:r>
              <a:rPr sz="1667" spc="200" dirty="0">
                <a:latin typeface="Calibri"/>
                <a:cs typeface="Calibri"/>
              </a:rPr>
              <a:t>appointment</a:t>
            </a:r>
            <a:r>
              <a:rPr sz="1667" spc="76" dirty="0">
                <a:latin typeface="Calibri"/>
                <a:cs typeface="Calibri"/>
              </a:rPr>
              <a:t> </a:t>
            </a:r>
            <a:r>
              <a:rPr sz="1667" spc="123" dirty="0">
                <a:latin typeface="Calibri"/>
                <a:cs typeface="Calibri"/>
              </a:rPr>
              <a:t>email: </a:t>
            </a:r>
            <a:r>
              <a:rPr sz="1667" u="sng" spc="157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3"/>
              </a:rPr>
              <a:t>studyskillsdistance@uwtsd.ac.uk</a:t>
            </a:r>
            <a:endParaRPr sz="1667" dirty="0">
              <a:latin typeface="Calibri"/>
              <a:cs typeface="Calibri"/>
            </a:endParaRPr>
          </a:p>
          <a:p>
            <a:pPr marL="129970" marR="124043" algn="ctr">
              <a:lnSpc>
                <a:spcPts val="1800"/>
              </a:lnSpc>
              <a:spcBef>
                <a:spcPts val="3"/>
              </a:spcBef>
            </a:pPr>
            <a:r>
              <a:rPr sz="1667" spc="183" dirty="0">
                <a:latin typeface="Calibri"/>
                <a:cs typeface="Calibri"/>
              </a:rPr>
              <a:t>Giving</a:t>
            </a:r>
            <a:r>
              <a:rPr sz="1667" spc="60" dirty="0">
                <a:latin typeface="Calibri"/>
                <a:cs typeface="Calibri"/>
              </a:rPr>
              <a:t> </a:t>
            </a:r>
            <a:r>
              <a:rPr sz="1667" spc="173" dirty="0">
                <a:latin typeface="Calibri"/>
                <a:cs typeface="Calibri"/>
              </a:rPr>
              <a:t>a</a:t>
            </a:r>
            <a:r>
              <a:rPr sz="1667" spc="63" dirty="0">
                <a:latin typeface="Calibri"/>
                <a:cs typeface="Calibri"/>
              </a:rPr>
              <a:t> </a:t>
            </a:r>
            <a:r>
              <a:rPr sz="1667" spc="120" dirty="0">
                <a:latin typeface="Calibri"/>
                <a:cs typeface="Calibri"/>
              </a:rPr>
              <a:t>brief</a:t>
            </a:r>
            <a:r>
              <a:rPr sz="1667" spc="67" dirty="0">
                <a:latin typeface="Calibri"/>
                <a:cs typeface="Calibri"/>
              </a:rPr>
              <a:t> </a:t>
            </a:r>
            <a:r>
              <a:rPr sz="1667" spc="150" dirty="0">
                <a:latin typeface="Calibri"/>
                <a:cs typeface="Calibri"/>
              </a:rPr>
              <a:t>outline</a:t>
            </a:r>
            <a:r>
              <a:rPr sz="1667" spc="76" dirty="0">
                <a:latin typeface="Calibri"/>
                <a:cs typeface="Calibri"/>
              </a:rPr>
              <a:t> </a:t>
            </a:r>
            <a:r>
              <a:rPr sz="1667" spc="110" dirty="0">
                <a:latin typeface="Calibri"/>
                <a:cs typeface="Calibri"/>
              </a:rPr>
              <a:t>of</a:t>
            </a:r>
            <a:r>
              <a:rPr sz="1667" spc="60" dirty="0">
                <a:latin typeface="Calibri"/>
                <a:cs typeface="Calibri"/>
              </a:rPr>
              <a:t> </a:t>
            </a:r>
            <a:r>
              <a:rPr sz="1667" spc="177" dirty="0">
                <a:latin typeface="Calibri"/>
                <a:cs typeface="Calibri"/>
              </a:rPr>
              <a:t>support</a:t>
            </a:r>
            <a:r>
              <a:rPr sz="1667" spc="80" dirty="0">
                <a:latin typeface="Calibri"/>
                <a:cs typeface="Calibri"/>
              </a:rPr>
              <a:t> </a:t>
            </a:r>
            <a:r>
              <a:rPr sz="1667" spc="167" dirty="0">
                <a:latin typeface="Calibri"/>
                <a:cs typeface="Calibri"/>
              </a:rPr>
              <a:t>you </a:t>
            </a:r>
            <a:r>
              <a:rPr sz="1667" spc="143" dirty="0">
                <a:latin typeface="Calibri"/>
                <a:cs typeface="Calibri"/>
              </a:rPr>
              <a:t>require</a:t>
            </a:r>
            <a:r>
              <a:rPr sz="1667" spc="80" dirty="0">
                <a:latin typeface="Calibri"/>
                <a:cs typeface="Calibri"/>
              </a:rPr>
              <a:t> </a:t>
            </a:r>
            <a:r>
              <a:rPr sz="1667" spc="227" dirty="0">
                <a:latin typeface="Calibri"/>
                <a:cs typeface="Calibri"/>
              </a:rPr>
              <a:t>and</a:t>
            </a:r>
            <a:r>
              <a:rPr sz="1667" spc="70" dirty="0">
                <a:latin typeface="Calibri"/>
                <a:cs typeface="Calibri"/>
              </a:rPr>
              <a:t> </a:t>
            </a:r>
            <a:r>
              <a:rPr sz="1667" spc="173" dirty="0">
                <a:latin typeface="Calibri"/>
                <a:cs typeface="Calibri"/>
              </a:rPr>
              <a:t>a</a:t>
            </a:r>
            <a:r>
              <a:rPr sz="1667" spc="70" dirty="0">
                <a:latin typeface="Calibri"/>
                <a:cs typeface="Calibri"/>
              </a:rPr>
              <a:t> </a:t>
            </a:r>
            <a:r>
              <a:rPr sz="1667" spc="153" dirty="0">
                <a:latin typeface="Calibri"/>
                <a:cs typeface="Calibri"/>
              </a:rPr>
              <a:t>suitable</a:t>
            </a:r>
            <a:r>
              <a:rPr sz="1667" spc="83" dirty="0">
                <a:latin typeface="Calibri"/>
                <a:cs typeface="Calibri"/>
              </a:rPr>
              <a:t> </a:t>
            </a:r>
            <a:r>
              <a:rPr sz="1667" spc="183" dirty="0">
                <a:latin typeface="Calibri"/>
                <a:cs typeface="Calibri"/>
              </a:rPr>
              <a:t>day</a:t>
            </a:r>
            <a:r>
              <a:rPr sz="1667" spc="70" dirty="0">
                <a:latin typeface="Calibri"/>
                <a:cs typeface="Calibri"/>
              </a:rPr>
              <a:t> </a:t>
            </a:r>
            <a:r>
              <a:rPr sz="1667" spc="220" dirty="0">
                <a:latin typeface="Calibri"/>
                <a:cs typeface="Calibri"/>
              </a:rPr>
              <a:t>and</a:t>
            </a:r>
            <a:r>
              <a:rPr sz="1667" spc="63" dirty="0">
                <a:latin typeface="Calibri"/>
                <a:cs typeface="Calibri"/>
              </a:rPr>
              <a:t> </a:t>
            </a:r>
            <a:r>
              <a:rPr sz="1667" spc="180" dirty="0">
                <a:latin typeface="Calibri"/>
                <a:cs typeface="Calibri"/>
              </a:rPr>
              <a:t>time</a:t>
            </a:r>
            <a:r>
              <a:rPr lang="en-GB" sz="1667" spc="180" dirty="0">
                <a:latin typeface="Calibri"/>
                <a:cs typeface="Calibri"/>
              </a:rPr>
              <a:t>.</a:t>
            </a:r>
          </a:p>
          <a:p>
            <a:pPr marL="129970" marR="124043" algn="ctr">
              <a:lnSpc>
                <a:spcPts val="1800"/>
              </a:lnSpc>
              <a:spcBef>
                <a:spcPts val="3"/>
              </a:spcBef>
            </a:pPr>
            <a:endParaRPr lang="en-GB" sz="1667" spc="180" dirty="0">
              <a:latin typeface="Calibri"/>
              <a:cs typeface="Calibri"/>
            </a:endParaRPr>
          </a:p>
          <a:p>
            <a:pPr marL="129970" marR="124043" algn="ctr">
              <a:lnSpc>
                <a:spcPts val="1800"/>
              </a:lnSpc>
              <a:spcBef>
                <a:spcPts val="3"/>
              </a:spcBef>
            </a:pPr>
            <a:r>
              <a:rPr lang="en-GB" sz="1667" b="1" spc="180" dirty="0">
                <a:latin typeface="Calibri"/>
                <a:cs typeface="Calibri"/>
              </a:rPr>
              <a:t>On Campus Support </a:t>
            </a:r>
            <a:r>
              <a:rPr lang="en-GB" sz="1667" spc="180" dirty="0">
                <a:latin typeface="Calibri"/>
                <a:cs typeface="Calibri"/>
              </a:rPr>
              <a:t>is available </a:t>
            </a:r>
          </a:p>
          <a:p>
            <a:pPr marL="129970" marR="124043" algn="ctr">
              <a:lnSpc>
                <a:spcPts val="1800"/>
              </a:lnSpc>
              <a:spcBef>
                <a:spcPts val="3"/>
              </a:spcBef>
            </a:pPr>
            <a:r>
              <a:rPr lang="en-GB" sz="1667" spc="180" dirty="0">
                <a:latin typeface="Calibri"/>
                <a:cs typeface="Calibri"/>
              </a:rPr>
              <a:t>Wednesdays 1 – 4 Swansea, Ground Floor of the IQ Building</a:t>
            </a:r>
          </a:p>
          <a:p>
            <a:pPr marL="129970" marR="124043" algn="ctr">
              <a:lnSpc>
                <a:spcPts val="1800"/>
              </a:lnSpc>
              <a:spcBef>
                <a:spcPts val="3"/>
              </a:spcBef>
            </a:pPr>
            <a:r>
              <a:rPr lang="en-GB" sz="1667" spc="180" dirty="0">
                <a:latin typeface="Calibri"/>
                <a:cs typeface="Calibri"/>
              </a:rPr>
              <a:t>Email: k.winstone@uwtsd.ac.uk</a:t>
            </a:r>
          </a:p>
          <a:p>
            <a:pPr marL="129970" marR="124043" algn="ctr">
              <a:lnSpc>
                <a:spcPts val="1800"/>
              </a:lnSpc>
              <a:spcBef>
                <a:spcPts val="3"/>
              </a:spcBef>
            </a:pPr>
            <a:r>
              <a:rPr lang="en-GB" sz="1667" spc="180" dirty="0">
                <a:latin typeface="Calibri"/>
                <a:cs typeface="Calibri"/>
              </a:rPr>
              <a:t>Thursdays 9-1 in Cardiff, Haywood House. Wellbeing/Disability Office.</a:t>
            </a:r>
          </a:p>
          <a:p>
            <a:pPr marL="129970" marR="124043" algn="ctr">
              <a:lnSpc>
                <a:spcPts val="1800"/>
              </a:lnSpc>
              <a:spcBef>
                <a:spcPts val="3"/>
              </a:spcBef>
            </a:pPr>
            <a:r>
              <a:rPr lang="en-GB" sz="1667" spc="180" dirty="0">
                <a:latin typeface="Calibri"/>
                <a:cs typeface="Calibri"/>
              </a:rPr>
              <a:t>Email: afifa.zaman@uwtsd.ac.uk</a:t>
            </a:r>
          </a:p>
          <a:p>
            <a:pPr marL="129970" marR="124043" algn="ctr">
              <a:lnSpc>
                <a:spcPts val="1800"/>
              </a:lnSpc>
              <a:spcBef>
                <a:spcPts val="3"/>
              </a:spcBef>
            </a:pPr>
            <a:endParaRPr sz="1667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17599" y="1387802"/>
            <a:ext cx="1764892" cy="1687391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8830557" y="919054"/>
            <a:ext cx="2536613" cy="316326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/>
          <a:p>
            <a:pPr marL="8467">
              <a:spcBef>
                <a:spcPts val="67"/>
              </a:spcBef>
            </a:pPr>
            <a:r>
              <a:rPr sz="2000" b="1" spc="260" dirty="0">
                <a:latin typeface="Calibri"/>
                <a:cs typeface="Calibri"/>
              </a:rPr>
              <a:t>Wellbeing</a:t>
            </a:r>
            <a:r>
              <a:rPr sz="2000" b="1" spc="117" dirty="0">
                <a:latin typeface="Calibri"/>
                <a:cs typeface="Calibri"/>
              </a:rPr>
              <a:t> </a:t>
            </a:r>
            <a:r>
              <a:rPr sz="2000" b="1" spc="247" dirty="0">
                <a:latin typeface="Calibri"/>
                <a:cs typeface="Calibri"/>
              </a:rPr>
              <a:t>Support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rcRect b="19198"/>
          <a:stretch>
            <a:fillRect/>
          </a:stretch>
        </p:blipFill>
        <p:spPr>
          <a:xfrm>
            <a:off x="8880685" y="1264127"/>
            <a:ext cx="2436355" cy="2187893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262082" y="3778222"/>
            <a:ext cx="2059517" cy="316326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/>
          <a:p>
            <a:pPr marL="8467">
              <a:spcBef>
                <a:spcPts val="67"/>
              </a:spcBef>
            </a:pPr>
            <a:r>
              <a:rPr sz="2000" b="1" spc="237" dirty="0">
                <a:latin typeface="Calibri"/>
                <a:cs typeface="Calibri"/>
              </a:rPr>
              <a:t>Money</a:t>
            </a:r>
            <a:r>
              <a:rPr sz="2000" b="1" spc="113" dirty="0">
                <a:latin typeface="Calibri"/>
                <a:cs typeface="Calibri"/>
              </a:rPr>
              <a:t> </a:t>
            </a:r>
            <a:r>
              <a:rPr sz="2000" b="1" spc="247" dirty="0">
                <a:latin typeface="Calibri"/>
                <a:cs typeface="Calibri"/>
              </a:rPr>
              <a:t>Support</a:t>
            </a:r>
            <a:endParaRPr sz="2000" dirty="0">
              <a:latin typeface="Calibri"/>
              <a:cs typeface="Calibri"/>
            </a:endParaRPr>
          </a:p>
        </p:txBody>
      </p:sp>
      <p:sp>
        <p:nvSpPr>
          <p:cNvPr id="13" name="object 3">
            <a:extLst>
              <a:ext uri="{FF2B5EF4-FFF2-40B4-BE49-F238E27FC236}">
                <a16:creationId xmlns:a16="http://schemas.microsoft.com/office/drawing/2014/main" id="{DEA7C398-9FE0-9440-B4B3-41CDD45A7890}"/>
              </a:ext>
            </a:extLst>
          </p:cNvPr>
          <p:cNvSpPr txBox="1"/>
          <p:nvPr/>
        </p:nvSpPr>
        <p:spPr>
          <a:xfrm>
            <a:off x="4565749" y="900189"/>
            <a:ext cx="3829050" cy="316326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/>
          <a:p>
            <a:pPr marL="8467">
              <a:spcBef>
                <a:spcPts val="67"/>
              </a:spcBef>
            </a:pPr>
            <a:r>
              <a:rPr lang="en-GB" sz="2000" b="1" spc="267" dirty="0">
                <a:latin typeface="Calibri"/>
                <a:cs typeface="Calibri"/>
              </a:rPr>
              <a:t>Student Success Support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15" name="Picture 1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F324F0EE-4976-BE32-A097-A7973BEAC81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3650" y="1235380"/>
            <a:ext cx="2436383" cy="2436383"/>
          </a:xfrm>
          <a:prstGeom prst="rect">
            <a:avLst/>
          </a:prstGeom>
        </p:spPr>
      </p:pic>
      <p:sp>
        <p:nvSpPr>
          <p:cNvPr id="16" name="object 6">
            <a:extLst>
              <a:ext uri="{FF2B5EF4-FFF2-40B4-BE49-F238E27FC236}">
                <a16:creationId xmlns:a16="http://schemas.microsoft.com/office/drawing/2014/main" id="{323B9823-56E9-6A46-00DE-5F8045C465DF}"/>
              </a:ext>
            </a:extLst>
          </p:cNvPr>
          <p:cNvSpPr txBox="1"/>
          <p:nvPr/>
        </p:nvSpPr>
        <p:spPr>
          <a:xfrm>
            <a:off x="8830555" y="3778222"/>
            <a:ext cx="2536613" cy="316326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/>
          <a:p>
            <a:pPr marL="8467" algn="dist">
              <a:spcBef>
                <a:spcPts val="67"/>
              </a:spcBef>
            </a:pPr>
            <a:r>
              <a:rPr lang="en-GB" sz="2000" b="1" dirty="0">
                <a:latin typeface="Calibri"/>
                <a:cs typeface="Calibri"/>
              </a:rPr>
              <a:t>Disability Support</a:t>
            </a:r>
            <a:endParaRPr sz="2000" b="1" dirty="0">
              <a:latin typeface="Calibri"/>
              <a:cs typeface="Calibri"/>
            </a:endParaRPr>
          </a:p>
        </p:txBody>
      </p:sp>
      <p:pic>
        <p:nvPicPr>
          <p:cNvPr id="9" name="object 9" descr="A qr code with black squares  Description automatically generated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154696" y="4201007"/>
            <a:ext cx="2298899" cy="2232730"/>
          </a:xfrm>
          <a:prstGeom prst="rect">
            <a:avLst/>
          </a:prstGeom>
        </p:spPr>
      </p:pic>
      <p:pic>
        <p:nvPicPr>
          <p:cNvPr id="18" name="Picture 17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96BE947D-2F0D-B023-7348-36881BD30D8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0555" y="4201007"/>
            <a:ext cx="2481827" cy="2481827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37893-B0CB-CCDE-DF1F-DE31F0629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037DF-772B-5C7B-08D4-C44FDDF92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012" y="368135"/>
            <a:ext cx="10058400" cy="1036716"/>
          </a:xfrm>
        </p:spPr>
        <p:txBody>
          <a:bodyPr>
            <a:normAutofit/>
          </a:bodyPr>
          <a:lstStyle/>
          <a:p>
            <a:r>
              <a:rPr lang="en-US" sz="6000" b="1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9D00B3-F23A-689E-64D0-47BF797FAA09}"/>
              </a:ext>
            </a:extLst>
          </p:cNvPr>
          <p:cNvSpPr txBox="1"/>
          <p:nvPr/>
        </p:nvSpPr>
        <p:spPr>
          <a:xfrm>
            <a:off x="456012" y="1508166"/>
            <a:ext cx="1131243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Career Development Institute (2026). </a:t>
            </a:r>
            <a:r>
              <a:rPr lang="en-GB" sz="24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career development?</a:t>
            </a:r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Available at: </a:t>
            </a:r>
            <a:r>
              <a:rPr lang="en-GB" sz="24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https://www.thecdi.net/about-us/career-development-and-the-cdi/what-is-career-development</a:t>
            </a:r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(Accessed 15th March 2026). </a:t>
            </a:r>
          </a:p>
          <a:p>
            <a:pPr algn="just"/>
            <a:endParaRPr lang="en-GB" sz="24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Gibbs, G. (1988) </a:t>
            </a:r>
            <a:r>
              <a:rPr lang="en-GB" sz="24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 by Doing: A Guide to Teaching and Learning Methods.</a:t>
            </a:r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Oxford: Oxford Polytechnic.</a:t>
            </a:r>
          </a:p>
          <a:p>
            <a:pPr algn="just"/>
            <a:endParaRPr lang="en-GB" sz="24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Robertson, P (2021).</a:t>
            </a:r>
            <a:r>
              <a:rPr lang="en-GB" sz="24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Oxford Handbook of Career Development</a:t>
            </a:r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(2020) Oxford University Press. </a:t>
            </a:r>
          </a:p>
          <a:p>
            <a:pPr algn="just"/>
            <a:endParaRPr lang="en-GB" sz="24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Schön, D. (1983) </a:t>
            </a:r>
            <a:r>
              <a:rPr lang="en-GB" sz="24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Reflective Practitioner: How Professionals Think in Action.</a:t>
            </a:r>
            <a:r>
              <a:rPr lang="en-GB" sz="24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Temple Smith.</a:t>
            </a:r>
          </a:p>
        </p:txBody>
      </p:sp>
    </p:spTree>
    <p:extLst>
      <p:ext uri="{BB962C8B-B14F-4D97-AF65-F5344CB8AC3E}">
        <p14:creationId xmlns:p14="http://schemas.microsoft.com/office/powerpoint/2010/main" val="40714019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8C0EAE-5CE1-C4BB-DAED-51FEE64ED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FDD2B-DBEA-98CF-F5F4-9CC5C31F2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776" y="938151"/>
            <a:ext cx="10058400" cy="4302430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If you have any questions, please do not hesitate to get in touch.</a:t>
            </a:r>
            <a:br>
              <a:rPr lang="en-US" sz="6000" b="1" dirty="0"/>
            </a:br>
            <a:br>
              <a:rPr lang="en-US" sz="6000" b="1" dirty="0"/>
            </a:br>
            <a:r>
              <a:rPr lang="en-US" sz="6000" b="1" dirty="0">
                <a:hlinkClick r:id="rId3"/>
              </a:rPr>
              <a:t>S</a:t>
            </a:r>
            <a:r>
              <a:rPr lang="en-US" sz="6000" b="1" dirty="0">
                <a:hlinkClick r:id="rId4"/>
              </a:rPr>
              <a:t>cott.james@uwtsd.ac.uk</a:t>
            </a:r>
            <a:endParaRPr lang="en-US" sz="6000" b="1" dirty="0"/>
          </a:p>
        </p:txBody>
      </p:sp>
    </p:spTree>
    <p:extLst>
      <p:ext uri="{BB962C8B-B14F-4D97-AF65-F5344CB8AC3E}">
        <p14:creationId xmlns:p14="http://schemas.microsoft.com/office/powerpoint/2010/main" val="69859298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Custom 10">
      <a:dk1>
        <a:srgbClr val="1A1814"/>
      </a:dk1>
      <a:lt1>
        <a:sysClr val="window" lastClr="FFFFFF"/>
      </a:lt1>
      <a:dk2>
        <a:srgbClr val="454545"/>
      </a:dk2>
      <a:lt2>
        <a:srgbClr val="EDEBE7"/>
      </a:lt2>
      <a:accent1>
        <a:srgbClr val="0070C0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0070C0"/>
      </a:accent6>
      <a:hlink>
        <a:srgbClr val="8FC639"/>
      </a:hlink>
      <a:folHlink>
        <a:srgbClr val="E7C272"/>
      </a:folHlink>
    </a:clrScheme>
    <a:fontScheme name="Custom 1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A887178-918B-41B5-90B5-AF84E76A422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FDF0338-C524-4CF6-9268-3569B65741FE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4E6FD3E-3033-4D44-9759-980DCC3E7F47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230e9df3-be65-4c73-a93b-d1236ebd677e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71af3243-3dd4-4a8d-8c0d-dd76da1f02a5"/>
    <ds:schemaRef ds:uri="http://schemas.microsoft.com/sharepoint/v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1597</Words>
  <Application>Microsoft Office PowerPoint</Application>
  <PresentationFormat>Widescreen</PresentationFormat>
  <Paragraphs>221</Paragraphs>
  <Slides>30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Aptos</vt:lpstr>
      <vt:lpstr>Arial</vt:lpstr>
      <vt:lpstr>Calibri</vt:lpstr>
      <vt:lpstr>Gill Sans MT</vt:lpstr>
      <vt:lpstr>Poppins</vt:lpstr>
      <vt:lpstr>Wingdings</vt:lpstr>
      <vt:lpstr>Gallery</vt:lpstr>
      <vt:lpstr>Week 1 Professional Career Development (BMSW4012)</vt:lpstr>
      <vt:lpstr>Learning Objectives</vt:lpstr>
      <vt:lpstr>Meet your Lecturer</vt:lpstr>
      <vt:lpstr>PowerPoint Presentation</vt:lpstr>
      <vt:lpstr>PowerPoint Presentation</vt:lpstr>
      <vt:lpstr>Professional Standards</vt:lpstr>
      <vt:lpstr>The 5 Pillars of Success</vt:lpstr>
      <vt:lpstr>In your opinion, what is Professional Career Development? </vt:lpstr>
      <vt:lpstr>PowerPoint Presentation</vt:lpstr>
      <vt:lpstr>PowerPoint Presentation</vt:lpstr>
      <vt:lpstr>Why is it important?</vt:lpstr>
      <vt:lpstr>Why is it important?</vt:lpstr>
      <vt:lpstr>Activity (20 minutes) </vt:lpstr>
      <vt:lpstr>Introduction to Module &amp; Assignments</vt:lpstr>
      <vt:lpstr>Let’s take a look at the Module Handbook</vt:lpstr>
      <vt:lpstr>Assignment 1 &amp; Submission Deadlines</vt:lpstr>
      <vt:lpstr>Refresher: Reflective Practice</vt:lpstr>
      <vt:lpstr>What is Reflective Practice?</vt:lpstr>
      <vt:lpstr>PowerPoint Presentation</vt:lpstr>
      <vt:lpstr>PowerPoint Presentation</vt:lpstr>
      <vt:lpstr>PowerPoint Presentation</vt:lpstr>
      <vt:lpstr>Let’s Reflect on Your Journey !</vt:lpstr>
      <vt:lpstr>Let’s Reflect on Your Journey !</vt:lpstr>
      <vt:lpstr>Let’s Reflect!</vt:lpstr>
      <vt:lpstr>Keep your notes safe, they will help you complete Part 1 of your Assignment.</vt:lpstr>
      <vt:lpstr>Learning Objectives - Recap</vt:lpstr>
      <vt:lpstr>Homework</vt:lpstr>
      <vt:lpstr>USEFUL CONTACTS</vt:lpstr>
      <vt:lpstr>Reference List</vt:lpstr>
      <vt:lpstr>If you have any questions, please do not hesitate to get in touch.  Scott.james@uwtsd.ac.uk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Muhammad Cassamo – m.cassamo@uwtsd.ac.uk</dc:title>
  <dc:creator>Muhammad Cassamo</dc:creator>
  <cp:lastModifiedBy>Scott James</cp:lastModifiedBy>
  <cp:revision>4</cp:revision>
  <dcterms:created xsi:type="dcterms:W3CDTF">2024-04-18T18:44:44Z</dcterms:created>
  <dcterms:modified xsi:type="dcterms:W3CDTF">2026-04-15T11:04:25Z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