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DC4864-A23C-443E-8DF4-A1F7DF03224B}" v="12" dt="2020-06-03T17:53:29.5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15" autoAdjust="0"/>
    <p:restoredTop sz="94660"/>
  </p:normalViewPr>
  <p:slideViewPr>
    <p:cSldViewPr snapToGrid="0">
      <p:cViewPr varScale="1">
        <p:scale>
          <a:sx n="44" d="100"/>
          <a:sy n="44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llum" userId="2d745c69-474e-4c3a-934a-4ef719677adb" providerId="ADAL" clId="{6ADC4864-A23C-443E-8DF4-A1F7DF03224B}"/>
    <pc:docChg chg="custSel mod addSld modSld">
      <pc:chgData name="Callum" userId="2d745c69-474e-4c3a-934a-4ef719677adb" providerId="ADAL" clId="{6ADC4864-A23C-443E-8DF4-A1F7DF03224B}" dt="2020-06-03T18:39:51.595" v="1700" actId="20577"/>
      <pc:docMkLst>
        <pc:docMk/>
      </pc:docMkLst>
      <pc:sldChg chg="modSp modNotesTx">
        <pc:chgData name="Callum" userId="2d745c69-474e-4c3a-934a-4ef719677adb" providerId="ADAL" clId="{6ADC4864-A23C-443E-8DF4-A1F7DF03224B}" dt="2020-06-03T18:39:51.595" v="1700" actId="20577"/>
        <pc:sldMkLst>
          <pc:docMk/>
          <pc:sldMk cId="3334854418" sldId="256"/>
        </pc:sldMkLst>
        <pc:spChg chg="mod">
          <ac:chgData name="Callum" userId="2d745c69-474e-4c3a-934a-4ef719677adb" providerId="ADAL" clId="{6ADC4864-A23C-443E-8DF4-A1F7DF03224B}" dt="2020-06-03T12:49:05.027" v="41" actId="20577"/>
          <ac:spMkLst>
            <pc:docMk/>
            <pc:sldMk cId="3334854418" sldId="256"/>
            <ac:spMk id="2" creationId="{871F92BE-E612-43A4-9F57-4164FB577326}"/>
          </ac:spMkLst>
        </pc:spChg>
      </pc:sldChg>
      <pc:sldChg chg="addSp modSp mod setBg setClrOvrMap">
        <pc:chgData name="Callum" userId="2d745c69-474e-4c3a-934a-4ef719677adb" providerId="ADAL" clId="{6ADC4864-A23C-443E-8DF4-A1F7DF03224B}" dt="2020-06-03T17:15:00.413" v="1151" actId="26606"/>
        <pc:sldMkLst>
          <pc:docMk/>
          <pc:sldMk cId="2139835949" sldId="259"/>
        </pc:sldMkLst>
        <pc:spChg chg="mod">
          <ac:chgData name="Callum" userId="2d745c69-474e-4c3a-934a-4ef719677adb" providerId="ADAL" clId="{6ADC4864-A23C-443E-8DF4-A1F7DF03224B}" dt="2020-06-03T17:15:00.413" v="1151" actId="26606"/>
          <ac:spMkLst>
            <pc:docMk/>
            <pc:sldMk cId="2139835949" sldId="259"/>
            <ac:spMk id="2" creationId="{BA272B85-ECB1-D945-9F80-193A9BBD4BDD}"/>
          </ac:spMkLst>
        </pc:spChg>
        <pc:spChg chg="mod">
          <ac:chgData name="Callum" userId="2d745c69-474e-4c3a-934a-4ef719677adb" providerId="ADAL" clId="{6ADC4864-A23C-443E-8DF4-A1F7DF03224B}" dt="2020-06-03T17:15:00.413" v="1151" actId="26606"/>
          <ac:spMkLst>
            <pc:docMk/>
            <pc:sldMk cId="2139835949" sldId="259"/>
            <ac:spMk id="3" creationId="{CB20B98C-1577-E14F-979D-AD32D5AC0178}"/>
          </ac:spMkLst>
        </pc:spChg>
        <pc:spChg chg="add">
          <ac:chgData name="Callum" userId="2d745c69-474e-4c3a-934a-4ef719677adb" providerId="ADAL" clId="{6ADC4864-A23C-443E-8DF4-A1F7DF03224B}" dt="2020-06-03T17:15:00.413" v="1151" actId="26606"/>
          <ac:spMkLst>
            <pc:docMk/>
            <pc:sldMk cId="2139835949" sldId="259"/>
            <ac:spMk id="8" creationId="{E945E29B-B971-41C6-A57B-B29BBB108A39}"/>
          </ac:spMkLst>
        </pc:spChg>
        <pc:spChg chg="add">
          <ac:chgData name="Callum" userId="2d745c69-474e-4c3a-934a-4ef719677adb" providerId="ADAL" clId="{6ADC4864-A23C-443E-8DF4-A1F7DF03224B}" dt="2020-06-03T17:15:00.413" v="1151" actId="26606"/>
          <ac:spMkLst>
            <pc:docMk/>
            <pc:sldMk cId="2139835949" sldId="259"/>
            <ac:spMk id="15" creationId="{3E1F47E4-066D-4C27-98C8-B2B2C7BABFEC}"/>
          </ac:spMkLst>
        </pc:spChg>
        <pc:grpChg chg="add">
          <ac:chgData name="Callum" userId="2d745c69-474e-4c3a-934a-4ef719677adb" providerId="ADAL" clId="{6ADC4864-A23C-443E-8DF4-A1F7DF03224B}" dt="2020-06-03T17:15:00.413" v="1151" actId="26606"/>
          <ac:grpSpMkLst>
            <pc:docMk/>
            <pc:sldMk cId="2139835949" sldId="259"/>
            <ac:grpSpMk id="10" creationId="{4C76015D-CFEA-4204-9A50-352560FFC252}"/>
          </ac:grpSpMkLst>
        </pc:grpChg>
      </pc:sldChg>
      <pc:sldChg chg="addSp modSp mod setBg">
        <pc:chgData name="Callum" userId="2d745c69-474e-4c3a-934a-4ef719677adb" providerId="ADAL" clId="{6ADC4864-A23C-443E-8DF4-A1F7DF03224B}" dt="2020-06-03T17:15:11.682" v="1152" actId="26606"/>
        <pc:sldMkLst>
          <pc:docMk/>
          <pc:sldMk cId="3787211872" sldId="260"/>
        </pc:sldMkLst>
        <pc:spChg chg="mod">
          <ac:chgData name="Callum" userId="2d745c69-474e-4c3a-934a-4ef719677adb" providerId="ADAL" clId="{6ADC4864-A23C-443E-8DF4-A1F7DF03224B}" dt="2020-06-03T17:15:11.682" v="1152" actId="26606"/>
          <ac:spMkLst>
            <pc:docMk/>
            <pc:sldMk cId="3787211872" sldId="260"/>
            <ac:spMk id="2" creationId="{A365D829-297B-8C44-B68C-E87FD57C4BDE}"/>
          </ac:spMkLst>
        </pc:spChg>
        <pc:spChg chg="mod">
          <ac:chgData name="Callum" userId="2d745c69-474e-4c3a-934a-4ef719677adb" providerId="ADAL" clId="{6ADC4864-A23C-443E-8DF4-A1F7DF03224B}" dt="2020-06-03T17:15:11.682" v="1152" actId="26606"/>
          <ac:spMkLst>
            <pc:docMk/>
            <pc:sldMk cId="3787211872" sldId="260"/>
            <ac:spMk id="3" creationId="{1A5F98AF-9280-944B-90EC-2EA9CB8863A4}"/>
          </ac:spMkLst>
        </pc:spChg>
        <pc:spChg chg="add">
          <ac:chgData name="Callum" userId="2d745c69-474e-4c3a-934a-4ef719677adb" providerId="ADAL" clId="{6ADC4864-A23C-443E-8DF4-A1F7DF03224B}" dt="2020-06-03T17:15:11.682" v="1152" actId="26606"/>
          <ac:spMkLst>
            <pc:docMk/>
            <pc:sldMk cId="3787211872" sldId="260"/>
            <ac:spMk id="8" creationId="{33CD251C-A887-4D2F-925B-FC097198538B}"/>
          </ac:spMkLst>
        </pc:spChg>
        <pc:spChg chg="add">
          <ac:chgData name="Callum" userId="2d745c69-474e-4c3a-934a-4ef719677adb" providerId="ADAL" clId="{6ADC4864-A23C-443E-8DF4-A1F7DF03224B}" dt="2020-06-03T17:15:11.682" v="1152" actId="26606"/>
          <ac:spMkLst>
            <pc:docMk/>
            <pc:sldMk cId="3787211872" sldId="260"/>
            <ac:spMk id="10" creationId="{B19D093C-27FB-4032-B282-42C4563F257C}"/>
          </ac:spMkLst>
        </pc:spChg>
        <pc:grpChg chg="add">
          <ac:chgData name="Callum" userId="2d745c69-474e-4c3a-934a-4ef719677adb" providerId="ADAL" clId="{6ADC4864-A23C-443E-8DF4-A1F7DF03224B}" dt="2020-06-03T17:15:11.682" v="1152" actId="26606"/>
          <ac:grpSpMkLst>
            <pc:docMk/>
            <pc:sldMk cId="3787211872" sldId="260"/>
            <ac:grpSpMk id="12" creationId="{35EE815E-1BD3-4777-B652-6D98825BF66B}"/>
          </ac:grpSpMkLst>
        </pc:grpChg>
      </pc:sldChg>
      <pc:sldChg chg="addSp delSp modSp add mod setBg">
        <pc:chgData name="Callum" userId="2d745c69-474e-4c3a-934a-4ef719677adb" providerId="ADAL" clId="{6ADC4864-A23C-443E-8DF4-A1F7DF03224B}" dt="2020-06-03T17:16:52.301" v="1160" actId="26606"/>
        <pc:sldMkLst>
          <pc:docMk/>
          <pc:sldMk cId="1580705034" sldId="261"/>
        </pc:sldMkLst>
        <pc:spChg chg="mod">
          <ac:chgData name="Callum" userId="2d745c69-474e-4c3a-934a-4ef719677adb" providerId="ADAL" clId="{6ADC4864-A23C-443E-8DF4-A1F7DF03224B}" dt="2020-06-03T17:16:52.301" v="1160" actId="26606"/>
          <ac:spMkLst>
            <pc:docMk/>
            <pc:sldMk cId="1580705034" sldId="261"/>
            <ac:spMk id="2" creationId="{97B7E50E-8AD1-45D0-98AE-7ABB14E8AC7E}"/>
          </ac:spMkLst>
        </pc:spChg>
        <pc:spChg chg="del mod">
          <ac:chgData name="Callum" userId="2d745c69-474e-4c3a-934a-4ef719677adb" providerId="ADAL" clId="{6ADC4864-A23C-443E-8DF4-A1F7DF03224B}" dt="2020-06-03T17:16:52.301" v="1160" actId="26606"/>
          <ac:spMkLst>
            <pc:docMk/>
            <pc:sldMk cId="1580705034" sldId="261"/>
            <ac:spMk id="3" creationId="{0020FC1F-3F26-48A8-AD2A-CFE6855D61E9}"/>
          </ac:spMkLst>
        </pc:spChg>
        <pc:spChg chg="add del">
          <ac:chgData name="Callum" userId="2d745c69-474e-4c3a-934a-4ef719677adb" providerId="ADAL" clId="{6ADC4864-A23C-443E-8DF4-A1F7DF03224B}" dt="2020-06-03T17:16:52.301" v="1160" actId="26606"/>
          <ac:spMkLst>
            <pc:docMk/>
            <pc:sldMk cId="1580705034" sldId="261"/>
            <ac:spMk id="8" creationId="{1557A916-FDD1-44A1-A7A1-70009FD6BE46}"/>
          </ac:spMkLst>
        </pc:spChg>
        <pc:spChg chg="add del">
          <ac:chgData name="Callum" userId="2d745c69-474e-4c3a-934a-4ef719677adb" providerId="ADAL" clId="{6ADC4864-A23C-443E-8DF4-A1F7DF03224B}" dt="2020-06-03T17:16:52.301" v="1160" actId="26606"/>
          <ac:spMkLst>
            <pc:docMk/>
            <pc:sldMk cId="1580705034" sldId="261"/>
            <ac:spMk id="10" creationId="{4B874C19-9B23-4B12-823E-D67615A9B3AC}"/>
          </ac:spMkLst>
        </pc:spChg>
        <pc:spChg chg="add">
          <ac:chgData name="Callum" userId="2d745c69-474e-4c3a-934a-4ef719677adb" providerId="ADAL" clId="{6ADC4864-A23C-443E-8DF4-A1F7DF03224B}" dt="2020-06-03T17:16:52.301" v="1160" actId="26606"/>
          <ac:spMkLst>
            <pc:docMk/>
            <pc:sldMk cId="1580705034" sldId="261"/>
            <ac:spMk id="16" creationId="{3A5B4632-C963-4296-86F0-79AA9EA5AE98}"/>
          </ac:spMkLst>
        </pc:spChg>
        <pc:graphicFrameChg chg="add">
          <ac:chgData name="Callum" userId="2d745c69-474e-4c3a-934a-4ef719677adb" providerId="ADAL" clId="{6ADC4864-A23C-443E-8DF4-A1F7DF03224B}" dt="2020-06-03T17:16:52.301" v="1160" actId="26606"/>
          <ac:graphicFrameMkLst>
            <pc:docMk/>
            <pc:sldMk cId="1580705034" sldId="261"/>
            <ac:graphicFrameMk id="12" creationId="{58F18C60-2BE2-41B4-8464-5A369F510713}"/>
          </ac:graphicFrameMkLst>
        </pc:graphicFrameChg>
      </pc:sldChg>
      <pc:sldChg chg="addSp delSp modSp add mod setBg">
        <pc:chgData name="Callum" userId="2d745c69-474e-4c3a-934a-4ef719677adb" providerId="ADAL" clId="{6ADC4864-A23C-443E-8DF4-A1F7DF03224B}" dt="2020-06-03T17:15:31.539" v="1154" actId="26606"/>
        <pc:sldMkLst>
          <pc:docMk/>
          <pc:sldMk cId="816564861" sldId="262"/>
        </pc:sldMkLst>
        <pc:spChg chg="mod">
          <ac:chgData name="Callum" userId="2d745c69-474e-4c3a-934a-4ef719677adb" providerId="ADAL" clId="{6ADC4864-A23C-443E-8DF4-A1F7DF03224B}" dt="2020-06-03T17:15:31.539" v="1154" actId="26606"/>
          <ac:spMkLst>
            <pc:docMk/>
            <pc:sldMk cId="816564861" sldId="262"/>
            <ac:spMk id="2" creationId="{25075B6B-1E72-4DB2-8524-E108516D319A}"/>
          </ac:spMkLst>
        </pc:spChg>
        <pc:spChg chg="del mod">
          <ac:chgData name="Callum" userId="2d745c69-474e-4c3a-934a-4ef719677adb" providerId="ADAL" clId="{6ADC4864-A23C-443E-8DF4-A1F7DF03224B}" dt="2020-06-03T17:15:31.539" v="1154" actId="26606"/>
          <ac:spMkLst>
            <pc:docMk/>
            <pc:sldMk cId="816564861" sldId="262"/>
            <ac:spMk id="3" creationId="{DF296EBF-9BC2-4186-A4F7-85AE24D3FDBF}"/>
          </ac:spMkLst>
        </pc:spChg>
        <pc:spChg chg="add">
          <ac:chgData name="Callum" userId="2d745c69-474e-4c3a-934a-4ef719677adb" providerId="ADAL" clId="{6ADC4864-A23C-443E-8DF4-A1F7DF03224B}" dt="2020-06-03T17:15:31.539" v="1154" actId="26606"/>
          <ac:spMkLst>
            <pc:docMk/>
            <pc:sldMk cId="816564861" sldId="262"/>
            <ac:spMk id="9" creationId="{68575C10-8187-4AC4-AD72-C754EAFD2867}"/>
          </ac:spMkLst>
        </pc:spChg>
        <pc:graphicFrameChg chg="add">
          <ac:chgData name="Callum" userId="2d745c69-474e-4c3a-934a-4ef719677adb" providerId="ADAL" clId="{6ADC4864-A23C-443E-8DF4-A1F7DF03224B}" dt="2020-06-03T17:15:31.539" v="1154" actId="26606"/>
          <ac:graphicFrameMkLst>
            <pc:docMk/>
            <pc:sldMk cId="816564861" sldId="262"/>
            <ac:graphicFrameMk id="5" creationId="{EEADEB5D-86AB-4870-AEFE-A7DCE04A3992}"/>
          </ac:graphicFrameMkLst>
        </pc:graphicFrameChg>
        <pc:cxnChg chg="add">
          <ac:chgData name="Callum" userId="2d745c69-474e-4c3a-934a-4ef719677adb" providerId="ADAL" clId="{6ADC4864-A23C-443E-8DF4-A1F7DF03224B}" dt="2020-06-03T17:15:31.539" v="1154" actId="26606"/>
          <ac:cxnSpMkLst>
            <pc:docMk/>
            <pc:sldMk cId="816564861" sldId="262"/>
            <ac:cxnSpMk id="11" creationId="{74E776C9-ED67-41B7-B3A3-4DF76EF3ACEE}"/>
          </ac:cxnSpMkLst>
        </pc:cxnChg>
      </pc:sldChg>
      <pc:sldChg chg="addSp delSp modSp add mod setBg">
        <pc:chgData name="Callum" userId="2d745c69-474e-4c3a-934a-4ef719677adb" providerId="ADAL" clId="{6ADC4864-A23C-443E-8DF4-A1F7DF03224B}" dt="2020-06-03T17:15:38.941" v="1155" actId="26606"/>
        <pc:sldMkLst>
          <pc:docMk/>
          <pc:sldMk cId="1233132158" sldId="263"/>
        </pc:sldMkLst>
        <pc:spChg chg="mod">
          <ac:chgData name="Callum" userId="2d745c69-474e-4c3a-934a-4ef719677adb" providerId="ADAL" clId="{6ADC4864-A23C-443E-8DF4-A1F7DF03224B}" dt="2020-06-03T17:15:38.941" v="1155" actId="26606"/>
          <ac:spMkLst>
            <pc:docMk/>
            <pc:sldMk cId="1233132158" sldId="263"/>
            <ac:spMk id="2" creationId="{49CB0C02-21D7-442E-9AC6-4659837B84AC}"/>
          </ac:spMkLst>
        </pc:spChg>
        <pc:spChg chg="del mod">
          <ac:chgData name="Callum" userId="2d745c69-474e-4c3a-934a-4ef719677adb" providerId="ADAL" clId="{6ADC4864-A23C-443E-8DF4-A1F7DF03224B}" dt="2020-06-03T17:15:38.941" v="1155" actId="26606"/>
          <ac:spMkLst>
            <pc:docMk/>
            <pc:sldMk cId="1233132158" sldId="263"/>
            <ac:spMk id="3" creationId="{F8B9F0B0-ABD9-4A93-B6C2-16A8FADD4CE4}"/>
          </ac:spMkLst>
        </pc:spChg>
        <pc:spChg chg="add">
          <ac:chgData name="Callum" userId="2d745c69-474e-4c3a-934a-4ef719677adb" providerId="ADAL" clId="{6ADC4864-A23C-443E-8DF4-A1F7DF03224B}" dt="2020-06-03T17:15:38.941" v="1155" actId="26606"/>
          <ac:spMkLst>
            <pc:docMk/>
            <pc:sldMk cId="1233132158" sldId="263"/>
            <ac:spMk id="9" creationId="{3A5B4632-C963-4296-86F0-79AA9EA5AE98}"/>
          </ac:spMkLst>
        </pc:spChg>
        <pc:graphicFrameChg chg="add">
          <ac:chgData name="Callum" userId="2d745c69-474e-4c3a-934a-4ef719677adb" providerId="ADAL" clId="{6ADC4864-A23C-443E-8DF4-A1F7DF03224B}" dt="2020-06-03T17:15:38.941" v="1155" actId="26606"/>
          <ac:graphicFrameMkLst>
            <pc:docMk/>
            <pc:sldMk cId="1233132158" sldId="263"/>
            <ac:graphicFrameMk id="5" creationId="{42FC9DFC-B9E6-40BD-895C-3A0962BCCE2D}"/>
          </ac:graphicFrameMkLst>
        </pc:graphicFrameChg>
      </pc:sldChg>
      <pc:sldChg chg="addSp delSp modSp add mod setBg">
        <pc:chgData name="Callum" userId="2d745c69-474e-4c3a-934a-4ef719677adb" providerId="ADAL" clId="{6ADC4864-A23C-443E-8DF4-A1F7DF03224B}" dt="2020-06-03T17:15:47.001" v="1156" actId="26606"/>
        <pc:sldMkLst>
          <pc:docMk/>
          <pc:sldMk cId="2316657186" sldId="264"/>
        </pc:sldMkLst>
        <pc:spChg chg="mod">
          <ac:chgData name="Callum" userId="2d745c69-474e-4c3a-934a-4ef719677adb" providerId="ADAL" clId="{6ADC4864-A23C-443E-8DF4-A1F7DF03224B}" dt="2020-06-03T17:15:47.001" v="1156" actId="26606"/>
          <ac:spMkLst>
            <pc:docMk/>
            <pc:sldMk cId="2316657186" sldId="264"/>
            <ac:spMk id="2" creationId="{117C5405-D4C2-42C9-922B-CCC79D21A168}"/>
          </ac:spMkLst>
        </pc:spChg>
        <pc:spChg chg="del mod">
          <ac:chgData name="Callum" userId="2d745c69-474e-4c3a-934a-4ef719677adb" providerId="ADAL" clId="{6ADC4864-A23C-443E-8DF4-A1F7DF03224B}" dt="2020-06-03T17:15:47.001" v="1156" actId="26606"/>
          <ac:spMkLst>
            <pc:docMk/>
            <pc:sldMk cId="2316657186" sldId="264"/>
            <ac:spMk id="3" creationId="{EEB984F8-8812-4CD9-86CA-722F503AB6A6}"/>
          </ac:spMkLst>
        </pc:spChg>
        <pc:spChg chg="add">
          <ac:chgData name="Callum" userId="2d745c69-474e-4c3a-934a-4ef719677adb" providerId="ADAL" clId="{6ADC4864-A23C-443E-8DF4-A1F7DF03224B}" dt="2020-06-03T17:15:47.001" v="1156" actId="26606"/>
          <ac:spMkLst>
            <pc:docMk/>
            <pc:sldMk cId="2316657186" sldId="264"/>
            <ac:spMk id="9" creationId="{3A5B4632-C963-4296-86F0-79AA9EA5AE98}"/>
          </ac:spMkLst>
        </pc:spChg>
        <pc:graphicFrameChg chg="add">
          <ac:chgData name="Callum" userId="2d745c69-474e-4c3a-934a-4ef719677adb" providerId="ADAL" clId="{6ADC4864-A23C-443E-8DF4-A1F7DF03224B}" dt="2020-06-03T17:15:47.001" v="1156" actId="26606"/>
          <ac:graphicFrameMkLst>
            <pc:docMk/>
            <pc:sldMk cId="2316657186" sldId="264"/>
            <ac:graphicFrameMk id="5" creationId="{D2E7FFFB-4180-4785-BBF6-EF33B53FD4DE}"/>
          </ac:graphicFrameMkLst>
        </pc:graphicFrameChg>
      </pc:sldChg>
      <pc:sldChg chg="addSp delSp modSp add mod setBg">
        <pc:chgData name="Callum" userId="2d745c69-474e-4c3a-934a-4ef719677adb" providerId="ADAL" clId="{6ADC4864-A23C-443E-8DF4-A1F7DF03224B}" dt="2020-06-03T17:16:04.410" v="1157" actId="26606"/>
        <pc:sldMkLst>
          <pc:docMk/>
          <pc:sldMk cId="200062307" sldId="265"/>
        </pc:sldMkLst>
        <pc:spChg chg="mod">
          <ac:chgData name="Callum" userId="2d745c69-474e-4c3a-934a-4ef719677adb" providerId="ADAL" clId="{6ADC4864-A23C-443E-8DF4-A1F7DF03224B}" dt="2020-06-03T17:16:04.410" v="1157" actId="26606"/>
          <ac:spMkLst>
            <pc:docMk/>
            <pc:sldMk cId="200062307" sldId="265"/>
            <ac:spMk id="2" creationId="{CA6CCEA9-CDB0-4323-B89E-E766A5E370B9}"/>
          </ac:spMkLst>
        </pc:spChg>
        <pc:spChg chg="del mod">
          <ac:chgData name="Callum" userId="2d745c69-474e-4c3a-934a-4ef719677adb" providerId="ADAL" clId="{6ADC4864-A23C-443E-8DF4-A1F7DF03224B}" dt="2020-06-03T17:16:04.410" v="1157" actId="26606"/>
          <ac:spMkLst>
            <pc:docMk/>
            <pc:sldMk cId="200062307" sldId="265"/>
            <ac:spMk id="3" creationId="{866E0CC5-B6A4-478A-BE8B-E991696ED631}"/>
          </ac:spMkLst>
        </pc:spChg>
        <pc:spChg chg="add">
          <ac:chgData name="Callum" userId="2d745c69-474e-4c3a-934a-4ef719677adb" providerId="ADAL" clId="{6ADC4864-A23C-443E-8DF4-A1F7DF03224B}" dt="2020-06-03T17:16:04.410" v="1157" actId="26606"/>
          <ac:spMkLst>
            <pc:docMk/>
            <pc:sldMk cId="200062307" sldId="265"/>
            <ac:spMk id="9" creationId="{3A5B4632-C963-4296-86F0-79AA9EA5AE98}"/>
          </ac:spMkLst>
        </pc:spChg>
        <pc:graphicFrameChg chg="add">
          <ac:chgData name="Callum" userId="2d745c69-474e-4c3a-934a-4ef719677adb" providerId="ADAL" clId="{6ADC4864-A23C-443E-8DF4-A1F7DF03224B}" dt="2020-06-03T17:16:04.410" v="1157" actId="26606"/>
          <ac:graphicFrameMkLst>
            <pc:docMk/>
            <pc:sldMk cId="200062307" sldId="265"/>
            <ac:graphicFrameMk id="5" creationId="{E326A2C0-302D-4651-991A-C25696DC6552}"/>
          </ac:graphicFrameMkLst>
        </pc:graphicFrameChg>
      </pc:sldChg>
      <pc:sldChg chg="addSp delSp modSp add mod setBg">
        <pc:chgData name="Callum" userId="2d745c69-474e-4c3a-934a-4ef719677adb" providerId="ADAL" clId="{6ADC4864-A23C-443E-8DF4-A1F7DF03224B}" dt="2020-06-03T17:16:12.350" v="1158" actId="26606"/>
        <pc:sldMkLst>
          <pc:docMk/>
          <pc:sldMk cId="3382039239" sldId="266"/>
        </pc:sldMkLst>
        <pc:spChg chg="mod">
          <ac:chgData name="Callum" userId="2d745c69-474e-4c3a-934a-4ef719677adb" providerId="ADAL" clId="{6ADC4864-A23C-443E-8DF4-A1F7DF03224B}" dt="2020-06-03T17:16:12.350" v="1158" actId="26606"/>
          <ac:spMkLst>
            <pc:docMk/>
            <pc:sldMk cId="3382039239" sldId="266"/>
            <ac:spMk id="2" creationId="{410055D9-9C10-47C5-93D9-3A8B00E8061C}"/>
          </ac:spMkLst>
        </pc:spChg>
        <pc:spChg chg="del mod">
          <ac:chgData name="Callum" userId="2d745c69-474e-4c3a-934a-4ef719677adb" providerId="ADAL" clId="{6ADC4864-A23C-443E-8DF4-A1F7DF03224B}" dt="2020-06-03T17:16:12.350" v="1158" actId="26606"/>
          <ac:spMkLst>
            <pc:docMk/>
            <pc:sldMk cId="3382039239" sldId="266"/>
            <ac:spMk id="3" creationId="{85211172-0BCD-463E-B597-7B778FB1F31D}"/>
          </ac:spMkLst>
        </pc:spChg>
        <pc:spChg chg="add">
          <ac:chgData name="Callum" userId="2d745c69-474e-4c3a-934a-4ef719677adb" providerId="ADAL" clId="{6ADC4864-A23C-443E-8DF4-A1F7DF03224B}" dt="2020-06-03T17:16:12.350" v="1158" actId="26606"/>
          <ac:spMkLst>
            <pc:docMk/>
            <pc:sldMk cId="3382039239" sldId="266"/>
            <ac:spMk id="9" creationId="{3A5B4632-C963-4296-86F0-79AA9EA5AE98}"/>
          </ac:spMkLst>
        </pc:spChg>
        <pc:graphicFrameChg chg="add">
          <ac:chgData name="Callum" userId="2d745c69-474e-4c3a-934a-4ef719677adb" providerId="ADAL" clId="{6ADC4864-A23C-443E-8DF4-A1F7DF03224B}" dt="2020-06-03T17:16:12.350" v="1158" actId="26606"/>
          <ac:graphicFrameMkLst>
            <pc:docMk/>
            <pc:sldMk cId="3382039239" sldId="266"/>
            <ac:graphicFrameMk id="5" creationId="{CD2C4B7B-EC65-4D94-9DF5-55EB3B66413A}"/>
          </ac:graphicFrameMkLst>
        </pc:graphicFrameChg>
      </pc:sldChg>
      <pc:sldChg chg="addSp modSp add mod setBg">
        <pc:chgData name="Callum" userId="2d745c69-474e-4c3a-934a-4ef719677adb" providerId="ADAL" clId="{6ADC4864-A23C-443E-8DF4-A1F7DF03224B}" dt="2020-06-03T17:16:25.662" v="1159" actId="26606"/>
        <pc:sldMkLst>
          <pc:docMk/>
          <pc:sldMk cId="2704378536" sldId="267"/>
        </pc:sldMkLst>
        <pc:spChg chg="mod">
          <ac:chgData name="Callum" userId="2d745c69-474e-4c3a-934a-4ef719677adb" providerId="ADAL" clId="{6ADC4864-A23C-443E-8DF4-A1F7DF03224B}" dt="2020-06-03T17:16:25.662" v="1159" actId="26606"/>
          <ac:spMkLst>
            <pc:docMk/>
            <pc:sldMk cId="2704378536" sldId="267"/>
            <ac:spMk id="2" creationId="{6156E8D6-1202-41B3-BF6E-F1D66D9084E1}"/>
          </ac:spMkLst>
        </pc:spChg>
        <pc:spChg chg="mod">
          <ac:chgData name="Callum" userId="2d745c69-474e-4c3a-934a-4ef719677adb" providerId="ADAL" clId="{6ADC4864-A23C-443E-8DF4-A1F7DF03224B}" dt="2020-06-03T17:16:25.662" v="1159" actId="26606"/>
          <ac:spMkLst>
            <pc:docMk/>
            <pc:sldMk cId="2704378536" sldId="267"/>
            <ac:spMk id="3" creationId="{8660973A-EB05-480C-BA35-85138ED7593F}"/>
          </ac:spMkLst>
        </pc:spChg>
        <pc:spChg chg="add">
          <ac:chgData name="Callum" userId="2d745c69-474e-4c3a-934a-4ef719677adb" providerId="ADAL" clId="{6ADC4864-A23C-443E-8DF4-A1F7DF03224B}" dt="2020-06-03T17:16:25.662" v="1159" actId="26606"/>
          <ac:spMkLst>
            <pc:docMk/>
            <pc:sldMk cId="2704378536" sldId="267"/>
            <ac:spMk id="8" creationId="{F98ED85F-DCEE-4B50-802E-71A6E3E12B04}"/>
          </ac:spMkLst>
        </pc:spChg>
      </pc:sldChg>
      <pc:sldChg chg="addSp delSp modSp add mod setBg">
        <pc:chgData name="Callum" userId="2d745c69-474e-4c3a-934a-4ef719677adb" providerId="ADAL" clId="{6ADC4864-A23C-443E-8DF4-A1F7DF03224B}" dt="2020-06-03T17:53:29.534" v="1563" actId="20577"/>
        <pc:sldMkLst>
          <pc:docMk/>
          <pc:sldMk cId="1814093698" sldId="268"/>
        </pc:sldMkLst>
        <pc:spChg chg="mod">
          <ac:chgData name="Callum" userId="2d745c69-474e-4c3a-934a-4ef719677adb" providerId="ADAL" clId="{6ADC4864-A23C-443E-8DF4-A1F7DF03224B}" dt="2020-06-03T17:52:09.646" v="1561" actId="26606"/>
          <ac:spMkLst>
            <pc:docMk/>
            <pc:sldMk cId="1814093698" sldId="268"/>
            <ac:spMk id="2" creationId="{F2F0B685-F9C6-4CF6-A563-8447E9A43411}"/>
          </ac:spMkLst>
        </pc:spChg>
        <pc:spChg chg="del mod">
          <ac:chgData name="Callum" userId="2d745c69-474e-4c3a-934a-4ef719677adb" providerId="ADAL" clId="{6ADC4864-A23C-443E-8DF4-A1F7DF03224B}" dt="2020-06-03T17:52:09.646" v="1561" actId="26606"/>
          <ac:spMkLst>
            <pc:docMk/>
            <pc:sldMk cId="1814093698" sldId="268"/>
            <ac:spMk id="3" creationId="{051020D9-A2E8-474B-8086-706D3ED6326E}"/>
          </ac:spMkLst>
        </pc:spChg>
        <pc:graphicFrameChg chg="add mod">
          <ac:chgData name="Callum" userId="2d745c69-474e-4c3a-934a-4ef719677adb" providerId="ADAL" clId="{6ADC4864-A23C-443E-8DF4-A1F7DF03224B}" dt="2020-06-03T17:53:29.534" v="1563" actId="20577"/>
          <ac:graphicFrameMkLst>
            <pc:docMk/>
            <pc:sldMk cId="1814093698" sldId="268"/>
            <ac:graphicFrameMk id="5" creationId="{A678206A-6A34-4C28-81DC-9FD7C65C6C9C}"/>
          </ac:graphicFrameMkLst>
        </pc:graphicFrameChg>
      </pc:sldChg>
    </pc:docChg>
  </pc:docChgLst>
  <pc:docChgLst>
    <pc:chgData name="Callum Summerfield (1902562)" userId="2d745c69-474e-4c3a-934a-4ef719677adb" providerId="ADAL" clId="{7E5A677E-D937-F146-96AE-E69D90C69690}"/>
    <pc:docChg chg="undo custSel addSld modSld">
      <pc:chgData name="Callum Summerfield (1902562)" userId="2d745c69-474e-4c3a-934a-4ef719677adb" providerId="ADAL" clId="{7E5A677E-D937-F146-96AE-E69D90C69690}" dt="2020-06-03T20:40:27.713" v="2758" actId="20577"/>
      <pc:docMkLst>
        <pc:docMk/>
      </pc:docMkLst>
      <pc:sldChg chg="addSp delSp modSp mod setBg setClrOvrMap modNotesTx">
        <pc:chgData name="Callum Summerfield (1902562)" userId="2d745c69-474e-4c3a-934a-4ef719677adb" providerId="ADAL" clId="{7E5A677E-D937-F146-96AE-E69D90C69690}" dt="2020-06-03T19:59:14.279" v="797" actId="20577"/>
        <pc:sldMkLst>
          <pc:docMk/>
          <pc:sldMk cId="3334854418" sldId="256"/>
        </pc:sldMkLst>
        <pc:spChg chg="mod">
          <ac:chgData name="Callum Summerfield (1902562)" userId="2d745c69-474e-4c3a-934a-4ef719677adb" providerId="ADAL" clId="{7E5A677E-D937-F146-96AE-E69D90C69690}" dt="2020-06-03T13:19:27.900" v="12" actId="1076"/>
          <ac:spMkLst>
            <pc:docMk/>
            <pc:sldMk cId="3334854418" sldId="256"/>
            <ac:spMk id="2" creationId="{871F92BE-E612-43A4-9F57-4164FB577326}"/>
          </ac:spMkLst>
        </pc:spChg>
        <pc:spChg chg="del mod">
          <ac:chgData name="Callum Summerfield (1902562)" userId="2d745c69-474e-4c3a-934a-4ef719677adb" providerId="ADAL" clId="{7E5A677E-D937-F146-96AE-E69D90C69690}" dt="2020-06-03T13:19:17.773" v="11" actId="21"/>
          <ac:spMkLst>
            <pc:docMk/>
            <pc:sldMk cId="3334854418" sldId="256"/>
            <ac:spMk id="3" creationId="{8D0706B7-3B5C-4F1F-B8A5-1482C478FBBC}"/>
          </ac:spMkLst>
        </pc:spChg>
        <pc:spChg chg="add del">
          <ac:chgData name="Callum Summerfield (1902562)" userId="2d745c69-474e-4c3a-934a-4ef719677adb" providerId="ADAL" clId="{7E5A677E-D937-F146-96AE-E69D90C69690}" dt="2020-06-03T13:18:48.590" v="4" actId="26606"/>
          <ac:spMkLst>
            <pc:docMk/>
            <pc:sldMk cId="3334854418" sldId="256"/>
            <ac:spMk id="9" creationId="{87CC2527-562A-4F69-B487-4371E5B243E7}"/>
          </ac:spMkLst>
        </pc:spChg>
        <pc:spChg chg="add del">
          <ac:chgData name="Callum Summerfield (1902562)" userId="2d745c69-474e-4c3a-934a-4ef719677adb" providerId="ADAL" clId="{7E5A677E-D937-F146-96AE-E69D90C69690}" dt="2020-06-03T13:18:50.490" v="6" actId="26606"/>
          <ac:spMkLst>
            <pc:docMk/>
            <pc:sldMk cId="3334854418" sldId="256"/>
            <ac:spMk id="13" creationId="{AF2F604E-43BE-4DC3-B983-E071523364F8}"/>
          </ac:spMkLst>
        </pc:spChg>
        <pc:spChg chg="add del">
          <ac:chgData name="Callum Summerfield (1902562)" userId="2d745c69-474e-4c3a-934a-4ef719677adb" providerId="ADAL" clId="{7E5A677E-D937-F146-96AE-E69D90C69690}" dt="2020-06-03T13:18:50.490" v="6" actId="26606"/>
          <ac:spMkLst>
            <pc:docMk/>
            <pc:sldMk cId="3334854418" sldId="256"/>
            <ac:spMk id="14" creationId="{0671A8AE-40A1-4631-A6B8-581AFF065482}"/>
          </ac:spMkLst>
        </pc:spChg>
        <pc:spChg chg="add del">
          <ac:chgData name="Callum Summerfield (1902562)" userId="2d745c69-474e-4c3a-934a-4ef719677adb" providerId="ADAL" clId="{7E5A677E-D937-F146-96AE-E69D90C69690}" dt="2020-06-03T13:18:50.490" v="6" actId="26606"/>
          <ac:spMkLst>
            <pc:docMk/>
            <pc:sldMk cId="3334854418" sldId="256"/>
            <ac:spMk id="15" creationId="{08C9B587-E65E-4B52-B37C-ABEBB6E87928}"/>
          </ac:spMkLst>
        </pc:spChg>
        <pc:spChg chg="add del">
          <ac:chgData name="Callum Summerfield (1902562)" userId="2d745c69-474e-4c3a-934a-4ef719677adb" providerId="ADAL" clId="{7E5A677E-D937-F146-96AE-E69D90C69690}" dt="2020-06-03T13:18:50.490" v="6" actId="26606"/>
          <ac:spMkLst>
            <pc:docMk/>
            <pc:sldMk cId="3334854418" sldId="256"/>
            <ac:spMk id="16" creationId="{AB58EF07-17C2-48CF-ABB0-EEF1F17CB8F0}"/>
          </ac:spMkLst>
        </pc:spChg>
        <pc:spChg chg="add del">
          <ac:chgData name="Callum Summerfield (1902562)" userId="2d745c69-474e-4c3a-934a-4ef719677adb" providerId="ADAL" clId="{7E5A677E-D937-F146-96AE-E69D90C69690}" dt="2020-06-03T13:18:52.834" v="8" actId="26606"/>
          <ac:spMkLst>
            <pc:docMk/>
            <pc:sldMk cId="3334854418" sldId="256"/>
            <ac:spMk id="18" creationId="{87CC2527-562A-4F69-B487-4371E5B243E7}"/>
          </ac:spMkLst>
        </pc:spChg>
        <pc:spChg chg="add">
          <ac:chgData name="Callum Summerfield (1902562)" userId="2d745c69-474e-4c3a-934a-4ef719677adb" providerId="ADAL" clId="{7E5A677E-D937-F146-96AE-E69D90C69690}" dt="2020-06-03T13:18:53.055" v="9" actId="26606"/>
          <ac:spMkLst>
            <pc:docMk/>
            <pc:sldMk cId="3334854418" sldId="256"/>
            <ac:spMk id="21" creationId="{71B2258F-86CA-4D4D-8270-BC05FCDEBFB3}"/>
          </ac:spMkLst>
        </pc:spChg>
        <pc:picChg chg="add mod ord">
          <ac:chgData name="Callum Summerfield (1902562)" userId="2d745c69-474e-4c3a-934a-4ef719677adb" providerId="ADAL" clId="{7E5A677E-D937-F146-96AE-E69D90C69690}" dt="2020-06-03T19:58:27.095" v="752" actId="1076"/>
          <ac:picMkLst>
            <pc:docMk/>
            <pc:sldMk cId="3334854418" sldId="256"/>
            <ac:picMk id="4" creationId="{FBF20B1C-A042-1540-A23E-2689D0ED1C93}"/>
          </ac:picMkLst>
        </pc:picChg>
        <pc:cxnChg chg="add del">
          <ac:chgData name="Callum Summerfield (1902562)" userId="2d745c69-474e-4c3a-934a-4ef719677adb" providerId="ADAL" clId="{7E5A677E-D937-F146-96AE-E69D90C69690}" dt="2020-06-03T13:18:48.590" v="4" actId="26606"/>
          <ac:cxnSpMkLst>
            <pc:docMk/>
            <pc:sldMk cId="3334854418" sldId="256"/>
            <ac:cxnSpMk id="11" creationId="{BCDAEC91-5BCE-4B55-9CC0-43EF94CB734B}"/>
          </ac:cxnSpMkLst>
        </pc:cxnChg>
        <pc:cxnChg chg="add del">
          <ac:chgData name="Callum Summerfield (1902562)" userId="2d745c69-474e-4c3a-934a-4ef719677adb" providerId="ADAL" clId="{7E5A677E-D937-F146-96AE-E69D90C69690}" dt="2020-06-03T13:18:52.834" v="8" actId="26606"/>
          <ac:cxnSpMkLst>
            <pc:docMk/>
            <pc:sldMk cId="3334854418" sldId="256"/>
            <ac:cxnSpMk id="19" creationId="{BCDAEC91-5BCE-4B55-9CC0-43EF94CB734B}"/>
          </ac:cxnSpMkLst>
        </pc:cxnChg>
      </pc:sldChg>
      <pc:sldChg chg="addSp modSp new mod setBg setClrOvrMap modNotesTx">
        <pc:chgData name="Callum Summerfield (1902562)" userId="2d745c69-474e-4c3a-934a-4ef719677adb" providerId="ADAL" clId="{7E5A677E-D937-F146-96AE-E69D90C69690}" dt="2020-06-03T19:59:01.941" v="753" actId="22"/>
        <pc:sldMkLst>
          <pc:docMk/>
          <pc:sldMk cId="142003492" sldId="257"/>
        </pc:sldMkLst>
        <pc:spChg chg="mod">
          <ac:chgData name="Callum Summerfield (1902562)" userId="2d745c69-474e-4c3a-934a-4ef719677adb" providerId="ADAL" clId="{7E5A677E-D937-F146-96AE-E69D90C69690}" dt="2020-06-03T13:30:36.264" v="401" actId="26606"/>
          <ac:spMkLst>
            <pc:docMk/>
            <pc:sldMk cId="142003492" sldId="257"/>
            <ac:spMk id="2" creationId="{0ABADF74-33E8-5D48-8C2A-BAD708907E00}"/>
          </ac:spMkLst>
        </pc:spChg>
        <pc:spChg chg="mod">
          <ac:chgData name="Callum Summerfield (1902562)" userId="2d745c69-474e-4c3a-934a-4ef719677adb" providerId="ADAL" clId="{7E5A677E-D937-F146-96AE-E69D90C69690}" dt="2020-06-03T13:30:36.264" v="401" actId="26606"/>
          <ac:spMkLst>
            <pc:docMk/>
            <pc:sldMk cId="142003492" sldId="257"/>
            <ac:spMk id="3" creationId="{D2C6E754-0AE6-064C-9DED-E06FA3B10437}"/>
          </ac:spMkLst>
        </pc:spChg>
        <pc:spChg chg="add">
          <ac:chgData name="Callum Summerfield (1902562)" userId="2d745c69-474e-4c3a-934a-4ef719677adb" providerId="ADAL" clId="{7E5A677E-D937-F146-96AE-E69D90C69690}" dt="2020-06-03T13:30:36.264" v="401" actId="26606"/>
          <ac:spMkLst>
            <pc:docMk/>
            <pc:sldMk cId="142003492" sldId="257"/>
            <ac:spMk id="9" creationId="{9228552E-C8B1-4A80-8448-0787CE0FC704}"/>
          </ac:spMkLst>
        </pc:spChg>
        <pc:picChg chg="add mod ord">
          <ac:chgData name="Callum Summerfield (1902562)" userId="2d745c69-474e-4c3a-934a-4ef719677adb" providerId="ADAL" clId="{7E5A677E-D937-F146-96AE-E69D90C69690}" dt="2020-06-03T13:30:36.264" v="401" actId="26606"/>
          <ac:picMkLst>
            <pc:docMk/>
            <pc:sldMk cId="142003492" sldId="257"/>
            <ac:picMk id="4" creationId="{DAD6B4DC-8C47-6B48-A161-AA807576B941}"/>
          </ac:picMkLst>
        </pc:picChg>
      </pc:sldChg>
      <pc:sldChg chg="addSp delSp modSp new mod setBg modNotesTx">
        <pc:chgData name="Callum Summerfield (1902562)" userId="2d745c69-474e-4c3a-934a-4ef719677adb" providerId="ADAL" clId="{7E5A677E-D937-F146-96AE-E69D90C69690}" dt="2020-06-03T20:03:19.028" v="955" actId="20577"/>
        <pc:sldMkLst>
          <pc:docMk/>
          <pc:sldMk cId="2992250149" sldId="258"/>
        </pc:sldMkLst>
        <pc:spChg chg="mod">
          <ac:chgData name="Callum Summerfield (1902562)" userId="2d745c69-474e-4c3a-934a-4ef719677adb" providerId="ADAL" clId="{7E5A677E-D937-F146-96AE-E69D90C69690}" dt="2020-06-03T13:32:15.208" v="405" actId="26606"/>
          <ac:spMkLst>
            <pc:docMk/>
            <pc:sldMk cId="2992250149" sldId="258"/>
            <ac:spMk id="2" creationId="{13915B31-AFA0-8C47-A665-B838098562C4}"/>
          </ac:spMkLst>
        </pc:spChg>
        <pc:spChg chg="del">
          <ac:chgData name="Callum Summerfield (1902562)" userId="2d745c69-474e-4c3a-934a-4ef719677adb" providerId="ADAL" clId="{7E5A677E-D937-F146-96AE-E69D90C69690}" dt="2020-06-03T13:32:01.592" v="402" actId="931"/>
          <ac:spMkLst>
            <pc:docMk/>
            <pc:sldMk cId="2992250149" sldId="258"/>
            <ac:spMk id="3" creationId="{7FA36CAC-F063-EC4E-A90C-DEC42E6A373E}"/>
          </ac:spMkLst>
        </pc:spChg>
        <pc:spChg chg="add del">
          <ac:chgData name="Callum Summerfield (1902562)" userId="2d745c69-474e-4c3a-934a-4ef719677adb" providerId="ADAL" clId="{7E5A677E-D937-F146-96AE-E69D90C69690}" dt="2020-06-03T13:32:15.191" v="404" actId="26606"/>
          <ac:spMkLst>
            <pc:docMk/>
            <pc:sldMk cId="2992250149" sldId="258"/>
            <ac:spMk id="8" creationId="{B26D1E6B-5E88-4CD7-B8C6-64021AB8ABEB}"/>
          </ac:spMkLst>
        </pc:spChg>
        <pc:spChg chg="add mod">
          <ac:chgData name="Callum Summerfield (1902562)" userId="2d745c69-474e-4c3a-934a-4ef719677adb" providerId="ADAL" clId="{7E5A677E-D937-F146-96AE-E69D90C69690}" dt="2020-06-03T13:34:48.309" v="473" actId="1076"/>
          <ac:spMkLst>
            <pc:docMk/>
            <pc:sldMk cId="2992250149" sldId="258"/>
            <ac:spMk id="10" creationId="{10B184D7-5434-423F-8685-28CB1D8EF8B9}"/>
          </ac:spMkLst>
        </pc:spChg>
        <pc:picChg chg="add mod ord">
          <ac:chgData name="Callum Summerfield (1902562)" userId="2d745c69-474e-4c3a-934a-4ef719677adb" providerId="ADAL" clId="{7E5A677E-D937-F146-96AE-E69D90C69690}" dt="2020-06-03T13:32:15.208" v="405" actId="26606"/>
          <ac:picMkLst>
            <pc:docMk/>
            <pc:sldMk cId="2992250149" sldId="258"/>
            <ac:picMk id="4" creationId="{1BD51537-E43D-474E-ADBC-454240D3901F}"/>
          </ac:picMkLst>
        </pc:picChg>
      </pc:sldChg>
      <pc:sldChg chg="modSp new modNotesTx">
        <pc:chgData name="Callum Summerfield (1902562)" userId="2d745c69-474e-4c3a-934a-4ef719677adb" providerId="ADAL" clId="{7E5A677E-D937-F146-96AE-E69D90C69690}" dt="2020-06-03T20:09:12.681" v="1260" actId="20577"/>
        <pc:sldMkLst>
          <pc:docMk/>
          <pc:sldMk cId="2139835949" sldId="259"/>
        </pc:sldMkLst>
        <pc:spChg chg="mod">
          <ac:chgData name="Callum Summerfield (1902562)" userId="2d745c69-474e-4c3a-934a-4ef719677adb" providerId="ADAL" clId="{7E5A677E-D937-F146-96AE-E69D90C69690}" dt="2020-06-03T13:41:15.767" v="644" actId="1076"/>
          <ac:spMkLst>
            <pc:docMk/>
            <pc:sldMk cId="2139835949" sldId="259"/>
            <ac:spMk id="2" creationId="{BA272B85-ECB1-D945-9F80-193A9BBD4BDD}"/>
          </ac:spMkLst>
        </pc:spChg>
        <pc:spChg chg="mod">
          <ac:chgData name="Callum Summerfield (1902562)" userId="2d745c69-474e-4c3a-934a-4ef719677adb" providerId="ADAL" clId="{7E5A677E-D937-F146-96AE-E69D90C69690}" dt="2020-06-03T13:40:48.762" v="642" actId="20577"/>
          <ac:spMkLst>
            <pc:docMk/>
            <pc:sldMk cId="2139835949" sldId="259"/>
            <ac:spMk id="3" creationId="{CB20B98C-1577-E14F-979D-AD32D5AC0178}"/>
          </ac:spMkLst>
        </pc:spChg>
      </pc:sldChg>
      <pc:sldChg chg="modSp new modNotesTx">
        <pc:chgData name="Callum Summerfield (1902562)" userId="2d745c69-474e-4c3a-934a-4ef719677adb" providerId="ADAL" clId="{7E5A677E-D937-F146-96AE-E69D90C69690}" dt="2020-06-03T20:14:05.127" v="1506" actId="20577"/>
        <pc:sldMkLst>
          <pc:docMk/>
          <pc:sldMk cId="3787211872" sldId="260"/>
        </pc:sldMkLst>
        <pc:spChg chg="mod">
          <ac:chgData name="Callum Summerfield (1902562)" userId="2d745c69-474e-4c3a-934a-4ef719677adb" providerId="ADAL" clId="{7E5A677E-D937-F146-96AE-E69D90C69690}" dt="2020-06-03T13:41:44.667" v="682" actId="20577"/>
          <ac:spMkLst>
            <pc:docMk/>
            <pc:sldMk cId="3787211872" sldId="260"/>
            <ac:spMk id="2" creationId="{A365D829-297B-8C44-B68C-E87FD57C4BDE}"/>
          </ac:spMkLst>
        </pc:spChg>
        <pc:spChg chg="mod">
          <ac:chgData name="Callum Summerfield (1902562)" userId="2d745c69-474e-4c3a-934a-4ef719677adb" providerId="ADAL" clId="{7E5A677E-D937-F146-96AE-E69D90C69690}" dt="2020-06-03T13:42:19.521" v="698" actId="20577"/>
          <ac:spMkLst>
            <pc:docMk/>
            <pc:sldMk cId="3787211872" sldId="260"/>
            <ac:spMk id="3" creationId="{1A5F98AF-9280-944B-90EC-2EA9CB8863A4}"/>
          </ac:spMkLst>
        </pc:spChg>
      </pc:sldChg>
      <pc:sldChg chg="modSp modNotesTx">
        <pc:chgData name="Callum Summerfield (1902562)" userId="2d745c69-474e-4c3a-934a-4ef719677adb" providerId="ADAL" clId="{7E5A677E-D937-F146-96AE-E69D90C69690}" dt="2020-06-03T20:15:35.963" v="1677" actId="1076"/>
        <pc:sldMkLst>
          <pc:docMk/>
          <pc:sldMk cId="1580705034" sldId="261"/>
        </pc:sldMkLst>
        <pc:graphicFrameChg chg="mod">
          <ac:chgData name="Callum Summerfield (1902562)" userId="2d745c69-474e-4c3a-934a-4ef719677adb" providerId="ADAL" clId="{7E5A677E-D937-F146-96AE-E69D90C69690}" dt="2020-06-03T20:15:35.963" v="1677" actId="1076"/>
          <ac:graphicFrameMkLst>
            <pc:docMk/>
            <pc:sldMk cId="1580705034" sldId="261"/>
            <ac:graphicFrameMk id="12" creationId="{58F18C60-2BE2-41B4-8464-5A369F510713}"/>
          </ac:graphicFrameMkLst>
        </pc:graphicFrameChg>
      </pc:sldChg>
      <pc:sldChg chg="modNotesTx">
        <pc:chgData name="Callum Summerfield (1902562)" userId="2d745c69-474e-4c3a-934a-4ef719677adb" providerId="ADAL" clId="{7E5A677E-D937-F146-96AE-E69D90C69690}" dt="2020-06-03T20:20:48.136" v="1971" actId="20577"/>
        <pc:sldMkLst>
          <pc:docMk/>
          <pc:sldMk cId="816564861" sldId="262"/>
        </pc:sldMkLst>
      </pc:sldChg>
      <pc:sldChg chg="modSp modNotesTx">
        <pc:chgData name="Callum Summerfield (1902562)" userId="2d745c69-474e-4c3a-934a-4ef719677adb" providerId="ADAL" clId="{7E5A677E-D937-F146-96AE-E69D90C69690}" dt="2020-06-03T20:23:40.525" v="2129" actId="20577"/>
        <pc:sldMkLst>
          <pc:docMk/>
          <pc:sldMk cId="1233132158" sldId="263"/>
        </pc:sldMkLst>
        <pc:graphicFrameChg chg="mod">
          <ac:chgData name="Callum Summerfield (1902562)" userId="2d745c69-474e-4c3a-934a-4ef719677adb" providerId="ADAL" clId="{7E5A677E-D937-F146-96AE-E69D90C69690}" dt="2020-06-03T20:21:30.711" v="1974" actId="1076"/>
          <ac:graphicFrameMkLst>
            <pc:docMk/>
            <pc:sldMk cId="1233132158" sldId="263"/>
            <ac:graphicFrameMk id="5" creationId="{42FC9DFC-B9E6-40BD-895C-3A0962BCCE2D}"/>
          </ac:graphicFrameMkLst>
        </pc:graphicFrameChg>
      </pc:sldChg>
      <pc:sldChg chg="modNotesTx">
        <pc:chgData name="Callum Summerfield (1902562)" userId="2d745c69-474e-4c3a-934a-4ef719677adb" providerId="ADAL" clId="{7E5A677E-D937-F146-96AE-E69D90C69690}" dt="2020-06-03T20:32:08.960" v="2279" actId="20577"/>
        <pc:sldMkLst>
          <pc:docMk/>
          <pc:sldMk cId="2316657186" sldId="264"/>
        </pc:sldMkLst>
      </pc:sldChg>
      <pc:sldChg chg="modNotesTx">
        <pc:chgData name="Callum Summerfield (1902562)" userId="2d745c69-474e-4c3a-934a-4ef719677adb" providerId="ADAL" clId="{7E5A677E-D937-F146-96AE-E69D90C69690}" dt="2020-06-03T20:35:32.902" v="2550" actId="20577"/>
        <pc:sldMkLst>
          <pc:docMk/>
          <pc:sldMk cId="200062307" sldId="265"/>
        </pc:sldMkLst>
      </pc:sldChg>
      <pc:sldChg chg="modNotesTx">
        <pc:chgData name="Callum Summerfield (1902562)" userId="2d745c69-474e-4c3a-934a-4ef719677adb" providerId="ADAL" clId="{7E5A677E-D937-F146-96AE-E69D90C69690}" dt="2020-06-03T20:37:46.380" v="2736" actId="20577"/>
        <pc:sldMkLst>
          <pc:docMk/>
          <pc:sldMk cId="3382039239" sldId="266"/>
        </pc:sldMkLst>
      </pc:sldChg>
      <pc:sldChg chg="modNotesTx">
        <pc:chgData name="Callum Summerfield (1902562)" userId="2d745c69-474e-4c3a-934a-4ef719677adb" providerId="ADAL" clId="{7E5A677E-D937-F146-96AE-E69D90C69690}" dt="2020-06-03T20:40:27.713" v="2758" actId="20577"/>
        <pc:sldMkLst>
          <pc:docMk/>
          <pc:sldMk cId="2704378536" sldId="26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sv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10" Type="http://schemas.openxmlformats.org/officeDocument/2006/relationships/image" Target="../media/image57.svg"/><Relationship Id="rId4" Type="http://schemas.openxmlformats.org/officeDocument/2006/relationships/image" Target="../media/image51.svg"/><Relationship Id="rId9" Type="http://schemas.openxmlformats.org/officeDocument/2006/relationships/image" Target="../media/image5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sv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10" Type="http://schemas.openxmlformats.org/officeDocument/2006/relationships/image" Target="../media/image57.svg"/><Relationship Id="rId4" Type="http://schemas.openxmlformats.org/officeDocument/2006/relationships/image" Target="../media/image51.svg"/><Relationship Id="rId9" Type="http://schemas.openxmlformats.org/officeDocument/2006/relationships/image" Target="../media/image5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6AB772-8621-44E6-AEF5-CEFDB962DD1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D4CE3FF-B87C-452B-8653-1AFC5F6BF943}">
      <dgm:prSet/>
      <dgm:spPr/>
      <dgm:t>
        <a:bodyPr/>
        <a:lstStyle/>
        <a:p>
          <a:r>
            <a:rPr lang="en-GB" i="1"/>
            <a:t>Where will you get your staff from?</a:t>
          </a:r>
          <a:endParaRPr lang="en-US"/>
        </a:p>
      </dgm:t>
    </dgm:pt>
    <dgm:pt modelId="{FD219CA3-D11A-4AFB-8411-8276AAB3C329}" type="parTrans" cxnId="{52877AFC-1822-484E-8F85-5A0AB84C5B22}">
      <dgm:prSet/>
      <dgm:spPr/>
      <dgm:t>
        <a:bodyPr/>
        <a:lstStyle/>
        <a:p>
          <a:endParaRPr lang="en-US"/>
        </a:p>
      </dgm:t>
    </dgm:pt>
    <dgm:pt modelId="{507B8609-3F5B-40AD-8002-F184C2862E84}" type="sibTrans" cxnId="{52877AFC-1822-484E-8F85-5A0AB84C5B22}">
      <dgm:prSet/>
      <dgm:spPr/>
      <dgm:t>
        <a:bodyPr/>
        <a:lstStyle/>
        <a:p>
          <a:endParaRPr lang="en-US"/>
        </a:p>
      </dgm:t>
    </dgm:pt>
    <dgm:pt modelId="{FCF1D5C7-ABE3-45AB-AC78-7E9D360B1FDB}">
      <dgm:prSet/>
      <dgm:spPr/>
      <dgm:t>
        <a:bodyPr/>
        <a:lstStyle/>
        <a:p>
          <a:r>
            <a:rPr lang="en-GB" i="1"/>
            <a:t>High student numbers </a:t>
          </a:r>
          <a:endParaRPr lang="en-US"/>
        </a:p>
      </dgm:t>
    </dgm:pt>
    <dgm:pt modelId="{4F5669A4-FBD0-42D8-A39A-C6FD228B7762}" type="parTrans" cxnId="{96EC5639-B702-4ECF-8E05-D87BCCCE5993}">
      <dgm:prSet/>
      <dgm:spPr/>
      <dgm:t>
        <a:bodyPr/>
        <a:lstStyle/>
        <a:p>
          <a:endParaRPr lang="en-US"/>
        </a:p>
      </dgm:t>
    </dgm:pt>
    <dgm:pt modelId="{34366662-FFC4-4317-89A7-FB399CDBA625}" type="sibTrans" cxnId="{96EC5639-B702-4ECF-8E05-D87BCCCE5993}">
      <dgm:prSet/>
      <dgm:spPr/>
      <dgm:t>
        <a:bodyPr/>
        <a:lstStyle/>
        <a:p>
          <a:endParaRPr lang="en-US"/>
        </a:p>
      </dgm:t>
    </dgm:pt>
    <dgm:pt modelId="{DE9B2F1A-520E-4B4E-A822-3D7E7CAFE30E}" type="pres">
      <dgm:prSet presAssocID="{FD6AB772-8621-44E6-AEF5-CEFDB962DD1F}" presName="root" presStyleCnt="0">
        <dgm:presLayoutVars>
          <dgm:dir/>
          <dgm:resizeHandles val="exact"/>
        </dgm:presLayoutVars>
      </dgm:prSet>
      <dgm:spPr/>
    </dgm:pt>
    <dgm:pt modelId="{D422697B-FD46-47D3-A167-AACD5E3FD9A7}" type="pres">
      <dgm:prSet presAssocID="{3D4CE3FF-B87C-452B-8653-1AFC5F6BF943}" presName="compNode" presStyleCnt="0"/>
      <dgm:spPr/>
    </dgm:pt>
    <dgm:pt modelId="{A85A2D0B-0546-48C8-AA9A-1345AF7C749F}" type="pres">
      <dgm:prSet presAssocID="{3D4CE3FF-B87C-452B-8653-1AFC5F6BF943}" presName="bgRect" presStyleLbl="bgShp" presStyleIdx="0" presStyleCnt="2"/>
      <dgm:spPr/>
    </dgm:pt>
    <dgm:pt modelId="{03F242B3-CD2F-4252-9737-B0A8AF2F5E53}" type="pres">
      <dgm:prSet presAssocID="{3D4CE3FF-B87C-452B-8653-1AFC5F6BF94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F2B07B21-D12B-4831-A499-8606E4490593}" type="pres">
      <dgm:prSet presAssocID="{3D4CE3FF-B87C-452B-8653-1AFC5F6BF943}" presName="spaceRect" presStyleCnt="0"/>
      <dgm:spPr/>
    </dgm:pt>
    <dgm:pt modelId="{C5BAD6CF-2BE8-451D-91E9-74521D07EE45}" type="pres">
      <dgm:prSet presAssocID="{3D4CE3FF-B87C-452B-8653-1AFC5F6BF943}" presName="parTx" presStyleLbl="revTx" presStyleIdx="0" presStyleCnt="2">
        <dgm:presLayoutVars>
          <dgm:chMax val="0"/>
          <dgm:chPref val="0"/>
        </dgm:presLayoutVars>
      </dgm:prSet>
      <dgm:spPr/>
    </dgm:pt>
    <dgm:pt modelId="{15C0F55E-DC83-48CB-9803-2BC8C7740E90}" type="pres">
      <dgm:prSet presAssocID="{507B8609-3F5B-40AD-8002-F184C2862E84}" presName="sibTrans" presStyleCnt="0"/>
      <dgm:spPr/>
    </dgm:pt>
    <dgm:pt modelId="{FAF6B8BB-A537-4428-B6F8-53337B410D91}" type="pres">
      <dgm:prSet presAssocID="{FCF1D5C7-ABE3-45AB-AC78-7E9D360B1FDB}" presName="compNode" presStyleCnt="0"/>
      <dgm:spPr/>
    </dgm:pt>
    <dgm:pt modelId="{DF0B9873-70CF-413A-AA9E-ABE8DBF62EFC}" type="pres">
      <dgm:prSet presAssocID="{FCF1D5C7-ABE3-45AB-AC78-7E9D360B1FDB}" presName="bgRect" presStyleLbl="bgShp" presStyleIdx="1" presStyleCnt="2"/>
      <dgm:spPr/>
    </dgm:pt>
    <dgm:pt modelId="{F102D16C-AB12-4FCE-9472-F5E90230CD43}" type="pres">
      <dgm:prSet presAssocID="{FCF1D5C7-ABE3-45AB-AC78-7E9D360B1FD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6F37A813-244A-4E82-B0D3-01D596865D1B}" type="pres">
      <dgm:prSet presAssocID="{FCF1D5C7-ABE3-45AB-AC78-7E9D360B1FDB}" presName="spaceRect" presStyleCnt="0"/>
      <dgm:spPr/>
    </dgm:pt>
    <dgm:pt modelId="{247A12BB-BB73-4770-B933-45BECC384993}" type="pres">
      <dgm:prSet presAssocID="{FCF1D5C7-ABE3-45AB-AC78-7E9D360B1FDB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96EC5639-B702-4ECF-8E05-D87BCCCE5993}" srcId="{FD6AB772-8621-44E6-AEF5-CEFDB962DD1F}" destId="{FCF1D5C7-ABE3-45AB-AC78-7E9D360B1FDB}" srcOrd="1" destOrd="0" parTransId="{4F5669A4-FBD0-42D8-A39A-C6FD228B7762}" sibTransId="{34366662-FFC4-4317-89A7-FB399CDBA625}"/>
    <dgm:cxn modelId="{A876D345-2D8A-43D3-A537-E5D7F41A35BE}" type="presOf" srcId="{3D4CE3FF-B87C-452B-8653-1AFC5F6BF943}" destId="{C5BAD6CF-2BE8-451D-91E9-74521D07EE45}" srcOrd="0" destOrd="0" presId="urn:microsoft.com/office/officeart/2018/2/layout/IconVerticalSolidList"/>
    <dgm:cxn modelId="{C118FCD7-D20E-4D92-8994-818E5DCE1178}" type="presOf" srcId="{FD6AB772-8621-44E6-AEF5-CEFDB962DD1F}" destId="{DE9B2F1A-520E-4B4E-A822-3D7E7CAFE30E}" srcOrd="0" destOrd="0" presId="urn:microsoft.com/office/officeart/2018/2/layout/IconVerticalSolidList"/>
    <dgm:cxn modelId="{602AAAF5-6CFB-46BD-9012-9BC4ECC87951}" type="presOf" srcId="{FCF1D5C7-ABE3-45AB-AC78-7E9D360B1FDB}" destId="{247A12BB-BB73-4770-B933-45BECC384993}" srcOrd="0" destOrd="0" presId="urn:microsoft.com/office/officeart/2018/2/layout/IconVerticalSolidList"/>
    <dgm:cxn modelId="{52877AFC-1822-484E-8F85-5A0AB84C5B22}" srcId="{FD6AB772-8621-44E6-AEF5-CEFDB962DD1F}" destId="{3D4CE3FF-B87C-452B-8653-1AFC5F6BF943}" srcOrd="0" destOrd="0" parTransId="{FD219CA3-D11A-4AFB-8411-8276AAB3C329}" sibTransId="{507B8609-3F5B-40AD-8002-F184C2862E84}"/>
    <dgm:cxn modelId="{D7A75A79-8471-4058-9C05-5816D7CF929E}" type="presParOf" srcId="{DE9B2F1A-520E-4B4E-A822-3D7E7CAFE30E}" destId="{D422697B-FD46-47D3-A167-AACD5E3FD9A7}" srcOrd="0" destOrd="0" presId="urn:microsoft.com/office/officeart/2018/2/layout/IconVerticalSolidList"/>
    <dgm:cxn modelId="{2AAA5E41-D79C-4626-BF88-43FB3AE79D33}" type="presParOf" srcId="{D422697B-FD46-47D3-A167-AACD5E3FD9A7}" destId="{A85A2D0B-0546-48C8-AA9A-1345AF7C749F}" srcOrd="0" destOrd="0" presId="urn:microsoft.com/office/officeart/2018/2/layout/IconVerticalSolidList"/>
    <dgm:cxn modelId="{01A3D2F7-1EC8-426A-B2A3-470E9F423C6C}" type="presParOf" srcId="{D422697B-FD46-47D3-A167-AACD5E3FD9A7}" destId="{03F242B3-CD2F-4252-9737-B0A8AF2F5E53}" srcOrd="1" destOrd="0" presId="urn:microsoft.com/office/officeart/2018/2/layout/IconVerticalSolidList"/>
    <dgm:cxn modelId="{CF02FBE9-41D2-480B-A295-EF4DF24D1274}" type="presParOf" srcId="{D422697B-FD46-47D3-A167-AACD5E3FD9A7}" destId="{F2B07B21-D12B-4831-A499-8606E4490593}" srcOrd="2" destOrd="0" presId="urn:microsoft.com/office/officeart/2018/2/layout/IconVerticalSolidList"/>
    <dgm:cxn modelId="{1EC66B82-601C-4AEE-ABF8-CA6D5078B1B1}" type="presParOf" srcId="{D422697B-FD46-47D3-A167-AACD5E3FD9A7}" destId="{C5BAD6CF-2BE8-451D-91E9-74521D07EE45}" srcOrd="3" destOrd="0" presId="urn:microsoft.com/office/officeart/2018/2/layout/IconVerticalSolidList"/>
    <dgm:cxn modelId="{73197D30-0B36-4D9F-8C31-B963CF4D05EE}" type="presParOf" srcId="{DE9B2F1A-520E-4B4E-A822-3D7E7CAFE30E}" destId="{15C0F55E-DC83-48CB-9803-2BC8C7740E90}" srcOrd="1" destOrd="0" presId="urn:microsoft.com/office/officeart/2018/2/layout/IconVerticalSolidList"/>
    <dgm:cxn modelId="{5161E60A-E085-4BFA-BC2F-9779839D92F0}" type="presParOf" srcId="{DE9B2F1A-520E-4B4E-A822-3D7E7CAFE30E}" destId="{FAF6B8BB-A537-4428-B6F8-53337B410D91}" srcOrd="2" destOrd="0" presId="urn:microsoft.com/office/officeart/2018/2/layout/IconVerticalSolidList"/>
    <dgm:cxn modelId="{5DE09FC2-EE7B-4295-B762-5600FC00A3E4}" type="presParOf" srcId="{FAF6B8BB-A537-4428-B6F8-53337B410D91}" destId="{DF0B9873-70CF-413A-AA9E-ABE8DBF62EFC}" srcOrd="0" destOrd="0" presId="urn:microsoft.com/office/officeart/2018/2/layout/IconVerticalSolidList"/>
    <dgm:cxn modelId="{368C9518-51C6-4D0D-A132-BA9115051C43}" type="presParOf" srcId="{FAF6B8BB-A537-4428-B6F8-53337B410D91}" destId="{F102D16C-AB12-4FCE-9472-F5E90230CD43}" srcOrd="1" destOrd="0" presId="urn:microsoft.com/office/officeart/2018/2/layout/IconVerticalSolidList"/>
    <dgm:cxn modelId="{869ED78F-FF02-4C53-AE10-8B683DA87808}" type="presParOf" srcId="{FAF6B8BB-A537-4428-B6F8-53337B410D91}" destId="{6F37A813-244A-4E82-B0D3-01D596865D1B}" srcOrd="2" destOrd="0" presId="urn:microsoft.com/office/officeart/2018/2/layout/IconVerticalSolidList"/>
    <dgm:cxn modelId="{913F57E7-2522-4C2E-869F-4280E547B807}" type="presParOf" srcId="{FAF6B8BB-A537-4428-B6F8-53337B410D91}" destId="{247A12BB-BB73-4770-B933-45BECC38499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D134EA-4685-4890-BD47-946F8EAD555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9551B6B-434D-47A5-BDB3-20772B9E40A3}">
      <dgm:prSet/>
      <dgm:spPr/>
      <dgm:t>
        <a:bodyPr/>
        <a:lstStyle/>
        <a:p>
          <a:r>
            <a:rPr lang="en-GB" i="1"/>
            <a:t>Online Applications</a:t>
          </a:r>
          <a:endParaRPr lang="en-US"/>
        </a:p>
      </dgm:t>
    </dgm:pt>
    <dgm:pt modelId="{0BAF04C1-C64F-4C1D-9CEF-CB23D1A00A34}" type="parTrans" cxnId="{0FAE90D4-67C6-4985-89D3-3118B2C7388E}">
      <dgm:prSet/>
      <dgm:spPr/>
      <dgm:t>
        <a:bodyPr/>
        <a:lstStyle/>
        <a:p>
          <a:endParaRPr lang="en-US"/>
        </a:p>
      </dgm:t>
    </dgm:pt>
    <dgm:pt modelId="{942577B4-D452-438D-BE75-5CD201820715}" type="sibTrans" cxnId="{0FAE90D4-67C6-4985-89D3-3118B2C7388E}">
      <dgm:prSet/>
      <dgm:spPr/>
      <dgm:t>
        <a:bodyPr/>
        <a:lstStyle/>
        <a:p>
          <a:endParaRPr lang="en-US"/>
        </a:p>
      </dgm:t>
    </dgm:pt>
    <dgm:pt modelId="{C2079911-B879-46C7-B997-5FB774B53AC5}">
      <dgm:prSet/>
      <dgm:spPr/>
      <dgm:t>
        <a:bodyPr/>
        <a:lstStyle/>
        <a:p>
          <a:r>
            <a:rPr lang="en-GB" i="1"/>
            <a:t>How technologically advanced is the hotel?</a:t>
          </a:r>
          <a:endParaRPr lang="en-US"/>
        </a:p>
      </dgm:t>
    </dgm:pt>
    <dgm:pt modelId="{8C5E3DC0-76B2-41F6-A2A2-C4B88367CCED}" type="parTrans" cxnId="{2DDDF2B4-9C58-4C88-8ECE-ED81D5FB1740}">
      <dgm:prSet/>
      <dgm:spPr/>
      <dgm:t>
        <a:bodyPr/>
        <a:lstStyle/>
        <a:p>
          <a:endParaRPr lang="en-US"/>
        </a:p>
      </dgm:t>
    </dgm:pt>
    <dgm:pt modelId="{8D254080-882B-4969-87EC-8AB9CB45879E}" type="sibTrans" cxnId="{2DDDF2B4-9C58-4C88-8ECE-ED81D5FB1740}">
      <dgm:prSet/>
      <dgm:spPr/>
      <dgm:t>
        <a:bodyPr/>
        <a:lstStyle/>
        <a:p>
          <a:endParaRPr lang="en-US"/>
        </a:p>
      </dgm:t>
    </dgm:pt>
    <dgm:pt modelId="{40CE95F9-43A8-496B-8ACB-41D7301D0517}">
      <dgm:prSet/>
      <dgm:spPr/>
      <dgm:t>
        <a:bodyPr/>
        <a:lstStyle/>
        <a:p>
          <a:r>
            <a:rPr lang="en-GB" i="1"/>
            <a:t>Free Wi-Fi for guests</a:t>
          </a:r>
          <a:endParaRPr lang="en-US"/>
        </a:p>
      </dgm:t>
    </dgm:pt>
    <dgm:pt modelId="{6695A165-E4DF-4679-A81E-7B3A17D68239}" type="parTrans" cxnId="{BD6C565A-1DD0-4FEC-81F1-7759EB49539B}">
      <dgm:prSet/>
      <dgm:spPr/>
      <dgm:t>
        <a:bodyPr/>
        <a:lstStyle/>
        <a:p>
          <a:endParaRPr lang="en-US"/>
        </a:p>
      </dgm:t>
    </dgm:pt>
    <dgm:pt modelId="{3469A710-E486-4552-9C24-5D9C15F1F4B7}" type="sibTrans" cxnId="{BD6C565A-1DD0-4FEC-81F1-7759EB49539B}">
      <dgm:prSet/>
      <dgm:spPr/>
      <dgm:t>
        <a:bodyPr/>
        <a:lstStyle/>
        <a:p>
          <a:endParaRPr lang="en-US"/>
        </a:p>
      </dgm:t>
    </dgm:pt>
    <dgm:pt modelId="{1B6BEE34-45D2-4FF6-80B8-4D348E2AB0B8}">
      <dgm:prSet/>
      <dgm:spPr/>
      <dgm:t>
        <a:bodyPr/>
        <a:lstStyle/>
        <a:p>
          <a:r>
            <a:rPr lang="en-GB" i="1"/>
            <a:t>Express check in &amp; check out</a:t>
          </a:r>
          <a:endParaRPr lang="en-US"/>
        </a:p>
      </dgm:t>
    </dgm:pt>
    <dgm:pt modelId="{8F008E70-262B-49F5-96E6-20A7C99243CF}" type="parTrans" cxnId="{43CDF23C-B418-4D89-BD16-D10CD501A255}">
      <dgm:prSet/>
      <dgm:spPr/>
      <dgm:t>
        <a:bodyPr/>
        <a:lstStyle/>
        <a:p>
          <a:endParaRPr lang="en-US"/>
        </a:p>
      </dgm:t>
    </dgm:pt>
    <dgm:pt modelId="{5B632B1D-CB75-4F00-BF09-21A277FF62CB}" type="sibTrans" cxnId="{43CDF23C-B418-4D89-BD16-D10CD501A255}">
      <dgm:prSet/>
      <dgm:spPr/>
      <dgm:t>
        <a:bodyPr/>
        <a:lstStyle/>
        <a:p>
          <a:endParaRPr lang="en-US"/>
        </a:p>
      </dgm:t>
    </dgm:pt>
    <dgm:pt modelId="{D89F52D2-D10E-4E93-AFD6-AA48E08F6010}">
      <dgm:prSet/>
      <dgm:spPr/>
      <dgm:t>
        <a:bodyPr/>
        <a:lstStyle/>
        <a:p>
          <a:r>
            <a:rPr lang="en-GB" i="1"/>
            <a:t>Video review billing</a:t>
          </a:r>
          <a:endParaRPr lang="en-US"/>
        </a:p>
      </dgm:t>
    </dgm:pt>
    <dgm:pt modelId="{BDA3F6A6-F6B9-43AC-B059-2CEF2469396A}" type="parTrans" cxnId="{7CB825D5-33AD-42EF-BC75-F7828922A973}">
      <dgm:prSet/>
      <dgm:spPr/>
      <dgm:t>
        <a:bodyPr/>
        <a:lstStyle/>
        <a:p>
          <a:endParaRPr lang="en-US"/>
        </a:p>
      </dgm:t>
    </dgm:pt>
    <dgm:pt modelId="{5BD97F3D-8CFC-4D63-BE90-B7F1A4FC07AD}" type="sibTrans" cxnId="{7CB825D5-33AD-42EF-BC75-F7828922A973}">
      <dgm:prSet/>
      <dgm:spPr/>
      <dgm:t>
        <a:bodyPr/>
        <a:lstStyle/>
        <a:p>
          <a:endParaRPr lang="en-US"/>
        </a:p>
      </dgm:t>
    </dgm:pt>
    <dgm:pt modelId="{85F9514E-6B65-4FA5-A909-F60D423ADAE6}" type="pres">
      <dgm:prSet presAssocID="{F3D134EA-4685-4890-BD47-946F8EAD5558}" presName="root" presStyleCnt="0">
        <dgm:presLayoutVars>
          <dgm:dir/>
          <dgm:resizeHandles val="exact"/>
        </dgm:presLayoutVars>
      </dgm:prSet>
      <dgm:spPr/>
    </dgm:pt>
    <dgm:pt modelId="{81C5C718-D8B0-4E77-9A91-94270B1EAB69}" type="pres">
      <dgm:prSet presAssocID="{79551B6B-434D-47A5-BDB3-20772B9E40A3}" presName="compNode" presStyleCnt="0"/>
      <dgm:spPr/>
    </dgm:pt>
    <dgm:pt modelId="{178A0093-3419-46BB-8E47-B5D6734E64A2}" type="pres">
      <dgm:prSet presAssocID="{79551B6B-434D-47A5-BDB3-20772B9E40A3}" presName="bgRect" presStyleLbl="bgShp" presStyleIdx="0" presStyleCnt="5"/>
      <dgm:spPr/>
    </dgm:pt>
    <dgm:pt modelId="{0EC1981D-934C-4E23-911F-684754F5630A}" type="pres">
      <dgm:prSet presAssocID="{79551B6B-434D-47A5-BDB3-20772B9E40A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0DD453FB-84BE-4464-9DC6-FA1CEBA5B785}" type="pres">
      <dgm:prSet presAssocID="{79551B6B-434D-47A5-BDB3-20772B9E40A3}" presName="spaceRect" presStyleCnt="0"/>
      <dgm:spPr/>
    </dgm:pt>
    <dgm:pt modelId="{580DA026-03BC-43D0-B8CD-223BE8A0B367}" type="pres">
      <dgm:prSet presAssocID="{79551B6B-434D-47A5-BDB3-20772B9E40A3}" presName="parTx" presStyleLbl="revTx" presStyleIdx="0" presStyleCnt="5">
        <dgm:presLayoutVars>
          <dgm:chMax val="0"/>
          <dgm:chPref val="0"/>
        </dgm:presLayoutVars>
      </dgm:prSet>
      <dgm:spPr/>
    </dgm:pt>
    <dgm:pt modelId="{6F5F2074-7DE6-4A2B-BA33-AD983CF26176}" type="pres">
      <dgm:prSet presAssocID="{942577B4-D452-438D-BE75-5CD201820715}" presName="sibTrans" presStyleCnt="0"/>
      <dgm:spPr/>
    </dgm:pt>
    <dgm:pt modelId="{2BADD199-B632-407C-AD52-5BD948D36386}" type="pres">
      <dgm:prSet presAssocID="{C2079911-B879-46C7-B997-5FB774B53AC5}" presName="compNode" presStyleCnt="0"/>
      <dgm:spPr/>
    </dgm:pt>
    <dgm:pt modelId="{9A056A1D-9F18-460C-9B39-6AA458DE5722}" type="pres">
      <dgm:prSet presAssocID="{C2079911-B879-46C7-B997-5FB774B53AC5}" presName="bgRect" presStyleLbl="bgShp" presStyleIdx="1" presStyleCnt="5"/>
      <dgm:spPr/>
    </dgm:pt>
    <dgm:pt modelId="{BFFDC897-5F46-4AD1-9BBC-7F39EEE07759}" type="pres">
      <dgm:prSet presAssocID="{C2079911-B879-46C7-B997-5FB774B53AC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5E195E63-BF45-4047-A607-C89BA12C9C19}" type="pres">
      <dgm:prSet presAssocID="{C2079911-B879-46C7-B997-5FB774B53AC5}" presName="spaceRect" presStyleCnt="0"/>
      <dgm:spPr/>
    </dgm:pt>
    <dgm:pt modelId="{1C48E7DB-41D6-45E3-91BD-5D9A3F05F2D3}" type="pres">
      <dgm:prSet presAssocID="{C2079911-B879-46C7-B997-5FB774B53AC5}" presName="parTx" presStyleLbl="revTx" presStyleIdx="1" presStyleCnt="5">
        <dgm:presLayoutVars>
          <dgm:chMax val="0"/>
          <dgm:chPref val="0"/>
        </dgm:presLayoutVars>
      </dgm:prSet>
      <dgm:spPr/>
    </dgm:pt>
    <dgm:pt modelId="{3AEB4489-AB22-4083-A9A1-AA6BFD7508A9}" type="pres">
      <dgm:prSet presAssocID="{8D254080-882B-4969-87EC-8AB9CB45879E}" presName="sibTrans" presStyleCnt="0"/>
      <dgm:spPr/>
    </dgm:pt>
    <dgm:pt modelId="{F8E22739-3453-45F4-9FF5-124F4AFD9E3C}" type="pres">
      <dgm:prSet presAssocID="{40CE95F9-43A8-496B-8ACB-41D7301D0517}" presName="compNode" presStyleCnt="0"/>
      <dgm:spPr/>
    </dgm:pt>
    <dgm:pt modelId="{4E192EC6-6D07-439E-A0E8-28C9A817B803}" type="pres">
      <dgm:prSet presAssocID="{40CE95F9-43A8-496B-8ACB-41D7301D0517}" presName="bgRect" presStyleLbl="bgShp" presStyleIdx="2" presStyleCnt="5"/>
      <dgm:spPr/>
    </dgm:pt>
    <dgm:pt modelId="{F19F3FFA-9DF1-4CB5-A991-EC03FCDB98D5}" type="pres">
      <dgm:prSet presAssocID="{40CE95F9-43A8-496B-8ACB-41D7301D051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reless"/>
        </a:ext>
      </dgm:extLst>
    </dgm:pt>
    <dgm:pt modelId="{6A760AC2-73BF-4CEF-8C71-5BF251179A44}" type="pres">
      <dgm:prSet presAssocID="{40CE95F9-43A8-496B-8ACB-41D7301D0517}" presName="spaceRect" presStyleCnt="0"/>
      <dgm:spPr/>
    </dgm:pt>
    <dgm:pt modelId="{808DAD40-6872-4BF7-90EE-CECEBEBC8D91}" type="pres">
      <dgm:prSet presAssocID="{40CE95F9-43A8-496B-8ACB-41D7301D0517}" presName="parTx" presStyleLbl="revTx" presStyleIdx="2" presStyleCnt="5">
        <dgm:presLayoutVars>
          <dgm:chMax val="0"/>
          <dgm:chPref val="0"/>
        </dgm:presLayoutVars>
      </dgm:prSet>
      <dgm:spPr/>
    </dgm:pt>
    <dgm:pt modelId="{D5CAA878-896E-4EA3-9433-3D9AB7494039}" type="pres">
      <dgm:prSet presAssocID="{3469A710-E486-4552-9C24-5D9C15F1F4B7}" presName="sibTrans" presStyleCnt="0"/>
      <dgm:spPr/>
    </dgm:pt>
    <dgm:pt modelId="{5F86288C-2513-4EDE-87F2-3BCC6A2270C8}" type="pres">
      <dgm:prSet presAssocID="{1B6BEE34-45D2-4FF6-80B8-4D348E2AB0B8}" presName="compNode" presStyleCnt="0"/>
      <dgm:spPr/>
    </dgm:pt>
    <dgm:pt modelId="{DA63094D-B7A1-48C8-8BC5-0C60A06E48B6}" type="pres">
      <dgm:prSet presAssocID="{1B6BEE34-45D2-4FF6-80B8-4D348E2AB0B8}" presName="bgRect" presStyleLbl="bgShp" presStyleIdx="3" presStyleCnt="5"/>
      <dgm:spPr/>
    </dgm:pt>
    <dgm:pt modelId="{F6B14812-8D4A-4590-A274-0AE0941AF8CD}" type="pres">
      <dgm:prSet presAssocID="{1B6BEE34-45D2-4FF6-80B8-4D348E2AB0B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 Check"/>
        </a:ext>
      </dgm:extLst>
    </dgm:pt>
    <dgm:pt modelId="{859C6CED-E7F9-4A2A-B2DD-5E6809581018}" type="pres">
      <dgm:prSet presAssocID="{1B6BEE34-45D2-4FF6-80B8-4D348E2AB0B8}" presName="spaceRect" presStyleCnt="0"/>
      <dgm:spPr/>
    </dgm:pt>
    <dgm:pt modelId="{703CC0D8-A220-4A06-B375-3E41B8D7EF85}" type="pres">
      <dgm:prSet presAssocID="{1B6BEE34-45D2-4FF6-80B8-4D348E2AB0B8}" presName="parTx" presStyleLbl="revTx" presStyleIdx="3" presStyleCnt="5">
        <dgm:presLayoutVars>
          <dgm:chMax val="0"/>
          <dgm:chPref val="0"/>
        </dgm:presLayoutVars>
      </dgm:prSet>
      <dgm:spPr/>
    </dgm:pt>
    <dgm:pt modelId="{EC5FEF4A-A6CA-43F8-BFC9-1D0751A3CAF4}" type="pres">
      <dgm:prSet presAssocID="{5B632B1D-CB75-4F00-BF09-21A277FF62CB}" presName="sibTrans" presStyleCnt="0"/>
      <dgm:spPr/>
    </dgm:pt>
    <dgm:pt modelId="{AF113994-E98F-43BE-8D27-B2076B158CC1}" type="pres">
      <dgm:prSet presAssocID="{D89F52D2-D10E-4E93-AFD6-AA48E08F6010}" presName="compNode" presStyleCnt="0"/>
      <dgm:spPr/>
    </dgm:pt>
    <dgm:pt modelId="{2F15B7B2-3C11-4CB8-AED7-7FD552644D8F}" type="pres">
      <dgm:prSet presAssocID="{D89F52D2-D10E-4E93-AFD6-AA48E08F6010}" presName="bgRect" presStyleLbl="bgShp" presStyleIdx="4" presStyleCnt="5"/>
      <dgm:spPr/>
    </dgm:pt>
    <dgm:pt modelId="{0707804E-2E4C-49EF-BB26-D92337FB65CF}" type="pres">
      <dgm:prSet presAssocID="{D89F52D2-D10E-4E93-AFD6-AA48E08F601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9FE9EA44-A995-47FA-B6AF-4C63BCAC14F6}" type="pres">
      <dgm:prSet presAssocID="{D89F52D2-D10E-4E93-AFD6-AA48E08F6010}" presName="spaceRect" presStyleCnt="0"/>
      <dgm:spPr/>
    </dgm:pt>
    <dgm:pt modelId="{33B81FCF-73E3-4612-8B9F-63CC9AC29D14}" type="pres">
      <dgm:prSet presAssocID="{D89F52D2-D10E-4E93-AFD6-AA48E08F6010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DDA5CD05-0E59-437B-807A-7868BAD22F18}" type="presOf" srcId="{C2079911-B879-46C7-B997-5FB774B53AC5}" destId="{1C48E7DB-41D6-45E3-91BD-5D9A3F05F2D3}" srcOrd="0" destOrd="0" presId="urn:microsoft.com/office/officeart/2018/2/layout/IconVerticalSolidList"/>
    <dgm:cxn modelId="{43CDF23C-B418-4D89-BD16-D10CD501A255}" srcId="{F3D134EA-4685-4890-BD47-946F8EAD5558}" destId="{1B6BEE34-45D2-4FF6-80B8-4D348E2AB0B8}" srcOrd="3" destOrd="0" parTransId="{8F008E70-262B-49F5-96E6-20A7C99243CF}" sibTransId="{5B632B1D-CB75-4F00-BF09-21A277FF62CB}"/>
    <dgm:cxn modelId="{BD6C565A-1DD0-4FEC-81F1-7759EB49539B}" srcId="{F3D134EA-4685-4890-BD47-946F8EAD5558}" destId="{40CE95F9-43A8-496B-8ACB-41D7301D0517}" srcOrd="2" destOrd="0" parTransId="{6695A165-E4DF-4679-A81E-7B3A17D68239}" sibTransId="{3469A710-E486-4552-9C24-5D9C15F1F4B7}"/>
    <dgm:cxn modelId="{E6B13C5C-3BDD-4B10-BFE4-5034A4EDB5C8}" type="presOf" srcId="{79551B6B-434D-47A5-BDB3-20772B9E40A3}" destId="{580DA026-03BC-43D0-B8CD-223BE8A0B367}" srcOrd="0" destOrd="0" presId="urn:microsoft.com/office/officeart/2018/2/layout/IconVerticalSolidList"/>
    <dgm:cxn modelId="{DEA0E794-A3CB-451D-8420-DAD548B4D89D}" type="presOf" srcId="{F3D134EA-4685-4890-BD47-946F8EAD5558}" destId="{85F9514E-6B65-4FA5-A909-F60D423ADAE6}" srcOrd="0" destOrd="0" presId="urn:microsoft.com/office/officeart/2018/2/layout/IconVerticalSolidList"/>
    <dgm:cxn modelId="{6214F7A9-0A89-49B6-9EC2-83FFF3F71696}" type="presOf" srcId="{1B6BEE34-45D2-4FF6-80B8-4D348E2AB0B8}" destId="{703CC0D8-A220-4A06-B375-3E41B8D7EF85}" srcOrd="0" destOrd="0" presId="urn:microsoft.com/office/officeart/2018/2/layout/IconVerticalSolidList"/>
    <dgm:cxn modelId="{2DDDF2B4-9C58-4C88-8ECE-ED81D5FB1740}" srcId="{F3D134EA-4685-4890-BD47-946F8EAD5558}" destId="{C2079911-B879-46C7-B997-5FB774B53AC5}" srcOrd="1" destOrd="0" parTransId="{8C5E3DC0-76B2-41F6-A2A2-C4B88367CCED}" sibTransId="{8D254080-882B-4969-87EC-8AB9CB45879E}"/>
    <dgm:cxn modelId="{0FAE90D4-67C6-4985-89D3-3118B2C7388E}" srcId="{F3D134EA-4685-4890-BD47-946F8EAD5558}" destId="{79551B6B-434D-47A5-BDB3-20772B9E40A3}" srcOrd="0" destOrd="0" parTransId="{0BAF04C1-C64F-4C1D-9CEF-CB23D1A00A34}" sibTransId="{942577B4-D452-438D-BE75-5CD201820715}"/>
    <dgm:cxn modelId="{7CB825D5-33AD-42EF-BC75-F7828922A973}" srcId="{F3D134EA-4685-4890-BD47-946F8EAD5558}" destId="{D89F52D2-D10E-4E93-AFD6-AA48E08F6010}" srcOrd="4" destOrd="0" parTransId="{BDA3F6A6-F6B9-43AC-B059-2CEF2469396A}" sibTransId="{5BD97F3D-8CFC-4D63-BE90-B7F1A4FC07AD}"/>
    <dgm:cxn modelId="{2AF227E9-FB9C-49EF-8613-E3ADC3CE3AF2}" type="presOf" srcId="{D89F52D2-D10E-4E93-AFD6-AA48E08F6010}" destId="{33B81FCF-73E3-4612-8B9F-63CC9AC29D14}" srcOrd="0" destOrd="0" presId="urn:microsoft.com/office/officeart/2018/2/layout/IconVerticalSolidList"/>
    <dgm:cxn modelId="{FB0EE7F3-D3D1-4531-940A-8BB101EE34CB}" type="presOf" srcId="{40CE95F9-43A8-496B-8ACB-41D7301D0517}" destId="{808DAD40-6872-4BF7-90EE-CECEBEBC8D91}" srcOrd="0" destOrd="0" presId="urn:microsoft.com/office/officeart/2018/2/layout/IconVerticalSolidList"/>
    <dgm:cxn modelId="{14419224-4633-4DF8-B0AF-69CA6BE1C85B}" type="presParOf" srcId="{85F9514E-6B65-4FA5-A909-F60D423ADAE6}" destId="{81C5C718-D8B0-4E77-9A91-94270B1EAB69}" srcOrd="0" destOrd="0" presId="urn:microsoft.com/office/officeart/2018/2/layout/IconVerticalSolidList"/>
    <dgm:cxn modelId="{B43983FD-FA0D-451F-B0FF-5D9349E13DEF}" type="presParOf" srcId="{81C5C718-D8B0-4E77-9A91-94270B1EAB69}" destId="{178A0093-3419-46BB-8E47-B5D6734E64A2}" srcOrd="0" destOrd="0" presId="urn:microsoft.com/office/officeart/2018/2/layout/IconVerticalSolidList"/>
    <dgm:cxn modelId="{65882F46-3C69-4724-B498-84D121F73FBF}" type="presParOf" srcId="{81C5C718-D8B0-4E77-9A91-94270B1EAB69}" destId="{0EC1981D-934C-4E23-911F-684754F5630A}" srcOrd="1" destOrd="0" presId="urn:microsoft.com/office/officeart/2018/2/layout/IconVerticalSolidList"/>
    <dgm:cxn modelId="{B9797D88-AE89-4AC4-AB06-A66AD5F28883}" type="presParOf" srcId="{81C5C718-D8B0-4E77-9A91-94270B1EAB69}" destId="{0DD453FB-84BE-4464-9DC6-FA1CEBA5B785}" srcOrd="2" destOrd="0" presId="urn:microsoft.com/office/officeart/2018/2/layout/IconVerticalSolidList"/>
    <dgm:cxn modelId="{2D399E2A-028F-4C71-861C-54097C878A8E}" type="presParOf" srcId="{81C5C718-D8B0-4E77-9A91-94270B1EAB69}" destId="{580DA026-03BC-43D0-B8CD-223BE8A0B367}" srcOrd="3" destOrd="0" presId="urn:microsoft.com/office/officeart/2018/2/layout/IconVerticalSolidList"/>
    <dgm:cxn modelId="{897DD10C-4ED8-411D-90A8-34AE5103A220}" type="presParOf" srcId="{85F9514E-6B65-4FA5-A909-F60D423ADAE6}" destId="{6F5F2074-7DE6-4A2B-BA33-AD983CF26176}" srcOrd="1" destOrd="0" presId="urn:microsoft.com/office/officeart/2018/2/layout/IconVerticalSolidList"/>
    <dgm:cxn modelId="{E493F242-126A-4C05-9E96-98243D639ADC}" type="presParOf" srcId="{85F9514E-6B65-4FA5-A909-F60D423ADAE6}" destId="{2BADD199-B632-407C-AD52-5BD948D36386}" srcOrd="2" destOrd="0" presId="urn:microsoft.com/office/officeart/2018/2/layout/IconVerticalSolidList"/>
    <dgm:cxn modelId="{C383DFEE-DEDA-4F19-BAE1-8A0541BADB5A}" type="presParOf" srcId="{2BADD199-B632-407C-AD52-5BD948D36386}" destId="{9A056A1D-9F18-460C-9B39-6AA458DE5722}" srcOrd="0" destOrd="0" presId="urn:microsoft.com/office/officeart/2018/2/layout/IconVerticalSolidList"/>
    <dgm:cxn modelId="{A93A1953-2F2A-48A7-AECC-910398838C2A}" type="presParOf" srcId="{2BADD199-B632-407C-AD52-5BD948D36386}" destId="{BFFDC897-5F46-4AD1-9BBC-7F39EEE07759}" srcOrd="1" destOrd="0" presId="urn:microsoft.com/office/officeart/2018/2/layout/IconVerticalSolidList"/>
    <dgm:cxn modelId="{6CA57F40-73C2-4DBC-B087-2AAF02879BF7}" type="presParOf" srcId="{2BADD199-B632-407C-AD52-5BD948D36386}" destId="{5E195E63-BF45-4047-A607-C89BA12C9C19}" srcOrd="2" destOrd="0" presId="urn:microsoft.com/office/officeart/2018/2/layout/IconVerticalSolidList"/>
    <dgm:cxn modelId="{07C4F2CB-C76F-416E-89D4-FACBC89181C2}" type="presParOf" srcId="{2BADD199-B632-407C-AD52-5BD948D36386}" destId="{1C48E7DB-41D6-45E3-91BD-5D9A3F05F2D3}" srcOrd="3" destOrd="0" presId="urn:microsoft.com/office/officeart/2018/2/layout/IconVerticalSolidList"/>
    <dgm:cxn modelId="{6428D18C-5627-44D8-9BBC-710E6893CF60}" type="presParOf" srcId="{85F9514E-6B65-4FA5-A909-F60D423ADAE6}" destId="{3AEB4489-AB22-4083-A9A1-AA6BFD7508A9}" srcOrd="3" destOrd="0" presId="urn:microsoft.com/office/officeart/2018/2/layout/IconVerticalSolidList"/>
    <dgm:cxn modelId="{505D4931-FE3E-4230-B4B3-1A46F4A943D3}" type="presParOf" srcId="{85F9514E-6B65-4FA5-A909-F60D423ADAE6}" destId="{F8E22739-3453-45F4-9FF5-124F4AFD9E3C}" srcOrd="4" destOrd="0" presId="urn:microsoft.com/office/officeart/2018/2/layout/IconVerticalSolidList"/>
    <dgm:cxn modelId="{BC342A88-1F86-4271-8508-0ADD5923B6E8}" type="presParOf" srcId="{F8E22739-3453-45F4-9FF5-124F4AFD9E3C}" destId="{4E192EC6-6D07-439E-A0E8-28C9A817B803}" srcOrd="0" destOrd="0" presId="urn:microsoft.com/office/officeart/2018/2/layout/IconVerticalSolidList"/>
    <dgm:cxn modelId="{F20E6248-A21C-40EA-A749-2A3B1F11E2E7}" type="presParOf" srcId="{F8E22739-3453-45F4-9FF5-124F4AFD9E3C}" destId="{F19F3FFA-9DF1-4CB5-A991-EC03FCDB98D5}" srcOrd="1" destOrd="0" presId="urn:microsoft.com/office/officeart/2018/2/layout/IconVerticalSolidList"/>
    <dgm:cxn modelId="{F5B17419-59F1-4394-BDE9-EDFD883BBB58}" type="presParOf" srcId="{F8E22739-3453-45F4-9FF5-124F4AFD9E3C}" destId="{6A760AC2-73BF-4CEF-8C71-5BF251179A44}" srcOrd="2" destOrd="0" presId="urn:microsoft.com/office/officeart/2018/2/layout/IconVerticalSolidList"/>
    <dgm:cxn modelId="{F6B4D4FA-8289-4091-9E7C-BFDC14FCF7B2}" type="presParOf" srcId="{F8E22739-3453-45F4-9FF5-124F4AFD9E3C}" destId="{808DAD40-6872-4BF7-90EE-CECEBEBC8D91}" srcOrd="3" destOrd="0" presId="urn:microsoft.com/office/officeart/2018/2/layout/IconVerticalSolidList"/>
    <dgm:cxn modelId="{8DD8CA1C-52D8-4275-9682-A2B0A03B3B97}" type="presParOf" srcId="{85F9514E-6B65-4FA5-A909-F60D423ADAE6}" destId="{D5CAA878-896E-4EA3-9433-3D9AB7494039}" srcOrd="5" destOrd="0" presId="urn:microsoft.com/office/officeart/2018/2/layout/IconVerticalSolidList"/>
    <dgm:cxn modelId="{735D3C1A-9D42-488F-86B6-5454443424B4}" type="presParOf" srcId="{85F9514E-6B65-4FA5-A909-F60D423ADAE6}" destId="{5F86288C-2513-4EDE-87F2-3BCC6A2270C8}" srcOrd="6" destOrd="0" presId="urn:microsoft.com/office/officeart/2018/2/layout/IconVerticalSolidList"/>
    <dgm:cxn modelId="{E7B4032C-4351-4316-86C5-8C553FDDBA9B}" type="presParOf" srcId="{5F86288C-2513-4EDE-87F2-3BCC6A2270C8}" destId="{DA63094D-B7A1-48C8-8BC5-0C60A06E48B6}" srcOrd="0" destOrd="0" presId="urn:microsoft.com/office/officeart/2018/2/layout/IconVerticalSolidList"/>
    <dgm:cxn modelId="{A803DA2E-6388-48A3-9FE7-DE468576B335}" type="presParOf" srcId="{5F86288C-2513-4EDE-87F2-3BCC6A2270C8}" destId="{F6B14812-8D4A-4590-A274-0AE0941AF8CD}" srcOrd="1" destOrd="0" presId="urn:microsoft.com/office/officeart/2018/2/layout/IconVerticalSolidList"/>
    <dgm:cxn modelId="{435238E0-6F19-4DF9-9196-9CF16B344210}" type="presParOf" srcId="{5F86288C-2513-4EDE-87F2-3BCC6A2270C8}" destId="{859C6CED-E7F9-4A2A-B2DD-5E6809581018}" srcOrd="2" destOrd="0" presId="urn:microsoft.com/office/officeart/2018/2/layout/IconVerticalSolidList"/>
    <dgm:cxn modelId="{D9ED2AC1-7505-4B5E-AFC7-006A6AAE687E}" type="presParOf" srcId="{5F86288C-2513-4EDE-87F2-3BCC6A2270C8}" destId="{703CC0D8-A220-4A06-B375-3E41B8D7EF85}" srcOrd="3" destOrd="0" presId="urn:microsoft.com/office/officeart/2018/2/layout/IconVerticalSolidList"/>
    <dgm:cxn modelId="{A1BABE69-4487-4F0A-B0D8-0DEFD490883B}" type="presParOf" srcId="{85F9514E-6B65-4FA5-A909-F60D423ADAE6}" destId="{EC5FEF4A-A6CA-43F8-BFC9-1D0751A3CAF4}" srcOrd="7" destOrd="0" presId="urn:microsoft.com/office/officeart/2018/2/layout/IconVerticalSolidList"/>
    <dgm:cxn modelId="{2D1E344C-0C7D-4E94-9818-3D2758400E2A}" type="presParOf" srcId="{85F9514E-6B65-4FA5-A909-F60D423ADAE6}" destId="{AF113994-E98F-43BE-8D27-B2076B158CC1}" srcOrd="8" destOrd="0" presId="urn:microsoft.com/office/officeart/2018/2/layout/IconVerticalSolidList"/>
    <dgm:cxn modelId="{0499539B-46A0-4547-A343-7C2C631BAA21}" type="presParOf" srcId="{AF113994-E98F-43BE-8D27-B2076B158CC1}" destId="{2F15B7B2-3C11-4CB8-AED7-7FD552644D8F}" srcOrd="0" destOrd="0" presId="urn:microsoft.com/office/officeart/2018/2/layout/IconVerticalSolidList"/>
    <dgm:cxn modelId="{A27477FD-8942-47E1-832B-A7331584CDCC}" type="presParOf" srcId="{AF113994-E98F-43BE-8D27-B2076B158CC1}" destId="{0707804E-2E4C-49EF-BB26-D92337FB65CF}" srcOrd="1" destOrd="0" presId="urn:microsoft.com/office/officeart/2018/2/layout/IconVerticalSolidList"/>
    <dgm:cxn modelId="{C2FF49DD-B5BD-4E63-93E7-47ED088452BB}" type="presParOf" srcId="{AF113994-E98F-43BE-8D27-B2076B158CC1}" destId="{9FE9EA44-A995-47FA-B6AF-4C63BCAC14F6}" srcOrd="2" destOrd="0" presId="urn:microsoft.com/office/officeart/2018/2/layout/IconVerticalSolidList"/>
    <dgm:cxn modelId="{AA9E2667-BF6F-4BFF-A07C-FE6043447075}" type="presParOf" srcId="{AF113994-E98F-43BE-8D27-B2076B158CC1}" destId="{33B81FCF-73E3-4612-8B9F-63CC9AC29D1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3E6CF1-E34A-4655-9A5E-7B709B712DD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6F8DE74-7F30-4916-AA60-5BCEB1ED6119}">
      <dgm:prSet/>
      <dgm:spPr/>
      <dgm:t>
        <a:bodyPr/>
        <a:lstStyle/>
        <a:p>
          <a:r>
            <a:rPr lang="en-GB" i="1"/>
            <a:t>Legal Working Hours </a:t>
          </a:r>
          <a:endParaRPr lang="en-US"/>
        </a:p>
      </dgm:t>
    </dgm:pt>
    <dgm:pt modelId="{0AF81D2E-FCCB-48DF-896B-B1604B22D146}" type="parTrans" cxnId="{DFB88579-9EC2-4F7B-90D2-D6C39F234BB3}">
      <dgm:prSet/>
      <dgm:spPr/>
      <dgm:t>
        <a:bodyPr/>
        <a:lstStyle/>
        <a:p>
          <a:endParaRPr lang="en-US"/>
        </a:p>
      </dgm:t>
    </dgm:pt>
    <dgm:pt modelId="{9A9571E2-EC7E-4937-872F-5F9A65823930}" type="sibTrans" cxnId="{DFB88579-9EC2-4F7B-90D2-D6C39F234BB3}">
      <dgm:prSet/>
      <dgm:spPr/>
      <dgm:t>
        <a:bodyPr/>
        <a:lstStyle/>
        <a:p>
          <a:endParaRPr lang="en-US"/>
        </a:p>
      </dgm:t>
    </dgm:pt>
    <dgm:pt modelId="{831BA29E-10D2-4CDD-9FAC-56D46E8FDE83}">
      <dgm:prSet/>
      <dgm:spPr/>
      <dgm:t>
        <a:bodyPr/>
        <a:lstStyle/>
        <a:p>
          <a:r>
            <a:rPr lang="en-GB" i="1"/>
            <a:t>Providing PPE for Staff</a:t>
          </a:r>
          <a:endParaRPr lang="en-US"/>
        </a:p>
      </dgm:t>
    </dgm:pt>
    <dgm:pt modelId="{A076BC38-3F6C-472D-AAAB-1B73DC9540B2}" type="parTrans" cxnId="{ECD06A69-7D0A-497A-AEA3-F570ED78BDC1}">
      <dgm:prSet/>
      <dgm:spPr/>
      <dgm:t>
        <a:bodyPr/>
        <a:lstStyle/>
        <a:p>
          <a:endParaRPr lang="en-US"/>
        </a:p>
      </dgm:t>
    </dgm:pt>
    <dgm:pt modelId="{574C38B6-DAEF-4AF0-9A76-EAC524A5F433}" type="sibTrans" cxnId="{ECD06A69-7D0A-497A-AEA3-F570ED78BDC1}">
      <dgm:prSet/>
      <dgm:spPr/>
      <dgm:t>
        <a:bodyPr/>
        <a:lstStyle/>
        <a:p>
          <a:endParaRPr lang="en-US"/>
        </a:p>
      </dgm:t>
    </dgm:pt>
    <dgm:pt modelId="{114380E9-0580-43A8-8D09-E5565222CE15}">
      <dgm:prSet/>
      <dgm:spPr/>
      <dgm:t>
        <a:bodyPr/>
        <a:lstStyle/>
        <a:p>
          <a:r>
            <a:rPr lang="en-GB" i="1"/>
            <a:t>Workplace Equality </a:t>
          </a:r>
          <a:endParaRPr lang="en-US"/>
        </a:p>
      </dgm:t>
    </dgm:pt>
    <dgm:pt modelId="{8FFF1B30-1F75-4C27-A894-9683BE499DD2}" type="parTrans" cxnId="{01539E94-7601-4E45-A566-9DD835082F16}">
      <dgm:prSet/>
      <dgm:spPr/>
      <dgm:t>
        <a:bodyPr/>
        <a:lstStyle/>
        <a:p>
          <a:endParaRPr lang="en-US"/>
        </a:p>
      </dgm:t>
    </dgm:pt>
    <dgm:pt modelId="{8849932D-5BBB-407A-B39B-67A884F2FAC8}" type="sibTrans" cxnId="{01539E94-7601-4E45-A566-9DD835082F16}">
      <dgm:prSet/>
      <dgm:spPr/>
      <dgm:t>
        <a:bodyPr/>
        <a:lstStyle/>
        <a:p>
          <a:endParaRPr lang="en-US"/>
        </a:p>
      </dgm:t>
    </dgm:pt>
    <dgm:pt modelId="{1BC0B911-51FA-4339-B48C-E21CE621093B}">
      <dgm:prSet/>
      <dgm:spPr/>
      <dgm:t>
        <a:bodyPr/>
        <a:lstStyle/>
        <a:p>
          <a:r>
            <a:rPr lang="en-GB" i="1"/>
            <a:t>Data Protection</a:t>
          </a:r>
          <a:endParaRPr lang="en-US"/>
        </a:p>
      </dgm:t>
    </dgm:pt>
    <dgm:pt modelId="{E20CFAD6-7E90-447B-8FBD-FC4E8EBF85F1}" type="parTrans" cxnId="{58E520D7-4512-40DE-A3A9-2A2FF859BE0C}">
      <dgm:prSet/>
      <dgm:spPr/>
      <dgm:t>
        <a:bodyPr/>
        <a:lstStyle/>
        <a:p>
          <a:endParaRPr lang="en-US"/>
        </a:p>
      </dgm:t>
    </dgm:pt>
    <dgm:pt modelId="{252845CB-15E3-4D67-BFB7-278313A45FDC}" type="sibTrans" cxnId="{58E520D7-4512-40DE-A3A9-2A2FF859BE0C}">
      <dgm:prSet/>
      <dgm:spPr/>
      <dgm:t>
        <a:bodyPr/>
        <a:lstStyle/>
        <a:p>
          <a:endParaRPr lang="en-US"/>
        </a:p>
      </dgm:t>
    </dgm:pt>
    <dgm:pt modelId="{529C71D2-84F7-4969-B4B6-7A2BDFFFB54A}" type="pres">
      <dgm:prSet presAssocID="{583E6CF1-E34A-4655-9A5E-7B709B712DD5}" presName="root" presStyleCnt="0">
        <dgm:presLayoutVars>
          <dgm:dir/>
          <dgm:resizeHandles val="exact"/>
        </dgm:presLayoutVars>
      </dgm:prSet>
      <dgm:spPr/>
    </dgm:pt>
    <dgm:pt modelId="{01D49A7A-2253-4AF1-A717-E08750309EF2}" type="pres">
      <dgm:prSet presAssocID="{B6F8DE74-7F30-4916-AA60-5BCEB1ED6119}" presName="compNode" presStyleCnt="0"/>
      <dgm:spPr/>
    </dgm:pt>
    <dgm:pt modelId="{001AF7EC-2296-4810-A889-3E92033D3CD7}" type="pres">
      <dgm:prSet presAssocID="{B6F8DE74-7F30-4916-AA60-5BCEB1ED6119}" presName="bgRect" presStyleLbl="bgShp" presStyleIdx="0" presStyleCnt="4"/>
      <dgm:spPr/>
    </dgm:pt>
    <dgm:pt modelId="{5DD9BCBC-B961-443B-B338-C0FC5B3EB209}" type="pres">
      <dgm:prSet presAssocID="{B6F8DE74-7F30-4916-AA60-5BCEB1ED611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5C3DA146-89BC-427D-B292-E962B1A55BB7}" type="pres">
      <dgm:prSet presAssocID="{B6F8DE74-7F30-4916-AA60-5BCEB1ED6119}" presName="spaceRect" presStyleCnt="0"/>
      <dgm:spPr/>
    </dgm:pt>
    <dgm:pt modelId="{81E7ED56-08AF-4079-9540-54354F792B99}" type="pres">
      <dgm:prSet presAssocID="{B6F8DE74-7F30-4916-AA60-5BCEB1ED6119}" presName="parTx" presStyleLbl="revTx" presStyleIdx="0" presStyleCnt="4">
        <dgm:presLayoutVars>
          <dgm:chMax val="0"/>
          <dgm:chPref val="0"/>
        </dgm:presLayoutVars>
      </dgm:prSet>
      <dgm:spPr/>
    </dgm:pt>
    <dgm:pt modelId="{5A5B3D49-1889-4654-BAF6-7E9432A0FC9E}" type="pres">
      <dgm:prSet presAssocID="{9A9571E2-EC7E-4937-872F-5F9A65823930}" presName="sibTrans" presStyleCnt="0"/>
      <dgm:spPr/>
    </dgm:pt>
    <dgm:pt modelId="{FC1B85B1-9182-41CD-8B2B-01EB43DD9E4C}" type="pres">
      <dgm:prSet presAssocID="{831BA29E-10D2-4CDD-9FAC-56D46E8FDE83}" presName="compNode" presStyleCnt="0"/>
      <dgm:spPr/>
    </dgm:pt>
    <dgm:pt modelId="{199680F6-7D62-4B01-AF6A-C1BA0B68F736}" type="pres">
      <dgm:prSet presAssocID="{831BA29E-10D2-4CDD-9FAC-56D46E8FDE83}" presName="bgRect" presStyleLbl="bgShp" presStyleIdx="1" presStyleCnt="4"/>
      <dgm:spPr/>
    </dgm:pt>
    <dgm:pt modelId="{A3565246-4BC0-4CEF-A0CE-CB67D3F3B1C4}" type="pres">
      <dgm:prSet presAssocID="{831BA29E-10D2-4CDD-9FAC-56D46E8FDE8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09B60DA0-5016-4341-A834-0492C931B4EC}" type="pres">
      <dgm:prSet presAssocID="{831BA29E-10D2-4CDD-9FAC-56D46E8FDE83}" presName="spaceRect" presStyleCnt="0"/>
      <dgm:spPr/>
    </dgm:pt>
    <dgm:pt modelId="{C75ACD3C-0772-4F99-90BD-A0AE76DEF2DB}" type="pres">
      <dgm:prSet presAssocID="{831BA29E-10D2-4CDD-9FAC-56D46E8FDE83}" presName="parTx" presStyleLbl="revTx" presStyleIdx="1" presStyleCnt="4">
        <dgm:presLayoutVars>
          <dgm:chMax val="0"/>
          <dgm:chPref val="0"/>
        </dgm:presLayoutVars>
      </dgm:prSet>
      <dgm:spPr/>
    </dgm:pt>
    <dgm:pt modelId="{382DD99F-8603-4091-B3D1-3CC5EFCA489B}" type="pres">
      <dgm:prSet presAssocID="{574C38B6-DAEF-4AF0-9A76-EAC524A5F433}" presName="sibTrans" presStyleCnt="0"/>
      <dgm:spPr/>
    </dgm:pt>
    <dgm:pt modelId="{319580B7-2CB0-48D5-A1E9-1DD7A7F9FC32}" type="pres">
      <dgm:prSet presAssocID="{114380E9-0580-43A8-8D09-E5565222CE15}" presName="compNode" presStyleCnt="0"/>
      <dgm:spPr/>
    </dgm:pt>
    <dgm:pt modelId="{E0494B09-CED5-4826-BD04-F97CE2794631}" type="pres">
      <dgm:prSet presAssocID="{114380E9-0580-43A8-8D09-E5565222CE15}" presName="bgRect" presStyleLbl="bgShp" presStyleIdx="2" presStyleCnt="4"/>
      <dgm:spPr/>
    </dgm:pt>
    <dgm:pt modelId="{B7DB53FB-0AF3-4AFE-83B2-59440C040002}" type="pres">
      <dgm:prSet presAssocID="{114380E9-0580-43A8-8D09-E5565222CE1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40DC8409-33B7-4F24-BAF0-FE1F97E76895}" type="pres">
      <dgm:prSet presAssocID="{114380E9-0580-43A8-8D09-E5565222CE15}" presName="spaceRect" presStyleCnt="0"/>
      <dgm:spPr/>
    </dgm:pt>
    <dgm:pt modelId="{B47A0723-CA99-482C-92BF-AED2E633FE6A}" type="pres">
      <dgm:prSet presAssocID="{114380E9-0580-43A8-8D09-E5565222CE15}" presName="parTx" presStyleLbl="revTx" presStyleIdx="2" presStyleCnt="4">
        <dgm:presLayoutVars>
          <dgm:chMax val="0"/>
          <dgm:chPref val="0"/>
        </dgm:presLayoutVars>
      </dgm:prSet>
      <dgm:spPr/>
    </dgm:pt>
    <dgm:pt modelId="{949FF8B8-1E74-4EF0-885F-63E681BA977C}" type="pres">
      <dgm:prSet presAssocID="{8849932D-5BBB-407A-B39B-67A884F2FAC8}" presName="sibTrans" presStyleCnt="0"/>
      <dgm:spPr/>
    </dgm:pt>
    <dgm:pt modelId="{0B5F5E74-E941-4A89-8E4D-D0629E2BC327}" type="pres">
      <dgm:prSet presAssocID="{1BC0B911-51FA-4339-B48C-E21CE621093B}" presName="compNode" presStyleCnt="0"/>
      <dgm:spPr/>
    </dgm:pt>
    <dgm:pt modelId="{929441F0-7824-4690-B220-A2A36545CB23}" type="pres">
      <dgm:prSet presAssocID="{1BC0B911-51FA-4339-B48C-E21CE621093B}" presName="bgRect" presStyleLbl="bgShp" presStyleIdx="3" presStyleCnt="4"/>
      <dgm:spPr/>
    </dgm:pt>
    <dgm:pt modelId="{1931E006-5015-4E0E-8824-504DBB41D99A}" type="pres">
      <dgm:prSet presAssocID="{1BC0B911-51FA-4339-B48C-E21CE621093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E437FB76-13A4-495A-945E-609E38173177}" type="pres">
      <dgm:prSet presAssocID="{1BC0B911-51FA-4339-B48C-E21CE621093B}" presName="spaceRect" presStyleCnt="0"/>
      <dgm:spPr/>
    </dgm:pt>
    <dgm:pt modelId="{8FB463D5-6FA0-4BAA-A38A-96C34D6D61F8}" type="pres">
      <dgm:prSet presAssocID="{1BC0B911-51FA-4339-B48C-E21CE621093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3182F18-BA96-46DC-B26B-22439E09AD83}" type="presOf" srcId="{583E6CF1-E34A-4655-9A5E-7B709B712DD5}" destId="{529C71D2-84F7-4969-B4B6-7A2BDFFFB54A}" srcOrd="0" destOrd="0" presId="urn:microsoft.com/office/officeart/2018/2/layout/IconVerticalSolidList"/>
    <dgm:cxn modelId="{ECD06A69-7D0A-497A-AEA3-F570ED78BDC1}" srcId="{583E6CF1-E34A-4655-9A5E-7B709B712DD5}" destId="{831BA29E-10D2-4CDD-9FAC-56D46E8FDE83}" srcOrd="1" destOrd="0" parTransId="{A076BC38-3F6C-472D-AAAB-1B73DC9540B2}" sibTransId="{574C38B6-DAEF-4AF0-9A76-EAC524A5F433}"/>
    <dgm:cxn modelId="{DFB88579-9EC2-4F7B-90D2-D6C39F234BB3}" srcId="{583E6CF1-E34A-4655-9A5E-7B709B712DD5}" destId="{B6F8DE74-7F30-4916-AA60-5BCEB1ED6119}" srcOrd="0" destOrd="0" parTransId="{0AF81D2E-FCCB-48DF-896B-B1604B22D146}" sibTransId="{9A9571E2-EC7E-4937-872F-5F9A65823930}"/>
    <dgm:cxn modelId="{01539E94-7601-4E45-A566-9DD835082F16}" srcId="{583E6CF1-E34A-4655-9A5E-7B709B712DD5}" destId="{114380E9-0580-43A8-8D09-E5565222CE15}" srcOrd="2" destOrd="0" parTransId="{8FFF1B30-1F75-4C27-A894-9683BE499DD2}" sibTransId="{8849932D-5BBB-407A-B39B-67A884F2FAC8}"/>
    <dgm:cxn modelId="{210E799D-F4C1-4E83-909B-F678EF4576C1}" type="presOf" srcId="{114380E9-0580-43A8-8D09-E5565222CE15}" destId="{B47A0723-CA99-482C-92BF-AED2E633FE6A}" srcOrd="0" destOrd="0" presId="urn:microsoft.com/office/officeart/2018/2/layout/IconVerticalSolidList"/>
    <dgm:cxn modelId="{D2B769A8-71F6-451B-9373-AF8D8742E921}" type="presOf" srcId="{831BA29E-10D2-4CDD-9FAC-56D46E8FDE83}" destId="{C75ACD3C-0772-4F99-90BD-A0AE76DEF2DB}" srcOrd="0" destOrd="0" presId="urn:microsoft.com/office/officeart/2018/2/layout/IconVerticalSolidList"/>
    <dgm:cxn modelId="{4C1496AC-1CC8-49E2-AD66-C951CDB8857B}" type="presOf" srcId="{B6F8DE74-7F30-4916-AA60-5BCEB1ED6119}" destId="{81E7ED56-08AF-4079-9540-54354F792B99}" srcOrd="0" destOrd="0" presId="urn:microsoft.com/office/officeart/2018/2/layout/IconVerticalSolidList"/>
    <dgm:cxn modelId="{01D57AD3-7FCD-4684-8CC1-5025B04DE654}" type="presOf" srcId="{1BC0B911-51FA-4339-B48C-E21CE621093B}" destId="{8FB463D5-6FA0-4BAA-A38A-96C34D6D61F8}" srcOrd="0" destOrd="0" presId="urn:microsoft.com/office/officeart/2018/2/layout/IconVerticalSolidList"/>
    <dgm:cxn modelId="{58E520D7-4512-40DE-A3A9-2A2FF859BE0C}" srcId="{583E6CF1-E34A-4655-9A5E-7B709B712DD5}" destId="{1BC0B911-51FA-4339-B48C-E21CE621093B}" srcOrd="3" destOrd="0" parTransId="{E20CFAD6-7E90-447B-8FBD-FC4E8EBF85F1}" sibTransId="{252845CB-15E3-4D67-BFB7-278313A45FDC}"/>
    <dgm:cxn modelId="{584251A1-242A-4C47-8635-F9F3BAE2F4B4}" type="presParOf" srcId="{529C71D2-84F7-4969-B4B6-7A2BDFFFB54A}" destId="{01D49A7A-2253-4AF1-A717-E08750309EF2}" srcOrd="0" destOrd="0" presId="urn:microsoft.com/office/officeart/2018/2/layout/IconVerticalSolidList"/>
    <dgm:cxn modelId="{B19F3BF7-17DE-4654-860C-5CFDBF0A8ACE}" type="presParOf" srcId="{01D49A7A-2253-4AF1-A717-E08750309EF2}" destId="{001AF7EC-2296-4810-A889-3E92033D3CD7}" srcOrd="0" destOrd="0" presId="urn:microsoft.com/office/officeart/2018/2/layout/IconVerticalSolidList"/>
    <dgm:cxn modelId="{B0487B2C-F588-47A5-9F1D-92C19BD8E9BC}" type="presParOf" srcId="{01D49A7A-2253-4AF1-A717-E08750309EF2}" destId="{5DD9BCBC-B961-443B-B338-C0FC5B3EB209}" srcOrd="1" destOrd="0" presId="urn:microsoft.com/office/officeart/2018/2/layout/IconVerticalSolidList"/>
    <dgm:cxn modelId="{6411EFD4-CCD0-42F7-B03B-59022DF42EFD}" type="presParOf" srcId="{01D49A7A-2253-4AF1-A717-E08750309EF2}" destId="{5C3DA146-89BC-427D-B292-E962B1A55BB7}" srcOrd="2" destOrd="0" presId="urn:microsoft.com/office/officeart/2018/2/layout/IconVerticalSolidList"/>
    <dgm:cxn modelId="{B5D87C7C-0D8D-4613-B8BE-C2E0DD697DBB}" type="presParOf" srcId="{01D49A7A-2253-4AF1-A717-E08750309EF2}" destId="{81E7ED56-08AF-4079-9540-54354F792B99}" srcOrd="3" destOrd="0" presId="urn:microsoft.com/office/officeart/2018/2/layout/IconVerticalSolidList"/>
    <dgm:cxn modelId="{4A8C4023-2E70-41F3-AABD-E1E81F1014D6}" type="presParOf" srcId="{529C71D2-84F7-4969-B4B6-7A2BDFFFB54A}" destId="{5A5B3D49-1889-4654-BAF6-7E9432A0FC9E}" srcOrd="1" destOrd="0" presId="urn:microsoft.com/office/officeart/2018/2/layout/IconVerticalSolidList"/>
    <dgm:cxn modelId="{240001CC-D41F-47DF-B4B9-6ED240683194}" type="presParOf" srcId="{529C71D2-84F7-4969-B4B6-7A2BDFFFB54A}" destId="{FC1B85B1-9182-41CD-8B2B-01EB43DD9E4C}" srcOrd="2" destOrd="0" presId="urn:microsoft.com/office/officeart/2018/2/layout/IconVerticalSolidList"/>
    <dgm:cxn modelId="{B5151F50-3974-4FB5-954D-C200D65B494C}" type="presParOf" srcId="{FC1B85B1-9182-41CD-8B2B-01EB43DD9E4C}" destId="{199680F6-7D62-4B01-AF6A-C1BA0B68F736}" srcOrd="0" destOrd="0" presId="urn:microsoft.com/office/officeart/2018/2/layout/IconVerticalSolidList"/>
    <dgm:cxn modelId="{5B6C45E2-DA91-4B79-BBA8-68378D718BD1}" type="presParOf" srcId="{FC1B85B1-9182-41CD-8B2B-01EB43DD9E4C}" destId="{A3565246-4BC0-4CEF-A0CE-CB67D3F3B1C4}" srcOrd="1" destOrd="0" presId="urn:microsoft.com/office/officeart/2018/2/layout/IconVerticalSolidList"/>
    <dgm:cxn modelId="{F833C5D7-A4C8-415D-B836-7D2936FC4F64}" type="presParOf" srcId="{FC1B85B1-9182-41CD-8B2B-01EB43DD9E4C}" destId="{09B60DA0-5016-4341-A834-0492C931B4EC}" srcOrd="2" destOrd="0" presId="urn:microsoft.com/office/officeart/2018/2/layout/IconVerticalSolidList"/>
    <dgm:cxn modelId="{E044FE4C-59E0-48AE-A201-8F127F79FA63}" type="presParOf" srcId="{FC1B85B1-9182-41CD-8B2B-01EB43DD9E4C}" destId="{C75ACD3C-0772-4F99-90BD-A0AE76DEF2DB}" srcOrd="3" destOrd="0" presId="urn:microsoft.com/office/officeart/2018/2/layout/IconVerticalSolidList"/>
    <dgm:cxn modelId="{888F5A1D-52C7-4057-ABCD-3F79A859F31E}" type="presParOf" srcId="{529C71D2-84F7-4969-B4B6-7A2BDFFFB54A}" destId="{382DD99F-8603-4091-B3D1-3CC5EFCA489B}" srcOrd="3" destOrd="0" presId="urn:microsoft.com/office/officeart/2018/2/layout/IconVerticalSolidList"/>
    <dgm:cxn modelId="{1C7A7D3B-637C-4DFD-8ECB-C93138745BD3}" type="presParOf" srcId="{529C71D2-84F7-4969-B4B6-7A2BDFFFB54A}" destId="{319580B7-2CB0-48D5-A1E9-1DD7A7F9FC32}" srcOrd="4" destOrd="0" presId="urn:microsoft.com/office/officeart/2018/2/layout/IconVerticalSolidList"/>
    <dgm:cxn modelId="{A4395F2C-26D4-465C-9C61-98B9BE174D33}" type="presParOf" srcId="{319580B7-2CB0-48D5-A1E9-1DD7A7F9FC32}" destId="{E0494B09-CED5-4826-BD04-F97CE2794631}" srcOrd="0" destOrd="0" presId="urn:microsoft.com/office/officeart/2018/2/layout/IconVerticalSolidList"/>
    <dgm:cxn modelId="{4DF42B71-4C13-4A45-841D-8554A79C34C0}" type="presParOf" srcId="{319580B7-2CB0-48D5-A1E9-1DD7A7F9FC32}" destId="{B7DB53FB-0AF3-4AFE-83B2-59440C040002}" srcOrd="1" destOrd="0" presId="urn:microsoft.com/office/officeart/2018/2/layout/IconVerticalSolidList"/>
    <dgm:cxn modelId="{AA7FE7A7-55B9-4A49-A0FD-31CA6D34C653}" type="presParOf" srcId="{319580B7-2CB0-48D5-A1E9-1DD7A7F9FC32}" destId="{40DC8409-33B7-4F24-BAF0-FE1F97E76895}" srcOrd="2" destOrd="0" presId="urn:microsoft.com/office/officeart/2018/2/layout/IconVerticalSolidList"/>
    <dgm:cxn modelId="{07A00F9D-B256-42A8-99FB-65F2A53D7E54}" type="presParOf" srcId="{319580B7-2CB0-48D5-A1E9-1DD7A7F9FC32}" destId="{B47A0723-CA99-482C-92BF-AED2E633FE6A}" srcOrd="3" destOrd="0" presId="urn:microsoft.com/office/officeart/2018/2/layout/IconVerticalSolidList"/>
    <dgm:cxn modelId="{A9D25413-B0BC-43E8-9141-1B6D2511583C}" type="presParOf" srcId="{529C71D2-84F7-4969-B4B6-7A2BDFFFB54A}" destId="{949FF8B8-1E74-4EF0-885F-63E681BA977C}" srcOrd="5" destOrd="0" presId="urn:microsoft.com/office/officeart/2018/2/layout/IconVerticalSolidList"/>
    <dgm:cxn modelId="{A9038FFA-ECFD-431E-BD9C-65B292A040BA}" type="presParOf" srcId="{529C71D2-84F7-4969-B4B6-7A2BDFFFB54A}" destId="{0B5F5E74-E941-4A89-8E4D-D0629E2BC327}" srcOrd="6" destOrd="0" presId="urn:microsoft.com/office/officeart/2018/2/layout/IconVerticalSolidList"/>
    <dgm:cxn modelId="{E2E86507-82B6-4FDE-A67E-15E3BEB0BEF3}" type="presParOf" srcId="{0B5F5E74-E941-4A89-8E4D-D0629E2BC327}" destId="{929441F0-7824-4690-B220-A2A36545CB23}" srcOrd="0" destOrd="0" presId="urn:microsoft.com/office/officeart/2018/2/layout/IconVerticalSolidList"/>
    <dgm:cxn modelId="{B98A0756-648C-4BCE-9609-B08014910581}" type="presParOf" srcId="{0B5F5E74-E941-4A89-8E4D-D0629E2BC327}" destId="{1931E006-5015-4E0E-8824-504DBB41D99A}" srcOrd="1" destOrd="0" presId="urn:microsoft.com/office/officeart/2018/2/layout/IconVerticalSolidList"/>
    <dgm:cxn modelId="{982997D0-EE0A-4324-BEC9-981E50BD7418}" type="presParOf" srcId="{0B5F5E74-E941-4A89-8E4D-D0629E2BC327}" destId="{E437FB76-13A4-495A-945E-609E38173177}" srcOrd="2" destOrd="0" presId="urn:microsoft.com/office/officeart/2018/2/layout/IconVerticalSolidList"/>
    <dgm:cxn modelId="{A5C42D41-20FE-4BA7-B69B-BBF710F7ECA7}" type="presParOf" srcId="{0B5F5E74-E941-4A89-8E4D-D0629E2BC327}" destId="{8FB463D5-6FA0-4BAA-A38A-96C34D6D61F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8C6892A-116F-4A1A-A4C2-4E67819F4EE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F503BAE-D25E-45A7-83C4-DB677B7BBD64}">
      <dgm:prSet/>
      <dgm:spPr/>
      <dgm:t>
        <a:bodyPr/>
        <a:lstStyle/>
        <a:p>
          <a:r>
            <a:rPr lang="en-GB" i="1"/>
            <a:t>How does the hotel affect the environment?</a:t>
          </a:r>
          <a:endParaRPr lang="en-US"/>
        </a:p>
      </dgm:t>
    </dgm:pt>
    <dgm:pt modelId="{3076B7C4-B3D7-4844-A6DD-48610BB6375D}" type="parTrans" cxnId="{FFD22F06-A080-4800-B46F-B19E38B8095B}">
      <dgm:prSet/>
      <dgm:spPr/>
      <dgm:t>
        <a:bodyPr/>
        <a:lstStyle/>
        <a:p>
          <a:endParaRPr lang="en-US"/>
        </a:p>
      </dgm:t>
    </dgm:pt>
    <dgm:pt modelId="{D3C1AFF9-87A5-43B6-96C5-33BE799ED776}" type="sibTrans" cxnId="{FFD22F06-A080-4800-B46F-B19E38B8095B}">
      <dgm:prSet/>
      <dgm:spPr/>
      <dgm:t>
        <a:bodyPr/>
        <a:lstStyle/>
        <a:p>
          <a:endParaRPr lang="en-US"/>
        </a:p>
      </dgm:t>
    </dgm:pt>
    <dgm:pt modelId="{72B99673-9558-4B85-95E6-792597A57111}">
      <dgm:prSet/>
      <dgm:spPr/>
      <dgm:t>
        <a:bodyPr/>
        <a:lstStyle/>
        <a:p>
          <a:r>
            <a:rPr lang="en-GB" i="1"/>
            <a:t>Switch to paper straws from plastic</a:t>
          </a:r>
          <a:endParaRPr lang="en-US"/>
        </a:p>
      </dgm:t>
    </dgm:pt>
    <dgm:pt modelId="{A964422D-CED3-4AE9-83BC-B213279CB6BF}" type="parTrans" cxnId="{3CFBCB5A-935E-4430-AFC2-0D72796717A0}">
      <dgm:prSet/>
      <dgm:spPr/>
      <dgm:t>
        <a:bodyPr/>
        <a:lstStyle/>
        <a:p>
          <a:endParaRPr lang="en-US"/>
        </a:p>
      </dgm:t>
    </dgm:pt>
    <dgm:pt modelId="{B4731723-1D24-41D0-9A5D-A68823BCD9C2}" type="sibTrans" cxnId="{3CFBCB5A-935E-4430-AFC2-0D72796717A0}">
      <dgm:prSet/>
      <dgm:spPr/>
      <dgm:t>
        <a:bodyPr/>
        <a:lstStyle/>
        <a:p>
          <a:endParaRPr lang="en-US"/>
        </a:p>
      </dgm:t>
    </dgm:pt>
    <dgm:pt modelId="{B980E733-BA20-476A-9ABE-10E927BEBF11}">
      <dgm:prSet/>
      <dgm:spPr/>
      <dgm:t>
        <a:bodyPr/>
        <a:lstStyle/>
        <a:p>
          <a:r>
            <a:rPr lang="en-GB" i="1"/>
            <a:t>Switching to green energy</a:t>
          </a:r>
          <a:endParaRPr lang="en-US"/>
        </a:p>
      </dgm:t>
    </dgm:pt>
    <dgm:pt modelId="{0A3DF24C-224D-4094-A2D6-A3EFA6F9DA9C}" type="parTrans" cxnId="{DC648667-5A01-444F-852D-FF55D509AF1B}">
      <dgm:prSet/>
      <dgm:spPr/>
      <dgm:t>
        <a:bodyPr/>
        <a:lstStyle/>
        <a:p>
          <a:endParaRPr lang="en-US"/>
        </a:p>
      </dgm:t>
    </dgm:pt>
    <dgm:pt modelId="{3480B61A-866F-443C-82E2-C9F8E42F6BE0}" type="sibTrans" cxnId="{DC648667-5A01-444F-852D-FF55D509AF1B}">
      <dgm:prSet/>
      <dgm:spPr/>
      <dgm:t>
        <a:bodyPr/>
        <a:lstStyle/>
        <a:p>
          <a:endParaRPr lang="en-US"/>
        </a:p>
      </dgm:t>
    </dgm:pt>
    <dgm:pt modelId="{9F0410C4-A9E0-4C86-B9ED-C5A51D6A31BD}" type="pres">
      <dgm:prSet presAssocID="{78C6892A-116F-4A1A-A4C2-4E67819F4EEE}" presName="root" presStyleCnt="0">
        <dgm:presLayoutVars>
          <dgm:dir/>
          <dgm:resizeHandles val="exact"/>
        </dgm:presLayoutVars>
      </dgm:prSet>
      <dgm:spPr/>
    </dgm:pt>
    <dgm:pt modelId="{4128EE21-6527-4B97-AA01-02CAD63ABD08}" type="pres">
      <dgm:prSet presAssocID="{EF503BAE-D25E-45A7-83C4-DB677B7BBD64}" presName="compNode" presStyleCnt="0"/>
      <dgm:spPr/>
    </dgm:pt>
    <dgm:pt modelId="{F1FC77D1-9A72-4635-AF6C-0574D2EE5A5A}" type="pres">
      <dgm:prSet presAssocID="{EF503BAE-D25E-45A7-83C4-DB677B7BBD64}" presName="bgRect" presStyleLbl="bgShp" presStyleIdx="0" presStyleCnt="3"/>
      <dgm:spPr/>
    </dgm:pt>
    <dgm:pt modelId="{18FF88E0-93E4-4FA7-9F39-C006A0458C6F}" type="pres">
      <dgm:prSet presAssocID="{EF503BAE-D25E-45A7-83C4-DB677B7BBD6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5515333B-5BAF-4C57-A2D1-4BBD669B52A0}" type="pres">
      <dgm:prSet presAssocID="{EF503BAE-D25E-45A7-83C4-DB677B7BBD64}" presName="spaceRect" presStyleCnt="0"/>
      <dgm:spPr/>
    </dgm:pt>
    <dgm:pt modelId="{2121C189-D806-4192-A734-9F04700312D7}" type="pres">
      <dgm:prSet presAssocID="{EF503BAE-D25E-45A7-83C4-DB677B7BBD64}" presName="parTx" presStyleLbl="revTx" presStyleIdx="0" presStyleCnt="3">
        <dgm:presLayoutVars>
          <dgm:chMax val="0"/>
          <dgm:chPref val="0"/>
        </dgm:presLayoutVars>
      </dgm:prSet>
      <dgm:spPr/>
    </dgm:pt>
    <dgm:pt modelId="{F727A003-69F4-44F3-8189-17C7D0C7F82D}" type="pres">
      <dgm:prSet presAssocID="{D3C1AFF9-87A5-43B6-96C5-33BE799ED776}" presName="sibTrans" presStyleCnt="0"/>
      <dgm:spPr/>
    </dgm:pt>
    <dgm:pt modelId="{8D7E2F79-6F26-40E2-BD18-F541720DDA99}" type="pres">
      <dgm:prSet presAssocID="{72B99673-9558-4B85-95E6-792597A57111}" presName="compNode" presStyleCnt="0"/>
      <dgm:spPr/>
    </dgm:pt>
    <dgm:pt modelId="{264305F1-02E6-473A-A73B-98FCA318A158}" type="pres">
      <dgm:prSet presAssocID="{72B99673-9558-4B85-95E6-792597A57111}" presName="bgRect" presStyleLbl="bgShp" presStyleIdx="1" presStyleCnt="3"/>
      <dgm:spPr/>
    </dgm:pt>
    <dgm:pt modelId="{0F660A5D-8953-419F-B82C-509AD6E06774}" type="pres">
      <dgm:prSet presAssocID="{72B99673-9558-4B85-95E6-792597A5711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"/>
        </a:ext>
      </dgm:extLst>
    </dgm:pt>
    <dgm:pt modelId="{2314EC91-60E4-4559-BD7E-0A9F459CD216}" type="pres">
      <dgm:prSet presAssocID="{72B99673-9558-4B85-95E6-792597A57111}" presName="spaceRect" presStyleCnt="0"/>
      <dgm:spPr/>
    </dgm:pt>
    <dgm:pt modelId="{F662DE50-95BE-4F39-88F2-568BADD24DB2}" type="pres">
      <dgm:prSet presAssocID="{72B99673-9558-4B85-95E6-792597A57111}" presName="parTx" presStyleLbl="revTx" presStyleIdx="1" presStyleCnt="3">
        <dgm:presLayoutVars>
          <dgm:chMax val="0"/>
          <dgm:chPref val="0"/>
        </dgm:presLayoutVars>
      </dgm:prSet>
      <dgm:spPr/>
    </dgm:pt>
    <dgm:pt modelId="{92C83F0C-BFB2-404B-84D7-029D82F329A6}" type="pres">
      <dgm:prSet presAssocID="{B4731723-1D24-41D0-9A5D-A68823BCD9C2}" presName="sibTrans" presStyleCnt="0"/>
      <dgm:spPr/>
    </dgm:pt>
    <dgm:pt modelId="{F099599A-E402-4C95-84F1-A1F977C38DD6}" type="pres">
      <dgm:prSet presAssocID="{B980E733-BA20-476A-9ABE-10E927BEBF11}" presName="compNode" presStyleCnt="0"/>
      <dgm:spPr/>
    </dgm:pt>
    <dgm:pt modelId="{F6B884E6-E626-4E56-B959-C06D5B7AC6CA}" type="pres">
      <dgm:prSet presAssocID="{B980E733-BA20-476A-9ABE-10E927BEBF11}" presName="bgRect" presStyleLbl="bgShp" presStyleIdx="2" presStyleCnt="3"/>
      <dgm:spPr/>
    </dgm:pt>
    <dgm:pt modelId="{6555C0DB-85D7-499A-B1D9-ED69785A6613}" type="pres">
      <dgm:prSet presAssocID="{B980E733-BA20-476A-9ABE-10E927BEBF1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af"/>
        </a:ext>
      </dgm:extLst>
    </dgm:pt>
    <dgm:pt modelId="{7BEA19C4-23EB-4E44-BB35-BBF64C4E1EA0}" type="pres">
      <dgm:prSet presAssocID="{B980E733-BA20-476A-9ABE-10E927BEBF11}" presName="spaceRect" presStyleCnt="0"/>
      <dgm:spPr/>
    </dgm:pt>
    <dgm:pt modelId="{9D8174CF-6ADE-4917-8356-19371A4DDDF8}" type="pres">
      <dgm:prSet presAssocID="{B980E733-BA20-476A-9ABE-10E927BEBF1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FD22F06-A080-4800-B46F-B19E38B8095B}" srcId="{78C6892A-116F-4A1A-A4C2-4E67819F4EEE}" destId="{EF503BAE-D25E-45A7-83C4-DB677B7BBD64}" srcOrd="0" destOrd="0" parTransId="{3076B7C4-B3D7-4844-A6DD-48610BB6375D}" sibTransId="{D3C1AFF9-87A5-43B6-96C5-33BE799ED776}"/>
    <dgm:cxn modelId="{88A27C4E-DB40-4C97-81CD-75F8018711FD}" type="presOf" srcId="{EF503BAE-D25E-45A7-83C4-DB677B7BBD64}" destId="{2121C189-D806-4192-A734-9F04700312D7}" srcOrd="0" destOrd="0" presId="urn:microsoft.com/office/officeart/2018/2/layout/IconVerticalSolidList"/>
    <dgm:cxn modelId="{DC649251-AC9F-4FD5-A2CC-9F4D5A571BC1}" type="presOf" srcId="{72B99673-9558-4B85-95E6-792597A57111}" destId="{F662DE50-95BE-4F39-88F2-568BADD24DB2}" srcOrd="0" destOrd="0" presId="urn:microsoft.com/office/officeart/2018/2/layout/IconVerticalSolidList"/>
    <dgm:cxn modelId="{3CFBCB5A-935E-4430-AFC2-0D72796717A0}" srcId="{78C6892A-116F-4A1A-A4C2-4E67819F4EEE}" destId="{72B99673-9558-4B85-95E6-792597A57111}" srcOrd="1" destOrd="0" parTransId="{A964422D-CED3-4AE9-83BC-B213279CB6BF}" sibTransId="{B4731723-1D24-41D0-9A5D-A68823BCD9C2}"/>
    <dgm:cxn modelId="{DC648667-5A01-444F-852D-FF55D509AF1B}" srcId="{78C6892A-116F-4A1A-A4C2-4E67819F4EEE}" destId="{B980E733-BA20-476A-9ABE-10E927BEBF11}" srcOrd="2" destOrd="0" parTransId="{0A3DF24C-224D-4094-A2D6-A3EFA6F9DA9C}" sibTransId="{3480B61A-866F-443C-82E2-C9F8E42F6BE0}"/>
    <dgm:cxn modelId="{A2DA2FE4-46E3-4A74-96A0-B4FAD5CF1463}" type="presOf" srcId="{78C6892A-116F-4A1A-A4C2-4E67819F4EEE}" destId="{9F0410C4-A9E0-4C86-B9ED-C5A51D6A31BD}" srcOrd="0" destOrd="0" presId="urn:microsoft.com/office/officeart/2018/2/layout/IconVerticalSolidList"/>
    <dgm:cxn modelId="{D3F4B4F6-09AB-4916-903A-8E56E8C4E109}" type="presOf" srcId="{B980E733-BA20-476A-9ABE-10E927BEBF11}" destId="{9D8174CF-6ADE-4917-8356-19371A4DDDF8}" srcOrd="0" destOrd="0" presId="urn:microsoft.com/office/officeart/2018/2/layout/IconVerticalSolidList"/>
    <dgm:cxn modelId="{2B56DC1B-3506-471C-A875-8CCA14FB4DDE}" type="presParOf" srcId="{9F0410C4-A9E0-4C86-B9ED-C5A51D6A31BD}" destId="{4128EE21-6527-4B97-AA01-02CAD63ABD08}" srcOrd="0" destOrd="0" presId="urn:microsoft.com/office/officeart/2018/2/layout/IconVerticalSolidList"/>
    <dgm:cxn modelId="{25A02A9D-00C2-4CF7-A790-CFA0B950A62B}" type="presParOf" srcId="{4128EE21-6527-4B97-AA01-02CAD63ABD08}" destId="{F1FC77D1-9A72-4635-AF6C-0574D2EE5A5A}" srcOrd="0" destOrd="0" presId="urn:microsoft.com/office/officeart/2018/2/layout/IconVerticalSolidList"/>
    <dgm:cxn modelId="{D37D6310-94A5-4E0C-AADF-16E15F996C0C}" type="presParOf" srcId="{4128EE21-6527-4B97-AA01-02CAD63ABD08}" destId="{18FF88E0-93E4-4FA7-9F39-C006A0458C6F}" srcOrd="1" destOrd="0" presId="urn:microsoft.com/office/officeart/2018/2/layout/IconVerticalSolidList"/>
    <dgm:cxn modelId="{36A69C19-3AA6-47D6-89D7-818D8E16E6FF}" type="presParOf" srcId="{4128EE21-6527-4B97-AA01-02CAD63ABD08}" destId="{5515333B-5BAF-4C57-A2D1-4BBD669B52A0}" srcOrd="2" destOrd="0" presId="urn:microsoft.com/office/officeart/2018/2/layout/IconVerticalSolidList"/>
    <dgm:cxn modelId="{5468027F-46B9-4A38-84E4-5219DB2BAC9A}" type="presParOf" srcId="{4128EE21-6527-4B97-AA01-02CAD63ABD08}" destId="{2121C189-D806-4192-A734-9F04700312D7}" srcOrd="3" destOrd="0" presId="urn:microsoft.com/office/officeart/2018/2/layout/IconVerticalSolidList"/>
    <dgm:cxn modelId="{823BA6B9-AACD-4B02-A1DE-DCDBAF6BA84A}" type="presParOf" srcId="{9F0410C4-A9E0-4C86-B9ED-C5A51D6A31BD}" destId="{F727A003-69F4-44F3-8189-17C7D0C7F82D}" srcOrd="1" destOrd="0" presId="urn:microsoft.com/office/officeart/2018/2/layout/IconVerticalSolidList"/>
    <dgm:cxn modelId="{B11499EB-A597-480F-ADD0-DA37D438A0AF}" type="presParOf" srcId="{9F0410C4-A9E0-4C86-B9ED-C5A51D6A31BD}" destId="{8D7E2F79-6F26-40E2-BD18-F541720DDA99}" srcOrd="2" destOrd="0" presId="urn:microsoft.com/office/officeart/2018/2/layout/IconVerticalSolidList"/>
    <dgm:cxn modelId="{85510A09-B8C8-4F1C-9161-460477BFA141}" type="presParOf" srcId="{8D7E2F79-6F26-40E2-BD18-F541720DDA99}" destId="{264305F1-02E6-473A-A73B-98FCA318A158}" srcOrd="0" destOrd="0" presId="urn:microsoft.com/office/officeart/2018/2/layout/IconVerticalSolidList"/>
    <dgm:cxn modelId="{A0B47679-34AB-497B-973B-59EB6D5FB222}" type="presParOf" srcId="{8D7E2F79-6F26-40E2-BD18-F541720DDA99}" destId="{0F660A5D-8953-419F-B82C-509AD6E06774}" srcOrd="1" destOrd="0" presId="urn:microsoft.com/office/officeart/2018/2/layout/IconVerticalSolidList"/>
    <dgm:cxn modelId="{3AD85B0B-CB8A-493E-BB90-AE09338AE505}" type="presParOf" srcId="{8D7E2F79-6F26-40E2-BD18-F541720DDA99}" destId="{2314EC91-60E4-4559-BD7E-0A9F459CD216}" srcOrd="2" destOrd="0" presId="urn:microsoft.com/office/officeart/2018/2/layout/IconVerticalSolidList"/>
    <dgm:cxn modelId="{ADEBECF2-E86C-49C7-92FA-909CA3A15A38}" type="presParOf" srcId="{8D7E2F79-6F26-40E2-BD18-F541720DDA99}" destId="{F662DE50-95BE-4F39-88F2-568BADD24DB2}" srcOrd="3" destOrd="0" presId="urn:microsoft.com/office/officeart/2018/2/layout/IconVerticalSolidList"/>
    <dgm:cxn modelId="{8FA6336E-301E-4789-BD63-D8F8262C91D0}" type="presParOf" srcId="{9F0410C4-A9E0-4C86-B9ED-C5A51D6A31BD}" destId="{92C83F0C-BFB2-404B-84D7-029D82F329A6}" srcOrd="3" destOrd="0" presId="urn:microsoft.com/office/officeart/2018/2/layout/IconVerticalSolidList"/>
    <dgm:cxn modelId="{97AF2DC7-EF82-49B5-B413-8D787BA49988}" type="presParOf" srcId="{9F0410C4-A9E0-4C86-B9ED-C5A51D6A31BD}" destId="{F099599A-E402-4C95-84F1-A1F977C38DD6}" srcOrd="4" destOrd="0" presId="urn:microsoft.com/office/officeart/2018/2/layout/IconVerticalSolidList"/>
    <dgm:cxn modelId="{2EC468F4-DC90-47C8-A6A5-9EE8FA558212}" type="presParOf" srcId="{F099599A-E402-4C95-84F1-A1F977C38DD6}" destId="{F6B884E6-E626-4E56-B959-C06D5B7AC6CA}" srcOrd="0" destOrd="0" presId="urn:microsoft.com/office/officeart/2018/2/layout/IconVerticalSolidList"/>
    <dgm:cxn modelId="{859A3871-E185-4F25-AC1C-18B9CBD4E030}" type="presParOf" srcId="{F099599A-E402-4C95-84F1-A1F977C38DD6}" destId="{6555C0DB-85D7-499A-B1D9-ED69785A6613}" srcOrd="1" destOrd="0" presId="urn:microsoft.com/office/officeart/2018/2/layout/IconVerticalSolidList"/>
    <dgm:cxn modelId="{68E4DD5E-B18A-4367-84A4-69CCD9668EC7}" type="presParOf" srcId="{F099599A-E402-4C95-84F1-A1F977C38DD6}" destId="{7BEA19C4-23EB-4E44-BB35-BBF64C4E1EA0}" srcOrd="2" destOrd="0" presId="urn:microsoft.com/office/officeart/2018/2/layout/IconVerticalSolidList"/>
    <dgm:cxn modelId="{D0F4E96A-5BBD-4421-B163-D6B691440BF5}" type="presParOf" srcId="{F099599A-E402-4C95-84F1-A1F977C38DD6}" destId="{9D8174CF-6ADE-4917-8356-19371A4DDDF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647CDE-7200-41BA-8B0D-0F8BEAFF9A8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C6D03B2-0202-4814-95C2-3A07866BCC21}">
      <dgm:prSet/>
      <dgm:spPr/>
      <dgm:t>
        <a:bodyPr/>
        <a:lstStyle/>
        <a:p>
          <a:r>
            <a:rPr lang="en-GB" i="1"/>
            <a:t>Attracts the right candidates</a:t>
          </a:r>
          <a:endParaRPr lang="en-US"/>
        </a:p>
      </dgm:t>
    </dgm:pt>
    <dgm:pt modelId="{4C9E8744-7848-4F3C-959D-F7CBD4C1E730}" type="parTrans" cxnId="{9E75B2C1-01A9-4CB7-AF72-8B64EF0ACF21}">
      <dgm:prSet/>
      <dgm:spPr/>
      <dgm:t>
        <a:bodyPr/>
        <a:lstStyle/>
        <a:p>
          <a:endParaRPr lang="en-US"/>
        </a:p>
      </dgm:t>
    </dgm:pt>
    <dgm:pt modelId="{32F6091C-7D4C-4DBE-BF34-A029F4E2F60D}" type="sibTrans" cxnId="{9E75B2C1-01A9-4CB7-AF72-8B64EF0ACF21}">
      <dgm:prSet/>
      <dgm:spPr/>
      <dgm:t>
        <a:bodyPr/>
        <a:lstStyle/>
        <a:p>
          <a:endParaRPr lang="en-US"/>
        </a:p>
      </dgm:t>
    </dgm:pt>
    <dgm:pt modelId="{3292FE29-3981-45E2-A038-32E84912A3E4}">
      <dgm:prSet/>
      <dgm:spPr/>
      <dgm:t>
        <a:bodyPr/>
        <a:lstStyle/>
        <a:p>
          <a:r>
            <a:rPr lang="en-GB" i="1"/>
            <a:t>Increase employee productivity</a:t>
          </a:r>
          <a:endParaRPr lang="en-US"/>
        </a:p>
      </dgm:t>
    </dgm:pt>
    <dgm:pt modelId="{CCAE3FF3-2B5C-427D-B7EB-AD95A33786B6}" type="parTrans" cxnId="{68A2FAA3-F126-4BBC-A5DA-8BC932F0C026}">
      <dgm:prSet/>
      <dgm:spPr/>
      <dgm:t>
        <a:bodyPr/>
        <a:lstStyle/>
        <a:p>
          <a:endParaRPr lang="en-US"/>
        </a:p>
      </dgm:t>
    </dgm:pt>
    <dgm:pt modelId="{B9486102-EC90-4E68-BAFE-15F44DB6AF98}" type="sibTrans" cxnId="{68A2FAA3-F126-4BBC-A5DA-8BC932F0C026}">
      <dgm:prSet/>
      <dgm:spPr/>
      <dgm:t>
        <a:bodyPr/>
        <a:lstStyle/>
        <a:p>
          <a:endParaRPr lang="en-US"/>
        </a:p>
      </dgm:t>
    </dgm:pt>
    <dgm:pt modelId="{AA54876C-549E-43D6-9738-2B4DAB2FFCC2}">
      <dgm:prSet/>
      <dgm:spPr/>
      <dgm:t>
        <a:bodyPr/>
        <a:lstStyle/>
        <a:p>
          <a:r>
            <a:rPr lang="en-GB" i="1"/>
            <a:t>Retain interest of candidates</a:t>
          </a:r>
          <a:endParaRPr lang="en-US"/>
        </a:p>
      </dgm:t>
    </dgm:pt>
    <dgm:pt modelId="{6719EFD0-F138-4544-924C-A1E4424BF33A}" type="parTrans" cxnId="{DD293E3D-DBF2-4049-9C90-E274B8D51B11}">
      <dgm:prSet/>
      <dgm:spPr/>
      <dgm:t>
        <a:bodyPr/>
        <a:lstStyle/>
        <a:p>
          <a:endParaRPr lang="en-US"/>
        </a:p>
      </dgm:t>
    </dgm:pt>
    <dgm:pt modelId="{B319A489-609B-46A1-B8C0-81593FF4C1F8}" type="sibTrans" cxnId="{DD293E3D-DBF2-4049-9C90-E274B8D51B11}">
      <dgm:prSet/>
      <dgm:spPr/>
      <dgm:t>
        <a:bodyPr/>
        <a:lstStyle/>
        <a:p>
          <a:endParaRPr lang="en-US"/>
        </a:p>
      </dgm:t>
    </dgm:pt>
    <dgm:pt modelId="{BE35B631-5117-488C-A77F-06D8F8165EF4}" type="pres">
      <dgm:prSet presAssocID="{AB647CDE-7200-41BA-8B0D-0F8BEAFF9A8D}" presName="root" presStyleCnt="0">
        <dgm:presLayoutVars>
          <dgm:dir/>
          <dgm:resizeHandles val="exact"/>
        </dgm:presLayoutVars>
      </dgm:prSet>
      <dgm:spPr/>
    </dgm:pt>
    <dgm:pt modelId="{FDAA8A39-1F69-41C4-B932-B82866F7B1C5}" type="pres">
      <dgm:prSet presAssocID="{AC6D03B2-0202-4814-95C2-3A07866BCC21}" presName="compNode" presStyleCnt="0"/>
      <dgm:spPr/>
    </dgm:pt>
    <dgm:pt modelId="{9AF8346E-90C5-4609-8E32-92693704A9A8}" type="pres">
      <dgm:prSet presAssocID="{AC6D03B2-0202-4814-95C2-3A07866BCC21}" presName="bgRect" presStyleLbl="bgShp" presStyleIdx="0" presStyleCnt="3"/>
      <dgm:spPr/>
    </dgm:pt>
    <dgm:pt modelId="{8A4B9372-AB1F-4519-80BA-DE287B417387}" type="pres">
      <dgm:prSet presAssocID="{AC6D03B2-0202-4814-95C2-3A07866BCC2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C9849B67-92E2-4F1B-995C-F2FBD17688B7}" type="pres">
      <dgm:prSet presAssocID="{AC6D03B2-0202-4814-95C2-3A07866BCC21}" presName="spaceRect" presStyleCnt="0"/>
      <dgm:spPr/>
    </dgm:pt>
    <dgm:pt modelId="{BDF8A0A1-7FE0-4483-BCEB-2B2A4D8D6333}" type="pres">
      <dgm:prSet presAssocID="{AC6D03B2-0202-4814-95C2-3A07866BCC21}" presName="parTx" presStyleLbl="revTx" presStyleIdx="0" presStyleCnt="3">
        <dgm:presLayoutVars>
          <dgm:chMax val="0"/>
          <dgm:chPref val="0"/>
        </dgm:presLayoutVars>
      </dgm:prSet>
      <dgm:spPr/>
    </dgm:pt>
    <dgm:pt modelId="{86F8A662-5148-4AA5-9139-480855D4AB30}" type="pres">
      <dgm:prSet presAssocID="{32F6091C-7D4C-4DBE-BF34-A029F4E2F60D}" presName="sibTrans" presStyleCnt="0"/>
      <dgm:spPr/>
    </dgm:pt>
    <dgm:pt modelId="{071A36A8-7408-4FC6-ABC5-AD772127FB17}" type="pres">
      <dgm:prSet presAssocID="{3292FE29-3981-45E2-A038-32E84912A3E4}" presName="compNode" presStyleCnt="0"/>
      <dgm:spPr/>
    </dgm:pt>
    <dgm:pt modelId="{7D3E30F0-F2B7-4250-8094-5307928A58E5}" type="pres">
      <dgm:prSet presAssocID="{3292FE29-3981-45E2-A038-32E84912A3E4}" presName="bgRect" presStyleLbl="bgShp" presStyleIdx="1" presStyleCnt="3"/>
      <dgm:spPr/>
    </dgm:pt>
    <dgm:pt modelId="{F4CED116-212D-4DC6-A61D-678A0C7C7BF8}" type="pres">
      <dgm:prSet presAssocID="{3292FE29-3981-45E2-A038-32E84912A3E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EF65CCA1-5B13-4F24-889A-F07AD416530E}" type="pres">
      <dgm:prSet presAssocID="{3292FE29-3981-45E2-A038-32E84912A3E4}" presName="spaceRect" presStyleCnt="0"/>
      <dgm:spPr/>
    </dgm:pt>
    <dgm:pt modelId="{C82B2010-65CD-4ECD-B1B9-3A310662EF98}" type="pres">
      <dgm:prSet presAssocID="{3292FE29-3981-45E2-A038-32E84912A3E4}" presName="parTx" presStyleLbl="revTx" presStyleIdx="1" presStyleCnt="3">
        <dgm:presLayoutVars>
          <dgm:chMax val="0"/>
          <dgm:chPref val="0"/>
        </dgm:presLayoutVars>
      </dgm:prSet>
      <dgm:spPr/>
    </dgm:pt>
    <dgm:pt modelId="{5455403F-B562-4481-9724-BF621B63CF7A}" type="pres">
      <dgm:prSet presAssocID="{B9486102-EC90-4E68-BAFE-15F44DB6AF98}" presName="sibTrans" presStyleCnt="0"/>
      <dgm:spPr/>
    </dgm:pt>
    <dgm:pt modelId="{00095489-BB4A-485F-82CA-EE3CC01366EE}" type="pres">
      <dgm:prSet presAssocID="{AA54876C-549E-43D6-9738-2B4DAB2FFCC2}" presName="compNode" presStyleCnt="0"/>
      <dgm:spPr/>
    </dgm:pt>
    <dgm:pt modelId="{8114A9E9-78AC-465E-8AAB-5061B7D5FDFF}" type="pres">
      <dgm:prSet presAssocID="{AA54876C-549E-43D6-9738-2B4DAB2FFCC2}" presName="bgRect" presStyleLbl="bgShp" presStyleIdx="2" presStyleCnt="3"/>
      <dgm:spPr/>
    </dgm:pt>
    <dgm:pt modelId="{4EC715F9-DCC0-4161-B271-B3345629F1DB}" type="pres">
      <dgm:prSet presAssocID="{AA54876C-549E-43D6-9738-2B4DAB2FFCC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2701FE59-17A9-406C-B6AC-184F5D5D2DB5}" type="pres">
      <dgm:prSet presAssocID="{AA54876C-549E-43D6-9738-2B4DAB2FFCC2}" presName="spaceRect" presStyleCnt="0"/>
      <dgm:spPr/>
    </dgm:pt>
    <dgm:pt modelId="{21C10385-2409-472F-8688-CF70A19F5384}" type="pres">
      <dgm:prSet presAssocID="{AA54876C-549E-43D6-9738-2B4DAB2FFCC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3A0BD26-8E3D-4515-A1AB-F8984B44CDEC}" type="presOf" srcId="{AC6D03B2-0202-4814-95C2-3A07866BCC21}" destId="{BDF8A0A1-7FE0-4483-BCEB-2B2A4D8D6333}" srcOrd="0" destOrd="0" presId="urn:microsoft.com/office/officeart/2018/2/layout/IconVerticalSolidList"/>
    <dgm:cxn modelId="{5D705028-240B-4B87-B116-28F5D4D73271}" type="presOf" srcId="{AB647CDE-7200-41BA-8B0D-0F8BEAFF9A8D}" destId="{BE35B631-5117-488C-A77F-06D8F8165EF4}" srcOrd="0" destOrd="0" presId="urn:microsoft.com/office/officeart/2018/2/layout/IconVerticalSolidList"/>
    <dgm:cxn modelId="{DD293E3D-DBF2-4049-9C90-E274B8D51B11}" srcId="{AB647CDE-7200-41BA-8B0D-0F8BEAFF9A8D}" destId="{AA54876C-549E-43D6-9738-2B4DAB2FFCC2}" srcOrd="2" destOrd="0" parTransId="{6719EFD0-F138-4544-924C-A1E4424BF33A}" sibTransId="{B319A489-609B-46A1-B8C0-81593FF4C1F8}"/>
    <dgm:cxn modelId="{FB45FF73-1F14-4D42-82A4-12F96C8BFC57}" type="presOf" srcId="{3292FE29-3981-45E2-A038-32E84912A3E4}" destId="{C82B2010-65CD-4ECD-B1B9-3A310662EF98}" srcOrd="0" destOrd="0" presId="urn:microsoft.com/office/officeart/2018/2/layout/IconVerticalSolidList"/>
    <dgm:cxn modelId="{8C003899-7B11-41B0-8393-B1814D8DDEFE}" type="presOf" srcId="{AA54876C-549E-43D6-9738-2B4DAB2FFCC2}" destId="{21C10385-2409-472F-8688-CF70A19F5384}" srcOrd="0" destOrd="0" presId="urn:microsoft.com/office/officeart/2018/2/layout/IconVerticalSolidList"/>
    <dgm:cxn modelId="{68A2FAA3-F126-4BBC-A5DA-8BC932F0C026}" srcId="{AB647CDE-7200-41BA-8B0D-0F8BEAFF9A8D}" destId="{3292FE29-3981-45E2-A038-32E84912A3E4}" srcOrd="1" destOrd="0" parTransId="{CCAE3FF3-2B5C-427D-B7EB-AD95A33786B6}" sibTransId="{B9486102-EC90-4E68-BAFE-15F44DB6AF98}"/>
    <dgm:cxn modelId="{9E75B2C1-01A9-4CB7-AF72-8B64EF0ACF21}" srcId="{AB647CDE-7200-41BA-8B0D-0F8BEAFF9A8D}" destId="{AC6D03B2-0202-4814-95C2-3A07866BCC21}" srcOrd="0" destOrd="0" parTransId="{4C9E8744-7848-4F3C-959D-F7CBD4C1E730}" sibTransId="{32F6091C-7D4C-4DBE-BF34-A029F4E2F60D}"/>
    <dgm:cxn modelId="{9E7EECB2-81FF-4755-9A25-315B00B49163}" type="presParOf" srcId="{BE35B631-5117-488C-A77F-06D8F8165EF4}" destId="{FDAA8A39-1F69-41C4-B932-B82866F7B1C5}" srcOrd="0" destOrd="0" presId="urn:microsoft.com/office/officeart/2018/2/layout/IconVerticalSolidList"/>
    <dgm:cxn modelId="{68430B9D-EC03-4DA6-AC17-7777FE38E2B6}" type="presParOf" srcId="{FDAA8A39-1F69-41C4-B932-B82866F7B1C5}" destId="{9AF8346E-90C5-4609-8E32-92693704A9A8}" srcOrd="0" destOrd="0" presId="urn:microsoft.com/office/officeart/2018/2/layout/IconVerticalSolidList"/>
    <dgm:cxn modelId="{0B27665E-B8EB-4E04-AFC0-4718C42ACAEB}" type="presParOf" srcId="{FDAA8A39-1F69-41C4-B932-B82866F7B1C5}" destId="{8A4B9372-AB1F-4519-80BA-DE287B417387}" srcOrd="1" destOrd="0" presId="urn:microsoft.com/office/officeart/2018/2/layout/IconVerticalSolidList"/>
    <dgm:cxn modelId="{FED90B68-C005-41CB-8E3D-8C3A6FC23368}" type="presParOf" srcId="{FDAA8A39-1F69-41C4-B932-B82866F7B1C5}" destId="{C9849B67-92E2-4F1B-995C-F2FBD17688B7}" srcOrd="2" destOrd="0" presId="urn:microsoft.com/office/officeart/2018/2/layout/IconVerticalSolidList"/>
    <dgm:cxn modelId="{4E7B99F7-8556-4804-9C92-7027575982EB}" type="presParOf" srcId="{FDAA8A39-1F69-41C4-B932-B82866F7B1C5}" destId="{BDF8A0A1-7FE0-4483-BCEB-2B2A4D8D6333}" srcOrd="3" destOrd="0" presId="urn:microsoft.com/office/officeart/2018/2/layout/IconVerticalSolidList"/>
    <dgm:cxn modelId="{2C8EAD90-8C4A-4063-8A4E-23A5EA9EC9C2}" type="presParOf" srcId="{BE35B631-5117-488C-A77F-06D8F8165EF4}" destId="{86F8A662-5148-4AA5-9139-480855D4AB30}" srcOrd="1" destOrd="0" presId="urn:microsoft.com/office/officeart/2018/2/layout/IconVerticalSolidList"/>
    <dgm:cxn modelId="{2511AEA8-AFF1-46B8-A069-AB87FBE0C5DE}" type="presParOf" srcId="{BE35B631-5117-488C-A77F-06D8F8165EF4}" destId="{071A36A8-7408-4FC6-ABC5-AD772127FB17}" srcOrd="2" destOrd="0" presId="urn:microsoft.com/office/officeart/2018/2/layout/IconVerticalSolidList"/>
    <dgm:cxn modelId="{FC838C7A-C62D-43ED-8CAF-1DE0EA8CDDD9}" type="presParOf" srcId="{071A36A8-7408-4FC6-ABC5-AD772127FB17}" destId="{7D3E30F0-F2B7-4250-8094-5307928A58E5}" srcOrd="0" destOrd="0" presId="urn:microsoft.com/office/officeart/2018/2/layout/IconVerticalSolidList"/>
    <dgm:cxn modelId="{59EAACB4-7C1F-4D0A-9059-0008BBF829AE}" type="presParOf" srcId="{071A36A8-7408-4FC6-ABC5-AD772127FB17}" destId="{F4CED116-212D-4DC6-A61D-678A0C7C7BF8}" srcOrd="1" destOrd="0" presId="urn:microsoft.com/office/officeart/2018/2/layout/IconVerticalSolidList"/>
    <dgm:cxn modelId="{0C46A330-A9A3-4D70-AAA2-9143CB66930C}" type="presParOf" srcId="{071A36A8-7408-4FC6-ABC5-AD772127FB17}" destId="{EF65CCA1-5B13-4F24-889A-F07AD416530E}" srcOrd="2" destOrd="0" presId="urn:microsoft.com/office/officeart/2018/2/layout/IconVerticalSolidList"/>
    <dgm:cxn modelId="{9B507E7F-FE0C-48DE-B8DF-1B557F47D4BB}" type="presParOf" srcId="{071A36A8-7408-4FC6-ABC5-AD772127FB17}" destId="{C82B2010-65CD-4ECD-B1B9-3A310662EF98}" srcOrd="3" destOrd="0" presId="urn:microsoft.com/office/officeart/2018/2/layout/IconVerticalSolidList"/>
    <dgm:cxn modelId="{24E851CE-0ABD-4EFF-AC69-407DCAB3DC85}" type="presParOf" srcId="{BE35B631-5117-488C-A77F-06D8F8165EF4}" destId="{5455403F-B562-4481-9724-BF621B63CF7A}" srcOrd="3" destOrd="0" presId="urn:microsoft.com/office/officeart/2018/2/layout/IconVerticalSolidList"/>
    <dgm:cxn modelId="{34B123CB-8284-4609-A74C-EE9771E3098E}" type="presParOf" srcId="{BE35B631-5117-488C-A77F-06D8F8165EF4}" destId="{00095489-BB4A-485F-82CA-EE3CC01366EE}" srcOrd="4" destOrd="0" presId="urn:microsoft.com/office/officeart/2018/2/layout/IconVerticalSolidList"/>
    <dgm:cxn modelId="{3BC426D9-B7FE-4A36-B9B2-313C30524A22}" type="presParOf" srcId="{00095489-BB4A-485F-82CA-EE3CC01366EE}" destId="{8114A9E9-78AC-465E-8AAB-5061B7D5FDFF}" srcOrd="0" destOrd="0" presId="urn:microsoft.com/office/officeart/2018/2/layout/IconVerticalSolidList"/>
    <dgm:cxn modelId="{7A2EDD02-78E7-441F-AD96-F2A570058FFB}" type="presParOf" srcId="{00095489-BB4A-485F-82CA-EE3CC01366EE}" destId="{4EC715F9-DCC0-4161-B271-B3345629F1DB}" srcOrd="1" destOrd="0" presId="urn:microsoft.com/office/officeart/2018/2/layout/IconVerticalSolidList"/>
    <dgm:cxn modelId="{A61CCA2D-FD0C-4611-B36F-978A7C29FC3A}" type="presParOf" srcId="{00095489-BB4A-485F-82CA-EE3CC01366EE}" destId="{2701FE59-17A9-406C-B6AC-184F5D5D2DB5}" srcOrd="2" destOrd="0" presId="urn:microsoft.com/office/officeart/2018/2/layout/IconVerticalSolidList"/>
    <dgm:cxn modelId="{ABAF49D5-CD5A-4F9B-B294-BE7F61D1D004}" type="presParOf" srcId="{00095489-BB4A-485F-82CA-EE3CC01366EE}" destId="{21C10385-2409-472F-8688-CF70A19F538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8C20BC7-2794-43CD-807D-7639A0EBCA0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E948EE0-B4A4-4A19-99A4-63A175AC874D}">
      <dgm:prSet/>
      <dgm:spPr/>
      <dgm:t>
        <a:bodyPr/>
        <a:lstStyle/>
        <a:p>
          <a:r>
            <a:rPr lang="en-GB" i="1"/>
            <a:t>Language</a:t>
          </a:r>
          <a:endParaRPr lang="en-US"/>
        </a:p>
      </dgm:t>
    </dgm:pt>
    <dgm:pt modelId="{7D9DFD05-37A8-4282-AFD0-6FE87651F114}" type="parTrans" cxnId="{6FCC0206-5E82-4776-8CAD-7090E9D5E039}">
      <dgm:prSet/>
      <dgm:spPr/>
      <dgm:t>
        <a:bodyPr/>
        <a:lstStyle/>
        <a:p>
          <a:endParaRPr lang="en-US"/>
        </a:p>
      </dgm:t>
    </dgm:pt>
    <dgm:pt modelId="{87A08AFB-94EE-47DC-90AF-D2AB278BD525}" type="sibTrans" cxnId="{6FCC0206-5E82-4776-8CAD-7090E9D5E039}">
      <dgm:prSet/>
      <dgm:spPr/>
      <dgm:t>
        <a:bodyPr/>
        <a:lstStyle/>
        <a:p>
          <a:endParaRPr lang="en-US"/>
        </a:p>
      </dgm:t>
    </dgm:pt>
    <dgm:pt modelId="{3E749276-D464-47D6-97B8-437ACAFA0449}">
      <dgm:prSet/>
      <dgm:spPr/>
      <dgm:t>
        <a:bodyPr/>
        <a:lstStyle/>
        <a:p>
          <a:r>
            <a:rPr lang="en-GB" i="1"/>
            <a:t>Equal opportunities for each associate</a:t>
          </a:r>
          <a:endParaRPr lang="en-US"/>
        </a:p>
      </dgm:t>
    </dgm:pt>
    <dgm:pt modelId="{ED4F8DF8-521B-4457-98BD-99B28781406D}" type="parTrans" cxnId="{8020FA0D-73C2-4F9B-B504-303387CE317D}">
      <dgm:prSet/>
      <dgm:spPr/>
      <dgm:t>
        <a:bodyPr/>
        <a:lstStyle/>
        <a:p>
          <a:endParaRPr lang="en-US"/>
        </a:p>
      </dgm:t>
    </dgm:pt>
    <dgm:pt modelId="{31623067-8AA4-4E0E-A3A8-94BA8FE7F017}" type="sibTrans" cxnId="{8020FA0D-73C2-4F9B-B504-303387CE317D}">
      <dgm:prSet/>
      <dgm:spPr/>
      <dgm:t>
        <a:bodyPr/>
        <a:lstStyle/>
        <a:p>
          <a:endParaRPr lang="en-US"/>
        </a:p>
      </dgm:t>
    </dgm:pt>
    <dgm:pt modelId="{48A221C2-D6C1-45BC-9C31-91F52795D6AB}">
      <dgm:prSet/>
      <dgm:spPr/>
      <dgm:t>
        <a:bodyPr/>
        <a:lstStyle/>
        <a:p>
          <a:r>
            <a:rPr lang="en-GB" i="1"/>
            <a:t>Treating everyone with respect</a:t>
          </a:r>
          <a:endParaRPr lang="en-US"/>
        </a:p>
      </dgm:t>
    </dgm:pt>
    <dgm:pt modelId="{2CD5FA25-2092-46FD-B4A3-5BAFBD610334}" type="parTrans" cxnId="{47DBA37C-BEC7-45FC-89AA-C468DD4C8867}">
      <dgm:prSet/>
      <dgm:spPr/>
      <dgm:t>
        <a:bodyPr/>
        <a:lstStyle/>
        <a:p>
          <a:endParaRPr lang="en-US"/>
        </a:p>
      </dgm:t>
    </dgm:pt>
    <dgm:pt modelId="{2E8E57DC-741C-4015-B51E-A09C687A7EB2}" type="sibTrans" cxnId="{47DBA37C-BEC7-45FC-89AA-C468DD4C8867}">
      <dgm:prSet/>
      <dgm:spPr/>
      <dgm:t>
        <a:bodyPr/>
        <a:lstStyle/>
        <a:p>
          <a:endParaRPr lang="en-US"/>
        </a:p>
      </dgm:t>
    </dgm:pt>
    <dgm:pt modelId="{3E20AC71-9FE7-4F5B-A4C8-E1BB25F043DE}">
      <dgm:prSet/>
      <dgm:spPr/>
      <dgm:t>
        <a:bodyPr/>
        <a:lstStyle/>
        <a:p>
          <a:r>
            <a:rPr lang="en-GB" i="1"/>
            <a:t>Rewards, promotions and hiring right people for the job</a:t>
          </a:r>
          <a:endParaRPr lang="en-US"/>
        </a:p>
      </dgm:t>
    </dgm:pt>
    <dgm:pt modelId="{EDC5DC8D-A8A2-417F-BC79-2D3707D559D3}" type="parTrans" cxnId="{E6BBC516-3F88-46B9-A290-F786EF8005CC}">
      <dgm:prSet/>
      <dgm:spPr/>
      <dgm:t>
        <a:bodyPr/>
        <a:lstStyle/>
        <a:p>
          <a:endParaRPr lang="en-US"/>
        </a:p>
      </dgm:t>
    </dgm:pt>
    <dgm:pt modelId="{2851201E-C9EB-4BC1-B676-09083E8D5C3B}" type="sibTrans" cxnId="{E6BBC516-3F88-46B9-A290-F786EF8005CC}">
      <dgm:prSet/>
      <dgm:spPr/>
      <dgm:t>
        <a:bodyPr/>
        <a:lstStyle/>
        <a:p>
          <a:endParaRPr lang="en-US"/>
        </a:p>
      </dgm:t>
    </dgm:pt>
    <dgm:pt modelId="{3B372BB2-7D64-4D71-BD75-426B65CBC4B5}">
      <dgm:prSet/>
      <dgm:spPr/>
      <dgm:t>
        <a:bodyPr/>
        <a:lstStyle/>
        <a:p>
          <a:r>
            <a:rPr lang="en-GB" i="1"/>
            <a:t>Discrimination against associates</a:t>
          </a:r>
          <a:endParaRPr lang="en-US"/>
        </a:p>
      </dgm:t>
    </dgm:pt>
    <dgm:pt modelId="{FC2E64B4-9A0A-4E1E-A808-3C3B9EAA8027}" type="parTrans" cxnId="{C49FC058-AB66-4E91-B316-725451A53EBF}">
      <dgm:prSet/>
      <dgm:spPr/>
      <dgm:t>
        <a:bodyPr/>
        <a:lstStyle/>
        <a:p>
          <a:endParaRPr lang="en-US"/>
        </a:p>
      </dgm:t>
    </dgm:pt>
    <dgm:pt modelId="{CCC23184-E443-4045-B9BF-DB733DD6DF7F}" type="sibTrans" cxnId="{C49FC058-AB66-4E91-B316-725451A53EBF}">
      <dgm:prSet/>
      <dgm:spPr/>
      <dgm:t>
        <a:bodyPr/>
        <a:lstStyle/>
        <a:p>
          <a:endParaRPr lang="en-US"/>
        </a:p>
      </dgm:t>
    </dgm:pt>
    <dgm:pt modelId="{B62B7F4C-FE0C-4497-B4C4-EC672A5AEC17}" type="pres">
      <dgm:prSet presAssocID="{48C20BC7-2794-43CD-807D-7639A0EBCA01}" presName="root" presStyleCnt="0">
        <dgm:presLayoutVars>
          <dgm:dir/>
          <dgm:resizeHandles val="exact"/>
        </dgm:presLayoutVars>
      </dgm:prSet>
      <dgm:spPr/>
    </dgm:pt>
    <dgm:pt modelId="{017D888C-0DE1-47DE-9B33-3D82A63356FE}" type="pres">
      <dgm:prSet presAssocID="{7E948EE0-B4A4-4A19-99A4-63A175AC874D}" presName="compNode" presStyleCnt="0"/>
      <dgm:spPr/>
    </dgm:pt>
    <dgm:pt modelId="{C0B58C80-3AAB-4CD6-9F22-6DDB3169A332}" type="pres">
      <dgm:prSet presAssocID="{7E948EE0-B4A4-4A19-99A4-63A175AC874D}" presName="bgRect" presStyleLbl="bgShp" presStyleIdx="0" presStyleCnt="5"/>
      <dgm:spPr/>
    </dgm:pt>
    <dgm:pt modelId="{2FB59BC2-A973-45BE-BB8B-C2131970DC8E}" type="pres">
      <dgm:prSet presAssocID="{7E948EE0-B4A4-4A19-99A4-63A175AC874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ech"/>
        </a:ext>
      </dgm:extLst>
    </dgm:pt>
    <dgm:pt modelId="{43258928-1785-4B67-84E3-3EF9B5B3A80E}" type="pres">
      <dgm:prSet presAssocID="{7E948EE0-B4A4-4A19-99A4-63A175AC874D}" presName="spaceRect" presStyleCnt="0"/>
      <dgm:spPr/>
    </dgm:pt>
    <dgm:pt modelId="{174841B5-C3E6-44E8-9C7F-06A26CF734CB}" type="pres">
      <dgm:prSet presAssocID="{7E948EE0-B4A4-4A19-99A4-63A175AC874D}" presName="parTx" presStyleLbl="revTx" presStyleIdx="0" presStyleCnt="5">
        <dgm:presLayoutVars>
          <dgm:chMax val="0"/>
          <dgm:chPref val="0"/>
        </dgm:presLayoutVars>
      </dgm:prSet>
      <dgm:spPr/>
    </dgm:pt>
    <dgm:pt modelId="{89E57ED9-828B-4565-9C08-F27BD50A1EBD}" type="pres">
      <dgm:prSet presAssocID="{87A08AFB-94EE-47DC-90AF-D2AB278BD525}" presName="sibTrans" presStyleCnt="0"/>
      <dgm:spPr/>
    </dgm:pt>
    <dgm:pt modelId="{6F5212D8-6ECD-4B56-A3EA-662925C0CC92}" type="pres">
      <dgm:prSet presAssocID="{3E749276-D464-47D6-97B8-437ACAFA0449}" presName="compNode" presStyleCnt="0"/>
      <dgm:spPr/>
    </dgm:pt>
    <dgm:pt modelId="{0D12786B-90F6-423D-BB5C-B83142844260}" type="pres">
      <dgm:prSet presAssocID="{3E749276-D464-47D6-97B8-437ACAFA0449}" presName="bgRect" presStyleLbl="bgShp" presStyleIdx="1" presStyleCnt="5"/>
      <dgm:spPr/>
    </dgm:pt>
    <dgm:pt modelId="{2C085886-733C-4559-B14B-EB6A7ED879F5}" type="pres">
      <dgm:prSet presAssocID="{3E749276-D464-47D6-97B8-437ACAFA044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62F50555-C62F-4F72-B479-291065B95788}" type="pres">
      <dgm:prSet presAssocID="{3E749276-D464-47D6-97B8-437ACAFA0449}" presName="spaceRect" presStyleCnt="0"/>
      <dgm:spPr/>
    </dgm:pt>
    <dgm:pt modelId="{5245406A-6C95-40AE-ADB8-65B9B065A77C}" type="pres">
      <dgm:prSet presAssocID="{3E749276-D464-47D6-97B8-437ACAFA0449}" presName="parTx" presStyleLbl="revTx" presStyleIdx="1" presStyleCnt="5">
        <dgm:presLayoutVars>
          <dgm:chMax val="0"/>
          <dgm:chPref val="0"/>
        </dgm:presLayoutVars>
      </dgm:prSet>
      <dgm:spPr/>
    </dgm:pt>
    <dgm:pt modelId="{03C3D4FC-0986-48DA-A583-89FEA5E1565D}" type="pres">
      <dgm:prSet presAssocID="{31623067-8AA4-4E0E-A3A8-94BA8FE7F017}" presName="sibTrans" presStyleCnt="0"/>
      <dgm:spPr/>
    </dgm:pt>
    <dgm:pt modelId="{A85F189F-F4D0-460D-9DC8-32424CC507FC}" type="pres">
      <dgm:prSet presAssocID="{48A221C2-D6C1-45BC-9C31-91F52795D6AB}" presName="compNode" presStyleCnt="0"/>
      <dgm:spPr/>
    </dgm:pt>
    <dgm:pt modelId="{BFDC499B-C088-4AF0-87E0-EB8818EE73DC}" type="pres">
      <dgm:prSet presAssocID="{48A221C2-D6C1-45BC-9C31-91F52795D6AB}" presName="bgRect" presStyleLbl="bgShp" presStyleIdx="2" presStyleCnt="5"/>
      <dgm:spPr/>
    </dgm:pt>
    <dgm:pt modelId="{9B7A04FC-D4DE-49CC-8329-B102E59D5FCD}" type="pres">
      <dgm:prSet presAssocID="{48A221C2-D6C1-45BC-9C31-91F52795D6A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5C1EAE57-64E6-449A-9C22-564B9451A3A7}" type="pres">
      <dgm:prSet presAssocID="{48A221C2-D6C1-45BC-9C31-91F52795D6AB}" presName="spaceRect" presStyleCnt="0"/>
      <dgm:spPr/>
    </dgm:pt>
    <dgm:pt modelId="{C00B2E47-7F3F-4876-A39E-0E4D6A9B66F8}" type="pres">
      <dgm:prSet presAssocID="{48A221C2-D6C1-45BC-9C31-91F52795D6AB}" presName="parTx" presStyleLbl="revTx" presStyleIdx="2" presStyleCnt="5">
        <dgm:presLayoutVars>
          <dgm:chMax val="0"/>
          <dgm:chPref val="0"/>
        </dgm:presLayoutVars>
      </dgm:prSet>
      <dgm:spPr/>
    </dgm:pt>
    <dgm:pt modelId="{3C7CC6EA-7F42-4BEB-894B-F72CDB68A65E}" type="pres">
      <dgm:prSet presAssocID="{2E8E57DC-741C-4015-B51E-A09C687A7EB2}" presName="sibTrans" presStyleCnt="0"/>
      <dgm:spPr/>
    </dgm:pt>
    <dgm:pt modelId="{7BA4EA6A-A23A-41F5-852D-3F1731E38152}" type="pres">
      <dgm:prSet presAssocID="{3E20AC71-9FE7-4F5B-A4C8-E1BB25F043DE}" presName="compNode" presStyleCnt="0"/>
      <dgm:spPr/>
    </dgm:pt>
    <dgm:pt modelId="{8E719680-0A56-444B-86C5-3EA63340D7AC}" type="pres">
      <dgm:prSet presAssocID="{3E20AC71-9FE7-4F5B-A4C8-E1BB25F043DE}" presName="bgRect" presStyleLbl="bgShp" presStyleIdx="3" presStyleCnt="5"/>
      <dgm:spPr/>
    </dgm:pt>
    <dgm:pt modelId="{99762916-ED68-460E-AA3B-AEDC0F6DEEAA}" type="pres">
      <dgm:prSet presAssocID="{3E20AC71-9FE7-4F5B-A4C8-E1BB25F043D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ibbon"/>
        </a:ext>
      </dgm:extLst>
    </dgm:pt>
    <dgm:pt modelId="{0E1FE721-C79A-4BCB-8806-6CF6788BF809}" type="pres">
      <dgm:prSet presAssocID="{3E20AC71-9FE7-4F5B-A4C8-E1BB25F043DE}" presName="spaceRect" presStyleCnt="0"/>
      <dgm:spPr/>
    </dgm:pt>
    <dgm:pt modelId="{050592CA-F48E-4E06-B4C6-98B925B2AF1E}" type="pres">
      <dgm:prSet presAssocID="{3E20AC71-9FE7-4F5B-A4C8-E1BB25F043DE}" presName="parTx" presStyleLbl="revTx" presStyleIdx="3" presStyleCnt="5">
        <dgm:presLayoutVars>
          <dgm:chMax val="0"/>
          <dgm:chPref val="0"/>
        </dgm:presLayoutVars>
      </dgm:prSet>
      <dgm:spPr/>
    </dgm:pt>
    <dgm:pt modelId="{8B9BFADE-33FD-480A-86A0-7FC098DA7D41}" type="pres">
      <dgm:prSet presAssocID="{2851201E-C9EB-4BC1-B676-09083E8D5C3B}" presName="sibTrans" presStyleCnt="0"/>
      <dgm:spPr/>
    </dgm:pt>
    <dgm:pt modelId="{AEAAFA70-4269-4405-8509-85C7116C6516}" type="pres">
      <dgm:prSet presAssocID="{3B372BB2-7D64-4D71-BD75-426B65CBC4B5}" presName="compNode" presStyleCnt="0"/>
      <dgm:spPr/>
    </dgm:pt>
    <dgm:pt modelId="{24167C63-A8B4-4D57-95F2-0E0C21803371}" type="pres">
      <dgm:prSet presAssocID="{3B372BB2-7D64-4D71-BD75-426B65CBC4B5}" presName="bgRect" presStyleLbl="bgShp" presStyleIdx="4" presStyleCnt="5"/>
      <dgm:spPr/>
    </dgm:pt>
    <dgm:pt modelId="{50298D3C-2B7F-482B-9E58-0FA22D45DA66}" type="pres">
      <dgm:prSet presAssocID="{3B372BB2-7D64-4D71-BD75-426B65CBC4B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in wheelchair"/>
        </a:ext>
      </dgm:extLst>
    </dgm:pt>
    <dgm:pt modelId="{95005AE1-1780-4160-BB82-612133DE2CD9}" type="pres">
      <dgm:prSet presAssocID="{3B372BB2-7D64-4D71-BD75-426B65CBC4B5}" presName="spaceRect" presStyleCnt="0"/>
      <dgm:spPr/>
    </dgm:pt>
    <dgm:pt modelId="{CD7F7940-FDAF-437E-8EDC-63CCF57397DE}" type="pres">
      <dgm:prSet presAssocID="{3B372BB2-7D64-4D71-BD75-426B65CBC4B5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FCC0206-5E82-4776-8CAD-7090E9D5E039}" srcId="{48C20BC7-2794-43CD-807D-7639A0EBCA01}" destId="{7E948EE0-B4A4-4A19-99A4-63A175AC874D}" srcOrd="0" destOrd="0" parTransId="{7D9DFD05-37A8-4282-AFD0-6FE87651F114}" sibTransId="{87A08AFB-94EE-47DC-90AF-D2AB278BD525}"/>
    <dgm:cxn modelId="{8020FA0D-73C2-4F9B-B504-303387CE317D}" srcId="{48C20BC7-2794-43CD-807D-7639A0EBCA01}" destId="{3E749276-D464-47D6-97B8-437ACAFA0449}" srcOrd="1" destOrd="0" parTransId="{ED4F8DF8-521B-4457-98BD-99B28781406D}" sibTransId="{31623067-8AA4-4E0E-A3A8-94BA8FE7F017}"/>
    <dgm:cxn modelId="{3D3CED10-14F6-4514-B858-43B672A30685}" type="presOf" srcId="{48C20BC7-2794-43CD-807D-7639A0EBCA01}" destId="{B62B7F4C-FE0C-4497-B4C4-EC672A5AEC17}" srcOrd="0" destOrd="0" presId="urn:microsoft.com/office/officeart/2018/2/layout/IconVerticalSolidList"/>
    <dgm:cxn modelId="{E6BBC516-3F88-46B9-A290-F786EF8005CC}" srcId="{48C20BC7-2794-43CD-807D-7639A0EBCA01}" destId="{3E20AC71-9FE7-4F5B-A4C8-E1BB25F043DE}" srcOrd="3" destOrd="0" parTransId="{EDC5DC8D-A8A2-417F-BC79-2D3707D559D3}" sibTransId="{2851201E-C9EB-4BC1-B676-09083E8D5C3B}"/>
    <dgm:cxn modelId="{E98A263D-9E8C-4FA3-8570-7F12A2F12653}" type="presOf" srcId="{3E20AC71-9FE7-4F5B-A4C8-E1BB25F043DE}" destId="{050592CA-F48E-4E06-B4C6-98B925B2AF1E}" srcOrd="0" destOrd="0" presId="urn:microsoft.com/office/officeart/2018/2/layout/IconVerticalSolidList"/>
    <dgm:cxn modelId="{C49FC058-AB66-4E91-B316-725451A53EBF}" srcId="{48C20BC7-2794-43CD-807D-7639A0EBCA01}" destId="{3B372BB2-7D64-4D71-BD75-426B65CBC4B5}" srcOrd="4" destOrd="0" parTransId="{FC2E64B4-9A0A-4E1E-A808-3C3B9EAA8027}" sibTransId="{CCC23184-E443-4045-B9BF-DB733DD6DF7F}"/>
    <dgm:cxn modelId="{CED5EF64-2806-4F47-A187-F4C82C537B3C}" type="presOf" srcId="{3E749276-D464-47D6-97B8-437ACAFA0449}" destId="{5245406A-6C95-40AE-ADB8-65B9B065A77C}" srcOrd="0" destOrd="0" presId="urn:microsoft.com/office/officeart/2018/2/layout/IconVerticalSolidList"/>
    <dgm:cxn modelId="{47DBA37C-BEC7-45FC-89AA-C468DD4C8867}" srcId="{48C20BC7-2794-43CD-807D-7639A0EBCA01}" destId="{48A221C2-D6C1-45BC-9C31-91F52795D6AB}" srcOrd="2" destOrd="0" parTransId="{2CD5FA25-2092-46FD-B4A3-5BAFBD610334}" sibTransId="{2E8E57DC-741C-4015-B51E-A09C687A7EB2}"/>
    <dgm:cxn modelId="{87B6E6A9-6346-48E6-A5D2-101A9C18E33D}" type="presOf" srcId="{48A221C2-D6C1-45BC-9C31-91F52795D6AB}" destId="{C00B2E47-7F3F-4876-A39E-0E4D6A9B66F8}" srcOrd="0" destOrd="0" presId="urn:microsoft.com/office/officeart/2018/2/layout/IconVerticalSolidList"/>
    <dgm:cxn modelId="{F819FDA9-72CE-4D0A-8D0E-312F3E740109}" type="presOf" srcId="{3B372BB2-7D64-4D71-BD75-426B65CBC4B5}" destId="{CD7F7940-FDAF-437E-8EDC-63CCF57397DE}" srcOrd="0" destOrd="0" presId="urn:microsoft.com/office/officeart/2018/2/layout/IconVerticalSolidList"/>
    <dgm:cxn modelId="{0B1711CC-13D7-45F3-B8A1-7E34FD100AA0}" type="presOf" srcId="{7E948EE0-B4A4-4A19-99A4-63A175AC874D}" destId="{174841B5-C3E6-44E8-9C7F-06A26CF734CB}" srcOrd="0" destOrd="0" presId="urn:microsoft.com/office/officeart/2018/2/layout/IconVerticalSolidList"/>
    <dgm:cxn modelId="{71EC97F7-0B88-4F6F-8E02-D673CC6E9F5B}" type="presParOf" srcId="{B62B7F4C-FE0C-4497-B4C4-EC672A5AEC17}" destId="{017D888C-0DE1-47DE-9B33-3D82A63356FE}" srcOrd="0" destOrd="0" presId="urn:microsoft.com/office/officeart/2018/2/layout/IconVerticalSolidList"/>
    <dgm:cxn modelId="{1879D156-4D43-414C-B3E9-377D604211B5}" type="presParOf" srcId="{017D888C-0DE1-47DE-9B33-3D82A63356FE}" destId="{C0B58C80-3AAB-4CD6-9F22-6DDB3169A332}" srcOrd="0" destOrd="0" presId="urn:microsoft.com/office/officeart/2018/2/layout/IconVerticalSolidList"/>
    <dgm:cxn modelId="{7390E953-8F5E-4D3D-B9A3-67522DB87118}" type="presParOf" srcId="{017D888C-0DE1-47DE-9B33-3D82A63356FE}" destId="{2FB59BC2-A973-45BE-BB8B-C2131970DC8E}" srcOrd="1" destOrd="0" presId="urn:microsoft.com/office/officeart/2018/2/layout/IconVerticalSolidList"/>
    <dgm:cxn modelId="{AA3718B8-6C37-4881-A075-62535B19FEC8}" type="presParOf" srcId="{017D888C-0DE1-47DE-9B33-3D82A63356FE}" destId="{43258928-1785-4B67-84E3-3EF9B5B3A80E}" srcOrd="2" destOrd="0" presId="urn:microsoft.com/office/officeart/2018/2/layout/IconVerticalSolidList"/>
    <dgm:cxn modelId="{88C6925B-EA7F-4499-BD81-031D0C3231C2}" type="presParOf" srcId="{017D888C-0DE1-47DE-9B33-3D82A63356FE}" destId="{174841B5-C3E6-44E8-9C7F-06A26CF734CB}" srcOrd="3" destOrd="0" presId="urn:microsoft.com/office/officeart/2018/2/layout/IconVerticalSolidList"/>
    <dgm:cxn modelId="{081AB5AF-C78B-471F-8CF1-06BA0F1D1E6A}" type="presParOf" srcId="{B62B7F4C-FE0C-4497-B4C4-EC672A5AEC17}" destId="{89E57ED9-828B-4565-9C08-F27BD50A1EBD}" srcOrd="1" destOrd="0" presId="urn:microsoft.com/office/officeart/2018/2/layout/IconVerticalSolidList"/>
    <dgm:cxn modelId="{B1294C3F-47F9-401F-9C34-0D20963997B2}" type="presParOf" srcId="{B62B7F4C-FE0C-4497-B4C4-EC672A5AEC17}" destId="{6F5212D8-6ECD-4B56-A3EA-662925C0CC92}" srcOrd="2" destOrd="0" presId="urn:microsoft.com/office/officeart/2018/2/layout/IconVerticalSolidList"/>
    <dgm:cxn modelId="{A220081F-08AD-4FEF-9779-A5958046CAF9}" type="presParOf" srcId="{6F5212D8-6ECD-4B56-A3EA-662925C0CC92}" destId="{0D12786B-90F6-423D-BB5C-B83142844260}" srcOrd="0" destOrd="0" presId="urn:microsoft.com/office/officeart/2018/2/layout/IconVerticalSolidList"/>
    <dgm:cxn modelId="{9DD42EC0-C2BA-45BE-B7C2-977ACF341F9B}" type="presParOf" srcId="{6F5212D8-6ECD-4B56-A3EA-662925C0CC92}" destId="{2C085886-733C-4559-B14B-EB6A7ED879F5}" srcOrd="1" destOrd="0" presId="urn:microsoft.com/office/officeart/2018/2/layout/IconVerticalSolidList"/>
    <dgm:cxn modelId="{B3FD32B6-A4A2-461C-B324-E254654B756D}" type="presParOf" srcId="{6F5212D8-6ECD-4B56-A3EA-662925C0CC92}" destId="{62F50555-C62F-4F72-B479-291065B95788}" srcOrd="2" destOrd="0" presId="urn:microsoft.com/office/officeart/2018/2/layout/IconVerticalSolidList"/>
    <dgm:cxn modelId="{35E42961-73E0-4C47-8349-4D04358A0C89}" type="presParOf" srcId="{6F5212D8-6ECD-4B56-A3EA-662925C0CC92}" destId="{5245406A-6C95-40AE-ADB8-65B9B065A77C}" srcOrd="3" destOrd="0" presId="urn:microsoft.com/office/officeart/2018/2/layout/IconVerticalSolidList"/>
    <dgm:cxn modelId="{2D427D48-2573-4141-9BD7-5546F5806003}" type="presParOf" srcId="{B62B7F4C-FE0C-4497-B4C4-EC672A5AEC17}" destId="{03C3D4FC-0986-48DA-A583-89FEA5E1565D}" srcOrd="3" destOrd="0" presId="urn:microsoft.com/office/officeart/2018/2/layout/IconVerticalSolidList"/>
    <dgm:cxn modelId="{D0C8E9F3-3B72-4CFF-B18B-BEA9B16B83DD}" type="presParOf" srcId="{B62B7F4C-FE0C-4497-B4C4-EC672A5AEC17}" destId="{A85F189F-F4D0-460D-9DC8-32424CC507FC}" srcOrd="4" destOrd="0" presId="urn:microsoft.com/office/officeart/2018/2/layout/IconVerticalSolidList"/>
    <dgm:cxn modelId="{74C37E7B-F26C-4AA6-9E61-B3AB627D14ED}" type="presParOf" srcId="{A85F189F-F4D0-460D-9DC8-32424CC507FC}" destId="{BFDC499B-C088-4AF0-87E0-EB8818EE73DC}" srcOrd="0" destOrd="0" presId="urn:microsoft.com/office/officeart/2018/2/layout/IconVerticalSolidList"/>
    <dgm:cxn modelId="{F053BD85-30A8-43F4-BA05-080EF8261F4B}" type="presParOf" srcId="{A85F189F-F4D0-460D-9DC8-32424CC507FC}" destId="{9B7A04FC-D4DE-49CC-8329-B102E59D5FCD}" srcOrd="1" destOrd="0" presId="urn:microsoft.com/office/officeart/2018/2/layout/IconVerticalSolidList"/>
    <dgm:cxn modelId="{D63C707F-FA6C-43F0-9BED-15797469FE9F}" type="presParOf" srcId="{A85F189F-F4D0-460D-9DC8-32424CC507FC}" destId="{5C1EAE57-64E6-449A-9C22-564B9451A3A7}" srcOrd="2" destOrd="0" presId="urn:microsoft.com/office/officeart/2018/2/layout/IconVerticalSolidList"/>
    <dgm:cxn modelId="{BC35C9B8-CE51-4F80-B344-3C32C16435DC}" type="presParOf" srcId="{A85F189F-F4D0-460D-9DC8-32424CC507FC}" destId="{C00B2E47-7F3F-4876-A39E-0E4D6A9B66F8}" srcOrd="3" destOrd="0" presId="urn:microsoft.com/office/officeart/2018/2/layout/IconVerticalSolidList"/>
    <dgm:cxn modelId="{5499D2B1-555F-436F-BF1B-B6BFA97A19BC}" type="presParOf" srcId="{B62B7F4C-FE0C-4497-B4C4-EC672A5AEC17}" destId="{3C7CC6EA-7F42-4BEB-894B-F72CDB68A65E}" srcOrd="5" destOrd="0" presId="urn:microsoft.com/office/officeart/2018/2/layout/IconVerticalSolidList"/>
    <dgm:cxn modelId="{17D98CF8-BC77-46E4-982D-026D8701EAB8}" type="presParOf" srcId="{B62B7F4C-FE0C-4497-B4C4-EC672A5AEC17}" destId="{7BA4EA6A-A23A-41F5-852D-3F1731E38152}" srcOrd="6" destOrd="0" presId="urn:microsoft.com/office/officeart/2018/2/layout/IconVerticalSolidList"/>
    <dgm:cxn modelId="{B08E800C-0558-44B1-B6D9-77D2B308E89D}" type="presParOf" srcId="{7BA4EA6A-A23A-41F5-852D-3F1731E38152}" destId="{8E719680-0A56-444B-86C5-3EA63340D7AC}" srcOrd="0" destOrd="0" presId="urn:microsoft.com/office/officeart/2018/2/layout/IconVerticalSolidList"/>
    <dgm:cxn modelId="{20F625C1-F5B7-471D-AB2D-85FCF29168FD}" type="presParOf" srcId="{7BA4EA6A-A23A-41F5-852D-3F1731E38152}" destId="{99762916-ED68-460E-AA3B-AEDC0F6DEEAA}" srcOrd="1" destOrd="0" presId="urn:microsoft.com/office/officeart/2018/2/layout/IconVerticalSolidList"/>
    <dgm:cxn modelId="{853A209F-8FFA-4775-98A7-0F026B1A99AC}" type="presParOf" srcId="{7BA4EA6A-A23A-41F5-852D-3F1731E38152}" destId="{0E1FE721-C79A-4BCB-8806-6CF6788BF809}" srcOrd="2" destOrd="0" presId="urn:microsoft.com/office/officeart/2018/2/layout/IconVerticalSolidList"/>
    <dgm:cxn modelId="{CF3B2561-4416-428C-87E7-F81C46AF8647}" type="presParOf" srcId="{7BA4EA6A-A23A-41F5-852D-3F1731E38152}" destId="{050592CA-F48E-4E06-B4C6-98B925B2AF1E}" srcOrd="3" destOrd="0" presId="urn:microsoft.com/office/officeart/2018/2/layout/IconVerticalSolidList"/>
    <dgm:cxn modelId="{E3C1525A-8E4E-493B-B009-DF9DD914F815}" type="presParOf" srcId="{B62B7F4C-FE0C-4497-B4C4-EC672A5AEC17}" destId="{8B9BFADE-33FD-480A-86A0-7FC098DA7D41}" srcOrd="7" destOrd="0" presId="urn:microsoft.com/office/officeart/2018/2/layout/IconVerticalSolidList"/>
    <dgm:cxn modelId="{020F423D-B92F-4C31-82A9-9A8FB2C62C6D}" type="presParOf" srcId="{B62B7F4C-FE0C-4497-B4C4-EC672A5AEC17}" destId="{AEAAFA70-4269-4405-8509-85C7116C6516}" srcOrd="8" destOrd="0" presId="urn:microsoft.com/office/officeart/2018/2/layout/IconVerticalSolidList"/>
    <dgm:cxn modelId="{BD30C895-A990-4476-9C87-137F7C0ED3E5}" type="presParOf" srcId="{AEAAFA70-4269-4405-8509-85C7116C6516}" destId="{24167C63-A8B4-4D57-95F2-0E0C21803371}" srcOrd="0" destOrd="0" presId="urn:microsoft.com/office/officeart/2018/2/layout/IconVerticalSolidList"/>
    <dgm:cxn modelId="{D4A98D83-1FA1-4706-9F01-4E67763A09D0}" type="presParOf" srcId="{AEAAFA70-4269-4405-8509-85C7116C6516}" destId="{50298D3C-2B7F-482B-9E58-0FA22D45DA66}" srcOrd="1" destOrd="0" presId="urn:microsoft.com/office/officeart/2018/2/layout/IconVerticalSolidList"/>
    <dgm:cxn modelId="{5D85B260-4F6F-43E7-9D3C-8D56B9F34AAC}" type="presParOf" srcId="{AEAAFA70-4269-4405-8509-85C7116C6516}" destId="{95005AE1-1780-4160-BB82-612133DE2CD9}" srcOrd="2" destOrd="0" presId="urn:microsoft.com/office/officeart/2018/2/layout/IconVerticalSolidList"/>
    <dgm:cxn modelId="{83600C4D-493A-4453-9CD7-0683BB9B5F59}" type="presParOf" srcId="{AEAAFA70-4269-4405-8509-85C7116C6516}" destId="{CD7F7940-FDAF-437E-8EDC-63CCF57397D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9DA40AD-DD6C-4D59-BA0B-4DD0E441460B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5C5B93CE-14F6-403A-A0D2-BA46B3F49590}">
      <dgm:prSet/>
      <dgm:spPr/>
      <dgm:t>
        <a:bodyPr/>
        <a:lstStyle/>
        <a:p>
          <a:r>
            <a:rPr lang="en-GB" i="1"/>
            <a:t>Take care and great consideration when employing new staff.</a:t>
          </a:r>
          <a:endParaRPr lang="en-US"/>
        </a:p>
      </dgm:t>
    </dgm:pt>
    <dgm:pt modelId="{EB10EBAA-4C5A-496B-9CD6-C5D338A184D3}" type="parTrans" cxnId="{24A569E2-5312-447C-B28D-3CB86F18755C}">
      <dgm:prSet/>
      <dgm:spPr/>
      <dgm:t>
        <a:bodyPr/>
        <a:lstStyle/>
        <a:p>
          <a:endParaRPr lang="en-US"/>
        </a:p>
      </dgm:t>
    </dgm:pt>
    <dgm:pt modelId="{D2F18138-501E-422B-B39F-8B5EBD50F183}" type="sibTrans" cxnId="{24A569E2-5312-447C-B28D-3CB86F18755C}">
      <dgm:prSet/>
      <dgm:spPr/>
      <dgm:t>
        <a:bodyPr/>
        <a:lstStyle/>
        <a:p>
          <a:endParaRPr lang="en-US"/>
        </a:p>
      </dgm:t>
    </dgm:pt>
    <dgm:pt modelId="{57CDB45F-2D33-48F6-9CD3-4B2791AB743C}">
      <dgm:prSet/>
      <dgm:spPr/>
      <dgm:t>
        <a:bodyPr/>
        <a:lstStyle/>
        <a:p>
          <a:r>
            <a:rPr lang="en-GB" i="1"/>
            <a:t>Be sure to make the most of where the hotel is situated.</a:t>
          </a:r>
          <a:endParaRPr lang="en-US"/>
        </a:p>
      </dgm:t>
    </dgm:pt>
    <dgm:pt modelId="{0BB12B36-3EF7-4DB9-A3B9-AD4CC1F642F6}" type="parTrans" cxnId="{3E9C5D0E-3DE7-4D34-B8F3-03FB8D1AE74C}">
      <dgm:prSet/>
      <dgm:spPr/>
      <dgm:t>
        <a:bodyPr/>
        <a:lstStyle/>
        <a:p>
          <a:endParaRPr lang="en-US"/>
        </a:p>
      </dgm:t>
    </dgm:pt>
    <dgm:pt modelId="{B4C5383A-3D0A-43F1-86C0-714793984844}" type="sibTrans" cxnId="{3E9C5D0E-3DE7-4D34-B8F3-03FB8D1AE74C}">
      <dgm:prSet/>
      <dgm:spPr/>
      <dgm:t>
        <a:bodyPr/>
        <a:lstStyle/>
        <a:p>
          <a:endParaRPr lang="en-US"/>
        </a:p>
      </dgm:t>
    </dgm:pt>
    <dgm:pt modelId="{C39A74AF-F706-42FE-9CAF-1AEFDB497F5B}">
      <dgm:prSet/>
      <dgm:spPr/>
      <dgm:t>
        <a:bodyPr/>
        <a:lstStyle/>
        <a:p>
          <a:r>
            <a:rPr lang="en-GB" i="1" dirty="0"/>
            <a:t>Ensure you follow the rules and laws set – in order to protect yourself as much as your staff.</a:t>
          </a:r>
          <a:endParaRPr lang="en-US" dirty="0"/>
        </a:p>
      </dgm:t>
    </dgm:pt>
    <dgm:pt modelId="{F37A05D8-D696-47BC-890B-7E76F3B33887}" type="parTrans" cxnId="{904B7A74-C5E5-45AE-A1DA-E94F2849A406}">
      <dgm:prSet/>
      <dgm:spPr/>
      <dgm:t>
        <a:bodyPr/>
        <a:lstStyle/>
        <a:p>
          <a:endParaRPr lang="en-US"/>
        </a:p>
      </dgm:t>
    </dgm:pt>
    <dgm:pt modelId="{4B1F458F-A6D7-4220-812B-F5797D0B2C1E}" type="sibTrans" cxnId="{904B7A74-C5E5-45AE-A1DA-E94F2849A406}">
      <dgm:prSet/>
      <dgm:spPr/>
      <dgm:t>
        <a:bodyPr/>
        <a:lstStyle/>
        <a:p>
          <a:endParaRPr lang="en-US"/>
        </a:p>
      </dgm:t>
    </dgm:pt>
    <dgm:pt modelId="{46F24A9E-A0F9-4884-B326-6EA86F821A12}">
      <dgm:prSet/>
      <dgm:spPr/>
      <dgm:t>
        <a:bodyPr/>
        <a:lstStyle/>
        <a:p>
          <a:r>
            <a:rPr lang="en-GB" i="1"/>
            <a:t>Implement changes in ensuring the environmental sustainability of the Hotel.</a:t>
          </a:r>
          <a:endParaRPr lang="en-US"/>
        </a:p>
      </dgm:t>
    </dgm:pt>
    <dgm:pt modelId="{ACE82C26-61C0-4CF0-9026-03990E5D2C2D}" type="parTrans" cxnId="{2F039C8F-EAC1-45C2-8744-87D013F4FE65}">
      <dgm:prSet/>
      <dgm:spPr/>
      <dgm:t>
        <a:bodyPr/>
        <a:lstStyle/>
        <a:p>
          <a:endParaRPr lang="en-US"/>
        </a:p>
      </dgm:t>
    </dgm:pt>
    <dgm:pt modelId="{43452B96-E987-4229-8C9F-A173A12C53BF}" type="sibTrans" cxnId="{2F039C8F-EAC1-45C2-8744-87D013F4FE65}">
      <dgm:prSet/>
      <dgm:spPr/>
      <dgm:t>
        <a:bodyPr/>
        <a:lstStyle/>
        <a:p>
          <a:endParaRPr lang="en-US"/>
        </a:p>
      </dgm:t>
    </dgm:pt>
    <dgm:pt modelId="{14CCC248-B23D-4584-A9B6-7DEFB39700A6}">
      <dgm:prSet/>
      <dgm:spPr/>
      <dgm:t>
        <a:bodyPr/>
        <a:lstStyle/>
        <a:p>
          <a:r>
            <a:rPr lang="en-GB" i="1" dirty="0"/>
            <a:t>Be sure to employ different cultures into the hotel, and treat each associate fairly.</a:t>
          </a:r>
          <a:endParaRPr lang="en-US" dirty="0"/>
        </a:p>
      </dgm:t>
    </dgm:pt>
    <dgm:pt modelId="{215D7B94-EF54-4D69-A931-C85649FB46F4}" type="parTrans" cxnId="{8E82B503-D9F7-44B9-8700-E2E07B8B59F3}">
      <dgm:prSet/>
      <dgm:spPr/>
      <dgm:t>
        <a:bodyPr/>
        <a:lstStyle/>
        <a:p>
          <a:endParaRPr lang="en-US"/>
        </a:p>
      </dgm:t>
    </dgm:pt>
    <dgm:pt modelId="{EED992DA-4166-43D5-9AA2-59D7D46DE808}" type="sibTrans" cxnId="{8E82B503-D9F7-44B9-8700-E2E07B8B59F3}">
      <dgm:prSet/>
      <dgm:spPr/>
      <dgm:t>
        <a:bodyPr/>
        <a:lstStyle/>
        <a:p>
          <a:endParaRPr lang="en-US"/>
        </a:p>
      </dgm:t>
    </dgm:pt>
    <dgm:pt modelId="{734C1330-5289-4B2E-8121-EF6C5D5F35BF}" type="pres">
      <dgm:prSet presAssocID="{79DA40AD-DD6C-4D59-BA0B-4DD0E441460B}" presName="root" presStyleCnt="0">
        <dgm:presLayoutVars>
          <dgm:dir/>
          <dgm:resizeHandles val="exact"/>
        </dgm:presLayoutVars>
      </dgm:prSet>
      <dgm:spPr/>
    </dgm:pt>
    <dgm:pt modelId="{F36566EB-BCB4-42C2-B10A-EA07CDD801A4}" type="pres">
      <dgm:prSet presAssocID="{5C5B93CE-14F6-403A-A0D2-BA46B3F49590}" presName="compNode" presStyleCnt="0"/>
      <dgm:spPr/>
    </dgm:pt>
    <dgm:pt modelId="{C4DE2B46-7E9B-4C83-A008-680489AE77B3}" type="pres">
      <dgm:prSet presAssocID="{5C5B93CE-14F6-403A-A0D2-BA46B3F4959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A01B93E2-6121-40D6-ACC3-4E586E90B494}" type="pres">
      <dgm:prSet presAssocID="{5C5B93CE-14F6-403A-A0D2-BA46B3F49590}" presName="spaceRect" presStyleCnt="0"/>
      <dgm:spPr/>
    </dgm:pt>
    <dgm:pt modelId="{868D4623-DCF4-4562-B348-296F36C8B0BB}" type="pres">
      <dgm:prSet presAssocID="{5C5B93CE-14F6-403A-A0D2-BA46B3F49590}" presName="textRect" presStyleLbl="revTx" presStyleIdx="0" presStyleCnt="5">
        <dgm:presLayoutVars>
          <dgm:chMax val="1"/>
          <dgm:chPref val="1"/>
        </dgm:presLayoutVars>
      </dgm:prSet>
      <dgm:spPr/>
    </dgm:pt>
    <dgm:pt modelId="{D613C1C0-0583-4B7A-BF23-BC814161B51B}" type="pres">
      <dgm:prSet presAssocID="{D2F18138-501E-422B-B39F-8B5EBD50F183}" presName="sibTrans" presStyleCnt="0"/>
      <dgm:spPr/>
    </dgm:pt>
    <dgm:pt modelId="{222C4E39-75D5-4421-BDEE-29CACEB375CB}" type="pres">
      <dgm:prSet presAssocID="{57CDB45F-2D33-48F6-9CD3-4B2791AB743C}" presName="compNode" presStyleCnt="0"/>
      <dgm:spPr/>
    </dgm:pt>
    <dgm:pt modelId="{52AFF05E-D911-4459-A551-F54E3DADDBA0}" type="pres">
      <dgm:prSet presAssocID="{57CDB45F-2D33-48F6-9CD3-4B2791AB743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61ADEBA4-B8E3-44AF-9E1F-2734C43D2034}" type="pres">
      <dgm:prSet presAssocID="{57CDB45F-2D33-48F6-9CD3-4B2791AB743C}" presName="spaceRect" presStyleCnt="0"/>
      <dgm:spPr/>
    </dgm:pt>
    <dgm:pt modelId="{A5D97BC4-ED7D-47F8-945E-0A97D1045D0A}" type="pres">
      <dgm:prSet presAssocID="{57CDB45F-2D33-48F6-9CD3-4B2791AB743C}" presName="textRect" presStyleLbl="revTx" presStyleIdx="1" presStyleCnt="5">
        <dgm:presLayoutVars>
          <dgm:chMax val="1"/>
          <dgm:chPref val="1"/>
        </dgm:presLayoutVars>
      </dgm:prSet>
      <dgm:spPr/>
    </dgm:pt>
    <dgm:pt modelId="{FE63308A-5CA8-4EC8-B5CE-ED3D754B1E5E}" type="pres">
      <dgm:prSet presAssocID="{B4C5383A-3D0A-43F1-86C0-714793984844}" presName="sibTrans" presStyleCnt="0"/>
      <dgm:spPr/>
    </dgm:pt>
    <dgm:pt modelId="{F37164F9-87E3-4930-90C1-1E5772E216CA}" type="pres">
      <dgm:prSet presAssocID="{C39A74AF-F706-42FE-9CAF-1AEFDB497F5B}" presName="compNode" presStyleCnt="0"/>
      <dgm:spPr/>
    </dgm:pt>
    <dgm:pt modelId="{D272E0F7-1269-4729-9E2E-75BEC18ACD5C}" type="pres">
      <dgm:prSet presAssocID="{C39A74AF-F706-42FE-9CAF-1AEFDB497F5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30554471-71FE-414A-B305-87D8ECC14597}" type="pres">
      <dgm:prSet presAssocID="{C39A74AF-F706-42FE-9CAF-1AEFDB497F5B}" presName="spaceRect" presStyleCnt="0"/>
      <dgm:spPr/>
    </dgm:pt>
    <dgm:pt modelId="{A87D7DA7-863E-468D-B3CE-E204DB3AFAC1}" type="pres">
      <dgm:prSet presAssocID="{C39A74AF-F706-42FE-9CAF-1AEFDB497F5B}" presName="textRect" presStyleLbl="revTx" presStyleIdx="2" presStyleCnt="5">
        <dgm:presLayoutVars>
          <dgm:chMax val="1"/>
          <dgm:chPref val="1"/>
        </dgm:presLayoutVars>
      </dgm:prSet>
      <dgm:spPr/>
    </dgm:pt>
    <dgm:pt modelId="{A5DFDA1B-C8A0-4F9C-B64C-36851E9FF6AC}" type="pres">
      <dgm:prSet presAssocID="{4B1F458F-A6D7-4220-812B-F5797D0B2C1E}" presName="sibTrans" presStyleCnt="0"/>
      <dgm:spPr/>
    </dgm:pt>
    <dgm:pt modelId="{17828A63-81BF-4227-83CB-209E423AA37E}" type="pres">
      <dgm:prSet presAssocID="{46F24A9E-A0F9-4884-B326-6EA86F821A12}" presName="compNode" presStyleCnt="0"/>
      <dgm:spPr/>
    </dgm:pt>
    <dgm:pt modelId="{92AA1746-D7AF-4D42-A9CE-ADE2DF1B2477}" type="pres">
      <dgm:prSet presAssocID="{46F24A9E-A0F9-4884-B326-6EA86F821A1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stainability"/>
        </a:ext>
      </dgm:extLst>
    </dgm:pt>
    <dgm:pt modelId="{B891EE8B-1917-4F9D-8B3C-BA06A7537150}" type="pres">
      <dgm:prSet presAssocID="{46F24A9E-A0F9-4884-B326-6EA86F821A12}" presName="spaceRect" presStyleCnt="0"/>
      <dgm:spPr/>
    </dgm:pt>
    <dgm:pt modelId="{A47560A8-E5B7-4588-901C-0FF44868AEC9}" type="pres">
      <dgm:prSet presAssocID="{46F24A9E-A0F9-4884-B326-6EA86F821A12}" presName="textRect" presStyleLbl="revTx" presStyleIdx="3" presStyleCnt="5">
        <dgm:presLayoutVars>
          <dgm:chMax val="1"/>
          <dgm:chPref val="1"/>
        </dgm:presLayoutVars>
      </dgm:prSet>
      <dgm:spPr/>
    </dgm:pt>
    <dgm:pt modelId="{2FC1731F-DE19-424D-9BE0-0F53A9820851}" type="pres">
      <dgm:prSet presAssocID="{43452B96-E987-4229-8C9F-A173A12C53BF}" presName="sibTrans" presStyleCnt="0"/>
      <dgm:spPr/>
    </dgm:pt>
    <dgm:pt modelId="{A0157121-0112-4841-94F7-D8C9DDAEC5E2}" type="pres">
      <dgm:prSet presAssocID="{14CCC248-B23D-4584-A9B6-7DEFB39700A6}" presName="compNode" presStyleCnt="0"/>
      <dgm:spPr/>
    </dgm:pt>
    <dgm:pt modelId="{718EDF84-F497-4C64-95CA-E4850DDE16B1}" type="pres">
      <dgm:prSet presAssocID="{14CCC248-B23D-4584-A9B6-7DEFB39700A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52C15D0B-DC87-4D48-ACAA-2F2CAC6540BA}" type="pres">
      <dgm:prSet presAssocID="{14CCC248-B23D-4584-A9B6-7DEFB39700A6}" presName="spaceRect" presStyleCnt="0"/>
      <dgm:spPr/>
    </dgm:pt>
    <dgm:pt modelId="{B7E80F30-635E-41A0-8833-4F834D77F7E9}" type="pres">
      <dgm:prSet presAssocID="{14CCC248-B23D-4584-A9B6-7DEFB39700A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8E82B503-D9F7-44B9-8700-E2E07B8B59F3}" srcId="{79DA40AD-DD6C-4D59-BA0B-4DD0E441460B}" destId="{14CCC248-B23D-4584-A9B6-7DEFB39700A6}" srcOrd="4" destOrd="0" parTransId="{215D7B94-EF54-4D69-A931-C85649FB46F4}" sibTransId="{EED992DA-4166-43D5-9AA2-59D7D46DE808}"/>
    <dgm:cxn modelId="{3E9C5D0E-3DE7-4D34-B8F3-03FB8D1AE74C}" srcId="{79DA40AD-DD6C-4D59-BA0B-4DD0E441460B}" destId="{57CDB45F-2D33-48F6-9CD3-4B2791AB743C}" srcOrd="1" destOrd="0" parTransId="{0BB12B36-3EF7-4DB9-A3B9-AD4CC1F642F6}" sibTransId="{B4C5383A-3D0A-43F1-86C0-714793984844}"/>
    <dgm:cxn modelId="{BC629D54-9C7C-4662-935F-C21C36A03849}" type="presOf" srcId="{5C5B93CE-14F6-403A-A0D2-BA46B3F49590}" destId="{868D4623-DCF4-4562-B348-296F36C8B0BB}" srcOrd="0" destOrd="0" presId="urn:microsoft.com/office/officeart/2018/2/layout/IconLabelList"/>
    <dgm:cxn modelId="{D4CFC854-21E4-40C3-AC67-9290748E5C1D}" type="presOf" srcId="{57CDB45F-2D33-48F6-9CD3-4B2791AB743C}" destId="{A5D97BC4-ED7D-47F8-945E-0A97D1045D0A}" srcOrd="0" destOrd="0" presId="urn:microsoft.com/office/officeart/2018/2/layout/IconLabelList"/>
    <dgm:cxn modelId="{1A08D866-4290-46F8-9846-A1BA1015D8AA}" type="presOf" srcId="{79DA40AD-DD6C-4D59-BA0B-4DD0E441460B}" destId="{734C1330-5289-4B2E-8121-EF6C5D5F35BF}" srcOrd="0" destOrd="0" presId="urn:microsoft.com/office/officeart/2018/2/layout/IconLabelList"/>
    <dgm:cxn modelId="{904B7A74-C5E5-45AE-A1DA-E94F2849A406}" srcId="{79DA40AD-DD6C-4D59-BA0B-4DD0E441460B}" destId="{C39A74AF-F706-42FE-9CAF-1AEFDB497F5B}" srcOrd="2" destOrd="0" parTransId="{F37A05D8-D696-47BC-890B-7E76F3B33887}" sibTransId="{4B1F458F-A6D7-4220-812B-F5797D0B2C1E}"/>
    <dgm:cxn modelId="{EA784378-8E03-4593-8DAA-4E97C7E2016F}" type="presOf" srcId="{46F24A9E-A0F9-4884-B326-6EA86F821A12}" destId="{A47560A8-E5B7-4588-901C-0FF44868AEC9}" srcOrd="0" destOrd="0" presId="urn:microsoft.com/office/officeart/2018/2/layout/IconLabelList"/>
    <dgm:cxn modelId="{C3E1407B-7FB7-41C1-BB96-74D2EDF3E70D}" type="presOf" srcId="{14CCC248-B23D-4584-A9B6-7DEFB39700A6}" destId="{B7E80F30-635E-41A0-8833-4F834D77F7E9}" srcOrd="0" destOrd="0" presId="urn:microsoft.com/office/officeart/2018/2/layout/IconLabelList"/>
    <dgm:cxn modelId="{2F039C8F-EAC1-45C2-8744-87D013F4FE65}" srcId="{79DA40AD-DD6C-4D59-BA0B-4DD0E441460B}" destId="{46F24A9E-A0F9-4884-B326-6EA86F821A12}" srcOrd="3" destOrd="0" parTransId="{ACE82C26-61C0-4CF0-9026-03990E5D2C2D}" sibTransId="{43452B96-E987-4229-8C9F-A173A12C53BF}"/>
    <dgm:cxn modelId="{24A569E2-5312-447C-B28D-3CB86F18755C}" srcId="{79DA40AD-DD6C-4D59-BA0B-4DD0E441460B}" destId="{5C5B93CE-14F6-403A-A0D2-BA46B3F49590}" srcOrd="0" destOrd="0" parTransId="{EB10EBAA-4C5A-496B-9CD6-C5D338A184D3}" sibTransId="{D2F18138-501E-422B-B39F-8B5EBD50F183}"/>
    <dgm:cxn modelId="{B8D929EF-BDA1-413B-8877-800FFEC5A19B}" type="presOf" srcId="{C39A74AF-F706-42FE-9CAF-1AEFDB497F5B}" destId="{A87D7DA7-863E-468D-B3CE-E204DB3AFAC1}" srcOrd="0" destOrd="0" presId="urn:microsoft.com/office/officeart/2018/2/layout/IconLabelList"/>
    <dgm:cxn modelId="{E79EA97E-27F8-4FF9-B39B-E385C582DBDC}" type="presParOf" srcId="{734C1330-5289-4B2E-8121-EF6C5D5F35BF}" destId="{F36566EB-BCB4-42C2-B10A-EA07CDD801A4}" srcOrd="0" destOrd="0" presId="urn:microsoft.com/office/officeart/2018/2/layout/IconLabelList"/>
    <dgm:cxn modelId="{8EC3BCBA-FF51-4C19-AC75-9949D84C221B}" type="presParOf" srcId="{F36566EB-BCB4-42C2-B10A-EA07CDD801A4}" destId="{C4DE2B46-7E9B-4C83-A008-680489AE77B3}" srcOrd="0" destOrd="0" presId="urn:microsoft.com/office/officeart/2018/2/layout/IconLabelList"/>
    <dgm:cxn modelId="{786BDB9D-9FF8-4D43-BED7-683748CDBDA8}" type="presParOf" srcId="{F36566EB-BCB4-42C2-B10A-EA07CDD801A4}" destId="{A01B93E2-6121-40D6-ACC3-4E586E90B494}" srcOrd="1" destOrd="0" presId="urn:microsoft.com/office/officeart/2018/2/layout/IconLabelList"/>
    <dgm:cxn modelId="{E3BB3079-BBB4-4F7E-A336-EE4FE4AE0C03}" type="presParOf" srcId="{F36566EB-BCB4-42C2-B10A-EA07CDD801A4}" destId="{868D4623-DCF4-4562-B348-296F36C8B0BB}" srcOrd="2" destOrd="0" presId="urn:microsoft.com/office/officeart/2018/2/layout/IconLabelList"/>
    <dgm:cxn modelId="{D349F5B5-84C6-4E3D-93AD-D8B37850A1C6}" type="presParOf" srcId="{734C1330-5289-4B2E-8121-EF6C5D5F35BF}" destId="{D613C1C0-0583-4B7A-BF23-BC814161B51B}" srcOrd="1" destOrd="0" presId="urn:microsoft.com/office/officeart/2018/2/layout/IconLabelList"/>
    <dgm:cxn modelId="{6E15FBFD-C730-4B7A-881A-907E963F91D8}" type="presParOf" srcId="{734C1330-5289-4B2E-8121-EF6C5D5F35BF}" destId="{222C4E39-75D5-4421-BDEE-29CACEB375CB}" srcOrd="2" destOrd="0" presId="urn:microsoft.com/office/officeart/2018/2/layout/IconLabelList"/>
    <dgm:cxn modelId="{1CFD8D80-8956-4A80-ADDF-09C8A357CF8C}" type="presParOf" srcId="{222C4E39-75D5-4421-BDEE-29CACEB375CB}" destId="{52AFF05E-D911-4459-A551-F54E3DADDBA0}" srcOrd="0" destOrd="0" presId="urn:microsoft.com/office/officeart/2018/2/layout/IconLabelList"/>
    <dgm:cxn modelId="{E369024C-803E-4116-AE8D-4BC9B8BDDE27}" type="presParOf" srcId="{222C4E39-75D5-4421-BDEE-29CACEB375CB}" destId="{61ADEBA4-B8E3-44AF-9E1F-2734C43D2034}" srcOrd="1" destOrd="0" presId="urn:microsoft.com/office/officeart/2018/2/layout/IconLabelList"/>
    <dgm:cxn modelId="{CD34A9F7-3576-454F-BA4D-F7731BE0402B}" type="presParOf" srcId="{222C4E39-75D5-4421-BDEE-29CACEB375CB}" destId="{A5D97BC4-ED7D-47F8-945E-0A97D1045D0A}" srcOrd="2" destOrd="0" presId="urn:microsoft.com/office/officeart/2018/2/layout/IconLabelList"/>
    <dgm:cxn modelId="{7FFEA140-1048-4840-B718-7F11FFC54741}" type="presParOf" srcId="{734C1330-5289-4B2E-8121-EF6C5D5F35BF}" destId="{FE63308A-5CA8-4EC8-B5CE-ED3D754B1E5E}" srcOrd="3" destOrd="0" presId="urn:microsoft.com/office/officeart/2018/2/layout/IconLabelList"/>
    <dgm:cxn modelId="{C272AEB5-E87F-4924-89C9-6A78432FA95D}" type="presParOf" srcId="{734C1330-5289-4B2E-8121-EF6C5D5F35BF}" destId="{F37164F9-87E3-4930-90C1-1E5772E216CA}" srcOrd="4" destOrd="0" presId="urn:microsoft.com/office/officeart/2018/2/layout/IconLabelList"/>
    <dgm:cxn modelId="{FF53193B-81D3-43EB-9E18-FE0C25E47474}" type="presParOf" srcId="{F37164F9-87E3-4930-90C1-1E5772E216CA}" destId="{D272E0F7-1269-4729-9E2E-75BEC18ACD5C}" srcOrd="0" destOrd="0" presId="urn:microsoft.com/office/officeart/2018/2/layout/IconLabelList"/>
    <dgm:cxn modelId="{78E1EF9C-747E-4049-BBC7-EBEEFC7646EE}" type="presParOf" srcId="{F37164F9-87E3-4930-90C1-1E5772E216CA}" destId="{30554471-71FE-414A-B305-87D8ECC14597}" srcOrd="1" destOrd="0" presId="urn:microsoft.com/office/officeart/2018/2/layout/IconLabelList"/>
    <dgm:cxn modelId="{359C6EEC-C839-4F85-A628-1FB9E23EE889}" type="presParOf" srcId="{F37164F9-87E3-4930-90C1-1E5772E216CA}" destId="{A87D7DA7-863E-468D-B3CE-E204DB3AFAC1}" srcOrd="2" destOrd="0" presId="urn:microsoft.com/office/officeart/2018/2/layout/IconLabelList"/>
    <dgm:cxn modelId="{FD27C790-B503-4F37-AF10-93E35C25BCAC}" type="presParOf" srcId="{734C1330-5289-4B2E-8121-EF6C5D5F35BF}" destId="{A5DFDA1B-C8A0-4F9C-B64C-36851E9FF6AC}" srcOrd="5" destOrd="0" presId="urn:microsoft.com/office/officeart/2018/2/layout/IconLabelList"/>
    <dgm:cxn modelId="{20986DC3-0C13-4722-AF56-7F7DE425FEF4}" type="presParOf" srcId="{734C1330-5289-4B2E-8121-EF6C5D5F35BF}" destId="{17828A63-81BF-4227-83CB-209E423AA37E}" srcOrd="6" destOrd="0" presId="urn:microsoft.com/office/officeart/2018/2/layout/IconLabelList"/>
    <dgm:cxn modelId="{817F882A-1421-47FC-9EB5-FB48804F8A88}" type="presParOf" srcId="{17828A63-81BF-4227-83CB-209E423AA37E}" destId="{92AA1746-D7AF-4D42-A9CE-ADE2DF1B2477}" srcOrd="0" destOrd="0" presId="urn:microsoft.com/office/officeart/2018/2/layout/IconLabelList"/>
    <dgm:cxn modelId="{F28C1B7E-C24C-4703-BE3D-03927A861C07}" type="presParOf" srcId="{17828A63-81BF-4227-83CB-209E423AA37E}" destId="{B891EE8B-1917-4F9D-8B3C-BA06A7537150}" srcOrd="1" destOrd="0" presId="urn:microsoft.com/office/officeart/2018/2/layout/IconLabelList"/>
    <dgm:cxn modelId="{F997FCF5-4003-4B58-B10F-178ED9E29FB3}" type="presParOf" srcId="{17828A63-81BF-4227-83CB-209E423AA37E}" destId="{A47560A8-E5B7-4588-901C-0FF44868AEC9}" srcOrd="2" destOrd="0" presId="urn:microsoft.com/office/officeart/2018/2/layout/IconLabelList"/>
    <dgm:cxn modelId="{26FE7496-273F-4C44-9916-D98354373BAA}" type="presParOf" srcId="{734C1330-5289-4B2E-8121-EF6C5D5F35BF}" destId="{2FC1731F-DE19-424D-9BE0-0F53A9820851}" srcOrd="7" destOrd="0" presId="urn:microsoft.com/office/officeart/2018/2/layout/IconLabelList"/>
    <dgm:cxn modelId="{C26C2540-ED09-46A8-A221-F3A6CDB40453}" type="presParOf" srcId="{734C1330-5289-4B2E-8121-EF6C5D5F35BF}" destId="{A0157121-0112-4841-94F7-D8C9DDAEC5E2}" srcOrd="8" destOrd="0" presId="urn:microsoft.com/office/officeart/2018/2/layout/IconLabelList"/>
    <dgm:cxn modelId="{E99DE8E8-3769-43FC-B15E-65F776E87ACA}" type="presParOf" srcId="{A0157121-0112-4841-94F7-D8C9DDAEC5E2}" destId="{718EDF84-F497-4C64-95CA-E4850DDE16B1}" srcOrd="0" destOrd="0" presId="urn:microsoft.com/office/officeart/2018/2/layout/IconLabelList"/>
    <dgm:cxn modelId="{FA2F4570-6C57-431F-A0D0-0C550F7A43D2}" type="presParOf" srcId="{A0157121-0112-4841-94F7-D8C9DDAEC5E2}" destId="{52C15D0B-DC87-4D48-ACAA-2F2CAC6540BA}" srcOrd="1" destOrd="0" presId="urn:microsoft.com/office/officeart/2018/2/layout/IconLabelList"/>
    <dgm:cxn modelId="{C1C01AD8-FCE7-4C3A-AC25-FC8271BF3DC2}" type="presParOf" srcId="{A0157121-0112-4841-94F7-D8C9DDAEC5E2}" destId="{B7E80F30-635E-41A0-8833-4F834D77F7E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5A2D0B-0546-48C8-AA9A-1345AF7C749F}">
      <dsp:nvSpPr>
        <dsp:cNvPr id="0" name=""/>
        <dsp:cNvSpPr/>
      </dsp:nvSpPr>
      <dsp:spPr>
        <a:xfrm>
          <a:off x="0" y="958220"/>
          <a:ext cx="6588691" cy="176902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F242B3-CD2F-4252-9737-B0A8AF2F5E53}">
      <dsp:nvSpPr>
        <dsp:cNvPr id="0" name=""/>
        <dsp:cNvSpPr/>
      </dsp:nvSpPr>
      <dsp:spPr>
        <a:xfrm>
          <a:off x="535129" y="1356250"/>
          <a:ext cx="972962" cy="9729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BAD6CF-2BE8-451D-91E9-74521D07EE45}">
      <dsp:nvSpPr>
        <dsp:cNvPr id="0" name=""/>
        <dsp:cNvSpPr/>
      </dsp:nvSpPr>
      <dsp:spPr>
        <a:xfrm>
          <a:off x="2043221" y="958220"/>
          <a:ext cx="4545469" cy="1769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222" tIns="187222" rIns="187222" bIns="18722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Where will you get your staff from?</a:t>
          </a:r>
          <a:endParaRPr lang="en-US" sz="2500" kern="1200"/>
        </a:p>
      </dsp:txBody>
      <dsp:txXfrm>
        <a:off x="2043221" y="958220"/>
        <a:ext cx="4545469" cy="1769022"/>
      </dsp:txXfrm>
    </dsp:sp>
    <dsp:sp modelId="{DF0B9873-70CF-413A-AA9E-ABE8DBF62EFC}">
      <dsp:nvSpPr>
        <dsp:cNvPr id="0" name=""/>
        <dsp:cNvSpPr/>
      </dsp:nvSpPr>
      <dsp:spPr>
        <a:xfrm>
          <a:off x="0" y="3169499"/>
          <a:ext cx="6588691" cy="176902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02D16C-AB12-4FCE-9472-F5E90230CD43}">
      <dsp:nvSpPr>
        <dsp:cNvPr id="0" name=""/>
        <dsp:cNvSpPr/>
      </dsp:nvSpPr>
      <dsp:spPr>
        <a:xfrm>
          <a:off x="535129" y="3567529"/>
          <a:ext cx="972962" cy="9729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7A12BB-BB73-4770-B933-45BECC384993}">
      <dsp:nvSpPr>
        <dsp:cNvPr id="0" name=""/>
        <dsp:cNvSpPr/>
      </dsp:nvSpPr>
      <dsp:spPr>
        <a:xfrm>
          <a:off x="2043221" y="3169499"/>
          <a:ext cx="4545469" cy="1769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222" tIns="187222" rIns="187222" bIns="18722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High student numbers </a:t>
          </a:r>
          <a:endParaRPr lang="en-US" sz="2500" kern="1200"/>
        </a:p>
      </dsp:txBody>
      <dsp:txXfrm>
        <a:off x="2043221" y="3169499"/>
        <a:ext cx="4545469" cy="17690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8A0093-3419-46BB-8E47-B5D6734E64A2}">
      <dsp:nvSpPr>
        <dsp:cNvPr id="0" name=""/>
        <dsp:cNvSpPr/>
      </dsp:nvSpPr>
      <dsp:spPr>
        <a:xfrm>
          <a:off x="0" y="4418"/>
          <a:ext cx="6248400" cy="941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C1981D-934C-4E23-911F-684754F5630A}">
      <dsp:nvSpPr>
        <dsp:cNvPr id="0" name=""/>
        <dsp:cNvSpPr/>
      </dsp:nvSpPr>
      <dsp:spPr>
        <a:xfrm>
          <a:off x="284724" y="216197"/>
          <a:ext cx="517680" cy="5176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DA026-03BC-43D0-B8CD-223BE8A0B367}">
      <dsp:nvSpPr>
        <dsp:cNvPr id="0" name=""/>
        <dsp:cNvSpPr/>
      </dsp:nvSpPr>
      <dsp:spPr>
        <a:xfrm>
          <a:off x="1087129" y="4418"/>
          <a:ext cx="5161270" cy="941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614" tIns="99614" rIns="99614" bIns="996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Online Applications</a:t>
          </a:r>
          <a:endParaRPr lang="en-US" sz="1900" kern="1200"/>
        </a:p>
      </dsp:txBody>
      <dsp:txXfrm>
        <a:off x="1087129" y="4418"/>
        <a:ext cx="5161270" cy="941237"/>
      </dsp:txXfrm>
    </dsp:sp>
    <dsp:sp modelId="{9A056A1D-9F18-460C-9B39-6AA458DE5722}">
      <dsp:nvSpPr>
        <dsp:cNvPr id="0" name=""/>
        <dsp:cNvSpPr/>
      </dsp:nvSpPr>
      <dsp:spPr>
        <a:xfrm>
          <a:off x="0" y="1180965"/>
          <a:ext cx="6248400" cy="941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FDC897-5F46-4AD1-9BBC-7F39EEE07759}">
      <dsp:nvSpPr>
        <dsp:cNvPr id="0" name=""/>
        <dsp:cNvSpPr/>
      </dsp:nvSpPr>
      <dsp:spPr>
        <a:xfrm>
          <a:off x="284724" y="1392744"/>
          <a:ext cx="517680" cy="5176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48E7DB-41D6-45E3-91BD-5D9A3F05F2D3}">
      <dsp:nvSpPr>
        <dsp:cNvPr id="0" name=""/>
        <dsp:cNvSpPr/>
      </dsp:nvSpPr>
      <dsp:spPr>
        <a:xfrm>
          <a:off x="1087129" y="1180965"/>
          <a:ext cx="5161270" cy="941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614" tIns="99614" rIns="99614" bIns="996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How technologically advanced is the hotel?</a:t>
          </a:r>
          <a:endParaRPr lang="en-US" sz="1900" kern="1200"/>
        </a:p>
      </dsp:txBody>
      <dsp:txXfrm>
        <a:off x="1087129" y="1180965"/>
        <a:ext cx="5161270" cy="941237"/>
      </dsp:txXfrm>
    </dsp:sp>
    <dsp:sp modelId="{4E192EC6-6D07-439E-A0E8-28C9A817B803}">
      <dsp:nvSpPr>
        <dsp:cNvPr id="0" name=""/>
        <dsp:cNvSpPr/>
      </dsp:nvSpPr>
      <dsp:spPr>
        <a:xfrm>
          <a:off x="0" y="2357512"/>
          <a:ext cx="6248400" cy="941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9F3FFA-9DF1-4CB5-A991-EC03FCDB98D5}">
      <dsp:nvSpPr>
        <dsp:cNvPr id="0" name=""/>
        <dsp:cNvSpPr/>
      </dsp:nvSpPr>
      <dsp:spPr>
        <a:xfrm>
          <a:off x="284724" y="2569291"/>
          <a:ext cx="517680" cy="51768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8DAD40-6872-4BF7-90EE-CECEBEBC8D91}">
      <dsp:nvSpPr>
        <dsp:cNvPr id="0" name=""/>
        <dsp:cNvSpPr/>
      </dsp:nvSpPr>
      <dsp:spPr>
        <a:xfrm>
          <a:off x="1087129" y="2357512"/>
          <a:ext cx="5161270" cy="941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614" tIns="99614" rIns="99614" bIns="996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Free Wi-Fi for guests</a:t>
          </a:r>
          <a:endParaRPr lang="en-US" sz="1900" kern="1200"/>
        </a:p>
      </dsp:txBody>
      <dsp:txXfrm>
        <a:off x="1087129" y="2357512"/>
        <a:ext cx="5161270" cy="941237"/>
      </dsp:txXfrm>
    </dsp:sp>
    <dsp:sp modelId="{DA63094D-B7A1-48C8-8BC5-0C60A06E48B6}">
      <dsp:nvSpPr>
        <dsp:cNvPr id="0" name=""/>
        <dsp:cNvSpPr/>
      </dsp:nvSpPr>
      <dsp:spPr>
        <a:xfrm>
          <a:off x="0" y="3534059"/>
          <a:ext cx="6248400" cy="941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B14812-8D4A-4590-A274-0AE0941AF8CD}">
      <dsp:nvSpPr>
        <dsp:cNvPr id="0" name=""/>
        <dsp:cNvSpPr/>
      </dsp:nvSpPr>
      <dsp:spPr>
        <a:xfrm>
          <a:off x="284724" y="3745838"/>
          <a:ext cx="517680" cy="51768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3CC0D8-A220-4A06-B375-3E41B8D7EF85}">
      <dsp:nvSpPr>
        <dsp:cNvPr id="0" name=""/>
        <dsp:cNvSpPr/>
      </dsp:nvSpPr>
      <dsp:spPr>
        <a:xfrm>
          <a:off x="1087129" y="3534059"/>
          <a:ext cx="5161270" cy="941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614" tIns="99614" rIns="99614" bIns="996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Express check in &amp; check out</a:t>
          </a:r>
          <a:endParaRPr lang="en-US" sz="1900" kern="1200"/>
        </a:p>
      </dsp:txBody>
      <dsp:txXfrm>
        <a:off x="1087129" y="3534059"/>
        <a:ext cx="5161270" cy="941237"/>
      </dsp:txXfrm>
    </dsp:sp>
    <dsp:sp modelId="{2F15B7B2-3C11-4CB8-AED7-7FD552644D8F}">
      <dsp:nvSpPr>
        <dsp:cNvPr id="0" name=""/>
        <dsp:cNvSpPr/>
      </dsp:nvSpPr>
      <dsp:spPr>
        <a:xfrm>
          <a:off x="0" y="4710606"/>
          <a:ext cx="6248400" cy="941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07804E-2E4C-49EF-BB26-D92337FB65CF}">
      <dsp:nvSpPr>
        <dsp:cNvPr id="0" name=""/>
        <dsp:cNvSpPr/>
      </dsp:nvSpPr>
      <dsp:spPr>
        <a:xfrm>
          <a:off x="284724" y="4922384"/>
          <a:ext cx="517680" cy="51768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B81FCF-73E3-4612-8B9F-63CC9AC29D14}">
      <dsp:nvSpPr>
        <dsp:cNvPr id="0" name=""/>
        <dsp:cNvSpPr/>
      </dsp:nvSpPr>
      <dsp:spPr>
        <a:xfrm>
          <a:off x="1087129" y="4710606"/>
          <a:ext cx="5161270" cy="941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614" tIns="99614" rIns="99614" bIns="996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Video review billing</a:t>
          </a:r>
          <a:endParaRPr lang="en-US" sz="1900" kern="1200"/>
        </a:p>
      </dsp:txBody>
      <dsp:txXfrm>
        <a:off x="1087129" y="4710606"/>
        <a:ext cx="5161270" cy="9412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1AF7EC-2296-4810-A889-3E92033D3CD7}">
      <dsp:nvSpPr>
        <dsp:cNvPr id="0" name=""/>
        <dsp:cNvSpPr/>
      </dsp:nvSpPr>
      <dsp:spPr>
        <a:xfrm>
          <a:off x="0" y="2447"/>
          <a:ext cx="6588691" cy="12403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D9BCBC-B961-443B-B338-C0FC5B3EB209}">
      <dsp:nvSpPr>
        <dsp:cNvPr id="0" name=""/>
        <dsp:cNvSpPr/>
      </dsp:nvSpPr>
      <dsp:spPr>
        <a:xfrm>
          <a:off x="375217" y="281534"/>
          <a:ext cx="682214" cy="6822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E7ED56-08AF-4079-9540-54354F792B99}">
      <dsp:nvSpPr>
        <dsp:cNvPr id="0" name=""/>
        <dsp:cNvSpPr/>
      </dsp:nvSpPr>
      <dsp:spPr>
        <a:xfrm>
          <a:off x="1432649" y="2447"/>
          <a:ext cx="5156041" cy="12403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275" tIns="131275" rIns="131275" bIns="1312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i="1" kern="1200"/>
            <a:t>Legal Working Hours </a:t>
          </a:r>
          <a:endParaRPr lang="en-US" sz="2200" kern="1200"/>
        </a:p>
      </dsp:txBody>
      <dsp:txXfrm>
        <a:off x="1432649" y="2447"/>
        <a:ext cx="5156041" cy="1240389"/>
      </dsp:txXfrm>
    </dsp:sp>
    <dsp:sp modelId="{199680F6-7D62-4B01-AF6A-C1BA0B68F736}">
      <dsp:nvSpPr>
        <dsp:cNvPr id="0" name=""/>
        <dsp:cNvSpPr/>
      </dsp:nvSpPr>
      <dsp:spPr>
        <a:xfrm>
          <a:off x="0" y="1552933"/>
          <a:ext cx="6588691" cy="12403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565246-4BC0-4CEF-A0CE-CB67D3F3B1C4}">
      <dsp:nvSpPr>
        <dsp:cNvPr id="0" name=""/>
        <dsp:cNvSpPr/>
      </dsp:nvSpPr>
      <dsp:spPr>
        <a:xfrm>
          <a:off x="375217" y="1832021"/>
          <a:ext cx="682214" cy="6822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5ACD3C-0772-4F99-90BD-A0AE76DEF2DB}">
      <dsp:nvSpPr>
        <dsp:cNvPr id="0" name=""/>
        <dsp:cNvSpPr/>
      </dsp:nvSpPr>
      <dsp:spPr>
        <a:xfrm>
          <a:off x="1432649" y="1552933"/>
          <a:ext cx="5156041" cy="12403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275" tIns="131275" rIns="131275" bIns="1312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i="1" kern="1200"/>
            <a:t>Providing PPE for Staff</a:t>
          </a:r>
          <a:endParaRPr lang="en-US" sz="2200" kern="1200"/>
        </a:p>
      </dsp:txBody>
      <dsp:txXfrm>
        <a:off x="1432649" y="1552933"/>
        <a:ext cx="5156041" cy="1240389"/>
      </dsp:txXfrm>
    </dsp:sp>
    <dsp:sp modelId="{E0494B09-CED5-4826-BD04-F97CE2794631}">
      <dsp:nvSpPr>
        <dsp:cNvPr id="0" name=""/>
        <dsp:cNvSpPr/>
      </dsp:nvSpPr>
      <dsp:spPr>
        <a:xfrm>
          <a:off x="0" y="3103420"/>
          <a:ext cx="6588691" cy="12403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DB53FB-0AF3-4AFE-83B2-59440C040002}">
      <dsp:nvSpPr>
        <dsp:cNvPr id="0" name=""/>
        <dsp:cNvSpPr/>
      </dsp:nvSpPr>
      <dsp:spPr>
        <a:xfrm>
          <a:off x="375217" y="3382507"/>
          <a:ext cx="682214" cy="6822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7A0723-CA99-482C-92BF-AED2E633FE6A}">
      <dsp:nvSpPr>
        <dsp:cNvPr id="0" name=""/>
        <dsp:cNvSpPr/>
      </dsp:nvSpPr>
      <dsp:spPr>
        <a:xfrm>
          <a:off x="1432649" y="3103420"/>
          <a:ext cx="5156041" cy="12403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275" tIns="131275" rIns="131275" bIns="1312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i="1" kern="1200"/>
            <a:t>Workplace Equality </a:t>
          </a:r>
          <a:endParaRPr lang="en-US" sz="2200" kern="1200"/>
        </a:p>
      </dsp:txBody>
      <dsp:txXfrm>
        <a:off x="1432649" y="3103420"/>
        <a:ext cx="5156041" cy="1240389"/>
      </dsp:txXfrm>
    </dsp:sp>
    <dsp:sp modelId="{929441F0-7824-4690-B220-A2A36545CB23}">
      <dsp:nvSpPr>
        <dsp:cNvPr id="0" name=""/>
        <dsp:cNvSpPr/>
      </dsp:nvSpPr>
      <dsp:spPr>
        <a:xfrm>
          <a:off x="0" y="4653906"/>
          <a:ext cx="6588691" cy="12403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31E006-5015-4E0E-8824-504DBB41D99A}">
      <dsp:nvSpPr>
        <dsp:cNvPr id="0" name=""/>
        <dsp:cNvSpPr/>
      </dsp:nvSpPr>
      <dsp:spPr>
        <a:xfrm>
          <a:off x="375217" y="4932994"/>
          <a:ext cx="682214" cy="68221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B463D5-6FA0-4BAA-A38A-96C34D6D61F8}">
      <dsp:nvSpPr>
        <dsp:cNvPr id="0" name=""/>
        <dsp:cNvSpPr/>
      </dsp:nvSpPr>
      <dsp:spPr>
        <a:xfrm>
          <a:off x="1432649" y="4653906"/>
          <a:ext cx="5156041" cy="12403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275" tIns="131275" rIns="131275" bIns="1312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i="1" kern="1200"/>
            <a:t>Data Protection</a:t>
          </a:r>
          <a:endParaRPr lang="en-US" sz="2200" kern="1200"/>
        </a:p>
      </dsp:txBody>
      <dsp:txXfrm>
        <a:off x="1432649" y="4653906"/>
        <a:ext cx="5156041" cy="12403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FC77D1-9A72-4635-AF6C-0574D2EE5A5A}">
      <dsp:nvSpPr>
        <dsp:cNvPr id="0" name=""/>
        <dsp:cNvSpPr/>
      </dsp:nvSpPr>
      <dsp:spPr>
        <a:xfrm>
          <a:off x="0" y="719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F88E0-93E4-4FA7-9F39-C006A0458C6F}">
      <dsp:nvSpPr>
        <dsp:cNvPr id="0" name=""/>
        <dsp:cNvSpPr/>
      </dsp:nvSpPr>
      <dsp:spPr>
        <a:xfrm>
          <a:off x="509522" y="379703"/>
          <a:ext cx="926404" cy="9264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21C189-D806-4192-A734-9F04700312D7}">
      <dsp:nvSpPr>
        <dsp:cNvPr id="0" name=""/>
        <dsp:cNvSpPr/>
      </dsp:nvSpPr>
      <dsp:spPr>
        <a:xfrm>
          <a:off x="1945450" y="719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How does the hotel affect the environment?</a:t>
          </a:r>
          <a:endParaRPr lang="en-US" sz="2500" kern="1200"/>
        </a:p>
      </dsp:txBody>
      <dsp:txXfrm>
        <a:off x="1945450" y="719"/>
        <a:ext cx="4643240" cy="1684372"/>
      </dsp:txXfrm>
    </dsp:sp>
    <dsp:sp modelId="{264305F1-02E6-473A-A73B-98FCA318A158}">
      <dsp:nvSpPr>
        <dsp:cNvPr id="0" name=""/>
        <dsp:cNvSpPr/>
      </dsp:nvSpPr>
      <dsp:spPr>
        <a:xfrm>
          <a:off x="0" y="2106185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660A5D-8953-419F-B82C-509AD6E06774}">
      <dsp:nvSpPr>
        <dsp:cNvPr id="0" name=""/>
        <dsp:cNvSpPr/>
      </dsp:nvSpPr>
      <dsp:spPr>
        <a:xfrm>
          <a:off x="509522" y="2485169"/>
          <a:ext cx="926404" cy="9264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62DE50-95BE-4F39-88F2-568BADD24DB2}">
      <dsp:nvSpPr>
        <dsp:cNvPr id="0" name=""/>
        <dsp:cNvSpPr/>
      </dsp:nvSpPr>
      <dsp:spPr>
        <a:xfrm>
          <a:off x="1945450" y="2106185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Switch to paper straws from plastic</a:t>
          </a:r>
          <a:endParaRPr lang="en-US" sz="2500" kern="1200"/>
        </a:p>
      </dsp:txBody>
      <dsp:txXfrm>
        <a:off x="1945450" y="2106185"/>
        <a:ext cx="4643240" cy="1684372"/>
      </dsp:txXfrm>
    </dsp:sp>
    <dsp:sp modelId="{F6B884E6-E626-4E56-B959-C06D5B7AC6CA}">
      <dsp:nvSpPr>
        <dsp:cNvPr id="0" name=""/>
        <dsp:cNvSpPr/>
      </dsp:nvSpPr>
      <dsp:spPr>
        <a:xfrm>
          <a:off x="0" y="4211650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55C0DB-85D7-499A-B1D9-ED69785A6613}">
      <dsp:nvSpPr>
        <dsp:cNvPr id="0" name=""/>
        <dsp:cNvSpPr/>
      </dsp:nvSpPr>
      <dsp:spPr>
        <a:xfrm>
          <a:off x="509522" y="4590634"/>
          <a:ext cx="926404" cy="9264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8174CF-6ADE-4917-8356-19371A4DDDF8}">
      <dsp:nvSpPr>
        <dsp:cNvPr id="0" name=""/>
        <dsp:cNvSpPr/>
      </dsp:nvSpPr>
      <dsp:spPr>
        <a:xfrm>
          <a:off x="1945450" y="4211650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Switching to green energy</a:t>
          </a:r>
          <a:endParaRPr lang="en-US" sz="2500" kern="1200"/>
        </a:p>
      </dsp:txBody>
      <dsp:txXfrm>
        <a:off x="1945450" y="4211650"/>
        <a:ext cx="4643240" cy="16843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F8346E-90C5-4609-8E32-92693704A9A8}">
      <dsp:nvSpPr>
        <dsp:cNvPr id="0" name=""/>
        <dsp:cNvSpPr/>
      </dsp:nvSpPr>
      <dsp:spPr>
        <a:xfrm>
          <a:off x="0" y="719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4B9372-AB1F-4519-80BA-DE287B417387}">
      <dsp:nvSpPr>
        <dsp:cNvPr id="0" name=""/>
        <dsp:cNvSpPr/>
      </dsp:nvSpPr>
      <dsp:spPr>
        <a:xfrm>
          <a:off x="509522" y="379703"/>
          <a:ext cx="926404" cy="9264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F8A0A1-7FE0-4483-BCEB-2B2A4D8D6333}">
      <dsp:nvSpPr>
        <dsp:cNvPr id="0" name=""/>
        <dsp:cNvSpPr/>
      </dsp:nvSpPr>
      <dsp:spPr>
        <a:xfrm>
          <a:off x="1945450" y="719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Attracts the right candidates</a:t>
          </a:r>
          <a:endParaRPr lang="en-US" sz="2500" kern="1200"/>
        </a:p>
      </dsp:txBody>
      <dsp:txXfrm>
        <a:off x="1945450" y="719"/>
        <a:ext cx="4643240" cy="1684372"/>
      </dsp:txXfrm>
    </dsp:sp>
    <dsp:sp modelId="{7D3E30F0-F2B7-4250-8094-5307928A58E5}">
      <dsp:nvSpPr>
        <dsp:cNvPr id="0" name=""/>
        <dsp:cNvSpPr/>
      </dsp:nvSpPr>
      <dsp:spPr>
        <a:xfrm>
          <a:off x="0" y="2106185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CED116-212D-4DC6-A61D-678A0C7C7BF8}">
      <dsp:nvSpPr>
        <dsp:cNvPr id="0" name=""/>
        <dsp:cNvSpPr/>
      </dsp:nvSpPr>
      <dsp:spPr>
        <a:xfrm>
          <a:off x="509522" y="2485169"/>
          <a:ext cx="926404" cy="9264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B2010-65CD-4ECD-B1B9-3A310662EF98}">
      <dsp:nvSpPr>
        <dsp:cNvPr id="0" name=""/>
        <dsp:cNvSpPr/>
      </dsp:nvSpPr>
      <dsp:spPr>
        <a:xfrm>
          <a:off x="1945450" y="2106185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Increase employee productivity</a:t>
          </a:r>
          <a:endParaRPr lang="en-US" sz="2500" kern="1200"/>
        </a:p>
      </dsp:txBody>
      <dsp:txXfrm>
        <a:off x="1945450" y="2106185"/>
        <a:ext cx="4643240" cy="1684372"/>
      </dsp:txXfrm>
    </dsp:sp>
    <dsp:sp modelId="{8114A9E9-78AC-465E-8AAB-5061B7D5FDFF}">
      <dsp:nvSpPr>
        <dsp:cNvPr id="0" name=""/>
        <dsp:cNvSpPr/>
      </dsp:nvSpPr>
      <dsp:spPr>
        <a:xfrm>
          <a:off x="0" y="4211650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C715F9-DCC0-4161-B271-B3345629F1DB}">
      <dsp:nvSpPr>
        <dsp:cNvPr id="0" name=""/>
        <dsp:cNvSpPr/>
      </dsp:nvSpPr>
      <dsp:spPr>
        <a:xfrm>
          <a:off x="509522" y="4590634"/>
          <a:ext cx="926404" cy="9264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C10385-2409-472F-8688-CF70A19F5384}">
      <dsp:nvSpPr>
        <dsp:cNvPr id="0" name=""/>
        <dsp:cNvSpPr/>
      </dsp:nvSpPr>
      <dsp:spPr>
        <a:xfrm>
          <a:off x="1945450" y="4211650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Retain interest of candidates</a:t>
          </a:r>
          <a:endParaRPr lang="en-US" sz="2500" kern="1200"/>
        </a:p>
      </dsp:txBody>
      <dsp:txXfrm>
        <a:off x="1945450" y="4211650"/>
        <a:ext cx="4643240" cy="16843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B58C80-3AAB-4CD6-9F22-6DDB3169A332}">
      <dsp:nvSpPr>
        <dsp:cNvPr id="0" name=""/>
        <dsp:cNvSpPr/>
      </dsp:nvSpPr>
      <dsp:spPr>
        <a:xfrm>
          <a:off x="0" y="4606"/>
          <a:ext cx="6588691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B59BC2-A973-45BE-BB8B-C2131970DC8E}">
      <dsp:nvSpPr>
        <dsp:cNvPr id="0" name=""/>
        <dsp:cNvSpPr/>
      </dsp:nvSpPr>
      <dsp:spPr>
        <a:xfrm>
          <a:off x="296829" y="225389"/>
          <a:ext cx="539690" cy="5396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4841B5-C3E6-44E8-9C7F-06A26CF734CB}">
      <dsp:nvSpPr>
        <dsp:cNvPr id="0" name=""/>
        <dsp:cNvSpPr/>
      </dsp:nvSpPr>
      <dsp:spPr>
        <a:xfrm>
          <a:off x="1133349" y="4606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Language</a:t>
          </a:r>
          <a:endParaRPr lang="en-US" sz="1900" kern="1200"/>
        </a:p>
      </dsp:txBody>
      <dsp:txXfrm>
        <a:off x="1133349" y="4606"/>
        <a:ext cx="5455341" cy="981254"/>
      </dsp:txXfrm>
    </dsp:sp>
    <dsp:sp modelId="{0D12786B-90F6-423D-BB5C-B83142844260}">
      <dsp:nvSpPr>
        <dsp:cNvPr id="0" name=""/>
        <dsp:cNvSpPr/>
      </dsp:nvSpPr>
      <dsp:spPr>
        <a:xfrm>
          <a:off x="0" y="1231175"/>
          <a:ext cx="6588691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085886-733C-4559-B14B-EB6A7ED879F5}">
      <dsp:nvSpPr>
        <dsp:cNvPr id="0" name=""/>
        <dsp:cNvSpPr/>
      </dsp:nvSpPr>
      <dsp:spPr>
        <a:xfrm>
          <a:off x="296829" y="1451957"/>
          <a:ext cx="539690" cy="5396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45406A-6C95-40AE-ADB8-65B9B065A77C}">
      <dsp:nvSpPr>
        <dsp:cNvPr id="0" name=""/>
        <dsp:cNvSpPr/>
      </dsp:nvSpPr>
      <dsp:spPr>
        <a:xfrm>
          <a:off x="1133349" y="1231175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Equal opportunities for each associate</a:t>
          </a:r>
          <a:endParaRPr lang="en-US" sz="1900" kern="1200"/>
        </a:p>
      </dsp:txBody>
      <dsp:txXfrm>
        <a:off x="1133349" y="1231175"/>
        <a:ext cx="5455341" cy="981254"/>
      </dsp:txXfrm>
    </dsp:sp>
    <dsp:sp modelId="{BFDC499B-C088-4AF0-87E0-EB8818EE73DC}">
      <dsp:nvSpPr>
        <dsp:cNvPr id="0" name=""/>
        <dsp:cNvSpPr/>
      </dsp:nvSpPr>
      <dsp:spPr>
        <a:xfrm>
          <a:off x="0" y="2457744"/>
          <a:ext cx="6588691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7A04FC-D4DE-49CC-8329-B102E59D5FCD}">
      <dsp:nvSpPr>
        <dsp:cNvPr id="0" name=""/>
        <dsp:cNvSpPr/>
      </dsp:nvSpPr>
      <dsp:spPr>
        <a:xfrm>
          <a:off x="296829" y="2678526"/>
          <a:ext cx="539690" cy="5396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0B2E47-7F3F-4876-A39E-0E4D6A9B66F8}">
      <dsp:nvSpPr>
        <dsp:cNvPr id="0" name=""/>
        <dsp:cNvSpPr/>
      </dsp:nvSpPr>
      <dsp:spPr>
        <a:xfrm>
          <a:off x="1133349" y="2457744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Treating everyone with respect</a:t>
          </a:r>
          <a:endParaRPr lang="en-US" sz="1900" kern="1200"/>
        </a:p>
      </dsp:txBody>
      <dsp:txXfrm>
        <a:off x="1133349" y="2457744"/>
        <a:ext cx="5455341" cy="981254"/>
      </dsp:txXfrm>
    </dsp:sp>
    <dsp:sp modelId="{8E719680-0A56-444B-86C5-3EA63340D7AC}">
      <dsp:nvSpPr>
        <dsp:cNvPr id="0" name=""/>
        <dsp:cNvSpPr/>
      </dsp:nvSpPr>
      <dsp:spPr>
        <a:xfrm>
          <a:off x="0" y="3684312"/>
          <a:ext cx="6588691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762916-ED68-460E-AA3B-AEDC0F6DEEAA}">
      <dsp:nvSpPr>
        <dsp:cNvPr id="0" name=""/>
        <dsp:cNvSpPr/>
      </dsp:nvSpPr>
      <dsp:spPr>
        <a:xfrm>
          <a:off x="296829" y="3905095"/>
          <a:ext cx="539690" cy="5396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0592CA-F48E-4E06-B4C6-98B925B2AF1E}">
      <dsp:nvSpPr>
        <dsp:cNvPr id="0" name=""/>
        <dsp:cNvSpPr/>
      </dsp:nvSpPr>
      <dsp:spPr>
        <a:xfrm>
          <a:off x="1133349" y="3684312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Rewards, promotions and hiring right people for the job</a:t>
          </a:r>
          <a:endParaRPr lang="en-US" sz="1900" kern="1200"/>
        </a:p>
      </dsp:txBody>
      <dsp:txXfrm>
        <a:off x="1133349" y="3684312"/>
        <a:ext cx="5455341" cy="981254"/>
      </dsp:txXfrm>
    </dsp:sp>
    <dsp:sp modelId="{24167C63-A8B4-4D57-95F2-0E0C21803371}">
      <dsp:nvSpPr>
        <dsp:cNvPr id="0" name=""/>
        <dsp:cNvSpPr/>
      </dsp:nvSpPr>
      <dsp:spPr>
        <a:xfrm>
          <a:off x="0" y="4910881"/>
          <a:ext cx="6588691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298D3C-2B7F-482B-9E58-0FA22D45DA66}">
      <dsp:nvSpPr>
        <dsp:cNvPr id="0" name=""/>
        <dsp:cNvSpPr/>
      </dsp:nvSpPr>
      <dsp:spPr>
        <a:xfrm>
          <a:off x="296829" y="5131663"/>
          <a:ext cx="539690" cy="5396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7F7940-FDAF-437E-8EDC-63CCF57397DE}">
      <dsp:nvSpPr>
        <dsp:cNvPr id="0" name=""/>
        <dsp:cNvSpPr/>
      </dsp:nvSpPr>
      <dsp:spPr>
        <a:xfrm>
          <a:off x="1133349" y="4910881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Discrimination against associates</a:t>
          </a:r>
          <a:endParaRPr lang="en-US" sz="1900" kern="1200"/>
        </a:p>
      </dsp:txBody>
      <dsp:txXfrm>
        <a:off x="1133349" y="4910881"/>
        <a:ext cx="5455341" cy="98125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DE2B46-7E9B-4C83-A008-680489AE77B3}">
      <dsp:nvSpPr>
        <dsp:cNvPr id="0" name=""/>
        <dsp:cNvSpPr/>
      </dsp:nvSpPr>
      <dsp:spPr>
        <a:xfrm>
          <a:off x="622800" y="1275667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8D4623-DCF4-4562-B348-296F36C8B0BB}">
      <dsp:nvSpPr>
        <dsp:cNvPr id="0" name=""/>
        <dsp:cNvSpPr/>
      </dsp:nvSpPr>
      <dsp:spPr>
        <a:xfrm>
          <a:off x="127800" y="235567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/>
            <a:t>Take care and great consideration when employing new staff.</a:t>
          </a:r>
          <a:endParaRPr lang="en-US" sz="1200" kern="1200"/>
        </a:p>
      </dsp:txBody>
      <dsp:txXfrm>
        <a:off x="127800" y="2355670"/>
        <a:ext cx="1800000" cy="720000"/>
      </dsp:txXfrm>
    </dsp:sp>
    <dsp:sp modelId="{52AFF05E-D911-4459-A551-F54E3DADDBA0}">
      <dsp:nvSpPr>
        <dsp:cNvPr id="0" name=""/>
        <dsp:cNvSpPr/>
      </dsp:nvSpPr>
      <dsp:spPr>
        <a:xfrm>
          <a:off x="2737800" y="1275667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97BC4-ED7D-47F8-945E-0A97D1045D0A}">
      <dsp:nvSpPr>
        <dsp:cNvPr id="0" name=""/>
        <dsp:cNvSpPr/>
      </dsp:nvSpPr>
      <dsp:spPr>
        <a:xfrm>
          <a:off x="2242800" y="235567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/>
            <a:t>Be sure to make the most of where the hotel is situated.</a:t>
          </a:r>
          <a:endParaRPr lang="en-US" sz="1200" kern="1200"/>
        </a:p>
      </dsp:txBody>
      <dsp:txXfrm>
        <a:off x="2242800" y="2355670"/>
        <a:ext cx="1800000" cy="720000"/>
      </dsp:txXfrm>
    </dsp:sp>
    <dsp:sp modelId="{D272E0F7-1269-4729-9E2E-75BEC18ACD5C}">
      <dsp:nvSpPr>
        <dsp:cNvPr id="0" name=""/>
        <dsp:cNvSpPr/>
      </dsp:nvSpPr>
      <dsp:spPr>
        <a:xfrm>
          <a:off x="4852800" y="1275667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D7DA7-863E-468D-B3CE-E204DB3AFAC1}">
      <dsp:nvSpPr>
        <dsp:cNvPr id="0" name=""/>
        <dsp:cNvSpPr/>
      </dsp:nvSpPr>
      <dsp:spPr>
        <a:xfrm>
          <a:off x="4357800" y="235567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 dirty="0"/>
            <a:t>Ensure you follow the rules and laws set – in order to protect yourself as much as your staff.</a:t>
          </a:r>
          <a:endParaRPr lang="en-US" sz="1200" kern="1200" dirty="0"/>
        </a:p>
      </dsp:txBody>
      <dsp:txXfrm>
        <a:off x="4357800" y="2355670"/>
        <a:ext cx="1800000" cy="720000"/>
      </dsp:txXfrm>
    </dsp:sp>
    <dsp:sp modelId="{92AA1746-D7AF-4D42-A9CE-ADE2DF1B2477}">
      <dsp:nvSpPr>
        <dsp:cNvPr id="0" name=""/>
        <dsp:cNvSpPr/>
      </dsp:nvSpPr>
      <dsp:spPr>
        <a:xfrm>
          <a:off x="6967800" y="1275667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560A8-E5B7-4588-901C-0FF44868AEC9}">
      <dsp:nvSpPr>
        <dsp:cNvPr id="0" name=""/>
        <dsp:cNvSpPr/>
      </dsp:nvSpPr>
      <dsp:spPr>
        <a:xfrm>
          <a:off x="6472800" y="235567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/>
            <a:t>Implement changes in ensuring the environmental sustainability of the Hotel.</a:t>
          </a:r>
          <a:endParaRPr lang="en-US" sz="1200" kern="1200"/>
        </a:p>
      </dsp:txBody>
      <dsp:txXfrm>
        <a:off x="6472800" y="2355670"/>
        <a:ext cx="1800000" cy="720000"/>
      </dsp:txXfrm>
    </dsp:sp>
    <dsp:sp modelId="{718EDF84-F497-4C64-95CA-E4850DDE16B1}">
      <dsp:nvSpPr>
        <dsp:cNvPr id="0" name=""/>
        <dsp:cNvSpPr/>
      </dsp:nvSpPr>
      <dsp:spPr>
        <a:xfrm>
          <a:off x="9082800" y="1275667"/>
          <a:ext cx="810000" cy="81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E80F30-635E-41A0-8833-4F834D77F7E9}">
      <dsp:nvSpPr>
        <dsp:cNvPr id="0" name=""/>
        <dsp:cNvSpPr/>
      </dsp:nvSpPr>
      <dsp:spPr>
        <a:xfrm>
          <a:off x="8587800" y="235567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 dirty="0"/>
            <a:t>Be sure to employ different cultures into the hotel, and treat each associate fairly.</a:t>
          </a:r>
          <a:endParaRPr lang="en-US" sz="1200" kern="1200" dirty="0"/>
        </a:p>
      </dsp:txBody>
      <dsp:txXfrm>
        <a:off x="8587800" y="2355670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087D3-2B79-4666-B5A9-F1B4E34B183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996E5-EA1D-4C1F-973B-3EBC6F43B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197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Marriott international - operates in 130 countries, has more than 6,700 properties and over 30 brands.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961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5* hotel is situated in the heart of Central London</a:t>
            </a:r>
          </a:p>
          <a:p>
            <a:r>
              <a:rPr lang="en-GB" dirty="0"/>
              <a:t>Over-looking the River Thames</a:t>
            </a:r>
          </a:p>
          <a:p>
            <a:r>
              <a:rPr lang="en-GB" dirty="0"/>
              <a:t>4 Mins to London Eye </a:t>
            </a:r>
          </a:p>
          <a:p>
            <a:r>
              <a:rPr lang="en-GB" dirty="0"/>
              <a:t>8 Mins to Big Ben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088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Help highlight any strengths/weaknesses of a business</a:t>
            </a:r>
          </a:p>
          <a:p>
            <a:r>
              <a:rPr lang="en-GB" dirty="0"/>
              <a:t>Resulting in making changes</a:t>
            </a:r>
          </a:p>
          <a:p>
            <a:r>
              <a:rPr lang="en-GB" dirty="0"/>
              <a:t>Identify trends in political, social &amp; technological landscape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231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Brexit may affect sourcing of skilled workers, industry relies a lot on foreign employees</a:t>
            </a:r>
          </a:p>
          <a:p>
            <a:r>
              <a:rPr lang="en-GB" dirty="0"/>
              <a:t>Brexit may result in migrants being forced home, jobs filled by Brits</a:t>
            </a:r>
          </a:p>
          <a:p>
            <a:r>
              <a:rPr lang="en-GB" dirty="0"/>
              <a:t>Causing higher wages and labour costs – forced onto customers</a:t>
            </a:r>
          </a:p>
          <a:p>
            <a:endParaRPr lang="en-GB" dirty="0"/>
          </a:p>
          <a:p>
            <a:r>
              <a:rPr lang="en-GB" dirty="0"/>
              <a:t>Brits more inclined for staycation – boosting UK hotel industry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3518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Wages &amp; Cost of Living in London – a lot higher in city centre </a:t>
            </a:r>
          </a:p>
          <a:p>
            <a:endParaRPr lang="en-GB" dirty="0"/>
          </a:p>
          <a:p>
            <a:r>
              <a:rPr lang="en-GB" dirty="0"/>
              <a:t>Whether travel and tourism industry is sustainable, and how business will continue. Be cheaper for international tourists to come to Britain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018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Advantageous for the business to take advantage of this and make the most of the opportunities </a:t>
            </a:r>
          </a:p>
          <a:p>
            <a:endParaRPr lang="en-GB" dirty="0"/>
          </a:p>
          <a:p>
            <a:r>
              <a:rPr lang="en-GB" dirty="0"/>
              <a:t>16% of whole UK student studying in London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913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Online job openings – able to filter the searches for staff</a:t>
            </a:r>
          </a:p>
          <a:p>
            <a:r>
              <a:rPr lang="en-GB" dirty="0"/>
              <a:t>How tech advanced is the hotel – </a:t>
            </a:r>
          </a:p>
          <a:p>
            <a:r>
              <a:rPr lang="en-GB" dirty="0"/>
              <a:t>Everyone today relies on use of social media in day to day life</a:t>
            </a:r>
          </a:p>
          <a:p>
            <a:r>
              <a:rPr lang="en-GB" dirty="0"/>
              <a:t>Free wifi – advantageous for guests against competition </a:t>
            </a:r>
          </a:p>
          <a:p>
            <a:r>
              <a:rPr lang="en-GB" dirty="0"/>
              <a:t>Express check in and out – guests want faster service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0376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Companies have rules and regulations they must obey to protect the well-being of staff, and further protecting the guests.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providing staff with appropriate protective equipment.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kitchen uniforms, or gloves for handling chemicals.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workplace equality act, this law is in place to protect any workplace discrimination against employees because of their gender, sex also sexual orientation.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protect the rights of customers and employees, the data protection act must be followed.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337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Paper straws are biodegradable </a:t>
            </a:r>
          </a:p>
          <a:p>
            <a:r>
              <a:rPr lang="en-GB" dirty="0"/>
              <a:t>Switching to green energy </a:t>
            </a:r>
          </a:p>
          <a:p>
            <a:r>
              <a:rPr lang="en-GB" dirty="0"/>
              <a:t>Using towels more than once </a:t>
            </a:r>
          </a:p>
          <a:p>
            <a:r>
              <a:rPr lang="en-GB" dirty="0"/>
              <a:t>Automated lights in public areas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5683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Looking for the right person for the job, not if you like them or not</a:t>
            </a:r>
          </a:p>
          <a:p>
            <a:r>
              <a:rPr lang="en-GB" dirty="0"/>
              <a:t>Should fit the attitude and environment of the business </a:t>
            </a:r>
          </a:p>
          <a:p>
            <a:r>
              <a:rPr lang="en-GB" dirty="0"/>
              <a:t>Effective recruitment process cuts time </a:t>
            </a:r>
          </a:p>
          <a:p>
            <a:r>
              <a:rPr lang="en-GB" dirty="0"/>
              <a:t>Right candidates are hired – increases profitability and performance of a business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61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diversity means employing individuals who are different from each other, and do not all come from the same background.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employing candidates from different nationalities, religion, gender or sexual orientation.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Cultural diversity plays a significant role in the hospitality industry, it is important due to having global customer related issues.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Due to the high volume of international tourism, having staff from various backgrounds and cultures would minimise the risk of communication barriers between customers and staff.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Having a variety of associates, provides a company with a variety of different perspectives.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too much diversity within a business could cause unhealthy competition between associates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3765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purpose of an appraisal is to achieve better work performance from employees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Regular meetings with department heads will also benefit the company, in order to gain an insight into how each department is working.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allowing any issues or concerns to be raised, and further resolving going forward.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96E5-EA1D-4C1F-973B-3EBC6F43B3C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929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FF791-9BDB-4163-99D5-B2DA8E772B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1B936B-E8E7-4478-9D39-D99D0CB605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C9700-FE39-4CA5-886C-C3D9AD6AE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198E25-2F20-4392-BD43-860D08EF0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8EC10D-C588-419C-AB1F-397DF95EE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875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CFB7B-6DC2-416F-8BD3-A5938B3BD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3826C-717A-4D78-A531-6B85F4950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95679-EF70-4E06-B6B5-757103171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F716C-2186-4758-BE08-1AC826685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C02E02-5B10-40FC-8244-E3FCB4A29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03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96251-7D13-4A0C-AC2C-2F55CF8F3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BDF161-0ED4-4E99-9449-1AB2009E4D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51F79E-D95F-4647-AB0C-F55A6A0D0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7B5C55-D2FE-4239-86DB-560A2031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ED684-5F58-4E2B-A05B-67096A610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827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2320-0998-47D8-82DD-4E0F1C6C5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8C26E-235B-48ED-B7CA-CE0E487BF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FB4BFD-EA66-4730-8CC3-9D6B89CB37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8D1D18-C22D-4723-A051-2885B490A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845C2D-A759-4C29-BC23-69A298AEB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AC36D-868D-4229-A852-201BC087D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941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D31CF-AAE2-4C7B-BB7E-C3612B46F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180454-82F0-4FDE-9136-5A985793A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E2574A-E126-41EC-AE7B-D3FD55915D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028BF4-EE18-48B1-B4A8-307CE9D1E9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8C993C-01C1-4272-A1E6-1FC50C1DF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F7827A-36C2-489B-B0AB-A5D039DE2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CD5699-565B-4583-B26C-37C0963FF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F84689-0E8C-458B-A92A-9B30E0360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523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9A3AA-5967-48E7-A225-C30A94B08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763BAA-2950-4F38-BE8F-6D688DE83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8C25F3-FD69-4F0C-A7D1-8D8F257EF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324191-12E7-4D53-90EE-6161E70F5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45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42BE56-C5F4-45DF-B64A-ED60895A2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90F5B-E453-4CBE-B881-3AB165BD5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7FD9E9-10CD-4872-9403-A7AEE1B8D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316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C5143-68D2-4784-88F9-AC26EEBFD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667E7-61B8-4E16-A2AA-B719DE1DC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B06DF1-C211-4B04-92CC-088EABD8A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4E2661-895D-4A6D-871A-A2B09915E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F7C420-C103-45D8-A074-BA0023852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D301AE-8C03-4A58-9BE2-9CF74E0D3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228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E67BD-27AC-40CC-8CC9-E29764732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AADF5E-247E-4090-AF84-918B562234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6BC7B8-D4F3-42F2-9EA4-972678639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8E98A-C65B-40E5-9CE3-A10472CE3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83EB6A-5484-4928-81CD-5F052A08A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886119-9B44-4389-81D7-5A3F76117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416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AA34E-F4B5-4364-B3D9-43EBBF0CC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DCE991-A8CD-412D-B0AA-D04989B413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84CE2-392D-44D7-B0EE-994EFEF06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A568E-42D2-4B54-8498-7461486A4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CBEB0-F6EF-4232-A7D0-E11E6BEB7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781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893BF0-8886-4572-A232-CE83462054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233B18-C5FC-48DB-9E6E-9F664250E2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57FD5-4B01-4A77-82DA-AD20E43F6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D1D91-287A-4B52-9A46-249EBE159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74AEA-27BE-4397-83CD-15B5CDF26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549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839D4D-0191-4BDC-A33C-BA9826D64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A399F-0A40-41F7-9F7D-0069A9D41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B83D6-AF0F-417A-B700-3640B40A80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1C1DF-6652-4247-9736-2DF846A3F5F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115B1-8B9C-41D4-A4C5-92C8A0687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1F161-56D4-4D96-9D09-076FB1D23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ABA5B-1A57-4A97-BF24-063AF5181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486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BF20B1C-A042-1540-A23E-2689D0ED1C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1F92BE-E612-43A4-9F57-4164FB5773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523565" y="3957482"/>
            <a:ext cx="10515600" cy="2900518"/>
          </a:xfrm>
        </p:spPr>
        <p:txBody>
          <a:bodyPr>
            <a:normAutofit/>
          </a:bodyPr>
          <a:lstStyle/>
          <a:p>
            <a:r>
              <a:rPr lang="en-GB" sz="4400" i="1" dirty="0">
                <a:solidFill>
                  <a:srgbClr val="FFFFFF"/>
                </a:solidFill>
              </a:rPr>
              <a:t>London Marriott Hotel  </a:t>
            </a:r>
            <a:br>
              <a:rPr lang="en-GB" sz="4400" i="1" dirty="0">
                <a:solidFill>
                  <a:srgbClr val="FFFFFF"/>
                </a:solidFill>
              </a:rPr>
            </a:br>
            <a:r>
              <a:rPr lang="en-GB" sz="4400" i="1" dirty="0">
                <a:solidFill>
                  <a:srgbClr val="FFFFFF"/>
                </a:solidFill>
              </a:rPr>
              <a:t>County Hall</a:t>
            </a:r>
          </a:p>
        </p:txBody>
      </p:sp>
    </p:spTree>
    <p:extLst>
      <p:ext uri="{BB962C8B-B14F-4D97-AF65-F5344CB8AC3E}">
        <p14:creationId xmlns:p14="http://schemas.microsoft.com/office/powerpoint/2010/main" val="3334854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AD6B4DC-8C47-6B48-A161-AA807576B9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34" b="869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BADF74-33E8-5D48-8C2A-BAD708907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i="1">
                <a:solidFill>
                  <a:srgbClr val="FFFFFF"/>
                </a:solidFill>
              </a:rPr>
              <a:t>About the hotel </a:t>
            </a:r>
            <a:endParaRPr lang="en-US" i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6E754-0AE6-064C-9DED-E06FA3B104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GB" sz="2600" i="1">
                <a:solidFill>
                  <a:srgbClr val="FFFFFF"/>
                </a:solidFill>
              </a:rPr>
              <a:t>Property details – 6 floors, 192 rooms, 14 suites </a:t>
            </a:r>
          </a:p>
          <a:p>
            <a:r>
              <a:rPr lang="en-GB" sz="2600" i="1">
                <a:solidFill>
                  <a:srgbClr val="FFFFFF"/>
                </a:solidFill>
              </a:rPr>
              <a:t>12 Meeting Rooms, 834 square metres of meeting space </a:t>
            </a:r>
          </a:p>
          <a:p>
            <a:endParaRPr lang="en-GB" sz="2600" i="1">
              <a:solidFill>
                <a:srgbClr val="FFFFFF"/>
              </a:solidFill>
            </a:endParaRPr>
          </a:p>
          <a:p>
            <a:r>
              <a:rPr lang="en-GB" sz="2600" i="1">
                <a:solidFill>
                  <a:srgbClr val="FFFFFF"/>
                </a:solidFill>
              </a:rPr>
              <a:t>First opened 6</a:t>
            </a:r>
            <a:r>
              <a:rPr lang="en-GB" sz="2600" i="1" baseline="30000">
                <a:solidFill>
                  <a:srgbClr val="FFFFFF"/>
                </a:solidFill>
              </a:rPr>
              <a:t>th</a:t>
            </a:r>
            <a:r>
              <a:rPr lang="en-GB" sz="2600" i="1">
                <a:solidFill>
                  <a:srgbClr val="FFFFFF"/>
                </a:solidFill>
              </a:rPr>
              <a:t> July 1998</a:t>
            </a:r>
          </a:p>
          <a:p>
            <a:r>
              <a:rPr lang="en-GB" sz="2600" i="1">
                <a:solidFill>
                  <a:srgbClr val="FFFFFF"/>
                </a:solidFill>
              </a:rPr>
              <a:t>Renovated in 2016 ‘capturing the subtle essence of great British style’</a:t>
            </a:r>
          </a:p>
          <a:p>
            <a:endParaRPr lang="en-GB" sz="2600" i="1">
              <a:solidFill>
                <a:srgbClr val="FFFFFF"/>
              </a:solidFill>
            </a:endParaRPr>
          </a:p>
          <a:p>
            <a:r>
              <a:rPr lang="en-GB" sz="2600" i="1">
                <a:solidFill>
                  <a:srgbClr val="FFFFFF"/>
                </a:solidFill>
              </a:rPr>
              <a:t>Gillrays Steakhouse &amp; Bar</a:t>
            </a:r>
          </a:p>
          <a:p>
            <a:r>
              <a:rPr lang="en-GB" sz="2600" i="1">
                <a:solidFill>
                  <a:srgbClr val="FFFFFF"/>
                </a:solidFill>
              </a:rPr>
              <a:t>Indoor 25m Pool </a:t>
            </a:r>
          </a:p>
          <a:p>
            <a:r>
              <a:rPr lang="en-GB" sz="2600" i="1">
                <a:solidFill>
                  <a:srgbClr val="FFFFFF"/>
                </a:solidFill>
              </a:rPr>
              <a:t>Gym for guests </a:t>
            </a:r>
            <a:endParaRPr lang="en-US" sz="2600" i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034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15B31-AFA0-8C47-A665-B83809856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i="1" dirty="0"/>
              <a:t>PESTLE Analysis</a:t>
            </a:r>
            <a:endParaRPr lang="en-US" i="1" dirty="0"/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10B184D7-5434-423F-8685-28CB1D8EF8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866" y="3087844"/>
            <a:ext cx="5328833" cy="2319986"/>
          </a:xfrm>
        </p:spPr>
        <p:txBody>
          <a:bodyPr>
            <a:normAutofit/>
          </a:bodyPr>
          <a:lstStyle/>
          <a:p>
            <a:r>
              <a:rPr lang="en-US" sz="1800" i="1" dirty="0">
                <a:solidFill>
                  <a:srgbClr val="3C4043"/>
                </a:solidFill>
                <a:latin typeface=".SFUI-Regular"/>
              </a:rPr>
              <a:t>A </a:t>
            </a:r>
            <a:r>
              <a:rPr lang="en-US" sz="1800" i="1" dirty="0">
                <a:solidFill>
                  <a:srgbClr val="3C4043"/>
                </a:solidFill>
                <a:latin typeface=".SFUI-Bold"/>
              </a:rPr>
              <a:t>PESTLE analysis</a:t>
            </a:r>
            <a:r>
              <a:rPr lang="en-US" sz="1800" i="1" dirty="0">
                <a:solidFill>
                  <a:srgbClr val="3C4043"/>
                </a:solidFill>
                <a:latin typeface=".SFUI-Regular"/>
              </a:rPr>
              <a:t> is a framework or tool used to </a:t>
            </a:r>
            <a:r>
              <a:rPr lang="en-US" sz="1800" i="1" dirty="0" err="1">
                <a:solidFill>
                  <a:srgbClr val="3C4043"/>
                </a:solidFill>
                <a:latin typeface=".SFUI-Bold"/>
              </a:rPr>
              <a:t>analyse</a:t>
            </a:r>
            <a:r>
              <a:rPr lang="en-US" sz="1800" i="1" dirty="0">
                <a:solidFill>
                  <a:srgbClr val="3C4043"/>
                </a:solidFill>
                <a:latin typeface=".SFUI-Regular"/>
              </a:rPr>
              <a:t> and monitor the macro-environmental factors that may have a profound impact on an </a:t>
            </a:r>
            <a:r>
              <a:rPr lang="en-US" sz="1800" i="1" dirty="0" err="1">
                <a:solidFill>
                  <a:srgbClr val="3C4043"/>
                </a:solidFill>
                <a:latin typeface=".SFUI-Regular"/>
              </a:rPr>
              <a:t>organisation's</a:t>
            </a:r>
            <a:r>
              <a:rPr lang="en-US" sz="1800" i="1" dirty="0">
                <a:solidFill>
                  <a:srgbClr val="3C4043"/>
                </a:solidFill>
                <a:latin typeface=".SFUI-Regular"/>
              </a:rPr>
              <a:t> performance.</a:t>
            </a:r>
            <a:endParaRPr lang="en-US" sz="2000" i="1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BD51537-E43D-474E-ADBC-454240D390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371"/>
          <a:stretch/>
        </p:blipFill>
        <p:spPr>
          <a:xfrm>
            <a:off x="5120640" y="1904281"/>
            <a:ext cx="6233160" cy="427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50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945E29B-B971-41C6-A57B-B29BBB108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C76015D-CFEA-4204-9A50-352560FFC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11" name="Oval 5">
              <a:extLst>
                <a:ext uri="{FF2B5EF4-FFF2-40B4-BE49-F238E27FC236}">
                  <a16:creationId xmlns:a16="http://schemas.microsoft.com/office/drawing/2014/main" id="{7325C43C-72B5-4DC9-B386-90859B58BF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95AD9A4-5AF5-48C4-BC2A-635316433A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13" name="Oval 5">
              <a:extLst>
                <a:ext uri="{FF2B5EF4-FFF2-40B4-BE49-F238E27FC236}">
                  <a16:creationId xmlns:a16="http://schemas.microsoft.com/office/drawing/2014/main" id="{AF4A3D62-D56C-4A32-8C75-100D383EC6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</p:sp>
      </p:grp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E1F47E4-066D-4C27-98C8-B2B2C7BABF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38772"/>
            <a:ext cx="12192000" cy="39804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272B85-ECB1-D945-9F80-193A9BBD4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60505"/>
            <a:ext cx="10515600" cy="935025"/>
          </a:xfrm>
        </p:spPr>
        <p:txBody>
          <a:bodyPr>
            <a:normAutofit/>
          </a:bodyPr>
          <a:lstStyle/>
          <a:p>
            <a:pPr algn="ctr"/>
            <a:r>
              <a:rPr lang="en-GB" sz="3200" i="1">
                <a:solidFill>
                  <a:schemeClr val="tx2"/>
                </a:solidFill>
              </a:rPr>
              <a:t>Political Factors affecting the Hotel</a:t>
            </a:r>
            <a:endParaRPr lang="en-US" sz="3200" i="1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0B98C-1577-E14F-979D-AD32D5AC0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4952" y="3012928"/>
            <a:ext cx="7422096" cy="2109445"/>
          </a:xfrm>
        </p:spPr>
        <p:txBody>
          <a:bodyPr>
            <a:normAutofit/>
          </a:bodyPr>
          <a:lstStyle/>
          <a:p>
            <a:r>
              <a:rPr lang="en-GB" sz="1800" i="1">
                <a:solidFill>
                  <a:schemeClr val="tx2"/>
                </a:solidFill>
              </a:rPr>
              <a:t>Brexit </a:t>
            </a:r>
          </a:p>
          <a:p>
            <a:r>
              <a:rPr lang="en-GB" sz="1800" i="1">
                <a:solidFill>
                  <a:schemeClr val="tx2"/>
                </a:solidFill>
              </a:rPr>
              <a:t>Sourcing of skilled workers</a:t>
            </a:r>
          </a:p>
          <a:p>
            <a:r>
              <a:rPr lang="en-GB" sz="1800" i="1">
                <a:solidFill>
                  <a:schemeClr val="tx2"/>
                </a:solidFill>
              </a:rPr>
              <a:t>Travelling abroad – unappealing</a:t>
            </a:r>
          </a:p>
          <a:p>
            <a:pPr marL="0" indent="0">
              <a:buNone/>
            </a:pPr>
            <a:endParaRPr lang="en-US" sz="1800" i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835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19D093C-27FB-4032-B282-42C4563F2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9454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EE815E-1BD3-4777-B652-6D98825BF6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7290" y="681628"/>
            <a:ext cx="1128382" cy="847206"/>
            <a:chOff x="668003" y="1684057"/>
            <a:chExt cx="1128382" cy="847206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E6692982-4A7D-4392-87CD-F0CD4B027D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8003" y="1935883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96485F7-F277-4123-AC53-98EA4C8587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45893" y="1684057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365D829-297B-8C44-B68C-E87FD57C4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290" y="1166932"/>
            <a:ext cx="3582073" cy="4279709"/>
          </a:xfrm>
        </p:spPr>
        <p:txBody>
          <a:bodyPr anchor="ctr">
            <a:normAutofit/>
          </a:bodyPr>
          <a:lstStyle/>
          <a:p>
            <a:r>
              <a:rPr lang="en-GB" sz="4800" i="1">
                <a:solidFill>
                  <a:schemeClr val="bg1"/>
                </a:solidFill>
              </a:rPr>
              <a:t>Economic factors affecting the Hotel</a:t>
            </a:r>
            <a:endParaRPr lang="en-US" sz="4800" i="1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F98AF-9280-944B-90EC-2EA9CB8863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3864" y="1166933"/>
            <a:ext cx="5716988" cy="4279709"/>
          </a:xfrm>
        </p:spPr>
        <p:txBody>
          <a:bodyPr anchor="ctr">
            <a:normAutofit/>
          </a:bodyPr>
          <a:lstStyle/>
          <a:p>
            <a:r>
              <a:rPr lang="en-GB" sz="2400" i="1" dirty="0"/>
              <a:t>Cost of living in London</a:t>
            </a:r>
          </a:p>
          <a:p>
            <a:r>
              <a:rPr lang="en-GB" sz="2400" i="1" dirty="0"/>
              <a:t>Will the tourism industry survive?</a:t>
            </a:r>
          </a:p>
          <a:p>
            <a:r>
              <a:rPr lang="en-GB" sz="2400" i="1" dirty="0"/>
              <a:t>Cheaper to travel to Britain</a:t>
            </a:r>
          </a:p>
          <a:p>
            <a:endParaRPr lang="en-GB" sz="2400" i="1" dirty="0"/>
          </a:p>
          <a:p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3787211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B7E50E-8AD1-45D0-98AE-7ABB14E8A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r>
              <a:rPr lang="en-GB" sz="4800" i="1"/>
              <a:t>Social factors affecting Hotel 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58F18C60-2BE2-41B4-8464-5A369F5107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7062253"/>
              </p:ext>
            </p:extLst>
          </p:nvPr>
        </p:nvGraphicFramePr>
        <p:xfrm>
          <a:off x="5264981" y="637125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80705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8575C10-8187-4AC4-AD72-C754EAFD2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65429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075B6B-1E72-4DB2-8524-E108516D3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59678"/>
            <a:ext cx="3567915" cy="4952492"/>
          </a:xfrm>
        </p:spPr>
        <p:txBody>
          <a:bodyPr>
            <a:normAutofit/>
          </a:bodyPr>
          <a:lstStyle/>
          <a:p>
            <a:r>
              <a:rPr lang="en-GB" i="1">
                <a:solidFill>
                  <a:schemeClr val="bg1"/>
                </a:solidFill>
              </a:rPr>
              <a:t>Technological factors affecting the Hotel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4E776C9-ED67-41B7-B3A3-4DF76EF3A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99730"/>
            <a:ext cx="429768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EADEB5D-86AB-4870-AEFE-A7DCE04A39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5901259"/>
              </p:ext>
            </p:extLst>
          </p:nvPr>
        </p:nvGraphicFramePr>
        <p:xfrm>
          <a:off x="5181600" y="568325"/>
          <a:ext cx="6248400" cy="565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16564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CB0C02-21D7-442E-9AC6-4659837B8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r>
              <a:rPr lang="en-GB" sz="4800" i="1"/>
              <a:t>Legal factors affecting the Hotel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FC9DFC-B9E6-40BD-895C-3A0962BCCE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2753302"/>
              </p:ext>
            </p:extLst>
          </p:nvPr>
        </p:nvGraphicFramePr>
        <p:xfrm>
          <a:off x="5214276" y="303590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33132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7C5405-D4C2-42C9-922B-CCC79D21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r>
              <a:rPr lang="en-GB" sz="4800" i="1"/>
              <a:t>Environmental factors affecting the Hotel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E7FFFB-4180-4785-BBF6-EF33B53FD4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0521467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6657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6CCEA9-CDB0-4323-B89E-E766A5E37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r>
              <a:rPr lang="en-GB" sz="4800" i="1"/>
              <a:t>Importance of an Effective Recruitment Process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326A2C0-302D-4651-991A-C25696DC65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90741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0062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0055D9-9C10-47C5-93D9-3A8B00E80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r>
              <a:rPr lang="en-GB" sz="4800" i="1"/>
              <a:t>Principal factors that affect: Culture, Equality &amp; Diversity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D2C4B7B-EC65-4D94-9DF5-55EB3B6641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9062716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820392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56E8D6-1202-41B3-BF6E-F1D66D908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9284"/>
            <a:ext cx="4114800" cy="4599432"/>
          </a:xfrm>
        </p:spPr>
        <p:txBody>
          <a:bodyPr anchor="ctr">
            <a:normAutofit/>
          </a:bodyPr>
          <a:lstStyle/>
          <a:p>
            <a:r>
              <a:rPr lang="en-GB" sz="4800" i="1">
                <a:solidFill>
                  <a:schemeClr val="bg1"/>
                </a:solidFill>
              </a:rPr>
              <a:t>Main methods of Performance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60973A-EB05-480C-BA35-85138ED75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4" y="1131482"/>
            <a:ext cx="5417695" cy="4595037"/>
          </a:xfrm>
        </p:spPr>
        <p:txBody>
          <a:bodyPr anchor="ctr">
            <a:normAutofit/>
          </a:bodyPr>
          <a:lstStyle/>
          <a:p>
            <a:r>
              <a:rPr lang="en-GB" sz="2400" i="1">
                <a:solidFill>
                  <a:schemeClr val="bg1"/>
                </a:solidFill>
              </a:rPr>
              <a:t>Staff Appraisals</a:t>
            </a:r>
          </a:p>
          <a:p>
            <a:r>
              <a:rPr lang="en-GB" sz="2400" i="1">
                <a:solidFill>
                  <a:schemeClr val="bg1"/>
                </a:solidFill>
              </a:rPr>
              <a:t>Weekly Meetings with department heads &amp; mangers </a:t>
            </a:r>
          </a:p>
          <a:p>
            <a:r>
              <a:rPr lang="en-GB" sz="2400" i="1">
                <a:solidFill>
                  <a:schemeClr val="bg1"/>
                </a:solidFill>
              </a:rPr>
              <a:t>Analysis of companies’ accounts </a:t>
            </a:r>
          </a:p>
        </p:txBody>
      </p:sp>
    </p:spTree>
    <p:extLst>
      <p:ext uri="{BB962C8B-B14F-4D97-AF65-F5344CB8AC3E}">
        <p14:creationId xmlns:p14="http://schemas.microsoft.com/office/powerpoint/2010/main" val="2704378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0B685-F9C6-4CF6-A563-8447E9A43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i="1" dirty="0"/>
              <a:t>Outline Plan offering Recommendations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78206A-6A34-4C28-81DC-9FD7C65C6C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501082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4093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67D266DF7D29488C599703B2EBBD01" ma:contentTypeVersion="12" ma:contentTypeDescription="Create a new document." ma:contentTypeScope="" ma:versionID="77e0b4523e14876fc0c78b514a3384f8">
  <xsd:schema xmlns:xsd="http://www.w3.org/2001/XMLSchema" xmlns:xs="http://www.w3.org/2001/XMLSchema" xmlns:p="http://schemas.microsoft.com/office/2006/metadata/properties" xmlns:ns3="9d0d5cce-d4dc-4043-8325-c992d2f588cd" xmlns:ns4="39a888ec-cc75-402e-856f-ff68cc5460ab" targetNamespace="http://schemas.microsoft.com/office/2006/metadata/properties" ma:root="true" ma:fieldsID="2d534c9b5c5008a86ce1b8992f25beb6" ns3:_="" ns4:_="">
    <xsd:import namespace="9d0d5cce-d4dc-4043-8325-c992d2f588cd"/>
    <xsd:import namespace="39a888ec-cc75-402e-856f-ff68cc5460a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0d5cce-d4dc-4043-8325-c992d2f588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a888ec-cc75-402e-856f-ff68cc5460ab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ABB9949-5423-4F5D-9DFE-5A696F937D66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d0d5cce-d4dc-4043-8325-c992d2f588cd"/>
    <ds:schemaRef ds:uri="39a888ec-cc75-402e-856f-ff68cc5460ab"/>
  </ds:schemaRefs>
</ds:datastoreItem>
</file>

<file path=customXml/itemProps2.xml><?xml version="1.0" encoding="utf-8"?>
<ds:datastoreItem xmlns:ds="http://schemas.openxmlformats.org/officeDocument/2006/customXml" ds:itemID="{ED518B47-B049-4180-91B4-F21E696F1F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D07B41-EB7D-4A53-AAD9-7E0B9ACFB272}">
  <ds:schemaRefs>
    <ds:schemaRef ds:uri="http://schemas.microsoft.com/office/2006/metadata/properties"/>
    <ds:schemaRef ds:uri="http://www.w3.org/2000/xmln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Widescreen</PresentationFormat>
  <Paragraphs>1</Paragraphs>
  <Slides>13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London Marriott Hotel   County Hall</vt:lpstr>
      <vt:lpstr>About the hotel </vt:lpstr>
      <vt:lpstr>PESTLE Analysis</vt:lpstr>
      <vt:lpstr>Political Factors affecting the Hotel</vt:lpstr>
      <vt:lpstr>Economic factors affecting the Hotel</vt:lpstr>
      <vt:lpstr>Social factors affecting Hotel </vt:lpstr>
      <vt:lpstr>Technological factors affecting the Hotel</vt:lpstr>
      <vt:lpstr>Legal factors affecting the Hotel</vt:lpstr>
      <vt:lpstr>Environmental factors affecting the Hotel</vt:lpstr>
      <vt:lpstr>Importance of an Effective Recruitment Process</vt:lpstr>
      <vt:lpstr>Principal factors that affect: Culture, Equality &amp; Diversity</vt:lpstr>
      <vt:lpstr>Main methods of Performance Management</vt:lpstr>
      <vt:lpstr>Outline Plan offering Recommendations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London Marriott Hotel   County Hall</dc:title>
  <dc:creator>callum corbett</dc:creator>
  <cp:lastModifiedBy>Callum Summerfield (1902562)</cp:lastModifiedBy>
  <cp:revision>2</cp:revision>
  <dcterms:created xsi:type="dcterms:W3CDTF">2020-06-03T17:52:08Z</dcterms:created>
  <dcterms:modified xsi:type="dcterms:W3CDTF">2020-06-03T20:40:38Z</dcterms:modified>
</cp:coreProperties>
</file>