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58" r:id="rId5"/>
    <p:sldMasterId id="2147483666" r:id="rId6"/>
  </p:sldMasterIdLst>
  <p:sldIdLst>
    <p:sldId id="259" r:id="rId7"/>
    <p:sldId id="264" r:id="rId8"/>
    <p:sldId id="261" r:id="rId9"/>
    <p:sldId id="263" r:id="rId10"/>
    <p:sldId id="262" r:id="rId11"/>
    <p:sldId id="265" r:id="rId12"/>
    <p:sldId id="266" r:id="rId13"/>
    <p:sldId id="267" r:id="rId14"/>
    <p:sldId id="268" r:id="rId15"/>
    <p:sldId id="26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225A59-EF2A-D00C-7B24-4BFC6901863F}" v="2" dt="2025-05-08T14:20:19.687"/>
    <p1510:client id="{774468E2-4097-3BB4-0B85-DA7DD8657B65}" v="52" dt="2025-05-08T11:39:55.351"/>
    <p1510:client id="{A59D1DD0-855B-83A3-7109-647A84A08D68}" v="15" dt="2025-05-08T11:47:32.3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5" Type="http://schemas.openxmlformats.org/officeDocument/2006/relationships/slideMaster" Target="slideMasters/slideMaster2.xml"/><Relationship Id="rId15" Type="http://schemas.openxmlformats.org/officeDocument/2006/relationships/slide" Target="slides/slide9.xml"/><Relationship Id="rId10" Type="http://schemas.openxmlformats.org/officeDocument/2006/relationships/slide" Target="slides/slide4.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son Huxtable" userId="S::j.huxtable@uwtsd.ac.uk::ce7afb0c-0a0b-4601-881e-3e7131683976" providerId="AD" clId="Web-{23C727BF-1FA0-2040-A94B-80AE8AB315EA}"/>
    <pc:docChg chg="addSld delSld">
      <pc:chgData name="Jason Huxtable" userId="S::j.huxtable@uwtsd.ac.uk::ce7afb0c-0a0b-4601-881e-3e7131683976" providerId="AD" clId="Web-{23C727BF-1FA0-2040-A94B-80AE8AB315EA}" dt="2025-05-03T13:26:52.080" v="2"/>
      <pc:docMkLst>
        <pc:docMk/>
      </pc:docMkLst>
      <pc:sldChg chg="del">
        <pc:chgData name="Jason Huxtable" userId="S::j.huxtable@uwtsd.ac.uk::ce7afb0c-0a0b-4601-881e-3e7131683976" providerId="AD" clId="Web-{23C727BF-1FA0-2040-A94B-80AE8AB315EA}" dt="2025-05-03T13:26:52.080" v="2"/>
        <pc:sldMkLst>
          <pc:docMk/>
          <pc:sldMk cId="3053837800" sldId="256"/>
        </pc:sldMkLst>
      </pc:sldChg>
      <pc:sldChg chg="new">
        <pc:chgData name="Jason Huxtable" userId="S::j.huxtable@uwtsd.ac.uk::ce7afb0c-0a0b-4601-881e-3e7131683976" providerId="AD" clId="Web-{23C727BF-1FA0-2040-A94B-80AE8AB315EA}" dt="2025-05-03T13:26:40.189" v="0"/>
        <pc:sldMkLst>
          <pc:docMk/>
          <pc:sldMk cId="482243816" sldId="257"/>
        </pc:sldMkLst>
      </pc:sldChg>
      <pc:sldChg chg="new">
        <pc:chgData name="Jason Huxtable" userId="S::j.huxtable@uwtsd.ac.uk::ce7afb0c-0a0b-4601-881e-3e7131683976" providerId="AD" clId="Web-{23C727BF-1FA0-2040-A94B-80AE8AB315EA}" dt="2025-05-03T13:26:45.861" v="1"/>
        <pc:sldMkLst>
          <pc:docMk/>
          <pc:sldMk cId="3925755224" sldId="258"/>
        </pc:sldMkLst>
      </pc:sldChg>
    </pc:docChg>
  </pc:docChgLst>
  <pc:docChgLst>
    <pc:chgData name="Jason Huxtable" userId="S::j.huxtable@uwtsd.ac.uk::ce7afb0c-0a0b-4601-881e-3e7131683976" providerId="AD" clId="Web-{5869DFC9-0EDB-C26A-31A1-F961C2EC83F2}"/>
    <pc:docChg chg="addSld delSld modSld">
      <pc:chgData name="Jason Huxtable" userId="S::j.huxtable@uwtsd.ac.uk::ce7afb0c-0a0b-4601-881e-3e7131683976" providerId="AD" clId="Web-{5869DFC9-0EDB-C26A-31A1-F961C2EC83F2}" dt="2025-05-03T13:49:20.315" v="8"/>
      <pc:docMkLst>
        <pc:docMk/>
      </pc:docMkLst>
      <pc:sldChg chg="del">
        <pc:chgData name="Jason Huxtable" userId="S::j.huxtable@uwtsd.ac.uk::ce7afb0c-0a0b-4601-881e-3e7131683976" providerId="AD" clId="Web-{5869DFC9-0EDB-C26A-31A1-F961C2EC83F2}" dt="2025-05-03T13:47:41.873" v="0"/>
        <pc:sldMkLst>
          <pc:docMk/>
          <pc:sldMk cId="482243816" sldId="257"/>
        </pc:sldMkLst>
      </pc:sldChg>
      <pc:sldChg chg="del">
        <pc:chgData name="Jason Huxtable" userId="S::j.huxtable@uwtsd.ac.uk::ce7afb0c-0a0b-4601-881e-3e7131683976" providerId="AD" clId="Web-{5869DFC9-0EDB-C26A-31A1-F961C2EC83F2}" dt="2025-05-03T13:49:20.315" v="8"/>
        <pc:sldMkLst>
          <pc:docMk/>
          <pc:sldMk cId="3925755224" sldId="258"/>
        </pc:sldMkLst>
      </pc:sldChg>
      <pc:sldChg chg="addSp delSp modSp new del">
        <pc:chgData name="Jason Huxtable" userId="S::j.huxtable@uwtsd.ac.uk::ce7afb0c-0a0b-4601-881e-3e7131683976" providerId="AD" clId="Web-{5869DFC9-0EDB-C26A-31A1-F961C2EC83F2}" dt="2025-05-03T13:48:57.252" v="5"/>
        <pc:sldMkLst>
          <pc:docMk/>
          <pc:sldMk cId="1287793149" sldId="259"/>
        </pc:sldMkLst>
        <pc:spChg chg="del">
          <ac:chgData name="Jason Huxtable" userId="S::j.huxtable@uwtsd.ac.uk::ce7afb0c-0a0b-4601-881e-3e7131683976" providerId="AD" clId="Web-{5869DFC9-0EDB-C26A-31A1-F961C2EC83F2}" dt="2025-05-03T13:48:40.173" v="2"/>
          <ac:spMkLst>
            <pc:docMk/>
            <pc:sldMk cId="1287793149" sldId="259"/>
            <ac:spMk id="2" creationId="{B848FB41-3A54-2A7B-15BB-35698FD19856}"/>
          </ac:spMkLst>
        </pc:spChg>
        <pc:spChg chg="add mod">
          <ac:chgData name="Jason Huxtable" userId="S::j.huxtable@uwtsd.ac.uk::ce7afb0c-0a0b-4601-881e-3e7131683976" providerId="AD" clId="Web-{5869DFC9-0EDB-C26A-31A1-F961C2EC83F2}" dt="2025-05-03T13:48:47.314" v="4"/>
          <ac:spMkLst>
            <pc:docMk/>
            <pc:sldMk cId="1287793149" sldId="259"/>
            <ac:spMk id="5" creationId="{B781EE3D-3817-1F26-36A6-E928F017F01C}"/>
          </ac:spMkLst>
        </pc:spChg>
        <pc:picChg chg="add del mod ord">
          <ac:chgData name="Jason Huxtable" userId="S::j.huxtable@uwtsd.ac.uk::ce7afb0c-0a0b-4601-881e-3e7131683976" providerId="AD" clId="Web-{5869DFC9-0EDB-C26A-31A1-F961C2EC83F2}" dt="2025-05-03T13:48:47.314" v="4"/>
          <ac:picMkLst>
            <pc:docMk/>
            <pc:sldMk cId="1287793149" sldId="259"/>
            <ac:picMk id="3" creationId="{D371ADF7-CF50-4EBE-FF91-F0BF349D5143}"/>
          </ac:picMkLst>
        </pc:picChg>
      </pc:sldChg>
      <pc:sldChg chg="new del">
        <pc:chgData name="Jason Huxtable" userId="S::j.huxtable@uwtsd.ac.uk::ce7afb0c-0a0b-4601-881e-3e7131683976" providerId="AD" clId="Web-{5869DFC9-0EDB-C26A-31A1-F961C2EC83F2}" dt="2025-05-03T13:49:19.440" v="7"/>
        <pc:sldMkLst>
          <pc:docMk/>
          <pc:sldMk cId="3240405345" sldId="259"/>
        </pc:sldMkLst>
      </pc:sldChg>
    </pc:docChg>
  </pc:docChgLst>
  <pc:docChgLst>
    <pc:chgData name="Jason Huxtable" userId="S::j.huxtable@uwtsd.ac.uk::ce7afb0c-0a0b-4601-881e-3e7131683976" providerId="AD" clId="Web-{520C505D-9109-66FC-7981-357C171CCEF6}"/>
    <pc:docChg chg="addSld delSld modSld">
      <pc:chgData name="Jason Huxtable" userId="S::j.huxtable@uwtsd.ac.uk::ce7afb0c-0a0b-4601-881e-3e7131683976" providerId="AD" clId="Web-{520C505D-9109-66FC-7981-357C171CCEF6}" dt="2025-05-03T16:20:22.680" v="30" actId="1076"/>
      <pc:docMkLst>
        <pc:docMk/>
      </pc:docMkLst>
      <pc:sldChg chg="addSp delSp modSp">
        <pc:chgData name="Jason Huxtable" userId="S::j.huxtable@uwtsd.ac.uk::ce7afb0c-0a0b-4601-881e-3e7131683976" providerId="AD" clId="Web-{520C505D-9109-66FC-7981-357C171CCEF6}" dt="2025-05-03T16:20:22.680" v="30" actId="1076"/>
        <pc:sldMkLst>
          <pc:docMk/>
          <pc:sldMk cId="808150629" sldId="268"/>
        </pc:sldMkLst>
        <pc:picChg chg="add mod">
          <ac:chgData name="Jason Huxtable" userId="S::j.huxtable@uwtsd.ac.uk::ce7afb0c-0a0b-4601-881e-3e7131683976" providerId="AD" clId="Web-{520C505D-9109-66FC-7981-357C171CCEF6}" dt="2025-05-03T16:20:22.680" v="30" actId="1076"/>
          <ac:picMkLst>
            <pc:docMk/>
            <pc:sldMk cId="808150629" sldId="268"/>
            <ac:picMk id="3" creationId="{36846D00-D575-12CD-D7ED-A291BF31DCEE}"/>
          </ac:picMkLst>
        </pc:picChg>
        <pc:picChg chg="del">
          <ac:chgData name="Jason Huxtable" userId="S::j.huxtable@uwtsd.ac.uk::ce7afb0c-0a0b-4601-881e-3e7131683976" providerId="AD" clId="Web-{520C505D-9109-66FC-7981-357C171CCEF6}" dt="2025-05-03T16:20:18.305" v="28"/>
          <ac:picMkLst>
            <pc:docMk/>
            <pc:sldMk cId="808150629" sldId="268"/>
            <ac:picMk id="11" creationId="{B4ECEE59-076B-C360-20A6-56900C9257C2}"/>
          </ac:picMkLst>
        </pc:picChg>
      </pc:sldChg>
      <pc:sldChg chg="addSp modSp">
        <pc:chgData name="Jason Huxtable" userId="S::j.huxtable@uwtsd.ac.uk::ce7afb0c-0a0b-4601-881e-3e7131683976" providerId="AD" clId="Web-{520C505D-9109-66FC-7981-357C171CCEF6}" dt="2025-05-03T16:03:50.867" v="24" actId="1076"/>
        <pc:sldMkLst>
          <pc:docMk/>
          <pc:sldMk cId="267335414" sldId="269"/>
        </pc:sldMkLst>
        <pc:spChg chg="mod">
          <ac:chgData name="Jason Huxtable" userId="S::j.huxtable@uwtsd.ac.uk::ce7afb0c-0a0b-4601-881e-3e7131683976" providerId="AD" clId="Web-{520C505D-9109-66FC-7981-357C171CCEF6}" dt="2025-05-03T16:03:39.226" v="22" actId="1076"/>
          <ac:spMkLst>
            <pc:docMk/>
            <pc:sldMk cId="267335414" sldId="269"/>
            <ac:spMk id="2" creationId="{C815F839-CE1D-C450-C1B0-9F7482D0528F}"/>
          </ac:spMkLst>
        </pc:spChg>
        <pc:spChg chg="add mod">
          <ac:chgData name="Jason Huxtable" userId="S::j.huxtable@uwtsd.ac.uk::ce7afb0c-0a0b-4601-881e-3e7131683976" providerId="AD" clId="Web-{520C505D-9109-66FC-7981-357C171CCEF6}" dt="2025-05-03T16:03:08.943" v="20" actId="1076"/>
          <ac:spMkLst>
            <pc:docMk/>
            <pc:sldMk cId="267335414" sldId="269"/>
            <ac:spMk id="9" creationId="{5D803D83-25B6-4877-08B5-E74378322280}"/>
          </ac:spMkLst>
        </pc:spChg>
        <pc:picChg chg="add mod">
          <ac:chgData name="Jason Huxtable" userId="S::j.huxtable@uwtsd.ac.uk::ce7afb0c-0a0b-4601-881e-3e7131683976" providerId="AD" clId="Web-{520C505D-9109-66FC-7981-357C171CCEF6}" dt="2025-05-03T16:03:10.068" v="21" actId="1076"/>
          <ac:picMkLst>
            <pc:docMk/>
            <pc:sldMk cId="267335414" sldId="269"/>
            <ac:picMk id="3" creationId="{3492E0C5-8C8B-EE8D-CB2F-DA83B36726ED}"/>
          </ac:picMkLst>
        </pc:picChg>
        <pc:picChg chg="mod">
          <ac:chgData name="Jason Huxtable" userId="S::j.huxtable@uwtsd.ac.uk::ce7afb0c-0a0b-4601-881e-3e7131683976" providerId="AD" clId="Web-{520C505D-9109-66FC-7981-357C171CCEF6}" dt="2025-05-03T16:02:56.240" v="17" actId="1076"/>
          <ac:picMkLst>
            <pc:docMk/>
            <pc:sldMk cId="267335414" sldId="269"/>
            <ac:picMk id="5" creationId="{9A0C9274-3B3E-FD70-21DF-082B80E2BD71}"/>
          </ac:picMkLst>
        </pc:picChg>
        <pc:picChg chg="mod">
          <ac:chgData name="Jason Huxtable" userId="S::j.huxtable@uwtsd.ac.uk::ce7afb0c-0a0b-4601-881e-3e7131683976" providerId="AD" clId="Web-{520C505D-9109-66FC-7981-357C171CCEF6}" dt="2025-05-03T16:03:50.867" v="24" actId="1076"/>
          <ac:picMkLst>
            <pc:docMk/>
            <pc:sldMk cId="267335414" sldId="269"/>
            <ac:picMk id="7" creationId="{60B02338-4125-A66D-D556-B8A78D72BE1C}"/>
          </ac:picMkLst>
        </pc:picChg>
      </pc:sldChg>
      <pc:sldChg chg="add del replId">
        <pc:chgData name="Jason Huxtable" userId="S::j.huxtable@uwtsd.ac.uk::ce7afb0c-0a0b-4601-881e-3e7131683976" providerId="AD" clId="Web-{520C505D-9109-66FC-7981-357C171CCEF6}" dt="2025-05-03T16:19:44.429" v="26"/>
        <pc:sldMkLst>
          <pc:docMk/>
          <pc:sldMk cId="4073241875" sldId="270"/>
        </pc:sldMkLst>
      </pc:sldChg>
    </pc:docChg>
  </pc:docChgLst>
  <pc:docChgLst>
    <pc:chgData name="Jason Huxtable" userId="S::j.huxtable@uwtsd.ac.uk::ce7afb0c-0a0b-4601-881e-3e7131683976" providerId="AD" clId="Web-{12262F6B-38D8-68A0-C673-024B42319845}"/>
    <pc:docChg chg="addSld delSld modSld sldOrd">
      <pc:chgData name="Jason Huxtable" userId="S::j.huxtable@uwtsd.ac.uk::ce7afb0c-0a0b-4601-881e-3e7131683976" providerId="AD" clId="Web-{12262F6B-38D8-68A0-C673-024B42319845}" dt="2025-05-03T15:49:05.496" v="1203" actId="20577"/>
      <pc:docMkLst>
        <pc:docMk/>
      </pc:docMkLst>
      <pc:sldChg chg="modSp">
        <pc:chgData name="Jason Huxtable" userId="S::j.huxtable@uwtsd.ac.uk::ce7afb0c-0a0b-4601-881e-3e7131683976" providerId="AD" clId="Web-{12262F6B-38D8-68A0-C673-024B42319845}" dt="2025-05-03T15:48:20.338" v="1201" actId="1076"/>
        <pc:sldMkLst>
          <pc:docMk/>
          <pc:sldMk cId="1425198648" sldId="259"/>
        </pc:sldMkLst>
        <pc:spChg chg="mod">
          <ac:chgData name="Jason Huxtable" userId="S::j.huxtable@uwtsd.ac.uk::ce7afb0c-0a0b-4601-881e-3e7131683976" providerId="AD" clId="Web-{12262F6B-38D8-68A0-C673-024B42319845}" dt="2025-05-03T15:48:20.338" v="1201" actId="1076"/>
          <ac:spMkLst>
            <pc:docMk/>
            <pc:sldMk cId="1425198648" sldId="259"/>
            <ac:spMk id="6" creationId="{577E7DCD-C6F5-B116-2F53-99A4D38F72E2}"/>
          </ac:spMkLst>
        </pc:spChg>
      </pc:sldChg>
      <pc:sldChg chg="modSp">
        <pc:chgData name="Jason Huxtable" userId="S::j.huxtable@uwtsd.ac.uk::ce7afb0c-0a0b-4601-881e-3e7131683976" providerId="AD" clId="Web-{12262F6B-38D8-68A0-C673-024B42319845}" dt="2025-05-03T15:24:25.421" v="883" actId="20577"/>
        <pc:sldMkLst>
          <pc:docMk/>
          <pc:sldMk cId="3824334543" sldId="262"/>
        </pc:sldMkLst>
        <pc:spChg chg="mod">
          <ac:chgData name="Jason Huxtable" userId="S::j.huxtable@uwtsd.ac.uk::ce7afb0c-0a0b-4601-881e-3e7131683976" providerId="AD" clId="Web-{12262F6B-38D8-68A0-C673-024B42319845}" dt="2025-05-03T15:24:25.421" v="883" actId="20577"/>
          <ac:spMkLst>
            <pc:docMk/>
            <pc:sldMk cId="3824334543" sldId="262"/>
            <ac:spMk id="9" creationId="{4339C37B-8F66-2A4F-640D-F8878AA33EE4}"/>
          </ac:spMkLst>
        </pc:spChg>
      </pc:sldChg>
      <pc:sldChg chg="addSp delSp modSp">
        <pc:chgData name="Jason Huxtable" userId="S::j.huxtable@uwtsd.ac.uk::ce7afb0c-0a0b-4601-881e-3e7131683976" providerId="AD" clId="Web-{12262F6B-38D8-68A0-C673-024B42319845}" dt="2025-05-03T15:21:18.227" v="837" actId="1076"/>
        <pc:sldMkLst>
          <pc:docMk/>
          <pc:sldMk cId="4051499499" sldId="263"/>
        </pc:sldMkLst>
        <pc:spChg chg="add del mod">
          <ac:chgData name="Jason Huxtable" userId="S::j.huxtable@uwtsd.ac.uk::ce7afb0c-0a0b-4601-881e-3e7131683976" providerId="AD" clId="Web-{12262F6B-38D8-68A0-C673-024B42319845}" dt="2025-05-03T15:04:01.330" v="393"/>
          <ac:spMkLst>
            <pc:docMk/>
            <pc:sldMk cId="4051499499" sldId="263"/>
            <ac:spMk id="3" creationId="{CC1B7AE2-6C7B-BA6D-A26C-666C22E91360}"/>
          </ac:spMkLst>
        </pc:spChg>
        <pc:spChg chg="add del mod">
          <ac:chgData name="Jason Huxtable" userId="S::j.huxtable@uwtsd.ac.uk::ce7afb0c-0a0b-4601-881e-3e7131683976" providerId="AD" clId="Web-{12262F6B-38D8-68A0-C673-024B42319845}" dt="2025-05-03T15:15:46.166" v="671"/>
          <ac:spMkLst>
            <pc:docMk/>
            <pc:sldMk cId="4051499499" sldId="263"/>
            <ac:spMk id="5" creationId="{3EEA71A0-C818-E209-8AD3-8793E6C46C50}"/>
          </ac:spMkLst>
        </pc:spChg>
        <pc:spChg chg="add mod">
          <ac:chgData name="Jason Huxtable" userId="S::j.huxtable@uwtsd.ac.uk::ce7afb0c-0a0b-4601-881e-3e7131683976" providerId="AD" clId="Web-{12262F6B-38D8-68A0-C673-024B42319845}" dt="2025-05-03T15:21:18.227" v="837" actId="1076"/>
          <ac:spMkLst>
            <pc:docMk/>
            <pc:sldMk cId="4051499499" sldId="263"/>
            <ac:spMk id="9" creationId="{D8AEF260-C7BF-B96D-FA1A-D0AB71659DF3}"/>
          </ac:spMkLst>
        </pc:spChg>
        <pc:spChg chg="add mod">
          <ac:chgData name="Jason Huxtable" userId="S::j.huxtable@uwtsd.ac.uk::ce7afb0c-0a0b-4601-881e-3e7131683976" providerId="AD" clId="Web-{12262F6B-38D8-68A0-C673-024B42319845}" dt="2025-05-03T15:21:15.899" v="836" actId="1076"/>
          <ac:spMkLst>
            <pc:docMk/>
            <pc:sldMk cId="4051499499" sldId="263"/>
            <ac:spMk id="10" creationId="{3048AA73-E87D-C915-A7DD-7CED2EB54A99}"/>
          </ac:spMkLst>
        </pc:spChg>
        <pc:spChg chg="mod">
          <ac:chgData name="Jason Huxtable" userId="S::j.huxtable@uwtsd.ac.uk::ce7afb0c-0a0b-4601-881e-3e7131683976" providerId="AD" clId="Web-{12262F6B-38D8-68A0-C673-024B42319845}" dt="2025-05-03T15:20:37.585" v="804" actId="1076"/>
          <ac:spMkLst>
            <pc:docMk/>
            <pc:sldMk cId="4051499499" sldId="263"/>
            <ac:spMk id="13" creationId="{82A704E7-2FEE-2D87-646A-6A0C70E5C3AD}"/>
          </ac:spMkLst>
        </pc:spChg>
        <pc:picChg chg="add del mod">
          <ac:chgData name="Jason Huxtable" userId="S::j.huxtable@uwtsd.ac.uk::ce7afb0c-0a0b-4601-881e-3e7131683976" providerId="AD" clId="Web-{12262F6B-38D8-68A0-C673-024B42319845}" dt="2025-05-03T15:08:22.620" v="468"/>
          <ac:picMkLst>
            <pc:docMk/>
            <pc:sldMk cId="4051499499" sldId="263"/>
            <ac:picMk id="4" creationId="{8DBEB4D7-74E2-491B-951C-D57867E8CC17}"/>
          </ac:picMkLst>
        </pc:picChg>
        <pc:picChg chg="add del mod">
          <ac:chgData name="Jason Huxtable" userId="S::j.huxtable@uwtsd.ac.uk::ce7afb0c-0a0b-4601-881e-3e7131683976" providerId="AD" clId="Web-{12262F6B-38D8-68A0-C673-024B42319845}" dt="2025-05-03T15:15:37.400" v="669"/>
          <ac:picMkLst>
            <pc:docMk/>
            <pc:sldMk cId="4051499499" sldId="263"/>
            <ac:picMk id="6" creationId="{8669334A-523A-30C4-01CB-13E3BBFD6AEA}"/>
          </ac:picMkLst>
        </pc:picChg>
        <pc:picChg chg="add del mod">
          <ac:chgData name="Jason Huxtable" userId="S::j.huxtable@uwtsd.ac.uk::ce7afb0c-0a0b-4601-881e-3e7131683976" providerId="AD" clId="Web-{12262F6B-38D8-68A0-C673-024B42319845}" dt="2025-05-03T15:15:37.400" v="668"/>
          <ac:picMkLst>
            <pc:docMk/>
            <pc:sldMk cId="4051499499" sldId="263"/>
            <ac:picMk id="7" creationId="{5532C144-6B98-C2C4-188A-D4D5C3606C15}"/>
          </ac:picMkLst>
        </pc:picChg>
        <pc:picChg chg="add del mod">
          <ac:chgData name="Jason Huxtable" userId="S::j.huxtable@uwtsd.ac.uk::ce7afb0c-0a0b-4601-881e-3e7131683976" providerId="AD" clId="Web-{12262F6B-38D8-68A0-C673-024B42319845}" dt="2025-05-03T15:19:17.192" v="761"/>
          <ac:picMkLst>
            <pc:docMk/>
            <pc:sldMk cId="4051499499" sldId="263"/>
            <ac:picMk id="8" creationId="{1DAD1137-9FB6-6971-E78F-4D7562F75F86}"/>
          </ac:picMkLst>
        </pc:picChg>
        <pc:picChg chg="add mod">
          <ac:chgData name="Jason Huxtable" userId="S::j.huxtable@uwtsd.ac.uk::ce7afb0c-0a0b-4601-881e-3e7131683976" providerId="AD" clId="Web-{12262F6B-38D8-68A0-C673-024B42319845}" dt="2025-05-03T15:19:49.849" v="765" actId="1076"/>
          <ac:picMkLst>
            <pc:docMk/>
            <pc:sldMk cId="4051499499" sldId="263"/>
            <ac:picMk id="11" creationId="{FCEED350-6CEE-BA3E-02CC-17FB71073584}"/>
          </ac:picMkLst>
        </pc:picChg>
        <pc:picChg chg="del mod">
          <ac:chgData name="Jason Huxtable" userId="S::j.huxtable@uwtsd.ac.uk::ce7afb0c-0a0b-4601-881e-3e7131683976" providerId="AD" clId="Web-{12262F6B-38D8-68A0-C673-024B42319845}" dt="2025-05-03T15:07:59.807" v="464"/>
          <ac:picMkLst>
            <pc:docMk/>
            <pc:sldMk cId="4051499499" sldId="263"/>
            <ac:picMk id="12" creationId="{C6E98CD8-FAE3-89A8-607A-5F3B4E1B0C66}"/>
          </ac:picMkLst>
        </pc:picChg>
      </pc:sldChg>
      <pc:sldChg chg="addSp delSp modSp new ord">
        <pc:chgData name="Jason Huxtable" userId="S::j.huxtable@uwtsd.ac.uk::ce7afb0c-0a0b-4601-881e-3e7131683976" providerId="AD" clId="Web-{12262F6B-38D8-68A0-C673-024B42319845}" dt="2025-05-03T14:59:26.774" v="322"/>
        <pc:sldMkLst>
          <pc:docMk/>
          <pc:sldMk cId="764587085" sldId="264"/>
        </pc:sldMkLst>
        <pc:spChg chg="mod">
          <ac:chgData name="Jason Huxtable" userId="S::j.huxtable@uwtsd.ac.uk::ce7afb0c-0a0b-4601-881e-3e7131683976" providerId="AD" clId="Web-{12262F6B-38D8-68A0-C673-024B42319845}" dt="2025-05-03T14:59:18.664" v="321" actId="20577"/>
          <ac:spMkLst>
            <pc:docMk/>
            <pc:sldMk cId="764587085" sldId="264"/>
            <ac:spMk id="2" creationId="{158B1992-3C7B-8FA1-AFE5-BE27822882ED}"/>
          </ac:spMkLst>
        </pc:spChg>
        <pc:spChg chg="del">
          <ac:chgData name="Jason Huxtable" userId="S::j.huxtable@uwtsd.ac.uk::ce7afb0c-0a0b-4601-881e-3e7131683976" providerId="AD" clId="Web-{12262F6B-38D8-68A0-C673-024B42319845}" dt="2025-05-03T14:53:20.527" v="16"/>
          <ac:spMkLst>
            <pc:docMk/>
            <pc:sldMk cId="764587085" sldId="264"/>
            <ac:spMk id="3" creationId="{2E0DEE62-A553-33B4-BC54-39F26D2D7059}"/>
          </ac:spMkLst>
        </pc:spChg>
        <pc:spChg chg="add mod">
          <ac:chgData name="Jason Huxtable" userId="S::j.huxtable@uwtsd.ac.uk::ce7afb0c-0a0b-4601-881e-3e7131683976" providerId="AD" clId="Web-{12262F6B-38D8-68A0-C673-024B42319845}" dt="2025-05-03T14:58:02.568" v="302" actId="1076"/>
          <ac:spMkLst>
            <pc:docMk/>
            <pc:sldMk cId="764587085" sldId="264"/>
            <ac:spMk id="4" creationId="{91940E3E-5DAF-7C77-ADCC-652C34D1E840}"/>
          </ac:spMkLst>
        </pc:spChg>
        <pc:spChg chg="add mod">
          <ac:chgData name="Jason Huxtable" userId="S::j.huxtable@uwtsd.ac.uk::ce7afb0c-0a0b-4601-881e-3e7131683976" providerId="AD" clId="Web-{12262F6B-38D8-68A0-C673-024B42319845}" dt="2025-05-03T14:58:18.834" v="307" actId="1076"/>
          <ac:spMkLst>
            <pc:docMk/>
            <pc:sldMk cId="764587085" sldId="264"/>
            <ac:spMk id="6" creationId="{932ABDAF-C25D-1785-9DDE-67F3FFDD8145}"/>
          </ac:spMkLst>
        </pc:spChg>
        <pc:spChg chg="add mod">
          <ac:chgData name="Jason Huxtable" userId="S::j.huxtable@uwtsd.ac.uk::ce7afb0c-0a0b-4601-881e-3e7131683976" providerId="AD" clId="Web-{12262F6B-38D8-68A0-C673-024B42319845}" dt="2025-05-03T14:59:10.914" v="319" actId="1076"/>
          <ac:spMkLst>
            <pc:docMk/>
            <pc:sldMk cId="764587085" sldId="264"/>
            <ac:spMk id="9" creationId="{1CB4A466-3372-BADD-1F80-8A4FD070942B}"/>
          </ac:spMkLst>
        </pc:spChg>
        <pc:picChg chg="add mod">
          <ac:chgData name="Jason Huxtable" userId="S::j.huxtable@uwtsd.ac.uk::ce7afb0c-0a0b-4601-881e-3e7131683976" providerId="AD" clId="Web-{12262F6B-38D8-68A0-C673-024B42319845}" dt="2025-05-03T14:57:05.394" v="273" actId="14100"/>
          <ac:picMkLst>
            <pc:docMk/>
            <pc:sldMk cId="764587085" sldId="264"/>
            <ac:picMk id="5" creationId="{83D3F360-DE7E-DB2A-9741-882D4609A3E8}"/>
          </ac:picMkLst>
        </pc:picChg>
        <pc:picChg chg="add mod">
          <ac:chgData name="Jason Huxtable" userId="S::j.huxtable@uwtsd.ac.uk::ce7afb0c-0a0b-4601-881e-3e7131683976" providerId="AD" clId="Web-{12262F6B-38D8-68A0-C673-024B42319845}" dt="2025-05-03T14:58:46.741" v="315"/>
          <ac:picMkLst>
            <pc:docMk/>
            <pc:sldMk cId="764587085" sldId="264"/>
            <ac:picMk id="7" creationId="{2DAF8CE7-80B4-9C0B-3CBB-64AFDB7D3A88}"/>
          </ac:picMkLst>
        </pc:picChg>
        <pc:picChg chg="add del mod">
          <ac:chgData name="Jason Huxtable" userId="S::j.huxtable@uwtsd.ac.uk::ce7afb0c-0a0b-4601-881e-3e7131683976" providerId="AD" clId="Web-{12262F6B-38D8-68A0-C673-024B42319845}" dt="2025-05-03T14:55:52.392" v="172"/>
          <ac:picMkLst>
            <pc:docMk/>
            <pc:sldMk cId="764587085" sldId="264"/>
            <ac:picMk id="8" creationId="{A6F9213D-315B-818A-B1C5-FFE6649E6C04}"/>
          </ac:picMkLst>
        </pc:picChg>
      </pc:sldChg>
      <pc:sldChg chg="new del">
        <pc:chgData name="Jason Huxtable" userId="S::j.huxtable@uwtsd.ac.uk::ce7afb0c-0a0b-4601-881e-3e7131683976" providerId="AD" clId="Web-{12262F6B-38D8-68A0-C673-024B42319845}" dt="2025-05-03T14:52:53.198" v="1"/>
        <pc:sldMkLst>
          <pc:docMk/>
          <pc:sldMk cId="2037141598" sldId="264"/>
        </pc:sldMkLst>
      </pc:sldChg>
      <pc:sldChg chg="addSp modSp new">
        <pc:chgData name="Jason Huxtable" userId="S::j.huxtable@uwtsd.ac.uk::ce7afb0c-0a0b-4601-881e-3e7131683976" providerId="AD" clId="Web-{12262F6B-38D8-68A0-C673-024B42319845}" dt="2025-05-03T15:49:05.496" v="1203" actId="20577"/>
        <pc:sldMkLst>
          <pc:docMk/>
          <pc:sldMk cId="514302900" sldId="265"/>
        </pc:sldMkLst>
        <pc:spChg chg="mod">
          <ac:chgData name="Jason Huxtable" userId="S::j.huxtable@uwtsd.ac.uk::ce7afb0c-0a0b-4601-881e-3e7131683976" providerId="AD" clId="Web-{12262F6B-38D8-68A0-C673-024B42319845}" dt="2025-05-03T15:49:05.496" v="1203" actId="20577"/>
          <ac:spMkLst>
            <pc:docMk/>
            <pc:sldMk cId="514302900" sldId="265"/>
            <ac:spMk id="2" creationId="{CC1F80FE-5C41-77A8-B5D6-3C1BFC276914}"/>
          </ac:spMkLst>
        </pc:spChg>
        <pc:spChg chg="mod">
          <ac:chgData name="Jason Huxtable" userId="S::j.huxtable@uwtsd.ac.uk::ce7afb0c-0a0b-4601-881e-3e7131683976" providerId="AD" clId="Web-{12262F6B-38D8-68A0-C673-024B42319845}" dt="2025-05-03T15:25:09.844" v="893" actId="20577"/>
          <ac:spMkLst>
            <pc:docMk/>
            <pc:sldMk cId="514302900" sldId="265"/>
            <ac:spMk id="3" creationId="{B2F2C8D8-F377-4B02-BE24-C9C7D51CF586}"/>
          </ac:spMkLst>
        </pc:spChg>
        <pc:picChg chg="add mod">
          <ac:chgData name="Jason Huxtable" userId="S::j.huxtable@uwtsd.ac.uk::ce7afb0c-0a0b-4601-881e-3e7131683976" providerId="AD" clId="Web-{12262F6B-38D8-68A0-C673-024B42319845}" dt="2025-05-03T15:16:41.781" v="693" actId="1076"/>
          <ac:picMkLst>
            <pc:docMk/>
            <pc:sldMk cId="514302900" sldId="265"/>
            <ac:picMk id="5" creationId="{026E51FA-8C11-69D2-64F8-50DF3DDDCD08}"/>
          </ac:picMkLst>
        </pc:picChg>
        <pc:picChg chg="add mod">
          <ac:chgData name="Jason Huxtable" userId="S::j.huxtable@uwtsd.ac.uk::ce7afb0c-0a0b-4601-881e-3e7131683976" providerId="AD" clId="Web-{12262F6B-38D8-68A0-C673-024B42319845}" dt="2025-05-03T15:17:00.235" v="699" actId="1076"/>
          <ac:picMkLst>
            <pc:docMk/>
            <pc:sldMk cId="514302900" sldId="265"/>
            <ac:picMk id="7" creationId="{14C124ED-767F-F780-9FC2-C1AA7D385A0D}"/>
          </ac:picMkLst>
        </pc:picChg>
        <pc:picChg chg="add mod">
          <ac:chgData name="Jason Huxtable" userId="S::j.huxtable@uwtsd.ac.uk::ce7afb0c-0a0b-4601-881e-3e7131683976" providerId="AD" clId="Web-{12262F6B-38D8-68A0-C673-024B42319845}" dt="2025-05-03T15:16:53.062" v="698" actId="1076"/>
          <ac:picMkLst>
            <pc:docMk/>
            <pc:sldMk cId="514302900" sldId="265"/>
            <ac:picMk id="9" creationId="{E1695900-D56C-4100-5FAB-2A698EE3B993}"/>
          </ac:picMkLst>
        </pc:picChg>
      </pc:sldChg>
      <pc:sldChg chg="addSp delSp modSp new">
        <pc:chgData name="Jason Huxtable" userId="S::j.huxtable@uwtsd.ac.uk::ce7afb0c-0a0b-4601-881e-3e7131683976" providerId="AD" clId="Web-{12262F6B-38D8-68A0-C673-024B42319845}" dt="2025-05-03T15:29:45.327" v="956" actId="20577"/>
        <pc:sldMkLst>
          <pc:docMk/>
          <pc:sldMk cId="4186170895" sldId="266"/>
        </pc:sldMkLst>
        <pc:spChg chg="mod">
          <ac:chgData name="Jason Huxtable" userId="S::j.huxtable@uwtsd.ac.uk::ce7afb0c-0a0b-4601-881e-3e7131683976" providerId="AD" clId="Web-{12262F6B-38D8-68A0-C673-024B42319845}" dt="2025-05-03T15:29:40.733" v="955" actId="20577"/>
          <ac:spMkLst>
            <pc:docMk/>
            <pc:sldMk cId="4186170895" sldId="266"/>
            <ac:spMk id="2" creationId="{6A13EFF2-5FE8-CB51-B7A5-12E68303B23F}"/>
          </ac:spMkLst>
        </pc:spChg>
        <pc:spChg chg="del">
          <ac:chgData name="Jason Huxtable" userId="S::j.huxtable@uwtsd.ac.uk::ce7afb0c-0a0b-4601-881e-3e7131683976" providerId="AD" clId="Web-{12262F6B-38D8-68A0-C673-024B42319845}" dt="2025-05-03T15:26:52.129" v="904"/>
          <ac:spMkLst>
            <pc:docMk/>
            <pc:sldMk cId="4186170895" sldId="266"/>
            <ac:spMk id="3" creationId="{DA325973-813B-EA7B-98D0-6987515DB1C0}"/>
          </ac:spMkLst>
        </pc:spChg>
        <pc:spChg chg="add mod">
          <ac:chgData name="Jason Huxtable" userId="S::j.huxtable@uwtsd.ac.uk::ce7afb0c-0a0b-4601-881e-3e7131683976" providerId="AD" clId="Web-{12262F6B-38D8-68A0-C673-024B42319845}" dt="2025-05-03T15:27:03.395" v="909" actId="1076"/>
          <ac:spMkLst>
            <pc:docMk/>
            <pc:sldMk cId="4186170895" sldId="266"/>
            <ac:spMk id="5" creationId="{A9B3158C-0CB8-B9C2-C652-C544475284D7}"/>
          </ac:spMkLst>
        </pc:spChg>
        <pc:spChg chg="add del mod">
          <ac:chgData name="Jason Huxtable" userId="S::j.huxtable@uwtsd.ac.uk::ce7afb0c-0a0b-4601-881e-3e7131683976" providerId="AD" clId="Web-{12262F6B-38D8-68A0-C673-024B42319845}" dt="2025-05-03T15:27:40.146" v="920"/>
          <ac:spMkLst>
            <pc:docMk/>
            <pc:sldMk cId="4186170895" sldId="266"/>
            <ac:spMk id="7" creationId="{54835FCC-0E3A-F422-B571-10530426EDED}"/>
          </ac:spMkLst>
        </pc:spChg>
        <pc:spChg chg="add mod">
          <ac:chgData name="Jason Huxtable" userId="S::j.huxtable@uwtsd.ac.uk::ce7afb0c-0a0b-4601-881e-3e7131683976" providerId="AD" clId="Web-{12262F6B-38D8-68A0-C673-024B42319845}" dt="2025-05-03T15:29:45.327" v="956" actId="20577"/>
          <ac:spMkLst>
            <pc:docMk/>
            <pc:sldMk cId="4186170895" sldId="266"/>
            <ac:spMk id="8" creationId="{F294A619-1E26-F4C4-94F7-ED8C9C22BBD1}"/>
          </ac:spMkLst>
        </pc:spChg>
        <pc:picChg chg="add mod">
          <ac:chgData name="Jason Huxtable" userId="S::j.huxtable@uwtsd.ac.uk::ce7afb0c-0a0b-4601-881e-3e7131683976" providerId="AD" clId="Web-{12262F6B-38D8-68A0-C673-024B42319845}" dt="2025-05-03T15:26:57.629" v="907" actId="1076"/>
          <ac:picMkLst>
            <pc:docMk/>
            <pc:sldMk cId="4186170895" sldId="266"/>
            <ac:picMk id="4" creationId="{C648CD77-DF71-70F3-76EF-62BAD6FF8369}"/>
          </ac:picMkLst>
        </pc:picChg>
        <pc:picChg chg="add mod">
          <ac:chgData name="Jason Huxtable" userId="S::j.huxtable@uwtsd.ac.uk::ce7afb0c-0a0b-4601-881e-3e7131683976" providerId="AD" clId="Web-{12262F6B-38D8-68A0-C673-024B42319845}" dt="2025-05-03T15:27:15.005" v="911" actId="1076"/>
          <ac:picMkLst>
            <pc:docMk/>
            <pc:sldMk cId="4186170895" sldId="266"/>
            <ac:picMk id="6" creationId="{CC04EEF1-D4D7-FD02-EB82-889766842665}"/>
          </ac:picMkLst>
        </pc:picChg>
      </pc:sldChg>
      <pc:sldChg chg="addSp delSp modSp new">
        <pc:chgData name="Jason Huxtable" userId="S::j.huxtable@uwtsd.ac.uk::ce7afb0c-0a0b-4601-881e-3e7131683976" providerId="AD" clId="Web-{12262F6B-38D8-68A0-C673-024B42319845}" dt="2025-05-03T15:46:34.397" v="1200" actId="1076"/>
        <pc:sldMkLst>
          <pc:docMk/>
          <pc:sldMk cId="2547464537" sldId="267"/>
        </pc:sldMkLst>
        <pc:spChg chg="mod">
          <ac:chgData name="Jason Huxtable" userId="S::j.huxtable@uwtsd.ac.uk::ce7afb0c-0a0b-4601-881e-3e7131683976" providerId="AD" clId="Web-{12262F6B-38D8-68A0-C673-024B42319845}" dt="2025-05-03T15:30:43.360" v="968" actId="20577"/>
          <ac:spMkLst>
            <pc:docMk/>
            <pc:sldMk cId="2547464537" sldId="267"/>
            <ac:spMk id="2" creationId="{2D5C822E-90D2-E86F-3FF8-033E91AA35BE}"/>
          </ac:spMkLst>
        </pc:spChg>
        <pc:spChg chg="del">
          <ac:chgData name="Jason Huxtable" userId="S::j.huxtable@uwtsd.ac.uk::ce7afb0c-0a0b-4601-881e-3e7131683976" providerId="AD" clId="Web-{12262F6B-38D8-68A0-C673-024B42319845}" dt="2025-05-03T15:30:51.126" v="969"/>
          <ac:spMkLst>
            <pc:docMk/>
            <pc:sldMk cId="2547464537" sldId="267"/>
            <ac:spMk id="3" creationId="{D01EA4C1-F547-CCF6-E36D-35EA78CD6D67}"/>
          </ac:spMkLst>
        </pc:spChg>
        <pc:spChg chg="add mod">
          <ac:chgData name="Jason Huxtable" userId="S::j.huxtable@uwtsd.ac.uk::ce7afb0c-0a0b-4601-881e-3e7131683976" providerId="AD" clId="Web-{12262F6B-38D8-68A0-C673-024B42319845}" dt="2025-05-03T15:44:20.877" v="1178" actId="20577"/>
          <ac:spMkLst>
            <pc:docMk/>
            <pc:sldMk cId="2547464537" sldId="267"/>
            <ac:spMk id="4" creationId="{124BB4F2-8B3A-97EB-30DA-C374E92355E9}"/>
          </ac:spMkLst>
        </pc:spChg>
        <pc:picChg chg="add mod">
          <ac:chgData name="Jason Huxtable" userId="S::j.huxtable@uwtsd.ac.uk::ce7afb0c-0a0b-4601-881e-3e7131683976" providerId="AD" clId="Web-{12262F6B-38D8-68A0-C673-024B42319845}" dt="2025-05-03T15:46:34.397" v="1200" actId="1076"/>
          <ac:picMkLst>
            <pc:docMk/>
            <pc:sldMk cId="2547464537" sldId="267"/>
            <ac:picMk id="6" creationId="{5E5DF8DB-5B27-99A6-C64D-9380DBA8AE7D}"/>
          </ac:picMkLst>
        </pc:picChg>
        <pc:picChg chg="add del mod">
          <ac:chgData name="Jason Huxtable" userId="S::j.huxtable@uwtsd.ac.uk::ce7afb0c-0a0b-4601-881e-3e7131683976" providerId="AD" clId="Web-{12262F6B-38D8-68A0-C673-024B42319845}" dt="2025-05-03T15:44:52.472" v="1184"/>
          <ac:picMkLst>
            <pc:docMk/>
            <pc:sldMk cId="2547464537" sldId="267"/>
            <ac:picMk id="7" creationId="{C3BD60C9-1587-F8D4-14E0-847C660F573C}"/>
          </ac:picMkLst>
        </pc:picChg>
        <pc:picChg chg="add del mod">
          <ac:chgData name="Jason Huxtable" userId="S::j.huxtable@uwtsd.ac.uk::ce7afb0c-0a0b-4601-881e-3e7131683976" providerId="AD" clId="Web-{12262F6B-38D8-68A0-C673-024B42319845}" dt="2025-05-03T15:45:19.519" v="1193"/>
          <ac:picMkLst>
            <pc:docMk/>
            <pc:sldMk cId="2547464537" sldId="267"/>
            <ac:picMk id="8" creationId="{453287FA-003E-2335-82F1-FA7ECC014408}"/>
          </ac:picMkLst>
        </pc:picChg>
        <pc:picChg chg="add del mod">
          <ac:chgData name="Jason Huxtable" userId="S::j.huxtable@uwtsd.ac.uk::ce7afb0c-0a0b-4601-881e-3e7131683976" providerId="AD" clId="Web-{12262F6B-38D8-68A0-C673-024B42319845}" dt="2025-05-03T15:46:31.319" v="1199"/>
          <ac:picMkLst>
            <pc:docMk/>
            <pc:sldMk cId="2547464537" sldId="267"/>
            <ac:picMk id="9" creationId="{3EA1B317-CBCE-F5E1-27D3-F637DF47EB74}"/>
          </ac:picMkLst>
        </pc:picChg>
        <pc:picChg chg="add del mod">
          <ac:chgData name="Jason Huxtable" userId="S::j.huxtable@uwtsd.ac.uk::ce7afb0c-0a0b-4601-881e-3e7131683976" providerId="AD" clId="Web-{12262F6B-38D8-68A0-C673-024B42319845}" dt="2025-05-03T15:46:29.319" v="1198"/>
          <ac:picMkLst>
            <pc:docMk/>
            <pc:sldMk cId="2547464537" sldId="267"/>
            <ac:picMk id="10" creationId="{095DB323-8288-40F9-1A8C-FF0329826BDB}"/>
          </ac:picMkLst>
        </pc:picChg>
      </pc:sldChg>
      <pc:sldChg chg="addSp delSp modSp new">
        <pc:chgData name="Jason Huxtable" userId="S::j.huxtable@uwtsd.ac.uk::ce7afb0c-0a0b-4601-881e-3e7131683976" providerId="AD" clId="Web-{12262F6B-38D8-68A0-C673-024B42319845}" dt="2025-05-03T15:43:53.704" v="1176" actId="1076"/>
        <pc:sldMkLst>
          <pc:docMk/>
          <pc:sldMk cId="808150629" sldId="268"/>
        </pc:sldMkLst>
        <pc:spChg chg="mod">
          <ac:chgData name="Jason Huxtable" userId="S::j.huxtable@uwtsd.ac.uk::ce7afb0c-0a0b-4601-881e-3e7131683976" providerId="AD" clId="Web-{12262F6B-38D8-68A0-C673-024B42319845}" dt="2025-05-03T15:37:56.193" v="1104" actId="20577"/>
          <ac:spMkLst>
            <pc:docMk/>
            <pc:sldMk cId="808150629" sldId="268"/>
            <ac:spMk id="2" creationId="{00E6453E-AF17-FAB1-FF98-1CD2CBFF8BA7}"/>
          </ac:spMkLst>
        </pc:spChg>
        <pc:spChg chg="del">
          <ac:chgData name="Jason Huxtable" userId="S::j.huxtable@uwtsd.ac.uk::ce7afb0c-0a0b-4601-881e-3e7131683976" providerId="AD" clId="Web-{12262F6B-38D8-68A0-C673-024B42319845}" dt="2025-05-03T15:38:07.193" v="1105"/>
          <ac:spMkLst>
            <pc:docMk/>
            <pc:sldMk cId="808150629" sldId="268"/>
            <ac:spMk id="3" creationId="{755929D0-D2E9-24A2-48D0-DB795136430F}"/>
          </ac:spMkLst>
        </pc:spChg>
        <pc:spChg chg="add del">
          <ac:chgData name="Jason Huxtable" userId="S::j.huxtable@uwtsd.ac.uk::ce7afb0c-0a0b-4601-881e-3e7131683976" providerId="AD" clId="Web-{12262F6B-38D8-68A0-C673-024B42319845}" dt="2025-05-03T15:38:17.334" v="1107"/>
          <ac:spMkLst>
            <pc:docMk/>
            <pc:sldMk cId="808150629" sldId="268"/>
            <ac:spMk id="4" creationId="{4BCDF7AD-6E06-90F8-6A26-D639D3CCC4ED}"/>
          </ac:spMkLst>
        </pc:spChg>
        <pc:spChg chg="add mod">
          <ac:chgData name="Jason Huxtable" userId="S::j.huxtable@uwtsd.ac.uk::ce7afb0c-0a0b-4601-881e-3e7131683976" providerId="AD" clId="Web-{12262F6B-38D8-68A0-C673-024B42319845}" dt="2025-05-03T15:39:47.446" v="1121" actId="1076"/>
          <ac:spMkLst>
            <pc:docMk/>
            <pc:sldMk cId="808150629" sldId="268"/>
            <ac:spMk id="6" creationId="{D981A8E3-66DF-C606-5A7D-F72DA66970C9}"/>
          </ac:spMkLst>
        </pc:spChg>
        <pc:spChg chg="add mod">
          <ac:chgData name="Jason Huxtable" userId="S::j.huxtable@uwtsd.ac.uk::ce7afb0c-0a0b-4601-881e-3e7131683976" providerId="AD" clId="Web-{12262F6B-38D8-68A0-C673-024B42319845}" dt="2025-05-03T15:40:23.775" v="1134" actId="1076"/>
          <ac:spMkLst>
            <pc:docMk/>
            <pc:sldMk cId="808150629" sldId="268"/>
            <ac:spMk id="7" creationId="{B4E69857-D544-1F88-76ED-F8B0DF2811ED}"/>
          </ac:spMkLst>
        </pc:spChg>
        <pc:spChg chg="add mod">
          <ac:chgData name="Jason Huxtable" userId="S::j.huxtable@uwtsd.ac.uk::ce7afb0c-0a0b-4601-881e-3e7131683976" providerId="AD" clId="Web-{12262F6B-38D8-68A0-C673-024B42319845}" dt="2025-05-03T15:42:37.842" v="1154" actId="1076"/>
          <ac:spMkLst>
            <pc:docMk/>
            <pc:sldMk cId="808150629" sldId="268"/>
            <ac:spMk id="8" creationId="{6824CB3B-8E8E-C6F3-292A-893F7574BD7F}"/>
          </ac:spMkLst>
        </pc:spChg>
        <pc:spChg chg="add mod">
          <ac:chgData name="Jason Huxtable" userId="S::j.huxtable@uwtsd.ac.uk::ce7afb0c-0a0b-4601-881e-3e7131683976" providerId="AD" clId="Web-{12262F6B-38D8-68A0-C673-024B42319845}" dt="2025-05-03T15:43:29.782" v="1172" actId="14100"/>
          <ac:spMkLst>
            <pc:docMk/>
            <pc:sldMk cId="808150629" sldId="268"/>
            <ac:spMk id="12" creationId="{4B4E73F5-F39A-A4B2-EFB2-9DB5B312B229}"/>
          </ac:spMkLst>
        </pc:spChg>
        <pc:picChg chg="add mod">
          <ac:chgData name="Jason Huxtable" userId="S::j.huxtable@uwtsd.ac.uk::ce7afb0c-0a0b-4601-881e-3e7131683976" providerId="AD" clId="Web-{12262F6B-38D8-68A0-C673-024B42319845}" dt="2025-05-03T15:43:53.704" v="1176" actId="1076"/>
          <ac:picMkLst>
            <pc:docMk/>
            <pc:sldMk cId="808150629" sldId="268"/>
            <ac:picMk id="5" creationId="{F6E3E8EE-8667-C907-228F-53ECF021FD32}"/>
          </ac:picMkLst>
        </pc:picChg>
        <pc:picChg chg="add mod">
          <ac:chgData name="Jason Huxtable" userId="S::j.huxtable@uwtsd.ac.uk::ce7afb0c-0a0b-4601-881e-3e7131683976" providerId="AD" clId="Web-{12262F6B-38D8-68A0-C673-024B42319845}" dt="2025-05-03T15:40:47.698" v="1136" actId="1076"/>
          <ac:picMkLst>
            <pc:docMk/>
            <pc:sldMk cId="808150629" sldId="268"/>
            <ac:picMk id="9" creationId="{DAD90F26-CD23-3A94-482C-77D15052836D}"/>
          </ac:picMkLst>
        </pc:picChg>
        <pc:picChg chg="add mod">
          <ac:chgData name="Jason Huxtable" userId="S::j.huxtable@uwtsd.ac.uk::ce7afb0c-0a0b-4601-881e-3e7131683976" providerId="AD" clId="Web-{12262F6B-38D8-68A0-C673-024B42319845}" dt="2025-05-03T15:42:34.155" v="1153" actId="1076"/>
          <ac:picMkLst>
            <pc:docMk/>
            <pc:sldMk cId="808150629" sldId="268"/>
            <ac:picMk id="10" creationId="{0350AB26-A0C4-6457-18B9-6685490F1282}"/>
          </ac:picMkLst>
        </pc:picChg>
        <pc:picChg chg="add mod">
          <ac:chgData name="Jason Huxtable" userId="S::j.huxtable@uwtsd.ac.uk::ce7afb0c-0a0b-4601-881e-3e7131683976" providerId="AD" clId="Web-{12262F6B-38D8-68A0-C673-024B42319845}" dt="2025-05-03T15:42:42.827" v="1156" actId="1076"/>
          <ac:picMkLst>
            <pc:docMk/>
            <pc:sldMk cId="808150629" sldId="268"/>
            <ac:picMk id="11" creationId="{B4ECEE59-076B-C360-20A6-56900C9257C2}"/>
          </ac:picMkLst>
        </pc:picChg>
      </pc:sldChg>
    </pc:docChg>
  </pc:docChgLst>
  <pc:docChgLst>
    <pc:chgData name="Jason Huxtable" userId="S::j.huxtable@uwtsd.ac.uk::ce7afb0c-0a0b-4601-881e-3e7131683976" providerId="AD" clId="Web-{493930E1-AB33-709A-6C12-27D12E1E4B51}"/>
    <pc:docChg chg="addSld delSld modSld">
      <pc:chgData name="Jason Huxtable" userId="S::j.huxtable@uwtsd.ac.uk::ce7afb0c-0a0b-4601-881e-3e7131683976" providerId="AD" clId="Web-{493930E1-AB33-709A-6C12-27D12E1E4B51}" dt="2025-05-03T14:45:26.048" v="770" actId="1076"/>
      <pc:docMkLst>
        <pc:docMk/>
      </pc:docMkLst>
      <pc:sldChg chg="add del">
        <pc:chgData name="Jason Huxtable" userId="S::j.huxtable@uwtsd.ac.uk::ce7afb0c-0a0b-4601-881e-3e7131683976" providerId="AD" clId="Web-{493930E1-AB33-709A-6C12-27D12E1E4B51}" dt="2025-05-03T13:51:13.572" v="7"/>
        <pc:sldMkLst>
          <pc:docMk/>
          <pc:sldMk cId="109857222" sldId="256"/>
        </pc:sldMkLst>
      </pc:sldChg>
      <pc:sldChg chg="new del">
        <pc:chgData name="Jason Huxtable" userId="S::j.huxtable@uwtsd.ac.uk::ce7afb0c-0a0b-4601-881e-3e7131683976" providerId="AD" clId="Web-{493930E1-AB33-709A-6C12-27D12E1E4B51}" dt="2025-05-03T13:50:41.585" v="2"/>
        <pc:sldMkLst>
          <pc:docMk/>
          <pc:sldMk cId="4002419214" sldId="256"/>
        </pc:sldMkLst>
      </pc:sldChg>
      <pc:sldChg chg="add del">
        <pc:chgData name="Jason Huxtable" userId="S::j.huxtable@uwtsd.ac.uk::ce7afb0c-0a0b-4601-881e-3e7131683976" providerId="AD" clId="Web-{493930E1-AB33-709A-6C12-27D12E1E4B51}" dt="2025-05-03T13:51:11.853" v="6"/>
        <pc:sldMkLst>
          <pc:docMk/>
          <pc:sldMk cId="109857222" sldId="257"/>
        </pc:sldMkLst>
      </pc:sldChg>
      <pc:sldChg chg="new del">
        <pc:chgData name="Jason Huxtable" userId="S::j.huxtable@uwtsd.ac.uk::ce7afb0c-0a0b-4601-881e-3e7131683976" providerId="AD" clId="Web-{493930E1-AB33-709A-6C12-27D12E1E4B51}" dt="2025-05-03T13:51:14.541" v="8"/>
        <pc:sldMkLst>
          <pc:docMk/>
          <pc:sldMk cId="3815687154" sldId="258"/>
        </pc:sldMkLst>
      </pc:sldChg>
      <pc:sldChg chg="addSp delSp modSp add mod modClrScheme chgLayout">
        <pc:chgData name="Jason Huxtable" userId="S::j.huxtable@uwtsd.ac.uk::ce7afb0c-0a0b-4601-881e-3e7131683976" providerId="AD" clId="Web-{493930E1-AB33-709A-6C12-27D12E1E4B51}" dt="2025-05-03T14:30:15.970" v="532" actId="1076"/>
        <pc:sldMkLst>
          <pc:docMk/>
          <pc:sldMk cId="1425198648" sldId="259"/>
        </pc:sldMkLst>
        <pc:spChg chg="del">
          <ac:chgData name="Jason Huxtable" userId="S::j.huxtable@uwtsd.ac.uk::ce7afb0c-0a0b-4601-881e-3e7131683976" providerId="AD" clId="Web-{493930E1-AB33-709A-6C12-27D12E1E4B51}" dt="2025-05-03T13:51:39.808" v="13"/>
          <ac:spMkLst>
            <pc:docMk/>
            <pc:sldMk cId="1425198648" sldId="259"/>
            <ac:spMk id="2" creationId="{00000000-0000-0000-0000-000000000000}"/>
          </ac:spMkLst>
        </pc:spChg>
        <pc:spChg chg="del">
          <ac:chgData name="Jason Huxtable" userId="S::j.huxtable@uwtsd.ac.uk::ce7afb0c-0a0b-4601-881e-3e7131683976" providerId="AD" clId="Web-{493930E1-AB33-709A-6C12-27D12E1E4B51}" dt="2025-05-03T13:51:46.668" v="14"/>
          <ac:spMkLst>
            <pc:docMk/>
            <pc:sldMk cId="1425198648" sldId="259"/>
            <ac:spMk id="3" creationId="{00000000-0000-0000-0000-000000000000}"/>
          </ac:spMkLst>
        </pc:spChg>
        <pc:spChg chg="add mod">
          <ac:chgData name="Jason Huxtable" userId="S::j.huxtable@uwtsd.ac.uk::ce7afb0c-0a0b-4601-881e-3e7131683976" providerId="AD" clId="Web-{493930E1-AB33-709A-6C12-27D12E1E4B51}" dt="2025-05-03T14:30:15.970" v="532" actId="1076"/>
          <ac:spMkLst>
            <pc:docMk/>
            <pc:sldMk cId="1425198648" sldId="259"/>
            <ac:spMk id="6" creationId="{577E7DCD-C6F5-B116-2F53-99A4D38F72E2}"/>
          </ac:spMkLst>
        </pc:spChg>
        <pc:spChg chg="add del mod">
          <ac:chgData name="Jason Huxtable" userId="S::j.huxtable@uwtsd.ac.uk::ce7afb0c-0a0b-4601-881e-3e7131683976" providerId="AD" clId="Web-{493930E1-AB33-709A-6C12-27D12E1E4B51}" dt="2025-05-03T13:53:08.410" v="24"/>
          <ac:spMkLst>
            <pc:docMk/>
            <pc:sldMk cId="1425198648" sldId="259"/>
            <ac:spMk id="10" creationId="{D5B55EB9-74E5-3991-170B-AAB9AE322B7B}"/>
          </ac:spMkLst>
        </pc:spChg>
        <pc:spChg chg="add del mod">
          <ac:chgData name="Jason Huxtable" userId="S::j.huxtable@uwtsd.ac.uk::ce7afb0c-0a0b-4601-881e-3e7131683976" providerId="AD" clId="Web-{493930E1-AB33-709A-6C12-27D12E1E4B51}" dt="2025-05-03T13:53:10.754" v="26"/>
          <ac:spMkLst>
            <pc:docMk/>
            <pc:sldMk cId="1425198648" sldId="259"/>
            <ac:spMk id="12" creationId="{CC2E0BB5-1A05-6772-5F7B-242FDAF5F380}"/>
          </ac:spMkLst>
        </pc:spChg>
        <pc:spChg chg="add del mod">
          <ac:chgData name="Jason Huxtable" userId="S::j.huxtable@uwtsd.ac.uk::ce7afb0c-0a0b-4601-881e-3e7131683976" providerId="AD" clId="Web-{493930E1-AB33-709A-6C12-27D12E1E4B51}" dt="2025-05-03T13:53:18.708" v="28"/>
          <ac:spMkLst>
            <pc:docMk/>
            <pc:sldMk cId="1425198648" sldId="259"/>
            <ac:spMk id="14" creationId="{5996BF03-D564-702E-7040-DE66304F852B}"/>
          </ac:spMkLst>
        </pc:spChg>
        <pc:picChg chg="add del mod">
          <ac:chgData name="Jason Huxtable" userId="S::j.huxtable@uwtsd.ac.uk::ce7afb0c-0a0b-4601-881e-3e7131683976" providerId="AD" clId="Web-{493930E1-AB33-709A-6C12-27D12E1E4B51}" dt="2025-05-03T13:52:40.922" v="16"/>
          <ac:picMkLst>
            <pc:docMk/>
            <pc:sldMk cId="1425198648" sldId="259"/>
            <ac:picMk id="4" creationId="{77EE0E1D-82A3-F6C6-21E6-D0B8C7875E8A}"/>
          </ac:picMkLst>
        </pc:picChg>
        <pc:picChg chg="add mod">
          <ac:chgData name="Jason Huxtable" userId="S::j.huxtable@uwtsd.ac.uk::ce7afb0c-0a0b-4601-881e-3e7131683976" providerId="AD" clId="Web-{493930E1-AB33-709A-6C12-27D12E1E4B51}" dt="2025-05-03T13:56:44.191" v="98" actId="14100"/>
          <ac:picMkLst>
            <pc:docMk/>
            <pc:sldMk cId="1425198648" sldId="259"/>
            <ac:picMk id="5" creationId="{D10C5E6D-0BEF-612E-5066-EC7D7AE5C9A4}"/>
          </ac:picMkLst>
        </pc:picChg>
      </pc:sldChg>
      <pc:sldChg chg="new del">
        <pc:chgData name="Jason Huxtable" userId="S::j.huxtable@uwtsd.ac.uk::ce7afb0c-0a0b-4601-881e-3e7131683976" providerId="AD" clId="Web-{493930E1-AB33-709A-6C12-27D12E1E4B51}" dt="2025-05-03T13:59:05.248" v="101"/>
        <pc:sldMkLst>
          <pc:docMk/>
          <pc:sldMk cId="1952690788" sldId="260"/>
        </pc:sldMkLst>
      </pc:sldChg>
      <pc:sldChg chg="addSp delSp modSp new">
        <pc:chgData name="Jason Huxtable" userId="S::j.huxtable@uwtsd.ac.uk::ce7afb0c-0a0b-4601-881e-3e7131683976" providerId="AD" clId="Web-{493930E1-AB33-709A-6C12-27D12E1E4B51}" dt="2025-05-03T14:30:30.159" v="533" actId="1076"/>
        <pc:sldMkLst>
          <pc:docMk/>
          <pc:sldMk cId="3514816884" sldId="261"/>
        </pc:sldMkLst>
        <pc:spChg chg="mod">
          <ac:chgData name="Jason Huxtable" userId="S::j.huxtable@uwtsd.ac.uk::ce7afb0c-0a0b-4601-881e-3e7131683976" providerId="AD" clId="Web-{493930E1-AB33-709A-6C12-27D12E1E4B51}" dt="2025-05-03T14:26:12.697" v="478" actId="20577"/>
          <ac:spMkLst>
            <pc:docMk/>
            <pc:sldMk cId="3514816884" sldId="261"/>
            <ac:spMk id="2" creationId="{7B4A97DE-D694-123A-7A9A-C8262A9E604B}"/>
          </ac:spMkLst>
        </pc:spChg>
        <pc:spChg chg="del">
          <ac:chgData name="Jason Huxtable" userId="S::j.huxtable@uwtsd.ac.uk::ce7afb0c-0a0b-4601-881e-3e7131683976" providerId="AD" clId="Web-{493930E1-AB33-709A-6C12-27D12E1E4B51}" dt="2025-05-03T13:59:51.735" v="131"/>
          <ac:spMkLst>
            <pc:docMk/>
            <pc:sldMk cId="3514816884" sldId="261"/>
            <ac:spMk id="3" creationId="{AB59E360-E858-E183-4BE6-A90F0E818FA1}"/>
          </ac:spMkLst>
        </pc:spChg>
        <pc:spChg chg="add mod">
          <ac:chgData name="Jason Huxtable" userId="S::j.huxtable@uwtsd.ac.uk::ce7afb0c-0a0b-4601-881e-3e7131683976" providerId="AD" clId="Web-{493930E1-AB33-709A-6C12-27D12E1E4B51}" dt="2025-05-03T14:26:51.294" v="486" actId="1076"/>
          <ac:spMkLst>
            <pc:docMk/>
            <pc:sldMk cId="3514816884" sldId="261"/>
            <ac:spMk id="6" creationId="{207A8895-6BBD-EBAD-F934-68EA2AC88604}"/>
          </ac:spMkLst>
        </pc:spChg>
        <pc:picChg chg="add mod">
          <ac:chgData name="Jason Huxtable" userId="S::j.huxtable@uwtsd.ac.uk::ce7afb0c-0a0b-4601-881e-3e7131683976" providerId="AD" clId="Web-{493930E1-AB33-709A-6C12-27D12E1E4B51}" dt="2025-05-03T14:30:30.159" v="533" actId="1076"/>
          <ac:picMkLst>
            <pc:docMk/>
            <pc:sldMk cId="3514816884" sldId="261"/>
            <ac:picMk id="4" creationId="{38A759CA-F086-0E7C-571E-F93C2A13C6DB}"/>
          </ac:picMkLst>
        </pc:picChg>
        <pc:picChg chg="add del mod">
          <ac:chgData name="Jason Huxtable" userId="S::j.huxtable@uwtsd.ac.uk::ce7afb0c-0a0b-4601-881e-3e7131683976" providerId="AD" clId="Web-{493930E1-AB33-709A-6C12-27D12E1E4B51}" dt="2025-05-03T14:25:42.820" v="468"/>
          <ac:picMkLst>
            <pc:docMk/>
            <pc:sldMk cId="3514816884" sldId="261"/>
            <ac:picMk id="5" creationId="{4F5E976C-0CE5-B12C-2824-B55CFBC4290A}"/>
          </ac:picMkLst>
        </pc:picChg>
      </pc:sldChg>
      <pc:sldChg chg="addSp delSp modSp new">
        <pc:chgData name="Jason Huxtable" userId="S::j.huxtable@uwtsd.ac.uk::ce7afb0c-0a0b-4601-881e-3e7131683976" providerId="AD" clId="Web-{493930E1-AB33-709A-6C12-27D12E1E4B51}" dt="2025-05-03T14:45:26.048" v="770" actId="1076"/>
        <pc:sldMkLst>
          <pc:docMk/>
          <pc:sldMk cId="3824334543" sldId="262"/>
        </pc:sldMkLst>
        <pc:spChg chg="mod">
          <ac:chgData name="Jason Huxtable" userId="S::j.huxtable@uwtsd.ac.uk::ce7afb0c-0a0b-4601-881e-3e7131683976" providerId="AD" clId="Web-{493930E1-AB33-709A-6C12-27D12E1E4B51}" dt="2025-05-03T14:24:55.953" v="402" actId="20577"/>
          <ac:spMkLst>
            <pc:docMk/>
            <pc:sldMk cId="3824334543" sldId="262"/>
            <ac:spMk id="2" creationId="{7F8D038B-9428-F636-0EDE-CFD579DF4BBD}"/>
          </ac:spMkLst>
        </pc:spChg>
        <pc:spChg chg="del">
          <ac:chgData name="Jason Huxtable" userId="S::j.huxtable@uwtsd.ac.uk::ce7afb0c-0a0b-4601-881e-3e7131683976" providerId="AD" clId="Web-{493930E1-AB33-709A-6C12-27D12E1E4B51}" dt="2025-05-03T14:10:22.419" v="167"/>
          <ac:spMkLst>
            <pc:docMk/>
            <pc:sldMk cId="3824334543" sldId="262"/>
            <ac:spMk id="3" creationId="{E732DD23-5F75-4F66-9B10-1FF9817F9064}"/>
          </ac:spMkLst>
        </pc:spChg>
        <pc:spChg chg="add mod">
          <ac:chgData name="Jason Huxtable" userId="S::j.huxtable@uwtsd.ac.uk::ce7afb0c-0a0b-4601-881e-3e7131683976" providerId="AD" clId="Web-{493930E1-AB33-709A-6C12-27D12E1E4B51}" dt="2025-05-03T14:45:26.048" v="770" actId="1076"/>
          <ac:spMkLst>
            <pc:docMk/>
            <pc:sldMk cId="3824334543" sldId="262"/>
            <ac:spMk id="9" creationId="{4339C37B-8F66-2A4F-640D-F8878AA33EE4}"/>
          </ac:spMkLst>
        </pc:spChg>
        <pc:picChg chg="add mod">
          <ac:chgData name="Jason Huxtable" userId="S::j.huxtable@uwtsd.ac.uk::ce7afb0c-0a0b-4601-881e-3e7131683976" providerId="AD" clId="Web-{493930E1-AB33-709A-6C12-27D12E1E4B51}" dt="2025-05-03T14:20:46.450" v="357" actId="1076"/>
          <ac:picMkLst>
            <pc:docMk/>
            <pc:sldMk cId="3824334543" sldId="262"/>
            <ac:picMk id="4" creationId="{05C55DE8-FF7B-1246-2A25-B744F858FE8E}"/>
          </ac:picMkLst>
        </pc:picChg>
        <pc:picChg chg="add mod">
          <ac:chgData name="Jason Huxtable" userId="S::j.huxtable@uwtsd.ac.uk::ce7afb0c-0a0b-4601-881e-3e7131683976" providerId="AD" clId="Web-{493930E1-AB33-709A-6C12-27D12E1E4B51}" dt="2025-05-03T14:20:46.450" v="358" actId="1076"/>
          <ac:picMkLst>
            <pc:docMk/>
            <pc:sldMk cId="3824334543" sldId="262"/>
            <ac:picMk id="5" creationId="{F7151B3D-C0CD-084B-EE98-7EBE317FDA47}"/>
          </ac:picMkLst>
        </pc:picChg>
        <pc:picChg chg="add mod">
          <ac:chgData name="Jason Huxtable" userId="S::j.huxtable@uwtsd.ac.uk::ce7afb0c-0a0b-4601-881e-3e7131683976" providerId="AD" clId="Web-{493930E1-AB33-709A-6C12-27D12E1E4B51}" dt="2025-05-03T14:20:51.091" v="359" actId="1076"/>
          <ac:picMkLst>
            <pc:docMk/>
            <pc:sldMk cId="3824334543" sldId="262"/>
            <ac:picMk id="6" creationId="{71AC38AA-F3DB-CBB0-AEF0-8860F9E0408B}"/>
          </ac:picMkLst>
        </pc:picChg>
        <pc:picChg chg="add del mod">
          <ac:chgData name="Jason Huxtable" userId="S::j.huxtable@uwtsd.ac.uk::ce7afb0c-0a0b-4601-881e-3e7131683976" providerId="AD" clId="Web-{493930E1-AB33-709A-6C12-27D12E1E4B51}" dt="2025-05-03T14:15:59.255" v="190"/>
          <ac:picMkLst>
            <pc:docMk/>
            <pc:sldMk cId="3824334543" sldId="262"/>
            <ac:picMk id="7" creationId="{09DB5A55-6E73-B005-1BEF-2EDEC645A5F4}"/>
          </ac:picMkLst>
        </pc:picChg>
        <pc:picChg chg="add mod">
          <ac:chgData name="Jason Huxtable" userId="S::j.huxtable@uwtsd.ac.uk::ce7afb0c-0a0b-4601-881e-3e7131683976" providerId="AD" clId="Web-{493930E1-AB33-709A-6C12-27D12E1E4B51}" dt="2025-05-03T14:20:54.716" v="361" actId="1076"/>
          <ac:picMkLst>
            <pc:docMk/>
            <pc:sldMk cId="3824334543" sldId="262"/>
            <ac:picMk id="8" creationId="{7D2605BE-2554-5FBF-8904-3D72F4F64A90}"/>
          </ac:picMkLst>
        </pc:picChg>
      </pc:sldChg>
      <pc:sldChg chg="addSp delSp modSp new">
        <pc:chgData name="Jason Huxtable" userId="S::j.huxtable@uwtsd.ac.uk::ce7afb0c-0a0b-4601-881e-3e7131683976" providerId="AD" clId="Web-{493930E1-AB33-709A-6C12-27D12E1E4B51}" dt="2025-05-03T14:39:50.791" v="686" actId="14100"/>
        <pc:sldMkLst>
          <pc:docMk/>
          <pc:sldMk cId="4051499499" sldId="263"/>
        </pc:sldMkLst>
        <pc:spChg chg="mod">
          <ac:chgData name="Jason Huxtable" userId="S::j.huxtable@uwtsd.ac.uk::ce7afb0c-0a0b-4601-881e-3e7131683976" providerId="AD" clId="Web-{493930E1-AB33-709A-6C12-27D12E1E4B51}" dt="2025-05-03T14:33:17.170" v="570" actId="20577"/>
          <ac:spMkLst>
            <pc:docMk/>
            <pc:sldMk cId="4051499499" sldId="263"/>
            <ac:spMk id="2" creationId="{AC0A8911-3078-11AE-B16B-C1ABD7FCC610}"/>
          </ac:spMkLst>
        </pc:spChg>
        <pc:spChg chg="del">
          <ac:chgData name="Jason Huxtable" userId="S::j.huxtable@uwtsd.ac.uk::ce7afb0c-0a0b-4601-881e-3e7131683976" providerId="AD" clId="Web-{493930E1-AB33-709A-6C12-27D12E1E4B51}" dt="2025-05-03T14:33:24.436" v="571"/>
          <ac:spMkLst>
            <pc:docMk/>
            <pc:sldMk cId="4051499499" sldId="263"/>
            <ac:spMk id="3" creationId="{D82F62DF-18EA-2BF5-220C-9EC0470C9A86}"/>
          </ac:spMkLst>
        </pc:spChg>
        <pc:spChg chg="add del">
          <ac:chgData name="Jason Huxtable" userId="S::j.huxtable@uwtsd.ac.uk::ce7afb0c-0a0b-4601-881e-3e7131683976" providerId="AD" clId="Web-{493930E1-AB33-709A-6C12-27D12E1E4B51}" dt="2025-05-03T14:33:55.610" v="574"/>
          <ac:spMkLst>
            <pc:docMk/>
            <pc:sldMk cId="4051499499" sldId="263"/>
            <ac:spMk id="5" creationId="{A3CD5AE7-C29D-738B-AAE0-6D50815F34F8}"/>
          </ac:spMkLst>
        </pc:spChg>
        <pc:spChg chg="add del mod">
          <ac:chgData name="Jason Huxtable" userId="S::j.huxtable@uwtsd.ac.uk::ce7afb0c-0a0b-4601-881e-3e7131683976" providerId="AD" clId="Web-{493930E1-AB33-709A-6C12-27D12E1E4B51}" dt="2025-05-03T14:37:46.142" v="593"/>
          <ac:spMkLst>
            <pc:docMk/>
            <pc:sldMk cId="4051499499" sldId="263"/>
            <ac:spMk id="7" creationId="{1FFF28FB-2DFD-2C51-8E4B-F460D0CDCE5F}"/>
          </ac:spMkLst>
        </pc:spChg>
        <pc:spChg chg="add del mod">
          <ac:chgData name="Jason Huxtable" userId="S::j.huxtable@uwtsd.ac.uk::ce7afb0c-0a0b-4601-881e-3e7131683976" providerId="AD" clId="Web-{493930E1-AB33-709A-6C12-27D12E1E4B51}" dt="2025-05-03T14:38:12.253" v="600"/>
          <ac:spMkLst>
            <pc:docMk/>
            <pc:sldMk cId="4051499499" sldId="263"/>
            <ac:spMk id="11" creationId="{5F835AAC-9193-41B4-DC0B-EE75BEE31AFC}"/>
          </ac:spMkLst>
        </pc:spChg>
        <pc:spChg chg="add mod">
          <ac:chgData name="Jason Huxtable" userId="S::j.huxtable@uwtsd.ac.uk::ce7afb0c-0a0b-4601-881e-3e7131683976" providerId="AD" clId="Web-{493930E1-AB33-709A-6C12-27D12E1E4B51}" dt="2025-05-03T14:39:50.791" v="686" actId="14100"/>
          <ac:spMkLst>
            <pc:docMk/>
            <pc:sldMk cId="4051499499" sldId="263"/>
            <ac:spMk id="13" creationId="{82A704E7-2FEE-2D87-646A-6A0C70E5C3AD}"/>
          </ac:spMkLst>
        </pc:spChg>
        <pc:picChg chg="add del mod ord">
          <ac:chgData name="Jason Huxtable" userId="S::j.huxtable@uwtsd.ac.uk::ce7afb0c-0a0b-4601-881e-3e7131683976" providerId="AD" clId="Web-{493930E1-AB33-709A-6C12-27D12E1E4B51}" dt="2025-05-03T14:37:44.704" v="592"/>
          <ac:picMkLst>
            <pc:docMk/>
            <pc:sldMk cId="4051499499" sldId="263"/>
            <ac:picMk id="4" creationId="{7F9AB4F7-2AE9-F08D-85CE-2C1840C3072F}"/>
          </ac:picMkLst>
        </pc:picChg>
        <pc:picChg chg="add del mod ord">
          <ac:chgData name="Jason Huxtable" userId="S::j.huxtable@uwtsd.ac.uk::ce7afb0c-0a0b-4601-881e-3e7131683976" providerId="AD" clId="Web-{493930E1-AB33-709A-6C12-27D12E1E4B51}" dt="2025-05-03T14:38:06.206" v="599"/>
          <ac:picMkLst>
            <pc:docMk/>
            <pc:sldMk cId="4051499499" sldId="263"/>
            <ac:picMk id="8" creationId="{9F892453-45EF-1857-5200-ECA06FC70C47}"/>
          </ac:picMkLst>
        </pc:picChg>
        <pc:picChg chg="add del mod">
          <ac:chgData name="Jason Huxtable" userId="S::j.huxtable@uwtsd.ac.uk::ce7afb0c-0a0b-4601-881e-3e7131683976" providerId="AD" clId="Web-{493930E1-AB33-709A-6C12-27D12E1E4B51}" dt="2025-05-03T14:38:25.441" v="603"/>
          <ac:picMkLst>
            <pc:docMk/>
            <pc:sldMk cId="4051499499" sldId="263"/>
            <ac:picMk id="9" creationId="{063FD769-17BA-E1CE-F8B4-F86BFE18CB23}"/>
          </ac:picMkLst>
        </pc:picChg>
        <pc:picChg chg="add mod">
          <ac:chgData name="Jason Huxtable" userId="S::j.huxtable@uwtsd.ac.uk::ce7afb0c-0a0b-4601-881e-3e7131683976" providerId="AD" clId="Web-{493930E1-AB33-709A-6C12-27D12E1E4B51}" dt="2025-05-03T14:38:31.082" v="605" actId="14100"/>
          <ac:picMkLst>
            <pc:docMk/>
            <pc:sldMk cId="4051499499" sldId="263"/>
            <ac:picMk id="12" creationId="{C6E98CD8-FAE3-89A8-607A-5F3B4E1B0C66}"/>
          </ac:picMkLst>
        </pc:picChg>
      </pc:sldChg>
      <pc:sldMasterChg chg="addSldLayout">
        <pc:chgData name="Jason Huxtable" userId="S::j.huxtable@uwtsd.ac.uk::ce7afb0c-0a0b-4601-881e-3e7131683976" providerId="AD" clId="Web-{493930E1-AB33-709A-6C12-27D12E1E4B51}" dt="2025-05-03T13:50:19.662" v="1"/>
        <pc:sldMasterMkLst>
          <pc:docMk/>
          <pc:sldMasterMk cId="2923642609" sldId="2147483648"/>
        </pc:sldMasterMkLst>
        <pc:sldLayoutChg chg="add">
          <pc:chgData name="Jason Huxtable" userId="S::j.huxtable@uwtsd.ac.uk::ce7afb0c-0a0b-4601-881e-3e7131683976" providerId="AD" clId="Web-{493930E1-AB33-709A-6C12-27D12E1E4B51}" dt="2025-05-03T13:50:19.662" v="1"/>
          <pc:sldLayoutMkLst>
            <pc:docMk/>
            <pc:sldMasterMk cId="2923642609" sldId="2147483648"/>
            <pc:sldLayoutMk cId="3138228717" sldId="2147483707"/>
          </pc:sldLayoutMkLst>
        </pc:sldLayoutChg>
      </pc:sldMasterChg>
      <pc:sldMasterChg chg="addSldLayout">
        <pc:chgData name="Jason Huxtable" userId="S::j.huxtable@uwtsd.ac.uk::ce7afb0c-0a0b-4601-881e-3e7131683976" providerId="AD" clId="Web-{493930E1-AB33-709A-6C12-27D12E1E4B51}" dt="2025-05-03T13:51:01.493" v="5"/>
        <pc:sldMasterMkLst>
          <pc:docMk/>
          <pc:sldMasterMk cId="1384196811" sldId="2147483658"/>
        </pc:sldMasterMkLst>
        <pc:sldLayoutChg chg="add">
          <pc:chgData name="Jason Huxtable" userId="S::j.huxtable@uwtsd.ac.uk::ce7afb0c-0a0b-4601-881e-3e7131683976" providerId="AD" clId="Web-{493930E1-AB33-709A-6C12-27D12E1E4B51}" dt="2025-05-03T13:51:01.493" v="5"/>
          <pc:sldLayoutMkLst>
            <pc:docMk/>
            <pc:sldMasterMk cId="1384196811" sldId="2147483658"/>
            <pc:sldLayoutMk cId="1923687539" sldId="2147483687"/>
          </pc:sldLayoutMkLst>
        </pc:sldLayoutChg>
      </pc:sldMasterChg>
    </pc:docChg>
  </pc:docChgLst>
  <pc:docChgLst>
    <pc:chgData name="Jason Huxtable" userId="S::j.huxtable@uwtsd.ac.uk::ce7afb0c-0a0b-4601-881e-3e7131683976" providerId="AD" clId="Web-{A59D1DD0-855B-83A3-7109-647A84A08D68}"/>
    <pc:docChg chg="modSld">
      <pc:chgData name="Jason Huxtable" userId="S::j.huxtable@uwtsd.ac.uk::ce7afb0c-0a0b-4601-881e-3e7131683976" providerId="AD" clId="Web-{A59D1DD0-855B-83A3-7109-647A84A08D68}" dt="2025-05-08T11:47:32.308" v="11" actId="1076"/>
      <pc:docMkLst>
        <pc:docMk/>
      </pc:docMkLst>
      <pc:sldChg chg="addSp delSp modSp">
        <pc:chgData name="Jason Huxtable" userId="S::j.huxtable@uwtsd.ac.uk::ce7afb0c-0a0b-4601-881e-3e7131683976" providerId="AD" clId="Web-{A59D1DD0-855B-83A3-7109-647A84A08D68}" dt="2025-05-08T11:47:32.308" v="11" actId="1076"/>
        <pc:sldMkLst>
          <pc:docMk/>
          <pc:sldMk cId="514302900" sldId="265"/>
        </pc:sldMkLst>
        <pc:picChg chg="del">
          <ac:chgData name="Jason Huxtable" userId="S::j.huxtable@uwtsd.ac.uk::ce7afb0c-0a0b-4601-881e-3e7131683976" providerId="AD" clId="Web-{A59D1DD0-855B-83A3-7109-647A84A08D68}" dt="2025-05-08T11:44:53.483" v="0"/>
          <ac:picMkLst>
            <pc:docMk/>
            <pc:sldMk cId="514302900" sldId="265"/>
            <ac:picMk id="4" creationId="{46708546-43F2-7CD9-4A82-67C385723161}"/>
          </ac:picMkLst>
        </pc:picChg>
        <pc:picChg chg="add mod">
          <ac:chgData name="Jason Huxtable" userId="S::j.huxtable@uwtsd.ac.uk::ce7afb0c-0a0b-4601-881e-3e7131683976" providerId="AD" clId="Web-{A59D1DD0-855B-83A3-7109-647A84A08D68}" dt="2025-05-08T11:45:01.515" v="4" actId="1076"/>
          <ac:picMkLst>
            <pc:docMk/>
            <pc:sldMk cId="514302900" sldId="265"/>
            <ac:picMk id="5" creationId="{CBFCE1F6-1E39-3DFF-60F6-BABB7A9D08DB}"/>
          </ac:picMkLst>
        </pc:picChg>
        <pc:picChg chg="del">
          <ac:chgData name="Jason Huxtable" userId="S::j.huxtable@uwtsd.ac.uk::ce7afb0c-0a0b-4601-881e-3e7131683976" providerId="AD" clId="Web-{A59D1DD0-855B-83A3-7109-647A84A08D68}" dt="2025-05-08T11:47:25.823" v="8"/>
          <ac:picMkLst>
            <pc:docMk/>
            <pc:sldMk cId="514302900" sldId="265"/>
            <ac:picMk id="6" creationId="{E3FF5284-E244-D3E0-314A-4B943BFE0A62}"/>
          </ac:picMkLst>
        </pc:picChg>
        <pc:picChg chg="add mod">
          <ac:chgData name="Jason Huxtable" userId="S::j.huxtable@uwtsd.ac.uk::ce7afb0c-0a0b-4601-881e-3e7131683976" providerId="AD" clId="Web-{A59D1DD0-855B-83A3-7109-647A84A08D68}" dt="2025-05-08T11:47:32.308" v="11" actId="1076"/>
          <ac:picMkLst>
            <pc:docMk/>
            <pc:sldMk cId="514302900" sldId="265"/>
            <ac:picMk id="7" creationId="{65950F8A-D786-DFC9-5754-84CAF5791205}"/>
          </ac:picMkLst>
        </pc:picChg>
        <pc:picChg chg="del">
          <ac:chgData name="Jason Huxtable" userId="S::j.huxtable@uwtsd.ac.uk::ce7afb0c-0a0b-4601-881e-3e7131683976" providerId="AD" clId="Web-{A59D1DD0-855B-83A3-7109-647A84A08D68}" dt="2025-05-08T11:47:07.165" v="5"/>
          <ac:picMkLst>
            <pc:docMk/>
            <pc:sldMk cId="514302900" sldId="265"/>
            <ac:picMk id="8" creationId="{51D7784B-592A-A155-C34B-8A4C53B7BD20}"/>
          </ac:picMkLst>
        </pc:picChg>
        <pc:picChg chg="add mod">
          <ac:chgData name="Jason Huxtable" userId="S::j.huxtable@uwtsd.ac.uk::ce7afb0c-0a0b-4601-881e-3e7131683976" providerId="AD" clId="Web-{A59D1DD0-855B-83A3-7109-647A84A08D68}" dt="2025-05-08T11:47:31.058" v="10" actId="1076"/>
          <ac:picMkLst>
            <pc:docMk/>
            <pc:sldMk cId="514302900" sldId="265"/>
            <ac:picMk id="9" creationId="{976D1F94-A6D2-CC65-A399-6409A5D43E7E}"/>
          </ac:picMkLst>
        </pc:picChg>
      </pc:sldChg>
    </pc:docChg>
  </pc:docChgLst>
  <pc:docChgLst>
    <pc:chgData name="Jason Huxtable" userId="S::j.huxtable@uwtsd.ac.uk::ce7afb0c-0a0b-4601-881e-3e7131683976" providerId="AD" clId="Web-{C3446AAD-B3BE-0050-8332-92379BAA29F9}"/>
    <pc:docChg chg="addSld modSld">
      <pc:chgData name="Jason Huxtable" userId="S::j.huxtable@uwtsd.ac.uk::ce7afb0c-0a0b-4601-881e-3e7131683976" providerId="AD" clId="Web-{C3446AAD-B3BE-0050-8332-92379BAA29F9}" dt="2025-05-03T15:56:39.516" v="56" actId="1076"/>
      <pc:docMkLst>
        <pc:docMk/>
      </pc:docMkLst>
      <pc:sldChg chg="addSp delSp modSp new">
        <pc:chgData name="Jason Huxtable" userId="S::j.huxtable@uwtsd.ac.uk::ce7afb0c-0a0b-4601-881e-3e7131683976" providerId="AD" clId="Web-{C3446AAD-B3BE-0050-8332-92379BAA29F9}" dt="2025-05-03T15:56:39.516" v="56" actId="1076"/>
        <pc:sldMkLst>
          <pc:docMk/>
          <pc:sldMk cId="267335414" sldId="269"/>
        </pc:sldMkLst>
        <pc:spChg chg="mod">
          <ac:chgData name="Jason Huxtable" userId="S::j.huxtable@uwtsd.ac.uk::ce7afb0c-0a0b-4601-881e-3e7131683976" providerId="AD" clId="Web-{C3446AAD-B3BE-0050-8332-92379BAA29F9}" dt="2025-05-03T15:53:08.603" v="31" actId="20577"/>
          <ac:spMkLst>
            <pc:docMk/>
            <pc:sldMk cId="267335414" sldId="269"/>
            <ac:spMk id="2" creationId="{C815F839-CE1D-C450-C1B0-9F7482D0528F}"/>
          </ac:spMkLst>
        </pc:spChg>
        <pc:spChg chg="del">
          <ac:chgData name="Jason Huxtable" userId="S::j.huxtable@uwtsd.ac.uk::ce7afb0c-0a0b-4601-881e-3e7131683976" providerId="AD" clId="Web-{C3446AAD-B3BE-0050-8332-92379BAA29F9}" dt="2025-05-03T15:53:12.712" v="32"/>
          <ac:spMkLst>
            <pc:docMk/>
            <pc:sldMk cId="267335414" sldId="269"/>
            <ac:spMk id="3" creationId="{95C8A66F-360E-6FC9-F6B4-E2C4A3A4CC54}"/>
          </ac:spMkLst>
        </pc:spChg>
        <pc:spChg chg="add mod">
          <ac:chgData name="Jason Huxtable" userId="S::j.huxtable@uwtsd.ac.uk::ce7afb0c-0a0b-4601-881e-3e7131683976" providerId="AD" clId="Web-{C3446AAD-B3BE-0050-8332-92379BAA29F9}" dt="2025-05-03T15:56:12.234" v="46" actId="1076"/>
          <ac:spMkLst>
            <pc:docMk/>
            <pc:sldMk cId="267335414" sldId="269"/>
            <ac:spMk id="6" creationId="{B2BA5572-80E8-C2A8-6A6D-5D1DDB160F8A}"/>
          </ac:spMkLst>
        </pc:spChg>
        <pc:spChg chg="add mod">
          <ac:chgData name="Jason Huxtable" userId="S::j.huxtable@uwtsd.ac.uk::ce7afb0c-0a0b-4601-881e-3e7131683976" providerId="AD" clId="Web-{C3446AAD-B3BE-0050-8332-92379BAA29F9}" dt="2025-05-03T15:56:39.516" v="56" actId="1076"/>
          <ac:spMkLst>
            <pc:docMk/>
            <pc:sldMk cId="267335414" sldId="269"/>
            <ac:spMk id="8" creationId="{12BEB368-6111-EEC5-804F-A60051366975}"/>
          </ac:spMkLst>
        </pc:spChg>
        <pc:picChg chg="add mod">
          <ac:chgData name="Jason Huxtable" userId="S::j.huxtable@uwtsd.ac.uk::ce7afb0c-0a0b-4601-881e-3e7131683976" providerId="AD" clId="Web-{C3446AAD-B3BE-0050-8332-92379BAA29F9}" dt="2025-05-03T15:53:31.260" v="35" actId="1076"/>
          <ac:picMkLst>
            <pc:docMk/>
            <pc:sldMk cId="267335414" sldId="269"/>
            <ac:picMk id="4" creationId="{6FD6FF27-7057-6A8F-6956-343259DC7EEF}"/>
          </ac:picMkLst>
        </pc:picChg>
        <pc:picChg chg="add mod">
          <ac:chgData name="Jason Huxtable" userId="S::j.huxtable@uwtsd.ac.uk::ce7afb0c-0a0b-4601-881e-3e7131683976" providerId="AD" clId="Web-{C3446AAD-B3BE-0050-8332-92379BAA29F9}" dt="2025-05-03T15:56:13.265" v="47" actId="1076"/>
          <ac:picMkLst>
            <pc:docMk/>
            <pc:sldMk cId="267335414" sldId="269"/>
            <ac:picMk id="5" creationId="{9A0C9274-3B3E-FD70-21DF-082B80E2BD71}"/>
          </ac:picMkLst>
        </pc:picChg>
        <pc:picChg chg="add mod">
          <ac:chgData name="Jason Huxtable" userId="S::j.huxtable@uwtsd.ac.uk::ce7afb0c-0a0b-4601-881e-3e7131683976" providerId="AD" clId="Web-{C3446AAD-B3BE-0050-8332-92379BAA29F9}" dt="2025-05-03T15:56:19.312" v="49" actId="1076"/>
          <ac:picMkLst>
            <pc:docMk/>
            <pc:sldMk cId="267335414" sldId="269"/>
            <ac:picMk id="7" creationId="{60B02338-4125-A66D-D556-B8A78D72BE1C}"/>
          </ac:picMkLst>
        </pc:picChg>
      </pc:sldChg>
    </pc:docChg>
  </pc:docChgLst>
  <pc:docChgLst>
    <pc:chgData name="Jason Huxtable" userId="S::j.huxtable@uwtsd.ac.uk::ce7afb0c-0a0b-4601-881e-3e7131683976" providerId="AD" clId="Web-{38225A59-EF2A-D00C-7B24-4BFC6901863F}"/>
    <pc:docChg chg="addSld delSld">
      <pc:chgData name="Jason Huxtable" userId="S::j.huxtable@uwtsd.ac.uk::ce7afb0c-0a0b-4601-881e-3e7131683976" providerId="AD" clId="Web-{38225A59-EF2A-D00C-7B24-4BFC6901863F}" dt="2025-05-08T14:20:19.687" v="1"/>
      <pc:docMkLst>
        <pc:docMk/>
      </pc:docMkLst>
      <pc:sldChg chg="add del">
        <pc:chgData name="Jason Huxtable" userId="S::j.huxtable@uwtsd.ac.uk::ce7afb0c-0a0b-4601-881e-3e7131683976" providerId="AD" clId="Web-{38225A59-EF2A-D00C-7B24-4BFC6901863F}" dt="2025-05-08T14:20:19.687" v="1"/>
        <pc:sldMkLst>
          <pc:docMk/>
          <pc:sldMk cId="3824334543" sldId="262"/>
        </pc:sldMkLst>
      </pc:sldChg>
    </pc:docChg>
  </pc:docChgLst>
  <pc:docChgLst>
    <pc:chgData name="Jason Huxtable" userId="S::j.huxtable@uwtsd.ac.uk::ce7afb0c-0a0b-4601-881e-3e7131683976" providerId="AD" clId="Web-{774468E2-4097-3BB4-0B85-DA7DD8657B65}"/>
    <pc:docChg chg="modSld">
      <pc:chgData name="Jason Huxtable" userId="S::j.huxtable@uwtsd.ac.uk::ce7afb0c-0a0b-4601-881e-3e7131683976" providerId="AD" clId="Web-{774468E2-4097-3BB4-0B85-DA7DD8657B65}" dt="2025-05-08T11:39:55.117" v="50" actId="20577"/>
      <pc:docMkLst>
        <pc:docMk/>
      </pc:docMkLst>
      <pc:sldChg chg="addSp delSp modSp">
        <pc:chgData name="Jason Huxtable" userId="S::j.huxtable@uwtsd.ac.uk::ce7afb0c-0a0b-4601-881e-3e7131683976" providerId="AD" clId="Web-{774468E2-4097-3BB4-0B85-DA7DD8657B65}" dt="2025-05-08T11:39:55.117" v="50" actId="20577"/>
        <pc:sldMkLst>
          <pc:docMk/>
          <pc:sldMk cId="514302900" sldId="265"/>
        </pc:sldMkLst>
        <pc:spChg chg="mod">
          <ac:chgData name="Jason Huxtable" userId="S::j.huxtable@uwtsd.ac.uk::ce7afb0c-0a0b-4601-881e-3e7131683976" providerId="AD" clId="Web-{774468E2-4097-3BB4-0B85-DA7DD8657B65}" dt="2025-05-08T11:39:55.117" v="50" actId="20577"/>
          <ac:spMkLst>
            <pc:docMk/>
            <pc:sldMk cId="514302900" sldId="265"/>
            <ac:spMk id="3" creationId="{B2F2C8D8-F377-4B02-BE24-C9C7D51CF586}"/>
          </ac:spMkLst>
        </pc:spChg>
        <pc:picChg chg="add mod">
          <ac:chgData name="Jason Huxtable" userId="S::j.huxtable@uwtsd.ac.uk::ce7afb0c-0a0b-4601-881e-3e7131683976" providerId="AD" clId="Web-{774468E2-4097-3BB4-0B85-DA7DD8657B65}" dt="2025-05-08T11:37:21.738" v="35" actId="1076"/>
          <ac:picMkLst>
            <pc:docMk/>
            <pc:sldMk cId="514302900" sldId="265"/>
            <ac:picMk id="4" creationId="{46708546-43F2-7CD9-4A82-67C385723161}"/>
          </ac:picMkLst>
        </pc:picChg>
        <pc:picChg chg="del">
          <ac:chgData name="Jason Huxtable" userId="S::j.huxtable@uwtsd.ac.uk::ce7afb0c-0a0b-4601-881e-3e7131683976" providerId="AD" clId="Web-{774468E2-4097-3BB4-0B85-DA7DD8657B65}" dt="2025-05-08T11:36:57.112" v="31"/>
          <ac:picMkLst>
            <pc:docMk/>
            <pc:sldMk cId="514302900" sldId="265"/>
            <ac:picMk id="5" creationId="{026E51FA-8C11-69D2-64F8-50DF3DDDCD08}"/>
          </ac:picMkLst>
        </pc:picChg>
        <pc:picChg chg="add mod">
          <ac:chgData name="Jason Huxtable" userId="S::j.huxtable@uwtsd.ac.uk::ce7afb0c-0a0b-4601-881e-3e7131683976" providerId="AD" clId="Web-{774468E2-4097-3BB4-0B85-DA7DD8657B65}" dt="2025-05-08T11:38:16.833" v="40" actId="1076"/>
          <ac:picMkLst>
            <pc:docMk/>
            <pc:sldMk cId="514302900" sldId="265"/>
            <ac:picMk id="6" creationId="{E3FF5284-E244-D3E0-314A-4B943BFE0A62}"/>
          </ac:picMkLst>
        </pc:picChg>
        <pc:picChg chg="del">
          <ac:chgData name="Jason Huxtable" userId="S::j.huxtable@uwtsd.ac.uk::ce7afb0c-0a0b-4601-881e-3e7131683976" providerId="AD" clId="Web-{774468E2-4097-3BB4-0B85-DA7DD8657B65}" dt="2025-05-08T11:38:06.630" v="36"/>
          <ac:picMkLst>
            <pc:docMk/>
            <pc:sldMk cId="514302900" sldId="265"/>
            <ac:picMk id="7" creationId="{14C124ED-767F-F780-9FC2-C1AA7D385A0D}"/>
          </ac:picMkLst>
        </pc:picChg>
        <pc:picChg chg="add mod">
          <ac:chgData name="Jason Huxtable" userId="S::j.huxtable@uwtsd.ac.uk::ce7afb0c-0a0b-4601-881e-3e7131683976" providerId="AD" clId="Web-{774468E2-4097-3BB4-0B85-DA7DD8657B65}" dt="2025-05-08T11:39:42.929" v="43" actId="1076"/>
          <ac:picMkLst>
            <pc:docMk/>
            <pc:sldMk cId="514302900" sldId="265"/>
            <ac:picMk id="8" creationId="{51D7784B-592A-A155-C34B-8A4C53B7BD20}"/>
          </ac:picMkLst>
        </pc:picChg>
        <pc:picChg chg="del">
          <ac:chgData name="Jason Huxtable" userId="S::j.huxtable@uwtsd.ac.uk::ce7afb0c-0a0b-4601-881e-3e7131683976" providerId="AD" clId="Web-{774468E2-4097-3BB4-0B85-DA7DD8657B65}" dt="2025-05-08T11:39:28.991" v="41"/>
          <ac:picMkLst>
            <pc:docMk/>
            <pc:sldMk cId="514302900" sldId="265"/>
            <ac:picMk id="9" creationId="{E1695900-D56C-4100-5FAB-2A698EE3B993}"/>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2" name="Picture 1" descr="A blue background with a logo&#10;&#10;Description automatically generated">
            <a:extLst>
              <a:ext uri="{FF2B5EF4-FFF2-40B4-BE49-F238E27FC236}">
                <a16:creationId xmlns:a16="http://schemas.microsoft.com/office/drawing/2014/main" id="{428A2852-A043-B582-AD32-FD952299B74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12575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3" name="Picture 2" descr="A blue background with yellow text&#10;&#10;Description automatically generated">
            <a:extLst>
              <a:ext uri="{FF2B5EF4-FFF2-40B4-BE49-F238E27FC236}">
                <a16:creationId xmlns:a16="http://schemas.microsoft.com/office/drawing/2014/main" id="{AA46EE6A-794A-EBEE-BBD4-A789F25C354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51228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08/05/2025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38228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67234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5" name="Picture 4" descr="A blue and white background&#10;&#10;Description automatically generated">
            <a:extLst>
              <a:ext uri="{FF2B5EF4-FFF2-40B4-BE49-F238E27FC236}">
                <a16:creationId xmlns:a16="http://schemas.microsoft.com/office/drawing/2014/main" id="{63B6A318-EF11-49E8-E8AE-15107F6C178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984086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971485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6" name="Picture 5" descr="A screenshot of a computer&#10;&#10;Description automatically generated">
            <a:extLst>
              <a:ext uri="{FF2B5EF4-FFF2-40B4-BE49-F238E27FC236}">
                <a16:creationId xmlns:a16="http://schemas.microsoft.com/office/drawing/2014/main" id="{0CB99F05-75D2-06B1-964A-A54B3F61314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5797432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08/05/2025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9236875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theme" Target="../theme/theme2.xml"/><Relationship Id="rId5" Type="http://schemas.openxmlformats.org/officeDocument/2006/relationships/slideLayout" Target="../slideLayouts/slideLayout9.xml"/><Relationship Id="rId4" Type="http://schemas.openxmlformats.org/officeDocument/2006/relationships/slideLayout" Target="../slideLayouts/slideLayout8.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1.xml"/><Relationship Id="rId1"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5/8/2025</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706" r:id="rId3"/>
    <p:sldLayoutId id="2147483707"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685" r:id="rId2"/>
    <p:sldLayoutId id="2147483684" r:id="rId3"/>
    <p:sldLayoutId id="2147483686" r:id="rId4"/>
    <p:sldLayoutId id="2147483687"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704" r:id="rId1"/>
    <p:sldLayoutId id="214748370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www.uwtsd.ac.uk/" TargetMode="Externa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5.xml"/><Relationship Id="rId5" Type="http://schemas.openxmlformats.org/officeDocument/2006/relationships/image" Target="../media/image18.png"/><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6.xml"/><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6.xml"/><Relationship Id="rId5" Type="http://schemas.openxmlformats.org/officeDocument/2006/relationships/image" Target="../media/image27.jpeg"/><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5.xml"/><Relationship Id="rId5" Type="http://schemas.openxmlformats.org/officeDocument/2006/relationships/image" Target="../media/image31.jpeg"/><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everal white arrows pointing upwards on a wooden wall">
            <a:extLst>
              <a:ext uri="{FF2B5EF4-FFF2-40B4-BE49-F238E27FC236}">
                <a16:creationId xmlns:a16="http://schemas.microsoft.com/office/drawing/2014/main" id="{D10C5E6D-0BEF-612E-5066-EC7D7AE5C9A4}"/>
              </a:ext>
            </a:extLst>
          </p:cNvPr>
          <p:cNvPicPr>
            <a:picLocks noChangeAspect="1"/>
          </p:cNvPicPr>
          <p:nvPr/>
        </p:nvPicPr>
        <p:blipFill>
          <a:blip r:embed="rId2"/>
          <a:stretch>
            <a:fillRect/>
          </a:stretch>
        </p:blipFill>
        <p:spPr>
          <a:xfrm>
            <a:off x="3495040" y="-94753"/>
            <a:ext cx="8696077" cy="5830073"/>
          </a:xfrm>
          <a:prstGeom prst="rect">
            <a:avLst/>
          </a:prstGeom>
        </p:spPr>
      </p:pic>
      <p:sp>
        <p:nvSpPr>
          <p:cNvPr id="6" name="TextBox 5">
            <a:extLst>
              <a:ext uri="{FF2B5EF4-FFF2-40B4-BE49-F238E27FC236}">
                <a16:creationId xmlns:a16="http://schemas.microsoft.com/office/drawing/2014/main" id="{577E7DCD-C6F5-B116-2F53-99A4D38F72E2}"/>
              </a:ext>
            </a:extLst>
          </p:cNvPr>
          <p:cNvSpPr txBox="1"/>
          <p:nvPr/>
        </p:nvSpPr>
        <p:spPr>
          <a:xfrm>
            <a:off x="519044" y="298174"/>
            <a:ext cx="2743200" cy="503214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latin typeface="Calibri Light"/>
                <a:ea typeface="Calibri"/>
                <a:cs typeface="Calibri"/>
              </a:rPr>
              <a:t>Digital Skills for Success</a:t>
            </a:r>
          </a:p>
          <a:p>
            <a:endParaRPr lang="en-GB" sz="2100" b="1">
              <a:latin typeface="Calibri Light"/>
              <a:ea typeface="Calibri"/>
              <a:cs typeface="Calibri"/>
            </a:endParaRPr>
          </a:p>
          <a:p>
            <a:pPr marL="342900" indent="-342900">
              <a:buFont typeface="Calibri"/>
              <a:buChar char="-"/>
            </a:pPr>
            <a:r>
              <a:rPr lang="en-GB" sz="2100">
                <a:latin typeface="Calibri Light"/>
                <a:ea typeface="Calibri"/>
                <a:cs typeface="Calibri"/>
              </a:rPr>
              <a:t>Campus </a:t>
            </a:r>
            <a:r>
              <a:rPr lang="en-GB" sz="2100" err="1">
                <a:latin typeface="Calibri Light"/>
                <a:ea typeface="Calibri"/>
                <a:cs typeface="Calibri"/>
              </a:rPr>
              <a:t>Wifi</a:t>
            </a:r>
            <a:r>
              <a:rPr lang="en-GB" sz="2100">
                <a:latin typeface="Calibri Light"/>
                <a:ea typeface="Calibri"/>
                <a:cs typeface="Calibri"/>
              </a:rPr>
              <a:t> Connection</a:t>
            </a:r>
          </a:p>
          <a:p>
            <a:pPr marL="342900" indent="-342900">
              <a:buFont typeface="Calibri"/>
              <a:buChar char="-"/>
            </a:pPr>
            <a:endParaRPr lang="en-GB" sz="2100">
              <a:latin typeface="Calibri Light"/>
              <a:ea typeface="Calibri"/>
              <a:cs typeface="Calibri"/>
            </a:endParaRPr>
          </a:p>
          <a:p>
            <a:pPr marL="342900" indent="-342900">
              <a:buFont typeface="Calibri"/>
              <a:buChar char="-"/>
            </a:pPr>
            <a:r>
              <a:rPr lang="en-GB" sz="2100">
                <a:latin typeface="Calibri Light"/>
                <a:ea typeface="Calibri"/>
                <a:cs typeface="Calibri"/>
              </a:rPr>
              <a:t>Downloading &amp; Exploring UWTSD </a:t>
            </a:r>
            <a:r>
              <a:rPr lang="en-GB" sz="2100" err="1">
                <a:latin typeface="Calibri Light"/>
                <a:ea typeface="Calibri"/>
                <a:cs typeface="Calibri"/>
              </a:rPr>
              <a:t>HwB</a:t>
            </a:r>
            <a:r>
              <a:rPr lang="en-GB" sz="2100">
                <a:latin typeface="Calibri Light"/>
                <a:ea typeface="Calibri"/>
                <a:cs typeface="Calibri"/>
              </a:rPr>
              <a:t> App</a:t>
            </a:r>
          </a:p>
          <a:p>
            <a:pPr marL="342900" indent="-342900">
              <a:buFont typeface="Calibri"/>
              <a:buChar char="-"/>
            </a:pPr>
            <a:endParaRPr lang="en-GB" sz="2100">
              <a:latin typeface="Calibri Light"/>
              <a:ea typeface="Calibri"/>
              <a:cs typeface="Calibri"/>
            </a:endParaRPr>
          </a:p>
          <a:p>
            <a:pPr marL="342900" indent="-342900">
              <a:buFont typeface="Calibri"/>
              <a:buChar char="-"/>
            </a:pPr>
            <a:r>
              <a:rPr lang="en-GB" sz="2100">
                <a:latin typeface="Calibri Light"/>
                <a:ea typeface="Calibri"/>
                <a:cs typeface="Calibri"/>
              </a:rPr>
              <a:t>Accessing Moodle</a:t>
            </a:r>
          </a:p>
          <a:p>
            <a:pPr marL="342900" indent="-342900">
              <a:buFont typeface="Calibri"/>
              <a:buChar char="-"/>
            </a:pPr>
            <a:endParaRPr lang="en-GB" sz="2100">
              <a:latin typeface="Calibri Light"/>
              <a:ea typeface="Calibri"/>
              <a:cs typeface="Calibri"/>
            </a:endParaRPr>
          </a:p>
          <a:p>
            <a:pPr marL="342900" indent="-342900">
              <a:buFont typeface="Calibri"/>
              <a:buChar char="-"/>
            </a:pPr>
            <a:r>
              <a:rPr lang="en-GB" sz="2100">
                <a:latin typeface="Calibri Light"/>
                <a:ea typeface="Calibri"/>
                <a:cs typeface="Calibri"/>
              </a:rPr>
              <a:t>Accessible Campus Apps: Treasure Hunt Activity</a:t>
            </a:r>
          </a:p>
        </p:txBody>
      </p:sp>
    </p:spTree>
    <p:extLst>
      <p:ext uri="{BB962C8B-B14F-4D97-AF65-F5344CB8AC3E}">
        <p14:creationId xmlns:p14="http://schemas.microsoft.com/office/powerpoint/2010/main" val="14251986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B1992-3C7B-8FA1-AFE5-BE27822882ED}"/>
              </a:ext>
            </a:extLst>
          </p:cNvPr>
          <p:cNvSpPr>
            <a:spLocks noGrp="1"/>
          </p:cNvSpPr>
          <p:nvPr>
            <p:ph type="title"/>
          </p:nvPr>
        </p:nvSpPr>
        <p:spPr/>
        <p:txBody>
          <a:bodyPr/>
          <a:lstStyle/>
          <a:p>
            <a:r>
              <a:rPr lang="en-GB" b="1" err="1">
                <a:ea typeface="Calibri Light"/>
                <a:cs typeface="Calibri Light"/>
              </a:rPr>
              <a:t>WiFi</a:t>
            </a:r>
            <a:r>
              <a:rPr lang="en-GB" b="1">
                <a:ea typeface="Calibri Light"/>
                <a:cs typeface="Calibri Light"/>
              </a:rPr>
              <a:t> Login</a:t>
            </a:r>
            <a:endParaRPr lang="en-GB" b="1"/>
          </a:p>
        </p:txBody>
      </p:sp>
      <p:sp>
        <p:nvSpPr>
          <p:cNvPr id="4" name="TextBox 3">
            <a:extLst>
              <a:ext uri="{FF2B5EF4-FFF2-40B4-BE49-F238E27FC236}">
                <a16:creationId xmlns:a16="http://schemas.microsoft.com/office/drawing/2014/main" id="{91940E3E-5DAF-7C77-ADCC-652C34D1E840}"/>
              </a:ext>
            </a:extLst>
          </p:cNvPr>
          <p:cNvSpPr txBox="1"/>
          <p:nvPr/>
        </p:nvSpPr>
        <p:spPr>
          <a:xfrm>
            <a:off x="4512806" y="670118"/>
            <a:ext cx="672592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ea typeface="Calibri"/>
                <a:cs typeface="Calibri"/>
              </a:rPr>
              <a:t>Welcome to campus! You are going to need to be connected to campus </a:t>
            </a:r>
            <a:r>
              <a:rPr lang="en-GB" sz="2000" err="1">
                <a:ea typeface="Calibri"/>
                <a:cs typeface="Calibri"/>
              </a:rPr>
              <a:t>WiFi</a:t>
            </a:r>
            <a:r>
              <a:rPr lang="en-GB" sz="2000">
                <a:ea typeface="Calibri"/>
                <a:cs typeface="Calibri"/>
              </a:rPr>
              <a:t> for most activities. Let's get connected...</a:t>
            </a:r>
            <a:endParaRPr lang="en-GB" sz="2000"/>
          </a:p>
        </p:txBody>
      </p:sp>
      <p:pic>
        <p:nvPicPr>
          <p:cNvPr id="5" name="Picture 4" descr="A screenshot of a computer&#10;&#10;AI-generated content may be incorrect.">
            <a:extLst>
              <a:ext uri="{FF2B5EF4-FFF2-40B4-BE49-F238E27FC236}">
                <a16:creationId xmlns:a16="http://schemas.microsoft.com/office/drawing/2014/main" id="{83D3F360-DE7E-DB2A-9741-882D4609A3E8}"/>
              </a:ext>
            </a:extLst>
          </p:cNvPr>
          <p:cNvPicPr>
            <a:picLocks noChangeAspect="1"/>
          </p:cNvPicPr>
          <p:nvPr/>
        </p:nvPicPr>
        <p:blipFill>
          <a:blip r:embed="rId2"/>
          <a:stretch>
            <a:fillRect/>
          </a:stretch>
        </p:blipFill>
        <p:spPr>
          <a:xfrm>
            <a:off x="3045777" y="1917383"/>
            <a:ext cx="2615565" cy="3632835"/>
          </a:xfrm>
          <a:prstGeom prst="rect">
            <a:avLst/>
          </a:prstGeom>
        </p:spPr>
      </p:pic>
      <p:sp>
        <p:nvSpPr>
          <p:cNvPr id="6" name="TextBox 5">
            <a:extLst>
              <a:ext uri="{FF2B5EF4-FFF2-40B4-BE49-F238E27FC236}">
                <a16:creationId xmlns:a16="http://schemas.microsoft.com/office/drawing/2014/main" id="{932ABDAF-C25D-1785-9DDE-67F3FFDD8145}"/>
              </a:ext>
            </a:extLst>
          </p:cNvPr>
          <p:cNvSpPr txBox="1"/>
          <p:nvPr/>
        </p:nvSpPr>
        <p:spPr>
          <a:xfrm>
            <a:off x="594580" y="2640716"/>
            <a:ext cx="1859280"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ea typeface="Calibri"/>
                <a:cs typeface="Calibri"/>
              </a:rPr>
              <a:t>Step 1: Open up your </a:t>
            </a:r>
            <a:r>
              <a:rPr lang="en-GB" sz="2000" err="1">
                <a:ea typeface="Calibri"/>
                <a:cs typeface="Calibri"/>
              </a:rPr>
              <a:t>WiFi</a:t>
            </a:r>
            <a:r>
              <a:rPr lang="en-GB" sz="2000">
                <a:ea typeface="Calibri"/>
                <a:cs typeface="Calibri"/>
              </a:rPr>
              <a:t> settings and find '</a:t>
            </a:r>
            <a:r>
              <a:rPr lang="en-GB" sz="2000" err="1">
                <a:ea typeface="Calibri"/>
                <a:cs typeface="Calibri"/>
              </a:rPr>
              <a:t>eduroam</a:t>
            </a:r>
            <a:r>
              <a:rPr lang="en-GB" sz="2000">
                <a:ea typeface="Calibri"/>
                <a:cs typeface="Calibri"/>
              </a:rPr>
              <a:t>'. Connect.</a:t>
            </a:r>
            <a:endParaRPr lang="en-GB" sz="2000"/>
          </a:p>
        </p:txBody>
      </p:sp>
      <p:pic>
        <p:nvPicPr>
          <p:cNvPr id="7" name="Picture 6" descr="A close up of a number&#10;&#10;AI-generated content may be incorrect.">
            <a:extLst>
              <a:ext uri="{FF2B5EF4-FFF2-40B4-BE49-F238E27FC236}">
                <a16:creationId xmlns:a16="http://schemas.microsoft.com/office/drawing/2014/main" id="{2DAF8CE7-80B4-9C0B-3CBB-64AFDB7D3A88}"/>
              </a:ext>
            </a:extLst>
          </p:cNvPr>
          <p:cNvPicPr>
            <a:picLocks noChangeAspect="1"/>
          </p:cNvPicPr>
          <p:nvPr/>
        </p:nvPicPr>
        <p:blipFill>
          <a:blip r:embed="rId3"/>
          <a:stretch>
            <a:fillRect/>
          </a:stretch>
        </p:blipFill>
        <p:spPr>
          <a:xfrm>
            <a:off x="6632575" y="3429318"/>
            <a:ext cx="4819650" cy="16859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TextBox 8">
            <a:extLst>
              <a:ext uri="{FF2B5EF4-FFF2-40B4-BE49-F238E27FC236}">
                <a16:creationId xmlns:a16="http://schemas.microsoft.com/office/drawing/2014/main" id="{1CB4A466-3372-BADD-1F80-8A4FD070942B}"/>
              </a:ext>
            </a:extLst>
          </p:cNvPr>
          <p:cNvSpPr txBox="1"/>
          <p:nvPr/>
        </p:nvSpPr>
        <p:spPr>
          <a:xfrm>
            <a:off x="6782904" y="2285558"/>
            <a:ext cx="465328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ea typeface="Calibri"/>
                <a:cs typeface="Calibri"/>
              </a:rPr>
              <a:t>Step 2: You will need to enter your username and password. </a:t>
            </a:r>
            <a:endParaRPr lang="en-GB" sz="2000"/>
          </a:p>
        </p:txBody>
      </p:sp>
    </p:spTree>
    <p:extLst>
      <p:ext uri="{BB962C8B-B14F-4D97-AF65-F5344CB8AC3E}">
        <p14:creationId xmlns:p14="http://schemas.microsoft.com/office/powerpoint/2010/main" val="764587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4A97DE-D694-123A-7A9A-C8262A9E604B}"/>
              </a:ext>
            </a:extLst>
          </p:cNvPr>
          <p:cNvSpPr>
            <a:spLocks noGrp="1"/>
          </p:cNvSpPr>
          <p:nvPr>
            <p:ph type="title"/>
          </p:nvPr>
        </p:nvSpPr>
        <p:spPr/>
        <p:txBody>
          <a:bodyPr/>
          <a:lstStyle/>
          <a:p>
            <a:r>
              <a:rPr lang="en-GB" sz="3200" b="1">
                <a:ea typeface="Calibri Light" panose="020F0302020204030204"/>
                <a:cs typeface="Calibri Light" panose="020F0302020204030204"/>
              </a:rPr>
              <a:t>UWTSD HWB App</a:t>
            </a:r>
          </a:p>
        </p:txBody>
      </p:sp>
      <p:pic>
        <p:nvPicPr>
          <p:cNvPr id="4" name="Picture 3" descr="A screenshot of a cell phone&#10;&#10;AI-generated content may be incorrect.">
            <a:extLst>
              <a:ext uri="{FF2B5EF4-FFF2-40B4-BE49-F238E27FC236}">
                <a16:creationId xmlns:a16="http://schemas.microsoft.com/office/drawing/2014/main" id="{38A759CA-F086-0E7C-571E-F93C2A13C6DB}"/>
              </a:ext>
            </a:extLst>
          </p:cNvPr>
          <p:cNvPicPr>
            <a:picLocks noChangeAspect="1"/>
          </p:cNvPicPr>
          <p:nvPr/>
        </p:nvPicPr>
        <p:blipFill>
          <a:blip r:embed="rId2"/>
          <a:stretch>
            <a:fillRect/>
          </a:stretch>
        </p:blipFill>
        <p:spPr>
          <a:xfrm>
            <a:off x="6100484" y="1023728"/>
            <a:ext cx="5512767" cy="3761409"/>
          </a:xfrm>
          <a:prstGeom prst="rect">
            <a:avLst/>
          </a:prstGeom>
        </p:spPr>
      </p:pic>
      <p:sp>
        <p:nvSpPr>
          <p:cNvPr id="6" name="TextBox 5">
            <a:extLst>
              <a:ext uri="{FF2B5EF4-FFF2-40B4-BE49-F238E27FC236}">
                <a16:creationId xmlns:a16="http://schemas.microsoft.com/office/drawing/2014/main" id="{207A8895-6BBD-EBAD-F934-68EA2AC88604}"/>
              </a:ext>
            </a:extLst>
          </p:cNvPr>
          <p:cNvSpPr txBox="1"/>
          <p:nvPr/>
        </p:nvSpPr>
        <p:spPr>
          <a:xfrm>
            <a:off x="353392" y="1689652"/>
            <a:ext cx="5526156" cy="34273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latin typeface="Calibri Light"/>
                <a:ea typeface="Calibri"/>
                <a:cs typeface="Calibri"/>
              </a:rPr>
              <a:t>The UWTSD HWB app provides a simple to use, personalised and efficient way to access all the information you'll need during your time at UWTSD. </a:t>
            </a:r>
          </a:p>
          <a:p>
            <a:endParaRPr lang="en-GB" sz="2400">
              <a:latin typeface="Calibri Light"/>
              <a:ea typeface="Calibri"/>
              <a:cs typeface="Calibri"/>
            </a:endParaRPr>
          </a:p>
          <a:p>
            <a:r>
              <a:rPr lang="en-GB" sz="2400">
                <a:latin typeface="Calibri Light"/>
                <a:ea typeface="Calibri"/>
                <a:cs typeface="Calibri"/>
              </a:rPr>
              <a:t>The app will include academic support, finance queries, campus life, health and wellbeing, and so much more... The one-stop shop for all your queries.</a:t>
            </a:r>
          </a:p>
        </p:txBody>
      </p:sp>
    </p:spTree>
    <p:extLst>
      <p:ext uri="{BB962C8B-B14F-4D97-AF65-F5344CB8AC3E}">
        <p14:creationId xmlns:p14="http://schemas.microsoft.com/office/powerpoint/2010/main" val="35148168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0A8911-3078-11AE-B16B-C1ABD7FCC610}"/>
              </a:ext>
            </a:extLst>
          </p:cNvPr>
          <p:cNvSpPr>
            <a:spLocks noGrp="1"/>
          </p:cNvSpPr>
          <p:nvPr>
            <p:ph type="title"/>
          </p:nvPr>
        </p:nvSpPr>
        <p:spPr/>
        <p:txBody>
          <a:bodyPr/>
          <a:lstStyle/>
          <a:p>
            <a:r>
              <a:rPr lang="en-GB" b="1">
                <a:ea typeface="Calibri Light"/>
                <a:cs typeface="Calibri Light"/>
              </a:rPr>
              <a:t>Accessing Moodle</a:t>
            </a:r>
            <a:endParaRPr lang="en-GB" b="1"/>
          </a:p>
        </p:txBody>
      </p:sp>
      <p:sp>
        <p:nvSpPr>
          <p:cNvPr id="13" name="TextBox 12">
            <a:extLst>
              <a:ext uri="{FF2B5EF4-FFF2-40B4-BE49-F238E27FC236}">
                <a16:creationId xmlns:a16="http://schemas.microsoft.com/office/drawing/2014/main" id="{82A704E7-2FEE-2D87-646A-6A0C70E5C3AD}"/>
              </a:ext>
            </a:extLst>
          </p:cNvPr>
          <p:cNvSpPr txBox="1"/>
          <p:nvPr/>
        </p:nvSpPr>
        <p:spPr>
          <a:xfrm>
            <a:off x="916607" y="1535042"/>
            <a:ext cx="5183808" cy="252376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ea typeface="Calibri"/>
                <a:cs typeface="Calibri"/>
              </a:rPr>
              <a:t>Moodle is the University's VLE (Virtual Learning Environment). You will need to access Moodle regularly. You'll be using Moodle to access lecture materials, find study materials, assignment information and to submit your assessments! Being confident with Moodle access will help you every week.</a:t>
            </a:r>
          </a:p>
          <a:p>
            <a:endParaRPr lang="en-GB">
              <a:ea typeface="Calibri"/>
              <a:cs typeface="Calibri"/>
            </a:endParaRPr>
          </a:p>
        </p:txBody>
      </p:sp>
      <p:sp>
        <p:nvSpPr>
          <p:cNvPr id="9" name="TextBox 8">
            <a:extLst>
              <a:ext uri="{FF2B5EF4-FFF2-40B4-BE49-F238E27FC236}">
                <a16:creationId xmlns:a16="http://schemas.microsoft.com/office/drawing/2014/main" id="{D8AEF260-C7BF-B96D-FA1A-D0AB71659DF3}"/>
              </a:ext>
            </a:extLst>
          </p:cNvPr>
          <p:cNvSpPr txBox="1"/>
          <p:nvPr/>
        </p:nvSpPr>
        <p:spPr>
          <a:xfrm>
            <a:off x="7222434" y="1281043"/>
            <a:ext cx="4223026"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ea typeface="Calibri"/>
                <a:cs typeface="Calibri"/>
              </a:rPr>
              <a:t>You can access Moodle directly from the HWB App. If you've already downloaded (Task1) this will be very easy.</a:t>
            </a:r>
            <a:endParaRPr lang="en-US" sz="2000">
              <a:ea typeface="Calibri"/>
              <a:cs typeface="Calibri"/>
            </a:endParaRPr>
          </a:p>
          <a:p>
            <a:endParaRPr lang="en-GB" sz="2000">
              <a:ea typeface="Calibri"/>
              <a:cs typeface="Calibri"/>
            </a:endParaRPr>
          </a:p>
          <a:p>
            <a:r>
              <a:rPr lang="en-GB" sz="2000">
                <a:ea typeface="Calibri"/>
                <a:cs typeface="Calibri"/>
              </a:rPr>
              <a:t>You can also access from the University Website:</a:t>
            </a:r>
            <a:endParaRPr lang="en-US" sz="2000">
              <a:ea typeface="Calibri"/>
              <a:cs typeface="Calibri"/>
            </a:endParaRPr>
          </a:p>
          <a:p>
            <a:pPr marL="285750" indent="-285750">
              <a:buFont typeface="Calibri,Sans-Serif"/>
              <a:buChar char="-"/>
            </a:pPr>
            <a:r>
              <a:rPr lang="en-GB" sz="2000">
                <a:ea typeface="Calibri"/>
                <a:cs typeface="Calibri"/>
                <a:hlinkClick r:id="rId2"/>
              </a:rPr>
              <a:t>www.uwtsd.ac.uk</a:t>
            </a:r>
            <a:endParaRPr lang="en-GB" sz="2000">
              <a:ea typeface="Calibri"/>
              <a:cs typeface="Calibri"/>
            </a:endParaRPr>
          </a:p>
          <a:p>
            <a:pPr marL="285750" indent="-285750">
              <a:buFont typeface="Calibri,Sans-Serif"/>
              <a:buChar char="-"/>
            </a:pPr>
            <a:r>
              <a:rPr lang="en-GB" sz="2000">
                <a:ea typeface="Calibri"/>
                <a:cs typeface="Calibri"/>
              </a:rPr>
              <a:t>Click on 'Current Students' tab (top right corner)</a:t>
            </a:r>
            <a:endParaRPr lang="en-US" sz="2000">
              <a:ea typeface="Calibri"/>
              <a:cs typeface="Calibri"/>
            </a:endParaRPr>
          </a:p>
          <a:p>
            <a:pPr marL="285750" indent="-285750">
              <a:buFont typeface="Calibri,Sans-Serif"/>
              <a:buChar char="-"/>
            </a:pPr>
            <a:r>
              <a:rPr lang="en-GB" sz="2000">
                <a:ea typeface="Calibri"/>
                <a:cs typeface="Calibri"/>
              </a:rPr>
              <a:t>Click on Moodle tab</a:t>
            </a:r>
            <a:endParaRPr lang="en-US" sz="2000">
              <a:ea typeface="Calibri"/>
              <a:cs typeface="Calibri"/>
            </a:endParaRPr>
          </a:p>
          <a:p>
            <a:pPr marL="285750" indent="-285750">
              <a:buFont typeface="Calibri,Sans-Serif"/>
              <a:buChar char="-"/>
            </a:pPr>
            <a:r>
              <a:rPr lang="en-GB" sz="2000">
                <a:ea typeface="Calibri"/>
                <a:cs typeface="Calibri"/>
              </a:rPr>
              <a:t>Sign in with student credentials</a:t>
            </a:r>
            <a:endParaRPr lang="en-GB" sz="2000"/>
          </a:p>
        </p:txBody>
      </p:sp>
      <p:sp>
        <p:nvSpPr>
          <p:cNvPr id="10" name="TextBox 9">
            <a:extLst>
              <a:ext uri="{FF2B5EF4-FFF2-40B4-BE49-F238E27FC236}">
                <a16:creationId xmlns:a16="http://schemas.microsoft.com/office/drawing/2014/main" id="{3048AA73-E87D-C915-A7DD-7CED2EB54A99}"/>
              </a:ext>
            </a:extLst>
          </p:cNvPr>
          <p:cNvSpPr txBox="1"/>
          <p:nvPr/>
        </p:nvSpPr>
        <p:spPr>
          <a:xfrm>
            <a:off x="7220226" y="362227"/>
            <a:ext cx="4145721"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a:latin typeface="Calibri Light"/>
                <a:ea typeface="Calibri Light"/>
                <a:cs typeface="Calibri Light"/>
              </a:rPr>
              <a:t>Task 2: Access Moodle</a:t>
            </a:r>
          </a:p>
        </p:txBody>
      </p:sp>
      <p:pic>
        <p:nvPicPr>
          <p:cNvPr id="11" name="Picture 10" descr="MOODLE :: NORDIC ADL CONFERENCE">
            <a:extLst>
              <a:ext uri="{FF2B5EF4-FFF2-40B4-BE49-F238E27FC236}">
                <a16:creationId xmlns:a16="http://schemas.microsoft.com/office/drawing/2014/main" id="{FCEED350-6CEE-BA3E-02CC-17FB71073584}"/>
              </a:ext>
            </a:extLst>
          </p:cNvPr>
          <p:cNvPicPr>
            <a:picLocks noChangeAspect="1"/>
          </p:cNvPicPr>
          <p:nvPr/>
        </p:nvPicPr>
        <p:blipFill>
          <a:blip r:embed="rId3"/>
          <a:stretch>
            <a:fillRect/>
          </a:stretch>
        </p:blipFill>
        <p:spPr>
          <a:xfrm>
            <a:off x="2173357" y="4204498"/>
            <a:ext cx="3615632" cy="944829"/>
          </a:xfrm>
          <a:prstGeom prst="rect">
            <a:avLst/>
          </a:prstGeom>
        </p:spPr>
      </p:pic>
    </p:spTree>
    <p:extLst>
      <p:ext uri="{BB962C8B-B14F-4D97-AF65-F5344CB8AC3E}">
        <p14:creationId xmlns:p14="http://schemas.microsoft.com/office/powerpoint/2010/main" val="40514994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8D038B-9428-F636-0EDE-CFD579DF4BBD}"/>
              </a:ext>
            </a:extLst>
          </p:cNvPr>
          <p:cNvSpPr>
            <a:spLocks noGrp="1"/>
          </p:cNvSpPr>
          <p:nvPr>
            <p:ph type="title"/>
          </p:nvPr>
        </p:nvSpPr>
        <p:spPr>
          <a:xfrm>
            <a:off x="358219" y="122168"/>
            <a:ext cx="11481847" cy="1325563"/>
          </a:xfrm>
        </p:spPr>
        <p:txBody>
          <a:bodyPr/>
          <a:lstStyle/>
          <a:p>
            <a:r>
              <a:rPr lang="en-GB" sz="3200" b="1">
                <a:ea typeface="Calibri Light"/>
                <a:cs typeface="Calibri Light"/>
              </a:rPr>
              <a:t>Task 1: Download and Explore the HWB App</a:t>
            </a:r>
          </a:p>
        </p:txBody>
      </p:sp>
      <p:pic>
        <p:nvPicPr>
          <p:cNvPr id="5" name="Picture 4" descr="App Store Badge.svg - Wikimedia Commons">
            <a:extLst>
              <a:ext uri="{FF2B5EF4-FFF2-40B4-BE49-F238E27FC236}">
                <a16:creationId xmlns:a16="http://schemas.microsoft.com/office/drawing/2014/main" id="{F7151B3D-C0CD-084B-EE98-7EBE317FDA47}"/>
              </a:ext>
            </a:extLst>
          </p:cNvPr>
          <p:cNvPicPr>
            <a:picLocks noChangeAspect="1"/>
          </p:cNvPicPr>
          <p:nvPr/>
        </p:nvPicPr>
        <p:blipFill>
          <a:blip r:embed="rId2"/>
          <a:stretch>
            <a:fillRect/>
          </a:stretch>
        </p:blipFill>
        <p:spPr>
          <a:xfrm>
            <a:off x="1103172" y="4471366"/>
            <a:ext cx="2752174" cy="808659"/>
          </a:xfrm>
          <a:prstGeom prst="rect">
            <a:avLst/>
          </a:prstGeom>
        </p:spPr>
      </p:pic>
      <p:pic>
        <p:nvPicPr>
          <p:cNvPr id="8" name="Picture 7" descr="File:Google Play 2022 logo.svg - Wikipedia">
            <a:extLst>
              <a:ext uri="{FF2B5EF4-FFF2-40B4-BE49-F238E27FC236}">
                <a16:creationId xmlns:a16="http://schemas.microsoft.com/office/drawing/2014/main" id="{7D2605BE-2554-5FBF-8904-3D72F4F64A90}"/>
              </a:ext>
            </a:extLst>
          </p:cNvPr>
          <p:cNvPicPr>
            <a:picLocks noChangeAspect="1"/>
          </p:cNvPicPr>
          <p:nvPr/>
        </p:nvPicPr>
        <p:blipFill>
          <a:blip r:embed="rId3"/>
          <a:stretch>
            <a:fillRect/>
          </a:stretch>
        </p:blipFill>
        <p:spPr>
          <a:xfrm>
            <a:off x="5077652" y="4591946"/>
            <a:ext cx="2743477" cy="578540"/>
          </a:xfrm>
          <a:prstGeom prst="rect">
            <a:avLst/>
          </a:prstGeom>
        </p:spPr>
      </p:pic>
      <p:sp>
        <p:nvSpPr>
          <p:cNvPr id="9" name="TextBox 8">
            <a:extLst>
              <a:ext uri="{FF2B5EF4-FFF2-40B4-BE49-F238E27FC236}">
                <a16:creationId xmlns:a16="http://schemas.microsoft.com/office/drawing/2014/main" id="{4339C37B-8F66-2A4F-640D-F8878AA33EE4}"/>
              </a:ext>
            </a:extLst>
          </p:cNvPr>
          <p:cNvSpPr txBox="1"/>
          <p:nvPr/>
        </p:nvSpPr>
        <p:spPr>
          <a:xfrm>
            <a:off x="8669130" y="485913"/>
            <a:ext cx="3173895" cy="48013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AutoNum type="arabicPeriod"/>
            </a:pPr>
            <a:r>
              <a:rPr lang="en-GB">
                <a:latin typeface="Calibri Light"/>
                <a:ea typeface="Calibri"/>
                <a:cs typeface="Calibri"/>
              </a:rPr>
              <a:t>Download UWTSD HWB App. Follow QR codes or just search for 'UWTSD HWB' in relevant App store. Or access from University Website if you prefer.</a:t>
            </a:r>
            <a:endParaRPr lang="en-US"/>
          </a:p>
          <a:p>
            <a:pPr marL="342900" indent="-342900">
              <a:buAutoNum type="arabicPeriod"/>
            </a:pPr>
            <a:endParaRPr lang="en-GB">
              <a:latin typeface="Calibri Light"/>
              <a:ea typeface="Calibri"/>
              <a:cs typeface="Calibri"/>
            </a:endParaRPr>
          </a:p>
          <a:p>
            <a:pPr marL="342900" indent="-342900">
              <a:buAutoNum type="arabicPeriod"/>
            </a:pPr>
            <a:r>
              <a:rPr lang="en-GB">
                <a:latin typeface="Calibri Light"/>
                <a:ea typeface="Calibri"/>
                <a:cs typeface="Calibri"/>
              </a:rPr>
              <a:t>Sign-in with your Student Log-in credentials.</a:t>
            </a:r>
          </a:p>
          <a:p>
            <a:pPr marL="342900" indent="-342900">
              <a:buAutoNum type="arabicPeriod"/>
            </a:pPr>
            <a:endParaRPr lang="en-GB">
              <a:latin typeface="Calibri Light"/>
              <a:ea typeface="Calibri"/>
              <a:cs typeface="Calibri"/>
            </a:endParaRPr>
          </a:p>
          <a:p>
            <a:pPr marL="342900" indent="-342900">
              <a:buAutoNum type="arabicPeriod"/>
            </a:pPr>
            <a:r>
              <a:rPr lang="en-GB">
                <a:latin typeface="Calibri Light"/>
                <a:ea typeface="Calibri"/>
                <a:cs typeface="Calibri"/>
              </a:rPr>
              <a:t>Can you find your timetable? </a:t>
            </a:r>
          </a:p>
          <a:p>
            <a:pPr marL="342900" indent="-342900">
              <a:buAutoNum type="arabicPeriod"/>
            </a:pPr>
            <a:endParaRPr lang="en-GB">
              <a:latin typeface="Calibri Light"/>
              <a:ea typeface="Calibri"/>
              <a:cs typeface="Calibri"/>
            </a:endParaRPr>
          </a:p>
          <a:p>
            <a:pPr marL="342900" indent="-342900">
              <a:buAutoNum type="arabicPeriod"/>
            </a:pPr>
            <a:r>
              <a:rPr lang="en-GB">
                <a:latin typeface="Calibri Light"/>
                <a:ea typeface="Calibri"/>
                <a:cs typeface="Calibri"/>
              </a:rPr>
              <a:t>Feedback to the class one other area you've found on the </a:t>
            </a:r>
            <a:r>
              <a:rPr lang="en-GB" err="1">
                <a:latin typeface="Calibri Light"/>
                <a:ea typeface="Calibri"/>
                <a:cs typeface="Calibri"/>
              </a:rPr>
              <a:t>HwB</a:t>
            </a:r>
            <a:r>
              <a:rPr lang="en-GB">
                <a:latin typeface="Calibri Light"/>
                <a:ea typeface="Calibri"/>
                <a:cs typeface="Calibri"/>
              </a:rPr>
              <a:t> App. What have you discovered...?</a:t>
            </a:r>
          </a:p>
        </p:txBody>
      </p:sp>
      <p:pic>
        <p:nvPicPr>
          <p:cNvPr id="3" name="Picture 2" descr="A qr code with black squares&#10;&#10;AI-generated content may be incorrect.">
            <a:extLst>
              <a:ext uri="{FF2B5EF4-FFF2-40B4-BE49-F238E27FC236}">
                <a16:creationId xmlns:a16="http://schemas.microsoft.com/office/drawing/2014/main" id="{5FFEB96E-A6D1-D8A8-21A5-91D22A6D1B3A}"/>
              </a:ext>
            </a:extLst>
          </p:cNvPr>
          <p:cNvPicPr>
            <a:picLocks noChangeAspect="1"/>
          </p:cNvPicPr>
          <p:nvPr/>
        </p:nvPicPr>
        <p:blipFill>
          <a:blip r:embed="rId4"/>
          <a:stretch>
            <a:fillRect/>
          </a:stretch>
        </p:blipFill>
        <p:spPr>
          <a:xfrm>
            <a:off x="890867" y="1271867"/>
            <a:ext cx="3171265" cy="3193677"/>
          </a:xfrm>
          <a:prstGeom prst="rect">
            <a:avLst/>
          </a:prstGeom>
        </p:spPr>
      </p:pic>
      <p:pic>
        <p:nvPicPr>
          <p:cNvPr id="7" name="Picture 6" descr="A qr code with black squares&#10;&#10;AI-generated content may be incorrect.">
            <a:extLst>
              <a:ext uri="{FF2B5EF4-FFF2-40B4-BE49-F238E27FC236}">
                <a16:creationId xmlns:a16="http://schemas.microsoft.com/office/drawing/2014/main" id="{48DB0279-CE43-155A-855B-3358097314B6}"/>
              </a:ext>
            </a:extLst>
          </p:cNvPr>
          <p:cNvPicPr>
            <a:picLocks noChangeAspect="1"/>
          </p:cNvPicPr>
          <p:nvPr/>
        </p:nvPicPr>
        <p:blipFill>
          <a:blip r:embed="rId5"/>
          <a:stretch>
            <a:fillRect/>
          </a:stretch>
        </p:blipFill>
        <p:spPr>
          <a:xfrm>
            <a:off x="4790514" y="1271867"/>
            <a:ext cx="3328147" cy="3305736"/>
          </a:xfrm>
          <a:prstGeom prst="rect">
            <a:avLst/>
          </a:prstGeom>
        </p:spPr>
      </p:pic>
    </p:spTree>
    <p:extLst>
      <p:ext uri="{BB962C8B-B14F-4D97-AF65-F5344CB8AC3E}">
        <p14:creationId xmlns:p14="http://schemas.microsoft.com/office/powerpoint/2010/main" val="38243345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1F80FE-5C41-77A8-B5D6-3C1BFC276914}"/>
              </a:ext>
            </a:extLst>
          </p:cNvPr>
          <p:cNvSpPr>
            <a:spLocks noGrp="1"/>
          </p:cNvSpPr>
          <p:nvPr>
            <p:ph type="title"/>
          </p:nvPr>
        </p:nvSpPr>
        <p:spPr/>
        <p:txBody>
          <a:bodyPr/>
          <a:lstStyle/>
          <a:p>
            <a:r>
              <a:rPr lang="en-GB" sz="3200" b="1">
                <a:ea typeface="Calibri Light"/>
                <a:cs typeface="Calibri Light"/>
              </a:rPr>
              <a:t>Task 3: Find your Week 1 lecture slides</a:t>
            </a:r>
            <a:endParaRPr lang="en-US"/>
          </a:p>
        </p:txBody>
      </p:sp>
      <p:sp>
        <p:nvSpPr>
          <p:cNvPr id="3" name="Content Placeholder 2">
            <a:extLst>
              <a:ext uri="{FF2B5EF4-FFF2-40B4-BE49-F238E27FC236}">
                <a16:creationId xmlns:a16="http://schemas.microsoft.com/office/drawing/2014/main" id="{B2F2C8D8-F377-4B02-BE24-C9C7D51CF586}"/>
              </a:ext>
            </a:extLst>
          </p:cNvPr>
          <p:cNvSpPr>
            <a:spLocks noGrp="1"/>
          </p:cNvSpPr>
          <p:nvPr>
            <p:ph idx="1"/>
          </p:nvPr>
        </p:nvSpPr>
        <p:spPr>
          <a:xfrm>
            <a:off x="358219" y="1825625"/>
            <a:ext cx="6290087" cy="3575934"/>
          </a:xfrm>
        </p:spPr>
        <p:txBody>
          <a:bodyPr vert="horz" lIns="91440" tIns="45720" rIns="91440" bIns="45720" rtlCol="0" anchor="t">
            <a:normAutofit lnSpcReduction="10000"/>
          </a:bodyPr>
          <a:lstStyle/>
          <a:p>
            <a:r>
              <a:rPr lang="en-GB">
                <a:ea typeface="Calibri"/>
                <a:cs typeface="Calibri"/>
              </a:rPr>
              <a:t>Step 1: Log in to Moodle </a:t>
            </a:r>
          </a:p>
          <a:p>
            <a:r>
              <a:rPr lang="en-GB">
                <a:ea typeface="Calibri"/>
                <a:cs typeface="Calibri"/>
              </a:rPr>
              <a:t>Step 2: Find LCHS4002 Digital Skills and Research Methods Module</a:t>
            </a:r>
          </a:p>
          <a:p>
            <a:r>
              <a:rPr lang="en-GB">
                <a:ea typeface="Calibri"/>
                <a:cs typeface="Calibri"/>
              </a:rPr>
              <a:t>Step 3: Find Week 1 - Introduction/ Digital literacy and safety</a:t>
            </a:r>
          </a:p>
          <a:p>
            <a:r>
              <a:rPr lang="en-GB">
                <a:ea typeface="Calibri"/>
                <a:cs typeface="Calibri"/>
              </a:rPr>
              <a:t>Step 4: Find lecture PowerPoint files</a:t>
            </a:r>
          </a:p>
          <a:p>
            <a:r>
              <a:rPr lang="en-GB">
                <a:ea typeface="Calibri"/>
                <a:cs typeface="Calibri"/>
              </a:rPr>
              <a:t>Question: What are you doing after the break today?</a:t>
            </a:r>
          </a:p>
        </p:txBody>
      </p:sp>
      <p:pic>
        <p:nvPicPr>
          <p:cNvPr id="5" name="Picture 4" descr="A screenshot of a computer&#10;&#10;AI-generated content may be incorrect.">
            <a:extLst>
              <a:ext uri="{FF2B5EF4-FFF2-40B4-BE49-F238E27FC236}">
                <a16:creationId xmlns:a16="http://schemas.microsoft.com/office/drawing/2014/main" id="{CBFCE1F6-1E39-3DFF-60F6-BABB7A9D08DB}"/>
              </a:ext>
            </a:extLst>
          </p:cNvPr>
          <p:cNvPicPr>
            <a:picLocks noChangeAspect="1"/>
          </p:cNvPicPr>
          <p:nvPr/>
        </p:nvPicPr>
        <p:blipFill>
          <a:blip r:embed="rId2"/>
          <a:stretch>
            <a:fillRect/>
          </a:stretch>
        </p:blipFill>
        <p:spPr>
          <a:xfrm>
            <a:off x="7724775" y="552450"/>
            <a:ext cx="3362325" cy="1514475"/>
          </a:xfrm>
          <a:prstGeom prst="rect">
            <a:avLst/>
          </a:prstGeom>
        </p:spPr>
      </p:pic>
      <p:pic>
        <p:nvPicPr>
          <p:cNvPr id="7" name="Picture 6" descr="A close up of a logo&#10;&#10;AI-generated content may be incorrect.">
            <a:extLst>
              <a:ext uri="{FF2B5EF4-FFF2-40B4-BE49-F238E27FC236}">
                <a16:creationId xmlns:a16="http://schemas.microsoft.com/office/drawing/2014/main" id="{65950F8A-D786-DFC9-5754-84CAF5791205}"/>
              </a:ext>
            </a:extLst>
          </p:cNvPr>
          <p:cNvPicPr>
            <a:picLocks noChangeAspect="1"/>
          </p:cNvPicPr>
          <p:nvPr/>
        </p:nvPicPr>
        <p:blipFill>
          <a:blip r:embed="rId3"/>
          <a:stretch>
            <a:fillRect/>
          </a:stretch>
        </p:blipFill>
        <p:spPr>
          <a:xfrm>
            <a:off x="8091488" y="4371975"/>
            <a:ext cx="2619375" cy="476250"/>
          </a:xfrm>
          <a:prstGeom prst="rect">
            <a:avLst/>
          </a:prstGeom>
        </p:spPr>
      </p:pic>
      <p:pic>
        <p:nvPicPr>
          <p:cNvPr id="9" name="Picture 8" descr="A graphic of a person holding a book&#10;&#10;AI-generated content may be incorrect.">
            <a:extLst>
              <a:ext uri="{FF2B5EF4-FFF2-40B4-BE49-F238E27FC236}">
                <a16:creationId xmlns:a16="http://schemas.microsoft.com/office/drawing/2014/main" id="{976D1F94-A6D2-CC65-A399-6409A5D43E7E}"/>
              </a:ext>
            </a:extLst>
          </p:cNvPr>
          <p:cNvPicPr>
            <a:picLocks noChangeAspect="1"/>
          </p:cNvPicPr>
          <p:nvPr/>
        </p:nvPicPr>
        <p:blipFill>
          <a:blip r:embed="rId4"/>
          <a:stretch>
            <a:fillRect/>
          </a:stretch>
        </p:blipFill>
        <p:spPr>
          <a:xfrm>
            <a:off x="7953375" y="2190750"/>
            <a:ext cx="2552700" cy="1809750"/>
          </a:xfrm>
          <a:prstGeom prst="rect">
            <a:avLst/>
          </a:prstGeom>
        </p:spPr>
      </p:pic>
    </p:spTree>
    <p:extLst>
      <p:ext uri="{BB962C8B-B14F-4D97-AF65-F5344CB8AC3E}">
        <p14:creationId xmlns:p14="http://schemas.microsoft.com/office/powerpoint/2010/main" val="5143029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3EFF2-5FE8-CB51-B7A5-12E68303B23F}"/>
              </a:ext>
            </a:extLst>
          </p:cNvPr>
          <p:cNvSpPr>
            <a:spLocks noGrp="1"/>
          </p:cNvSpPr>
          <p:nvPr>
            <p:ph type="title"/>
          </p:nvPr>
        </p:nvSpPr>
        <p:spPr/>
        <p:txBody>
          <a:bodyPr/>
          <a:lstStyle/>
          <a:p>
            <a:r>
              <a:rPr lang="en-GB" b="1">
                <a:ea typeface="Calibri Light"/>
                <a:cs typeface="Calibri Light"/>
              </a:rPr>
              <a:t>Campus Word-Bank</a:t>
            </a:r>
          </a:p>
        </p:txBody>
      </p:sp>
      <p:pic>
        <p:nvPicPr>
          <p:cNvPr id="4" name="Picture 3" descr="A qr code with black squares&#10;&#10;Description automatically generated">
            <a:extLst>
              <a:ext uri="{FF2B5EF4-FFF2-40B4-BE49-F238E27FC236}">
                <a16:creationId xmlns:a16="http://schemas.microsoft.com/office/drawing/2014/main" id="{C648CD77-DF71-70F3-76EF-62BAD6FF8369}"/>
              </a:ext>
            </a:extLst>
          </p:cNvPr>
          <p:cNvPicPr>
            <a:picLocks noChangeAspect="1"/>
          </p:cNvPicPr>
          <p:nvPr/>
        </p:nvPicPr>
        <p:blipFill>
          <a:blip r:embed="rId2"/>
          <a:stretch>
            <a:fillRect/>
          </a:stretch>
        </p:blipFill>
        <p:spPr>
          <a:xfrm>
            <a:off x="1012686" y="1813338"/>
            <a:ext cx="3010453" cy="3010453"/>
          </a:xfrm>
          <a:prstGeom prst="rect">
            <a:avLst/>
          </a:prstGeom>
        </p:spPr>
      </p:pic>
      <p:sp>
        <p:nvSpPr>
          <p:cNvPr id="5" name="Arrow: Left-Right 4">
            <a:extLst>
              <a:ext uri="{FF2B5EF4-FFF2-40B4-BE49-F238E27FC236}">
                <a16:creationId xmlns:a16="http://schemas.microsoft.com/office/drawing/2014/main" id="{A9B3158C-0CB8-B9C2-C652-C544475284D7}"/>
              </a:ext>
            </a:extLst>
          </p:cNvPr>
          <p:cNvSpPr/>
          <p:nvPr/>
        </p:nvSpPr>
        <p:spPr>
          <a:xfrm rot="720000">
            <a:off x="4142392" y="2897333"/>
            <a:ext cx="1216151" cy="484631"/>
          </a:xfrm>
          <a:prstGeom prst="lef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6" name="Picture 5" descr="A screenshot of a cell phone&#10;&#10;Description automatically generated">
            <a:extLst>
              <a:ext uri="{FF2B5EF4-FFF2-40B4-BE49-F238E27FC236}">
                <a16:creationId xmlns:a16="http://schemas.microsoft.com/office/drawing/2014/main" id="{CC04EEF1-D4D7-FD02-EB82-889766842665}"/>
              </a:ext>
            </a:extLst>
          </p:cNvPr>
          <p:cNvPicPr>
            <a:picLocks noChangeAspect="1"/>
          </p:cNvPicPr>
          <p:nvPr/>
        </p:nvPicPr>
        <p:blipFill>
          <a:blip r:embed="rId3"/>
          <a:stretch>
            <a:fillRect/>
          </a:stretch>
        </p:blipFill>
        <p:spPr>
          <a:xfrm>
            <a:off x="5640525" y="744814"/>
            <a:ext cx="2390775" cy="4772025"/>
          </a:xfrm>
          <a:prstGeom prst="rect">
            <a:avLst/>
          </a:prstGeom>
        </p:spPr>
      </p:pic>
      <p:sp>
        <p:nvSpPr>
          <p:cNvPr id="8" name="TextBox 7">
            <a:extLst>
              <a:ext uri="{FF2B5EF4-FFF2-40B4-BE49-F238E27FC236}">
                <a16:creationId xmlns:a16="http://schemas.microsoft.com/office/drawing/2014/main" id="{F294A619-1E26-F4C4-94F7-ED8C9C22BBD1}"/>
              </a:ext>
            </a:extLst>
          </p:cNvPr>
          <p:cNvSpPr txBox="1"/>
          <p:nvPr/>
        </p:nvSpPr>
        <p:spPr>
          <a:xfrm>
            <a:off x="8635999" y="1336260"/>
            <a:ext cx="3107634"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latin typeface="Calibri Light"/>
                <a:ea typeface="Calibri Light"/>
                <a:cs typeface="Calibri Light"/>
              </a:rPr>
              <a:t>You're probably new to a University environment, meaning there are words and terms you might not have encountered before. If you are unsure of the  meaning of University specific words, this word-bank will help.</a:t>
            </a:r>
            <a:r>
              <a:rPr lang="en-US" sz="2000">
                <a:latin typeface="Aptos"/>
              </a:rPr>
              <a:t> </a:t>
            </a:r>
            <a:endParaRPr lang="en-US" sz="2000"/>
          </a:p>
        </p:txBody>
      </p:sp>
    </p:spTree>
    <p:extLst>
      <p:ext uri="{BB962C8B-B14F-4D97-AF65-F5344CB8AC3E}">
        <p14:creationId xmlns:p14="http://schemas.microsoft.com/office/powerpoint/2010/main" val="41861708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5C822E-90D2-E86F-3FF8-033E91AA35BE}"/>
              </a:ext>
            </a:extLst>
          </p:cNvPr>
          <p:cNvSpPr>
            <a:spLocks noGrp="1"/>
          </p:cNvSpPr>
          <p:nvPr>
            <p:ph type="title"/>
          </p:nvPr>
        </p:nvSpPr>
        <p:spPr/>
        <p:txBody>
          <a:bodyPr/>
          <a:lstStyle/>
          <a:p>
            <a:r>
              <a:rPr lang="en-GB" b="1">
                <a:ea typeface="Calibri Light"/>
                <a:cs typeface="Calibri Light"/>
              </a:rPr>
              <a:t>Word-Bank Treasure Hunt</a:t>
            </a:r>
          </a:p>
        </p:txBody>
      </p:sp>
      <p:sp>
        <p:nvSpPr>
          <p:cNvPr id="4" name="TextBox 3">
            <a:extLst>
              <a:ext uri="{FF2B5EF4-FFF2-40B4-BE49-F238E27FC236}">
                <a16:creationId xmlns:a16="http://schemas.microsoft.com/office/drawing/2014/main" id="{124BB4F2-8B3A-97EB-30DA-C374E92355E9}"/>
              </a:ext>
            </a:extLst>
          </p:cNvPr>
          <p:cNvSpPr txBox="1"/>
          <p:nvPr/>
        </p:nvSpPr>
        <p:spPr>
          <a:xfrm>
            <a:off x="892313" y="1687443"/>
            <a:ext cx="5934765"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latin typeface="Calibri Light"/>
              </a:rPr>
              <a:t>Task 4: Team up with the person next to you. Which pair can be quickest in answering the following questions?:</a:t>
            </a:r>
          </a:p>
          <a:p>
            <a:endParaRPr lang="en-GB" sz="2400" b="1">
              <a:latin typeface="Calibri Light"/>
              <a:ea typeface="Calibri Light"/>
              <a:cs typeface="Calibri Light"/>
            </a:endParaRPr>
          </a:p>
          <a:p>
            <a:pPr marL="457200" indent="-457200">
              <a:buAutoNum type="arabicPeriod"/>
            </a:pPr>
            <a:r>
              <a:rPr lang="en-GB" sz="2400">
                <a:latin typeface="Calibri Light"/>
                <a:ea typeface="Calibri Light"/>
                <a:cs typeface="Calibri Light"/>
              </a:rPr>
              <a:t>Where can you find financial support services?</a:t>
            </a:r>
          </a:p>
          <a:p>
            <a:pPr marL="457200" indent="-457200">
              <a:buAutoNum type="arabicPeriod"/>
            </a:pPr>
            <a:r>
              <a:rPr lang="en-GB" sz="2400">
                <a:latin typeface="Calibri Light"/>
                <a:ea typeface="Calibri Light"/>
                <a:cs typeface="Calibri Light"/>
              </a:rPr>
              <a:t>Where is the 'Support Desk'.</a:t>
            </a:r>
          </a:p>
          <a:p>
            <a:pPr marL="457200" indent="-457200">
              <a:buAutoNum type="arabicPeriod"/>
            </a:pPr>
            <a:r>
              <a:rPr lang="en-GB" sz="2400">
                <a:latin typeface="Calibri Light"/>
                <a:ea typeface="Calibri Light"/>
                <a:cs typeface="Calibri Light"/>
              </a:rPr>
              <a:t>What percentage do you need in your assignments to achieve a 'Distinction'</a:t>
            </a:r>
          </a:p>
        </p:txBody>
      </p:sp>
      <p:pic>
        <p:nvPicPr>
          <p:cNvPr id="6" name="Picture 5" descr="A qr code with black squares&#10;&#10;Description automatically generated">
            <a:extLst>
              <a:ext uri="{FF2B5EF4-FFF2-40B4-BE49-F238E27FC236}">
                <a16:creationId xmlns:a16="http://schemas.microsoft.com/office/drawing/2014/main" id="{5E5DF8DB-5B27-99A6-C64D-9380DBA8AE7D}"/>
              </a:ext>
            </a:extLst>
          </p:cNvPr>
          <p:cNvPicPr>
            <a:picLocks noChangeAspect="1"/>
          </p:cNvPicPr>
          <p:nvPr/>
        </p:nvPicPr>
        <p:blipFill>
          <a:blip r:embed="rId2"/>
          <a:stretch>
            <a:fillRect/>
          </a:stretch>
        </p:blipFill>
        <p:spPr>
          <a:xfrm>
            <a:off x="7627729" y="1239077"/>
            <a:ext cx="3275497" cy="3275497"/>
          </a:xfrm>
          <a:prstGeom prst="rect">
            <a:avLst/>
          </a:prstGeom>
        </p:spPr>
      </p:pic>
    </p:spTree>
    <p:extLst>
      <p:ext uri="{BB962C8B-B14F-4D97-AF65-F5344CB8AC3E}">
        <p14:creationId xmlns:p14="http://schemas.microsoft.com/office/powerpoint/2010/main" val="25474645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6453E-AF17-FAB1-FF98-1CD2CBFF8BA7}"/>
              </a:ext>
            </a:extLst>
          </p:cNvPr>
          <p:cNvSpPr>
            <a:spLocks noGrp="1"/>
          </p:cNvSpPr>
          <p:nvPr>
            <p:ph type="title"/>
          </p:nvPr>
        </p:nvSpPr>
        <p:spPr/>
        <p:txBody>
          <a:bodyPr/>
          <a:lstStyle/>
          <a:p>
            <a:r>
              <a:rPr lang="en-GB" b="1">
                <a:ea typeface="Calibri Light"/>
                <a:cs typeface="Calibri Light"/>
              </a:rPr>
              <a:t>Answers</a:t>
            </a:r>
            <a:endParaRPr lang="en-GB" b="1"/>
          </a:p>
        </p:txBody>
      </p:sp>
      <p:pic>
        <p:nvPicPr>
          <p:cNvPr id="5" name="Picture 4" descr="A screenshot of a phone&#10;&#10;AI-generated content may be incorrect.">
            <a:extLst>
              <a:ext uri="{FF2B5EF4-FFF2-40B4-BE49-F238E27FC236}">
                <a16:creationId xmlns:a16="http://schemas.microsoft.com/office/drawing/2014/main" id="{F6E3E8EE-8667-C907-228F-53ECF021FD32}"/>
              </a:ext>
            </a:extLst>
          </p:cNvPr>
          <p:cNvPicPr>
            <a:picLocks noChangeAspect="1"/>
          </p:cNvPicPr>
          <p:nvPr/>
        </p:nvPicPr>
        <p:blipFill>
          <a:blip r:embed="rId2"/>
          <a:stretch>
            <a:fillRect/>
          </a:stretch>
        </p:blipFill>
        <p:spPr>
          <a:xfrm>
            <a:off x="1517651" y="1652035"/>
            <a:ext cx="2232440" cy="3973581"/>
          </a:xfrm>
          <a:prstGeom prst="rect">
            <a:avLst/>
          </a:prstGeom>
        </p:spPr>
      </p:pic>
      <p:sp>
        <p:nvSpPr>
          <p:cNvPr id="6" name="TextBox 5">
            <a:extLst>
              <a:ext uri="{FF2B5EF4-FFF2-40B4-BE49-F238E27FC236}">
                <a16:creationId xmlns:a16="http://schemas.microsoft.com/office/drawing/2014/main" id="{D981A8E3-66DF-C606-5A7D-F72DA66970C9}"/>
              </a:ext>
            </a:extLst>
          </p:cNvPr>
          <p:cNvSpPr txBox="1"/>
          <p:nvPr/>
        </p:nvSpPr>
        <p:spPr>
          <a:xfrm>
            <a:off x="684695" y="1976782"/>
            <a:ext cx="622852"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4000">
                <a:ea typeface="Calibri"/>
                <a:cs typeface="Calibri"/>
              </a:rPr>
              <a:t>1.</a:t>
            </a:r>
            <a:endParaRPr lang="en-GB" sz="4000"/>
          </a:p>
        </p:txBody>
      </p:sp>
      <p:sp>
        <p:nvSpPr>
          <p:cNvPr id="7" name="TextBox 6">
            <a:extLst>
              <a:ext uri="{FF2B5EF4-FFF2-40B4-BE49-F238E27FC236}">
                <a16:creationId xmlns:a16="http://schemas.microsoft.com/office/drawing/2014/main" id="{B4E69857-D544-1F88-76ED-F8B0DF2811ED}"/>
              </a:ext>
            </a:extLst>
          </p:cNvPr>
          <p:cNvSpPr txBox="1"/>
          <p:nvPr/>
        </p:nvSpPr>
        <p:spPr>
          <a:xfrm>
            <a:off x="4382052" y="1974574"/>
            <a:ext cx="799548"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a:t>2.</a:t>
            </a:r>
            <a:endParaRPr lang="en-GB" sz="4000">
              <a:ea typeface="Calibri"/>
              <a:cs typeface="Calibri"/>
            </a:endParaRPr>
          </a:p>
        </p:txBody>
      </p:sp>
      <p:sp>
        <p:nvSpPr>
          <p:cNvPr id="8" name="TextBox 7">
            <a:extLst>
              <a:ext uri="{FF2B5EF4-FFF2-40B4-BE49-F238E27FC236}">
                <a16:creationId xmlns:a16="http://schemas.microsoft.com/office/drawing/2014/main" id="{6824CB3B-8E8E-C6F3-292A-893F7574BD7F}"/>
              </a:ext>
            </a:extLst>
          </p:cNvPr>
          <p:cNvSpPr txBox="1"/>
          <p:nvPr/>
        </p:nvSpPr>
        <p:spPr>
          <a:xfrm>
            <a:off x="7673009" y="704574"/>
            <a:ext cx="722244"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a:t>3.</a:t>
            </a:r>
            <a:endParaRPr lang="en-GB"/>
          </a:p>
        </p:txBody>
      </p:sp>
      <p:pic>
        <p:nvPicPr>
          <p:cNvPr id="9" name="Picture 8" descr="A screenshot of a phone&#10;&#10;AI-generated content may be incorrect.">
            <a:extLst>
              <a:ext uri="{FF2B5EF4-FFF2-40B4-BE49-F238E27FC236}">
                <a16:creationId xmlns:a16="http://schemas.microsoft.com/office/drawing/2014/main" id="{DAD90F26-CD23-3A94-482C-77D15052836D}"/>
              </a:ext>
            </a:extLst>
          </p:cNvPr>
          <p:cNvPicPr>
            <a:picLocks noChangeAspect="1"/>
          </p:cNvPicPr>
          <p:nvPr/>
        </p:nvPicPr>
        <p:blipFill>
          <a:blip r:embed="rId3"/>
          <a:stretch>
            <a:fillRect/>
          </a:stretch>
        </p:blipFill>
        <p:spPr>
          <a:xfrm>
            <a:off x="5002834" y="709888"/>
            <a:ext cx="2495550" cy="4333875"/>
          </a:xfrm>
          <a:prstGeom prst="rect">
            <a:avLst/>
          </a:prstGeom>
        </p:spPr>
      </p:pic>
      <p:pic>
        <p:nvPicPr>
          <p:cNvPr id="10" name="Picture 9" descr="A white and blue text&#10;&#10;AI-generated content may be incorrect.">
            <a:extLst>
              <a:ext uri="{FF2B5EF4-FFF2-40B4-BE49-F238E27FC236}">
                <a16:creationId xmlns:a16="http://schemas.microsoft.com/office/drawing/2014/main" id="{0350AB26-A0C4-6457-18B9-6685490F1282}"/>
              </a:ext>
            </a:extLst>
          </p:cNvPr>
          <p:cNvPicPr>
            <a:picLocks noChangeAspect="1"/>
          </p:cNvPicPr>
          <p:nvPr/>
        </p:nvPicPr>
        <p:blipFill>
          <a:blip r:embed="rId4"/>
          <a:stretch>
            <a:fillRect/>
          </a:stretch>
        </p:blipFill>
        <p:spPr>
          <a:xfrm>
            <a:off x="8389937" y="609670"/>
            <a:ext cx="3363429" cy="2071618"/>
          </a:xfrm>
          <a:prstGeom prst="rect">
            <a:avLst/>
          </a:prstGeom>
        </p:spPr>
      </p:pic>
      <p:sp>
        <p:nvSpPr>
          <p:cNvPr id="12" name="TextBox 11">
            <a:extLst>
              <a:ext uri="{FF2B5EF4-FFF2-40B4-BE49-F238E27FC236}">
                <a16:creationId xmlns:a16="http://schemas.microsoft.com/office/drawing/2014/main" id="{4B4E73F5-F39A-A4B2-EFB2-9DB5B312B229}"/>
              </a:ext>
            </a:extLst>
          </p:cNvPr>
          <p:cNvSpPr txBox="1"/>
          <p:nvPr/>
        </p:nvSpPr>
        <p:spPr>
          <a:xfrm>
            <a:off x="10292521" y="3578086"/>
            <a:ext cx="1462156"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a:ea typeface="Calibri"/>
                <a:cs typeface="Calibri"/>
              </a:rPr>
              <a:t>Well Done!!</a:t>
            </a:r>
            <a:endParaRPr lang="en-GB" sz="3200" b="1"/>
          </a:p>
        </p:txBody>
      </p:sp>
      <p:pic>
        <p:nvPicPr>
          <p:cNvPr id="3" name="Picture 2" descr="Cartoon Treasure Chest With Gold Coins Vector Clipart - FriendlyStock">
            <a:extLst>
              <a:ext uri="{FF2B5EF4-FFF2-40B4-BE49-F238E27FC236}">
                <a16:creationId xmlns:a16="http://schemas.microsoft.com/office/drawing/2014/main" id="{36846D00-D575-12CD-D7ED-A291BF31DCEE}"/>
              </a:ext>
            </a:extLst>
          </p:cNvPr>
          <p:cNvPicPr>
            <a:picLocks noChangeAspect="1"/>
          </p:cNvPicPr>
          <p:nvPr/>
        </p:nvPicPr>
        <p:blipFill>
          <a:blip r:embed="rId5"/>
          <a:stretch>
            <a:fillRect/>
          </a:stretch>
        </p:blipFill>
        <p:spPr>
          <a:xfrm>
            <a:off x="8181008" y="3117573"/>
            <a:ext cx="1892852" cy="1925983"/>
          </a:xfrm>
          <a:prstGeom prst="rect">
            <a:avLst/>
          </a:prstGeom>
        </p:spPr>
      </p:pic>
    </p:spTree>
    <p:extLst>
      <p:ext uri="{BB962C8B-B14F-4D97-AF65-F5344CB8AC3E}">
        <p14:creationId xmlns:p14="http://schemas.microsoft.com/office/powerpoint/2010/main" val="8081506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15F839-CE1D-C450-C1B0-9F7482D0528F}"/>
              </a:ext>
            </a:extLst>
          </p:cNvPr>
          <p:cNvSpPr>
            <a:spLocks noGrp="1"/>
          </p:cNvSpPr>
          <p:nvPr>
            <p:ph type="title"/>
          </p:nvPr>
        </p:nvSpPr>
        <p:spPr>
          <a:xfrm>
            <a:off x="358219" y="202565"/>
            <a:ext cx="11481847" cy="1325563"/>
          </a:xfrm>
        </p:spPr>
        <p:txBody>
          <a:bodyPr/>
          <a:lstStyle/>
          <a:p>
            <a:r>
              <a:rPr lang="en-GB" b="1">
                <a:ea typeface="Calibri Light"/>
                <a:cs typeface="Calibri Light"/>
              </a:rPr>
              <a:t>You like campus apps....?</a:t>
            </a:r>
            <a:endParaRPr lang="en-GB" b="1"/>
          </a:p>
        </p:txBody>
      </p:sp>
      <p:pic>
        <p:nvPicPr>
          <p:cNvPr id="4" name="Picture 3" descr="A qr code with black squares&#10;&#10;Description automatically generated">
            <a:extLst>
              <a:ext uri="{FF2B5EF4-FFF2-40B4-BE49-F238E27FC236}">
                <a16:creationId xmlns:a16="http://schemas.microsoft.com/office/drawing/2014/main" id="{6FD6FF27-7057-6A8F-6956-343259DC7EEF}"/>
              </a:ext>
            </a:extLst>
          </p:cNvPr>
          <p:cNvPicPr>
            <a:picLocks noChangeAspect="1"/>
          </p:cNvPicPr>
          <p:nvPr/>
        </p:nvPicPr>
        <p:blipFill>
          <a:blip r:embed="rId2"/>
          <a:stretch>
            <a:fillRect/>
          </a:stretch>
        </p:blipFill>
        <p:spPr>
          <a:xfrm>
            <a:off x="604520" y="1798320"/>
            <a:ext cx="2885440" cy="2885440"/>
          </a:xfrm>
          <a:prstGeom prst="rect">
            <a:avLst/>
          </a:prstGeom>
        </p:spPr>
      </p:pic>
      <p:pic>
        <p:nvPicPr>
          <p:cNvPr id="5" name="Picture 4" descr="A screenshot of a phone&#10;&#10;Description automatically generated">
            <a:extLst>
              <a:ext uri="{FF2B5EF4-FFF2-40B4-BE49-F238E27FC236}">
                <a16:creationId xmlns:a16="http://schemas.microsoft.com/office/drawing/2014/main" id="{9A0C9274-3B3E-FD70-21DF-082B80E2BD71}"/>
              </a:ext>
            </a:extLst>
          </p:cNvPr>
          <p:cNvPicPr>
            <a:picLocks noChangeAspect="1"/>
          </p:cNvPicPr>
          <p:nvPr/>
        </p:nvPicPr>
        <p:blipFill>
          <a:blip r:embed="rId3"/>
          <a:stretch>
            <a:fillRect/>
          </a:stretch>
        </p:blipFill>
        <p:spPr>
          <a:xfrm>
            <a:off x="4453255" y="1460818"/>
            <a:ext cx="2045970" cy="4017645"/>
          </a:xfrm>
          <a:prstGeom prst="rect">
            <a:avLst/>
          </a:prstGeom>
        </p:spPr>
      </p:pic>
      <p:sp>
        <p:nvSpPr>
          <p:cNvPr id="6" name="Arrow: Left-Right 5">
            <a:extLst>
              <a:ext uri="{FF2B5EF4-FFF2-40B4-BE49-F238E27FC236}">
                <a16:creationId xmlns:a16="http://schemas.microsoft.com/office/drawing/2014/main" id="{B2BA5572-80E8-C2A8-6A6D-5D1DDB160F8A}"/>
              </a:ext>
            </a:extLst>
          </p:cNvPr>
          <p:cNvSpPr/>
          <p:nvPr/>
        </p:nvSpPr>
        <p:spPr>
          <a:xfrm rot="720000">
            <a:off x="3503304" y="3106421"/>
            <a:ext cx="931671" cy="271271"/>
          </a:xfrm>
          <a:prstGeom prst="lef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7" name="Picture 6">
            <a:extLst>
              <a:ext uri="{FF2B5EF4-FFF2-40B4-BE49-F238E27FC236}">
                <a16:creationId xmlns:a16="http://schemas.microsoft.com/office/drawing/2014/main" id="{60B02338-4125-A66D-D556-B8A78D72BE1C}"/>
              </a:ext>
            </a:extLst>
          </p:cNvPr>
          <p:cNvPicPr>
            <a:picLocks noChangeAspect="1"/>
          </p:cNvPicPr>
          <p:nvPr/>
        </p:nvPicPr>
        <p:blipFill>
          <a:blip r:embed="rId4"/>
          <a:stretch>
            <a:fillRect/>
          </a:stretch>
        </p:blipFill>
        <p:spPr>
          <a:xfrm>
            <a:off x="6704965" y="426085"/>
            <a:ext cx="5162550" cy="438150"/>
          </a:xfrm>
          <a:prstGeom prst="rect">
            <a:avLst/>
          </a:prstGeom>
        </p:spPr>
      </p:pic>
      <p:sp>
        <p:nvSpPr>
          <p:cNvPr id="8" name="TextBox 7">
            <a:extLst>
              <a:ext uri="{FF2B5EF4-FFF2-40B4-BE49-F238E27FC236}">
                <a16:creationId xmlns:a16="http://schemas.microsoft.com/office/drawing/2014/main" id="{12BEB368-6111-EEC5-804F-A60051366975}"/>
              </a:ext>
            </a:extLst>
          </p:cNvPr>
          <p:cNvSpPr txBox="1"/>
          <p:nvPr/>
        </p:nvSpPr>
        <p:spPr>
          <a:xfrm>
            <a:off x="743888" y="4888285"/>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Calibri"/>
                <a:cs typeface="Calibri"/>
              </a:rPr>
              <a:t>Welcome to Birmingham</a:t>
            </a:r>
            <a:endParaRPr lang="en-GB"/>
          </a:p>
        </p:txBody>
      </p:sp>
      <p:pic>
        <p:nvPicPr>
          <p:cNvPr id="3" name="Picture 2" descr="A qr code on a white background&#10;&#10;Description automatically generated">
            <a:extLst>
              <a:ext uri="{FF2B5EF4-FFF2-40B4-BE49-F238E27FC236}">
                <a16:creationId xmlns:a16="http://schemas.microsoft.com/office/drawing/2014/main" id="{3492E0C5-8C8B-EE8D-CB2F-DA83B36726ED}"/>
              </a:ext>
            </a:extLst>
          </p:cNvPr>
          <p:cNvPicPr>
            <a:picLocks noChangeAspect="1"/>
          </p:cNvPicPr>
          <p:nvPr/>
        </p:nvPicPr>
        <p:blipFill>
          <a:blip r:embed="rId5"/>
          <a:stretch>
            <a:fillRect/>
          </a:stretch>
        </p:blipFill>
        <p:spPr>
          <a:xfrm>
            <a:off x="8112760" y="2032000"/>
            <a:ext cx="3423920" cy="3434080"/>
          </a:xfrm>
          <a:prstGeom prst="rect">
            <a:avLst/>
          </a:prstGeom>
        </p:spPr>
      </p:pic>
      <p:sp>
        <p:nvSpPr>
          <p:cNvPr id="9" name="Arrow: Left-Right 8">
            <a:extLst>
              <a:ext uri="{FF2B5EF4-FFF2-40B4-BE49-F238E27FC236}">
                <a16:creationId xmlns:a16="http://schemas.microsoft.com/office/drawing/2014/main" id="{5D803D83-25B6-4877-08B5-E74378322280}"/>
              </a:ext>
            </a:extLst>
          </p:cNvPr>
          <p:cNvSpPr/>
          <p:nvPr/>
        </p:nvSpPr>
        <p:spPr>
          <a:xfrm rot="3480000">
            <a:off x="9243057" y="1321213"/>
            <a:ext cx="931671" cy="413511"/>
          </a:xfrm>
          <a:prstGeom prst="lef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extLst>
      <p:ext uri="{BB962C8B-B14F-4D97-AF65-F5344CB8AC3E}">
        <p14:creationId xmlns:p14="http://schemas.microsoft.com/office/powerpoint/2010/main" val="267335414"/>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03dbf9b-b85b-46a0-94f1-894078c07ecd" xsi:nil="true"/>
    <lcf76f155ced4ddcb4097134ff3c332f xmlns="211f9404-bca0-4bcf-9c1d-965ccb6f8d2d">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6" ma:contentTypeDescription="Create a new document." ma:contentTypeScope="" ma:versionID="3e9a1b2e959880e4a76c3977d9ce4bf7">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fcf97f2708594b994a194b3975e3d81f"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a97a576-9b9a-4725-8082-46e909de400b}" ma:internalName="TaxCatchAll" ma:showField="CatchAllData" ma:web="303dbf9b-b85b-46a0-94f1-894078c07e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D040630-A62C-4063-B6E2-E8C2D35B5414}">
  <ds:schemaRefs>
    <ds:schemaRef ds:uri="211f9404-bca0-4bcf-9c1d-965ccb6f8d2d"/>
    <ds:schemaRef ds:uri="303dbf9b-b85b-46a0-94f1-894078c07ecd"/>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A2BE3E23-B854-4D4E-9314-54BECDE7CCA2}">
  <ds:schemaRefs>
    <ds:schemaRef ds:uri="211f9404-bca0-4bcf-9c1d-965ccb6f8d2d"/>
    <ds:schemaRef ds:uri="303dbf9b-b85b-46a0-94f1-894078c07ec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5005B358-F4C1-4779-9208-30E86E3F7A2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10</Slides>
  <Notes>0</Notes>
  <HiddenSlides>0</HiddenSlides>
  <ScaleCrop>false</ScaleCrop>
  <HeadingPairs>
    <vt:vector size="4" baseType="variant">
      <vt:variant>
        <vt:lpstr>Theme</vt:lpstr>
      </vt:variant>
      <vt:variant>
        <vt:i4>3</vt:i4>
      </vt:variant>
      <vt:variant>
        <vt:lpstr>Slide Titles</vt:lpstr>
      </vt:variant>
      <vt:variant>
        <vt:i4>10</vt:i4>
      </vt:variant>
    </vt:vector>
  </HeadingPairs>
  <TitlesOfParts>
    <vt:vector size="13" baseType="lpstr">
      <vt:lpstr>UWTSD Holding Page</vt:lpstr>
      <vt:lpstr>UWTSD Text 2</vt:lpstr>
      <vt:lpstr>UWTSD Logo Variations place image in Background</vt:lpstr>
      <vt:lpstr>PowerPoint Presentation</vt:lpstr>
      <vt:lpstr>WiFi Login</vt:lpstr>
      <vt:lpstr>UWTSD HWB App</vt:lpstr>
      <vt:lpstr>Accessing Moodle</vt:lpstr>
      <vt:lpstr>Task 1: Download and Explore the HWB App</vt:lpstr>
      <vt:lpstr>Task 3: Find your Week 1 lecture slides</vt:lpstr>
      <vt:lpstr>Campus Word-Bank</vt:lpstr>
      <vt:lpstr>Word-Bank Treasure Hunt</vt:lpstr>
      <vt:lpstr>Answers</vt:lpstr>
      <vt:lpstr>You like campus apps....?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revision>3</cp:revision>
  <dcterms:created xsi:type="dcterms:W3CDTF">2021-03-09T15:35:42Z</dcterms:created>
  <dcterms:modified xsi:type="dcterms:W3CDTF">2025-05-08T14:20:29Z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