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svg" ContentType="image/svg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9" r:id="rId4"/>
  </p:sldMasterIdLst>
  <p:notesMasterIdLst>
    <p:notesMasterId r:id="rId24"/>
  </p:notesMasterIdLst>
  <p:handoutMasterIdLst>
    <p:handoutMasterId r:id="rId25"/>
  </p:handoutMasterIdLst>
  <p:sldIdLst>
    <p:sldId id="271" r:id="rId5"/>
    <p:sldId id="305" r:id="rId6"/>
    <p:sldId id="303" r:id="rId7"/>
    <p:sldId id="304" r:id="rId8"/>
    <p:sldId id="306" r:id="rId9"/>
    <p:sldId id="307" r:id="rId10"/>
    <p:sldId id="297" r:id="rId11"/>
    <p:sldId id="278" r:id="rId12"/>
    <p:sldId id="282" r:id="rId13"/>
    <p:sldId id="310" r:id="rId14"/>
    <p:sldId id="290" r:id="rId15"/>
    <p:sldId id="301" r:id="rId16"/>
    <p:sldId id="291" r:id="rId17"/>
    <p:sldId id="292" r:id="rId18"/>
    <p:sldId id="283" r:id="rId19"/>
    <p:sldId id="308" r:id="rId20"/>
    <p:sldId id="309" r:id="rId21"/>
    <p:sldId id="293" r:id="rId22"/>
    <p:sldId id="29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3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tilisateur invité" initials="Ui" lastIdx="1" clrIdx="0">
    <p:extLst>
      <p:ext uri="{19B8F6BF-5375-455C-9EA6-DF929625EA0E}">
        <p15:presenceInfo xmlns:p15="http://schemas.microsoft.com/office/powerpoint/2012/main" xmlns="" userId="S::urn:spo:anon#efa408c40ec95a5817413e1c40ff1379f118ee1f7d98a30a70767103ae3952f0::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69240-0EC7-F98B-DAE2-E49DD92DFA8F}" v="1" dt="2019-08-21T23:28:19.971"/>
    <p1510:client id="{A8981A33-201D-9751-4094-437049166D80}" v="2" dt="2019-08-21T21:10:50.550"/>
    <p1510:client id="{DCE29C85-7E1C-E40F-933E-C379D580D489}" v="10" dt="2019-08-21T23:29:16.912"/>
  </p1510:revLst>
</p1510:revInfo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3" d="100"/>
          <a:sy n="103" d="100"/>
        </p:scale>
        <p:origin x="-816" y="-80"/>
      </p:cViewPr>
      <p:guideLst>
        <p:guide orient="horz" pos="2160"/>
        <p:guide orient="horz" pos="39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notesMaster" Target="notesMasters/notesMaster1.xml"/><Relationship Id="rId25" Type="http://schemas.openxmlformats.org/officeDocument/2006/relationships/handoutMaster" Target="handoutMasters/handoutMaster1.xml"/><Relationship Id="rId26" Type="http://schemas.openxmlformats.org/officeDocument/2006/relationships/printerSettings" Target="printerSettings/printerSettings1.bin"/><Relationship Id="rId27" Type="http://schemas.openxmlformats.org/officeDocument/2006/relationships/commentAuthors" Target="commentAuthors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32" Type="http://schemas.microsoft.com/office/2015/10/relationships/revisionInfo" Target="revisionInfo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8-21T11:28:23.542" idx="1">
    <p:pos x="10" y="10"/>
    <p:text>guys how to save, or is t saved automatically
</p:text>
    <p:extLst>
      <p:ext uri="{C676402C-5697-4E1C-873F-D02D1690AC5C}">
        <p15:threadingInfo xmlns:p15="http://schemas.microsoft.com/office/powerpoint/2012/main" xmlns="" timeZoneBias="4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C3787-D225-4F78-8E71-4DD8FC1EC8F1}" type="datetimeFigureOut">
              <a:rPr lang="en-US" smtClean="0"/>
              <a:pPr/>
              <a:t>22/08/19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B2D29-8AC0-4FB1-933D-AD24ECC435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408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9E625E-096F-494B-B7CE-A49E276A3A39}" type="datetimeFigureOut">
              <a:rPr lang="en-US" smtClean="0"/>
              <a:pPr/>
              <a:t>22/08/19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2C895-EB1C-4157-9E46-0DF3298BA9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6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PowerPoint presentation used in the role play by the group whose membership comprises of: 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  1. </a:t>
            </a:r>
            <a:r>
              <a:rPr lang="en-US" dirty="0" err="1"/>
              <a:t>Amal</a:t>
            </a:r>
            <a:r>
              <a:rPr lang="en-US" dirty="0"/>
              <a:t>, Amine – 1807312 </a:t>
            </a:r>
          </a:p>
          <a:p>
            <a:r>
              <a:rPr lang="en-US" dirty="0"/>
              <a:t>   2. </a:t>
            </a:r>
            <a:r>
              <a:rPr lang="en-US" dirty="0" err="1"/>
              <a:t>Arman</a:t>
            </a:r>
            <a:r>
              <a:rPr lang="en-US" dirty="0"/>
              <a:t> </a:t>
            </a:r>
            <a:r>
              <a:rPr lang="en-US" dirty="0" err="1"/>
              <a:t>Hossain</a:t>
            </a:r>
            <a:r>
              <a:rPr lang="en-US" dirty="0"/>
              <a:t> – 1806706 </a:t>
            </a:r>
          </a:p>
          <a:p>
            <a:r>
              <a:rPr lang="en-US" dirty="0"/>
              <a:t>   3. </a:t>
            </a:r>
            <a:r>
              <a:rPr lang="en-US" dirty="0" err="1"/>
              <a:t>Sabrine</a:t>
            </a:r>
            <a:r>
              <a:rPr lang="en-US" dirty="0"/>
              <a:t> </a:t>
            </a:r>
            <a:r>
              <a:rPr lang="en-US" dirty="0" err="1"/>
              <a:t>Allam</a:t>
            </a:r>
            <a:r>
              <a:rPr lang="en-US" dirty="0"/>
              <a:t> – 1714127 </a:t>
            </a:r>
          </a:p>
          <a:p>
            <a:r>
              <a:rPr lang="en-US" dirty="0"/>
              <a:t>   4. </a:t>
            </a:r>
            <a:r>
              <a:rPr lang="en-US" dirty="0" err="1"/>
              <a:t>Nayemul</a:t>
            </a:r>
            <a:r>
              <a:rPr lang="en-US" dirty="0"/>
              <a:t> </a:t>
            </a:r>
            <a:r>
              <a:rPr lang="en-US" dirty="0" err="1"/>
              <a:t>Haque</a:t>
            </a:r>
            <a:r>
              <a:rPr lang="en-US" dirty="0"/>
              <a:t> Khan – 1804142 </a:t>
            </a:r>
          </a:p>
          <a:p>
            <a:r>
              <a:rPr lang="en-US" dirty="0"/>
              <a:t>   5. </a:t>
            </a:r>
            <a:r>
              <a:rPr lang="en-US" dirty="0" err="1"/>
              <a:t>Kaium</a:t>
            </a:r>
            <a:r>
              <a:rPr lang="en-US" dirty="0"/>
              <a:t> Mohammad – 1809154</a:t>
            </a:r>
          </a:p>
          <a:p>
            <a:r>
              <a:rPr lang="en-US" dirty="0"/>
              <a:t>   6. </a:t>
            </a:r>
            <a:r>
              <a:rPr lang="en-US" dirty="0" err="1"/>
              <a:t>Habeeb</a:t>
            </a:r>
            <a:r>
              <a:rPr lang="en-US" dirty="0"/>
              <a:t> </a:t>
            </a:r>
            <a:r>
              <a:rPr lang="en-US" dirty="0" err="1"/>
              <a:t>Ayodeji</a:t>
            </a:r>
            <a:r>
              <a:rPr lang="en-US" dirty="0"/>
              <a:t> Yusuf – 1803762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237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92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834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938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3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59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91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590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01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319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29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262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37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573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77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737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0225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gradFill rotWithShape="1">
          <a:gsLst>
            <a:gs pos="0">
              <a:schemeClr val="bg2"/>
            </a:gs>
            <a:gs pos="62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accent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 bwMode="invGray"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 bwMode="invGray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 bwMode="invGray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6" name="Rectangle 2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7" name="Rectangle 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 bwMode="invGray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85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4" name="Rectangle 11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 bwMode="invGray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79" name="Rectangle 78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1" name="Rectangle 80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 bwMode="invGray"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6" name="Rectangle 75"/>
              <p:cNvSpPr/>
              <p:nvPr/>
            </p:nvSpPr>
            <p:spPr bwMode="invGray"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7" name="Rectangle 76"/>
              <p:cNvSpPr/>
              <p:nvPr/>
            </p:nvSpPr>
            <p:spPr bwMode="invGray"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5" name="Freeform 44"/>
            <p:cNvSpPr/>
            <p:nvPr/>
          </p:nvSpPr>
          <p:spPr bwMode="invGray"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 bwMode="invGray"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 bwMode="invGray"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Freeform 50"/>
            <p:cNvSpPr/>
            <p:nvPr/>
          </p:nvSpPr>
          <p:spPr bwMode="invGray"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Freeform 51"/>
            <p:cNvSpPr/>
            <p:nvPr/>
          </p:nvSpPr>
          <p:spPr bwMode="invGray"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 bwMode="invGray"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 bwMode="invGray"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Hexagon 54"/>
            <p:cNvSpPr/>
            <p:nvPr/>
          </p:nvSpPr>
          <p:spPr bwMode="invGray"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 bwMode="invGray"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7" name="Hexagon 56"/>
            <p:cNvSpPr/>
            <p:nvPr/>
          </p:nvSpPr>
          <p:spPr bwMode="invGray"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8" name="Freeform 57"/>
            <p:cNvSpPr/>
            <p:nvPr/>
          </p:nvSpPr>
          <p:spPr bwMode="invGray"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Hexagon 58"/>
            <p:cNvSpPr/>
            <p:nvPr/>
          </p:nvSpPr>
          <p:spPr bwMode="invGray"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 bwMode="invGray"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1" name="Hexagon 60"/>
            <p:cNvSpPr/>
            <p:nvPr/>
          </p:nvSpPr>
          <p:spPr bwMode="invGray"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 bwMode="invGray"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Hexagon 62"/>
            <p:cNvSpPr/>
            <p:nvPr/>
          </p:nvSpPr>
          <p:spPr bwMode="invGray"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 bwMode="invGray"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 bwMode="invGray"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 bwMode="invGray"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 bwMode="invGray"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Freeform 67"/>
            <p:cNvSpPr/>
            <p:nvPr/>
          </p:nvSpPr>
          <p:spPr bwMode="invGray"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Freeform 68"/>
            <p:cNvSpPr/>
            <p:nvPr/>
          </p:nvSpPr>
          <p:spPr bwMode="invGray"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0" name="Rectangle 49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9" name="Rectangle 88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7" name="Rectangle 46"/>
          <p:cNvSpPr/>
          <p:nvPr/>
        </p:nvSpPr>
        <p:spPr bwMode="ltGray">
          <a:xfrm>
            <a:off x="6198795" y="-21511"/>
            <a:ext cx="46736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1154" y="2708476"/>
            <a:ext cx="4417807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 descr="An empty placeholder to add an image. Click on the placeholder and select the image that you wish to add"/>
          <p:cNvSpPr>
            <a:spLocks noGrp="1"/>
          </p:cNvSpPr>
          <p:nvPr>
            <p:ph type="pic" sz="quarter" idx="13" hasCustomPrompt="1"/>
          </p:nvPr>
        </p:nvSpPr>
        <p:spPr>
          <a:xfrm>
            <a:off x="1195939" y="2695635"/>
            <a:ext cx="4414838" cy="3551578"/>
          </a:xfrm>
        </p:spPr>
        <p:txBody>
          <a:bodyPr/>
          <a:lstStyle>
            <a:lvl1pPr marL="68580" indent="0">
              <a:buNone/>
              <a:defRPr/>
            </a:lvl1pPr>
          </a:lstStyle>
          <a:p>
            <a:r>
              <a:rPr lang="en-US"/>
              <a:t>Insert product photo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11154" y="4421081"/>
            <a:ext cx="4413071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8795" y="5719967"/>
            <a:ext cx="858221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1360" y="5719967"/>
            <a:ext cx="3775456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18325" y="1516829"/>
            <a:ext cx="28448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5FB4A4D-BEB3-42DE-8D0E-DB8F0B5DA3ED}" type="datetime1">
              <a:rPr lang="en-US" smtClean="0"/>
              <a:pPr/>
              <a:t>22/08/19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48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 xmlns="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89888" y="2313432"/>
            <a:ext cx="4559808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313431"/>
            <a:ext cx="4559808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CBAD-D360-40D3-A33A-B189CE27C2FB}" type="datetime1">
              <a:rPr lang="en-US" smtClean="0"/>
              <a:pPr/>
              <a:t>22/08/19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1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22/08/19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259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0.png"/><Relationship Id="rId12" Type="http://schemas.openxmlformats.org/officeDocument/2006/relationships/image" Target="../media/image11.png"/><Relationship Id="rId13" Type="http://schemas.openxmlformats.org/officeDocument/2006/relationships/image" Target="../media/image12.png"/><Relationship Id="rId14" Type="http://schemas.openxmlformats.org/officeDocument/2006/relationships/image" Target="../media/image13.png"/><Relationship Id="rId15" Type="http://schemas.openxmlformats.org/officeDocument/2006/relationships/image" Target="../media/image14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8.svg"/><Relationship Id="rId9" Type="http://schemas.openxmlformats.org/officeDocument/2006/relationships/image" Target="../media/image9.png"/><Relationship Id="rId10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18.png"/><Relationship Id="rId7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21.png"/><Relationship Id="rId8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23.png"/><Relationship Id="rId8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26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30.png"/><Relationship Id="rId5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32.png"/><Relationship Id="rId5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34.png"/><Relationship Id="rId5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.png"/><Relationship Id="rId5" Type="http://schemas.openxmlformats.org/officeDocument/2006/relationships/image" Target="../media/image37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38.png"/><Relationship Id="rId5" Type="http://schemas.openxmlformats.org/officeDocument/2006/relationships/image" Target="../media/image39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1.png"/><Relationship Id="rId5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5.png"/><Relationship Id="rId5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4" Type="http://schemas.openxmlformats.org/officeDocument/2006/relationships/image" Target="../media/image3.png"/><Relationship Id="rId5" Type="http://schemas.openxmlformats.org/officeDocument/2006/relationships/image" Target="../media/image48.png"/><Relationship Id="rId6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comments" Target="../comments/comment1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480" y="289785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pic>
        <p:nvPicPr>
          <p:cNvPr id="26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850AB30-922B-4F4B-931A-362C384F8D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7157587" y="5348017"/>
            <a:ext cx="3253955" cy="86983"/>
          </a:xfrm>
          <a:prstGeom prst="rect">
            <a:avLst/>
          </a:prstGeom>
        </p:spPr>
      </p:pic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7114767" y="969085"/>
            <a:ext cx="2231059" cy="2198414"/>
          </a:xfrm>
          <a:prstGeom prst="rect">
            <a:avLst/>
          </a:prstGeom>
        </p:spPr>
      </p:pic>
      <p:pic>
        <p:nvPicPr>
          <p:cNvPr id="2" name="Image 2">
            <a:extLst>
              <a:ext uri="{FF2B5EF4-FFF2-40B4-BE49-F238E27FC236}">
                <a16:creationId xmlns:a16="http://schemas.microsoft.com/office/drawing/2014/main" xmlns="" id="{77070F07-571C-44D7-A6A2-FD09BD9965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2495" y="4262287"/>
            <a:ext cx="3432628" cy="945998"/>
          </a:xfrm>
          <a:prstGeom prst="rect">
            <a:avLst/>
          </a:prstGeom>
        </p:spPr>
      </p:pic>
      <p:pic>
        <p:nvPicPr>
          <p:cNvPr id="3" name="Image 2" descr="Screen Shot 2019-08-22 at 13.15.38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9282" y="2890406"/>
            <a:ext cx="3657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12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344" y="455466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3353D260-A346-4035-AD80-DD1C3D3E9735}"/>
              </a:ext>
            </a:extLst>
          </p:cNvPr>
          <p:cNvSpPr txBox="1"/>
          <p:nvPr/>
        </p:nvSpPr>
        <p:spPr>
          <a:xfrm>
            <a:off x="1158815" y="4465608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Page 1</a:t>
            </a:r>
          </a:p>
        </p:txBody>
      </p:sp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1250851" y="1891284"/>
            <a:ext cx="750192" cy="746301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622C2533-F75A-47D7-97DE-6EE158ED2CFA}"/>
              </a:ext>
            </a:extLst>
          </p:cNvPr>
          <p:cNvSpPr txBox="1"/>
          <p:nvPr/>
        </p:nvSpPr>
        <p:spPr>
          <a:xfrm>
            <a:off x="8318739" y="3646097"/>
            <a:ext cx="21968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mbria"/>
                <a:ea typeface="Cambria"/>
              </a:rPr>
              <a:t>OUR TEAM</a:t>
            </a:r>
            <a:endParaRPr lang="en-GB" sz="2000" b="1">
              <a:latin typeface="Cambria"/>
              <a:ea typeface="Cambria"/>
              <a:cs typeface="Calibri" panose="020F0502020204030204"/>
            </a:endParaRPr>
          </a:p>
        </p:txBody>
      </p:sp>
      <p:pic>
        <p:nvPicPr>
          <p:cNvPr id="2" name="Picture 2" descr="A person in a suit and tie&#10;&#10;Description generated with very high confidence">
            <a:extLst>
              <a:ext uri="{FF2B5EF4-FFF2-40B4-BE49-F238E27FC236}">
                <a16:creationId xmlns:a16="http://schemas.microsoft.com/office/drawing/2014/main" xmlns="" id="{7EA8FB03-E89B-4C70-A574-78DCF4FE46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4958" y="4229279"/>
            <a:ext cx="1274913" cy="1274913"/>
          </a:xfrm>
          <a:prstGeom prst="rect">
            <a:avLst/>
          </a:prstGeom>
        </p:spPr>
      </p:pic>
      <p:pic>
        <p:nvPicPr>
          <p:cNvPr id="16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F6E79CE-21A0-4DEB-8ECF-8C6597E5E2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8492" y="4026019"/>
            <a:ext cx="3829050" cy="85546"/>
          </a:xfrm>
          <a:prstGeom prst="rect">
            <a:avLst/>
          </a:prstGeom>
        </p:spPr>
      </p:pic>
      <p:pic>
        <p:nvPicPr>
          <p:cNvPr id="6" name="Graphic 6" descr="Marker">
            <a:extLst>
              <a:ext uri="{FF2B5EF4-FFF2-40B4-BE49-F238E27FC236}">
                <a16:creationId xmlns:a16="http://schemas.microsoft.com/office/drawing/2014/main" xmlns="" id="{DC16458E-B3F2-498F-B76C-F0E9959F0E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5969479" y="2626743"/>
            <a:ext cx="914400" cy="914400"/>
          </a:xfrm>
          <a:prstGeom prst="rect">
            <a:avLst/>
          </a:prstGeom>
        </p:spPr>
      </p:pic>
      <p:pic>
        <p:nvPicPr>
          <p:cNvPr id="9" name="Graphic 9" descr="Bullseye">
            <a:extLst>
              <a:ext uri="{FF2B5EF4-FFF2-40B4-BE49-F238E27FC236}">
                <a16:creationId xmlns:a16="http://schemas.microsoft.com/office/drawing/2014/main" xmlns="" id="{4E55D60C-265D-4365-889D-4F3D25290C2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5997335" y="1518788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3864E0E8-0CAF-418E-B8D1-E186779A8A3A}"/>
              </a:ext>
            </a:extLst>
          </p:cNvPr>
          <p:cNvSpPr txBox="1"/>
          <p:nvPr/>
        </p:nvSpPr>
        <p:spPr>
          <a:xfrm>
            <a:off x="5515153" y="5687683"/>
            <a:ext cx="1535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Amal Amine</a:t>
            </a:r>
            <a:br>
              <a:rPr lang="en-GB" b="1"/>
            </a:br>
            <a:r>
              <a:rPr lang="en-GB" b="1">
                <a:solidFill>
                  <a:schemeClr val="accent4">
                    <a:lumMod val="75000"/>
                  </a:schemeClr>
                </a:solidFill>
                <a:cs typeface="Calibri" panose="020F0502020204030204"/>
              </a:rPr>
              <a:t>CEO</a:t>
            </a:r>
            <a:endParaRPr lang="en-GB" sz="2000" b="1">
              <a:solidFill>
                <a:schemeClr val="accent4">
                  <a:lumMod val="75000"/>
                </a:schemeClr>
              </a:solidFill>
              <a:cs typeface="Calibri" panose="020F0502020204030204"/>
            </a:endParaRPr>
          </a:p>
        </p:txBody>
      </p:sp>
      <p:pic>
        <p:nvPicPr>
          <p:cNvPr id="11" name="Picture 11" descr="A girl posing for a picture&#10;&#10;Description generated with high confidence">
            <a:extLst>
              <a:ext uri="{FF2B5EF4-FFF2-40B4-BE49-F238E27FC236}">
                <a16:creationId xmlns:a16="http://schemas.microsoft.com/office/drawing/2014/main" xmlns="" id="{3AC2C2C9-F35B-4B1B-B55E-38ED4C7EAF2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87940" y="4272413"/>
            <a:ext cx="1274913" cy="1274912"/>
          </a:xfrm>
          <a:prstGeom prst="rect">
            <a:avLst/>
          </a:prstGeom>
        </p:spPr>
      </p:pic>
      <p:pic>
        <p:nvPicPr>
          <p:cNvPr id="13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xmlns="" id="{6761440B-704F-4998-8F91-88031664F98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58889" y="6013331"/>
            <a:ext cx="275507" cy="309114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7B816350-0A86-4296-A391-B90343772660}"/>
              </a:ext>
            </a:extLst>
          </p:cNvPr>
          <p:cNvSpPr txBox="1"/>
          <p:nvPr/>
        </p:nvSpPr>
        <p:spPr>
          <a:xfrm>
            <a:off x="7182927" y="5572663"/>
            <a:ext cx="153550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/>
              <a:t>Kaium</a:t>
            </a:r>
            <a:r>
              <a:rPr lang="en-GB" b="1"/>
              <a:t> Mohammad</a:t>
            </a:r>
            <a:br>
              <a:rPr lang="en-GB" b="1"/>
            </a:br>
            <a:r>
              <a:rPr lang="en-GB" b="1">
                <a:solidFill>
                  <a:schemeClr val="accent4">
                    <a:lumMod val="75000"/>
                  </a:schemeClr>
                </a:solidFill>
                <a:cs typeface="Calibri" panose="020F0502020204030204"/>
              </a:rPr>
              <a:t>CMO</a:t>
            </a:r>
            <a:endParaRPr lang="en-GB" sz="2000" b="1">
              <a:solidFill>
                <a:schemeClr val="accent4">
                  <a:lumMod val="75000"/>
                </a:schemeClr>
              </a:solidFill>
              <a:cs typeface="Calibri" panose="020F0502020204030204"/>
            </a:endParaRPr>
          </a:p>
        </p:txBody>
      </p:sp>
      <p:pic>
        <p:nvPicPr>
          <p:cNvPr id="35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xmlns="" id="{B31721BB-23A4-48F9-ACC5-BD36B96074C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41682" y="6128350"/>
            <a:ext cx="275507" cy="30911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6F0F013A-FE14-4A0F-9077-81809855B048}"/>
              </a:ext>
            </a:extLst>
          </p:cNvPr>
          <p:cNvSpPr txBox="1"/>
          <p:nvPr/>
        </p:nvSpPr>
        <p:spPr>
          <a:xfrm>
            <a:off x="8591907" y="5716436"/>
            <a:ext cx="1535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/>
              <a:t>Sabrine</a:t>
            </a:r>
            <a:r>
              <a:rPr lang="en-GB" b="1"/>
              <a:t> Allam</a:t>
            </a:r>
            <a:br>
              <a:rPr lang="en-GB" b="1"/>
            </a:br>
            <a:r>
              <a:rPr lang="en-GB" b="1">
                <a:solidFill>
                  <a:schemeClr val="accent4">
                    <a:lumMod val="75000"/>
                  </a:schemeClr>
                </a:solidFill>
                <a:cs typeface="Calibri" panose="020F0502020204030204"/>
              </a:rPr>
              <a:t>CFO</a:t>
            </a:r>
            <a:endParaRPr lang="en-GB" sz="2000" b="1">
              <a:solidFill>
                <a:schemeClr val="accent4">
                  <a:lumMod val="75000"/>
                </a:schemeClr>
              </a:solidFill>
              <a:cs typeface="Calibri" panose="020F0502020204030204"/>
            </a:endParaRPr>
          </a:p>
        </p:txBody>
      </p:sp>
      <p:pic>
        <p:nvPicPr>
          <p:cNvPr id="37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xmlns="" id="{17C4E650-FBBA-4EDF-A5E3-76D70F49BC5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35643" y="6042084"/>
            <a:ext cx="275507" cy="309114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6A24950E-A949-4818-83BB-153CFF1C3BAB}"/>
              </a:ext>
            </a:extLst>
          </p:cNvPr>
          <p:cNvSpPr txBox="1"/>
          <p:nvPr/>
        </p:nvSpPr>
        <p:spPr>
          <a:xfrm>
            <a:off x="10245304" y="5687682"/>
            <a:ext cx="1535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Yusuf Habeeb</a:t>
            </a:r>
            <a:br>
              <a:rPr lang="en-GB" b="1"/>
            </a:br>
            <a:r>
              <a:rPr lang="en-GB" b="1">
                <a:solidFill>
                  <a:schemeClr val="accent4">
                    <a:lumMod val="75000"/>
                  </a:schemeClr>
                </a:solidFill>
                <a:cs typeface="Calibri" panose="020F0502020204030204"/>
              </a:rPr>
              <a:t>COO</a:t>
            </a:r>
            <a:endParaRPr lang="en-GB" sz="2000" b="1">
              <a:solidFill>
                <a:schemeClr val="accent4">
                  <a:lumMod val="75000"/>
                </a:schemeClr>
              </a:solidFill>
              <a:cs typeface="Calibri" panose="020F0502020204030204"/>
            </a:endParaRPr>
          </a:p>
        </p:txBody>
      </p:sp>
      <p:pic>
        <p:nvPicPr>
          <p:cNvPr id="39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xmlns="" id="{47B62663-3471-49C7-A581-B271CE91975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789040" y="6013330"/>
            <a:ext cx="275507" cy="309114"/>
          </a:xfrm>
          <a:prstGeom prst="rect">
            <a:avLst/>
          </a:prstGeom>
        </p:spPr>
      </p:pic>
      <p:pic>
        <p:nvPicPr>
          <p:cNvPr id="15" name="Picture 16">
            <a:extLst>
              <a:ext uri="{FF2B5EF4-FFF2-40B4-BE49-F238E27FC236}">
                <a16:creationId xmlns:a16="http://schemas.microsoft.com/office/drawing/2014/main" xmlns="" id="{9BAEC858-D416-4E74-AD15-A6B8360A7A6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21563" y="4186148"/>
            <a:ext cx="1404309" cy="1418686"/>
          </a:xfrm>
          <a:prstGeom prst="rect">
            <a:avLst/>
          </a:prstGeom>
        </p:spPr>
      </p:pic>
      <p:pic>
        <p:nvPicPr>
          <p:cNvPr id="4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5B4BABA-9897-4AAB-BEE9-0A30095A78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2793" y="3982886"/>
            <a:ext cx="1197994" cy="71169"/>
          </a:xfrm>
          <a:prstGeom prst="rect">
            <a:avLst/>
          </a:prstGeom>
        </p:spPr>
      </p:pic>
      <p:pic>
        <p:nvPicPr>
          <p:cNvPr id="3" name="Picture 3" descr="A close up of a person&#10;&#10;Description generated with high confidence">
            <a:extLst>
              <a:ext uri="{FF2B5EF4-FFF2-40B4-BE49-F238E27FC236}">
                <a16:creationId xmlns:a16="http://schemas.microsoft.com/office/drawing/2014/main" xmlns="" id="{6600F2BE-C136-4F5A-8C88-C0771204E0C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040053" y="4186147"/>
            <a:ext cx="1389932" cy="1389932"/>
          </a:xfrm>
          <a:prstGeom prst="rect">
            <a:avLst/>
          </a:prstGeom>
        </p:spPr>
      </p:pic>
      <p:pic>
        <p:nvPicPr>
          <p:cNvPr id="4" name="Image 4" descr="Une image contenant intérieur&#10;&#10;Description générée avec un niveau de confiance élevé">
            <a:extLst>
              <a:ext uri="{FF2B5EF4-FFF2-40B4-BE49-F238E27FC236}">
                <a16:creationId xmlns:a16="http://schemas.microsoft.com/office/drawing/2014/main" xmlns="" id="{754C6BAA-1D9A-4A3F-B598-7D00695F6BE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962019" y="1368106"/>
            <a:ext cx="4738913" cy="2126074"/>
          </a:xfrm>
          <a:prstGeom prst="rect">
            <a:avLst/>
          </a:prstGeom>
        </p:spPr>
      </p:pic>
      <p:pic>
        <p:nvPicPr>
          <p:cNvPr id="7" name="Image 6" descr="Screen Shot 2019-08-22 at 13.17.44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573" y="2715203"/>
            <a:ext cx="43434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6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03" y="354824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3353D260-A346-4035-AD80-DD1C3D3E9735}"/>
              </a:ext>
            </a:extLst>
          </p:cNvPr>
          <p:cNvSpPr txBox="1"/>
          <p:nvPr/>
        </p:nvSpPr>
        <p:spPr>
          <a:xfrm>
            <a:off x="1158815" y="4465608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2</a:t>
            </a:r>
          </a:p>
        </p:txBody>
      </p:sp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1250851" y="1891284"/>
            <a:ext cx="750192" cy="746301"/>
          </a:xfrm>
          <a:prstGeom prst="rect">
            <a:avLst/>
          </a:prstGeom>
        </p:spPr>
      </p:pic>
      <p:pic>
        <p:nvPicPr>
          <p:cNvPr id="8" name="Picture 24">
            <a:extLst>
              <a:ext uri="{FF2B5EF4-FFF2-40B4-BE49-F238E27FC236}">
                <a16:creationId xmlns:a16="http://schemas.microsoft.com/office/drawing/2014/main" xmlns="" id="{0B28B068-9B55-45EB-8952-DDD3A8EEE5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4116" y="4097906"/>
            <a:ext cx="2664483" cy="85546"/>
          </a:xfrm>
          <a:prstGeom prst="rect">
            <a:avLst/>
          </a:prstGeom>
        </p:spPr>
      </p:pic>
      <p:pic>
        <p:nvPicPr>
          <p:cNvPr id="2" name="Image 2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FDCDE9EF-1B17-4B00-A7F9-5BC67C6213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1609" y="1047876"/>
            <a:ext cx="6504819" cy="4780820"/>
          </a:xfrm>
          <a:prstGeom prst="rect">
            <a:avLst/>
          </a:prstGeom>
        </p:spPr>
      </p:pic>
      <p:pic>
        <p:nvPicPr>
          <p:cNvPr id="4" name="Image 3" descr="Screen Shot 2019-08-22 at 13.19.18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406" y="2701019"/>
            <a:ext cx="3530600" cy="172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8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80" y="354824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3353D260-A346-4035-AD80-DD1C3D3E9735}"/>
              </a:ext>
            </a:extLst>
          </p:cNvPr>
          <p:cNvSpPr txBox="1"/>
          <p:nvPr/>
        </p:nvSpPr>
        <p:spPr>
          <a:xfrm>
            <a:off x="928777" y="4264325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Page 3</a:t>
            </a:r>
          </a:p>
        </p:txBody>
      </p:sp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1250851" y="1891284"/>
            <a:ext cx="750192" cy="746301"/>
          </a:xfrm>
          <a:prstGeom prst="rect">
            <a:avLst/>
          </a:prstGeom>
        </p:spPr>
      </p:pic>
      <p:pic>
        <p:nvPicPr>
          <p:cNvPr id="8" name="Picture 24">
            <a:extLst>
              <a:ext uri="{FF2B5EF4-FFF2-40B4-BE49-F238E27FC236}">
                <a16:creationId xmlns:a16="http://schemas.microsoft.com/office/drawing/2014/main" xmlns="" id="{0B28B068-9B55-45EB-8952-DDD3A8EEE5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569" y="3954133"/>
            <a:ext cx="3929690" cy="114300"/>
          </a:xfrm>
          <a:prstGeom prst="rect">
            <a:avLst/>
          </a:prstGeom>
        </p:spPr>
      </p:pic>
      <p:pic>
        <p:nvPicPr>
          <p:cNvPr id="2" name="Image 2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F6589823-17A4-4FA6-A0FC-894EA19DD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1505" y="911668"/>
            <a:ext cx="6432247" cy="5105832"/>
          </a:xfrm>
          <a:prstGeom prst="rect">
            <a:avLst/>
          </a:prstGeom>
        </p:spPr>
      </p:pic>
      <p:pic>
        <p:nvPicPr>
          <p:cNvPr id="4" name="Image 3" descr="Screen Shot 2019-08-22 at 13.20.01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43" y="2678587"/>
            <a:ext cx="453390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25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9" descr="A tent in a field&#10;&#10;Description generated with very high confidence">
            <a:extLst>
              <a:ext uri="{FF2B5EF4-FFF2-40B4-BE49-F238E27FC236}">
                <a16:creationId xmlns:a16="http://schemas.microsoft.com/office/drawing/2014/main" xmlns="" id="{6DB40901-3376-465F-9B81-056C24EB76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6" r="19236"/>
          <a:stretch>
            <a:fillRect/>
          </a:stretch>
        </p:blipFill>
        <p:spPr>
          <a:xfrm>
            <a:off x="5767756" y="-10724"/>
            <a:ext cx="6422342" cy="6862910"/>
          </a:xfrm>
          <a:prstGeom prst="rect">
            <a:avLst/>
          </a:prstGeom>
        </p:spPr>
      </p:pic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863" y="337013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3353D260-A346-4035-AD80-DD1C3D3E9735}"/>
              </a:ext>
            </a:extLst>
          </p:cNvPr>
          <p:cNvSpPr txBox="1"/>
          <p:nvPr/>
        </p:nvSpPr>
        <p:spPr>
          <a:xfrm>
            <a:off x="1158815" y="4465608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Page 4</a:t>
            </a:r>
          </a:p>
        </p:txBody>
      </p:sp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1250851" y="1891284"/>
            <a:ext cx="750192" cy="746301"/>
          </a:xfrm>
          <a:prstGeom prst="rect">
            <a:avLst/>
          </a:prstGeom>
        </p:spPr>
      </p:pic>
      <p:pic>
        <p:nvPicPr>
          <p:cNvPr id="8" name="Picture 24">
            <a:extLst>
              <a:ext uri="{FF2B5EF4-FFF2-40B4-BE49-F238E27FC236}">
                <a16:creationId xmlns:a16="http://schemas.microsoft.com/office/drawing/2014/main" xmlns="" id="{0B28B068-9B55-45EB-8952-DDD3A8EEE5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8493" y="4097906"/>
            <a:ext cx="3297087" cy="99923"/>
          </a:xfrm>
          <a:prstGeom prst="rect">
            <a:avLst/>
          </a:prstGeom>
        </p:spPr>
      </p:pic>
      <p:pic>
        <p:nvPicPr>
          <p:cNvPr id="4" name="Image 4" descr="Une image contenant objet d’extérieur&#10;&#10;Description générée avec un niveau de confiance très élevé">
            <a:extLst>
              <a:ext uri="{FF2B5EF4-FFF2-40B4-BE49-F238E27FC236}">
                <a16:creationId xmlns:a16="http://schemas.microsoft.com/office/drawing/2014/main" xmlns="" id="{D6959E9F-DD1E-48C8-8452-A23DB40A1B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2260" y="437461"/>
            <a:ext cx="5839580" cy="6050669"/>
          </a:xfrm>
          <a:prstGeom prst="rect">
            <a:avLst/>
          </a:prstGeom>
        </p:spPr>
      </p:pic>
      <p:pic>
        <p:nvPicPr>
          <p:cNvPr id="5" name="Image 4" descr="Screen Shot 2019-08-22 at 13.20.48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220" y="2714090"/>
            <a:ext cx="3873500" cy="166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128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9" descr="A tent in a field&#10;&#10;Description generated with very high confidence">
            <a:extLst>
              <a:ext uri="{FF2B5EF4-FFF2-40B4-BE49-F238E27FC236}">
                <a16:creationId xmlns:a16="http://schemas.microsoft.com/office/drawing/2014/main" xmlns="" id="{6DB40901-3376-465F-9B81-056C24EB76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6" r="19236"/>
          <a:stretch>
            <a:fillRect/>
          </a:stretch>
        </p:blipFill>
        <p:spPr>
          <a:xfrm>
            <a:off x="-11942" y="-41761"/>
            <a:ext cx="6422342" cy="6862910"/>
          </a:xfrm>
          <a:prstGeom prst="rect">
            <a:avLst/>
          </a:prstGeom>
        </p:spPr>
      </p:pic>
      <p:pic>
        <p:nvPicPr>
          <p:cNvPr id="2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37A91C7-6C60-4C63-866D-3C32553489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724" y="391812"/>
            <a:ext cx="11225840" cy="6162731"/>
          </a:xfrm>
          <a:prstGeom prst="rect">
            <a:avLst/>
          </a:prstGeom>
        </p:spPr>
      </p:pic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EEE5319F-2C14-43FE-BC5D-7ADD8ADA9E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3353D260-A346-4035-AD80-DD1C3D3E9735}"/>
              </a:ext>
            </a:extLst>
          </p:cNvPr>
          <p:cNvSpPr txBox="1"/>
          <p:nvPr/>
        </p:nvSpPr>
        <p:spPr>
          <a:xfrm>
            <a:off x="7571117" y="4566249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5</a:t>
            </a:r>
          </a:p>
        </p:txBody>
      </p:sp>
      <p:pic>
        <p:nvPicPr>
          <p:cNvPr id="29" name="Picture 2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16C5C194-972A-44F8-A4D5-F2B894215E5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" r="-2" b="196"/>
          <a:stretch/>
        </p:blipFill>
        <p:spPr>
          <a:xfrm>
            <a:off x="7663153" y="1057397"/>
            <a:ext cx="750192" cy="746301"/>
          </a:xfrm>
          <a:prstGeom prst="rect">
            <a:avLst/>
          </a:prstGeom>
        </p:spPr>
      </p:pic>
      <p:pic>
        <p:nvPicPr>
          <p:cNvPr id="1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990C4257-1867-43B8-8DFC-FEDC597F40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0795" y="4141038"/>
            <a:ext cx="3728408" cy="114300"/>
          </a:xfrm>
          <a:prstGeom prst="rect">
            <a:avLst/>
          </a:prstGeom>
        </p:spPr>
      </p:pic>
      <p:pic>
        <p:nvPicPr>
          <p:cNvPr id="6" name="Image 6" descr="Une image contenant objet d’extérieur&#10;&#10;Description générée avec un niveau de confiance élevé">
            <a:extLst>
              <a:ext uri="{FF2B5EF4-FFF2-40B4-BE49-F238E27FC236}">
                <a16:creationId xmlns:a16="http://schemas.microsoft.com/office/drawing/2014/main" xmlns="" id="{7ACBDD3E-FC82-4F6C-9064-717B8EF07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524682" y="422577"/>
            <a:ext cx="5881206" cy="6032576"/>
          </a:xfrm>
          <a:prstGeom prst="rect">
            <a:avLst/>
          </a:prstGeom>
        </p:spPr>
      </p:pic>
      <p:pic>
        <p:nvPicPr>
          <p:cNvPr id="4" name="Image 3" descr="Screen Shot 2019-08-22 at 13.22.03.pn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925" y="1812304"/>
            <a:ext cx="4622800" cy="264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16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984482" y="4172755"/>
          <a:ext cx="8652332" cy="21945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32616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32616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49851">
                <a:tc>
                  <a:txBody>
                    <a:bodyPr/>
                    <a:lstStyle/>
                    <a:p>
                      <a:r>
                        <a:rPr lang="en-US"/>
                        <a:t>                           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            No. of Foreign</a:t>
                      </a:r>
                      <a:r>
                        <a:rPr lang="en-US" baseline="0"/>
                        <a:t> tourists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39547">
                <a:tc>
                  <a:txBody>
                    <a:bodyPr/>
                    <a:lstStyle/>
                    <a:p>
                      <a:r>
                        <a:rPr lang="en-US"/>
                        <a:t>                           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10.3 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44371">
                <a:tc>
                  <a:txBody>
                    <a:bodyPr/>
                    <a:lstStyle/>
                    <a:p>
                      <a:r>
                        <a:rPr lang="en-US"/>
                        <a:t>                            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                       10.1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44371">
                <a:tc>
                  <a:txBody>
                    <a:bodyPr/>
                    <a:lstStyle/>
                    <a:p>
                      <a:r>
                        <a:rPr lang="en-US"/>
                        <a:t>                            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                       10.4million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44371">
                <a:tc>
                  <a:txBody>
                    <a:bodyPr/>
                    <a:lstStyle/>
                    <a:p>
                      <a:r>
                        <a:rPr lang="en-US"/>
                        <a:t>                            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                       11.4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44371">
                <a:tc>
                  <a:txBody>
                    <a:bodyPr/>
                    <a:lstStyle/>
                    <a:p>
                      <a:r>
                        <a:rPr lang="en-US"/>
                        <a:t>                            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12.3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pic>
        <p:nvPicPr>
          <p:cNvPr id="1026" name="Picture 2" descr="Image result for tourism in morocco gdp">
            <a:extLst>
              <a:ext uri="{FF2B5EF4-FFF2-40B4-BE49-F238E27FC236}">
                <a16:creationId xmlns:a16="http://schemas.microsoft.com/office/drawing/2014/main" xmlns="" id="{9344F314-5A59-4EB7-9BB1-62ADCA34E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568" y="1704679"/>
            <a:ext cx="5019972" cy="2363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8495A26B-6E3D-4335-A2DF-96B3F89CB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71" y="376116"/>
            <a:ext cx="11225840" cy="6162731"/>
          </a:xfrm>
          <a:prstGeom prst="rect">
            <a:avLst/>
          </a:prstGeom>
        </p:spPr>
      </p:pic>
      <p:pic>
        <p:nvPicPr>
          <p:cNvPr id="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F1183889-E36F-45C9-91A4-80F337DAB5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pic>
        <p:nvPicPr>
          <p:cNvPr id="11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82D9B2F4-50DB-460B-ADB3-62C92D7FC9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6040" y="1179302"/>
            <a:ext cx="8372295" cy="855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FE64451-147B-43D6-BFC1-FB4E104C1647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6</a:t>
            </a:r>
          </a:p>
        </p:txBody>
      </p:sp>
      <p:pic>
        <p:nvPicPr>
          <p:cNvPr id="8" name="Image 7" descr="Screen Shot 2019-08-22 at 13.23.0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476" y="453233"/>
            <a:ext cx="10033000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63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6" t="4358" r="4251" b="4574"/>
          <a:stretch/>
        </p:blipFill>
        <p:spPr>
          <a:xfrm>
            <a:off x="8523390" y="4557577"/>
            <a:ext cx="2228045" cy="167425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826" y="4557577"/>
            <a:ext cx="1960910" cy="1776539"/>
          </a:xfrm>
          <a:prstGeom prst="rect">
            <a:avLst/>
          </a:prstGeom>
        </p:spPr>
      </p:pic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488DB874-7E9D-433F-BFC2-63DA4EF15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715" y="402520"/>
            <a:ext cx="11225840" cy="6162731"/>
          </a:xfrm>
          <a:prstGeom prst="rect">
            <a:avLst/>
          </a:prstGeom>
        </p:spPr>
      </p:pic>
      <p:pic>
        <p:nvPicPr>
          <p:cNvPr id="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20AF0B4-D720-4970-9907-16663E9EAD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A583E88-241E-4AF0-84BF-D5DD85225FC3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7</a:t>
            </a:r>
          </a:p>
        </p:txBody>
      </p:sp>
      <p:pic>
        <p:nvPicPr>
          <p:cNvPr id="2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67DF567-6692-4138-9694-6E034DC570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2267" y="1481227"/>
            <a:ext cx="4217237" cy="99923"/>
          </a:xfrm>
          <a:prstGeom prst="rect">
            <a:avLst/>
          </a:prstGeom>
        </p:spPr>
      </p:pic>
      <p:pic>
        <p:nvPicPr>
          <p:cNvPr id="5" name="Image 6" descr="Une image contenant texte&#10;&#10;Description générée avec un niveau de confiance très élevé">
            <a:extLst>
              <a:ext uri="{FF2B5EF4-FFF2-40B4-BE49-F238E27FC236}">
                <a16:creationId xmlns:a16="http://schemas.microsoft.com/office/drawing/2014/main" xmlns="" id="{A11B7853-3DE9-40EC-9D62-0A54FFC6CB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815" y="515493"/>
            <a:ext cx="11077031" cy="593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98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96C122A-C3CC-453B-AC3D-5F96274DA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98" y="354825"/>
            <a:ext cx="11225840" cy="6162731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AE9C366-07E2-4305-B3C5-5A9141D67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11EA611-F496-494D-91A6-8553E1DA55DD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8</a:t>
            </a:r>
          </a:p>
        </p:txBody>
      </p:sp>
      <p:pic>
        <p:nvPicPr>
          <p:cNvPr id="1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400B9797-A0C5-4387-B707-1AD052D2F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323" y="1279943"/>
            <a:ext cx="8415426" cy="99923"/>
          </a:xfrm>
          <a:prstGeom prst="rect">
            <a:avLst/>
          </a:prstGeom>
        </p:spPr>
      </p:pic>
      <p:pic>
        <p:nvPicPr>
          <p:cNvPr id="8" name="Image 8" descr="Une image contenant animal, plante&#10;&#10;Description générée avec un niveau de confiance élevé">
            <a:extLst>
              <a:ext uri="{FF2B5EF4-FFF2-40B4-BE49-F238E27FC236}">
                <a16:creationId xmlns:a16="http://schemas.microsoft.com/office/drawing/2014/main" xmlns="" id="{D59085CA-2946-4EFB-8FBF-1979F48085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34443" y="1670404"/>
            <a:ext cx="10628690" cy="4396619"/>
          </a:xfrm>
          <a:prstGeom prst="rect">
            <a:avLst/>
          </a:prstGeom>
        </p:spPr>
      </p:pic>
      <p:pic>
        <p:nvPicPr>
          <p:cNvPr id="4" name="Image 3" descr="Screen Shot 2019-08-22 at 13.24.45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94" y="653579"/>
            <a:ext cx="9309100" cy="92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15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96C122A-C3CC-453B-AC3D-5F96274DA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98" y="354825"/>
            <a:ext cx="11225840" cy="6162731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AE9C366-07E2-4305-B3C5-5A9141D67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411EA611-F496-494D-91A6-8553E1DA55DD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8</a:t>
            </a:r>
          </a:p>
        </p:txBody>
      </p:sp>
      <p:pic>
        <p:nvPicPr>
          <p:cNvPr id="14" name="Image 14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5CE018BD-429E-4C06-BFCD-D0C3C84EF8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02" y="602024"/>
            <a:ext cx="10510252" cy="5460556"/>
          </a:xfrm>
          <a:prstGeom prst="rect">
            <a:avLst/>
          </a:prstGeom>
        </p:spPr>
      </p:pic>
      <p:pic>
        <p:nvPicPr>
          <p:cNvPr id="16" name="Image 16">
            <a:extLst>
              <a:ext uri="{FF2B5EF4-FFF2-40B4-BE49-F238E27FC236}">
                <a16:creationId xmlns:a16="http://schemas.microsoft.com/office/drawing/2014/main" xmlns="" id="{55DC5686-788A-438A-B23D-F97A528AC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7857" y="6163974"/>
            <a:ext cx="781050" cy="293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6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507AD6E-B4A3-4ABF-B058-C8DD446E9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552" y="457516"/>
            <a:ext cx="11225840" cy="6162731"/>
          </a:xfrm>
          <a:prstGeom prst="rect">
            <a:avLst/>
          </a:prstGeom>
        </p:spPr>
      </p:pic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FDC00536-0C6D-4F7F-B50F-146CAD293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644" y="172887"/>
            <a:ext cx="781050" cy="8763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70B0BAB4-1AF8-4D77-932E-E54994FBF30B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10</a:t>
            </a:r>
          </a:p>
        </p:txBody>
      </p:sp>
      <p:pic>
        <p:nvPicPr>
          <p:cNvPr id="13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106D91F-B1DD-4BAA-A79F-A33A6FAEF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0" y="1567490"/>
            <a:ext cx="6345087" cy="99923"/>
          </a:xfrm>
          <a:prstGeom prst="rect">
            <a:avLst/>
          </a:prstGeom>
        </p:spPr>
      </p:pic>
      <p:pic>
        <p:nvPicPr>
          <p:cNvPr id="9" name="Image 9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F8720045-FCA1-4713-8E05-F1F8B799E8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40284" y="1983811"/>
            <a:ext cx="9349013" cy="4362902"/>
          </a:xfrm>
          <a:prstGeom prst="rect">
            <a:avLst/>
          </a:prstGeom>
        </p:spPr>
      </p:pic>
      <p:pic>
        <p:nvPicPr>
          <p:cNvPr id="3" name="Image 2" descr="Screen Shot 2019-08-22 at 13.26.25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4543" y="887830"/>
            <a:ext cx="6908800" cy="93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47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8B6BA057-211C-4069-875B-20CFB435E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79" y="354825"/>
            <a:ext cx="11225840" cy="616273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389888" y="1849793"/>
            <a:ext cx="9143531" cy="34930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8580" indent="0">
              <a:buNone/>
            </a:pPr>
            <a:endParaRPr lang="en-GB" sz="2000"/>
          </a:p>
          <a:p>
            <a:endParaRPr lang="en-US"/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4A2E36C8-02A5-41E1-80E8-22B8AB1AC6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047" y="1913238"/>
            <a:ext cx="7948245" cy="3676292"/>
          </a:xfrm>
          <a:prstGeom prst="rect">
            <a:avLst/>
          </a:prstGeom>
        </p:spPr>
      </p:pic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FA25840-76D9-48A2-9A27-5F029EF72E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pic>
        <p:nvPicPr>
          <p:cNvPr id="1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B2B4786D-0A2B-4880-8AB0-A7200E1F65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8531" y="1509981"/>
            <a:ext cx="8372295" cy="8554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EBFCCBEE-AE3F-44DE-BA5B-61142C760278}"/>
              </a:ext>
            </a:extLst>
          </p:cNvPr>
          <p:cNvSpPr txBox="1"/>
          <p:nvPr/>
        </p:nvSpPr>
        <p:spPr>
          <a:xfrm>
            <a:off x="-207034" y="7484852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EC76ACA3-E654-4A06-AD92-1A444EC0A6E7}"/>
              </a:ext>
            </a:extLst>
          </p:cNvPr>
          <p:cNvSpPr txBox="1"/>
          <p:nvPr/>
        </p:nvSpPr>
        <p:spPr>
          <a:xfrm>
            <a:off x="10619117" y="5975230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11</a:t>
            </a:r>
          </a:p>
        </p:txBody>
      </p:sp>
      <p:pic>
        <p:nvPicPr>
          <p:cNvPr id="11" name="Image 10" descr="Screen Shot 2019-08-22 at 13.27.09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870" y="571129"/>
            <a:ext cx="9512300" cy="572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62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5A13CA6-E1B9-4A5D-B993-BA6FAD6F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056" y="623257"/>
            <a:ext cx="11225840" cy="6162731"/>
          </a:xfrm>
          <a:prstGeom prst="rect">
            <a:avLst/>
          </a:prstGeom>
        </p:spPr>
      </p:pic>
      <p:pic>
        <p:nvPicPr>
          <p:cNvPr id="6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CBCF98E-EA64-4D3F-89EF-2EBBE6905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90FEF2AE-40F2-4611-80F3-26FB87D1F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2908" y="1509981"/>
            <a:ext cx="8372295" cy="855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55814219-F3C3-4C86-BF98-6E9CF9C673F3}"/>
              </a:ext>
            </a:extLst>
          </p:cNvPr>
          <p:cNvSpPr txBox="1"/>
          <p:nvPr/>
        </p:nvSpPr>
        <p:spPr>
          <a:xfrm>
            <a:off x="10734136" y="6003984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12</a:t>
            </a:r>
          </a:p>
        </p:txBody>
      </p:sp>
      <p:pic>
        <p:nvPicPr>
          <p:cNvPr id="13" name="Image 13">
            <a:extLst>
              <a:ext uri="{FF2B5EF4-FFF2-40B4-BE49-F238E27FC236}">
                <a16:creationId xmlns:a16="http://schemas.microsoft.com/office/drawing/2014/main" xmlns="" id="{646C8044-4CD9-4D7D-B5B7-1832F54F6F4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965848" y="1695015"/>
            <a:ext cx="10692093" cy="5039480"/>
          </a:xfrm>
          <a:prstGeom prst="rect">
            <a:avLst/>
          </a:prstGeom>
        </p:spPr>
      </p:pic>
      <p:pic>
        <p:nvPicPr>
          <p:cNvPr id="5" name="Image 4" descr="Screen Shot 2019-08-22 at 13.28.1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847" y="739511"/>
            <a:ext cx="90424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72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71B5572-7D33-4F8F-8071-E3D5C5910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79" y="354825"/>
            <a:ext cx="11225840" cy="6162731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2D850F3-AAD1-41D2-B631-58D4D5F93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570CCDCA-4DEB-4093-8CA6-F29FB615E641}"/>
              </a:ext>
            </a:extLst>
          </p:cNvPr>
          <p:cNvSpPr txBox="1"/>
          <p:nvPr/>
        </p:nvSpPr>
        <p:spPr>
          <a:xfrm>
            <a:off x="10705381" y="6018362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13</a:t>
            </a:r>
          </a:p>
        </p:txBody>
      </p:sp>
      <p:pic>
        <p:nvPicPr>
          <p:cNvPr id="12" name="Image 12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03A50A76-3F2A-49A9-95B9-3F0AFC9AFC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360" y="555335"/>
            <a:ext cx="9310913" cy="5511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031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60C420E9-EF2F-454F-A488-332362209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17" y="383581"/>
            <a:ext cx="11225840" cy="6162731"/>
          </a:xfrm>
          <a:prstGeom prst="rect">
            <a:avLst/>
          </a:prstGeom>
        </p:spPr>
      </p:pic>
      <p:pic>
        <p:nvPicPr>
          <p:cNvPr id="1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5C84BE9-B03D-469D-B94D-9A3B9E89A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0" y="1438095"/>
            <a:ext cx="2952030" cy="3981808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9DECC43-F6EB-43E7-9BF8-A91A725DC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975D988-FA09-4B4C-B59A-63A013A7248F}"/>
              </a:ext>
            </a:extLst>
          </p:cNvPr>
          <p:cNvSpPr txBox="1"/>
          <p:nvPr/>
        </p:nvSpPr>
        <p:spPr>
          <a:xfrm>
            <a:off x="10734136" y="6018362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14</a:t>
            </a:r>
          </a:p>
        </p:txBody>
      </p:sp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A3CB287-C3B6-4D4D-90BC-0D5114EEE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1" y="1222434"/>
            <a:ext cx="6057540" cy="85546"/>
          </a:xfrm>
          <a:prstGeom prst="rect">
            <a:avLst/>
          </a:prstGeom>
        </p:spPr>
      </p:pic>
      <p:pic>
        <p:nvPicPr>
          <p:cNvPr id="1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334AB2A-E83A-4B0E-BCE4-CE5F33D8B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228" y="1466849"/>
            <a:ext cx="2952030" cy="3981808"/>
          </a:xfrm>
          <a:prstGeom prst="rect">
            <a:avLst/>
          </a:prstGeom>
        </p:spPr>
      </p:pic>
      <p:pic>
        <p:nvPicPr>
          <p:cNvPr id="1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EA9F4DF-D047-46F2-BB0D-85D6C0133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2190" y="1452472"/>
            <a:ext cx="2952030" cy="3981808"/>
          </a:xfrm>
          <a:prstGeom prst="rect">
            <a:avLst/>
          </a:prstGeom>
        </p:spPr>
      </p:pic>
      <p:pic>
        <p:nvPicPr>
          <p:cNvPr id="6" name="Image 6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8DE9CFA0-5579-4FA2-880F-CF2B10A22F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4495" y="1380986"/>
            <a:ext cx="10266438" cy="4156503"/>
          </a:xfrm>
          <a:prstGeom prst="rect">
            <a:avLst/>
          </a:prstGeom>
        </p:spPr>
      </p:pic>
      <p:pic>
        <p:nvPicPr>
          <p:cNvPr id="7" name="Image 6" descr="Screen Shot 2019-08-22 at 13.29.35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680" y="681205"/>
            <a:ext cx="79629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67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60C420E9-EF2F-454F-A488-332362209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17" y="383581"/>
            <a:ext cx="11225840" cy="6162731"/>
          </a:xfrm>
          <a:prstGeom prst="rect">
            <a:avLst/>
          </a:prstGeom>
        </p:spPr>
      </p:pic>
      <p:pic>
        <p:nvPicPr>
          <p:cNvPr id="1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5C84BE9-B03D-469D-B94D-9A3B9E89A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0" y="1438095"/>
            <a:ext cx="2952030" cy="3981808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9DECC43-F6EB-43E7-9BF8-A91A725DC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975D988-FA09-4B4C-B59A-63A013A7248F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15</a:t>
            </a:r>
          </a:p>
        </p:txBody>
      </p:sp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A3CB287-C3B6-4D4D-90BC-0D5114EEE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1" y="1222434"/>
            <a:ext cx="6057540" cy="85546"/>
          </a:xfrm>
          <a:prstGeom prst="rect">
            <a:avLst/>
          </a:prstGeom>
        </p:spPr>
      </p:pic>
      <p:pic>
        <p:nvPicPr>
          <p:cNvPr id="1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334AB2A-E83A-4B0E-BCE4-CE5F33D8B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228" y="1466849"/>
            <a:ext cx="2952030" cy="3981808"/>
          </a:xfrm>
          <a:prstGeom prst="rect">
            <a:avLst/>
          </a:prstGeom>
        </p:spPr>
      </p:pic>
      <p:pic>
        <p:nvPicPr>
          <p:cNvPr id="1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EA9F4DF-D047-46F2-BB0D-85D6C0133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2190" y="1452472"/>
            <a:ext cx="2952030" cy="3981808"/>
          </a:xfrm>
          <a:prstGeom prst="rect">
            <a:avLst/>
          </a:prstGeom>
        </p:spPr>
      </p:pic>
      <p:pic>
        <p:nvPicPr>
          <p:cNvPr id="6" name="Image 6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7527FC33-7147-4CFE-893E-18F1D893AC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2876" y="1432236"/>
            <a:ext cx="10024534" cy="4005622"/>
          </a:xfrm>
          <a:prstGeom prst="rect">
            <a:avLst/>
          </a:prstGeom>
        </p:spPr>
      </p:pic>
      <p:pic>
        <p:nvPicPr>
          <p:cNvPr id="7" name="Image 6" descr="Screen Shot 2019-08-22 at 13.30.1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941" y="656918"/>
            <a:ext cx="8026400" cy="71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430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60C420E9-EF2F-454F-A488-332362209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117" y="383581"/>
            <a:ext cx="11225840" cy="6162731"/>
          </a:xfrm>
          <a:prstGeom prst="rect">
            <a:avLst/>
          </a:prstGeom>
        </p:spPr>
      </p:pic>
      <p:pic>
        <p:nvPicPr>
          <p:cNvPr id="1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5C84BE9-B03D-469D-B94D-9A3B9E89A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0" y="1438095"/>
            <a:ext cx="2952030" cy="3981808"/>
          </a:xfrm>
          <a:prstGeom prst="rect">
            <a:avLst/>
          </a:prstGeom>
        </p:spPr>
      </p:pic>
      <p:pic>
        <p:nvPicPr>
          <p:cNvPr id="5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9DECC43-F6EB-43E7-9BF8-A91A725DC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975D988-FA09-4B4C-B59A-63A013A7248F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16</a:t>
            </a:r>
          </a:p>
        </p:txBody>
      </p:sp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A3CB287-C3B6-4D4D-90BC-0D5114EEE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531" y="1222434"/>
            <a:ext cx="6057540" cy="85546"/>
          </a:xfrm>
          <a:prstGeom prst="rect">
            <a:avLst/>
          </a:prstGeom>
        </p:spPr>
      </p:pic>
      <p:pic>
        <p:nvPicPr>
          <p:cNvPr id="1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334AB2A-E83A-4B0E-BCE4-CE5F33D8B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228" y="1466849"/>
            <a:ext cx="2952030" cy="3981808"/>
          </a:xfrm>
          <a:prstGeom prst="rect">
            <a:avLst/>
          </a:prstGeom>
        </p:spPr>
      </p:pic>
      <p:pic>
        <p:nvPicPr>
          <p:cNvPr id="1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EA9F4DF-D047-46F2-BB0D-85D6C0133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2190" y="1452472"/>
            <a:ext cx="2952030" cy="3981808"/>
          </a:xfrm>
          <a:prstGeom prst="rect">
            <a:avLst/>
          </a:prstGeom>
        </p:spPr>
      </p:pic>
      <p:pic>
        <p:nvPicPr>
          <p:cNvPr id="6" name="Image 6" descr="Une image contenant capture d’écran&#10;&#10;Description générée avec un niveau de confiance très élevé">
            <a:extLst>
              <a:ext uri="{FF2B5EF4-FFF2-40B4-BE49-F238E27FC236}">
                <a16:creationId xmlns:a16="http://schemas.microsoft.com/office/drawing/2014/main" xmlns="" id="{6ECA3244-4DCA-4613-AE2F-1B43E4F0A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2876" y="1433575"/>
            <a:ext cx="9988247" cy="4015039"/>
          </a:xfrm>
          <a:prstGeom prst="rect">
            <a:avLst/>
          </a:prstGeom>
        </p:spPr>
      </p:pic>
      <p:pic>
        <p:nvPicPr>
          <p:cNvPr id="7" name="Image 6" descr="Screen Shot 2019-08-22 at 13.30.50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1426" y="681205"/>
            <a:ext cx="79121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321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594D5A4-6096-47B4-B9D8-5B9EF9A811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720" y="412334"/>
            <a:ext cx="11225840" cy="616273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6048" y="5085009"/>
            <a:ext cx="1371600" cy="1066800"/>
          </a:xfrm>
          <a:prstGeom prst="rect">
            <a:avLst/>
          </a:prstGeom>
        </p:spPr>
      </p:pic>
      <p:pic>
        <p:nvPicPr>
          <p:cNvPr id="8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B520414C-2490-4DC0-8183-0550C151A8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613AD7F5-3104-477C-9CF0-102FD7F20734}"/>
              </a:ext>
            </a:extLst>
          </p:cNvPr>
          <p:cNvSpPr txBox="1"/>
          <p:nvPr/>
        </p:nvSpPr>
        <p:spPr>
          <a:xfrm>
            <a:off x="10863532" y="6104626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17</a:t>
            </a:r>
          </a:p>
        </p:txBody>
      </p:sp>
      <p:pic>
        <p:nvPicPr>
          <p:cNvPr id="9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805EE3E-3877-4CFF-99C9-6DF8986511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6040" y="1711264"/>
            <a:ext cx="3167691" cy="99923"/>
          </a:xfrm>
          <a:prstGeom prst="rect">
            <a:avLst/>
          </a:prstGeom>
        </p:spPr>
      </p:pic>
      <p:pic>
        <p:nvPicPr>
          <p:cNvPr id="10" name="Image 10" descr="Une image contenant intérieur&#10;&#10;Description générée avec un niveau de confiance très élevé">
            <a:extLst>
              <a:ext uri="{FF2B5EF4-FFF2-40B4-BE49-F238E27FC236}">
                <a16:creationId xmlns:a16="http://schemas.microsoft.com/office/drawing/2014/main" xmlns="" id="{2C5B2B99-ED05-4B1F-A5D8-00B3D478C4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5814" y="2199029"/>
            <a:ext cx="9577009" cy="2076634"/>
          </a:xfrm>
          <a:prstGeom prst="rect">
            <a:avLst/>
          </a:prstGeom>
        </p:spPr>
      </p:pic>
      <p:pic>
        <p:nvPicPr>
          <p:cNvPr id="5" name="Image 4" descr="Screen Shot 2019-08-22 at 13.31.27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734" y="1111607"/>
            <a:ext cx="36957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79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A21D8DE3-B6C5-407F-9917-5DB7D4587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79" y="426712"/>
            <a:ext cx="11225840" cy="6162731"/>
          </a:xfrm>
          <a:prstGeom prst="rect">
            <a:avLst/>
          </a:prstGeom>
        </p:spPr>
      </p:pic>
      <p:pic>
        <p:nvPicPr>
          <p:cNvPr id="6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75A314D-817F-413C-91E2-D2B357D44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8267" y="72246"/>
            <a:ext cx="781050" cy="8763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3128F28-211B-4353-9FCE-B985EA839946}"/>
              </a:ext>
            </a:extLst>
          </p:cNvPr>
          <p:cNvSpPr txBox="1"/>
          <p:nvPr/>
        </p:nvSpPr>
        <p:spPr>
          <a:xfrm>
            <a:off x="10489721" y="6018362"/>
            <a:ext cx="1075426" cy="414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Calibri"/>
              </a:rPr>
              <a:t>Page 18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9171A20-E0D1-47DE-B75F-9C8C4D118CDB}"/>
              </a:ext>
            </a:extLst>
          </p:cNvPr>
          <p:cNvSpPr txBox="1"/>
          <p:nvPr/>
        </p:nvSpPr>
        <p:spPr>
          <a:xfrm>
            <a:off x="9066360" y="3847379"/>
            <a:ext cx="1535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err="1"/>
              <a:t>Sabrine</a:t>
            </a:r>
            <a:r>
              <a:rPr lang="en-GB" b="1"/>
              <a:t> Allam</a:t>
            </a:r>
            <a:br>
              <a:rPr lang="en-GB" b="1"/>
            </a:br>
            <a:r>
              <a:rPr lang="en-GB" b="1">
                <a:solidFill>
                  <a:schemeClr val="accent4">
                    <a:lumMod val="75000"/>
                  </a:schemeClr>
                </a:solidFill>
                <a:cs typeface="Calibri" panose="020F0502020204030204"/>
              </a:rPr>
              <a:t>CFO</a:t>
            </a:r>
            <a:endParaRPr lang="en-GB" sz="2000" b="1">
              <a:solidFill>
                <a:schemeClr val="accent4">
                  <a:lumMod val="75000"/>
                </a:schemeClr>
              </a:solidFill>
              <a:cs typeface="Calibri" panose="020F0502020204030204"/>
            </a:endParaRPr>
          </a:p>
        </p:txBody>
      </p:sp>
      <p:pic>
        <p:nvPicPr>
          <p:cNvPr id="12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xmlns="" id="{B0B5A90F-5F94-4418-873C-43FE4EE5BA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0096" y="4173027"/>
            <a:ext cx="275507" cy="309114"/>
          </a:xfrm>
          <a:prstGeom prst="rect">
            <a:avLst/>
          </a:prstGeom>
        </p:spPr>
      </p:pic>
      <p:pic>
        <p:nvPicPr>
          <p:cNvPr id="14" name="Picture 16" descr="A person smiling for the camera&#10;&#10;Description generated with high confidence">
            <a:extLst>
              <a:ext uri="{FF2B5EF4-FFF2-40B4-BE49-F238E27FC236}">
                <a16:creationId xmlns:a16="http://schemas.microsoft.com/office/drawing/2014/main" xmlns="" id="{94EFBBED-2CCA-4761-ABA5-F54D8E4DAC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6016" y="2317091"/>
            <a:ext cx="1404309" cy="1418686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xmlns="" id="{13C699B1-2D22-4B3A-A61A-DA7AF4788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323" y="1081825"/>
            <a:ext cx="9366325" cy="779746"/>
          </a:xfrm>
        </p:spPr>
        <p:txBody>
          <a:bodyPr/>
          <a:lstStyle/>
          <a:p>
            <a:r>
              <a:rPr lang="en-US" dirty="0">
                <a:latin typeface="Cambria Math"/>
                <a:ea typeface="Cambria Math"/>
              </a:rPr>
              <a:t>THANK YOU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xmlns="" id="{22E1C2E6-3663-4530-98F7-337807A06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0842" y="3651549"/>
            <a:ext cx="6518696" cy="51258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b="1" dirty="0">
                <a:cs typeface="Calibri"/>
              </a:rPr>
              <a:t>If you want to contact us after this presentation, you can do so via our Chief Financial Officer, </a:t>
            </a:r>
            <a:r>
              <a:rPr lang="en-GB" sz="2200" b="1" dirty="0" err="1">
                <a:cs typeface="Calibri"/>
              </a:rPr>
              <a:t>Sabrine</a:t>
            </a:r>
            <a:r>
              <a:rPr lang="en-GB" sz="2200" b="1" dirty="0">
                <a:cs typeface="Calibri"/>
              </a:rPr>
              <a:t> </a:t>
            </a:r>
            <a:r>
              <a:rPr lang="en-GB" sz="2200" b="1" dirty="0" err="1">
                <a:cs typeface="Calibri"/>
              </a:rPr>
              <a:t>Allam</a:t>
            </a:r>
            <a:r>
              <a:rPr lang="en-GB" sz="2200" b="1" dirty="0">
                <a:cs typeface="Calibri"/>
              </a:rPr>
              <a:t>.</a:t>
            </a:r>
          </a:p>
          <a:p>
            <a:endParaRPr lang="en-US" sz="2200" dirty="0"/>
          </a:p>
        </p:txBody>
      </p:sp>
      <p:pic>
        <p:nvPicPr>
          <p:cNvPr id="20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51645051-4CAA-406D-B674-529DC18D8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6040" y="1711264"/>
            <a:ext cx="3167691" cy="99923"/>
          </a:xfrm>
          <a:prstGeom prst="rect">
            <a:avLst/>
          </a:prstGeom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xmlns="" id="{DA063DD4-AB86-45D0-81D2-07C4E3EE1A05}"/>
              </a:ext>
            </a:extLst>
          </p:cNvPr>
          <p:cNvSpPr txBox="1">
            <a:spLocks/>
          </p:cNvSpPr>
          <p:nvPr/>
        </p:nvSpPr>
        <p:spPr>
          <a:xfrm>
            <a:off x="1700842" y="1955020"/>
            <a:ext cx="6518696" cy="5125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200" b="1" dirty="0">
                <a:cs typeface="Calibri"/>
              </a:rPr>
              <a:t>Thank you</a:t>
            </a:r>
          </a:p>
          <a:p>
            <a:endParaRPr lang="en-US" sz="2200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xmlns="" id="{BDE1E5EB-0310-4466-91AA-6E5DB8E7CB24}"/>
              </a:ext>
            </a:extLst>
          </p:cNvPr>
          <p:cNvSpPr txBox="1">
            <a:spLocks/>
          </p:cNvSpPr>
          <p:nvPr/>
        </p:nvSpPr>
        <p:spPr>
          <a:xfrm>
            <a:off x="1420078" y="2720844"/>
            <a:ext cx="9366325" cy="7797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ambria Math"/>
                <a:ea typeface="Cambria Math"/>
              </a:rPr>
              <a:t>CONTACT</a:t>
            </a:r>
          </a:p>
        </p:txBody>
      </p:sp>
      <p:pic>
        <p:nvPicPr>
          <p:cNvPr id="32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08A2225A-83E0-4926-A88A-28211F631E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6040" y="3422170"/>
            <a:ext cx="2319427" cy="85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20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70CA3375182714BA54DFFDDF394CB66" ma:contentTypeVersion="5" ma:contentTypeDescription="Create a new document." ma:contentTypeScope="" ma:versionID="a54d23d94261767f1698631057202c92">
  <xsd:schema xmlns:xsd="http://www.w3.org/2001/XMLSchema" xmlns:xs="http://www.w3.org/2001/XMLSchema" xmlns:p="http://schemas.microsoft.com/office/2006/metadata/properties" xmlns:ns3="016e731e-1cc7-4f6a-b7d3-07864f8c4f2a" xmlns:ns4="f97f4f8e-1500-458e-b175-1daa41144396" targetNamespace="http://schemas.microsoft.com/office/2006/metadata/properties" ma:root="true" ma:fieldsID="17156cda231f59897f241c244d547cdf" ns3:_="" ns4:_="">
    <xsd:import namespace="016e731e-1cc7-4f6a-b7d3-07864f8c4f2a"/>
    <xsd:import namespace="f97f4f8e-1500-458e-b175-1daa4114439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6e731e-1cc7-4f6a-b7d3-07864f8c4f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7f4f8e-1500-458e-b175-1daa4114439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DCCE0F-0024-4997-B41D-11704B853F5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E0185C3-A7D3-4B8C-A2D5-6B3CFAA63D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6e731e-1cc7-4f6a-b7d3-07864f8c4f2a"/>
    <ds:schemaRef ds:uri="f97f4f8e-1500-458e-b175-1daa4114439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287C7ED-66AD-49DB-8912-ECBF2C4A0C0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Business product overview presentation</Template>
  <TotalTime>10</TotalTime>
  <Words>129</Words>
  <Application>Microsoft Macintosh PowerPoint</Application>
  <PresentationFormat>Personnalisé</PresentationFormat>
  <Paragraphs>55</Paragraphs>
  <Slides>19</Slides>
  <Notes>6</Notes>
  <HiddenSlides>0</HiddenSlides>
  <MMClips>0</MMClips>
  <ScaleCrop>false</ScaleCrop>
  <HeadingPairs>
    <vt:vector size="4" baseType="variant">
      <vt:variant>
        <vt:lpstr>Thème</vt:lpstr>
      </vt:variant>
      <vt:variant>
        <vt:i4>1</vt:i4>
      </vt:variant>
      <vt:variant>
        <vt:lpstr>Titres des diapositives</vt:lpstr>
      </vt:variant>
      <vt:variant>
        <vt:i4>19</vt:i4>
      </vt:variant>
    </vt:vector>
  </HeadingPairs>
  <TitlesOfParts>
    <vt:vector size="20" baseType="lpstr">
      <vt:lpstr>Office Theme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Age Solar Tents. Pvt. Ltd</dc:title>
  <dc:creator>User</dc:creator>
  <cp:lastModifiedBy>Sabrine ALLAM</cp:lastModifiedBy>
  <cp:revision>22</cp:revision>
  <dcterms:created xsi:type="dcterms:W3CDTF">2018-01-31T14:58:41Z</dcterms:created>
  <dcterms:modified xsi:type="dcterms:W3CDTF">2019-08-22T12:35:30Z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0x010100370CA3375182714BA54DFFDDF394CB66</vt:lpwstr>
  </property>
  <property fmtid="{D5CDD505-2E9C-101B-9397-08002B2CF9AE}" pid="3" name="Order">
    <vt:r8>74065800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