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77"/>
  </p:normalViewPr>
  <p:slideViewPr>
    <p:cSldViewPr snapToGrid="0" snapToObjects="1">
      <p:cViewPr varScale="1">
        <p:scale>
          <a:sx n="107" d="100"/>
          <a:sy n="107" d="100"/>
        </p:scale>
        <p:origin x="2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cycling74.com/max7/" TargetMode="External"/><Relationship Id="rId2" Type="http://schemas.openxmlformats.org/officeDocument/2006/relationships/hyperlink" Target="https://www.youtube.com/watch?v=NRD2NHbWIfI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instructables.com/id/Intro-to-MaxMSP/" TargetMode="External"/><Relationship Id="rId4" Type="http://schemas.openxmlformats.org/officeDocument/2006/relationships/hyperlink" Target="https://www.youtube.com/watch?v=9P_Q5igfGFY&amp;list=PLOAhzou5EO90yf1y2l0x5a4yDsLnmGa6w&amp;index=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Additive synthesizer with max for live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2F0BC9-ED33-054D-ADF0-B03A7EF588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0383" y="3810001"/>
            <a:ext cx="4331234" cy="424543"/>
          </a:xfrm>
        </p:spPr>
        <p:txBody>
          <a:bodyPr/>
          <a:lstStyle/>
          <a:p>
            <a:r>
              <a:rPr lang="en-US" b="1" dirty="0"/>
              <a:t>By James Anthony Ofori-</a:t>
            </a:r>
            <a:r>
              <a:rPr lang="en-US" b="1" dirty="0" err="1"/>
              <a:t>Poku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339928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THE STARTING Point….</a:t>
            </a:r>
          </a:p>
        </p:txBody>
      </p:sp>
    </p:spTree>
    <p:extLst>
      <p:ext uri="{BB962C8B-B14F-4D97-AF65-F5344CB8AC3E}">
        <p14:creationId xmlns:p14="http://schemas.microsoft.com/office/powerpoint/2010/main" val="3892996843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8186" y="296092"/>
            <a:ext cx="5655628" cy="840376"/>
          </a:xfrm>
        </p:spPr>
        <p:txBody>
          <a:bodyPr/>
          <a:lstStyle/>
          <a:p>
            <a:r>
              <a:rPr lang="en-US" dirty="0"/>
              <a:t>THE blueprints….</a:t>
            </a:r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FB9931FD-29EF-A14A-AA5B-02C32EF19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6153" y="1255815"/>
            <a:ext cx="5119693" cy="4346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702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9527" y="335281"/>
            <a:ext cx="6872945" cy="840376"/>
          </a:xfrm>
        </p:spPr>
        <p:txBody>
          <a:bodyPr>
            <a:normAutofit fontScale="90000"/>
          </a:bodyPr>
          <a:lstStyle/>
          <a:p>
            <a:r>
              <a:rPr lang="en-US" dirty="0"/>
              <a:t>Possible solutions….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D0C6D5-1888-474C-B8EC-168221F77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Picture 10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EF5CB009-C271-3642-958A-84CE75996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179" y="1510938"/>
            <a:ext cx="10185642" cy="26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31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59527" y="335281"/>
            <a:ext cx="6872945" cy="840376"/>
          </a:xfrm>
        </p:spPr>
        <p:txBody>
          <a:bodyPr>
            <a:normAutofit fontScale="90000"/>
          </a:bodyPr>
          <a:lstStyle/>
          <a:p>
            <a:r>
              <a:rPr lang="en-US" dirty="0"/>
              <a:t>Possible solutions….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D0C6D5-1888-474C-B8EC-168221F77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0A97A6EB-DDDA-6540-A488-4D42BC4012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191" y="1175657"/>
            <a:ext cx="5891954" cy="4827319"/>
          </a:xfrm>
          <a:prstGeom prst="rect">
            <a:avLst/>
          </a:prstGeom>
        </p:spPr>
      </p:pic>
      <p:pic>
        <p:nvPicPr>
          <p:cNvPr id="9" name="Picture 8" descr="A screenshot of a stereo&#10;&#10;Description automatically generated">
            <a:extLst>
              <a:ext uri="{FF2B5EF4-FFF2-40B4-BE49-F238E27FC236}">
                <a16:creationId xmlns:a16="http://schemas.microsoft.com/office/drawing/2014/main" id="{47ED2E06-4D7B-F642-9A96-4E76149EA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676" y="1683600"/>
            <a:ext cx="5675564" cy="273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790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8186" y="2588624"/>
            <a:ext cx="5655628" cy="840376"/>
          </a:xfrm>
        </p:spPr>
        <p:txBody>
          <a:bodyPr/>
          <a:lstStyle/>
          <a:p>
            <a:r>
              <a:rPr lang="en-US" dirty="0"/>
              <a:t>breakdowns….</a:t>
            </a:r>
          </a:p>
        </p:txBody>
      </p:sp>
    </p:spTree>
    <p:extLst>
      <p:ext uri="{BB962C8B-B14F-4D97-AF65-F5344CB8AC3E}">
        <p14:creationId xmlns:p14="http://schemas.microsoft.com/office/powerpoint/2010/main" val="36988409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8186" y="2416629"/>
            <a:ext cx="5655628" cy="1432559"/>
          </a:xfrm>
        </p:spPr>
        <p:txBody>
          <a:bodyPr>
            <a:normAutofit fontScale="90000"/>
          </a:bodyPr>
          <a:lstStyle/>
          <a:p>
            <a:r>
              <a:rPr lang="en-US" dirty="0"/>
              <a:t>What could have been….</a:t>
            </a:r>
          </a:p>
        </p:txBody>
      </p:sp>
    </p:spTree>
    <p:extLst>
      <p:ext uri="{BB962C8B-B14F-4D97-AF65-F5344CB8AC3E}">
        <p14:creationId xmlns:p14="http://schemas.microsoft.com/office/powerpoint/2010/main" val="3171112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shred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8186" y="1776549"/>
            <a:ext cx="5655628" cy="2072639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 have taken from this project….</a:t>
            </a:r>
          </a:p>
        </p:txBody>
      </p:sp>
    </p:spTree>
    <p:extLst>
      <p:ext uri="{BB962C8B-B14F-4D97-AF65-F5344CB8AC3E}">
        <p14:creationId xmlns:p14="http://schemas.microsoft.com/office/powerpoint/2010/main" val="2275328725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56EEE-3A34-F748-963C-82CE52B142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8186" y="261257"/>
            <a:ext cx="5655628" cy="883919"/>
          </a:xfrm>
        </p:spPr>
        <p:txBody>
          <a:bodyPr>
            <a:normAutofit/>
          </a:bodyPr>
          <a:lstStyle/>
          <a:p>
            <a:r>
              <a:rPr lang="en-US" dirty="0"/>
              <a:t>references….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C08F71B-4A69-D94E-A0F1-35C879D83175}"/>
              </a:ext>
            </a:extLst>
          </p:cNvPr>
          <p:cNvSpPr txBox="1">
            <a:spLocks/>
          </p:cNvSpPr>
          <p:nvPr/>
        </p:nvSpPr>
        <p:spPr>
          <a:xfrm>
            <a:off x="451261" y="1145176"/>
            <a:ext cx="11483439" cy="53268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8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2000" dirty="0"/>
              <a:t>Polyphonic </a:t>
            </a:r>
            <a:r>
              <a:rPr lang="en-GB" sz="2000" dirty="0" err="1"/>
              <a:t>beap</a:t>
            </a:r>
            <a:r>
              <a:rPr lang="en-GB" sz="2000" dirty="0"/>
              <a:t>: </a:t>
            </a:r>
            <a:r>
              <a:rPr lang="en-GB" sz="2000" dirty="0">
                <a:hlinkClick r:id="rId2"/>
              </a:rPr>
              <a:t>https://www.youtube.com/watch?v=NRD2NHbWIfI</a:t>
            </a:r>
            <a:endParaRPr lang="en-GB" sz="2000" dirty="0"/>
          </a:p>
          <a:p>
            <a:pPr algn="l"/>
            <a:r>
              <a:rPr lang="en-GB" sz="2000" dirty="0"/>
              <a:t>CYCLING ’74: </a:t>
            </a:r>
            <a:r>
              <a:rPr lang="en-GB" sz="2000" dirty="0">
                <a:hlinkClick r:id="rId3"/>
              </a:rPr>
              <a:t>https://docs.cycling74.com/max7/</a:t>
            </a:r>
            <a:endParaRPr lang="en-GB" sz="2000" dirty="0"/>
          </a:p>
          <a:p>
            <a:pPr algn="l"/>
            <a:r>
              <a:rPr lang="en-GB" sz="2000" dirty="0">
                <a:effectLst/>
              </a:rPr>
              <a:t>Max 7 Tutorials: 5.1 Basic Synthesis - building an additive synth: </a:t>
            </a:r>
            <a:r>
              <a:rPr lang="en-GB" sz="2000" dirty="0">
                <a:hlinkClick r:id="rId4"/>
              </a:rPr>
              <a:t>https://www.youtube.com/watch?v=9P_Q5igfGFY&amp;list=PLOAhzou5EO90yf1y2l0x5a4yDsLnmGa6w&amp;index=10</a:t>
            </a:r>
            <a:endParaRPr lang="en-GB" sz="2000" dirty="0"/>
          </a:p>
          <a:p>
            <a:pPr algn="l"/>
            <a:r>
              <a:rPr lang="en-GB" sz="2000" dirty="0" err="1"/>
              <a:t>Instructables</a:t>
            </a:r>
            <a:r>
              <a:rPr lang="en-GB" sz="2000" dirty="0"/>
              <a:t>: </a:t>
            </a:r>
            <a:r>
              <a:rPr lang="en-GB" sz="2000" dirty="0">
                <a:hlinkClick r:id="rId5"/>
              </a:rPr>
              <a:t>https://www.instructables.com/id/Intro-to-MaxMSP/</a:t>
            </a:r>
            <a:endParaRPr lang="en-GB" sz="2000" dirty="0"/>
          </a:p>
          <a:p>
            <a:pPr algn="l"/>
            <a:r>
              <a:rPr lang="en-GB" sz="2000" dirty="0"/>
              <a:t>Max for live warp academy.</a:t>
            </a:r>
          </a:p>
          <a:p>
            <a:pPr algn="l"/>
            <a:r>
              <a:rPr lang="en-GB" sz="2000" dirty="0"/>
              <a:t>Max for live ultimate zen guide.</a:t>
            </a:r>
          </a:p>
          <a:p>
            <a:pPr algn="l"/>
            <a:endParaRPr lang="en-GB" sz="20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22187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36</TotalTime>
  <Words>132</Words>
  <Application>Microsoft Macintosh PowerPoint</Application>
  <PresentationFormat>Widescreen</PresentationFormat>
  <Paragraphs>16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Mesh</vt:lpstr>
      <vt:lpstr>Additive synthesizer with max for live</vt:lpstr>
      <vt:lpstr>THE STARTING Point….</vt:lpstr>
      <vt:lpstr>THE blueprints….</vt:lpstr>
      <vt:lpstr>Possible solutions….</vt:lpstr>
      <vt:lpstr>Possible solutions….</vt:lpstr>
      <vt:lpstr>breakdowns….</vt:lpstr>
      <vt:lpstr>What could have been….</vt:lpstr>
      <vt:lpstr>What I have taken from this project….</vt:lpstr>
      <vt:lpstr>references….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Additive synthesizer with max for live</dc:title>
  <dc:creator>James Ofori-poku (1808647)</dc:creator>
  <cp:lastModifiedBy>James Ofori-poku (1808647)</cp:lastModifiedBy>
  <cp:revision>3</cp:revision>
  <dcterms:created xsi:type="dcterms:W3CDTF">2019-04-03T11:07:05Z</dcterms:created>
  <dcterms:modified xsi:type="dcterms:W3CDTF">2019-04-03T11:43:36Z</dcterms:modified>
</cp:coreProperties>
</file>