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3" r:id="rId1"/>
  </p:sldMasterIdLst>
  <p:notesMasterIdLst>
    <p:notesMasterId r:id="rId12"/>
  </p:notesMasterIdLst>
  <p:handoutMasterIdLst>
    <p:handoutMasterId r:id="rId13"/>
  </p:handoutMasterIdLst>
  <p:sldIdLst>
    <p:sldId id="364" r:id="rId2"/>
    <p:sldId id="387" r:id="rId3"/>
    <p:sldId id="394" r:id="rId4"/>
    <p:sldId id="403" r:id="rId5"/>
    <p:sldId id="404" r:id="rId6"/>
    <p:sldId id="398" r:id="rId7"/>
    <p:sldId id="406" r:id="rId8"/>
    <p:sldId id="405" r:id="rId9"/>
    <p:sldId id="399" r:id="rId10"/>
    <p:sldId id="40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9FF"/>
    <a:srgbClr val="8199E7"/>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C0FEDB-9DAB-40A5-BBC4-23FB1FCF75F6}" v="2746" dt="2026-07-20T00:12:28.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020" autoAdjust="0"/>
    <p:restoredTop sz="94314" autoAdjust="0"/>
  </p:normalViewPr>
  <p:slideViewPr>
    <p:cSldViewPr snapToGrid="0" showGuides="1">
      <p:cViewPr varScale="1">
        <p:scale>
          <a:sx n="64" d="100"/>
          <a:sy n="64" d="100"/>
        </p:scale>
        <p:origin x="44" y="300"/>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588"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elda resurreccion" userId="9dd6dde14bd46c41" providerId="LiveId" clId="{15CC69D5-514E-48B9-827E-D1309A0A3FE9}"/>
    <pc:docChg chg="undo redo custSel addSld delSld modSld sldOrd modMainMaster">
      <pc:chgData name="imelda resurreccion" userId="9dd6dde14bd46c41" providerId="LiveId" clId="{15CC69D5-514E-48B9-827E-D1309A0A3FE9}" dt="2026-07-20T00:12:28.663" v="7933"/>
      <pc:docMkLst>
        <pc:docMk/>
      </pc:docMkLst>
      <pc:sldChg chg="addSp delSp modSp mod setBg modClrScheme modAnim chgLayout">
        <pc:chgData name="imelda resurreccion" userId="9dd6dde14bd46c41" providerId="LiveId" clId="{15CC69D5-514E-48B9-827E-D1309A0A3FE9}" dt="2026-07-19T21:22:28.619" v="7890" actId="6559"/>
        <pc:sldMkLst>
          <pc:docMk/>
          <pc:sldMk cId="0" sldId="364"/>
        </pc:sldMkLst>
        <pc:spChg chg="add del mod">
          <ac:chgData name="imelda resurreccion" userId="9dd6dde14bd46c41" providerId="LiveId" clId="{15CC69D5-514E-48B9-827E-D1309A0A3FE9}" dt="2026-07-19T11:55:02.503" v="6129"/>
          <ac:spMkLst>
            <pc:docMk/>
            <pc:sldMk cId="0" sldId="364"/>
            <ac:spMk id="2" creationId="{A16B354A-A061-27F9-E0A3-E5335C47F6F2}"/>
          </ac:spMkLst>
        </pc:spChg>
        <pc:spChg chg="add del mod">
          <ac:chgData name="imelda resurreccion" userId="9dd6dde14bd46c41" providerId="LiveId" clId="{15CC69D5-514E-48B9-827E-D1309A0A3FE9}" dt="2026-07-19T11:44:35.976" v="6087"/>
          <ac:spMkLst>
            <pc:docMk/>
            <pc:sldMk cId="0" sldId="364"/>
            <ac:spMk id="4" creationId="{539544B0-40A3-00E1-713E-F18887E03347}"/>
          </ac:spMkLst>
        </pc:spChg>
        <pc:spChg chg="add mod">
          <ac:chgData name="imelda resurreccion" userId="9dd6dde14bd46c41" providerId="LiveId" clId="{15CC69D5-514E-48B9-827E-D1309A0A3FE9}" dt="2026-07-19T21:17:57.121" v="7877" actId="14100"/>
          <ac:spMkLst>
            <pc:docMk/>
            <pc:sldMk cId="0" sldId="364"/>
            <ac:spMk id="5" creationId="{E4CE9383-EFFC-6276-8DEC-6128DC2B3CAF}"/>
          </ac:spMkLst>
        </pc:spChg>
        <pc:spChg chg="mod ord">
          <ac:chgData name="imelda resurreccion" userId="9dd6dde14bd46c41" providerId="LiveId" clId="{15CC69D5-514E-48B9-827E-D1309A0A3FE9}" dt="2026-07-19T21:22:28.619" v="7890" actId="6559"/>
          <ac:spMkLst>
            <pc:docMk/>
            <pc:sldMk cId="0" sldId="364"/>
            <ac:spMk id="6148" creationId="{CE5AE962-C88D-3F0C-B15E-30348E09C8AE}"/>
          </ac:spMkLst>
        </pc:spChg>
        <pc:spChg chg="add del mod">
          <ac:chgData name="imelda resurreccion" userId="9dd6dde14bd46c41" providerId="LiveId" clId="{15CC69D5-514E-48B9-827E-D1309A0A3FE9}" dt="2026-07-19T12:03:58.162" v="6191" actId="21"/>
          <ac:spMkLst>
            <pc:docMk/>
            <pc:sldMk cId="0" sldId="364"/>
            <ac:spMk id="6155" creationId="{C96DC536-2CEF-C2C8-E8DB-43FF418C3D60}"/>
          </ac:spMkLst>
        </pc:spChg>
        <pc:spChg chg="add mod">
          <ac:chgData name="imelda resurreccion" userId="9dd6dde14bd46c41" providerId="LiveId" clId="{15CC69D5-514E-48B9-827E-D1309A0A3FE9}" dt="2026-07-19T11:10:38.656" v="5999"/>
          <ac:spMkLst>
            <pc:docMk/>
            <pc:sldMk cId="0" sldId="364"/>
            <ac:spMk id="6157" creationId="{C381C623-BF80-8031-3A34-9C114951F66A}"/>
          </ac:spMkLst>
        </pc:spChg>
        <pc:picChg chg="add del mod">
          <ac:chgData name="imelda resurreccion" userId="9dd6dde14bd46c41" providerId="LiveId" clId="{15CC69D5-514E-48B9-827E-D1309A0A3FE9}" dt="2026-07-19T11:09:30.386" v="5991" actId="21"/>
          <ac:picMkLst>
            <pc:docMk/>
            <pc:sldMk cId="0" sldId="364"/>
            <ac:picMk id="3" creationId="{26595596-BF99-AA0A-ACF2-455BE4836F81}"/>
          </ac:picMkLst>
        </pc:picChg>
        <pc:picChg chg="add mod">
          <ac:chgData name="imelda resurreccion" userId="9dd6dde14bd46c41" providerId="LiveId" clId="{15CC69D5-514E-48B9-827E-D1309A0A3FE9}" dt="2026-07-19T20:17:26.529" v="7407" actId="14100"/>
          <ac:picMkLst>
            <pc:docMk/>
            <pc:sldMk cId="0" sldId="364"/>
            <ac:picMk id="4" creationId="{6B717202-5690-6BC1-7C06-8126A9998E53}"/>
          </ac:picMkLst>
        </pc:picChg>
      </pc:sldChg>
      <pc:sldChg chg="addSp delSp modSp mod setBg modClrScheme modAnim delDesignElem chgLayout">
        <pc:chgData name="imelda resurreccion" userId="9dd6dde14bd46c41" providerId="LiveId" clId="{15CC69D5-514E-48B9-827E-D1309A0A3FE9}" dt="2026-07-19T21:22:58.621" v="7894" actId="27636"/>
        <pc:sldMkLst>
          <pc:docMk/>
          <pc:sldMk cId="0" sldId="387"/>
        </pc:sldMkLst>
        <pc:spChg chg="mod ord">
          <ac:chgData name="imelda resurreccion" userId="9dd6dde14bd46c41" providerId="LiveId" clId="{15CC69D5-514E-48B9-827E-D1309A0A3FE9}" dt="2026-07-19T20:44:30.329" v="7601" actId="26606"/>
          <ac:spMkLst>
            <pc:docMk/>
            <pc:sldMk cId="0" sldId="387"/>
            <ac:spMk id="2" creationId="{A2FCF950-4012-15F0-B279-1361A6BD7D3F}"/>
          </ac:spMkLst>
        </pc:spChg>
        <pc:spChg chg="mod">
          <ac:chgData name="imelda resurreccion" userId="9dd6dde14bd46c41" providerId="LiveId" clId="{15CC69D5-514E-48B9-827E-D1309A0A3FE9}" dt="2026-07-19T20:44:30.329" v="7601" actId="26606"/>
          <ac:spMkLst>
            <pc:docMk/>
            <pc:sldMk cId="0" sldId="387"/>
            <ac:spMk id="4" creationId="{E9C891E3-BFF6-8AE0-6C9D-F65AD1EC6373}"/>
          </ac:spMkLst>
        </pc:spChg>
        <pc:spChg chg="add mod ord">
          <ac:chgData name="imelda resurreccion" userId="9dd6dde14bd46c41" providerId="LiveId" clId="{15CC69D5-514E-48B9-827E-D1309A0A3FE9}" dt="2026-07-19T21:22:58.621" v="7894" actId="27636"/>
          <ac:spMkLst>
            <pc:docMk/>
            <pc:sldMk cId="0" sldId="387"/>
            <ac:spMk id="5" creationId="{D811C892-2DB1-C630-DF11-11F02A31C739}"/>
          </ac:spMkLst>
        </pc:spChg>
        <pc:spChg chg="add del mod">
          <ac:chgData name="imelda resurreccion" userId="9dd6dde14bd46c41" providerId="LiveId" clId="{15CC69D5-514E-48B9-827E-D1309A0A3FE9}" dt="2026-07-19T12:05:13.389" v="6198" actId="478"/>
          <ac:spMkLst>
            <pc:docMk/>
            <pc:sldMk cId="0" sldId="387"/>
            <ac:spMk id="18434" creationId="{6E993329-62CA-9A49-62A4-7E50E4557350}"/>
          </ac:spMkLst>
        </pc:spChg>
        <pc:spChg chg="mod">
          <ac:chgData name="imelda resurreccion" userId="9dd6dde14bd46c41" providerId="LiveId" clId="{15CC69D5-514E-48B9-827E-D1309A0A3FE9}" dt="2026-07-19T20:44:30.329" v="7601" actId="26606"/>
          <ac:spMkLst>
            <pc:docMk/>
            <pc:sldMk cId="0" sldId="387"/>
            <ac:spMk id="18436" creationId="{207505A2-3DCF-366C-F28C-EBE3358EDADC}"/>
          </ac:spMkLst>
        </pc:spChg>
        <pc:spChg chg="add del">
          <ac:chgData name="imelda resurreccion" userId="9dd6dde14bd46c41" providerId="LiveId" clId="{15CC69D5-514E-48B9-827E-D1309A0A3FE9}" dt="2026-07-19T08:53:01.393" v="5086" actId="26606"/>
          <ac:spMkLst>
            <pc:docMk/>
            <pc:sldMk cId="0" sldId="387"/>
            <ac:spMk id="18438" creationId="{C4285719-470E-454C-AF62-8323075F1F5B}"/>
          </ac:spMkLst>
        </pc:spChg>
        <pc:spChg chg="add del">
          <ac:chgData name="imelda resurreccion" userId="9dd6dde14bd46c41" providerId="LiveId" clId="{15CC69D5-514E-48B9-827E-D1309A0A3FE9}" dt="2026-07-19T08:53:01.393" v="5086" actId="26606"/>
          <ac:spMkLst>
            <pc:docMk/>
            <pc:sldMk cId="0" sldId="387"/>
            <ac:spMk id="18439" creationId="{CD9FE4EF-C4D8-49A0-B2FF-81D8DB7D8A24}"/>
          </ac:spMkLst>
        </pc:spChg>
        <pc:spChg chg="add">
          <ac:chgData name="imelda resurreccion" userId="9dd6dde14bd46c41" providerId="LiveId" clId="{15CC69D5-514E-48B9-827E-D1309A0A3FE9}" dt="2026-07-19T20:44:30.329" v="7601" actId="26606"/>
          <ac:spMkLst>
            <pc:docMk/>
            <pc:sldMk cId="0" sldId="387"/>
            <ac:spMk id="18440" creationId="{2C61293E-6EBE-43EF-A52C-9BEBFD7679D4}"/>
          </ac:spMkLst>
        </pc:spChg>
        <pc:spChg chg="add del">
          <ac:chgData name="imelda resurreccion" userId="9dd6dde14bd46c41" providerId="LiveId" clId="{15CC69D5-514E-48B9-827E-D1309A0A3FE9}" dt="2026-07-19T08:50:02.173" v="5064"/>
          <ac:spMkLst>
            <pc:docMk/>
            <pc:sldMk cId="0" sldId="387"/>
            <ac:spMk id="18441" creationId="{79CBD3C9-4E66-426D-948E-7CF4778107E8}"/>
          </ac:spMkLst>
        </pc:spChg>
        <pc:spChg chg="add">
          <ac:chgData name="imelda resurreccion" userId="9dd6dde14bd46c41" providerId="LiveId" clId="{15CC69D5-514E-48B9-827E-D1309A0A3FE9}" dt="2026-07-19T20:44:30.329" v="7601" actId="26606"/>
          <ac:spMkLst>
            <pc:docMk/>
            <pc:sldMk cId="0" sldId="387"/>
            <ac:spMk id="18442" creationId="{21540236-BFD5-4A9D-8840-4703E7F76825}"/>
          </ac:spMkLst>
        </pc:spChg>
        <pc:spChg chg="add del">
          <ac:chgData name="imelda resurreccion" userId="9dd6dde14bd46c41" providerId="LiveId" clId="{15CC69D5-514E-48B9-827E-D1309A0A3FE9}" dt="2026-07-19T08:50:02.173" v="5064"/>
          <ac:spMkLst>
            <pc:docMk/>
            <pc:sldMk cId="0" sldId="387"/>
            <ac:spMk id="18443" creationId="{E9271C28-7496-4447-8541-7B39F5E9480A}"/>
          </ac:spMkLst>
        </pc:spChg>
        <pc:spChg chg="add del">
          <ac:chgData name="imelda resurreccion" userId="9dd6dde14bd46c41" providerId="LiveId" clId="{15CC69D5-514E-48B9-827E-D1309A0A3FE9}" dt="2026-07-19T08:53:01.393" v="5086" actId="26606"/>
          <ac:spMkLst>
            <pc:docMk/>
            <pc:sldMk cId="0" sldId="387"/>
            <ac:spMk id="18445" creationId="{4300840D-0A0B-4512-BACA-B439D5B9C57C}"/>
          </ac:spMkLst>
        </pc:spChg>
        <pc:spChg chg="add del">
          <ac:chgData name="imelda resurreccion" userId="9dd6dde14bd46c41" providerId="LiveId" clId="{15CC69D5-514E-48B9-827E-D1309A0A3FE9}" dt="2026-07-19T08:53:01.393" v="5086" actId="26606"/>
          <ac:spMkLst>
            <pc:docMk/>
            <pc:sldMk cId="0" sldId="387"/>
            <ac:spMk id="18447" creationId="{D2B78728-A580-49A7-84F9-6EF6F583ADE0}"/>
          </ac:spMkLst>
        </pc:spChg>
        <pc:spChg chg="add del">
          <ac:chgData name="imelda resurreccion" userId="9dd6dde14bd46c41" providerId="LiveId" clId="{15CC69D5-514E-48B9-827E-D1309A0A3FE9}" dt="2026-07-19T08:53:01.393" v="5086" actId="26606"/>
          <ac:spMkLst>
            <pc:docMk/>
            <pc:sldMk cId="0" sldId="387"/>
            <ac:spMk id="18449" creationId="{38FAA1A1-D861-433F-88FA-1E9D6FD31D11}"/>
          </ac:spMkLst>
        </pc:spChg>
        <pc:spChg chg="add del">
          <ac:chgData name="imelda resurreccion" userId="9dd6dde14bd46c41" providerId="LiveId" clId="{15CC69D5-514E-48B9-827E-D1309A0A3FE9}" dt="2026-07-19T08:53:01.393" v="5086" actId="26606"/>
          <ac:spMkLst>
            <pc:docMk/>
            <pc:sldMk cId="0" sldId="387"/>
            <ac:spMk id="18451" creationId="{8D71EDA1-87BF-4D5D-AB79-F346FD19278A}"/>
          </ac:spMkLst>
        </pc:spChg>
        <pc:spChg chg="add del">
          <ac:chgData name="imelda resurreccion" userId="9dd6dde14bd46c41" providerId="LiveId" clId="{15CC69D5-514E-48B9-827E-D1309A0A3FE9}" dt="2026-07-19T08:53:27.726" v="5088" actId="26606"/>
          <ac:spMkLst>
            <pc:docMk/>
            <pc:sldMk cId="0" sldId="387"/>
            <ac:spMk id="18453" creationId="{637B2035-1FCB-439A-B421-095E136C7E07}"/>
          </ac:spMkLst>
        </pc:spChg>
        <pc:spChg chg="add del">
          <ac:chgData name="imelda resurreccion" userId="9dd6dde14bd46c41" providerId="LiveId" clId="{15CC69D5-514E-48B9-827E-D1309A0A3FE9}" dt="2026-07-19T08:53:27.726" v="5088" actId="26606"/>
          <ac:spMkLst>
            <pc:docMk/>
            <pc:sldMk cId="0" sldId="387"/>
            <ac:spMk id="18454" creationId="{676D6CDF-C512-4739-B158-55EE955EFA39}"/>
          </ac:spMkLst>
        </pc:spChg>
        <pc:spChg chg="add del">
          <ac:chgData name="imelda resurreccion" userId="9dd6dde14bd46c41" providerId="LiveId" clId="{15CC69D5-514E-48B9-827E-D1309A0A3FE9}" dt="2026-07-19T09:03:14.339" v="5151" actId="26606"/>
          <ac:spMkLst>
            <pc:docMk/>
            <pc:sldMk cId="0" sldId="387"/>
            <ac:spMk id="18456" creationId="{C4285719-470E-454C-AF62-8323075F1F5B}"/>
          </ac:spMkLst>
        </pc:spChg>
        <pc:spChg chg="add del">
          <ac:chgData name="imelda resurreccion" userId="9dd6dde14bd46c41" providerId="LiveId" clId="{15CC69D5-514E-48B9-827E-D1309A0A3FE9}" dt="2026-07-19T09:03:14.339" v="5151" actId="26606"/>
          <ac:spMkLst>
            <pc:docMk/>
            <pc:sldMk cId="0" sldId="387"/>
            <ac:spMk id="18457" creationId="{CD9FE4EF-C4D8-49A0-B2FF-81D8DB7D8A24}"/>
          </ac:spMkLst>
        </pc:spChg>
        <pc:spChg chg="add del">
          <ac:chgData name="imelda resurreccion" userId="9dd6dde14bd46c41" providerId="LiveId" clId="{15CC69D5-514E-48B9-827E-D1309A0A3FE9}" dt="2026-07-19T09:03:14.339" v="5151" actId="26606"/>
          <ac:spMkLst>
            <pc:docMk/>
            <pc:sldMk cId="0" sldId="387"/>
            <ac:spMk id="18458" creationId="{4300840D-0A0B-4512-BACA-B439D5B9C57C}"/>
          </ac:spMkLst>
        </pc:spChg>
        <pc:spChg chg="add del">
          <ac:chgData name="imelda resurreccion" userId="9dd6dde14bd46c41" providerId="LiveId" clId="{15CC69D5-514E-48B9-827E-D1309A0A3FE9}" dt="2026-07-19T09:03:14.339" v="5151" actId="26606"/>
          <ac:spMkLst>
            <pc:docMk/>
            <pc:sldMk cId="0" sldId="387"/>
            <ac:spMk id="18459" creationId="{D2B78728-A580-49A7-84F9-6EF6F583ADE0}"/>
          </ac:spMkLst>
        </pc:spChg>
        <pc:spChg chg="add del">
          <ac:chgData name="imelda resurreccion" userId="9dd6dde14bd46c41" providerId="LiveId" clId="{15CC69D5-514E-48B9-827E-D1309A0A3FE9}" dt="2026-07-19T09:03:14.339" v="5151" actId="26606"/>
          <ac:spMkLst>
            <pc:docMk/>
            <pc:sldMk cId="0" sldId="387"/>
            <ac:spMk id="18460" creationId="{38FAA1A1-D861-433F-88FA-1E9D6FD31D11}"/>
          </ac:spMkLst>
        </pc:spChg>
        <pc:spChg chg="add del">
          <ac:chgData name="imelda resurreccion" userId="9dd6dde14bd46c41" providerId="LiveId" clId="{15CC69D5-514E-48B9-827E-D1309A0A3FE9}" dt="2026-07-19T09:03:14.339" v="5151" actId="26606"/>
          <ac:spMkLst>
            <pc:docMk/>
            <pc:sldMk cId="0" sldId="387"/>
            <ac:spMk id="18461" creationId="{8D71EDA1-87BF-4D5D-AB79-F346FD19278A}"/>
          </ac:spMkLst>
        </pc:spChg>
        <pc:spChg chg="add del">
          <ac:chgData name="imelda resurreccion" userId="9dd6dde14bd46c41" providerId="LiveId" clId="{15CC69D5-514E-48B9-827E-D1309A0A3FE9}" dt="2026-07-19T11:00:44.741" v="5945"/>
          <ac:spMkLst>
            <pc:docMk/>
            <pc:sldMk cId="0" sldId="387"/>
            <ac:spMk id="18466" creationId="{7B831B6F-405A-4B47-B9BB-5CA88F285844}"/>
          </ac:spMkLst>
        </pc:spChg>
        <pc:spChg chg="add del">
          <ac:chgData name="imelda resurreccion" userId="9dd6dde14bd46c41" providerId="LiveId" clId="{15CC69D5-514E-48B9-827E-D1309A0A3FE9}" dt="2026-07-19T11:00:44.741" v="5945"/>
          <ac:spMkLst>
            <pc:docMk/>
            <pc:sldMk cId="0" sldId="387"/>
            <ac:spMk id="18468" creationId="{953EE71A-6488-4203-A7C4-77102FD0DCCA}"/>
          </ac:spMkLst>
        </pc:spChg>
        <pc:picChg chg="add mod ord">
          <ac:chgData name="imelda resurreccion" userId="9dd6dde14bd46c41" providerId="LiveId" clId="{15CC69D5-514E-48B9-827E-D1309A0A3FE9}" dt="2026-07-19T20:44:30.329" v="7601" actId="26606"/>
          <ac:picMkLst>
            <pc:docMk/>
            <pc:sldMk cId="0" sldId="387"/>
            <ac:picMk id="6" creationId="{AED0FC97-0646-08F0-6BE4-7913C88146FC}"/>
          </ac:picMkLst>
        </pc:picChg>
      </pc:sldChg>
      <pc:sldChg chg="addSp delSp modSp mod setBg setFolMasterObjs modAnim">
        <pc:chgData name="imelda resurreccion" userId="9dd6dde14bd46c41" providerId="LiveId" clId="{15CC69D5-514E-48B9-827E-D1309A0A3FE9}" dt="2026-07-19T23:58:37.331" v="7897" actId="20577"/>
        <pc:sldMkLst>
          <pc:docMk/>
          <pc:sldMk cId="0" sldId="394"/>
        </pc:sldMkLst>
        <pc:spChg chg="add mod">
          <ac:chgData name="imelda resurreccion" userId="9dd6dde14bd46c41" providerId="LiveId" clId="{15CC69D5-514E-48B9-827E-D1309A0A3FE9}" dt="2026-07-19T08:46:17.503" v="5046" actId="2085"/>
          <ac:spMkLst>
            <pc:docMk/>
            <pc:sldMk cId="0" sldId="394"/>
            <ac:spMk id="2" creationId="{7912D05F-726E-A721-24AF-8312ADEA31DA}"/>
          </ac:spMkLst>
        </pc:spChg>
        <pc:spChg chg="add del mod">
          <ac:chgData name="imelda resurreccion" userId="9dd6dde14bd46c41" providerId="LiveId" clId="{15CC69D5-514E-48B9-827E-D1309A0A3FE9}" dt="2026-07-19T11:04:45.027" v="5966"/>
          <ac:spMkLst>
            <pc:docMk/>
            <pc:sldMk cId="0" sldId="394"/>
            <ac:spMk id="3" creationId="{84E0784F-AE66-2E4A-D0CD-46BBB46AF58E}"/>
          </ac:spMkLst>
        </pc:spChg>
        <pc:spChg chg="mod">
          <ac:chgData name="imelda resurreccion" userId="9dd6dde14bd46c41" providerId="LiveId" clId="{15CC69D5-514E-48B9-827E-D1309A0A3FE9}" dt="2026-07-19T08:54:55.377" v="5094" actId="26606"/>
          <ac:spMkLst>
            <pc:docMk/>
            <pc:sldMk cId="0" sldId="394"/>
            <ac:spMk id="4" creationId="{6B9032B6-384C-9F9E-8665-A5655B1A5781}"/>
          </ac:spMkLst>
        </pc:spChg>
        <pc:spChg chg="add del mod">
          <ac:chgData name="imelda resurreccion" userId="9dd6dde14bd46c41" providerId="LiveId" clId="{15CC69D5-514E-48B9-827E-D1309A0A3FE9}" dt="2026-07-19T19:53:04.746" v="7320" actId="21"/>
          <ac:spMkLst>
            <pc:docMk/>
            <pc:sldMk cId="0" sldId="394"/>
            <ac:spMk id="5" creationId="{419EDE15-D133-35D6-FBBC-5B5CE9D102FE}"/>
          </ac:spMkLst>
        </pc:spChg>
        <pc:spChg chg="add del mod">
          <ac:chgData name="imelda resurreccion" userId="9dd6dde14bd46c41" providerId="LiveId" clId="{15CC69D5-514E-48B9-827E-D1309A0A3FE9}" dt="2026-07-19T08:28:54.963" v="4745" actId="26606"/>
          <ac:spMkLst>
            <pc:docMk/>
            <pc:sldMk cId="0" sldId="394"/>
            <ac:spMk id="6" creationId="{95C6C078-2C2D-1CAF-3F64-66AA2AA57AC8}"/>
          </ac:spMkLst>
        </pc:spChg>
        <pc:spChg chg="add del mod">
          <ac:chgData name="imelda resurreccion" userId="9dd6dde14bd46c41" providerId="LiveId" clId="{15CC69D5-514E-48B9-827E-D1309A0A3FE9}" dt="2026-07-19T19:56:00.614" v="7334"/>
          <ac:spMkLst>
            <pc:docMk/>
            <pc:sldMk cId="0" sldId="394"/>
            <ac:spMk id="6" creationId="{D39C47AB-0EFF-20BB-FB00-34803D0ADFCC}"/>
          </ac:spMkLst>
        </pc:spChg>
        <pc:spChg chg="add mod">
          <ac:chgData name="imelda resurreccion" userId="9dd6dde14bd46c41" providerId="LiveId" clId="{15CC69D5-514E-48B9-827E-D1309A0A3FE9}" dt="2026-07-19T21:21:42.338" v="7886" actId="2711"/>
          <ac:spMkLst>
            <pc:docMk/>
            <pc:sldMk cId="0" sldId="394"/>
            <ac:spMk id="7" creationId="{419EDE15-D133-35D6-FBBC-5B5CE9D102FE}"/>
          </ac:spMkLst>
        </pc:spChg>
        <pc:spChg chg="add del mod">
          <ac:chgData name="imelda resurreccion" userId="9dd6dde14bd46c41" providerId="LiveId" clId="{15CC69D5-514E-48B9-827E-D1309A0A3FE9}" dt="2026-07-19T20:10:34.741" v="7389" actId="21"/>
          <ac:spMkLst>
            <pc:docMk/>
            <pc:sldMk cId="0" sldId="394"/>
            <ac:spMk id="9" creationId="{E9665862-1A33-CDD5-8FBC-0223F7A9B354}"/>
          </ac:spMkLst>
        </pc:spChg>
        <pc:spChg chg="add mod">
          <ac:chgData name="imelda resurreccion" userId="9dd6dde14bd46c41" providerId="LiveId" clId="{15CC69D5-514E-48B9-827E-D1309A0A3FE9}" dt="2026-07-19T23:58:37.331" v="7897" actId="20577"/>
          <ac:spMkLst>
            <pc:docMk/>
            <pc:sldMk cId="0" sldId="394"/>
            <ac:spMk id="12" creationId="{0EC5A8F3-6F39-DE8A-1914-89FC80B56611}"/>
          </ac:spMkLst>
        </pc:spChg>
        <pc:spChg chg="del mod">
          <ac:chgData name="imelda resurreccion" userId="9dd6dde14bd46c41" providerId="LiveId" clId="{15CC69D5-514E-48B9-827E-D1309A0A3FE9}" dt="2026-07-19T19:56:00.604" v="7332" actId="21"/>
          <ac:spMkLst>
            <pc:docMk/>
            <pc:sldMk cId="0" sldId="394"/>
            <ac:spMk id="9218" creationId="{1C5FB738-49DC-34AE-A0B2-E0926CAB7A9B}"/>
          </ac:spMkLst>
        </pc:spChg>
        <pc:spChg chg="del mod">
          <ac:chgData name="imelda resurreccion" userId="9dd6dde14bd46c41" providerId="LiveId" clId="{15CC69D5-514E-48B9-827E-D1309A0A3FE9}" dt="2026-07-19T20:31:49.529" v="7495" actId="21"/>
          <ac:spMkLst>
            <pc:docMk/>
            <pc:sldMk cId="0" sldId="394"/>
            <ac:spMk id="9221" creationId="{79782756-9629-FD18-7F1C-3F6526AE18DD}"/>
          </ac:spMkLst>
        </pc:spChg>
        <pc:spChg chg="del mod">
          <ac:chgData name="imelda resurreccion" userId="9dd6dde14bd46c41" providerId="LiveId" clId="{15CC69D5-514E-48B9-827E-D1309A0A3FE9}" dt="2026-07-19T19:52:52.571" v="7319" actId="21"/>
          <ac:spMkLst>
            <pc:docMk/>
            <pc:sldMk cId="0" sldId="394"/>
            <ac:spMk id="19459" creationId="{374D29ED-FE9A-FC14-7792-1D4FB90B404A}"/>
          </ac:spMkLst>
        </pc:spChg>
        <pc:spChg chg="add del">
          <ac:chgData name="imelda resurreccion" userId="9dd6dde14bd46c41" providerId="LiveId" clId="{15CC69D5-514E-48B9-827E-D1309A0A3FE9}" dt="2026-07-19T08:54:41.763" v="5091" actId="26606"/>
          <ac:spMkLst>
            <pc:docMk/>
            <pc:sldMk cId="0" sldId="394"/>
            <ac:spMk id="19469" creationId="{F5897CCA-486C-491C-B4C1-5E5C95A82709}"/>
          </ac:spMkLst>
        </pc:spChg>
        <pc:spChg chg="add del">
          <ac:chgData name="imelda resurreccion" userId="9dd6dde14bd46c41" providerId="LiveId" clId="{15CC69D5-514E-48B9-827E-D1309A0A3FE9}" dt="2026-07-19T08:54:55.296" v="5093" actId="26606"/>
          <ac:spMkLst>
            <pc:docMk/>
            <pc:sldMk cId="0" sldId="394"/>
            <ac:spMk id="19471" creationId="{CEEF22E7-C7EB-4303-91B7-B38A2A46C2B4}"/>
          </ac:spMkLst>
        </pc:spChg>
        <pc:graphicFrameChg chg="add del">
          <ac:chgData name="imelda resurreccion" userId="9dd6dde14bd46c41" providerId="LiveId" clId="{15CC69D5-514E-48B9-827E-D1309A0A3FE9}" dt="2026-07-19T08:28:54.920" v="4744" actId="26606"/>
          <ac:graphicFrameMkLst>
            <pc:docMk/>
            <pc:sldMk cId="0" sldId="394"/>
            <ac:graphicFrameMk id="19461" creationId="{999ACB71-55AE-ECFA-A930-C15B7868EE58}"/>
          </ac:graphicFrameMkLst>
        </pc:graphicFrameChg>
        <pc:graphicFrameChg chg="add mod modGraphic">
          <ac:chgData name="imelda resurreccion" userId="9dd6dde14bd46c41" providerId="LiveId" clId="{15CC69D5-514E-48B9-827E-D1309A0A3FE9}" dt="2026-07-19T20:31:40.633" v="7494" actId="14100"/>
          <ac:graphicFrameMkLst>
            <pc:docMk/>
            <pc:sldMk cId="0" sldId="394"/>
            <ac:graphicFrameMk id="19463" creationId="{00C888A5-D5C5-08EB-1C80-75E1600648C9}"/>
          </ac:graphicFrameMkLst>
        </pc:graphicFrameChg>
        <pc:picChg chg="add del mod">
          <ac:chgData name="imelda resurreccion" userId="9dd6dde14bd46c41" providerId="LiveId" clId="{15CC69D5-514E-48B9-827E-D1309A0A3FE9}" dt="2026-07-19T11:07:18.208" v="5983" actId="21"/>
          <ac:picMkLst>
            <pc:docMk/>
            <pc:sldMk cId="0" sldId="394"/>
            <ac:picMk id="5" creationId="{9E5CC2FE-77EC-1A7F-46AD-F660493C0888}"/>
          </ac:picMkLst>
        </pc:picChg>
        <pc:picChg chg="add mod">
          <ac:chgData name="imelda resurreccion" userId="9dd6dde14bd46c41" providerId="LiveId" clId="{15CC69D5-514E-48B9-827E-D1309A0A3FE9}" dt="2026-07-19T20:00:07.985" v="7349" actId="14100"/>
          <ac:picMkLst>
            <pc:docMk/>
            <pc:sldMk cId="0" sldId="394"/>
            <ac:picMk id="11" creationId="{2CB3BA89-3790-8564-D77F-F9B823DF183A}"/>
          </ac:picMkLst>
        </pc:picChg>
        <pc:picChg chg="add del">
          <ac:chgData name="imelda resurreccion" userId="9dd6dde14bd46c41" providerId="LiveId" clId="{15CC69D5-514E-48B9-827E-D1309A0A3FE9}" dt="2026-07-19T08:54:41.763" v="5091" actId="26606"/>
          <ac:picMkLst>
            <pc:docMk/>
            <pc:sldMk cId="0" sldId="394"/>
            <ac:picMk id="19465" creationId="{099A7046-B971-B453-78F8-5F815F5A91CE}"/>
          </ac:picMkLst>
        </pc:picChg>
        <pc:picChg chg="add del">
          <ac:chgData name="imelda resurreccion" userId="9dd6dde14bd46c41" providerId="LiveId" clId="{15CC69D5-514E-48B9-827E-D1309A0A3FE9}" dt="2026-07-19T08:54:55.296" v="5093" actId="26606"/>
          <ac:picMkLst>
            <pc:docMk/>
            <pc:sldMk cId="0" sldId="394"/>
            <ac:picMk id="19472" creationId="{A4682449-FE10-4F48-476D-D78AFD098E5E}"/>
          </ac:picMkLst>
        </pc:picChg>
        <pc:picChg chg="add">
          <ac:chgData name="imelda resurreccion" userId="9dd6dde14bd46c41" providerId="LiveId" clId="{15CC69D5-514E-48B9-827E-D1309A0A3FE9}" dt="2026-07-19T08:54:55.377" v="5094" actId="26606"/>
          <ac:picMkLst>
            <pc:docMk/>
            <pc:sldMk cId="0" sldId="394"/>
            <ac:picMk id="19474" creationId="{205EA6F9-A273-3273-7D0B-346C31C49CEA}"/>
          </ac:picMkLst>
        </pc:picChg>
      </pc:sldChg>
      <pc:sldChg chg="addSp delSp modSp del mod setBg modClrScheme modAnim delDesignElem chgLayout">
        <pc:chgData name="imelda resurreccion" userId="9dd6dde14bd46c41" providerId="LiveId" clId="{15CC69D5-514E-48B9-827E-D1309A0A3FE9}" dt="2026-07-19T10:55:54.438" v="5837" actId="47"/>
        <pc:sldMkLst>
          <pc:docMk/>
          <pc:sldMk cId="1663974967" sldId="396"/>
        </pc:sldMkLst>
        <pc:spChg chg="mod ord">
          <ac:chgData name="imelda resurreccion" userId="9dd6dde14bd46c41" providerId="LiveId" clId="{15CC69D5-514E-48B9-827E-D1309A0A3FE9}" dt="2026-07-19T08:57:09.300" v="5100" actId="26606"/>
          <ac:spMkLst>
            <pc:docMk/>
            <pc:sldMk cId="1663974967" sldId="396"/>
            <ac:spMk id="2" creationId="{F7A33847-0493-6DAA-A30C-328C54DCD8B6}"/>
          </ac:spMkLst>
        </pc:spChg>
        <pc:spChg chg="mod ord">
          <ac:chgData name="imelda resurreccion" userId="9dd6dde14bd46c41" providerId="LiveId" clId="{15CC69D5-514E-48B9-827E-D1309A0A3FE9}" dt="2026-07-19T09:11:36.235" v="5240" actId="5793"/>
          <ac:spMkLst>
            <pc:docMk/>
            <pc:sldMk cId="1663974967" sldId="396"/>
            <ac:spMk id="3" creationId="{857BFAFA-1A27-74B0-A7A9-13BBFEBEE86C}"/>
          </ac:spMkLst>
        </pc:spChg>
        <pc:spChg chg="mod ord">
          <ac:chgData name="imelda resurreccion" userId="9dd6dde14bd46c41" providerId="LiveId" clId="{15CC69D5-514E-48B9-827E-D1309A0A3FE9}" dt="2026-07-19T08:57:09.300" v="5100" actId="26606"/>
          <ac:spMkLst>
            <pc:docMk/>
            <pc:sldMk cId="1663974967" sldId="396"/>
            <ac:spMk id="4" creationId="{394D8B0A-6FA0-E26A-E62C-349A3F6B6F73}"/>
          </ac:spMkLst>
        </pc:spChg>
        <pc:spChg chg="mod ord">
          <ac:chgData name="imelda resurreccion" userId="9dd6dde14bd46c41" providerId="LiveId" clId="{15CC69D5-514E-48B9-827E-D1309A0A3FE9}" dt="2026-07-19T08:57:09.300" v="5100" actId="26606"/>
          <ac:spMkLst>
            <pc:docMk/>
            <pc:sldMk cId="1663974967" sldId="396"/>
            <ac:spMk id="5" creationId="{2D480500-54FD-83EA-2C4B-B1193A4970F2}"/>
          </ac:spMkLst>
        </pc:spChg>
        <pc:spChg chg="add del mod">
          <ac:chgData name="imelda resurreccion" userId="9dd6dde14bd46c41" providerId="LiveId" clId="{15CC69D5-514E-48B9-827E-D1309A0A3FE9}" dt="2026-07-19T08:24:46.415" v="4735" actId="21"/>
          <ac:spMkLst>
            <pc:docMk/>
            <pc:sldMk cId="1663974967" sldId="396"/>
            <ac:spMk id="6" creationId="{823C4479-D34E-8F5D-2EAD-DE5A4A97A30C}"/>
          </ac:spMkLst>
        </pc:spChg>
        <pc:spChg chg="add">
          <ac:chgData name="imelda resurreccion" userId="9dd6dde14bd46c41" providerId="LiveId" clId="{15CC69D5-514E-48B9-827E-D1309A0A3FE9}" dt="2026-07-19T08:57:09.300" v="5100" actId="26606"/>
          <ac:spMkLst>
            <pc:docMk/>
            <pc:sldMk cId="1663974967" sldId="396"/>
            <ac:spMk id="7" creationId="{777A147A-9ED8-46B4-8660-1B3C2AA880B5}"/>
          </ac:spMkLst>
        </pc:spChg>
        <pc:spChg chg="add">
          <ac:chgData name="imelda resurreccion" userId="9dd6dde14bd46c41" providerId="LiveId" clId="{15CC69D5-514E-48B9-827E-D1309A0A3FE9}" dt="2026-07-19T08:57:09.300" v="5100" actId="26606"/>
          <ac:spMkLst>
            <pc:docMk/>
            <pc:sldMk cId="1663974967" sldId="396"/>
            <ac:spMk id="8" creationId="{5D6C15A0-C087-4593-8414-2B4EC1CDC3DE}"/>
          </ac:spMkLst>
        </pc:spChg>
        <pc:spChg chg="add del">
          <ac:chgData name="imelda resurreccion" userId="9dd6dde14bd46c41" providerId="LiveId" clId="{15CC69D5-514E-48B9-827E-D1309A0A3FE9}" dt="2026-07-19T08:50:02.173" v="5064"/>
          <ac:spMkLst>
            <pc:docMk/>
            <pc:sldMk cId="1663974967" sldId="396"/>
            <ac:spMk id="10" creationId="{00C4F1C3-3ADD-491F-8C66-57912A242177}"/>
          </ac:spMkLst>
        </pc:spChg>
        <pc:spChg chg="add del">
          <ac:chgData name="imelda resurreccion" userId="9dd6dde14bd46c41" providerId="LiveId" clId="{15CC69D5-514E-48B9-827E-D1309A0A3FE9}" dt="2026-07-19T08:50:02.173" v="5064"/>
          <ac:spMkLst>
            <pc:docMk/>
            <pc:sldMk cId="1663974967" sldId="396"/>
            <ac:spMk id="12" creationId="{BC67B137-15B0-4AF6-94A8-AC00BA8D7BE3}"/>
          </ac:spMkLst>
        </pc:spChg>
        <pc:spChg chg="add del">
          <ac:chgData name="imelda resurreccion" userId="9dd6dde14bd46c41" providerId="LiveId" clId="{15CC69D5-514E-48B9-827E-D1309A0A3FE9}" dt="2026-07-19T08:50:02.173" v="5064"/>
          <ac:spMkLst>
            <pc:docMk/>
            <pc:sldMk cId="1663974967" sldId="396"/>
            <ac:spMk id="14" creationId="{5699F27B-22F2-45E1-BFB8-2B1FF14A955D}"/>
          </ac:spMkLst>
        </pc:spChg>
        <pc:cxnChg chg="add del">
          <ac:chgData name="imelda resurreccion" userId="9dd6dde14bd46c41" providerId="LiveId" clId="{15CC69D5-514E-48B9-827E-D1309A0A3FE9}" dt="2026-07-19T08:50:02.173" v="5064"/>
          <ac:cxnSpMkLst>
            <pc:docMk/>
            <pc:sldMk cId="1663974967" sldId="396"/>
            <ac:cxnSpMk id="16" creationId="{633ABDA7-FF8C-4E26-8C7D-47E0AE54EA20}"/>
          </ac:cxnSpMkLst>
        </pc:cxnChg>
      </pc:sldChg>
      <pc:sldChg chg="addSp delSp modSp mod ord setBg delDesignElem">
        <pc:chgData name="imelda resurreccion" userId="9dd6dde14bd46c41" providerId="LiveId" clId="{15CC69D5-514E-48B9-827E-D1309A0A3FE9}" dt="2026-07-19T21:23:26.980" v="7895" actId="207"/>
        <pc:sldMkLst>
          <pc:docMk/>
          <pc:sldMk cId="0" sldId="398"/>
        </pc:sldMkLst>
        <pc:spChg chg="mod ord">
          <ac:chgData name="imelda resurreccion" userId="9dd6dde14bd46c41" providerId="LiveId" clId="{15CC69D5-514E-48B9-827E-D1309A0A3FE9}" dt="2026-07-19T20:45:50.389" v="7609" actId="26606"/>
          <ac:spMkLst>
            <pc:docMk/>
            <pc:sldMk cId="0" sldId="398"/>
            <ac:spMk id="4" creationId="{54C78844-55BE-72BC-2BDC-95FC6762D9C7}"/>
          </ac:spMkLst>
        </pc:spChg>
        <pc:spChg chg="mod">
          <ac:chgData name="imelda resurreccion" userId="9dd6dde14bd46c41" providerId="LiveId" clId="{15CC69D5-514E-48B9-827E-D1309A0A3FE9}" dt="2026-07-19T21:23:26.980" v="7895" actId="207"/>
          <ac:spMkLst>
            <pc:docMk/>
            <pc:sldMk cId="0" sldId="398"/>
            <ac:spMk id="12290" creationId="{0BAAAF84-50A1-E0F8-EF89-8F44E2FA1ACC}"/>
          </ac:spMkLst>
        </pc:spChg>
        <pc:spChg chg="del mod">
          <ac:chgData name="imelda resurreccion" userId="9dd6dde14bd46c41" providerId="LiveId" clId="{15CC69D5-514E-48B9-827E-D1309A0A3FE9}" dt="2026-07-19T10:17:26.087" v="5574" actId="26606"/>
          <ac:spMkLst>
            <pc:docMk/>
            <pc:sldMk cId="0" sldId="398"/>
            <ac:spMk id="12291" creationId="{DA8DF68F-34C4-285F-B4A1-B6E08AE08A8B}"/>
          </ac:spMkLst>
        </pc:spChg>
        <pc:spChg chg="mod">
          <ac:chgData name="imelda resurreccion" userId="9dd6dde14bd46c41" providerId="LiveId" clId="{15CC69D5-514E-48B9-827E-D1309A0A3FE9}" dt="2026-07-19T20:45:50.389" v="7609" actId="26606"/>
          <ac:spMkLst>
            <pc:docMk/>
            <pc:sldMk cId="0" sldId="398"/>
            <ac:spMk id="12293" creationId="{A34A8D67-C446-5B89-B913-CA27928CE4F6}"/>
          </ac:spMkLst>
        </pc:spChg>
        <pc:spChg chg="add del">
          <ac:chgData name="imelda resurreccion" userId="9dd6dde14bd46c41" providerId="LiveId" clId="{15CC69D5-514E-48B9-827E-D1309A0A3FE9}" dt="2026-07-19T11:00:44.741" v="5945"/>
          <ac:spMkLst>
            <pc:docMk/>
            <pc:sldMk cId="0" sldId="398"/>
            <ac:spMk id="12299" creationId="{56E9B3E6-E277-4D68-BA48-9CB43FFBD6E2}"/>
          </ac:spMkLst>
        </pc:spChg>
        <pc:spChg chg="add del">
          <ac:chgData name="imelda resurreccion" userId="9dd6dde14bd46c41" providerId="LiveId" clId="{15CC69D5-514E-48B9-827E-D1309A0A3FE9}" dt="2026-07-19T11:00:44.741" v="5945"/>
          <ac:spMkLst>
            <pc:docMk/>
            <pc:sldMk cId="0" sldId="398"/>
            <ac:spMk id="12306" creationId="{D5B0017B-2ECA-49AF-B397-DC140825DF8D}"/>
          </ac:spMkLst>
        </pc:spChg>
        <pc:grpChg chg="add del">
          <ac:chgData name="imelda resurreccion" userId="9dd6dde14bd46c41" providerId="LiveId" clId="{15CC69D5-514E-48B9-827E-D1309A0A3FE9}" dt="2026-07-19T11:00:44.741" v="5945"/>
          <ac:grpSpMkLst>
            <pc:docMk/>
            <pc:sldMk cId="0" sldId="398"/>
            <ac:grpSpMk id="12301" creationId="{AE1C45F0-260A-458C-96ED-C1F6D2151219}"/>
          </ac:grpSpMkLst>
        </pc:grpChg>
        <pc:graphicFrameChg chg="add mod ord modGraphic">
          <ac:chgData name="imelda resurreccion" userId="9dd6dde14bd46c41" providerId="LiveId" clId="{15CC69D5-514E-48B9-827E-D1309A0A3FE9}" dt="2026-07-19T21:06:34.558" v="7827" actId="255"/>
          <ac:graphicFrameMkLst>
            <pc:docMk/>
            <pc:sldMk cId="0" sldId="398"/>
            <ac:graphicFrameMk id="12295" creationId="{831FE407-401C-6E25-72FB-FBFA5EEB70E0}"/>
          </ac:graphicFrameMkLst>
        </pc:graphicFrameChg>
        <pc:picChg chg="add del">
          <ac:chgData name="imelda resurreccion" userId="9dd6dde14bd46c41" providerId="LiveId" clId="{15CC69D5-514E-48B9-827E-D1309A0A3FE9}" dt="2026-07-19T20:45:50.389" v="7609" actId="26606"/>
          <ac:picMkLst>
            <pc:docMk/>
            <pc:sldMk cId="0" sldId="398"/>
            <ac:picMk id="12297" creationId="{C6038367-3A58-521A-8F4E-62748090709A}"/>
          </ac:picMkLst>
        </pc:picChg>
        <pc:cxnChg chg="add del">
          <ac:chgData name="imelda resurreccion" userId="9dd6dde14bd46c41" providerId="LiveId" clId="{15CC69D5-514E-48B9-827E-D1309A0A3FE9}" dt="2026-07-19T11:00:44.741" v="5945"/>
          <ac:cxnSpMkLst>
            <pc:docMk/>
            <pc:sldMk cId="0" sldId="398"/>
            <ac:cxnSpMk id="12308" creationId="{6CF1BAF6-AD41-4082-B212-8A1F9A2E8779}"/>
          </ac:cxnSpMkLst>
        </pc:cxnChg>
      </pc:sldChg>
      <pc:sldChg chg="addSp delSp modSp mod setBg delDesignElem">
        <pc:chgData name="imelda resurreccion" userId="9dd6dde14bd46c41" providerId="LiveId" clId="{15CC69D5-514E-48B9-827E-D1309A0A3FE9}" dt="2026-07-20T00:12:28.663" v="7933"/>
        <pc:sldMkLst>
          <pc:docMk/>
          <pc:sldMk cId="0" sldId="399"/>
        </pc:sldMkLst>
        <pc:spChg chg="mod">
          <ac:chgData name="imelda resurreccion" userId="9dd6dde14bd46c41" providerId="LiveId" clId="{15CC69D5-514E-48B9-827E-D1309A0A3FE9}" dt="2026-07-19T20:49:52.921" v="7650" actId="26606"/>
          <ac:spMkLst>
            <pc:docMk/>
            <pc:sldMk cId="0" sldId="399"/>
            <ac:spMk id="4" creationId="{54C78844-55BE-72BC-2BDC-95FC6762D9C7}"/>
          </ac:spMkLst>
        </pc:spChg>
        <pc:spChg chg="mod">
          <ac:chgData name="imelda resurreccion" userId="9dd6dde14bd46c41" providerId="LiveId" clId="{15CC69D5-514E-48B9-827E-D1309A0A3FE9}" dt="2026-07-19T21:19:51.179" v="7878" actId="2711"/>
          <ac:spMkLst>
            <pc:docMk/>
            <pc:sldMk cId="0" sldId="399"/>
            <ac:spMk id="12290" creationId="{0BAAAF84-50A1-E0F8-EF89-8F44E2FA1ACC}"/>
          </ac:spMkLst>
        </pc:spChg>
        <pc:spChg chg="mod">
          <ac:chgData name="imelda resurreccion" userId="9dd6dde14bd46c41" providerId="LiveId" clId="{15CC69D5-514E-48B9-827E-D1309A0A3FE9}" dt="2026-07-20T00:12:28.663" v="7933"/>
          <ac:spMkLst>
            <pc:docMk/>
            <pc:sldMk cId="0" sldId="399"/>
            <ac:spMk id="12291" creationId="{DA8DF68F-34C4-285F-B4A1-B6E08AE08A8B}"/>
          </ac:spMkLst>
        </pc:spChg>
        <pc:spChg chg="mod">
          <ac:chgData name="imelda resurreccion" userId="9dd6dde14bd46c41" providerId="LiveId" clId="{15CC69D5-514E-48B9-827E-D1309A0A3FE9}" dt="2026-07-19T20:49:52.921" v="7650" actId="26606"/>
          <ac:spMkLst>
            <pc:docMk/>
            <pc:sldMk cId="0" sldId="399"/>
            <ac:spMk id="12293" creationId="{A34A8D67-C446-5B89-B913-CA27928CE4F6}"/>
          </ac:spMkLst>
        </pc:spChg>
        <pc:spChg chg="add del">
          <ac:chgData name="imelda resurreccion" userId="9dd6dde14bd46c41" providerId="LiveId" clId="{15CC69D5-514E-48B9-827E-D1309A0A3FE9}" dt="2026-07-19T11:00:44.741" v="5945"/>
          <ac:spMkLst>
            <pc:docMk/>
            <pc:sldMk cId="0" sldId="399"/>
            <ac:spMk id="12299" creationId="{94E4D846-3AFC-4F86-8C35-24B0542A269D}"/>
          </ac:spMkLst>
        </pc:spChg>
        <pc:spChg chg="add">
          <ac:chgData name="imelda resurreccion" userId="9dd6dde14bd46c41" providerId="LiveId" clId="{15CC69D5-514E-48B9-827E-D1309A0A3FE9}" dt="2026-07-19T20:49:52.921" v="7650" actId="26606"/>
          <ac:spMkLst>
            <pc:docMk/>
            <pc:sldMk cId="0" sldId="399"/>
            <ac:spMk id="12300" creationId="{D009D6D5-DAC2-4A8B-A17A-E206B9012D09}"/>
          </ac:spMkLst>
        </pc:spChg>
        <pc:spChg chg="add del">
          <ac:chgData name="imelda resurreccion" userId="9dd6dde14bd46c41" providerId="LiveId" clId="{15CC69D5-514E-48B9-827E-D1309A0A3FE9}" dt="2026-07-19T11:00:44.741" v="5945"/>
          <ac:spMkLst>
            <pc:docMk/>
            <pc:sldMk cId="0" sldId="399"/>
            <ac:spMk id="12301" creationId="{284781B9-12CB-45C3-907A-9ED93FF72C65}"/>
          </ac:spMkLst>
        </pc:spChg>
        <pc:spChg chg="add del">
          <ac:chgData name="imelda resurreccion" userId="9dd6dde14bd46c41" providerId="LiveId" clId="{15CC69D5-514E-48B9-827E-D1309A0A3FE9}" dt="2026-07-19T11:00:44.741" v="5945"/>
          <ac:spMkLst>
            <pc:docMk/>
            <pc:sldMk cId="0" sldId="399"/>
            <ac:spMk id="12303" creationId="{55D4142C-5077-457F-A6AD-3FECFDB39685}"/>
          </ac:spMkLst>
        </pc:spChg>
        <pc:spChg chg="add del">
          <ac:chgData name="imelda resurreccion" userId="9dd6dde14bd46c41" providerId="LiveId" clId="{15CC69D5-514E-48B9-827E-D1309A0A3FE9}" dt="2026-07-19T11:00:44.741" v="5945"/>
          <ac:spMkLst>
            <pc:docMk/>
            <pc:sldMk cId="0" sldId="399"/>
            <ac:spMk id="12305" creationId="{7A5F0580-5EE9-419F-96EE-B6529EF6E7D0}"/>
          </ac:spMkLst>
        </pc:spChg>
        <pc:picChg chg="add mod ord">
          <ac:chgData name="imelda resurreccion" userId="9dd6dde14bd46c41" providerId="LiveId" clId="{15CC69D5-514E-48B9-827E-D1309A0A3FE9}" dt="2026-07-19T20:49:52.921" v="7650" actId="26606"/>
          <ac:picMkLst>
            <pc:docMk/>
            <pc:sldMk cId="0" sldId="399"/>
            <ac:picMk id="12295" creationId="{CC9C3ED7-AEB6-AE6A-5B8F-40B751A70DCA}"/>
          </ac:picMkLst>
        </pc:picChg>
      </pc:sldChg>
      <pc:sldChg chg="addSp delSp modSp mod">
        <pc:chgData name="imelda resurreccion" userId="9dd6dde14bd46c41" providerId="LiveId" clId="{15CC69D5-514E-48B9-827E-D1309A0A3FE9}" dt="2026-07-19T21:17:18.652" v="7876" actId="20577"/>
        <pc:sldMkLst>
          <pc:docMk/>
          <pc:sldMk cId="0" sldId="400"/>
        </pc:sldMkLst>
        <pc:spChg chg="add del mod">
          <ac:chgData name="imelda resurreccion" userId="9dd6dde14bd46c41" providerId="LiveId" clId="{15CC69D5-514E-48B9-827E-D1309A0A3FE9}" dt="2026-07-19T10:55:09.339" v="5806" actId="478"/>
          <ac:spMkLst>
            <pc:docMk/>
            <pc:sldMk cId="0" sldId="400"/>
            <ac:spMk id="3" creationId="{556AC25E-650E-F0C2-106B-1BEB40A92EB6}"/>
          </ac:spMkLst>
        </pc:spChg>
        <pc:spChg chg="mod">
          <ac:chgData name="imelda resurreccion" userId="9dd6dde14bd46c41" providerId="LiveId" clId="{15CC69D5-514E-48B9-827E-D1309A0A3FE9}" dt="2026-07-19T11:10:38.656" v="5999"/>
          <ac:spMkLst>
            <pc:docMk/>
            <pc:sldMk cId="0" sldId="400"/>
            <ac:spMk id="4" creationId="{AFC3E97E-07F8-3EC8-79F6-C49008163BE6}"/>
          </ac:spMkLst>
        </pc:spChg>
        <pc:spChg chg="mod">
          <ac:chgData name="imelda resurreccion" userId="9dd6dde14bd46c41" providerId="LiveId" clId="{15CC69D5-514E-48B9-827E-D1309A0A3FE9}" dt="2026-07-19T21:13:56.639" v="7865" actId="6559"/>
          <ac:spMkLst>
            <pc:docMk/>
            <pc:sldMk cId="0" sldId="400"/>
            <ac:spMk id="13314" creationId="{3D80977B-0105-4BDE-DF54-D9B0E773C891}"/>
          </ac:spMkLst>
        </pc:spChg>
        <pc:spChg chg="mod">
          <ac:chgData name="imelda resurreccion" userId="9dd6dde14bd46c41" providerId="LiveId" clId="{15CC69D5-514E-48B9-827E-D1309A0A3FE9}" dt="2026-07-19T21:17:18.652" v="7876" actId="20577"/>
          <ac:spMkLst>
            <pc:docMk/>
            <pc:sldMk cId="0" sldId="400"/>
            <ac:spMk id="13315" creationId="{50070DAB-396E-DF77-4036-1E44F9E2CD8C}"/>
          </ac:spMkLst>
        </pc:spChg>
        <pc:spChg chg="mod">
          <ac:chgData name="imelda resurreccion" userId="9dd6dde14bd46c41" providerId="LiveId" clId="{15CC69D5-514E-48B9-827E-D1309A0A3FE9}" dt="2026-07-19T11:10:38.656" v="5999"/>
          <ac:spMkLst>
            <pc:docMk/>
            <pc:sldMk cId="0" sldId="400"/>
            <ac:spMk id="13317" creationId="{4E364E1B-18CF-2A13-11D6-BBEA13EB09D9}"/>
          </ac:spMkLst>
        </pc:spChg>
      </pc:sldChg>
      <pc:sldChg chg="addSp delSp modSp del mod setBg delDesignElem">
        <pc:chgData name="imelda resurreccion" userId="9dd6dde14bd46c41" providerId="LiveId" clId="{15CC69D5-514E-48B9-827E-D1309A0A3FE9}" dt="2026-07-19T09:19:08.880" v="5294" actId="47"/>
        <pc:sldMkLst>
          <pc:docMk/>
          <pc:sldMk cId="1557286457" sldId="402"/>
        </pc:sldMkLst>
        <pc:spChg chg="del mod">
          <ac:chgData name="imelda resurreccion" userId="9dd6dde14bd46c41" providerId="LiveId" clId="{15CC69D5-514E-48B9-827E-D1309A0A3FE9}" dt="2026-07-19T09:13:48.290" v="5244" actId="21"/>
          <ac:spMkLst>
            <pc:docMk/>
            <pc:sldMk cId="1557286457" sldId="402"/>
            <ac:spMk id="2" creationId="{C2E158EF-D71F-2BDF-B057-3B59AB77B65C}"/>
          </ac:spMkLst>
        </pc:spChg>
        <pc:spChg chg="mod">
          <ac:chgData name="imelda resurreccion" userId="9dd6dde14bd46c41" providerId="LiveId" clId="{15CC69D5-514E-48B9-827E-D1309A0A3FE9}" dt="2026-07-19T09:17:09.552" v="5286" actId="26606"/>
          <ac:spMkLst>
            <pc:docMk/>
            <pc:sldMk cId="1557286457" sldId="402"/>
            <ac:spMk id="3" creationId="{D269A12E-089F-65A6-1AAB-F01DB5F08F07}"/>
          </ac:spMkLst>
        </pc:spChg>
        <pc:spChg chg="del mod">
          <ac:chgData name="imelda resurreccion" userId="9dd6dde14bd46c41" providerId="LiveId" clId="{15CC69D5-514E-48B9-827E-D1309A0A3FE9}" dt="2026-07-19T09:17:48.871" v="5289" actId="21"/>
          <ac:spMkLst>
            <pc:docMk/>
            <pc:sldMk cId="1557286457" sldId="402"/>
            <ac:spMk id="4" creationId="{43505478-C626-3663-665D-AC19DC80AA4E}"/>
          </ac:spMkLst>
        </pc:spChg>
        <pc:spChg chg="mod">
          <ac:chgData name="imelda resurreccion" userId="9dd6dde14bd46c41" providerId="LiveId" clId="{15CC69D5-514E-48B9-827E-D1309A0A3FE9}" dt="2026-07-19T09:17:09.552" v="5286" actId="26606"/>
          <ac:spMkLst>
            <pc:docMk/>
            <pc:sldMk cId="1557286457" sldId="402"/>
            <ac:spMk id="5" creationId="{C64B2B4C-291A-E39F-7662-184F83BAF735}"/>
          </ac:spMkLst>
        </pc:spChg>
        <pc:spChg chg="add mod ord">
          <ac:chgData name="imelda resurreccion" userId="9dd6dde14bd46c41" providerId="LiveId" clId="{15CC69D5-514E-48B9-827E-D1309A0A3FE9}" dt="2026-07-19T09:17:09.552" v="5286" actId="26606"/>
          <ac:spMkLst>
            <pc:docMk/>
            <pc:sldMk cId="1557286457" sldId="402"/>
            <ac:spMk id="7" creationId="{A083A3EB-EEDE-6281-B446-6D24C3CEE21A}"/>
          </ac:spMkLst>
        </pc:spChg>
        <pc:spChg chg="add del mod">
          <ac:chgData name="imelda resurreccion" userId="9dd6dde14bd46c41" providerId="LiveId" clId="{15CC69D5-514E-48B9-827E-D1309A0A3FE9}" dt="2026-07-19T09:17:18.659" v="5288"/>
          <ac:spMkLst>
            <pc:docMk/>
            <pc:sldMk cId="1557286457" sldId="402"/>
            <ac:spMk id="8" creationId="{D49BF0FE-E4CD-1A16-F522-7B06A4B855F4}"/>
          </ac:spMkLst>
        </pc:spChg>
        <pc:spChg chg="add del">
          <ac:chgData name="imelda resurreccion" userId="9dd6dde14bd46c41" providerId="LiveId" clId="{15CC69D5-514E-48B9-827E-D1309A0A3FE9}" dt="2026-07-19T08:50:02.173" v="5064"/>
          <ac:spMkLst>
            <pc:docMk/>
            <pc:sldMk cId="1557286457" sldId="402"/>
            <ac:spMk id="10" creationId="{BC67B137-15B0-4AF6-94A8-AC00BA8D7BE3}"/>
          </ac:spMkLst>
        </pc:spChg>
        <pc:spChg chg="add mod">
          <ac:chgData name="imelda resurreccion" userId="9dd6dde14bd46c41" providerId="LiveId" clId="{15CC69D5-514E-48B9-827E-D1309A0A3FE9}" dt="2026-07-19T09:17:09.552" v="5286" actId="26606"/>
          <ac:spMkLst>
            <pc:docMk/>
            <pc:sldMk cId="1557286457" sldId="402"/>
            <ac:spMk id="11" creationId="{304BAFDF-666D-602C-5CD1-319D71F43BFB}"/>
          </ac:spMkLst>
        </pc:spChg>
        <pc:spChg chg="add del">
          <ac:chgData name="imelda resurreccion" userId="9dd6dde14bd46c41" providerId="LiveId" clId="{15CC69D5-514E-48B9-827E-D1309A0A3FE9}" dt="2026-07-19T08:50:02.173" v="5064"/>
          <ac:spMkLst>
            <pc:docMk/>
            <pc:sldMk cId="1557286457" sldId="402"/>
            <ac:spMk id="12" creationId="{5699F27B-22F2-45E1-BFB8-2B1FF14A955D}"/>
          </ac:spMkLst>
        </pc:spChg>
        <pc:spChg chg="add mod">
          <ac:chgData name="imelda resurreccion" userId="9dd6dde14bd46c41" providerId="LiveId" clId="{15CC69D5-514E-48B9-827E-D1309A0A3FE9}" dt="2026-07-19T09:19:01.447" v="5293" actId="962"/>
          <ac:spMkLst>
            <pc:docMk/>
            <pc:sldMk cId="1557286457" sldId="402"/>
            <ac:spMk id="14" creationId="{5247AAFC-2B46-38BE-2C24-2E52E02D7700}"/>
          </ac:spMkLst>
        </pc:spChg>
        <pc:spChg chg="add del">
          <ac:chgData name="imelda resurreccion" userId="9dd6dde14bd46c41" providerId="LiveId" clId="{15CC69D5-514E-48B9-827E-D1309A0A3FE9}" dt="2026-07-19T09:17:05.201" v="5283" actId="26606"/>
          <ac:spMkLst>
            <pc:docMk/>
            <pc:sldMk cId="1557286457" sldId="402"/>
            <ac:spMk id="16" creationId="{F13C74B1-5B17-4795-BED0-7140497B445A}"/>
          </ac:spMkLst>
        </pc:spChg>
        <pc:spChg chg="add del">
          <ac:chgData name="imelda resurreccion" userId="9dd6dde14bd46c41" providerId="LiveId" clId="{15CC69D5-514E-48B9-827E-D1309A0A3FE9}" dt="2026-07-19T09:17:05.201" v="5283" actId="26606"/>
          <ac:spMkLst>
            <pc:docMk/>
            <pc:sldMk cId="1557286457" sldId="402"/>
            <ac:spMk id="18" creationId="{D4974D33-8DC5-464E-8C6D-BE58F0669C17}"/>
          </ac:spMkLst>
        </pc:spChg>
        <pc:spChg chg="add del">
          <ac:chgData name="imelda resurreccion" userId="9dd6dde14bd46c41" providerId="LiveId" clId="{15CC69D5-514E-48B9-827E-D1309A0A3FE9}" dt="2026-07-19T09:17:09.525" v="5285" actId="26606"/>
          <ac:spMkLst>
            <pc:docMk/>
            <pc:sldMk cId="1557286457" sldId="402"/>
            <ac:spMk id="20" creationId="{6CB927A4-E432-4310-9CD5-E89FF5063179}"/>
          </ac:spMkLst>
        </pc:spChg>
        <pc:spChg chg="add del">
          <ac:chgData name="imelda resurreccion" userId="9dd6dde14bd46c41" providerId="LiveId" clId="{15CC69D5-514E-48B9-827E-D1309A0A3FE9}" dt="2026-07-19T09:17:09.525" v="5285" actId="26606"/>
          <ac:spMkLst>
            <pc:docMk/>
            <pc:sldMk cId="1557286457" sldId="402"/>
            <ac:spMk id="21" creationId="{327D73B4-9F5C-4A64-A179-51B9500CB8B5}"/>
          </ac:spMkLst>
        </pc:spChg>
        <pc:spChg chg="add del">
          <ac:chgData name="imelda resurreccion" userId="9dd6dde14bd46c41" providerId="LiveId" clId="{15CC69D5-514E-48B9-827E-D1309A0A3FE9}" dt="2026-07-19T09:17:09.525" v="5285" actId="26606"/>
          <ac:spMkLst>
            <pc:docMk/>
            <pc:sldMk cId="1557286457" sldId="402"/>
            <ac:spMk id="22" creationId="{1453BF6C-B012-48B7-B4E8-6D7AC7C27D02}"/>
          </ac:spMkLst>
        </pc:spChg>
        <pc:spChg chg="add del">
          <ac:chgData name="imelda resurreccion" userId="9dd6dde14bd46c41" providerId="LiveId" clId="{15CC69D5-514E-48B9-827E-D1309A0A3FE9}" dt="2026-07-19T09:17:09.525" v="5285" actId="26606"/>
          <ac:spMkLst>
            <pc:docMk/>
            <pc:sldMk cId="1557286457" sldId="402"/>
            <ac:spMk id="23" creationId="{C1F06963-6374-4B48-844F-071A9BAAAE02}"/>
          </ac:spMkLst>
        </pc:spChg>
        <pc:spChg chg="add del">
          <ac:chgData name="imelda resurreccion" userId="9dd6dde14bd46c41" providerId="LiveId" clId="{15CC69D5-514E-48B9-827E-D1309A0A3FE9}" dt="2026-07-19T09:17:09.525" v="5285" actId="26606"/>
          <ac:spMkLst>
            <pc:docMk/>
            <pc:sldMk cId="1557286457" sldId="402"/>
            <ac:spMk id="24" creationId="{E3020543-B24B-4EC4-8FFC-8DD88EEA91A8}"/>
          </ac:spMkLst>
        </pc:spChg>
        <pc:spChg chg="add">
          <ac:chgData name="imelda resurreccion" userId="9dd6dde14bd46c41" providerId="LiveId" clId="{15CC69D5-514E-48B9-827E-D1309A0A3FE9}" dt="2026-07-19T09:17:09.552" v="5286" actId="26606"/>
          <ac:spMkLst>
            <pc:docMk/>
            <pc:sldMk cId="1557286457" sldId="402"/>
            <ac:spMk id="28" creationId="{DBC6133C-0615-4CE4-9132-37E609A9BDFA}"/>
          </ac:spMkLst>
        </pc:spChg>
        <pc:spChg chg="add">
          <ac:chgData name="imelda resurreccion" userId="9dd6dde14bd46c41" providerId="LiveId" clId="{15CC69D5-514E-48B9-827E-D1309A0A3FE9}" dt="2026-07-19T09:17:09.552" v="5286" actId="26606"/>
          <ac:spMkLst>
            <pc:docMk/>
            <pc:sldMk cId="1557286457" sldId="402"/>
            <ac:spMk id="29" creationId="{169CC832-2974-4E8D-90ED-3E2941BA7336}"/>
          </ac:spMkLst>
        </pc:spChg>
        <pc:spChg chg="add">
          <ac:chgData name="imelda resurreccion" userId="9dd6dde14bd46c41" providerId="LiveId" clId="{15CC69D5-514E-48B9-827E-D1309A0A3FE9}" dt="2026-07-19T09:17:09.552" v="5286" actId="26606"/>
          <ac:spMkLst>
            <pc:docMk/>
            <pc:sldMk cId="1557286457" sldId="402"/>
            <ac:spMk id="30" creationId="{55222F96-971A-4F90-B841-6BAB416C7AC1}"/>
          </ac:spMkLst>
        </pc:spChg>
        <pc:spChg chg="add">
          <ac:chgData name="imelda resurreccion" userId="9dd6dde14bd46c41" providerId="LiveId" clId="{15CC69D5-514E-48B9-827E-D1309A0A3FE9}" dt="2026-07-19T09:17:09.552" v="5286" actId="26606"/>
          <ac:spMkLst>
            <pc:docMk/>
            <pc:sldMk cId="1557286457" sldId="402"/>
            <ac:spMk id="31" creationId="{08980754-6F4B-43C9-B9BE-127B6BED6586}"/>
          </ac:spMkLst>
        </pc:spChg>
        <pc:spChg chg="add">
          <ac:chgData name="imelda resurreccion" userId="9dd6dde14bd46c41" providerId="LiveId" clId="{15CC69D5-514E-48B9-827E-D1309A0A3FE9}" dt="2026-07-19T09:17:09.552" v="5286" actId="26606"/>
          <ac:spMkLst>
            <pc:docMk/>
            <pc:sldMk cId="1557286457" sldId="402"/>
            <ac:spMk id="32" creationId="{2C1BBA94-3F40-40AA-8BB9-E69E25E537C1}"/>
          </ac:spMkLst>
        </pc:spChg>
        <pc:picChg chg="add mod ord">
          <ac:chgData name="imelda resurreccion" userId="9dd6dde14bd46c41" providerId="LiveId" clId="{15CC69D5-514E-48B9-827E-D1309A0A3FE9}" dt="2026-07-19T09:18:04.668" v="5290" actId="1076"/>
          <ac:picMkLst>
            <pc:docMk/>
            <pc:sldMk cId="1557286457" sldId="402"/>
            <ac:picMk id="10" creationId="{ED042736-A0BB-534F-95C9-BEFA2D83F26F}"/>
          </ac:picMkLst>
        </pc:picChg>
        <pc:picChg chg="add mod">
          <ac:chgData name="imelda resurreccion" userId="9dd6dde14bd46c41" providerId="LiveId" clId="{15CC69D5-514E-48B9-827E-D1309A0A3FE9}" dt="2026-07-19T09:19:01.447" v="5293" actId="962"/>
          <ac:picMkLst>
            <pc:docMk/>
            <pc:sldMk cId="1557286457" sldId="402"/>
            <ac:picMk id="13" creationId="{B56FFCAF-3CA6-B428-FE9F-632039A0335B}"/>
          </ac:picMkLst>
        </pc:picChg>
        <pc:cxnChg chg="add del">
          <ac:chgData name="imelda resurreccion" userId="9dd6dde14bd46c41" providerId="LiveId" clId="{15CC69D5-514E-48B9-827E-D1309A0A3FE9}" dt="2026-07-19T08:50:02.173" v="5064"/>
          <ac:cxnSpMkLst>
            <pc:docMk/>
            <pc:sldMk cId="1557286457" sldId="402"/>
            <ac:cxnSpMk id="14" creationId="{633ABDA7-FF8C-4E26-8C7D-47E0AE54EA20}"/>
          </ac:cxnSpMkLst>
        </pc:cxnChg>
      </pc:sldChg>
      <pc:sldChg chg="addSp delSp modSp new mod setBg delDesignElem">
        <pc:chgData name="imelda resurreccion" userId="9dd6dde14bd46c41" providerId="LiveId" clId="{15CC69D5-514E-48B9-827E-D1309A0A3FE9}" dt="2026-07-20T00:00:20.486" v="7913" actId="20577"/>
        <pc:sldMkLst>
          <pc:docMk/>
          <pc:sldMk cId="3025504064" sldId="403"/>
        </pc:sldMkLst>
        <pc:spChg chg="mod ord">
          <ac:chgData name="imelda resurreccion" userId="9dd6dde14bd46c41" providerId="LiveId" clId="{15CC69D5-514E-48B9-827E-D1309A0A3FE9}" dt="2026-07-19T11:01:12.335" v="5948" actId="26606"/>
          <ac:spMkLst>
            <pc:docMk/>
            <pc:sldMk cId="3025504064" sldId="403"/>
            <ac:spMk id="2" creationId="{C4DFEBC7-C64B-1AC9-11B5-B3C36698E22D}"/>
          </ac:spMkLst>
        </pc:spChg>
        <pc:spChg chg="mod">
          <ac:chgData name="imelda resurreccion" userId="9dd6dde14bd46c41" providerId="LiveId" clId="{15CC69D5-514E-48B9-827E-D1309A0A3FE9}" dt="2026-07-19T11:10:38.656" v="5999"/>
          <ac:spMkLst>
            <pc:docMk/>
            <pc:sldMk cId="3025504064" sldId="403"/>
            <ac:spMk id="3" creationId="{D8E5263A-77C5-36F3-3375-C11B95C15A02}"/>
          </ac:spMkLst>
        </pc:spChg>
        <pc:spChg chg="add del mod ord">
          <ac:chgData name="imelda resurreccion" userId="9dd6dde14bd46c41" providerId="LiveId" clId="{15CC69D5-514E-48B9-827E-D1309A0A3FE9}" dt="2026-07-20T00:00:20.486" v="7913" actId="20577"/>
          <ac:spMkLst>
            <pc:docMk/>
            <pc:sldMk cId="3025504064" sldId="403"/>
            <ac:spMk id="4" creationId="{4A123A1E-AE58-D253-0395-6488D175004E}"/>
          </ac:spMkLst>
        </pc:spChg>
        <pc:spChg chg="add mod">
          <ac:chgData name="imelda resurreccion" userId="9dd6dde14bd46c41" providerId="LiveId" clId="{15CC69D5-514E-48B9-827E-D1309A0A3FE9}" dt="2026-07-19T21:21:30.887" v="7885" actId="2711"/>
          <ac:spMkLst>
            <pc:docMk/>
            <pc:sldMk cId="3025504064" sldId="403"/>
            <ac:spMk id="5" creationId="{F8204D0A-02B6-6253-3A13-237A9A325E7A}"/>
          </ac:spMkLst>
        </pc:spChg>
        <pc:spChg chg="add del mod">
          <ac:chgData name="imelda resurreccion" userId="9dd6dde14bd46c41" providerId="LiveId" clId="{15CC69D5-514E-48B9-827E-D1309A0A3FE9}" dt="2026-07-19T11:01:18.872" v="5949" actId="21"/>
          <ac:spMkLst>
            <pc:docMk/>
            <pc:sldMk cId="3025504064" sldId="403"/>
            <ac:spMk id="6" creationId="{B33A38A2-090F-9FD0-D756-95A839A873D2}"/>
          </ac:spMkLst>
        </pc:spChg>
        <pc:spChg chg="add del">
          <ac:chgData name="imelda resurreccion" userId="9dd6dde14bd46c41" providerId="LiveId" clId="{15CC69D5-514E-48B9-827E-D1309A0A3FE9}" dt="2026-07-19T10:51:20.733" v="5799" actId="26606"/>
          <ac:spMkLst>
            <pc:docMk/>
            <pc:sldMk cId="3025504064" sldId="403"/>
            <ac:spMk id="8" creationId="{5C8908E2-EE49-44D2-9428-A28D2312A8D5}"/>
          </ac:spMkLst>
        </pc:spChg>
        <pc:spChg chg="add mod">
          <ac:chgData name="imelda resurreccion" userId="9dd6dde14bd46c41" providerId="LiveId" clId="{15CC69D5-514E-48B9-827E-D1309A0A3FE9}" dt="2026-07-19T20:22:59.017" v="7421" actId="962"/>
          <ac:spMkLst>
            <pc:docMk/>
            <pc:sldMk cId="3025504064" sldId="403"/>
            <ac:spMk id="8" creationId="{E67D9A31-CCDD-7139-1DD4-4004C319852B}"/>
          </ac:spMkLst>
        </pc:spChg>
        <pc:spChg chg="add del">
          <ac:chgData name="imelda resurreccion" userId="9dd6dde14bd46c41" providerId="LiveId" clId="{15CC69D5-514E-48B9-827E-D1309A0A3FE9}" dt="2026-07-19T08:50:02.173" v="5064"/>
          <ac:spMkLst>
            <pc:docMk/>
            <pc:sldMk cId="3025504064" sldId="403"/>
            <ac:spMk id="9" creationId="{00C4F1C3-3ADD-491F-8C66-57912A242177}"/>
          </ac:spMkLst>
        </pc:spChg>
        <pc:spChg chg="add del">
          <ac:chgData name="imelda resurreccion" userId="9dd6dde14bd46c41" providerId="LiveId" clId="{15CC69D5-514E-48B9-827E-D1309A0A3FE9}" dt="2026-07-19T08:50:02.173" v="5064"/>
          <ac:spMkLst>
            <pc:docMk/>
            <pc:sldMk cId="3025504064" sldId="403"/>
            <ac:spMk id="11" creationId="{BC67B137-15B0-4AF6-94A8-AC00BA8D7BE3}"/>
          </ac:spMkLst>
        </pc:spChg>
        <pc:spChg chg="add del">
          <ac:chgData name="imelda resurreccion" userId="9dd6dde14bd46c41" providerId="LiveId" clId="{15CC69D5-514E-48B9-827E-D1309A0A3FE9}" dt="2026-07-19T11:01:05.343" v="5947" actId="26606"/>
          <ac:spMkLst>
            <pc:docMk/>
            <pc:sldMk cId="3025504064" sldId="403"/>
            <ac:spMk id="12" creationId="{4BC99CB9-DDAD-44A2-8A1C-E3AF4E72DF5C}"/>
          </ac:spMkLst>
        </pc:spChg>
        <pc:spChg chg="add del">
          <ac:chgData name="imelda resurreccion" userId="9dd6dde14bd46c41" providerId="LiveId" clId="{15CC69D5-514E-48B9-827E-D1309A0A3FE9}" dt="2026-07-19T08:50:02.173" v="5064"/>
          <ac:spMkLst>
            <pc:docMk/>
            <pc:sldMk cId="3025504064" sldId="403"/>
            <ac:spMk id="13" creationId="{5699F27B-22F2-45E1-BFB8-2B1FF14A955D}"/>
          </ac:spMkLst>
        </pc:spChg>
        <pc:spChg chg="add del">
          <ac:chgData name="imelda resurreccion" userId="9dd6dde14bd46c41" providerId="LiveId" clId="{15CC69D5-514E-48B9-827E-D1309A0A3FE9}" dt="2026-07-19T10:51:20.733" v="5799" actId="26606"/>
          <ac:spMkLst>
            <pc:docMk/>
            <pc:sldMk cId="3025504064" sldId="403"/>
            <ac:spMk id="17" creationId="{BD92035A-AA2F-4CD8-A556-1CE8BDEC75BD}"/>
          </ac:spMkLst>
        </pc:spChg>
        <pc:spChg chg="add del">
          <ac:chgData name="imelda resurreccion" userId="9dd6dde14bd46c41" providerId="LiveId" clId="{15CC69D5-514E-48B9-827E-D1309A0A3FE9}" dt="2026-07-19T10:51:20.733" v="5799" actId="26606"/>
          <ac:spMkLst>
            <pc:docMk/>
            <pc:sldMk cId="3025504064" sldId="403"/>
            <ac:spMk id="19" creationId="{ED888B23-07FA-482A-96DF-47E31AF1A603}"/>
          </ac:spMkLst>
        </pc:spChg>
        <pc:spChg chg="add del">
          <ac:chgData name="imelda resurreccion" userId="9dd6dde14bd46c41" providerId="LiveId" clId="{15CC69D5-514E-48B9-827E-D1309A0A3FE9}" dt="2026-07-19T10:51:20.703" v="5798" actId="26606"/>
          <ac:spMkLst>
            <pc:docMk/>
            <pc:sldMk cId="3025504064" sldId="403"/>
            <ac:spMk id="24" creationId="{DBF61EA3-B236-439E-9C0B-340980D56BEE}"/>
          </ac:spMkLst>
        </pc:spChg>
        <pc:spChg chg="add del">
          <ac:chgData name="imelda resurreccion" userId="9dd6dde14bd46c41" providerId="LiveId" clId="{15CC69D5-514E-48B9-827E-D1309A0A3FE9}" dt="2026-07-19T11:02:05.157" v="5954"/>
          <ac:spMkLst>
            <pc:docMk/>
            <pc:sldMk cId="3025504064" sldId="403"/>
            <ac:spMk id="27" creationId="{43C823D3-D619-407C-89E0-C6F6B1E7A42A}"/>
          </ac:spMkLst>
        </pc:spChg>
        <pc:spChg chg="add del">
          <ac:chgData name="imelda resurreccion" userId="9dd6dde14bd46c41" providerId="LiveId" clId="{15CC69D5-514E-48B9-827E-D1309A0A3FE9}" dt="2026-07-19T11:02:05.157" v="5954"/>
          <ac:spMkLst>
            <pc:docMk/>
            <pc:sldMk cId="3025504064" sldId="403"/>
            <ac:spMk id="28" creationId="{047F8E3E-2FFA-4A0F-B3C7-E57ADDCFB415}"/>
          </ac:spMkLst>
        </pc:spChg>
        <pc:spChg chg="add del">
          <ac:chgData name="imelda resurreccion" userId="9dd6dde14bd46c41" providerId="LiveId" clId="{15CC69D5-514E-48B9-827E-D1309A0A3FE9}" dt="2026-07-19T10:51:20.703" v="5798" actId="26606"/>
          <ac:spMkLst>
            <pc:docMk/>
            <pc:sldMk cId="3025504064" sldId="403"/>
            <ac:spMk id="30" creationId="{E659831F-0D9A-4C63-9EBB-8435B85A440F}"/>
          </ac:spMkLst>
        </pc:spChg>
        <pc:spChg chg="add del">
          <ac:chgData name="imelda resurreccion" userId="9dd6dde14bd46c41" providerId="LiveId" clId="{15CC69D5-514E-48B9-827E-D1309A0A3FE9}" dt="2026-07-19T11:00:44.741" v="5945"/>
          <ac:spMkLst>
            <pc:docMk/>
            <pc:sldMk cId="3025504064" sldId="403"/>
            <ac:spMk id="33" creationId="{4BC99CB9-DDAD-44A2-8A1C-E3AF4E72DF5C}"/>
          </ac:spMkLst>
        </pc:spChg>
        <pc:spChg chg="add del">
          <ac:chgData name="imelda resurreccion" userId="9dd6dde14bd46c41" providerId="LiveId" clId="{15CC69D5-514E-48B9-827E-D1309A0A3FE9}" dt="2026-07-19T11:00:44.741" v="5945"/>
          <ac:spMkLst>
            <pc:docMk/>
            <pc:sldMk cId="3025504064" sldId="403"/>
            <ac:spMk id="39" creationId="{64053CBF-3932-45FF-8285-EE5146085F3A}"/>
          </ac:spMkLst>
        </pc:spChg>
        <pc:grpChg chg="add del">
          <ac:chgData name="imelda resurreccion" userId="9dd6dde14bd46c41" providerId="LiveId" clId="{15CC69D5-514E-48B9-827E-D1309A0A3FE9}" dt="2026-07-19T10:51:20.703" v="5798" actId="26606"/>
          <ac:grpSpMkLst>
            <pc:docMk/>
            <pc:sldMk cId="3025504064" sldId="403"/>
            <ac:grpSpMk id="10" creationId="{5D1A9D8B-3117-4D9D-BDA4-DD81895098B0}"/>
          </ac:grpSpMkLst>
        </pc:grpChg>
        <pc:grpChg chg="add del">
          <ac:chgData name="imelda resurreccion" userId="9dd6dde14bd46c41" providerId="LiveId" clId="{15CC69D5-514E-48B9-827E-D1309A0A3FE9}" dt="2026-07-19T11:01:05.343" v="5947" actId="26606"/>
          <ac:grpSpMkLst>
            <pc:docMk/>
            <pc:sldMk cId="3025504064" sldId="403"/>
            <ac:grpSpMk id="20" creationId="{5C3921CD-DDE5-4B57-8FDF-B37ADE4EDAC7}"/>
          </ac:grpSpMkLst>
        </pc:grpChg>
        <pc:grpChg chg="add del">
          <ac:chgData name="imelda resurreccion" userId="9dd6dde14bd46c41" providerId="LiveId" clId="{15CC69D5-514E-48B9-827E-D1309A0A3FE9}" dt="2026-07-19T10:51:20.703" v="5798" actId="26606"/>
          <ac:grpSpMkLst>
            <pc:docMk/>
            <pc:sldMk cId="3025504064" sldId="403"/>
            <ac:grpSpMk id="26" creationId="{28FAF094-D087-493F-8DF9-A486C2D6BBAA}"/>
          </ac:grpSpMkLst>
        </pc:grpChg>
        <pc:grpChg chg="add del">
          <ac:chgData name="imelda resurreccion" userId="9dd6dde14bd46c41" providerId="LiveId" clId="{15CC69D5-514E-48B9-827E-D1309A0A3FE9}" dt="2026-07-19T11:00:44.741" v="5945"/>
          <ac:grpSpMkLst>
            <pc:docMk/>
            <pc:sldMk cId="3025504064" sldId="403"/>
            <ac:grpSpMk id="34" creationId="{B63ACBA3-DEFD-4C6D-BBA0-64468FA99C2D}"/>
          </ac:grpSpMkLst>
        </pc:grpChg>
        <pc:grpChg chg="add del">
          <ac:chgData name="imelda resurreccion" userId="9dd6dde14bd46c41" providerId="LiveId" clId="{15CC69D5-514E-48B9-827E-D1309A0A3FE9}" dt="2026-07-19T11:00:44.741" v="5945"/>
          <ac:grpSpMkLst>
            <pc:docMk/>
            <pc:sldMk cId="3025504064" sldId="403"/>
            <ac:grpSpMk id="40" creationId="{2E751C04-BEA6-446B-A678-9C74819EBD4C}"/>
          </ac:grpSpMkLst>
        </pc:grpChg>
        <pc:grpChg chg="add del">
          <ac:chgData name="imelda resurreccion" userId="9dd6dde14bd46c41" providerId="LiveId" clId="{15CC69D5-514E-48B9-827E-D1309A0A3FE9}" dt="2026-07-19T11:02:05.157" v="5954"/>
          <ac:grpSpMkLst>
            <pc:docMk/>
            <pc:sldMk cId="3025504064" sldId="403"/>
            <ac:grpSpMk id="42" creationId="{33D939F1-7ABE-4D0E-946A-43F37F556AFD}"/>
          </ac:grpSpMkLst>
        </pc:grpChg>
        <pc:grpChg chg="add del">
          <ac:chgData name="imelda resurreccion" userId="9dd6dde14bd46c41" providerId="LiveId" clId="{15CC69D5-514E-48B9-827E-D1309A0A3FE9}" dt="2026-07-19T11:02:05.157" v="5954"/>
          <ac:grpSpMkLst>
            <pc:docMk/>
            <pc:sldMk cId="3025504064" sldId="403"/>
            <ac:grpSpMk id="47" creationId="{9DB3963A-4187-4A72-9DA4-CA6BADE22931}"/>
          </ac:grpSpMkLst>
        </pc:grpChg>
        <pc:picChg chg="add mod">
          <ac:chgData name="imelda resurreccion" userId="9dd6dde14bd46c41" providerId="LiveId" clId="{15CC69D5-514E-48B9-827E-D1309A0A3FE9}" dt="2026-07-19T21:02:55.926" v="7767" actId="14100"/>
          <ac:picMkLst>
            <pc:docMk/>
            <pc:sldMk cId="3025504064" sldId="403"/>
            <ac:picMk id="7" creationId="{7389C5A8-E549-3ACE-29B8-8D0059080DE5}"/>
          </ac:picMkLst>
        </pc:picChg>
        <pc:picChg chg="add del mod">
          <ac:chgData name="imelda resurreccion" userId="9dd6dde14bd46c41" providerId="LiveId" clId="{15CC69D5-514E-48B9-827E-D1309A0A3FE9}" dt="2026-07-19T20:21:25.324" v="7417" actId="21"/>
          <ac:picMkLst>
            <pc:docMk/>
            <pc:sldMk cId="3025504064" sldId="403"/>
            <ac:picMk id="9" creationId="{6703769A-A366-446E-7AC3-E2D7536B1084}"/>
          </ac:picMkLst>
        </pc:picChg>
        <pc:cxnChg chg="add del">
          <ac:chgData name="imelda resurreccion" userId="9dd6dde14bd46c41" providerId="LiveId" clId="{15CC69D5-514E-48B9-827E-D1309A0A3FE9}" dt="2026-07-19T08:50:02.173" v="5064"/>
          <ac:cxnSpMkLst>
            <pc:docMk/>
            <pc:sldMk cId="3025504064" sldId="403"/>
            <ac:cxnSpMk id="15" creationId="{633ABDA7-FF8C-4E26-8C7D-47E0AE54EA20}"/>
          </ac:cxnSpMkLst>
        </pc:cxnChg>
      </pc:sldChg>
      <pc:sldChg chg="addSp delSp modSp new del mod">
        <pc:chgData name="imelda resurreccion" userId="9dd6dde14bd46c41" providerId="LiveId" clId="{15CC69D5-514E-48B9-827E-D1309A0A3FE9}" dt="2026-07-19T09:39:58.664" v="5313" actId="47"/>
        <pc:sldMkLst>
          <pc:docMk/>
          <pc:sldMk cId="2670447426" sldId="404"/>
        </pc:sldMkLst>
        <pc:spChg chg="add del mod">
          <ac:chgData name="imelda resurreccion" userId="9dd6dde14bd46c41" providerId="LiveId" clId="{15CC69D5-514E-48B9-827E-D1309A0A3FE9}" dt="2026-07-19T09:33:57.503" v="5306" actId="21"/>
          <ac:spMkLst>
            <pc:docMk/>
            <pc:sldMk cId="2670447426" sldId="404"/>
            <ac:spMk id="6" creationId="{BA82CC79-FBB6-5127-613D-25AF410BB9B7}"/>
          </ac:spMkLst>
        </pc:spChg>
        <pc:picChg chg="add del mod">
          <ac:chgData name="imelda resurreccion" userId="9dd6dde14bd46c41" providerId="LiveId" clId="{15CC69D5-514E-48B9-827E-D1309A0A3FE9}" dt="2026-07-19T09:33:57.503" v="5306" actId="21"/>
          <ac:picMkLst>
            <pc:docMk/>
            <pc:sldMk cId="2670447426" sldId="404"/>
            <ac:picMk id="5" creationId="{437FE5F5-D1B8-2A68-5205-758415E33BEB}"/>
          </ac:picMkLst>
        </pc:picChg>
        <pc:picChg chg="add mod">
          <ac:chgData name="imelda resurreccion" userId="9dd6dde14bd46c41" providerId="LiveId" clId="{15CC69D5-514E-48B9-827E-D1309A0A3FE9}" dt="2026-07-19T09:39:00.442" v="5312" actId="14100"/>
          <ac:picMkLst>
            <pc:docMk/>
            <pc:sldMk cId="2670447426" sldId="404"/>
            <ac:picMk id="8" creationId="{B9BCF36D-B559-8C50-165B-FFFB8AF6F7B4}"/>
          </ac:picMkLst>
        </pc:picChg>
      </pc:sldChg>
      <pc:sldChg chg="addSp delSp modSp new mod setBg">
        <pc:chgData name="imelda resurreccion" userId="9dd6dde14bd46c41" providerId="LiveId" clId="{15CC69D5-514E-48B9-827E-D1309A0A3FE9}" dt="2026-07-20T00:02:28.074" v="7918" actId="20577"/>
        <pc:sldMkLst>
          <pc:docMk/>
          <pc:sldMk cId="3089878319" sldId="404"/>
        </pc:sldMkLst>
        <pc:spChg chg="del mod">
          <ac:chgData name="imelda resurreccion" userId="9dd6dde14bd46c41" providerId="LiveId" clId="{15CC69D5-514E-48B9-827E-D1309A0A3FE9}" dt="2026-07-19T10:58:19.151" v="5868" actId="478"/>
          <ac:spMkLst>
            <pc:docMk/>
            <pc:sldMk cId="3089878319" sldId="404"/>
            <ac:spMk id="2" creationId="{245108C0-7DF2-4E74-B92E-0C6AFC694E47}"/>
          </ac:spMkLst>
        </pc:spChg>
        <pc:spChg chg="add mod">
          <ac:chgData name="imelda resurreccion" userId="9dd6dde14bd46c41" providerId="LiveId" clId="{15CC69D5-514E-48B9-827E-D1309A0A3FE9}" dt="2026-07-19T21:21:17.471" v="7884" actId="6559"/>
          <ac:spMkLst>
            <pc:docMk/>
            <pc:sldMk cId="3089878319" sldId="404"/>
            <ac:spMk id="2" creationId="{57AF9C36-DF81-370A-3E2D-1F8CD91B071B}"/>
          </ac:spMkLst>
        </pc:spChg>
        <pc:spChg chg="mod">
          <ac:chgData name="imelda resurreccion" userId="9dd6dde14bd46c41" providerId="LiveId" clId="{15CC69D5-514E-48B9-827E-D1309A0A3FE9}" dt="2026-07-19T12:33:51.729" v="6459" actId="27636"/>
          <ac:spMkLst>
            <pc:docMk/>
            <pc:sldMk cId="3089878319" sldId="404"/>
            <ac:spMk id="3" creationId="{92566B88-785B-762E-FE91-BAFD521D0CAD}"/>
          </ac:spMkLst>
        </pc:spChg>
        <pc:spChg chg="add mod">
          <ac:chgData name="imelda resurreccion" userId="9dd6dde14bd46c41" providerId="LiveId" clId="{15CC69D5-514E-48B9-827E-D1309A0A3FE9}" dt="2026-07-19T20:33:30.615" v="7505" actId="14100"/>
          <ac:spMkLst>
            <pc:docMk/>
            <pc:sldMk cId="3089878319" sldId="404"/>
            <ac:spMk id="4" creationId="{6A41F8BC-6323-7FEA-8690-DBE733D59F91}"/>
          </ac:spMkLst>
        </pc:spChg>
        <pc:spChg chg="add mod">
          <ac:chgData name="imelda resurreccion" userId="9dd6dde14bd46c41" providerId="LiveId" clId="{15CC69D5-514E-48B9-827E-D1309A0A3FE9}" dt="2026-07-20T00:02:28.074" v="7918" actId="20577"/>
          <ac:spMkLst>
            <pc:docMk/>
            <pc:sldMk cId="3089878319" sldId="404"/>
            <ac:spMk id="6" creationId="{7F678E20-5310-B837-EF77-CBE6F341A512}"/>
          </ac:spMkLst>
        </pc:spChg>
        <pc:spChg chg="add del mod">
          <ac:chgData name="imelda resurreccion" userId="9dd6dde14bd46c41" providerId="LiveId" clId="{15CC69D5-514E-48B9-827E-D1309A0A3FE9}" dt="2026-07-19T10:57:40.574" v="5862" actId="21"/>
          <ac:spMkLst>
            <pc:docMk/>
            <pc:sldMk cId="3089878319" sldId="404"/>
            <ac:spMk id="7" creationId="{4142221F-042A-E04E-8A60-A8B9284316E1}"/>
          </ac:spMkLst>
        </pc:spChg>
        <pc:spChg chg="add del">
          <ac:chgData name="imelda resurreccion" userId="9dd6dde14bd46c41" providerId="LiveId" clId="{15CC69D5-514E-48B9-827E-D1309A0A3FE9}" dt="2026-07-19T09:40:36.508" v="5322" actId="26606"/>
          <ac:spMkLst>
            <pc:docMk/>
            <pc:sldMk cId="3089878319" sldId="404"/>
            <ac:spMk id="10" creationId="{42A4FC2C-047E-45A5-965D-8E1E3BF09BC6}"/>
          </ac:spMkLst>
        </pc:spChg>
        <pc:spChg chg="add del">
          <ac:chgData name="imelda resurreccion" userId="9dd6dde14bd46c41" providerId="LiveId" clId="{15CC69D5-514E-48B9-827E-D1309A0A3FE9}" dt="2026-07-19T10:18:13.390" v="5576" actId="26606"/>
          <ac:spMkLst>
            <pc:docMk/>
            <pc:sldMk cId="3089878319" sldId="404"/>
            <ac:spMk id="15" creationId="{5D9FC6AC-4A12-4825-8ABE-0732B8EF4D16}"/>
          </ac:spMkLst>
        </pc:spChg>
        <pc:picChg chg="add mod ord">
          <ac:chgData name="imelda resurreccion" userId="9dd6dde14bd46c41" providerId="LiveId" clId="{15CC69D5-514E-48B9-827E-D1309A0A3FE9}" dt="2026-07-19T20:43:06.878" v="7597" actId="14100"/>
          <ac:picMkLst>
            <pc:docMk/>
            <pc:sldMk cId="3089878319" sldId="404"/>
            <ac:picMk id="5" creationId="{C1983F06-B189-95DD-6EB3-45B82AF30F2D}"/>
          </ac:picMkLst>
        </pc:picChg>
      </pc:sldChg>
      <pc:sldChg chg="addSp delSp modSp new mod setBg delDesignElem">
        <pc:chgData name="imelda resurreccion" userId="9dd6dde14bd46c41" providerId="LiveId" clId="{15CC69D5-514E-48B9-827E-D1309A0A3FE9}" dt="2026-07-19T21:10:49.257" v="7843" actId="122"/>
        <pc:sldMkLst>
          <pc:docMk/>
          <pc:sldMk cId="2334766579" sldId="405"/>
        </pc:sldMkLst>
        <pc:spChg chg="mod">
          <ac:chgData name="imelda resurreccion" userId="9dd6dde14bd46c41" providerId="LiveId" clId="{15CC69D5-514E-48B9-827E-D1309A0A3FE9}" dt="2026-07-19T21:09:09.067" v="7835" actId="1076"/>
          <ac:spMkLst>
            <pc:docMk/>
            <pc:sldMk cId="2334766579" sldId="405"/>
            <ac:spMk id="2" creationId="{9DB7DCA3-7C6A-A675-2E96-D23B4CADED0C}"/>
          </ac:spMkLst>
        </pc:spChg>
        <pc:spChg chg="mod">
          <ac:chgData name="imelda resurreccion" userId="9dd6dde14bd46c41" providerId="LiveId" clId="{15CC69D5-514E-48B9-827E-D1309A0A3FE9}" dt="2026-07-19T20:47:16.839" v="7617" actId="26606"/>
          <ac:spMkLst>
            <pc:docMk/>
            <pc:sldMk cId="2334766579" sldId="405"/>
            <ac:spMk id="3" creationId="{7C474D5E-050B-D79C-0DE9-7F07DF90673B}"/>
          </ac:spMkLst>
        </pc:spChg>
        <pc:spChg chg="add mod ord">
          <ac:chgData name="imelda resurreccion" userId="9dd6dde14bd46c41" providerId="LiveId" clId="{15CC69D5-514E-48B9-827E-D1309A0A3FE9}" dt="2026-07-19T21:10:49.257" v="7843" actId="122"/>
          <ac:spMkLst>
            <pc:docMk/>
            <pc:sldMk cId="2334766579" sldId="405"/>
            <ac:spMk id="4" creationId="{DD1AE89A-EA4D-084D-58D1-C82A471D6902}"/>
          </ac:spMkLst>
        </pc:spChg>
        <pc:spChg chg="add mod ord">
          <ac:chgData name="imelda resurreccion" userId="9dd6dde14bd46c41" providerId="LiveId" clId="{15CC69D5-514E-48B9-827E-D1309A0A3FE9}" dt="2026-07-19T21:10:27.470" v="7840" actId="14100"/>
          <ac:spMkLst>
            <pc:docMk/>
            <pc:sldMk cId="2334766579" sldId="405"/>
            <ac:spMk id="7" creationId="{DA9939C0-974A-2DEE-13A5-0FA4157422B9}"/>
          </ac:spMkLst>
        </pc:spChg>
        <pc:spChg chg="add del">
          <ac:chgData name="imelda resurreccion" userId="9dd6dde14bd46c41" providerId="LiveId" clId="{15CC69D5-514E-48B9-827E-D1309A0A3FE9}" dt="2026-07-19T10:28:04.950" v="5595" actId="26606"/>
          <ac:spMkLst>
            <pc:docMk/>
            <pc:sldMk cId="2334766579" sldId="405"/>
            <ac:spMk id="10" creationId="{8DE2E8FE-B87B-430D-9722-167B5E2C2577}"/>
          </ac:spMkLst>
        </pc:spChg>
        <pc:spChg chg="add del">
          <ac:chgData name="imelda resurreccion" userId="9dd6dde14bd46c41" providerId="LiveId" clId="{15CC69D5-514E-48B9-827E-D1309A0A3FE9}" dt="2026-07-19T10:28:04.950" v="5595" actId="26606"/>
          <ac:spMkLst>
            <pc:docMk/>
            <pc:sldMk cId="2334766579" sldId="405"/>
            <ac:spMk id="12" creationId="{5E7AA7E8-8006-4E1F-A566-FCF37EE6F35D}"/>
          </ac:spMkLst>
        </pc:spChg>
        <pc:spChg chg="add del">
          <ac:chgData name="imelda resurreccion" userId="9dd6dde14bd46c41" providerId="LiveId" clId="{15CC69D5-514E-48B9-827E-D1309A0A3FE9}" dt="2026-07-19T10:31:08.653" v="5599" actId="26606"/>
          <ac:spMkLst>
            <pc:docMk/>
            <pc:sldMk cId="2334766579" sldId="405"/>
            <ac:spMk id="16" creationId="{C5CB530E-515E-412C-9DF1-5F8FFBD6F383}"/>
          </ac:spMkLst>
        </pc:spChg>
        <pc:spChg chg="add del">
          <ac:chgData name="imelda resurreccion" userId="9dd6dde14bd46c41" providerId="LiveId" clId="{15CC69D5-514E-48B9-827E-D1309A0A3FE9}" dt="2026-07-19T10:31:08.653" v="5599" actId="26606"/>
          <ac:spMkLst>
            <pc:docMk/>
            <pc:sldMk cId="2334766579" sldId="405"/>
            <ac:spMk id="17" creationId="{464EC53C-35C4-4E84-AFE2-A7D081852617}"/>
          </ac:spMkLst>
        </pc:spChg>
        <pc:spChg chg="add del">
          <ac:chgData name="imelda resurreccion" userId="9dd6dde14bd46c41" providerId="LiveId" clId="{15CC69D5-514E-48B9-827E-D1309A0A3FE9}" dt="2026-07-19T10:31:08.653" v="5599" actId="26606"/>
          <ac:spMkLst>
            <pc:docMk/>
            <pc:sldMk cId="2334766579" sldId="405"/>
            <ac:spMk id="18" creationId="{712D4376-A578-4FF1-94FC-245E7A6A489F}"/>
          </ac:spMkLst>
        </pc:spChg>
        <pc:spChg chg="add del">
          <ac:chgData name="imelda resurreccion" userId="9dd6dde14bd46c41" providerId="LiveId" clId="{15CC69D5-514E-48B9-827E-D1309A0A3FE9}" dt="2026-07-19T10:31:08.653" v="5599" actId="26606"/>
          <ac:spMkLst>
            <pc:docMk/>
            <pc:sldMk cId="2334766579" sldId="405"/>
            <ac:spMk id="19" creationId="{9A3F5928-D955-456A-97B5-AA390B8CE9D5}"/>
          </ac:spMkLst>
        </pc:spChg>
        <pc:spChg chg="add del">
          <ac:chgData name="imelda resurreccion" userId="9dd6dde14bd46c41" providerId="LiveId" clId="{15CC69D5-514E-48B9-827E-D1309A0A3FE9}" dt="2026-07-19T10:31:08.653" v="5599" actId="26606"/>
          <ac:spMkLst>
            <pc:docMk/>
            <pc:sldMk cId="2334766579" sldId="405"/>
            <ac:spMk id="20" creationId="{AEA7509D-F04F-40CB-A0B3-EEF16499CC9F}"/>
          </ac:spMkLst>
        </pc:spChg>
        <pc:spChg chg="add del">
          <ac:chgData name="imelda resurreccion" userId="9dd6dde14bd46c41" providerId="LiveId" clId="{15CC69D5-514E-48B9-827E-D1309A0A3FE9}" dt="2026-07-19T20:47:08.976" v="7614" actId="26606"/>
          <ac:spMkLst>
            <pc:docMk/>
            <pc:sldMk cId="2334766579" sldId="405"/>
            <ac:spMk id="26" creationId="{8FC9BE17-9A7B-462D-AE50-3D8777387304}"/>
          </ac:spMkLst>
        </pc:spChg>
        <pc:spChg chg="add del">
          <ac:chgData name="imelda resurreccion" userId="9dd6dde14bd46c41" providerId="LiveId" clId="{15CC69D5-514E-48B9-827E-D1309A0A3FE9}" dt="2026-07-19T10:31:37.722" v="5603" actId="26606"/>
          <ac:spMkLst>
            <pc:docMk/>
            <pc:sldMk cId="2334766579" sldId="405"/>
            <ac:spMk id="27" creationId="{04812C46-200A-4DEB-A05E-3ED6C68C2387}"/>
          </ac:spMkLst>
        </pc:spChg>
        <pc:spChg chg="add del">
          <ac:chgData name="imelda resurreccion" userId="9dd6dde14bd46c41" providerId="LiveId" clId="{15CC69D5-514E-48B9-827E-D1309A0A3FE9}" dt="2026-07-19T20:47:08.976" v="7614" actId="26606"/>
          <ac:spMkLst>
            <pc:docMk/>
            <pc:sldMk cId="2334766579" sldId="405"/>
            <ac:spMk id="28" creationId="{3EBE8569-6AEC-4B8C-8D53-2DE337CDBA65}"/>
          </ac:spMkLst>
        </pc:spChg>
        <pc:spChg chg="add del">
          <ac:chgData name="imelda resurreccion" userId="9dd6dde14bd46c41" providerId="LiveId" clId="{15CC69D5-514E-48B9-827E-D1309A0A3FE9}" dt="2026-07-19T10:31:37.722" v="5603" actId="26606"/>
          <ac:spMkLst>
            <pc:docMk/>
            <pc:sldMk cId="2334766579" sldId="405"/>
            <ac:spMk id="29" creationId="{D1EA859B-E555-4109-94F3-6700E046E008}"/>
          </ac:spMkLst>
        </pc:spChg>
        <pc:spChg chg="add del">
          <ac:chgData name="imelda resurreccion" userId="9dd6dde14bd46c41" providerId="LiveId" clId="{15CC69D5-514E-48B9-827E-D1309A0A3FE9}" dt="2026-07-19T20:47:08.976" v="7614" actId="26606"/>
          <ac:spMkLst>
            <pc:docMk/>
            <pc:sldMk cId="2334766579" sldId="405"/>
            <ac:spMk id="30" creationId="{55D4142C-5077-457F-A6AD-3FECFDB39685}"/>
          </ac:spMkLst>
        </pc:spChg>
        <pc:spChg chg="add del">
          <ac:chgData name="imelda resurreccion" userId="9dd6dde14bd46c41" providerId="LiveId" clId="{15CC69D5-514E-48B9-827E-D1309A0A3FE9}" dt="2026-07-19T20:47:08.976" v="7614" actId="26606"/>
          <ac:spMkLst>
            <pc:docMk/>
            <pc:sldMk cId="2334766579" sldId="405"/>
            <ac:spMk id="32" creationId="{7A5F0580-5EE9-419F-96EE-B6529EF6E7D0}"/>
          </ac:spMkLst>
        </pc:spChg>
        <pc:spChg chg="add del">
          <ac:chgData name="imelda resurreccion" userId="9dd6dde14bd46c41" providerId="LiveId" clId="{15CC69D5-514E-48B9-827E-D1309A0A3FE9}" dt="2026-07-19T10:31:37.706" v="5602" actId="26606"/>
          <ac:spMkLst>
            <pc:docMk/>
            <pc:sldMk cId="2334766579" sldId="405"/>
            <ac:spMk id="34" creationId="{04812C46-200A-4DEB-A05E-3ED6C68C2387}"/>
          </ac:spMkLst>
        </pc:spChg>
        <pc:spChg chg="add del">
          <ac:chgData name="imelda resurreccion" userId="9dd6dde14bd46c41" providerId="LiveId" clId="{15CC69D5-514E-48B9-827E-D1309A0A3FE9}" dt="2026-07-19T20:47:16.830" v="7616" actId="26606"/>
          <ac:spMkLst>
            <pc:docMk/>
            <pc:sldMk cId="2334766579" sldId="405"/>
            <ac:spMk id="35" creationId="{04812C46-200A-4DEB-A05E-3ED6C68C2387}"/>
          </ac:spMkLst>
        </pc:spChg>
        <pc:spChg chg="add del">
          <ac:chgData name="imelda resurreccion" userId="9dd6dde14bd46c41" providerId="LiveId" clId="{15CC69D5-514E-48B9-827E-D1309A0A3FE9}" dt="2026-07-19T10:31:37.706" v="5602" actId="26606"/>
          <ac:spMkLst>
            <pc:docMk/>
            <pc:sldMk cId="2334766579" sldId="405"/>
            <ac:spMk id="36" creationId="{D1EA859B-E555-4109-94F3-6700E046E008}"/>
          </ac:spMkLst>
        </pc:spChg>
        <pc:spChg chg="add del">
          <ac:chgData name="imelda resurreccion" userId="9dd6dde14bd46c41" providerId="LiveId" clId="{15CC69D5-514E-48B9-827E-D1309A0A3FE9}" dt="2026-07-19T20:47:16.830" v="7616" actId="26606"/>
          <ac:spMkLst>
            <pc:docMk/>
            <pc:sldMk cId="2334766579" sldId="405"/>
            <ac:spMk id="37" creationId="{D1EA859B-E555-4109-94F3-6700E046E008}"/>
          </ac:spMkLst>
        </pc:spChg>
        <pc:spChg chg="add del">
          <ac:chgData name="imelda resurreccion" userId="9dd6dde14bd46c41" providerId="LiveId" clId="{15CC69D5-514E-48B9-827E-D1309A0A3FE9}" dt="2026-07-19T11:00:44.741" v="5945"/>
          <ac:spMkLst>
            <pc:docMk/>
            <pc:sldMk cId="2334766579" sldId="405"/>
            <ac:spMk id="38" creationId="{55D4142C-5077-457F-A6AD-3FECFDB39685}"/>
          </ac:spMkLst>
        </pc:spChg>
        <pc:spChg chg="add del">
          <ac:chgData name="imelda resurreccion" userId="9dd6dde14bd46c41" providerId="LiveId" clId="{15CC69D5-514E-48B9-827E-D1309A0A3FE9}" dt="2026-07-19T11:00:44.741" v="5945"/>
          <ac:spMkLst>
            <pc:docMk/>
            <pc:sldMk cId="2334766579" sldId="405"/>
            <ac:spMk id="39" creationId="{94E4D846-3AFC-4F86-8C35-24B0542A269D}"/>
          </ac:spMkLst>
        </pc:spChg>
        <pc:spChg chg="add del">
          <ac:chgData name="imelda resurreccion" userId="9dd6dde14bd46c41" providerId="LiveId" clId="{15CC69D5-514E-48B9-827E-D1309A0A3FE9}" dt="2026-07-19T11:00:44.741" v="5945"/>
          <ac:spMkLst>
            <pc:docMk/>
            <pc:sldMk cId="2334766579" sldId="405"/>
            <ac:spMk id="40" creationId="{7A5F0580-5EE9-419F-96EE-B6529EF6E7D0}"/>
          </ac:spMkLst>
        </pc:spChg>
        <pc:spChg chg="add del">
          <ac:chgData name="imelda resurreccion" userId="9dd6dde14bd46c41" providerId="LiveId" clId="{15CC69D5-514E-48B9-827E-D1309A0A3FE9}" dt="2026-07-19T11:00:44.741" v="5945"/>
          <ac:spMkLst>
            <pc:docMk/>
            <pc:sldMk cId="2334766579" sldId="405"/>
            <ac:spMk id="41" creationId="{284781B9-12CB-45C3-907A-9ED93FF72C65}"/>
          </ac:spMkLst>
        </pc:spChg>
        <pc:spChg chg="add">
          <ac:chgData name="imelda resurreccion" userId="9dd6dde14bd46c41" providerId="LiveId" clId="{15CC69D5-514E-48B9-827E-D1309A0A3FE9}" dt="2026-07-19T20:47:16.839" v="7617" actId="26606"/>
          <ac:spMkLst>
            <pc:docMk/>
            <pc:sldMk cId="2334766579" sldId="405"/>
            <ac:spMk id="42" creationId="{8FC9BE17-9A7B-462D-AE50-3D8777387304}"/>
          </ac:spMkLst>
        </pc:spChg>
        <pc:spChg chg="add">
          <ac:chgData name="imelda resurreccion" userId="9dd6dde14bd46c41" providerId="LiveId" clId="{15CC69D5-514E-48B9-827E-D1309A0A3FE9}" dt="2026-07-19T20:47:16.839" v="7617" actId="26606"/>
          <ac:spMkLst>
            <pc:docMk/>
            <pc:sldMk cId="2334766579" sldId="405"/>
            <ac:spMk id="43" creationId="{3EBE8569-6AEC-4B8C-8D53-2DE337CDBA65}"/>
          </ac:spMkLst>
        </pc:spChg>
        <pc:spChg chg="add">
          <ac:chgData name="imelda resurreccion" userId="9dd6dde14bd46c41" providerId="LiveId" clId="{15CC69D5-514E-48B9-827E-D1309A0A3FE9}" dt="2026-07-19T20:47:16.839" v="7617" actId="26606"/>
          <ac:spMkLst>
            <pc:docMk/>
            <pc:sldMk cId="2334766579" sldId="405"/>
            <ac:spMk id="44" creationId="{55D4142C-5077-457F-A6AD-3FECFDB39685}"/>
          </ac:spMkLst>
        </pc:spChg>
        <pc:spChg chg="add">
          <ac:chgData name="imelda resurreccion" userId="9dd6dde14bd46c41" providerId="LiveId" clId="{15CC69D5-514E-48B9-827E-D1309A0A3FE9}" dt="2026-07-19T20:47:16.839" v="7617" actId="26606"/>
          <ac:spMkLst>
            <pc:docMk/>
            <pc:sldMk cId="2334766579" sldId="405"/>
            <ac:spMk id="45" creationId="{7A5F0580-5EE9-419F-96EE-B6529EF6E7D0}"/>
          </ac:spMkLst>
        </pc:spChg>
        <pc:picChg chg="add del">
          <ac:chgData name="imelda resurreccion" userId="9dd6dde14bd46c41" providerId="LiveId" clId="{15CC69D5-514E-48B9-827E-D1309A0A3FE9}" dt="2026-07-19T10:28:04.950" v="5595" actId="26606"/>
          <ac:picMkLst>
            <pc:docMk/>
            <pc:sldMk cId="2334766579" sldId="405"/>
            <ac:picMk id="6" creationId="{34D6A131-9ADB-D8DD-9668-4B1471F5896B}"/>
          </ac:picMkLst>
        </pc:picChg>
        <pc:picChg chg="add mod">
          <ac:chgData name="imelda resurreccion" userId="9dd6dde14bd46c41" providerId="LiveId" clId="{15CC69D5-514E-48B9-827E-D1309A0A3FE9}" dt="2026-07-19T20:49:36.815" v="7649" actId="14100"/>
          <ac:picMkLst>
            <pc:docMk/>
            <pc:sldMk cId="2334766579" sldId="405"/>
            <ac:picMk id="21" creationId="{332BB2B1-A7D3-D056-69FE-915D850ACD07}"/>
          </ac:picMkLst>
        </pc:picChg>
        <pc:cxnChg chg="add del">
          <ac:chgData name="imelda resurreccion" userId="9dd6dde14bd46c41" providerId="LiveId" clId="{15CC69D5-514E-48B9-827E-D1309A0A3FE9}" dt="2026-07-19T10:28:04.950" v="5595" actId="26606"/>
          <ac:cxnSpMkLst>
            <pc:docMk/>
            <pc:sldMk cId="2334766579" sldId="405"/>
            <ac:cxnSpMk id="14" creationId="{56020367-4FD5-4596-8E10-C5F095CD8DBF}"/>
          </ac:cxnSpMkLst>
        </pc:cxnChg>
        <pc:cxnChg chg="add">
          <ac:chgData name="imelda resurreccion" userId="9dd6dde14bd46c41" providerId="LiveId" clId="{15CC69D5-514E-48B9-827E-D1309A0A3FE9}" dt="2026-07-19T10:28:04.976" v="5596" actId="26606"/>
          <ac:cxnSpMkLst>
            <pc:docMk/>
            <pc:sldMk cId="2334766579" sldId="405"/>
            <ac:cxnSpMk id="22" creationId="{56020367-4FD5-4596-8E10-C5F095CD8DBF}"/>
          </ac:cxnSpMkLst>
        </pc:cxnChg>
      </pc:sldChg>
      <pc:sldChg chg="addSp delSp modSp new mod">
        <pc:chgData name="imelda resurreccion" userId="9dd6dde14bd46c41" providerId="LiveId" clId="{15CC69D5-514E-48B9-827E-D1309A0A3FE9}" dt="2026-07-20T00:06:00.871" v="7931" actId="20577"/>
        <pc:sldMkLst>
          <pc:docMk/>
          <pc:sldMk cId="752810931" sldId="406"/>
        </pc:sldMkLst>
        <pc:spChg chg="add mod">
          <ac:chgData name="imelda resurreccion" userId="9dd6dde14bd46c41" providerId="LiveId" clId="{15CC69D5-514E-48B9-827E-D1309A0A3FE9}" dt="2026-07-19T21:20:12.814" v="7879" actId="2711"/>
          <ac:spMkLst>
            <pc:docMk/>
            <pc:sldMk cId="752810931" sldId="406"/>
            <ac:spMk id="5" creationId="{A623DD82-4905-F6EC-3984-C0E3857E51D1}"/>
          </ac:spMkLst>
        </pc:spChg>
        <pc:spChg chg="add del mod">
          <ac:chgData name="imelda resurreccion" userId="9dd6dde14bd46c41" providerId="LiveId" clId="{15CC69D5-514E-48B9-827E-D1309A0A3FE9}" dt="2026-07-19T19:46:01.439" v="7285" actId="26606"/>
          <ac:spMkLst>
            <pc:docMk/>
            <pc:sldMk cId="752810931" sldId="406"/>
            <ac:spMk id="6" creationId="{5F920114-0FFE-1D78-EB74-9474ED21CE1F}"/>
          </ac:spMkLst>
        </pc:spChg>
        <pc:spChg chg="add del mod">
          <ac:chgData name="imelda resurreccion" userId="9dd6dde14bd46c41" providerId="LiveId" clId="{15CC69D5-514E-48B9-827E-D1309A0A3FE9}" dt="2026-07-19T21:20:42.592" v="7881" actId="207"/>
          <ac:spMkLst>
            <pc:docMk/>
            <pc:sldMk cId="752810931" sldId="406"/>
            <ac:spMk id="7" creationId="{6E11DE84-E326-CBF3-E916-EE0683224BDD}"/>
          </ac:spMkLst>
        </pc:spChg>
        <pc:graphicFrameChg chg="add del mod modGraphic">
          <ac:chgData name="imelda resurreccion" userId="9dd6dde14bd46c41" providerId="LiveId" clId="{15CC69D5-514E-48B9-827E-D1309A0A3FE9}" dt="2026-07-20T00:06:00.871" v="7931" actId="20577"/>
          <ac:graphicFrameMkLst>
            <pc:docMk/>
            <pc:sldMk cId="752810931" sldId="406"/>
            <ac:graphicFrameMk id="9" creationId="{30A0449F-B5FD-E23E-118C-99BE9BFA4683}"/>
          </ac:graphicFrameMkLst>
        </pc:graphicFrameChg>
        <pc:graphicFrameChg chg="add del mod">
          <ac:chgData name="imelda resurreccion" userId="9dd6dde14bd46c41" providerId="LiveId" clId="{15CC69D5-514E-48B9-827E-D1309A0A3FE9}" dt="2026-07-19T20:46:28.711" v="7612" actId="26606"/>
          <ac:graphicFrameMkLst>
            <pc:docMk/>
            <pc:sldMk cId="752810931" sldId="406"/>
            <ac:graphicFrameMk id="11" creationId="{8BE46C61-29A8-D241-D4F6-C0F2E52EB186}"/>
          </ac:graphicFrameMkLst>
        </pc:graphicFrameChg>
      </pc:sldChg>
      <pc:sldChg chg="new del">
        <pc:chgData name="imelda resurreccion" userId="9dd6dde14bd46c41" providerId="LiveId" clId="{15CC69D5-514E-48B9-827E-D1309A0A3FE9}" dt="2026-07-19T13:07:24.796" v="7111" actId="680"/>
        <pc:sldMkLst>
          <pc:docMk/>
          <pc:sldMk cId="1396098592" sldId="407"/>
        </pc:sldMkLst>
      </pc:sldChg>
      <pc:sldMasterChg chg="modAnim">
        <pc:chgData name="imelda resurreccion" userId="9dd6dde14bd46c41" providerId="LiveId" clId="{15CC69D5-514E-48B9-827E-D1309A0A3FE9}" dt="2026-07-19T08:50:02.173" v="5064"/>
        <pc:sldMasterMkLst>
          <pc:docMk/>
          <pc:sldMasterMk cId="551920334" sldId="2147483749"/>
        </pc:sldMasterMkLst>
      </pc:sldMasterChg>
      <pc:sldMasterChg chg="modAnim">
        <pc:chgData name="imelda resurreccion" userId="9dd6dde14bd46c41" providerId="LiveId" clId="{15CC69D5-514E-48B9-827E-D1309A0A3FE9}" dt="2026-07-19T08:49:40.401" v="5059"/>
        <pc:sldMasterMkLst>
          <pc:docMk/>
          <pc:sldMasterMk cId="1342471663" sldId="2147483749"/>
        </pc:sldMasterMkLst>
      </pc:sldMasterChg>
      <pc:sldMasterChg chg="modAnim">
        <pc:chgData name="imelda resurreccion" userId="9dd6dde14bd46c41" providerId="LiveId" clId="{15CC69D5-514E-48B9-827E-D1309A0A3FE9}" dt="2026-07-19T11:00:44.741" v="5945"/>
        <pc:sldMasterMkLst>
          <pc:docMk/>
          <pc:sldMasterMk cId="923203438" sldId="2147483761"/>
        </pc:sldMasterMkLst>
      </pc:sldMasterChg>
      <pc:sldMasterChg chg="modAnim">
        <pc:chgData name="imelda resurreccion" userId="9dd6dde14bd46c41" providerId="LiveId" clId="{15CC69D5-514E-48B9-827E-D1309A0A3FE9}" dt="2026-07-19T11:02:05.157" v="5954"/>
        <pc:sldMasterMkLst>
          <pc:docMk/>
          <pc:sldMasterMk cId="4017601481" sldId="2147483773"/>
        </pc:sldMasterMkLst>
      </pc:sldMasterChg>
      <pc:sldMasterChg chg="modAnim">
        <pc:chgData name="imelda resurreccion" userId="9dd6dde14bd46c41" providerId="LiveId" clId="{15CC69D5-514E-48B9-827E-D1309A0A3FE9}" dt="2026-07-19T11:10:38.656" v="5999"/>
        <pc:sldMasterMkLst>
          <pc:docMk/>
          <pc:sldMasterMk cId="968289121" sldId="2147483785"/>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7EE12F-33DD-4724-8998-EEF07001195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11F6CCB-2C6E-4661-B32E-A64A4D710844}" type="pres">
      <dgm:prSet presAssocID="{767EE12F-33DD-4724-8998-EEF070011958}" presName="vert0" presStyleCnt="0">
        <dgm:presLayoutVars>
          <dgm:dir/>
          <dgm:animOne val="branch"/>
          <dgm:animLvl val="lvl"/>
        </dgm:presLayoutVars>
      </dgm:prSet>
      <dgm:spPr/>
    </dgm:pt>
  </dgm:ptLst>
  <dgm:cxnLst>
    <dgm:cxn modelId="{176741D8-6A9D-4561-B5EC-3BDB2B149B66}" type="presOf" srcId="{767EE12F-33DD-4724-8998-EEF070011958}" destId="{411F6CCB-2C6E-4661-B32E-A64A4D710844}" srcOrd="0"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76D07B-E1CC-4AFA-9B80-1D635691AB9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37BE9048-9972-4F04-8B6F-D4AF48C8AF98}">
      <dgm:prSet custT="1"/>
      <dgm:spPr/>
      <dgm:t>
        <a:bodyPr/>
        <a:lstStyle/>
        <a:p>
          <a:pPr>
            <a:lnSpc>
              <a:spcPct val="150000"/>
            </a:lnSpc>
          </a:pPr>
          <a:r>
            <a:rPr lang="en-GB" sz="1400" b="0" dirty="0">
              <a:latin typeface="Arial" panose="020B0604020202020204" pitchFamily="34" charset="0"/>
              <a:cs typeface="Arial" panose="020B0604020202020204" pitchFamily="34" charset="0"/>
            </a:rPr>
            <a:t>Situation: I need to discuss Mr Khan; he is short of breath.</a:t>
          </a:r>
        </a:p>
        <a:p>
          <a:pPr>
            <a:lnSpc>
              <a:spcPct val="150000"/>
            </a:lnSpc>
          </a:pPr>
          <a:r>
            <a:rPr lang="en-GB" sz="1400" b="0" dirty="0">
              <a:latin typeface="Arial" panose="020B0604020202020204" pitchFamily="34" charset="0"/>
              <a:cs typeface="Arial" panose="020B0604020202020204" pitchFamily="34" charset="0"/>
            </a:rPr>
            <a:t>Background: He has COPD and was stable this morning, with 95% oxygen saturation.
Assessment: His saturation has dropped to 88%, his respiratory rate is 28, and he seems more tired and confused.
Recommendation: He needs an urgent review. Can you assess him now</a:t>
          </a:r>
          <a:r>
            <a:rPr lang="en-GB" sz="1400" b="1" dirty="0">
              <a:latin typeface="Arial" panose="020B0604020202020204" pitchFamily="34" charset="0"/>
              <a:cs typeface="Arial" panose="020B0604020202020204" pitchFamily="34" charset="0"/>
            </a:rPr>
            <a:t>?</a:t>
          </a:r>
          <a:endParaRPr lang="en-US" sz="1400" dirty="0">
            <a:solidFill>
              <a:srgbClr val="00B0F0"/>
            </a:solidFill>
            <a:latin typeface="Arial" panose="020B0604020202020204" pitchFamily="34" charset="0"/>
            <a:cs typeface="Arial" panose="020B0604020202020204" pitchFamily="34" charset="0"/>
          </a:endParaRPr>
        </a:p>
      </dgm:t>
    </dgm:pt>
    <dgm:pt modelId="{F509588E-ECA9-4281-84E0-F723C5C07CF6}" type="parTrans" cxnId="{ACD33B2D-3A8A-4D3B-967C-43BE3ADDBD2A}">
      <dgm:prSet/>
      <dgm:spPr/>
      <dgm:t>
        <a:bodyPr/>
        <a:lstStyle/>
        <a:p>
          <a:endParaRPr lang="en-US"/>
        </a:p>
      </dgm:t>
    </dgm:pt>
    <dgm:pt modelId="{9844C7B5-0619-4339-AE6C-810BBF32265A}" type="sibTrans" cxnId="{ACD33B2D-3A8A-4D3B-967C-43BE3ADDBD2A}">
      <dgm:prSet/>
      <dgm:spPr/>
      <dgm:t>
        <a:bodyPr/>
        <a:lstStyle/>
        <a:p>
          <a:endParaRPr lang="en-US"/>
        </a:p>
      </dgm:t>
    </dgm:pt>
    <dgm:pt modelId="{9EC0BCF1-C8ED-49C7-8509-451F9F40C406}">
      <dgm:prSet custT="1"/>
      <dgm:spPr/>
      <dgm:t>
        <a:bodyPr/>
        <a:lstStyle/>
        <a:p>
          <a:pPr algn="l">
            <a:lnSpc>
              <a:spcPct val="150000"/>
            </a:lnSpc>
            <a:buNone/>
          </a:pPr>
          <a:r>
            <a:rPr lang="en-GB" sz="1400" b="0" dirty="0">
              <a:latin typeface="Arial" panose="020B0604020202020204" pitchFamily="34" charset="0"/>
              <a:cs typeface="Arial" panose="020B0604020202020204" pitchFamily="34" charset="0"/>
            </a:rPr>
            <a:t>Supports early recognition of deterioration, because I being the HCA can clearly report changes</a:t>
          </a:r>
          <a:r>
            <a:rPr lang="en-GB" sz="900" dirty="0"/>
            <a:t>.</a:t>
          </a:r>
        </a:p>
      </dgm:t>
    </dgm:pt>
    <dgm:pt modelId="{320DE0E9-76D7-4C2B-B793-768CFFA13986}" type="parTrans" cxnId="{5CB95D5E-862C-4EC9-AA88-F25D9439188F}">
      <dgm:prSet/>
      <dgm:spPr/>
      <dgm:t>
        <a:bodyPr/>
        <a:lstStyle/>
        <a:p>
          <a:endParaRPr lang="en-GB"/>
        </a:p>
      </dgm:t>
    </dgm:pt>
    <dgm:pt modelId="{B21E577E-F2D7-40E3-BE24-F0035659C66E}" type="sibTrans" cxnId="{5CB95D5E-862C-4EC9-AA88-F25D9439188F}">
      <dgm:prSet/>
      <dgm:spPr/>
      <dgm:t>
        <a:bodyPr/>
        <a:lstStyle/>
        <a:p>
          <a:endParaRPr lang="en-GB"/>
        </a:p>
      </dgm:t>
    </dgm:pt>
    <dgm:pt modelId="{15DFB536-70FC-418A-9959-A142A8B893C4}">
      <dgm:prSet custT="1"/>
      <dgm:spPr/>
      <dgm:t>
        <a:bodyPr/>
        <a:lstStyle/>
        <a:p>
          <a:pPr algn="l">
            <a:lnSpc>
              <a:spcPct val="150000"/>
            </a:lnSpc>
            <a:buNone/>
          </a:pPr>
          <a:r>
            <a:rPr lang="en-GB" sz="1400" b="0" dirty="0">
              <a:latin typeface="Arial" panose="020B0604020202020204" pitchFamily="34" charset="0"/>
              <a:cs typeface="Arial" panose="020B0604020202020204" pitchFamily="34" charset="0"/>
            </a:rPr>
            <a:t>Strengthens safeguarding, as concerns are </a:t>
          </a:r>
          <a:r>
            <a:rPr lang="en-GB" sz="1400" b="0" baseline="0" dirty="0">
              <a:latin typeface="Arial" panose="020B0604020202020204" pitchFamily="34" charset="0"/>
              <a:cs typeface="Arial" panose="020B0604020202020204" pitchFamily="34" charset="0"/>
            </a:rPr>
            <a:t>communicated</a:t>
          </a:r>
          <a:r>
            <a:rPr lang="en-GB" sz="1400" b="0" dirty="0">
              <a:latin typeface="Arial" panose="020B0604020202020204" pitchFamily="34" charset="0"/>
              <a:cs typeface="Arial" panose="020B0604020202020204" pitchFamily="34" charset="0"/>
            </a:rPr>
            <a:t> clearly and </a:t>
          </a:r>
          <a:r>
            <a:rPr lang="en-GB" sz="1400" dirty="0">
              <a:latin typeface="Arial" panose="020B0604020202020204" pitchFamily="34" charset="0"/>
              <a:cs typeface="Arial" panose="020B0604020202020204" pitchFamily="34" charset="0"/>
            </a:rPr>
            <a:t>quickly</a:t>
          </a:r>
        </a:p>
      </dgm:t>
    </dgm:pt>
    <dgm:pt modelId="{95D1C150-B0E2-469C-B29B-8B2D0CF86EB5}" type="parTrans" cxnId="{B19FF8A2-C178-4D1B-B9D2-D76A4A385393}">
      <dgm:prSet/>
      <dgm:spPr/>
      <dgm:t>
        <a:bodyPr/>
        <a:lstStyle/>
        <a:p>
          <a:endParaRPr lang="en-GB"/>
        </a:p>
      </dgm:t>
    </dgm:pt>
    <dgm:pt modelId="{A0605806-A879-4472-852E-B498EAC12391}" type="sibTrans" cxnId="{B19FF8A2-C178-4D1B-B9D2-D76A4A385393}">
      <dgm:prSet/>
      <dgm:spPr/>
      <dgm:t>
        <a:bodyPr/>
        <a:lstStyle/>
        <a:p>
          <a:endParaRPr lang="en-GB"/>
        </a:p>
      </dgm:t>
    </dgm:pt>
    <dgm:pt modelId="{B9D3A8E3-DDEC-4C18-95DF-05D12BFB74E5}">
      <dgm:prSet custT="1"/>
      <dgm:spPr/>
      <dgm:t>
        <a:bodyPr/>
        <a:lstStyle/>
        <a:p>
          <a:pPr algn="l">
            <a:lnSpc>
              <a:spcPct val="150000"/>
            </a:lnSpc>
            <a:buNone/>
          </a:pPr>
          <a:r>
            <a:rPr lang="en-GB" sz="1400" b="0" dirty="0">
              <a:latin typeface="Arial" panose="020B0604020202020204" pitchFamily="34" charset="0"/>
              <a:cs typeface="Arial" panose="020B0604020202020204" pitchFamily="34" charset="0"/>
            </a:rPr>
            <a:t>Improves escalation pathways, ensuring nurses and doctors receive accurate, concise information.</a:t>
          </a:r>
        </a:p>
      </dgm:t>
    </dgm:pt>
    <dgm:pt modelId="{4E8AE409-1CA0-4655-9D00-B512B6BAF321}" type="parTrans" cxnId="{5F1A2427-B462-497F-BF74-C80F79FA7CB1}">
      <dgm:prSet/>
      <dgm:spPr/>
      <dgm:t>
        <a:bodyPr/>
        <a:lstStyle/>
        <a:p>
          <a:endParaRPr lang="en-GB"/>
        </a:p>
      </dgm:t>
    </dgm:pt>
    <dgm:pt modelId="{9C52280B-7909-4453-BE7C-1B589DADAEA6}" type="sibTrans" cxnId="{5F1A2427-B462-497F-BF74-C80F79FA7CB1}">
      <dgm:prSet/>
      <dgm:spPr/>
      <dgm:t>
        <a:bodyPr/>
        <a:lstStyle/>
        <a:p>
          <a:endParaRPr lang="en-GB"/>
        </a:p>
      </dgm:t>
    </dgm:pt>
    <dgm:pt modelId="{0BF0FED6-2774-4CA2-B837-66842AA8187E}" type="pres">
      <dgm:prSet presAssocID="{8776D07B-E1CC-4AFA-9B80-1D635691AB9A}" presName="hierChild1" presStyleCnt="0">
        <dgm:presLayoutVars>
          <dgm:chPref val="1"/>
          <dgm:dir/>
          <dgm:animOne val="branch"/>
          <dgm:animLvl val="lvl"/>
          <dgm:resizeHandles/>
        </dgm:presLayoutVars>
      </dgm:prSet>
      <dgm:spPr/>
    </dgm:pt>
    <dgm:pt modelId="{5CC88CAD-EFCA-4DAE-A555-537E356B2070}" type="pres">
      <dgm:prSet presAssocID="{37BE9048-9972-4F04-8B6F-D4AF48C8AF98}" presName="hierRoot1" presStyleCnt="0"/>
      <dgm:spPr/>
    </dgm:pt>
    <dgm:pt modelId="{6BEED4FB-F99E-4D3A-8572-FB13D41B1B0A}" type="pres">
      <dgm:prSet presAssocID="{37BE9048-9972-4F04-8B6F-D4AF48C8AF98}" presName="composite" presStyleCnt="0"/>
      <dgm:spPr/>
    </dgm:pt>
    <dgm:pt modelId="{1F53A5F5-D449-4049-9BD1-183E2B391315}" type="pres">
      <dgm:prSet presAssocID="{37BE9048-9972-4F04-8B6F-D4AF48C8AF98}" presName="background" presStyleLbl="node0" presStyleIdx="0" presStyleCnt="4"/>
      <dgm:spPr/>
    </dgm:pt>
    <dgm:pt modelId="{39078852-6D21-423F-BAD9-ECC9E5B4B9B2}" type="pres">
      <dgm:prSet presAssocID="{37BE9048-9972-4F04-8B6F-D4AF48C8AF98}" presName="text" presStyleLbl="fgAcc0" presStyleIdx="0" presStyleCnt="4" custScaleX="171721" custScaleY="307739" custLinFactNeighborX="3000" custLinFactNeighborY="33613">
        <dgm:presLayoutVars>
          <dgm:chPref val="3"/>
        </dgm:presLayoutVars>
      </dgm:prSet>
      <dgm:spPr/>
    </dgm:pt>
    <dgm:pt modelId="{3773B5A7-8D8C-4AE7-A3E8-884755F39608}" type="pres">
      <dgm:prSet presAssocID="{37BE9048-9972-4F04-8B6F-D4AF48C8AF98}" presName="hierChild2" presStyleCnt="0"/>
      <dgm:spPr/>
    </dgm:pt>
    <dgm:pt modelId="{EDB2743C-22F9-41FB-85F3-5B2DD5B142C4}" type="pres">
      <dgm:prSet presAssocID="{9EC0BCF1-C8ED-49C7-8509-451F9F40C406}" presName="hierRoot1" presStyleCnt="0"/>
      <dgm:spPr/>
    </dgm:pt>
    <dgm:pt modelId="{0E160A30-F848-4338-AC52-2F530FA26094}" type="pres">
      <dgm:prSet presAssocID="{9EC0BCF1-C8ED-49C7-8509-451F9F40C406}" presName="composite" presStyleCnt="0"/>
      <dgm:spPr/>
    </dgm:pt>
    <dgm:pt modelId="{E93D07C0-F32F-4CA8-B1A7-327186FB408B}" type="pres">
      <dgm:prSet presAssocID="{9EC0BCF1-C8ED-49C7-8509-451F9F40C406}" presName="background" presStyleLbl="node0" presStyleIdx="1" presStyleCnt="4"/>
      <dgm:spPr/>
    </dgm:pt>
    <dgm:pt modelId="{24B84677-6F09-4F32-8361-0A15505ED80E}" type="pres">
      <dgm:prSet presAssocID="{9EC0BCF1-C8ED-49C7-8509-451F9F40C406}" presName="text" presStyleLbl="fgAcc0" presStyleIdx="1" presStyleCnt="4" custScaleY="175716">
        <dgm:presLayoutVars>
          <dgm:chPref val="3"/>
        </dgm:presLayoutVars>
      </dgm:prSet>
      <dgm:spPr/>
    </dgm:pt>
    <dgm:pt modelId="{F83E5451-D1A3-445F-BD20-DD07016EA0A3}" type="pres">
      <dgm:prSet presAssocID="{9EC0BCF1-C8ED-49C7-8509-451F9F40C406}" presName="hierChild2" presStyleCnt="0"/>
      <dgm:spPr/>
    </dgm:pt>
    <dgm:pt modelId="{C3385DDC-0D53-4D35-B88B-2795CD1BEE91}" type="pres">
      <dgm:prSet presAssocID="{15DFB536-70FC-418A-9959-A142A8B893C4}" presName="hierRoot1" presStyleCnt="0"/>
      <dgm:spPr/>
    </dgm:pt>
    <dgm:pt modelId="{027BD456-240A-4A12-9D26-60FF6C42F247}" type="pres">
      <dgm:prSet presAssocID="{15DFB536-70FC-418A-9959-A142A8B893C4}" presName="composite" presStyleCnt="0"/>
      <dgm:spPr/>
    </dgm:pt>
    <dgm:pt modelId="{5D711A7D-3D35-48DA-8209-242F534F8907}" type="pres">
      <dgm:prSet presAssocID="{15DFB536-70FC-418A-9959-A142A8B893C4}" presName="background" presStyleLbl="node0" presStyleIdx="2" presStyleCnt="4"/>
      <dgm:spPr/>
    </dgm:pt>
    <dgm:pt modelId="{93AE65D6-8EB5-4EC6-90EC-AFD9F761C448}" type="pres">
      <dgm:prSet presAssocID="{15DFB536-70FC-418A-9959-A142A8B893C4}" presName="text" presStyleLbl="fgAcc0" presStyleIdx="2" presStyleCnt="4" custScaleY="172376">
        <dgm:presLayoutVars>
          <dgm:chPref val="3"/>
        </dgm:presLayoutVars>
      </dgm:prSet>
      <dgm:spPr/>
    </dgm:pt>
    <dgm:pt modelId="{F3359853-8121-4E45-9E94-779100568A06}" type="pres">
      <dgm:prSet presAssocID="{15DFB536-70FC-418A-9959-A142A8B893C4}" presName="hierChild2" presStyleCnt="0"/>
      <dgm:spPr/>
    </dgm:pt>
    <dgm:pt modelId="{5AFACE65-6B10-4C48-BF46-8FF7A1746FD6}" type="pres">
      <dgm:prSet presAssocID="{B9D3A8E3-DDEC-4C18-95DF-05D12BFB74E5}" presName="hierRoot1" presStyleCnt="0"/>
      <dgm:spPr/>
    </dgm:pt>
    <dgm:pt modelId="{A5809E3E-B294-46B5-A518-B7FA65D7B7E4}" type="pres">
      <dgm:prSet presAssocID="{B9D3A8E3-DDEC-4C18-95DF-05D12BFB74E5}" presName="composite" presStyleCnt="0"/>
      <dgm:spPr/>
    </dgm:pt>
    <dgm:pt modelId="{1BBDE083-F715-424F-BCB5-A4E1FFE7F486}" type="pres">
      <dgm:prSet presAssocID="{B9D3A8E3-DDEC-4C18-95DF-05D12BFB74E5}" presName="background" presStyleLbl="node0" presStyleIdx="3" presStyleCnt="4"/>
      <dgm:spPr/>
    </dgm:pt>
    <dgm:pt modelId="{BE7871A8-1A50-4C9A-B7FF-A929DCB73804}" type="pres">
      <dgm:prSet presAssocID="{B9D3A8E3-DDEC-4C18-95DF-05D12BFB74E5}" presName="text" presStyleLbl="fgAcc0" presStyleIdx="3" presStyleCnt="4" custScaleY="167366">
        <dgm:presLayoutVars>
          <dgm:chPref val="3"/>
        </dgm:presLayoutVars>
      </dgm:prSet>
      <dgm:spPr/>
    </dgm:pt>
    <dgm:pt modelId="{0261BD98-8554-4EBF-B82C-3653FEE83BBF}" type="pres">
      <dgm:prSet presAssocID="{B9D3A8E3-DDEC-4C18-95DF-05D12BFB74E5}" presName="hierChild2" presStyleCnt="0"/>
      <dgm:spPr/>
    </dgm:pt>
  </dgm:ptLst>
  <dgm:cxnLst>
    <dgm:cxn modelId="{5C0B4A04-D34F-47E9-8013-147F40B38AC2}" type="presOf" srcId="{9EC0BCF1-C8ED-49C7-8509-451F9F40C406}" destId="{24B84677-6F09-4F32-8361-0A15505ED80E}" srcOrd="0" destOrd="0" presId="urn:microsoft.com/office/officeart/2005/8/layout/hierarchy1"/>
    <dgm:cxn modelId="{5F1A2427-B462-497F-BF74-C80F79FA7CB1}" srcId="{8776D07B-E1CC-4AFA-9B80-1D635691AB9A}" destId="{B9D3A8E3-DDEC-4C18-95DF-05D12BFB74E5}" srcOrd="3" destOrd="0" parTransId="{4E8AE409-1CA0-4655-9D00-B512B6BAF321}" sibTransId="{9C52280B-7909-4453-BE7C-1B589DADAEA6}"/>
    <dgm:cxn modelId="{ACD33B2D-3A8A-4D3B-967C-43BE3ADDBD2A}" srcId="{8776D07B-E1CC-4AFA-9B80-1D635691AB9A}" destId="{37BE9048-9972-4F04-8B6F-D4AF48C8AF98}" srcOrd="0" destOrd="0" parTransId="{F509588E-ECA9-4281-84E0-F723C5C07CF6}" sibTransId="{9844C7B5-0619-4339-AE6C-810BBF32265A}"/>
    <dgm:cxn modelId="{93BEC834-FF1F-499C-8D68-C0F1B30E351B}" type="presOf" srcId="{B9D3A8E3-DDEC-4C18-95DF-05D12BFB74E5}" destId="{BE7871A8-1A50-4C9A-B7FF-A929DCB73804}" srcOrd="0" destOrd="0" presId="urn:microsoft.com/office/officeart/2005/8/layout/hierarchy1"/>
    <dgm:cxn modelId="{5CB95D5E-862C-4EC9-AA88-F25D9439188F}" srcId="{8776D07B-E1CC-4AFA-9B80-1D635691AB9A}" destId="{9EC0BCF1-C8ED-49C7-8509-451F9F40C406}" srcOrd="1" destOrd="0" parTransId="{320DE0E9-76D7-4C2B-B793-768CFFA13986}" sibTransId="{B21E577E-F2D7-40E3-BE24-F0035659C66E}"/>
    <dgm:cxn modelId="{118EB06E-8A09-4C0B-B9AD-D4A13065A65A}" type="presOf" srcId="{37BE9048-9972-4F04-8B6F-D4AF48C8AF98}" destId="{39078852-6D21-423F-BAD9-ECC9E5B4B9B2}" srcOrd="0" destOrd="0" presId="urn:microsoft.com/office/officeart/2005/8/layout/hierarchy1"/>
    <dgm:cxn modelId="{91F8518A-12B6-4DEF-B713-519BBF695E56}" type="presOf" srcId="{15DFB536-70FC-418A-9959-A142A8B893C4}" destId="{93AE65D6-8EB5-4EC6-90EC-AFD9F761C448}" srcOrd="0" destOrd="0" presId="urn:microsoft.com/office/officeart/2005/8/layout/hierarchy1"/>
    <dgm:cxn modelId="{B19FF8A2-C178-4D1B-B9D2-D76A4A385393}" srcId="{8776D07B-E1CC-4AFA-9B80-1D635691AB9A}" destId="{15DFB536-70FC-418A-9959-A142A8B893C4}" srcOrd="2" destOrd="0" parTransId="{95D1C150-B0E2-469C-B29B-8B2D0CF86EB5}" sibTransId="{A0605806-A879-4472-852E-B498EAC12391}"/>
    <dgm:cxn modelId="{3CE6FAC5-34A8-4A99-A5B8-F691E2684B96}" type="presOf" srcId="{8776D07B-E1CC-4AFA-9B80-1D635691AB9A}" destId="{0BF0FED6-2774-4CA2-B837-66842AA8187E}" srcOrd="0" destOrd="0" presId="urn:microsoft.com/office/officeart/2005/8/layout/hierarchy1"/>
    <dgm:cxn modelId="{91698BAA-61B8-478B-9F21-EAEA6C9817B0}" type="presParOf" srcId="{0BF0FED6-2774-4CA2-B837-66842AA8187E}" destId="{5CC88CAD-EFCA-4DAE-A555-537E356B2070}" srcOrd="0" destOrd="0" presId="urn:microsoft.com/office/officeart/2005/8/layout/hierarchy1"/>
    <dgm:cxn modelId="{6421BD81-2EBB-473C-B6D2-EC33B17D38BA}" type="presParOf" srcId="{5CC88CAD-EFCA-4DAE-A555-537E356B2070}" destId="{6BEED4FB-F99E-4D3A-8572-FB13D41B1B0A}" srcOrd="0" destOrd="0" presId="urn:microsoft.com/office/officeart/2005/8/layout/hierarchy1"/>
    <dgm:cxn modelId="{A8BC0783-B41F-46F6-8E0B-0D740ADC25DA}" type="presParOf" srcId="{6BEED4FB-F99E-4D3A-8572-FB13D41B1B0A}" destId="{1F53A5F5-D449-4049-9BD1-183E2B391315}" srcOrd="0" destOrd="0" presId="urn:microsoft.com/office/officeart/2005/8/layout/hierarchy1"/>
    <dgm:cxn modelId="{8F27A454-CD76-4F4D-9B27-8982DA1AFCC7}" type="presParOf" srcId="{6BEED4FB-F99E-4D3A-8572-FB13D41B1B0A}" destId="{39078852-6D21-423F-BAD9-ECC9E5B4B9B2}" srcOrd="1" destOrd="0" presId="urn:microsoft.com/office/officeart/2005/8/layout/hierarchy1"/>
    <dgm:cxn modelId="{1D386DC5-6779-4798-BA91-B02C4EB36185}" type="presParOf" srcId="{5CC88CAD-EFCA-4DAE-A555-537E356B2070}" destId="{3773B5A7-8D8C-4AE7-A3E8-884755F39608}" srcOrd="1" destOrd="0" presId="urn:microsoft.com/office/officeart/2005/8/layout/hierarchy1"/>
    <dgm:cxn modelId="{DEF8518E-0D3B-42A7-91D1-44585C6E31F5}" type="presParOf" srcId="{0BF0FED6-2774-4CA2-B837-66842AA8187E}" destId="{EDB2743C-22F9-41FB-85F3-5B2DD5B142C4}" srcOrd="1" destOrd="0" presId="urn:microsoft.com/office/officeart/2005/8/layout/hierarchy1"/>
    <dgm:cxn modelId="{F35C773B-8B5C-4841-ACB4-D58CA930A7F7}" type="presParOf" srcId="{EDB2743C-22F9-41FB-85F3-5B2DD5B142C4}" destId="{0E160A30-F848-4338-AC52-2F530FA26094}" srcOrd="0" destOrd="0" presId="urn:microsoft.com/office/officeart/2005/8/layout/hierarchy1"/>
    <dgm:cxn modelId="{D023EDBA-A74C-491F-968F-2DB210C9635E}" type="presParOf" srcId="{0E160A30-F848-4338-AC52-2F530FA26094}" destId="{E93D07C0-F32F-4CA8-B1A7-327186FB408B}" srcOrd="0" destOrd="0" presId="urn:microsoft.com/office/officeart/2005/8/layout/hierarchy1"/>
    <dgm:cxn modelId="{341206AB-6F82-4672-BC65-DBCF1C1F3DAB}" type="presParOf" srcId="{0E160A30-F848-4338-AC52-2F530FA26094}" destId="{24B84677-6F09-4F32-8361-0A15505ED80E}" srcOrd="1" destOrd="0" presId="urn:microsoft.com/office/officeart/2005/8/layout/hierarchy1"/>
    <dgm:cxn modelId="{C28BDBA7-F563-4B5F-84C8-3A8D3349870F}" type="presParOf" srcId="{EDB2743C-22F9-41FB-85F3-5B2DD5B142C4}" destId="{F83E5451-D1A3-445F-BD20-DD07016EA0A3}" srcOrd="1" destOrd="0" presId="urn:microsoft.com/office/officeart/2005/8/layout/hierarchy1"/>
    <dgm:cxn modelId="{D92148E9-1E9C-476E-BD14-0F815AB419E1}" type="presParOf" srcId="{0BF0FED6-2774-4CA2-B837-66842AA8187E}" destId="{C3385DDC-0D53-4D35-B88B-2795CD1BEE91}" srcOrd="2" destOrd="0" presId="urn:microsoft.com/office/officeart/2005/8/layout/hierarchy1"/>
    <dgm:cxn modelId="{5D9963B8-304E-408C-88BF-02E60BC316C3}" type="presParOf" srcId="{C3385DDC-0D53-4D35-B88B-2795CD1BEE91}" destId="{027BD456-240A-4A12-9D26-60FF6C42F247}" srcOrd="0" destOrd="0" presId="urn:microsoft.com/office/officeart/2005/8/layout/hierarchy1"/>
    <dgm:cxn modelId="{D53D7049-2E2B-4242-804B-72990CC4714F}" type="presParOf" srcId="{027BD456-240A-4A12-9D26-60FF6C42F247}" destId="{5D711A7D-3D35-48DA-8209-242F534F8907}" srcOrd="0" destOrd="0" presId="urn:microsoft.com/office/officeart/2005/8/layout/hierarchy1"/>
    <dgm:cxn modelId="{709ACB02-FCB1-4BCA-8709-5AA8D2DEA67E}" type="presParOf" srcId="{027BD456-240A-4A12-9D26-60FF6C42F247}" destId="{93AE65D6-8EB5-4EC6-90EC-AFD9F761C448}" srcOrd="1" destOrd="0" presId="urn:microsoft.com/office/officeart/2005/8/layout/hierarchy1"/>
    <dgm:cxn modelId="{B1516450-E04D-4BDE-BF8C-DAD2BB935092}" type="presParOf" srcId="{C3385DDC-0D53-4D35-B88B-2795CD1BEE91}" destId="{F3359853-8121-4E45-9E94-779100568A06}" srcOrd="1" destOrd="0" presId="urn:microsoft.com/office/officeart/2005/8/layout/hierarchy1"/>
    <dgm:cxn modelId="{0886254D-6A1E-4413-BFFB-D4BDF4C84415}" type="presParOf" srcId="{0BF0FED6-2774-4CA2-B837-66842AA8187E}" destId="{5AFACE65-6B10-4C48-BF46-8FF7A1746FD6}" srcOrd="3" destOrd="0" presId="urn:microsoft.com/office/officeart/2005/8/layout/hierarchy1"/>
    <dgm:cxn modelId="{EF38D508-0AD1-4F77-96C2-06E6446C98A0}" type="presParOf" srcId="{5AFACE65-6B10-4C48-BF46-8FF7A1746FD6}" destId="{A5809E3E-B294-46B5-A518-B7FA65D7B7E4}" srcOrd="0" destOrd="0" presId="urn:microsoft.com/office/officeart/2005/8/layout/hierarchy1"/>
    <dgm:cxn modelId="{B7EABEA4-A0EA-40E1-85CF-323526F734E4}" type="presParOf" srcId="{A5809E3E-B294-46B5-A518-B7FA65D7B7E4}" destId="{1BBDE083-F715-424F-BCB5-A4E1FFE7F486}" srcOrd="0" destOrd="0" presId="urn:microsoft.com/office/officeart/2005/8/layout/hierarchy1"/>
    <dgm:cxn modelId="{21B2D8E7-A727-40FF-8393-F1393CA0C2AC}" type="presParOf" srcId="{A5809E3E-B294-46B5-A518-B7FA65D7B7E4}" destId="{BE7871A8-1A50-4C9A-B7FF-A929DCB73804}" srcOrd="1" destOrd="0" presId="urn:microsoft.com/office/officeart/2005/8/layout/hierarchy1"/>
    <dgm:cxn modelId="{87682F7F-6894-4F87-B8EC-6DBF56225B87}" type="presParOf" srcId="{5AFACE65-6B10-4C48-BF46-8FF7A1746FD6}" destId="{0261BD98-8554-4EBF-B82C-3653FEE83BB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623CB8-4ACF-4235-BC37-214059BAC3FC}"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D077DBA3-E032-4341-BD31-13DD7776C691}">
      <dgm:prSet/>
      <dgm:spPr/>
      <dgm:t>
        <a:bodyPr/>
        <a:lstStyle/>
        <a:p>
          <a:r>
            <a:rPr lang="en-GB" b="1" spc="300" dirty="0">
              <a:solidFill>
                <a:srgbClr val="7030A0"/>
              </a:solidFill>
              <a:latin typeface="Arial" panose="020B0604020202020204" pitchFamily="34" charset="0"/>
              <a:cs typeface="Arial" panose="020B0604020202020204" pitchFamily="34" charset="0"/>
            </a:rPr>
            <a:t>My Employability</a:t>
          </a:r>
          <a:endParaRPr lang="en-US" b="1" spc="300" dirty="0">
            <a:solidFill>
              <a:srgbClr val="7030A0"/>
            </a:solidFill>
            <a:latin typeface="Arial" panose="020B0604020202020204" pitchFamily="34" charset="0"/>
            <a:cs typeface="Arial" panose="020B0604020202020204" pitchFamily="34" charset="0"/>
          </a:endParaRPr>
        </a:p>
      </dgm:t>
    </dgm:pt>
    <dgm:pt modelId="{B4D5A60E-9542-4DF8-A823-D0A5574B3E05}" type="parTrans" cxnId="{1E0154FB-B957-4BF6-94DB-3E129CE45E07}">
      <dgm:prSet/>
      <dgm:spPr/>
      <dgm:t>
        <a:bodyPr/>
        <a:lstStyle/>
        <a:p>
          <a:endParaRPr lang="en-US"/>
        </a:p>
      </dgm:t>
    </dgm:pt>
    <dgm:pt modelId="{45C31478-8800-401F-9FDC-8932DFEFEE8C}" type="sibTrans" cxnId="{1E0154FB-B957-4BF6-94DB-3E129CE45E07}">
      <dgm:prSet/>
      <dgm:spPr/>
      <dgm:t>
        <a:bodyPr/>
        <a:lstStyle/>
        <a:p>
          <a:endParaRPr lang="en-US"/>
        </a:p>
      </dgm:t>
    </dgm:pt>
    <dgm:pt modelId="{024BF2FA-670A-4E56-BFC5-34735A072700}">
      <dgm:prSet/>
      <dgm:spPr/>
      <dgm:t>
        <a:bodyPr/>
        <a:lstStyle/>
        <a:p>
          <a:pPr>
            <a:lnSpc>
              <a:spcPct val="150000"/>
            </a:lnSpc>
          </a:pPr>
          <a:r>
            <a:rPr lang="en-GB" dirty="0"/>
            <a:t>Working in teams enhances my employability, especially in the health and social care sectors, where employers seek individuals who can collaborate, communicate, and contribute effectively to multidisciplinary practices. Teamwork is one of the most essential skills required in the NHS, care homes, domiciliary care, and hospital settings. By developing my teamwork abilities now, I gain a significant advantage for future job opportunities (NHS England 2023).</a:t>
          </a:r>
          <a:endParaRPr lang="en-US" dirty="0"/>
        </a:p>
      </dgm:t>
    </dgm:pt>
    <dgm:pt modelId="{FD3BC945-308B-4C56-A29E-0E61E46CC719}" type="parTrans" cxnId="{84D9D347-7B6E-4559-A264-E65A4D800D80}">
      <dgm:prSet/>
      <dgm:spPr/>
      <dgm:t>
        <a:bodyPr/>
        <a:lstStyle/>
        <a:p>
          <a:endParaRPr lang="en-US"/>
        </a:p>
      </dgm:t>
    </dgm:pt>
    <dgm:pt modelId="{5BC1333B-387F-448A-A2AF-2C0616F99193}" type="sibTrans" cxnId="{84D9D347-7B6E-4559-A264-E65A4D800D80}">
      <dgm:prSet/>
      <dgm:spPr/>
      <dgm:t>
        <a:bodyPr/>
        <a:lstStyle/>
        <a:p>
          <a:endParaRPr lang="en-US"/>
        </a:p>
      </dgm:t>
    </dgm:pt>
    <dgm:pt modelId="{0F3C27AF-B0A6-440E-9C7C-70F36B05094E}" type="pres">
      <dgm:prSet presAssocID="{E3623CB8-4ACF-4235-BC37-214059BAC3FC}" presName="Name0" presStyleCnt="0">
        <dgm:presLayoutVars>
          <dgm:dir/>
          <dgm:animLvl val="lvl"/>
          <dgm:resizeHandles val="exact"/>
        </dgm:presLayoutVars>
      </dgm:prSet>
      <dgm:spPr/>
    </dgm:pt>
    <dgm:pt modelId="{B552BC71-698B-4BE7-923A-77E0EDB1B992}" type="pres">
      <dgm:prSet presAssocID="{D077DBA3-E032-4341-BD31-13DD7776C691}" presName="composite" presStyleCnt="0"/>
      <dgm:spPr/>
    </dgm:pt>
    <dgm:pt modelId="{4410E6B1-45BE-499E-BA13-5674AD5363C5}" type="pres">
      <dgm:prSet presAssocID="{D077DBA3-E032-4341-BD31-13DD7776C691}" presName="parTx" presStyleLbl="node1" presStyleIdx="0" presStyleCnt="1" custLinFactNeighborX="0" custLinFactNeighborY="-1634">
        <dgm:presLayoutVars>
          <dgm:chMax val="0"/>
          <dgm:chPref val="0"/>
          <dgm:bulletEnabled val="1"/>
        </dgm:presLayoutVars>
      </dgm:prSet>
      <dgm:spPr/>
    </dgm:pt>
    <dgm:pt modelId="{702E0739-7958-424C-85DD-E416539EF680}" type="pres">
      <dgm:prSet presAssocID="{D077DBA3-E032-4341-BD31-13DD7776C691}" presName="desTx" presStyleLbl="revTx" presStyleIdx="0" presStyleCnt="1" custLinFactNeighborX="11469" custLinFactNeighborY="1157">
        <dgm:presLayoutVars>
          <dgm:bulletEnabled val="1"/>
        </dgm:presLayoutVars>
      </dgm:prSet>
      <dgm:spPr/>
    </dgm:pt>
  </dgm:ptLst>
  <dgm:cxnLst>
    <dgm:cxn modelId="{6F988C2D-6DD8-441C-AA16-339519CB02A2}" type="presOf" srcId="{E3623CB8-4ACF-4235-BC37-214059BAC3FC}" destId="{0F3C27AF-B0A6-440E-9C7C-70F36B05094E}" srcOrd="0" destOrd="0" presId="urn:microsoft.com/office/officeart/2005/8/layout/chevron1"/>
    <dgm:cxn modelId="{84D9D347-7B6E-4559-A264-E65A4D800D80}" srcId="{D077DBA3-E032-4341-BD31-13DD7776C691}" destId="{024BF2FA-670A-4E56-BFC5-34735A072700}" srcOrd="0" destOrd="0" parTransId="{FD3BC945-308B-4C56-A29E-0E61E46CC719}" sibTransId="{5BC1333B-387F-448A-A2AF-2C0616F99193}"/>
    <dgm:cxn modelId="{FE8F87C2-A190-4985-ADAC-ED2011FD5193}" type="presOf" srcId="{024BF2FA-670A-4E56-BFC5-34735A072700}" destId="{702E0739-7958-424C-85DD-E416539EF680}" srcOrd="0" destOrd="0" presId="urn:microsoft.com/office/officeart/2005/8/layout/chevron1"/>
    <dgm:cxn modelId="{A5A8CEE5-27E4-46D3-B938-C8C69D4386C8}" type="presOf" srcId="{D077DBA3-E032-4341-BD31-13DD7776C691}" destId="{4410E6B1-45BE-499E-BA13-5674AD5363C5}" srcOrd="0" destOrd="0" presId="urn:microsoft.com/office/officeart/2005/8/layout/chevron1"/>
    <dgm:cxn modelId="{1E0154FB-B957-4BF6-94DB-3E129CE45E07}" srcId="{E3623CB8-4ACF-4235-BC37-214059BAC3FC}" destId="{D077DBA3-E032-4341-BD31-13DD7776C691}" srcOrd="0" destOrd="0" parTransId="{B4D5A60E-9542-4DF8-A823-D0A5574B3E05}" sibTransId="{45C31478-8800-401F-9FDC-8932DFEFEE8C}"/>
    <dgm:cxn modelId="{832DA2DB-43B3-44E8-8E59-CF25541DDC28}" type="presParOf" srcId="{0F3C27AF-B0A6-440E-9C7C-70F36B05094E}" destId="{B552BC71-698B-4BE7-923A-77E0EDB1B992}" srcOrd="0" destOrd="0" presId="urn:microsoft.com/office/officeart/2005/8/layout/chevron1"/>
    <dgm:cxn modelId="{BD64A2D4-6F9C-4197-A2B8-F5398838FE2A}" type="presParOf" srcId="{B552BC71-698B-4BE7-923A-77E0EDB1B992}" destId="{4410E6B1-45BE-499E-BA13-5674AD5363C5}" srcOrd="0" destOrd="0" presId="urn:microsoft.com/office/officeart/2005/8/layout/chevron1"/>
    <dgm:cxn modelId="{6274D284-EFFE-496B-BEB9-9B6631A196CB}" type="presParOf" srcId="{B552BC71-698B-4BE7-923A-77E0EDB1B992}" destId="{702E0739-7958-424C-85DD-E416539EF680}"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3A5F5-D449-4049-9BD1-183E2B391315}">
      <dsp:nvSpPr>
        <dsp:cNvPr id="0" name=""/>
        <dsp:cNvSpPr/>
      </dsp:nvSpPr>
      <dsp:spPr>
        <a:xfrm>
          <a:off x="251315" y="2384"/>
          <a:ext cx="3218704" cy="36628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78852-6D21-423F-BAD9-ECC9E5B4B9B2}">
      <dsp:nvSpPr>
        <dsp:cNvPr id="0" name=""/>
        <dsp:cNvSpPr/>
      </dsp:nvSpPr>
      <dsp:spPr>
        <a:xfrm>
          <a:off x="459580" y="200236"/>
          <a:ext cx="3218704" cy="36628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b="0" kern="1200" dirty="0">
              <a:latin typeface="Arial" panose="020B0604020202020204" pitchFamily="34" charset="0"/>
              <a:cs typeface="Arial" panose="020B0604020202020204" pitchFamily="34" charset="0"/>
            </a:rPr>
            <a:t>Situation: I need to discuss Mr Khan; he is short of breath.</a:t>
          </a:r>
        </a:p>
        <a:p>
          <a:pPr marL="0" lvl="0" indent="0" algn="ctr" defTabSz="622300">
            <a:lnSpc>
              <a:spcPct val="150000"/>
            </a:lnSpc>
            <a:spcBef>
              <a:spcPct val="0"/>
            </a:spcBef>
            <a:spcAft>
              <a:spcPct val="35000"/>
            </a:spcAft>
            <a:buNone/>
          </a:pPr>
          <a:r>
            <a:rPr lang="en-GB" sz="1400" b="0" kern="1200" dirty="0">
              <a:latin typeface="Arial" panose="020B0604020202020204" pitchFamily="34" charset="0"/>
              <a:cs typeface="Arial" panose="020B0604020202020204" pitchFamily="34" charset="0"/>
            </a:rPr>
            <a:t>Background: He has COPD and was stable this morning, with 95% oxygen saturation.
Assessment: His saturation has dropped to 88%, his respiratory rate is 28, and he seems more tired and confused.
Recommendation: He needs an urgent review. Can you assess him now</a:t>
          </a:r>
          <a:r>
            <a:rPr lang="en-GB" sz="1400" b="1" kern="1200" dirty="0">
              <a:latin typeface="Arial" panose="020B0604020202020204" pitchFamily="34" charset="0"/>
              <a:cs typeface="Arial" panose="020B0604020202020204" pitchFamily="34" charset="0"/>
            </a:rPr>
            <a:t>?</a:t>
          </a:r>
          <a:endParaRPr lang="en-US" sz="1400" kern="1200" dirty="0">
            <a:solidFill>
              <a:srgbClr val="00B0F0"/>
            </a:solidFill>
            <a:latin typeface="Arial" panose="020B0604020202020204" pitchFamily="34" charset="0"/>
            <a:cs typeface="Arial" panose="020B0604020202020204" pitchFamily="34" charset="0"/>
          </a:endParaRPr>
        </a:p>
      </dsp:txBody>
      <dsp:txXfrm>
        <a:off x="553853" y="294509"/>
        <a:ext cx="3030158" cy="3474260"/>
      </dsp:txXfrm>
    </dsp:sp>
    <dsp:sp modelId="{E93D07C0-F32F-4CA8-B1A7-327186FB408B}">
      <dsp:nvSpPr>
        <dsp:cNvPr id="0" name=""/>
        <dsp:cNvSpPr/>
      </dsp:nvSpPr>
      <dsp:spPr>
        <a:xfrm>
          <a:off x="3830318" y="1192"/>
          <a:ext cx="1874380" cy="20914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84677-6F09-4F32-8361-0A15505ED80E}">
      <dsp:nvSpPr>
        <dsp:cNvPr id="0" name=""/>
        <dsp:cNvSpPr/>
      </dsp:nvSpPr>
      <dsp:spPr>
        <a:xfrm>
          <a:off x="4038582" y="199043"/>
          <a:ext cx="1874380" cy="209142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b="0" kern="1200" dirty="0">
              <a:latin typeface="Arial" panose="020B0604020202020204" pitchFamily="34" charset="0"/>
              <a:cs typeface="Arial" panose="020B0604020202020204" pitchFamily="34" charset="0"/>
            </a:rPr>
            <a:t>Supports early recognition of deterioration, because I being the HCA can clearly report changes</a:t>
          </a:r>
          <a:r>
            <a:rPr lang="en-GB" sz="900" kern="1200" dirty="0"/>
            <a:t>.</a:t>
          </a:r>
        </a:p>
      </dsp:txBody>
      <dsp:txXfrm>
        <a:off x="4093481" y="253942"/>
        <a:ext cx="1764582" cy="1981629"/>
      </dsp:txXfrm>
    </dsp:sp>
    <dsp:sp modelId="{5D711A7D-3D35-48DA-8209-242F534F8907}">
      <dsp:nvSpPr>
        <dsp:cNvPr id="0" name=""/>
        <dsp:cNvSpPr/>
      </dsp:nvSpPr>
      <dsp:spPr>
        <a:xfrm>
          <a:off x="6121227" y="1192"/>
          <a:ext cx="1874380" cy="2051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AE65D6-8EB5-4EC6-90EC-AFD9F761C448}">
      <dsp:nvSpPr>
        <dsp:cNvPr id="0" name=""/>
        <dsp:cNvSpPr/>
      </dsp:nvSpPr>
      <dsp:spPr>
        <a:xfrm>
          <a:off x="6329492" y="199043"/>
          <a:ext cx="1874380" cy="205167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b="0" kern="1200" dirty="0">
              <a:latin typeface="Arial" panose="020B0604020202020204" pitchFamily="34" charset="0"/>
              <a:cs typeface="Arial" panose="020B0604020202020204" pitchFamily="34" charset="0"/>
            </a:rPr>
            <a:t>Strengthens safeguarding, as concerns are </a:t>
          </a:r>
          <a:r>
            <a:rPr lang="en-GB" sz="1400" b="0" kern="1200" baseline="0" dirty="0">
              <a:latin typeface="Arial" panose="020B0604020202020204" pitchFamily="34" charset="0"/>
              <a:cs typeface="Arial" panose="020B0604020202020204" pitchFamily="34" charset="0"/>
            </a:rPr>
            <a:t>communicated</a:t>
          </a:r>
          <a:r>
            <a:rPr lang="en-GB" sz="1400" b="0" kern="1200" dirty="0">
              <a:latin typeface="Arial" panose="020B0604020202020204" pitchFamily="34" charset="0"/>
              <a:cs typeface="Arial" panose="020B0604020202020204" pitchFamily="34" charset="0"/>
            </a:rPr>
            <a:t> clearly and </a:t>
          </a:r>
          <a:r>
            <a:rPr lang="en-GB" sz="1400" kern="1200" dirty="0">
              <a:latin typeface="Arial" panose="020B0604020202020204" pitchFamily="34" charset="0"/>
              <a:cs typeface="Arial" panose="020B0604020202020204" pitchFamily="34" charset="0"/>
            </a:rPr>
            <a:t>quickly</a:t>
          </a:r>
        </a:p>
      </dsp:txBody>
      <dsp:txXfrm>
        <a:off x="6384391" y="253942"/>
        <a:ext cx="1764582" cy="1941875"/>
      </dsp:txXfrm>
    </dsp:sp>
    <dsp:sp modelId="{1BBDE083-F715-424F-BCB5-A4E1FFE7F486}">
      <dsp:nvSpPr>
        <dsp:cNvPr id="0" name=""/>
        <dsp:cNvSpPr/>
      </dsp:nvSpPr>
      <dsp:spPr>
        <a:xfrm>
          <a:off x="8412137" y="1192"/>
          <a:ext cx="1874380" cy="19920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871A8-1A50-4C9A-B7FF-A929DCB73804}">
      <dsp:nvSpPr>
        <dsp:cNvPr id="0" name=""/>
        <dsp:cNvSpPr/>
      </dsp:nvSpPr>
      <dsp:spPr>
        <a:xfrm>
          <a:off x="8620401" y="199043"/>
          <a:ext cx="1874380" cy="199204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b="0" kern="1200" dirty="0">
              <a:latin typeface="Arial" panose="020B0604020202020204" pitchFamily="34" charset="0"/>
              <a:cs typeface="Arial" panose="020B0604020202020204" pitchFamily="34" charset="0"/>
            </a:rPr>
            <a:t>Improves escalation pathways, ensuring nurses and doctors receive accurate, concise information.</a:t>
          </a:r>
        </a:p>
      </dsp:txBody>
      <dsp:txXfrm>
        <a:off x="8675300" y="253942"/>
        <a:ext cx="1764582" cy="18822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0E6B1-45BE-499E-BA13-5674AD5363C5}">
      <dsp:nvSpPr>
        <dsp:cNvPr id="0" name=""/>
        <dsp:cNvSpPr/>
      </dsp:nvSpPr>
      <dsp:spPr>
        <a:xfrm>
          <a:off x="0" y="313785"/>
          <a:ext cx="4658138" cy="81000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b="1" kern="1200" spc="300" dirty="0">
              <a:solidFill>
                <a:srgbClr val="7030A0"/>
              </a:solidFill>
              <a:latin typeface="Arial" panose="020B0604020202020204" pitchFamily="34" charset="0"/>
              <a:cs typeface="Arial" panose="020B0604020202020204" pitchFamily="34" charset="0"/>
            </a:rPr>
            <a:t>My Employability</a:t>
          </a:r>
          <a:endParaRPr lang="en-US" sz="1500" b="1" kern="1200" spc="300" dirty="0">
            <a:solidFill>
              <a:srgbClr val="7030A0"/>
            </a:solidFill>
            <a:latin typeface="Arial" panose="020B0604020202020204" pitchFamily="34" charset="0"/>
            <a:cs typeface="Arial" panose="020B0604020202020204" pitchFamily="34" charset="0"/>
          </a:endParaRPr>
        </a:p>
      </dsp:txBody>
      <dsp:txXfrm>
        <a:off x="405000" y="313785"/>
        <a:ext cx="3848138" cy="810000"/>
      </dsp:txXfrm>
    </dsp:sp>
    <dsp:sp modelId="{702E0739-7958-424C-85DD-E416539EF680}">
      <dsp:nvSpPr>
        <dsp:cNvPr id="0" name=""/>
        <dsp:cNvSpPr/>
      </dsp:nvSpPr>
      <dsp:spPr>
        <a:xfrm>
          <a:off x="427393" y="1286691"/>
          <a:ext cx="3726510" cy="41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66750">
            <a:lnSpc>
              <a:spcPct val="150000"/>
            </a:lnSpc>
            <a:spcBef>
              <a:spcPct val="0"/>
            </a:spcBef>
            <a:spcAft>
              <a:spcPct val="15000"/>
            </a:spcAft>
            <a:buChar char="•"/>
          </a:pPr>
          <a:r>
            <a:rPr lang="en-GB" sz="1500" kern="1200" dirty="0"/>
            <a:t>Working in teams enhances my employability, especially in the health and social care sectors, where employers seek individuals who can collaborate, communicate, and contribute effectively to multidisciplinary practices. Teamwork is one of the most essential skills required in the NHS, care homes, domiciliary care, and hospital settings. By developing my teamwork abilities now, I gain a significant advantage for future job opportunities (NHS England 2023).</a:t>
          </a:r>
          <a:endParaRPr lang="en-US" sz="1500" kern="1200" dirty="0"/>
        </a:p>
      </dsp:txBody>
      <dsp:txXfrm>
        <a:off x="427393" y="1286691"/>
        <a:ext cx="3726510" cy="4185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816F9E-CA39-1304-31DE-7A1E7F179D3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5F7CE4A-20AF-755D-C96C-999401B732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54F2F5E-8CDD-4A90-8874-03BD8CE20641}" type="datetimeFigureOut">
              <a:rPr lang="en-GB" smtClean="0"/>
              <a:t>19/07/2026</a:t>
            </a:fld>
            <a:endParaRPr lang="en-GB"/>
          </a:p>
        </p:txBody>
      </p:sp>
      <p:sp>
        <p:nvSpPr>
          <p:cNvPr id="4" name="Footer Placeholder 3">
            <a:extLst>
              <a:ext uri="{FF2B5EF4-FFF2-40B4-BE49-F238E27FC236}">
                <a16:creationId xmlns:a16="http://schemas.microsoft.com/office/drawing/2014/main" id="{01F5F779-EDFE-7B96-ACC9-7F4B35BBBA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16F46CB-D6ED-904D-ED5C-6EA63D4F3D8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DF10BF-7650-48A3-BA2D-37CBE2443C5F}" type="slidenum">
              <a:rPr lang="en-GB" smtClean="0"/>
              <a:t>‹#›</a:t>
            </a:fld>
            <a:endParaRPr lang="en-GB"/>
          </a:p>
        </p:txBody>
      </p:sp>
    </p:spTree>
    <p:extLst>
      <p:ext uri="{BB962C8B-B14F-4D97-AF65-F5344CB8AC3E}">
        <p14:creationId xmlns:p14="http://schemas.microsoft.com/office/powerpoint/2010/main" val="28901368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78BA21-D8A5-4D53-9CFA-B3E57BA8616D}"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0FDD4E-E1FA-4F27-B79E-04830C909C32}" type="slidenum">
              <a:rPr lang="en-GB" smtClean="0"/>
              <a:t>‹#›</a:t>
            </a:fld>
            <a:endParaRPr lang="en-GB"/>
          </a:p>
        </p:txBody>
      </p:sp>
    </p:spTree>
    <p:extLst>
      <p:ext uri="{BB962C8B-B14F-4D97-AF65-F5344CB8AC3E}">
        <p14:creationId xmlns:p14="http://schemas.microsoft.com/office/powerpoint/2010/main" val="139614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652477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203167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3174929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3490960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19/07/2026</a:t>
            </a:fld>
            <a:endParaRPr lang="en-GB" alt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280080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19/07/2026</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3356308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391824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101078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781915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872767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86481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017601481"/>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quoimedia.com/il-est-temps-que-les-professionnels-de-la-sante-apprennent-a-travailler-en-equipe/" TargetMode="External"/><Relationship Id="rId2" Type="http://schemas.openxmlformats.org/officeDocument/2006/relationships/image" Target="../media/image5.jp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utm_source=copilot.com" TargetMode="External"/><Relationship Id="rId2" Type="http://schemas.openxmlformats.org/officeDocument/2006/relationships/hyperlink" Target="https://www.cqc.org.uk/?utm_source=copilot.com" TargetMode="External"/><Relationship Id="rId1" Type="http://schemas.openxmlformats.org/officeDocument/2006/relationships/slideLayout" Target="../slideLayouts/slideLayout2.xml"/><Relationship Id="rId4" Type="http://schemas.openxmlformats.org/officeDocument/2006/relationships/hyperlink" Target="https://www.theguardian.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409074" y="2166730"/>
            <a:ext cx="10812204" cy="4292576"/>
          </a:xfrm>
          <a:noFill/>
          <a:ln>
            <a:solidFill>
              <a:schemeClr val="bg1"/>
            </a:solidFill>
          </a:ln>
        </p:spPr>
        <p:txBody>
          <a:bodyPr wrap="square" anchor="t">
            <a:normAutofit/>
          </a:bodyPr>
          <a:lstStyle/>
          <a:p>
            <a:pPr marL="45720" indent="0">
              <a:buNone/>
            </a:pPr>
            <a:endParaRPr lang="en-GB" altLang="en-US" dirty="0">
              <a:solidFill>
                <a:schemeClr val="tx1"/>
              </a:solidFill>
            </a:endParaRPr>
          </a:p>
          <a:p>
            <a:pPr marL="45720" indent="0">
              <a:buNone/>
            </a:pPr>
            <a:r>
              <a:rPr lang="en-GB" altLang="en-US" b="1" spc="-150" dirty="0">
                <a:solidFill>
                  <a:srgbClr val="00B0F0"/>
                </a:solidFill>
                <a:latin typeface="+mj-lt"/>
              </a:rPr>
              <a:t>LCHS 4009 (LON)  Professional Career Development in Health and Social Care Assignment No.1</a:t>
            </a:r>
          </a:p>
          <a:p>
            <a:pPr marL="45720" indent="0">
              <a:lnSpc>
                <a:spcPct val="90000"/>
              </a:lnSpc>
              <a:buNone/>
            </a:pPr>
            <a:endParaRPr lang="en-GB" altLang="en-US" spc="-150" dirty="0">
              <a:solidFill>
                <a:schemeClr val="tx1"/>
              </a:solidFill>
              <a:highlight>
                <a:srgbClr val="C0C0C0"/>
              </a:highlight>
              <a:latin typeface="+mj-lt"/>
            </a:endParaRPr>
          </a:p>
          <a:p>
            <a:pPr marL="45720" indent="0">
              <a:lnSpc>
                <a:spcPct val="90000"/>
              </a:lnSpc>
              <a:buNone/>
            </a:pPr>
            <a:r>
              <a:rPr lang="en-GB" altLang="en-US" sz="2000" dirty="0">
                <a:solidFill>
                  <a:schemeClr val="tx1"/>
                </a:solidFill>
              </a:rPr>
              <a:t> </a:t>
            </a:r>
            <a:r>
              <a:rPr lang="en-GB" altLang="en-US" sz="2000" dirty="0">
                <a:solidFill>
                  <a:schemeClr val="tx1"/>
                </a:solidFill>
                <a:latin typeface="Arial" panose="020B0604020202020204" pitchFamily="34" charset="0"/>
                <a:cs typeface="Arial" panose="020B0604020202020204" pitchFamily="34" charset="0"/>
              </a:rPr>
              <a:t>Student Name:      IMELDA   LOBRIO RESURRECCION</a:t>
            </a:r>
          </a:p>
          <a:p>
            <a:pPr marL="45720" indent="0">
              <a:lnSpc>
                <a:spcPct val="90000"/>
              </a:lnSpc>
              <a:buNone/>
            </a:pPr>
            <a:r>
              <a:rPr lang="en-GB" altLang="en-US" sz="2000" dirty="0">
                <a:solidFill>
                  <a:schemeClr val="tx1"/>
                </a:solidFill>
                <a:latin typeface="Arial" panose="020B0604020202020204" pitchFamily="34" charset="0"/>
                <a:cs typeface="Arial" panose="020B0604020202020204" pitchFamily="34" charset="0"/>
              </a:rPr>
              <a:t> Student ID:            2508294</a:t>
            </a:r>
          </a:p>
          <a:p>
            <a:pPr marL="45720" indent="0">
              <a:lnSpc>
                <a:spcPct val="90000"/>
              </a:lnSpc>
              <a:buNone/>
            </a:pPr>
            <a:r>
              <a:rPr lang="en-GB" altLang="en-US" sz="2000" dirty="0">
                <a:solidFill>
                  <a:schemeClr val="tx1"/>
                </a:solidFill>
              </a:rPr>
              <a:t> </a:t>
            </a:r>
            <a:r>
              <a:rPr lang="en-GB" altLang="en-US" sz="2000" dirty="0">
                <a:solidFill>
                  <a:schemeClr val="tx1"/>
                </a:solidFill>
                <a:latin typeface="Arial" panose="020B0604020202020204" pitchFamily="34" charset="0"/>
                <a:cs typeface="Arial" panose="020B0604020202020204" pitchFamily="34" charset="0"/>
              </a:rPr>
              <a:t>Lecturer’s Name:   NATALIE DOZIE</a:t>
            </a:r>
          </a:p>
        </p:txBody>
      </p:sp>
      <p:sp>
        <p:nvSpPr>
          <p:cNvPr id="6157" name="Slide Number Placeholder 5">
            <a:extLst>
              <a:ext uri="{FF2B5EF4-FFF2-40B4-BE49-F238E27FC236}">
                <a16:creationId xmlns:a16="http://schemas.microsoft.com/office/drawing/2014/main" id="{C381C623-BF80-8031-3A34-9C114951F66A}"/>
              </a:ext>
            </a:extLst>
          </p:cNvPr>
          <p:cNvSpPr>
            <a:spLocks noGrp="1"/>
          </p:cNvSpPr>
          <p:nvPr>
            <p:ph type="sldNum" sz="quarter" idx="12"/>
          </p:nvPr>
        </p:nvSpPr>
        <p:spPr/>
        <p:txBody>
          <a:bodyPr/>
          <a:lstStyle/>
          <a:p>
            <a:pPr>
              <a:spcAft>
                <a:spcPts val="600"/>
              </a:spcAft>
              <a:defRPr/>
            </a:pPr>
            <a:fld id="{3DA9162A-D4C6-4BE6-80AC-343E718106D9}" type="slidenum">
              <a:rPr lang="en-GB" altLang="en-US" smtClean="0"/>
              <a:pPr>
                <a:spcAft>
                  <a:spcPts val="600"/>
                </a:spcAft>
                <a:defRPr/>
              </a:pPr>
              <a:t>1</a:t>
            </a:fld>
            <a:endParaRPr lang="en-GB" altLang="en-US"/>
          </a:p>
        </p:txBody>
      </p:sp>
      <p:sp>
        <p:nvSpPr>
          <p:cNvPr id="5" name="TextBox 4">
            <a:extLst>
              <a:ext uri="{FF2B5EF4-FFF2-40B4-BE49-F238E27FC236}">
                <a16:creationId xmlns:a16="http://schemas.microsoft.com/office/drawing/2014/main" id="{E4CE9383-EFFC-6276-8DEC-6128DC2B3CAF}"/>
              </a:ext>
            </a:extLst>
          </p:cNvPr>
          <p:cNvSpPr txBox="1"/>
          <p:nvPr/>
        </p:nvSpPr>
        <p:spPr>
          <a:xfrm>
            <a:off x="409073" y="5506279"/>
            <a:ext cx="9539259" cy="1045190"/>
          </a:xfrm>
          <a:prstGeom prst="rect">
            <a:avLst/>
          </a:prstGeom>
          <a:noFill/>
        </p:spPr>
        <p:txBody>
          <a:bodyPr wrap="square">
            <a:spAutoFit/>
          </a:bodyPr>
          <a:lstStyle/>
          <a:p>
            <a:r>
              <a:rPr lang="en-GB" sz="2000" dirty="0">
                <a:latin typeface="+mj-lt"/>
                <a:cs typeface="Arial" panose="020B0604020202020204" pitchFamily="34" charset="0"/>
              </a:rPr>
              <a:t>I </a:t>
            </a:r>
            <a:r>
              <a:rPr lang="en-GB" sz="2000" dirty="0">
                <a:latin typeface="Arial" panose="020B0604020202020204" pitchFamily="34" charset="0"/>
                <a:cs typeface="Arial" panose="020B0604020202020204" pitchFamily="34" charset="0"/>
              </a:rPr>
              <a:t>confirm that I have used AI tools to source images and/or for proofreading this work (GRAMMARLY on 01/07/2026). I confirm that I have not presented any AI-generated materials as my own work. </a:t>
            </a:r>
            <a:endParaRPr lang="en-GB" sz="20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B717202-5690-6BC1-7C06-8126A9998E53}"/>
              </a:ext>
            </a:extLst>
          </p:cNvPr>
          <p:cNvPicPr>
            <a:picLocks noChangeAspect="1"/>
          </p:cNvPicPr>
          <p:nvPr/>
        </p:nvPicPr>
        <p:blipFill>
          <a:blip r:embed="rId2"/>
          <a:stretch>
            <a:fillRect/>
          </a:stretch>
        </p:blipFill>
        <p:spPr>
          <a:xfrm>
            <a:off x="409074" y="425026"/>
            <a:ext cx="3427430" cy="146585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811C892-2DB1-C630-DF11-11F02A31C739}"/>
              </a:ext>
            </a:extLst>
          </p:cNvPr>
          <p:cNvSpPr>
            <a:spLocks noGrp="1"/>
          </p:cNvSpPr>
          <p:nvPr>
            <p:ph type="title"/>
          </p:nvPr>
        </p:nvSpPr>
        <p:spPr>
          <a:xfrm>
            <a:off x="5297762" y="932688"/>
            <a:ext cx="6251110" cy="774747"/>
          </a:xfrm>
        </p:spPr>
        <p:txBody>
          <a:bodyPr vert="horz" lIns="91440" tIns="45720" rIns="91440" bIns="45720" rtlCol="0" anchor="b">
            <a:normAutofit fontScale="90000"/>
          </a:bodyPr>
          <a:lstStyle/>
          <a:p>
            <a:r>
              <a:rPr lang="en-US" sz="5400" b="1" spc="300" dirty="0">
                <a:solidFill>
                  <a:srgbClr val="00B0F0"/>
                </a:solidFill>
              </a:rPr>
              <a:t>Introduction</a:t>
            </a:r>
          </a:p>
        </p:txBody>
      </p:sp>
      <p:pic>
        <p:nvPicPr>
          <p:cNvPr id="6" name="Content Placeholder 5">
            <a:extLst>
              <a:ext uri="{FF2B5EF4-FFF2-40B4-BE49-F238E27FC236}">
                <a16:creationId xmlns:a16="http://schemas.microsoft.com/office/drawing/2014/main" id="{AED0FC97-0646-08F0-6BE4-7913C88146FC}"/>
              </a:ext>
            </a:extLst>
          </p:cNvPr>
          <p:cNvPicPr>
            <a:picLocks noGrp="1" noChangeAspect="1"/>
          </p:cNvPicPr>
          <p:nvPr>
            <p:ph sz="quarter" idx="4"/>
          </p:nvPr>
        </p:nvPicPr>
        <p:blipFill>
          <a:blip r:embed="rId2"/>
          <a:srcRect r="367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44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2"/>
          </p:nvPr>
        </p:nvSpPr>
        <p:spPr>
          <a:xfrm>
            <a:off x="5297762" y="2706624"/>
            <a:ext cx="6251110" cy="3483864"/>
          </a:xfrm>
        </p:spPr>
        <p:txBody>
          <a:bodyPr vert="horz" lIns="91440" tIns="45720" rIns="91440" bIns="45720" numCol="1" rtlCol="0">
            <a:normAutofit/>
          </a:bodyPr>
          <a:lstStyle/>
          <a:p>
            <a:pPr>
              <a:defRPr/>
            </a:pPr>
            <a:r>
              <a:rPr lang="en-US" altLang="en-US" sz="1900"/>
              <a:t>My name is Imelda Lobrio Resurreccion,</a:t>
            </a:r>
          </a:p>
          <a:p>
            <a:pPr>
              <a:defRPr/>
            </a:pPr>
            <a:r>
              <a:rPr lang="en-US" altLang="en-US" sz="1900"/>
              <a:t>ID Number 2508294.</a:t>
            </a:r>
          </a:p>
          <a:p>
            <a:pPr>
              <a:defRPr/>
            </a:pPr>
            <a:r>
              <a:rPr lang="en-US" altLang="en-US" sz="1900"/>
              <a:t>I will be choosing  Working in Teams in Health and Social Care.</a:t>
            </a:r>
          </a:p>
          <a:p>
            <a:pPr>
              <a:defRPr/>
            </a:pPr>
            <a:r>
              <a:rPr lang="en-US" sz="1900"/>
              <a:t>Importance of Working as a Team in Professional Practice</a:t>
            </a:r>
          </a:p>
          <a:p>
            <a:pPr>
              <a:defRPr/>
            </a:pPr>
            <a:r>
              <a:rPr lang="en-US" sz="1900"/>
              <a:t>Model or framework </a:t>
            </a:r>
          </a:p>
          <a:p>
            <a:pPr>
              <a:defRPr/>
            </a:pPr>
            <a:r>
              <a:rPr lang="en-US" sz="1900"/>
              <a:t>Applying this skill in practice</a:t>
            </a:r>
          </a:p>
          <a:p>
            <a:pPr>
              <a:defRPr/>
            </a:pPr>
            <a:r>
              <a:rPr lang="en-US" sz="1900"/>
              <a:t>How does this skill support my future career?</a:t>
            </a:r>
            <a:br>
              <a:rPr lang="en-US" sz="1900"/>
            </a:br>
            <a:endParaRPr lang="en-US" sz="1900"/>
          </a:p>
          <a:p>
            <a:pPr>
              <a:defRPr/>
            </a:pPr>
            <a:endParaRPr lang="en-US" sz="1900"/>
          </a:p>
          <a:p>
            <a:pPr>
              <a:defRPr/>
            </a:pPr>
            <a:endParaRPr lang="en-US" sz="1900"/>
          </a:p>
          <a:p>
            <a:pPr>
              <a:defRPr/>
            </a:pPr>
            <a:endParaRPr lang="en-US" altLang="en-US" sz="1900"/>
          </a:p>
          <a:p>
            <a:pPr>
              <a:defRPr/>
            </a:pPr>
            <a:endParaRPr lang="en-US" altLang="en-US" sz="1900"/>
          </a:p>
          <a:p>
            <a:pPr>
              <a:defRPr/>
            </a:pPr>
            <a:endParaRPr lang="en-US" altLang="en-US" sz="1900"/>
          </a:p>
          <a:p>
            <a:pPr>
              <a:defRPr/>
            </a:pPr>
            <a:endParaRPr lang="en-US" altLang="en-US" sz="1900"/>
          </a:p>
          <a:p>
            <a:pPr>
              <a:defRPr/>
            </a:pPr>
            <a:endParaRPr lang="en-US" altLang="en-US" sz="1900"/>
          </a:p>
          <a:p>
            <a:pPr>
              <a:defRPr/>
            </a:pPr>
            <a:endParaRPr lang="en-US" altLang="en-US" sz="1900"/>
          </a:p>
          <a:p>
            <a:pPr marL="0">
              <a:defRPr/>
            </a:pPr>
            <a:endParaRPr lang="en-US" sz="1900" b="1"/>
          </a:p>
          <a:p>
            <a:pPr>
              <a:defRPr/>
            </a:pPr>
            <a:endParaRPr lang="en-US" sz="1900" b="1"/>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914400">
              <a:spcAft>
                <a:spcPts val="600"/>
              </a:spcAft>
              <a:defRPr/>
            </a:pPr>
            <a:fld id="{9C9D1F96-3DE6-40B6-9DCF-E50C656CAE8D}" type="datetime1">
              <a:rPr lang="en-US" altLang="en-US">
                <a:solidFill>
                  <a:srgbClr val="FFFFFF"/>
                </a:solidFill>
                <a:latin typeface="Calibri" panose="020F0502020204030204"/>
              </a:rPr>
              <a:pPr defTabSz="914400">
                <a:spcAft>
                  <a:spcPts val="600"/>
                </a:spcAft>
                <a:defRPr/>
              </a:pPr>
              <a:t>7/19/2026</a:t>
            </a:fld>
            <a:endParaRPr lang="en-US" altLang="en-US">
              <a:solidFill>
                <a:srgbClr val="FFFFFF"/>
              </a:solidFill>
              <a:latin typeface="Calibri" panose="020F0502020204030204"/>
            </a:endParaRP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xfrm>
            <a:off x="10052978" y="6356350"/>
            <a:ext cx="1300821"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914400">
              <a:spcBef>
                <a:spcPts val="0"/>
              </a:spcBef>
              <a:spcAft>
                <a:spcPts val="600"/>
              </a:spcAft>
              <a:buNone/>
              <a:defRPr/>
            </a:pPr>
            <a:fld id="{909D677E-A245-6143-BFA3-B4B2737C38D0}" type="slidenum">
              <a:rPr lang="en-US" altLang="en-US" sz="1200">
                <a:solidFill>
                  <a:prstClr val="black">
                    <a:tint val="75000"/>
                  </a:prstClr>
                </a:solidFill>
                <a:latin typeface="Calibri" panose="020F0502020204030204"/>
              </a:rPr>
              <a:pPr defTabSz="914400">
                <a:spcBef>
                  <a:spcPts val="0"/>
                </a:spcBef>
                <a:spcAft>
                  <a:spcPts val="600"/>
                </a:spcAft>
                <a:buNone/>
                <a:defRPr/>
              </a:pPr>
              <a:t>2</a:t>
            </a:fld>
            <a:endParaRPr lang="en-US" altLang="en-US" sz="1200">
              <a:solidFill>
                <a:prstClr val="black">
                  <a:tint val="75000"/>
                </a:prstClr>
              </a:solidFill>
              <a:latin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474" name="Picture 19473">
            <a:extLst>
              <a:ext uri="{FF2B5EF4-FFF2-40B4-BE49-F238E27FC236}">
                <a16:creationId xmlns:a16="http://schemas.microsoft.com/office/drawing/2014/main" id="{205EA6F9-A273-3273-7D0B-346C31C49CEA}"/>
              </a:ext>
            </a:extLst>
          </p:cNvPr>
          <p:cNvPicPr>
            <a:picLocks noChangeAspect="1"/>
          </p:cNvPicPr>
          <p:nvPr/>
        </p:nvPicPr>
        <p:blipFill>
          <a:blip r:embed="rId2"/>
          <a:srcRect l="9491" r="9538" b="2"/>
          <a:stretch>
            <a:fillRect/>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481013" y="6356350"/>
            <a:ext cx="2743200" cy="365125"/>
          </a:xfrm>
        </p:spPr>
        <p:txBody>
          <a:bodyPr>
            <a:normAutofit/>
          </a:bodyPr>
          <a:lstStyle/>
          <a:p>
            <a:pPr>
              <a:spcAft>
                <a:spcPts val="600"/>
              </a:spcAft>
              <a:defRPr/>
            </a:pPr>
            <a:fld id="{BF746479-5A54-43D8-9985-034223541E15}" type="datetime1">
              <a:rPr lang="en-GB" altLang="en-US">
                <a:solidFill>
                  <a:schemeClr val="tx1">
                    <a:lumMod val="75000"/>
                    <a:lumOff val="25000"/>
                  </a:schemeClr>
                </a:solidFill>
                <a:latin typeface="Myriad Pro"/>
              </a:rPr>
              <a:pPr>
                <a:spcAft>
                  <a:spcPts val="600"/>
                </a:spcAft>
                <a:defRPr/>
              </a:pPr>
              <a:t>19/07/2026</a:t>
            </a:fld>
            <a:endParaRPr lang="en-GB" altLang="en-US">
              <a:solidFill>
                <a:schemeClr val="tx1">
                  <a:lumMod val="75000"/>
                  <a:lumOff val="25000"/>
                </a:schemeClr>
              </a:solidFill>
              <a:latin typeface="Myriad Pro"/>
            </a:endParaRPr>
          </a:p>
        </p:txBody>
      </p:sp>
      <p:sp>
        <p:nvSpPr>
          <p:cNvPr id="2" name="Rectangle 1">
            <a:extLst>
              <a:ext uri="{FF2B5EF4-FFF2-40B4-BE49-F238E27FC236}">
                <a16:creationId xmlns:a16="http://schemas.microsoft.com/office/drawing/2014/main" id="{7912D05F-726E-A721-24AF-8312ADEA31DA}"/>
              </a:ext>
            </a:extLst>
          </p:cNvPr>
          <p:cNvSpPr/>
          <p:nvPr/>
        </p:nvSpPr>
        <p:spPr>
          <a:xfrm>
            <a:off x="2001293" y="524912"/>
            <a:ext cx="6864412" cy="73393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9463" name="TextBox 5">
            <a:extLst>
              <a:ext uri="{FF2B5EF4-FFF2-40B4-BE49-F238E27FC236}">
                <a16:creationId xmlns:a16="http://schemas.microsoft.com/office/drawing/2014/main" id="{00C888A5-D5C5-08EB-1C80-75E1600648C9}"/>
              </a:ext>
            </a:extLst>
          </p:cNvPr>
          <p:cNvGraphicFramePr/>
          <p:nvPr>
            <p:extLst>
              <p:ext uri="{D42A27DB-BD31-4B8C-83A1-F6EECF244321}">
                <p14:modId xmlns:p14="http://schemas.microsoft.com/office/powerpoint/2010/main" val="296586493"/>
              </p:ext>
            </p:extLst>
          </p:nvPr>
        </p:nvGraphicFramePr>
        <p:xfrm>
          <a:off x="6204404" y="416960"/>
          <a:ext cx="5504996" cy="5844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4">
            <a:extLst>
              <a:ext uri="{FF2B5EF4-FFF2-40B4-BE49-F238E27FC236}">
                <a16:creationId xmlns:a16="http://schemas.microsoft.com/office/drawing/2014/main" id="{419EDE15-D133-35D6-FBBC-5B5CE9D102FE}"/>
              </a:ext>
            </a:extLst>
          </p:cNvPr>
          <p:cNvSpPr>
            <a:spLocks noGrp="1"/>
          </p:cNvSpPr>
          <p:nvPr>
            <p:ph idx="1"/>
          </p:nvPr>
        </p:nvSpPr>
        <p:spPr>
          <a:xfrm>
            <a:off x="6813982" y="596348"/>
            <a:ext cx="4539817" cy="907599"/>
          </a:xfrm>
        </p:spPr>
        <p:txBody>
          <a:bodyPr>
            <a:noAutofit/>
          </a:bodyPr>
          <a:lstStyle/>
          <a:p>
            <a:pPr marL="0" indent="0">
              <a:buNone/>
            </a:pPr>
            <a:r>
              <a:rPr lang="en-GB" sz="3200" b="1" dirty="0">
                <a:solidFill>
                  <a:srgbClr val="00B0F0"/>
                </a:solidFill>
                <a:latin typeface="+mj-lt"/>
                <a:cs typeface="Arial" panose="020B0604020202020204" pitchFamily="34" charset="0"/>
              </a:rPr>
              <a:t>Importance of Working as a Team </a:t>
            </a:r>
            <a:endParaRPr lang="en-GB" sz="3200" b="1" dirty="0">
              <a:latin typeface="+mj-lt"/>
            </a:endParaRPr>
          </a:p>
        </p:txBody>
      </p:sp>
      <p:pic>
        <p:nvPicPr>
          <p:cNvPr id="11" name="Picture 10" descr="TEAM">
            <a:extLst>
              <a:ext uri="{FF2B5EF4-FFF2-40B4-BE49-F238E27FC236}">
                <a16:creationId xmlns:a16="http://schemas.microsoft.com/office/drawing/2014/main" id="{2CB3BA89-3790-8564-D77F-F9B823DF183A}"/>
              </a:ext>
            </a:extLst>
          </p:cNvPr>
          <p:cNvPicPr>
            <a:picLocks noChangeAspect="1"/>
          </p:cNvPicPr>
          <p:nvPr/>
        </p:nvPicPr>
        <p:blipFill>
          <a:blip r:embed="rId8"/>
          <a:stretch>
            <a:fillRect/>
          </a:stretch>
        </p:blipFill>
        <p:spPr>
          <a:xfrm>
            <a:off x="481013" y="136524"/>
            <a:ext cx="4429190" cy="4150426"/>
          </a:xfrm>
          <a:prstGeom prst="rect">
            <a:avLst/>
          </a:prstGeom>
        </p:spPr>
      </p:pic>
      <p:sp>
        <p:nvSpPr>
          <p:cNvPr id="12" name="TextBox 11">
            <a:extLst>
              <a:ext uri="{FF2B5EF4-FFF2-40B4-BE49-F238E27FC236}">
                <a16:creationId xmlns:a16="http://schemas.microsoft.com/office/drawing/2014/main" id="{0EC5A8F3-6F39-DE8A-1914-89FC80B56611}"/>
              </a:ext>
            </a:extLst>
          </p:cNvPr>
          <p:cNvSpPr txBox="1"/>
          <p:nvPr/>
        </p:nvSpPr>
        <p:spPr>
          <a:xfrm>
            <a:off x="6725653" y="2177716"/>
            <a:ext cx="4054642" cy="502701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Teamwork makes everyday tasks easier and more efficient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It improves communication and reduces conflict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Teamwork is a vital life skill that enhances well‑being, strengthens connections, and supports success in everyday situations.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It encourages creativity and better problem‑solving (</a:t>
            </a:r>
            <a:r>
              <a:rPr lang="en-GB" dirty="0"/>
              <a:t>Taylor, M.(2024).</a:t>
            </a: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123A1E-AE58-D253-0395-6488D175004E}"/>
              </a:ext>
            </a:extLst>
          </p:cNvPr>
          <p:cNvSpPr txBox="1"/>
          <p:nvPr/>
        </p:nvSpPr>
        <p:spPr>
          <a:xfrm>
            <a:off x="983975" y="3279847"/>
            <a:ext cx="10515600" cy="3441628"/>
          </a:xfrm>
          <a:prstGeom prst="rect">
            <a:avLst/>
          </a:prstGeom>
        </p:spPr>
        <p:txBody>
          <a:bodyPr vert="horz" lIns="91440" tIns="45720" rIns="91440" bIns="45720" rtlCol="0">
            <a:normAutofit fontScale="25000" lnSpcReduction="20000"/>
          </a:bodyPr>
          <a:lstStyle/>
          <a:p>
            <a:pPr indent="-228600" algn="just" defTabSz="914400">
              <a:lnSpc>
                <a:spcPct val="90000"/>
              </a:lnSpc>
              <a:spcAft>
                <a:spcPts val="600"/>
              </a:spcAft>
              <a:buClr>
                <a:schemeClr val="accent1"/>
              </a:buClr>
              <a:buSzPct val="80000"/>
              <a:buFont typeface="Arial" panose="020B0604020202020204" pitchFamily="34" charset="0"/>
              <a:buChar char="•"/>
            </a:pPr>
            <a:endParaRPr lang="en-US" sz="1300" dirty="0">
              <a:solidFill>
                <a:schemeClr val="tx2"/>
              </a:solidFill>
              <a:latin typeface="Arial" panose="020B0604020202020204" pitchFamily="34" charset="0"/>
              <a:cs typeface="Arial" panose="020B0604020202020204" pitchFamily="34" charset="0"/>
            </a:endParaRPr>
          </a:p>
          <a:p>
            <a:pPr algn="just" defTabSz="914400">
              <a:lnSpc>
                <a:spcPct val="170000"/>
              </a:lnSpc>
              <a:spcAft>
                <a:spcPts val="600"/>
              </a:spcAft>
              <a:buClr>
                <a:schemeClr val="accent1"/>
              </a:buClr>
              <a:buSzPct val="80000"/>
            </a:pPr>
            <a:r>
              <a:rPr lang="en-GB" sz="7200" dirty="0">
                <a:solidFill>
                  <a:schemeClr val="tx2"/>
                </a:solidFill>
                <a:latin typeface="Arial" panose="020B0604020202020204" pitchFamily="34" charset="0"/>
                <a:cs typeface="Arial" panose="020B0604020202020204" pitchFamily="34" charset="0"/>
              </a:rPr>
              <a:t>Teamwork ensures accurate information sharing, coordination of tasks, reduced risks, consistent and person-centred care, and support for staff confidence. All these elements contribute directly to safe and high-quality care. When information flows clearly among colleagues, everyone understands the needs, preferences, and current conditions of each service user. This clear communication helps prevent mistakes and ensures continuity across shifts. Coordinated tasks allow staff to work efficiently, avoid duplication of efforts, and support one another during complex or demanding care activities. Additionally, teamwork reduces risks, as team members can identify hazards early, escalate concerns, and follow safe procedures together.</a:t>
            </a:r>
            <a:r>
              <a:rPr lang="en-US" sz="7200" dirty="0">
                <a:solidFill>
                  <a:schemeClr val="tx2"/>
                </a:solidFill>
                <a:latin typeface="Arial" panose="020B0604020202020204" pitchFamily="34" charset="0"/>
                <a:cs typeface="Arial" panose="020B0604020202020204" pitchFamily="34" charset="0"/>
              </a:rPr>
              <a:t>(CQC, 2022).</a:t>
            </a:r>
          </a:p>
          <a:p>
            <a:pPr algn="just" defTabSz="914400">
              <a:lnSpc>
                <a:spcPct val="170000"/>
              </a:lnSpc>
              <a:spcAft>
                <a:spcPts val="600"/>
              </a:spcAft>
              <a:buClr>
                <a:schemeClr val="accent1"/>
              </a:buClr>
              <a:buSzPct val="80000"/>
            </a:pPr>
            <a:r>
              <a:rPr lang="en-US" sz="7200" b="1" dirty="0">
                <a:solidFill>
                  <a:schemeClr val="tx2"/>
                </a:solidFill>
                <a:latin typeface="Arial" panose="020B0604020202020204" pitchFamily="34" charset="0"/>
                <a:cs typeface="Arial" panose="020B0604020202020204" pitchFamily="34" charset="0"/>
              </a:rPr>
              <a:t> </a:t>
            </a:r>
          </a:p>
          <a:p>
            <a:pPr algn="just" defTabSz="914400">
              <a:lnSpc>
                <a:spcPct val="170000"/>
              </a:lnSpc>
              <a:spcAft>
                <a:spcPts val="600"/>
              </a:spcAft>
              <a:buClr>
                <a:schemeClr val="accent1"/>
              </a:buClr>
              <a:buSzPct val="80000"/>
            </a:pPr>
            <a:r>
              <a:rPr lang="en-US" sz="7200" b="1" dirty="0">
                <a:solidFill>
                  <a:schemeClr val="tx2"/>
                </a:solidFill>
                <a:latin typeface="Arial" panose="020B0604020202020204" pitchFamily="34" charset="0"/>
                <a:cs typeface="Arial" panose="020B0604020202020204" pitchFamily="34" charset="0"/>
              </a:rPr>
              <a:t>Consistent person-</a:t>
            </a:r>
            <a:r>
              <a:rPr lang="en-US" sz="7200" b="1" dirty="0" err="1">
                <a:solidFill>
                  <a:schemeClr val="tx2"/>
                </a:solidFill>
                <a:latin typeface="Arial" panose="020B0604020202020204" pitchFamily="34" charset="0"/>
                <a:cs typeface="Arial" panose="020B0604020202020204" pitchFamily="34" charset="0"/>
              </a:rPr>
              <a:t>centred</a:t>
            </a:r>
            <a:r>
              <a:rPr lang="en-US" sz="7200" b="1" dirty="0">
                <a:solidFill>
                  <a:schemeClr val="tx2"/>
                </a:solidFill>
                <a:latin typeface="Arial" panose="020B0604020202020204" pitchFamily="34" charset="0"/>
                <a:cs typeface="Arial" panose="020B0604020202020204" pitchFamily="34" charset="0"/>
              </a:rPr>
              <a:t> care is achievable when the entire team follows a shared care plan.  - When staff feel supported within a strong team, they communicate effectively, manage stress, and provide high-quality care, creating a safer environment for everyone.  - Upholding individual choices and promoting dignity enhance well-being in this context. </a:t>
            </a:r>
          </a:p>
        </p:txBody>
      </p:sp>
      <p:sp>
        <p:nvSpPr>
          <p:cNvPr id="2" name="Date Placeholder 1">
            <a:extLst>
              <a:ext uri="{FF2B5EF4-FFF2-40B4-BE49-F238E27FC236}">
                <a16:creationId xmlns:a16="http://schemas.microsoft.com/office/drawing/2014/main" id="{C4DFEBC7-C64B-1AC9-11B5-B3C36698E22D}"/>
              </a:ext>
            </a:extLst>
          </p:cNvPr>
          <p:cNvSpPr>
            <a:spLocks noGrp="1"/>
          </p:cNvSpPr>
          <p:nvPr>
            <p:ph type="dt" sz="half" idx="10"/>
          </p:nvPr>
        </p:nvSpPr>
        <p:spPr>
          <a:xfrm>
            <a:off x="804672" y="6356350"/>
            <a:ext cx="2743200" cy="365125"/>
          </a:xfrm>
        </p:spPr>
        <p:txBody>
          <a:bodyPr vert="horz" lIns="91440" tIns="45720" rIns="91440" bIns="45720" rtlCol="0" anchor="ctr">
            <a:normAutofit/>
          </a:bodyPr>
          <a:lstStyle/>
          <a:p>
            <a:pPr defTabSz="914400">
              <a:spcAft>
                <a:spcPts val="600"/>
              </a:spcAft>
              <a:defRPr/>
            </a:pPr>
            <a:fld id="{5E23D760-A5D6-4408-9293-3816AB405458}" type="datetime1">
              <a:rPr lang="en-US" altLang="en-US" smtClean="0">
                <a:solidFill>
                  <a:schemeClr val="tx1">
                    <a:tint val="75000"/>
                  </a:schemeClr>
                </a:solidFill>
              </a:rPr>
              <a:pPr defTabSz="914400">
                <a:spcAft>
                  <a:spcPts val="600"/>
                </a:spcAft>
                <a:defRPr/>
              </a:pPr>
              <a:t>7/19/2026</a:t>
            </a:fld>
            <a:endParaRPr lang="en-US" altLang="en-US">
              <a:solidFill>
                <a:schemeClr val="tx1">
                  <a:tint val="75000"/>
                </a:schemeClr>
              </a:solidFill>
            </a:endParaRPr>
          </a:p>
        </p:txBody>
      </p:sp>
      <p:sp>
        <p:nvSpPr>
          <p:cNvPr id="3" name="Slide Number Placeholder 2">
            <a:extLst>
              <a:ext uri="{FF2B5EF4-FFF2-40B4-BE49-F238E27FC236}">
                <a16:creationId xmlns:a16="http://schemas.microsoft.com/office/drawing/2014/main" id="{D8E5263A-77C5-36F3-3375-C11B95C15A02}"/>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1627DB7A-9E6D-4CCE-BDBB-D06183803CCF}" type="slidenum">
              <a:rPr lang="en-US" altLang="en-US" smtClean="0">
                <a:solidFill>
                  <a:schemeClr val="tx1">
                    <a:tint val="75000"/>
                  </a:schemeClr>
                </a:solidFill>
              </a:rPr>
              <a:pPr defTabSz="914400">
                <a:spcAft>
                  <a:spcPts val="600"/>
                </a:spcAft>
                <a:defRPr/>
              </a:pPr>
              <a:t>4</a:t>
            </a:fld>
            <a:endParaRPr lang="en-US" altLang="en-US">
              <a:solidFill>
                <a:schemeClr val="tx1">
                  <a:tint val="75000"/>
                </a:schemeClr>
              </a:solidFill>
            </a:endParaRPr>
          </a:p>
        </p:txBody>
      </p:sp>
      <p:sp>
        <p:nvSpPr>
          <p:cNvPr id="5" name="TextBox 4">
            <a:extLst>
              <a:ext uri="{FF2B5EF4-FFF2-40B4-BE49-F238E27FC236}">
                <a16:creationId xmlns:a16="http://schemas.microsoft.com/office/drawing/2014/main" id="{F8204D0A-02B6-6253-3A13-237A9A325E7A}"/>
              </a:ext>
            </a:extLst>
          </p:cNvPr>
          <p:cNvSpPr txBox="1"/>
          <p:nvPr/>
        </p:nvSpPr>
        <p:spPr>
          <a:xfrm>
            <a:off x="983974" y="924339"/>
            <a:ext cx="3379304" cy="1569660"/>
          </a:xfrm>
          <a:prstGeom prst="rect">
            <a:avLst/>
          </a:prstGeom>
          <a:noFill/>
        </p:spPr>
        <p:txBody>
          <a:bodyPr wrap="square" rtlCol="0">
            <a:spAutoFit/>
          </a:bodyPr>
          <a:lstStyle/>
          <a:p>
            <a:pPr>
              <a:spcAft>
                <a:spcPts val="600"/>
              </a:spcAft>
            </a:pPr>
            <a:r>
              <a:rPr lang="en-US" sz="2400" b="1" dirty="0">
                <a:solidFill>
                  <a:srgbClr val="00B0F0"/>
                </a:solidFill>
                <a:latin typeface="+mj-lt"/>
                <a:cs typeface="Arial" panose="020B0604020202020204" pitchFamily="34" charset="0"/>
              </a:rPr>
              <a:t>Why is This Skill Essential for People Working in Health and Social Care</a:t>
            </a:r>
            <a:endParaRPr lang="en-GB" sz="2400" b="1" dirty="0">
              <a:solidFill>
                <a:srgbClr val="00B0F0"/>
              </a:solidFill>
              <a:latin typeface="+mj-lt"/>
              <a:cs typeface="Arial" panose="020B0604020202020204" pitchFamily="34" charset="0"/>
            </a:endParaRPr>
          </a:p>
        </p:txBody>
      </p:sp>
      <p:pic>
        <p:nvPicPr>
          <p:cNvPr id="7" name="Picture 6" descr="A group of medical professionals, including doctors and nurses, are standing together in a close-knit circle, hands clasped together.&#10;&#10;AI-generated content may be incorrect.">
            <a:extLst>
              <a:ext uri="{FF2B5EF4-FFF2-40B4-BE49-F238E27FC236}">
                <a16:creationId xmlns:a16="http://schemas.microsoft.com/office/drawing/2014/main" id="{7389C5A8-E549-3ACE-29B8-8D0059080D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5632" y="208722"/>
            <a:ext cx="5252394" cy="3071125"/>
          </a:xfrm>
          <a:prstGeom prst="rect">
            <a:avLst/>
          </a:prstGeom>
        </p:spPr>
      </p:pic>
      <p:sp>
        <p:nvSpPr>
          <p:cNvPr id="8" name="TextBox 7">
            <a:extLst>
              <a:ext uri="{FF2B5EF4-FFF2-40B4-BE49-F238E27FC236}">
                <a16:creationId xmlns:a16="http://schemas.microsoft.com/office/drawing/2014/main" id="{E67D9A31-CCDD-7139-1DD4-4004C319852B}"/>
              </a:ext>
            </a:extLst>
          </p:cNvPr>
          <p:cNvSpPr txBox="1"/>
          <p:nvPr/>
        </p:nvSpPr>
        <p:spPr>
          <a:xfrm>
            <a:off x="6713620" y="6726249"/>
            <a:ext cx="4144879" cy="230832"/>
          </a:xfrm>
          <a:prstGeom prst="rect">
            <a:avLst/>
          </a:prstGeom>
          <a:noFill/>
        </p:spPr>
        <p:txBody>
          <a:bodyPr wrap="square" rtlCol="0">
            <a:spAutoFit/>
          </a:bodyPr>
          <a:lstStyle/>
          <a:p>
            <a:r>
              <a:rPr lang="en-GB" sz="900">
                <a:hlinkClick r:id="rId3" tooltip="https://quoimedia.com/il-est-temps-que-les-professionnels-de-la-sante-apprennent-a-travailler-en-equipe/"/>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3025504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SBAR template is a structured communication tool used in healthcare, outlining Situation, Background, Assessment, and Recommendation for clear and efficient information exchange.">
            <a:extLst>
              <a:ext uri="{FF2B5EF4-FFF2-40B4-BE49-F238E27FC236}">
                <a16:creationId xmlns:a16="http://schemas.microsoft.com/office/drawing/2014/main" id="{C1983F06-B189-95DD-6EB3-45B82AF30F2D}"/>
              </a:ext>
            </a:extLst>
          </p:cNvPr>
          <p:cNvPicPr>
            <a:picLocks noChangeAspect="1"/>
          </p:cNvPicPr>
          <p:nvPr/>
        </p:nvPicPr>
        <p:blipFill>
          <a:blip r:embed="rId2"/>
          <a:srcRect t="15167" r="1" b="12115"/>
          <a:stretch>
            <a:fillRect/>
          </a:stretch>
        </p:blipFill>
        <p:spPr>
          <a:xfrm>
            <a:off x="909240" y="1898374"/>
            <a:ext cx="9079586" cy="3687417"/>
          </a:xfrm>
          <a:prstGeom prst="rect">
            <a:avLst/>
          </a:prstGeom>
        </p:spPr>
      </p:pic>
      <p:sp>
        <p:nvSpPr>
          <p:cNvPr id="3" name="Slide Number Placeholder 2">
            <a:extLst>
              <a:ext uri="{FF2B5EF4-FFF2-40B4-BE49-F238E27FC236}">
                <a16:creationId xmlns:a16="http://schemas.microsoft.com/office/drawing/2014/main" id="{92566B88-785B-762E-FE91-BAFD521D0CAD}"/>
              </a:ext>
            </a:extLst>
          </p:cNvPr>
          <p:cNvSpPr>
            <a:spLocks noGrp="1"/>
          </p:cNvSpPr>
          <p:nvPr>
            <p:ph type="sldNum" sz="quarter" idx="12"/>
          </p:nvPr>
        </p:nvSpPr>
        <p:spPr>
          <a:xfrm>
            <a:off x="7533873" y="4502426"/>
            <a:ext cx="1222501" cy="168315"/>
          </a:xfrm>
        </p:spPr>
        <p:txBody>
          <a:bodyPr>
            <a:normAutofit fontScale="25000" lnSpcReduction="20000"/>
          </a:bodyPr>
          <a:lstStyle/>
          <a:p>
            <a:pPr>
              <a:spcAft>
                <a:spcPts val="600"/>
              </a:spcAft>
              <a:defRPr/>
            </a:pPr>
            <a:r>
              <a:rPr lang="en-GB" sz="5500" dirty="0"/>
              <a:t>essay writers</a:t>
            </a:r>
          </a:p>
          <a:p>
            <a:pPr>
              <a:spcAft>
                <a:spcPts val="600"/>
              </a:spcAft>
              <a:defRPr/>
            </a:pPr>
            <a:r>
              <a:rPr lang="en-GB" dirty="0"/>
              <a:t> </a:t>
            </a:r>
          </a:p>
          <a:p>
            <a:pPr>
              <a:spcAft>
                <a:spcPts val="600"/>
              </a:spcAft>
              <a:defRPr/>
            </a:pPr>
            <a:endParaRPr lang="en-GB" altLang="en-US"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7AF9C36-DF81-370A-3E2D-1F8CD91B071B}"/>
              </a:ext>
            </a:extLst>
          </p:cNvPr>
          <p:cNvSpPr txBox="1"/>
          <p:nvPr/>
        </p:nvSpPr>
        <p:spPr>
          <a:xfrm>
            <a:off x="4321864" y="240912"/>
            <a:ext cx="3629439" cy="738664"/>
          </a:xfrm>
          <a:prstGeom prst="rect">
            <a:avLst/>
          </a:prstGeom>
          <a:noFill/>
        </p:spPr>
        <p:txBody>
          <a:bodyPr wrap="square" rtlCol="0">
            <a:spAutoFit/>
          </a:bodyPr>
          <a:lstStyle/>
          <a:p>
            <a:pPr algn="ctr"/>
            <a:r>
              <a:rPr lang="en-GB" sz="2400" b="1" spc="300" dirty="0">
                <a:solidFill>
                  <a:srgbClr val="00B0F0"/>
                </a:solidFill>
                <a:latin typeface="+mj-lt"/>
                <a:cs typeface="Arial" panose="020B0604020202020204" pitchFamily="34" charset="0"/>
              </a:rPr>
              <a:t>Model of Framework</a:t>
            </a:r>
          </a:p>
          <a:p>
            <a:pPr algn="ctr"/>
            <a:endParaRPr lang="en-GB" dirty="0"/>
          </a:p>
        </p:txBody>
      </p:sp>
      <p:sp>
        <p:nvSpPr>
          <p:cNvPr id="4" name="TextBox 3">
            <a:extLst>
              <a:ext uri="{FF2B5EF4-FFF2-40B4-BE49-F238E27FC236}">
                <a16:creationId xmlns:a16="http://schemas.microsoft.com/office/drawing/2014/main" id="{6A41F8BC-6323-7FEA-8690-DBE733D59F91}"/>
              </a:ext>
            </a:extLst>
          </p:cNvPr>
          <p:cNvSpPr txBox="1"/>
          <p:nvPr/>
        </p:nvSpPr>
        <p:spPr>
          <a:xfrm>
            <a:off x="809851" y="884977"/>
            <a:ext cx="9904533" cy="923330"/>
          </a:xfrm>
          <a:prstGeom prst="rect">
            <a:avLst/>
          </a:prstGeom>
          <a:noFill/>
        </p:spPr>
        <p:txBody>
          <a:bodyPr wrap="square" rtlCol="0">
            <a:spAutoFit/>
          </a:bodyPr>
          <a:lstStyle/>
          <a:p>
            <a:r>
              <a:rPr lang="en-GB" b="1" dirty="0"/>
              <a:t>SBAR = Situation → Background → Assessment → Recommendation</a:t>
            </a:r>
            <a:r>
              <a:rPr lang="en-GB" dirty="0"/>
              <a:t> It provides a structured, safe way for health and social care staff to communicate clearly and quickly.</a:t>
            </a:r>
          </a:p>
          <a:p>
            <a:endParaRPr lang="en-GB" dirty="0"/>
          </a:p>
        </p:txBody>
      </p:sp>
      <p:sp>
        <p:nvSpPr>
          <p:cNvPr id="6" name="TextBox 5">
            <a:extLst>
              <a:ext uri="{FF2B5EF4-FFF2-40B4-BE49-F238E27FC236}">
                <a16:creationId xmlns:a16="http://schemas.microsoft.com/office/drawing/2014/main" id="{7F678E20-5310-B837-EF77-CBE6F341A512}"/>
              </a:ext>
            </a:extLst>
          </p:cNvPr>
          <p:cNvSpPr txBox="1"/>
          <p:nvPr/>
        </p:nvSpPr>
        <p:spPr>
          <a:xfrm>
            <a:off x="809850" y="5724939"/>
            <a:ext cx="10331915" cy="1200329"/>
          </a:xfrm>
          <a:prstGeom prst="rect">
            <a:avLst/>
          </a:prstGeom>
          <a:noFill/>
        </p:spPr>
        <p:txBody>
          <a:bodyPr wrap="square" rtlCol="0">
            <a:spAutoFit/>
          </a:bodyPr>
          <a:lstStyle/>
          <a:p>
            <a:r>
              <a:rPr lang="en-GB" dirty="0"/>
              <a:t>This structure allows professionals to quickly assess a situation’s urgency, relevant clinical history, current observations, and required actions. This minimizes confusion, boosts confident escalation—especially for HCAs—and enhances teamwork across multidisciplinary settings (NHS Improvement,2018). </a:t>
            </a:r>
          </a:p>
        </p:txBody>
      </p:sp>
    </p:spTree>
    <p:extLst>
      <p:ext uri="{BB962C8B-B14F-4D97-AF65-F5344CB8AC3E}">
        <p14:creationId xmlns:p14="http://schemas.microsoft.com/office/powerpoint/2010/main" val="3089878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043631" y="809898"/>
            <a:ext cx="10173010" cy="1554480"/>
          </a:xfrm>
        </p:spPr>
        <p:txBody>
          <a:bodyPr anchor="ctr">
            <a:normAutofit/>
          </a:bodyPr>
          <a:lstStyle/>
          <a:p>
            <a:pPr algn="just"/>
            <a:r>
              <a:rPr lang="en-GB" sz="3200" b="1" spc="-150" dirty="0">
                <a:solidFill>
                  <a:srgbClr val="00B0F0"/>
                </a:solidFill>
                <a:cs typeface="Arial" panose="020B0604020202020204" pitchFamily="34" charset="0"/>
              </a:rPr>
              <a:t>Applying This Skill In Practice</a:t>
            </a:r>
            <a:br>
              <a:rPr lang="en-GB" sz="3600" b="1" dirty="0">
                <a:solidFill>
                  <a:srgbClr val="00B0F0"/>
                </a:solidFill>
              </a:rPr>
            </a:br>
            <a:r>
              <a:rPr lang="en-GB" sz="4100" dirty="0">
                <a:solidFill>
                  <a:srgbClr val="00B0F0"/>
                </a:solidFill>
              </a:rPr>
              <a:t>                           </a:t>
            </a:r>
            <a:r>
              <a:rPr lang="en-GB" sz="2000" b="1" dirty="0">
                <a:solidFill>
                  <a:srgbClr val="7030A0"/>
                </a:solidFill>
                <a:latin typeface="Arial" panose="020B0604020202020204" pitchFamily="34" charset="0"/>
                <a:cs typeface="Arial" panose="020B0604020202020204" pitchFamily="34" charset="0"/>
              </a:rPr>
              <a:t>From HCA To A NURSE (Situational)</a:t>
            </a:r>
            <a:r>
              <a:rPr lang="en-GB" sz="2000" b="1" dirty="0">
                <a:solidFill>
                  <a:schemeClr val="tx2"/>
                </a:solidFill>
                <a:latin typeface="Arial" panose="020B0604020202020204" pitchFamily="34" charset="0"/>
                <a:cs typeface="Arial" panose="020B0604020202020204" pitchFamily="34" charset="0"/>
              </a:rPr>
              <a:t>                              </a:t>
            </a:r>
            <a:endParaRPr lang="en-GB" altLang="en-US" sz="2000" b="1" dirty="0">
              <a:solidFill>
                <a:schemeClr val="tx2"/>
              </a:solidFill>
              <a:latin typeface="Arial" panose="020B0604020202020204" pitchFamily="34" charset="0"/>
              <a:cs typeface="Arial" panose="020B0604020202020204" pitchFamily="34" charset="0"/>
            </a:endParaRPr>
          </a:p>
        </p:txBody>
      </p:sp>
      <p:graphicFrame>
        <p:nvGraphicFramePr>
          <p:cNvPr id="12295" name="Content Placeholder 2">
            <a:extLst>
              <a:ext uri="{FF2B5EF4-FFF2-40B4-BE49-F238E27FC236}">
                <a16:creationId xmlns:a16="http://schemas.microsoft.com/office/drawing/2014/main" id="{831FE407-401C-6E25-72FB-FBFA5EEB70E0}"/>
              </a:ext>
            </a:extLst>
          </p:cNvPr>
          <p:cNvGraphicFramePr>
            <a:graphicFrameLocks noGrp="1"/>
          </p:cNvGraphicFramePr>
          <p:nvPr>
            <p:ph idx="1"/>
            <p:extLst>
              <p:ext uri="{D42A27DB-BD31-4B8C-83A1-F6EECF244321}">
                <p14:modId xmlns:p14="http://schemas.microsoft.com/office/powerpoint/2010/main" val="2684461900"/>
              </p:ext>
            </p:extLst>
          </p:nvPr>
        </p:nvGraphicFramePr>
        <p:xfrm>
          <a:off x="526774" y="2364378"/>
          <a:ext cx="10689867" cy="3863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838200" y="6492240"/>
            <a:ext cx="2743200" cy="365125"/>
          </a:xfrm>
        </p:spPr>
        <p:txBody>
          <a:bodyPr>
            <a:normAutofit/>
          </a:bodyPr>
          <a:lstStyle/>
          <a:p>
            <a:pPr>
              <a:spcAft>
                <a:spcPts val="600"/>
              </a:spcAft>
              <a:defRPr/>
            </a:pPr>
            <a:fld id="{9F458A58-9170-4293-9FCB-97B777C99F2B}" type="datetime1">
              <a:rPr lang="en-GB" altLang="en-US" smtClean="0">
                <a:latin typeface="Myriad Pro"/>
              </a:rPr>
              <a:pPr>
                <a:spcAft>
                  <a:spcPts val="600"/>
                </a:spcAft>
                <a:defRPr/>
              </a:pPr>
              <a:t>19/07/2026</a:t>
            </a:fld>
            <a:endParaRPr lang="en-GB" altLang="en-US">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49224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smtClean="0"/>
              <a:pPr fontAlgn="base">
                <a:lnSpc>
                  <a:spcPct val="90000"/>
                </a:lnSpc>
                <a:spcBef>
                  <a:spcPct val="0"/>
                </a:spcBef>
                <a:spcAft>
                  <a:spcPts val="600"/>
                </a:spcAft>
                <a:buNone/>
              </a:pPr>
              <a:t>6</a:t>
            </a:fld>
            <a:endParaRPr lang="en-GB" altLang="en-US" sz="1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D22225-5775-AE97-7BF3-4B4CE06B28F1}"/>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894C9CB5-BEFB-709A-F11E-8F8029A00B74}"/>
              </a:ext>
            </a:extLst>
          </p:cNvPr>
          <p:cNvSpPr>
            <a:spLocks noGrp="1"/>
          </p:cNvSpPr>
          <p:nvPr>
            <p:ph type="sldNum" sz="quarter" idx="12"/>
          </p:nvPr>
        </p:nvSpPr>
        <p:spPr/>
        <p:txBody>
          <a:bodyPr/>
          <a:lstStyle/>
          <a:p>
            <a:pPr>
              <a:defRPr/>
            </a:pPr>
            <a:fld id="{1627DB7A-9E6D-4CCE-BDBB-D06183803CCF}" type="slidenum">
              <a:rPr lang="en-GB" altLang="en-US" smtClean="0"/>
              <a:pPr>
                <a:defRPr/>
              </a:pPr>
              <a:t>7</a:t>
            </a:fld>
            <a:endParaRPr lang="en-GB" altLang="en-US"/>
          </a:p>
        </p:txBody>
      </p:sp>
      <p:sp>
        <p:nvSpPr>
          <p:cNvPr id="5" name="TextBox 4">
            <a:extLst>
              <a:ext uri="{FF2B5EF4-FFF2-40B4-BE49-F238E27FC236}">
                <a16:creationId xmlns:a16="http://schemas.microsoft.com/office/drawing/2014/main" id="{A623DD82-4905-F6EC-3984-C0E3857E51D1}"/>
              </a:ext>
            </a:extLst>
          </p:cNvPr>
          <p:cNvSpPr txBox="1"/>
          <p:nvPr/>
        </p:nvSpPr>
        <p:spPr>
          <a:xfrm>
            <a:off x="1192696" y="136525"/>
            <a:ext cx="7953788" cy="800219"/>
          </a:xfrm>
          <a:prstGeom prst="rect">
            <a:avLst/>
          </a:prstGeom>
          <a:noFill/>
        </p:spPr>
        <p:txBody>
          <a:bodyPr wrap="square">
            <a:spAutoFit/>
          </a:bodyPr>
          <a:lstStyle/>
          <a:p>
            <a:pPr algn="ctr"/>
            <a:r>
              <a:rPr lang="en-GB" sz="2800" b="1" dirty="0">
                <a:solidFill>
                  <a:srgbClr val="00B0F0"/>
                </a:solidFill>
                <a:latin typeface="+mj-lt"/>
              </a:rPr>
              <a:t>How Does This Skill Support My Future Career?</a:t>
            </a:r>
            <a:br>
              <a:rPr lang="en-GB" sz="2800" dirty="0">
                <a:solidFill>
                  <a:srgbClr val="00B0F0"/>
                </a:solidFill>
                <a:latin typeface="+mj-lt"/>
              </a:rPr>
            </a:br>
            <a:endParaRPr lang="en-GB" dirty="0">
              <a:solidFill>
                <a:srgbClr val="00B0F0"/>
              </a:solidFill>
              <a:latin typeface="+mj-lt"/>
            </a:endParaRPr>
          </a:p>
        </p:txBody>
      </p:sp>
      <p:sp>
        <p:nvSpPr>
          <p:cNvPr id="7" name="TextBox 6">
            <a:extLst>
              <a:ext uri="{FF2B5EF4-FFF2-40B4-BE49-F238E27FC236}">
                <a16:creationId xmlns:a16="http://schemas.microsoft.com/office/drawing/2014/main" id="{6E11DE84-E326-CBF3-E916-EE0683224BDD}"/>
              </a:ext>
            </a:extLst>
          </p:cNvPr>
          <p:cNvSpPr txBox="1"/>
          <p:nvPr/>
        </p:nvSpPr>
        <p:spPr>
          <a:xfrm>
            <a:off x="5774636" y="936744"/>
            <a:ext cx="5874026" cy="3969292"/>
          </a:xfrm>
          <a:prstGeom prst="rect">
            <a:avLst/>
          </a:prstGeom>
          <a:noFill/>
          <a:scene3d>
            <a:camera prst="orthographicFront"/>
            <a:lightRig rig="threePt" dir="t"/>
          </a:scene3d>
          <a:sp3d>
            <a:bevelT prst="relaxedInset"/>
          </a:sp3d>
        </p:spPr>
        <p:txBody>
          <a:bodyPr wrap="square" rtlCol="0">
            <a:spAutoFit/>
          </a:bodyPr>
          <a:lstStyle/>
          <a:p>
            <a:pPr algn="ctr"/>
            <a:r>
              <a:rPr lang="en-GB" b="1" dirty="0">
                <a:solidFill>
                  <a:srgbClr val="7030A0"/>
                </a:solidFill>
                <a:latin typeface="Arial" panose="020B0604020202020204" pitchFamily="34" charset="0"/>
                <a:cs typeface="Arial" panose="020B0604020202020204" pitchFamily="34" charset="0"/>
              </a:rPr>
              <a:t>Future Role in Health and Social Care</a:t>
            </a:r>
          </a:p>
          <a:p>
            <a:endParaRPr lang="en-GB" b="1"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By collaborating closely with nurses, doctors, therapists, and support staff, I gain valuable experience in multidisciplinary learning. This teamwork helps me build professional networks and develop the interpersonal skills necessary for career advancement. Therefore, strong teamwork is essential for my long-term growth, as it supports both high-quality care and future opportunities in the sector (</a:t>
            </a:r>
            <a:r>
              <a:rPr lang="en-GB" dirty="0"/>
              <a:t> NHS England, 2023).</a:t>
            </a:r>
            <a:endParaRPr lang="en-GB" dirty="0">
              <a:latin typeface="Arial" panose="020B0604020202020204" pitchFamily="34" charset="0"/>
              <a:cs typeface="Arial" panose="020B0604020202020204" pitchFamily="34" charset="0"/>
            </a:endParaRPr>
          </a:p>
        </p:txBody>
      </p:sp>
      <p:graphicFrame>
        <p:nvGraphicFramePr>
          <p:cNvPr id="9" name="TextBox 5">
            <a:extLst>
              <a:ext uri="{FF2B5EF4-FFF2-40B4-BE49-F238E27FC236}">
                <a16:creationId xmlns:a16="http://schemas.microsoft.com/office/drawing/2014/main" id="{30A0449F-B5FD-E23E-118C-99BE9BFA4683}"/>
              </a:ext>
            </a:extLst>
          </p:cNvPr>
          <p:cNvGraphicFramePr/>
          <p:nvPr>
            <p:extLst>
              <p:ext uri="{D42A27DB-BD31-4B8C-83A1-F6EECF244321}">
                <p14:modId xmlns:p14="http://schemas.microsoft.com/office/powerpoint/2010/main" val="585000333"/>
              </p:ext>
            </p:extLst>
          </p:nvPr>
        </p:nvGraphicFramePr>
        <p:xfrm>
          <a:off x="838201" y="936744"/>
          <a:ext cx="4658138" cy="5750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810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Reflections of palm trees in a swimming pool">
            <a:extLst>
              <a:ext uri="{FF2B5EF4-FFF2-40B4-BE49-F238E27FC236}">
                <a16:creationId xmlns:a16="http://schemas.microsoft.com/office/drawing/2014/main" id="{332BB2B1-A7D3-D056-69FE-915D850ACD07}"/>
              </a:ext>
            </a:extLst>
          </p:cNvPr>
          <p:cNvPicPr>
            <a:picLocks noChangeAspect="1"/>
          </p:cNvPicPr>
          <p:nvPr/>
        </p:nvPicPr>
        <p:blipFill>
          <a:blip r:embed="rId2"/>
          <a:srcRect l="9088" r="14210" b="9091"/>
          <a:stretch>
            <a:fillRect/>
          </a:stretch>
        </p:blipFill>
        <p:spPr>
          <a:xfrm>
            <a:off x="6202018" y="506896"/>
            <a:ext cx="5724939" cy="6122504"/>
          </a:xfrm>
          <a:prstGeom prst="rect">
            <a:avLst/>
          </a:prstGeom>
        </p:spPr>
      </p:pic>
      <p:sp>
        <p:nvSpPr>
          <p:cNvPr id="43" name="Rectangle 4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D1AE89A-EA4D-084D-58D1-C82A471D6902}"/>
              </a:ext>
            </a:extLst>
          </p:cNvPr>
          <p:cNvSpPr txBox="1"/>
          <p:nvPr/>
        </p:nvSpPr>
        <p:spPr>
          <a:xfrm>
            <a:off x="371094" y="506896"/>
            <a:ext cx="3438144" cy="993913"/>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800" b="1" spc="300" dirty="0">
                <a:solidFill>
                  <a:srgbClr val="00B0F0"/>
                </a:solidFill>
                <a:latin typeface="+mj-lt"/>
                <a:ea typeface="+mj-ea"/>
                <a:cs typeface="+mj-cs"/>
              </a:rPr>
              <a:t>Reflection</a:t>
            </a:r>
          </a:p>
          <a:p>
            <a:pPr defTabSz="914400">
              <a:lnSpc>
                <a:spcPct val="90000"/>
              </a:lnSpc>
              <a:spcBef>
                <a:spcPct val="0"/>
              </a:spcBef>
              <a:spcAft>
                <a:spcPts val="600"/>
              </a:spcAft>
            </a:pPr>
            <a:endParaRPr lang="en-US" sz="2800" dirty="0">
              <a:latin typeface="+mj-lt"/>
              <a:ea typeface="+mj-ea"/>
              <a:cs typeface="+mj-cs"/>
            </a:endParaRPr>
          </a:p>
        </p:txBody>
      </p:sp>
      <p:sp>
        <p:nvSpPr>
          <p:cNvPr id="44" name="Rectangle 4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DA9939C0-974A-2DEE-13A5-0FA4157422B9}"/>
              </a:ext>
            </a:extLst>
          </p:cNvPr>
          <p:cNvSpPr txBox="1"/>
          <p:nvPr/>
        </p:nvSpPr>
        <p:spPr>
          <a:xfrm>
            <a:off x="371093" y="1659835"/>
            <a:ext cx="4002123" cy="4770782"/>
          </a:xfrm>
          <a:prstGeom prst="rect">
            <a:avLst/>
          </a:prstGeom>
        </p:spPr>
        <p:txBody>
          <a:bodyPr vert="horz" lIns="91440" tIns="45720" rIns="91440" bIns="45720" rtlCol="0" anchor="t">
            <a:noAutofit/>
          </a:bodyPr>
          <a:lstStyle/>
          <a:p>
            <a:pPr defTabSz="914400">
              <a:lnSpc>
                <a:spcPct val="150000"/>
              </a:lnSpc>
              <a:spcAft>
                <a:spcPts val="600"/>
              </a:spcAft>
            </a:pPr>
            <a:r>
              <a:rPr lang="en-US" dirty="0">
                <a:latin typeface="Arial" panose="020B0604020202020204" pitchFamily="34" charset="0"/>
                <a:cs typeface="Arial" panose="020B0604020202020204" pitchFamily="34" charset="0"/>
              </a:rPr>
              <a:t>This skill has helped me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my strengths and areas for improvement. I </a:t>
            </a:r>
            <a:r>
              <a:rPr lang="en-US" dirty="0" err="1">
                <a:latin typeface="Arial" panose="020B0604020202020204" pitchFamily="34" charset="0"/>
                <a:cs typeface="Arial" panose="020B0604020202020204" pitchFamily="34" charset="0"/>
              </a:rPr>
              <a:t>realise</a:t>
            </a:r>
            <a:r>
              <a:rPr lang="en-US" dirty="0">
                <a:latin typeface="Arial" panose="020B0604020202020204" pitchFamily="34" charset="0"/>
                <a:cs typeface="Arial" panose="020B0604020202020204" pitchFamily="34" charset="0"/>
              </a:rPr>
              <a:t> that I am confident when offering help and sharing ideas, but I still need to work on speaking up more during busy or stressful situations. Reflecting on this has taught me that effective teamwork requires confidence, active listening, and the ability to stay calm</a:t>
            </a: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even when faced with challenges.</a:t>
            </a:r>
          </a:p>
        </p:txBody>
      </p:sp>
      <p:sp>
        <p:nvSpPr>
          <p:cNvPr id="2" name="Date Placeholder 1">
            <a:extLst>
              <a:ext uri="{FF2B5EF4-FFF2-40B4-BE49-F238E27FC236}">
                <a16:creationId xmlns:a16="http://schemas.microsoft.com/office/drawing/2014/main" id="{9DB7DCA3-7C6A-A675-2E96-D23B4CADED0C}"/>
              </a:ext>
            </a:extLst>
          </p:cNvPr>
          <p:cNvSpPr>
            <a:spLocks noGrp="1"/>
          </p:cNvSpPr>
          <p:nvPr>
            <p:ph type="dt" sz="half" idx="10"/>
          </p:nvPr>
        </p:nvSpPr>
        <p:spPr>
          <a:xfrm>
            <a:off x="3829907" y="5153715"/>
            <a:ext cx="1828800" cy="365125"/>
          </a:xfrm>
        </p:spPr>
        <p:txBody>
          <a:bodyPr vert="horz" lIns="91440" tIns="45720" rIns="91440" bIns="45720" rtlCol="0" anchor="ctr">
            <a:normAutofit/>
          </a:bodyPr>
          <a:lstStyle/>
          <a:p>
            <a:pPr defTabSz="914400">
              <a:spcAft>
                <a:spcPts val="600"/>
              </a:spcAft>
              <a:defRPr/>
            </a:pPr>
            <a:fld id="{5E23D760-A5D6-4408-9293-3816AB405458}" type="datetime1">
              <a:rPr lang="en-US" altLang="en-US">
                <a:solidFill>
                  <a:schemeClr val="tx1">
                    <a:lumMod val="50000"/>
                    <a:lumOff val="50000"/>
                  </a:schemeClr>
                </a:solidFill>
                <a:latin typeface="Calibri" panose="020F0502020204030204"/>
              </a:rPr>
              <a:pPr defTabSz="914400">
                <a:spcAft>
                  <a:spcPts val="600"/>
                </a:spcAft>
                <a:defRPr/>
              </a:pPr>
              <a:t>7/19/2026</a:t>
            </a:fld>
            <a:endParaRPr lang="en-US" altLang="en-US">
              <a:solidFill>
                <a:schemeClr val="tx1">
                  <a:lumMod val="50000"/>
                  <a:lumOff val="50000"/>
                </a:schemeClr>
              </a:solidFill>
              <a:latin typeface="Calibri" panose="020F0502020204030204"/>
            </a:endParaRPr>
          </a:p>
        </p:txBody>
      </p:sp>
      <p:sp>
        <p:nvSpPr>
          <p:cNvPr id="3" name="Slide Number Placeholder 2">
            <a:extLst>
              <a:ext uri="{FF2B5EF4-FFF2-40B4-BE49-F238E27FC236}">
                <a16:creationId xmlns:a16="http://schemas.microsoft.com/office/drawing/2014/main" id="{7C474D5E-050B-D79C-0DE9-7F07DF90673B}"/>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defTabSz="914400">
              <a:spcAft>
                <a:spcPts val="600"/>
              </a:spcAft>
              <a:defRPr/>
            </a:pPr>
            <a:fld id="{1627DB7A-9E6D-4CCE-BDBB-D06183803CCF}" type="slidenum">
              <a:rPr lang="en-US" altLang="en-US">
                <a:solidFill>
                  <a:schemeClr val="bg1"/>
                </a:solidFill>
                <a:latin typeface="Calibri" panose="020F0502020204030204"/>
              </a:rPr>
              <a:pPr defTabSz="914400">
                <a:spcAft>
                  <a:spcPts val="600"/>
                </a:spcAft>
                <a:defRPr/>
              </a:pPr>
              <a:t>8</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2334766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0" name="Rectangle 1229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838201" y="136525"/>
            <a:ext cx="5251316" cy="1175441"/>
          </a:xfrm>
        </p:spPr>
        <p:txBody>
          <a:bodyPr>
            <a:normAutofit/>
          </a:bodyPr>
          <a:lstStyle/>
          <a:p>
            <a:pPr algn="ctr"/>
            <a:r>
              <a:rPr lang="en-GB" altLang="en-US" sz="3200" b="1" spc="300" dirty="0">
                <a:solidFill>
                  <a:srgbClr val="00B0F0"/>
                </a:solidFill>
                <a:cs typeface="Arial" panose="020B0604020202020204" pitchFamily="34" charset="0"/>
              </a:rPr>
              <a:t>Conclusion</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7931" y="934278"/>
            <a:ext cx="5624856" cy="6288847"/>
          </a:xfrm>
        </p:spPr>
        <p:txBody>
          <a:bodyPr>
            <a:noAutofit/>
          </a:bodyPr>
          <a:lstStyle/>
          <a:p>
            <a:pPr marL="0" indent="0">
              <a:lnSpc>
                <a:spcPct val="170000"/>
              </a:lnSpc>
              <a:buNone/>
            </a:pPr>
            <a:r>
              <a:rPr lang="en-GB" sz="1600" dirty="0"/>
              <a:t>Overall, teamwork is a fundamental part of effective practice in health and social care. It enables staff to share expertise, support each other and provide care that is safe, consistent and centred around the individual. When team members communicate clearly, show respect and work towards the same goal of promoting residents’ wellbeing, the care environment becomes more positive and efficient. As I continue to grow in my role, strong teamwork will remain crucial in helping me strengthen professional relationships, enhance my skills and contribute to high‑quality care within the care home setting.</a:t>
            </a:r>
            <a:endParaRPr lang="en-GB" altLang="en-US"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838200" y="6356350"/>
            <a:ext cx="2590800" cy="365125"/>
          </a:xfrm>
        </p:spPr>
        <p:txBody>
          <a:bodyPr>
            <a:normAutofit/>
          </a:bodyPr>
          <a:lstStyle/>
          <a:p>
            <a:pPr>
              <a:spcAft>
                <a:spcPts val="600"/>
              </a:spcAft>
              <a:defRPr/>
            </a:pPr>
            <a:fld id="{9F458A58-9170-4293-9FCB-97B777C99F2B}" type="datetime1">
              <a:rPr lang="en-GB" altLang="en-US">
                <a:latin typeface="Myriad Pro"/>
              </a:rPr>
              <a:pPr>
                <a:spcAft>
                  <a:spcPts val="600"/>
                </a:spcAft>
                <a:defRPr/>
              </a:pPr>
              <a:t>19/07/2026</a:t>
            </a:fld>
            <a:endParaRPr lang="en-GB" altLang="en-US">
              <a:latin typeface="Myriad Pro"/>
            </a:endParaRPr>
          </a:p>
        </p:txBody>
      </p:sp>
      <p:pic>
        <p:nvPicPr>
          <p:cNvPr id="12295" name="Picture 12294" descr="Person holding a puzzle piece">
            <a:extLst>
              <a:ext uri="{FF2B5EF4-FFF2-40B4-BE49-F238E27FC236}">
                <a16:creationId xmlns:a16="http://schemas.microsoft.com/office/drawing/2014/main" id="{CC9C3ED7-AEB6-AE6A-5B8F-40B751A70DCA}"/>
              </a:ext>
            </a:extLst>
          </p:cNvPr>
          <p:cNvPicPr>
            <a:picLocks noChangeAspect="1"/>
          </p:cNvPicPr>
          <p:nvPr/>
        </p:nvPicPr>
        <p:blipFill>
          <a:blip r:embed="rId2"/>
          <a:srcRect l="20633" r="2046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rgbClr val="FFFFFF"/>
                </a:solidFill>
              </a:rPr>
              <a:pPr fontAlgn="base">
                <a:lnSpc>
                  <a:spcPct val="90000"/>
                </a:lnSpc>
                <a:spcBef>
                  <a:spcPct val="0"/>
                </a:spcBef>
                <a:spcAft>
                  <a:spcPts val="600"/>
                </a:spcAft>
                <a:buNone/>
              </a:pPr>
              <a:t>9</a:t>
            </a:fld>
            <a:endParaRPr lang="en-GB" altLang="en-US" sz="190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normAutofit/>
          </a:bodyPr>
          <a:lstStyle/>
          <a:p>
            <a:pPr algn="ctr"/>
            <a:r>
              <a:rPr lang="en-GB" altLang="en-US" sz="3600" b="1" spc="300" dirty="0">
                <a:solidFill>
                  <a:srgbClr val="00B0F0"/>
                </a:solidFill>
              </a:rPr>
              <a:t>References List</a:t>
            </a: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0" y="1853882"/>
            <a:ext cx="11976652" cy="3586480"/>
          </a:xfrm>
        </p:spPr>
        <p:txBody>
          <a:bodyPr>
            <a:normAutofit/>
          </a:bodyPr>
          <a:lstStyle/>
          <a:p>
            <a:pPr marL="0" indent="0">
              <a:buNone/>
            </a:pPr>
            <a:r>
              <a:rPr lang="en-GB" sz="2000" dirty="0"/>
              <a:t>Care Quality Commission (2022) </a:t>
            </a:r>
            <a:r>
              <a:rPr lang="en-GB" sz="2000" i="1" dirty="0"/>
              <a:t>Safe care and treatment guidance</a:t>
            </a:r>
            <a:r>
              <a:rPr lang="en-GB" sz="2000" dirty="0"/>
              <a:t>. Available at: </a:t>
            </a:r>
            <a:r>
              <a:rPr lang="en-GB" sz="2000" dirty="0">
                <a:hlinkClick r:id="rId2" tooltip="www.cqc.org.uk"/>
              </a:rPr>
              <a:t>https://www.cqc.org.uk</a:t>
            </a:r>
            <a:r>
              <a:rPr lang="en-GB" sz="2000" dirty="0"/>
              <a:t> (Accessed: 19 July 2026).</a:t>
            </a:r>
          </a:p>
          <a:p>
            <a:pPr marL="0" indent="0">
              <a:buNone/>
            </a:pPr>
            <a:r>
              <a:rPr lang="en-GB" sz="2000" dirty="0"/>
              <a:t>NHS Improvement (2018) </a:t>
            </a:r>
            <a:r>
              <a:rPr lang="en-GB" sz="2000" i="1" dirty="0"/>
              <a:t>SBAR Communication Tool</a:t>
            </a:r>
            <a:r>
              <a:rPr lang="en-GB" sz="2000" dirty="0"/>
              <a:t>. London: NHS Improvement.</a:t>
            </a:r>
          </a:p>
          <a:p>
            <a:pPr marL="0" indent="0">
              <a:buNone/>
            </a:pPr>
            <a:r>
              <a:rPr lang="en-GB" sz="2000" dirty="0"/>
              <a:t>NHS England (2023) </a:t>
            </a:r>
            <a:r>
              <a:rPr lang="en-GB" sz="2000" i="1" dirty="0"/>
              <a:t>Teamworking and patient safety</a:t>
            </a:r>
            <a:r>
              <a:rPr lang="en-GB" sz="2000" dirty="0"/>
              <a:t>. Available at: </a:t>
            </a:r>
            <a:r>
              <a:rPr lang="en-GB" sz="2000" dirty="0">
                <a:hlinkClick r:id="rId3" tooltip="www.england.nhs.uk"/>
              </a:rPr>
              <a:t>https://www.england.nhs.uk</a:t>
            </a:r>
            <a:r>
              <a:rPr lang="en-GB" sz="2000" dirty="0"/>
              <a:t> (Accessed: 19 July 2026).</a:t>
            </a:r>
          </a:p>
          <a:p>
            <a:pPr marL="0" indent="0">
              <a:buNone/>
            </a:pPr>
            <a:r>
              <a:rPr lang="en-GB" sz="2000" dirty="0"/>
              <a:t>Taylor, M. (2024) ‘NHS staffing challenges continue’, </a:t>
            </a:r>
            <a:r>
              <a:rPr lang="en-GB" sz="2000" i="1" dirty="0"/>
              <a:t>The Guardian</a:t>
            </a:r>
            <a:r>
              <a:rPr lang="en-GB" sz="2000" dirty="0"/>
              <a:t>, 12 March. Available at: </a:t>
            </a:r>
            <a:r>
              <a:rPr lang="en-GB" sz="2000" dirty="0">
                <a:hlinkClick r:id="rId4" tooltip="www.theguardian.com"/>
              </a:rPr>
              <a:t>https://www.theguardian.com</a:t>
            </a:r>
            <a:r>
              <a:rPr lang="en-GB" sz="2000" dirty="0"/>
              <a:t> (Accessed: 19 July 2026)</a:t>
            </a:r>
          </a:p>
          <a:p>
            <a:pPr marL="0" indent="0">
              <a:buNone/>
            </a:pPr>
            <a:endParaRPr lang="en-GB" sz="2000" dirty="0"/>
          </a:p>
          <a:p>
            <a:pPr marL="0" indent="0">
              <a:buNone/>
            </a:pP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Banded</Template>
  <TotalTime>10756</TotalTime>
  <Words>1061</Words>
  <Application>Microsoft Office PowerPoint</Application>
  <PresentationFormat>Widescreen</PresentationFormat>
  <Paragraphs>76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Myriad Pro</vt:lpstr>
      <vt:lpstr>Office Theme</vt:lpstr>
      <vt:lpstr>PowerPoint Presentation</vt:lpstr>
      <vt:lpstr>Introduction</vt:lpstr>
      <vt:lpstr>PowerPoint Presentation</vt:lpstr>
      <vt:lpstr>PowerPoint Presentation</vt:lpstr>
      <vt:lpstr>PowerPoint Presentation</vt:lpstr>
      <vt:lpstr>Applying This Skill In Practice                            From HCA To A NURSE (Situational)                              </vt:lpstr>
      <vt:lpstr>PowerPoint Presentation</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imelda resurreccion</cp:lastModifiedBy>
  <cp:revision>26</cp:revision>
  <dcterms:created xsi:type="dcterms:W3CDTF">2025-02-21T18:28:54Z</dcterms:created>
  <dcterms:modified xsi:type="dcterms:W3CDTF">2026-07-20T00:12:50Z</dcterms:modified>
</cp:coreProperties>
</file>