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5" r:id="rId1"/>
  </p:sldMasterIdLst>
  <p:notesMasterIdLst>
    <p:notesMasterId r:id="rId15"/>
  </p:notesMasterIdLst>
  <p:sldIdLst>
    <p:sldId id="256" r:id="rId2"/>
    <p:sldId id="272" r:id="rId3"/>
    <p:sldId id="259" r:id="rId4"/>
    <p:sldId id="258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71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D5ACBD7-1D7C-463B-9CDD-E74CD2E51482}">
          <p14:sldIdLst>
            <p14:sldId id="256"/>
            <p14:sldId id="272"/>
            <p14:sldId id="259"/>
            <p14:sldId id="258"/>
            <p14:sldId id="263"/>
            <p14:sldId id="262"/>
            <p14:sldId id="264"/>
            <p14:sldId id="265"/>
            <p14:sldId id="266"/>
            <p14:sldId id="267"/>
            <p14:sldId id="268"/>
            <p14:sldId id="271"/>
            <p14:sldId id="270"/>
          </p14:sldIdLst>
        </p14:section>
        <p14:section name="Untitled Section" id="{1B7B08FE-B300-4B0B-BE22-B4DD0EC0B6FE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hmet Tasoglu" userId="d74136f542bb7e2d" providerId="LiveId" clId="{27AE1254-E469-4BF9-B4CE-676D0FE4B401}"/>
    <pc:docChg chg="custSel modSld">
      <pc:chgData name="Mehmet Tasoglu" userId="d74136f542bb7e2d" providerId="LiveId" clId="{27AE1254-E469-4BF9-B4CE-676D0FE4B401}" dt="2026-03-16T02:14:03.860" v="7" actId="20577"/>
      <pc:docMkLst>
        <pc:docMk/>
      </pc:docMkLst>
      <pc:sldChg chg="modSp mod">
        <pc:chgData name="Mehmet Tasoglu" userId="d74136f542bb7e2d" providerId="LiveId" clId="{27AE1254-E469-4BF9-B4CE-676D0FE4B401}" dt="2026-03-16T02:14:03.860" v="7" actId="20577"/>
        <pc:sldMkLst>
          <pc:docMk/>
          <pc:sldMk cId="1974492328" sldId="268"/>
        </pc:sldMkLst>
        <pc:graphicFrameChg chg="modGraphic">
          <ac:chgData name="Mehmet Tasoglu" userId="d74136f542bb7e2d" providerId="LiveId" clId="{27AE1254-E469-4BF9-B4CE-676D0FE4B401}" dt="2026-03-16T02:14:03.860" v="7" actId="20577"/>
          <ac:graphicFrameMkLst>
            <pc:docMk/>
            <pc:sldMk cId="1974492328" sldId="268"/>
            <ac:graphicFrameMk id="6" creationId="{EF60622B-BB24-270D-24C9-8AEA6048D3C9}"/>
          </ac:graphicFrameMkLst>
        </pc:graphicFrameChg>
      </pc:sldChg>
      <pc:sldChg chg="modSp mod">
        <pc:chgData name="Mehmet Tasoglu" userId="d74136f542bb7e2d" providerId="LiveId" clId="{27AE1254-E469-4BF9-B4CE-676D0FE4B401}" dt="2026-03-16T00:27:25.812" v="0" actId="1076"/>
        <pc:sldMkLst>
          <pc:docMk/>
          <pc:sldMk cId="365000461" sldId="271"/>
        </pc:sldMkLst>
        <pc:spChg chg="mod">
          <ac:chgData name="Mehmet Tasoglu" userId="d74136f542bb7e2d" providerId="LiveId" clId="{27AE1254-E469-4BF9-B4CE-676D0FE4B401}" dt="2026-03-16T00:27:25.812" v="0" actId="1076"/>
          <ac:spMkLst>
            <pc:docMk/>
            <pc:sldMk cId="365000461" sldId="271"/>
            <ac:spMk id="14" creationId="{DD5AAE13-F718-70E8-A969-4B1D78FE2C06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894ED4-1C8A-4D11-992C-7E0B50BAAE3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675848-E836-483B-82BD-AF532EAB2A16}">
      <dgm:prSet/>
      <dgm:spPr/>
      <dgm:t>
        <a:bodyPr/>
        <a:lstStyle/>
        <a:p>
          <a:pPr>
            <a:defRPr cap="all"/>
          </a:pPr>
          <a:r>
            <a:rPr lang="en-GB" dirty="0"/>
            <a:t>Evaluation using the JISC Digital Capabilities Discovery Tool</a:t>
          </a:r>
          <a:endParaRPr lang="en-US" dirty="0"/>
        </a:p>
      </dgm:t>
    </dgm:pt>
    <dgm:pt modelId="{EB16289B-6ABB-46A1-8FEA-6DE3A2CF9EC9}" type="parTrans" cxnId="{7E4F398A-2895-4BC9-8962-6C48242C9620}">
      <dgm:prSet/>
      <dgm:spPr/>
      <dgm:t>
        <a:bodyPr/>
        <a:lstStyle/>
        <a:p>
          <a:endParaRPr lang="en-US"/>
        </a:p>
      </dgm:t>
    </dgm:pt>
    <dgm:pt modelId="{35F523B4-50C5-4AC9-982F-D13C5B114295}" type="sibTrans" cxnId="{7E4F398A-2895-4BC9-8962-6C48242C9620}">
      <dgm:prSet/>
      <dgm:spPr/>
      <dgm:t>
        <a:bodyPr/>
        <a:lstStyle/>
        <a:p>
          <a:endParaRPr lang="en-US"/>
        </a:p>
      </dgm:t>
    </dgm:pt>
    <dgm:pt modelId="{827C2D33-23BB-438B-842C-A72904E61F9F}">
      <dgm:prSet/>
      <dgm:spPr/>
      <dgm:t>
        <a:bodyPr/>
        <a:lstStyle/>
        <a:p>
          <a:pPr>
            <a:defRPr cap="all"/>
          </a:pPr>
          <a:r>
            <a:rPr lang="en-GB"/>
            <a:t>Understanding personal digital strengths and development areas</a:t>
          </a:r>
          <a:endParaRPr lang="en-US"/>
        </a:p>
      </dgm:t>
    </dgm:pt>
    <dgm:pt modelId="{507F695E-16D6-4E47-8504-73BDBB9CAADA}" type="parTrans" cxnId="{EAB9F85B-6C85-4D99-8C51-54BCF771EDE9}">
      <dgm:prSet/>
      <dgm:spPr/>
      <dgm:t>
        <a:bodyPr/>
        <a:lstStyle/>
        <a:p>
          <a:endParaRPr lang="en-US"/>
        </a:p>
      </dgm:t>
    </dgm:pt>
    <dgm:pt modelId="{67757357-5B79-4478-BC5B-0E88551CF89F}" type="sibTrans" cxnId="{EAB9F85B-6C85-4D99-8C51-54BCF771EDE9}">
      <dgm:prSet/>
      <dgm:spPr/>
      <dgm:t>
        <a:bodyPr/>
        <a:lstStyle/>
        <a:p>
          <a:endParaRPr lang="en-US"/>
        </a:p>
      </dgm:t>
    </dgm:pt>
    <dgm:pt modelId="{BF61FB26-6591-4F73-A74C-43743CB041BD}">
      <dgm:prSet/>
      <dgm:spPr/>
      <dgm:t>
        <a:bodyPr/>
        <a:lstStyle/>
        <a:p>
          <a:pPr>
            <a:defRPr cap="all"/>
          </a:pPr>
          <a:r>
            <a:rPr lang="en-GB"/>
            <a:t>The role of Microsoft Excel in modern workplaces</a:t>
          </a:r>
          <a:endParaRPr lang="en-US"/>
        </a:p>
      </dgm:t>
    </dgm:pt>
    <dgm:pt modelId="{252D3134-5D02-4121-8FC6-4BB69E0EB601}" type="parTrans" cxnId="{D828FDF7-E76D-47DA-8FA1-D14C96549EE4}">
      <dgm:prSet/>
      <dgm:spPr/>
      <dgm:t>
        <a:bodyPr/>
        <a:lstStyle/>
        <a:p>
          <a:endParaRPr lang="en-US"/>
        </a:p>
      </dgm:t>
    </dgm:pt>
    <dgm:pt modelId="{C8248197-1A4B-4519-A7EC-92FA0A4BD885}" type="sibTrans" cxnId="{D828FDF7-E76D-47DA-8FA1-D14C96549EE4}">
      <dgm:prSet/>
      <dgm:spPr/>
      <dgm:t>
        <a:bodyPr/>
        <a:lstStyle/>
        <a:p>
          <a:endParaRPr lang="en-US"/>
        </a:p>
      </dgm:t>
    </dgm:pt>
    <dgm:pt modelId="{5A060AD1-9491-4DBE-8597-F177F0C78323}" type="pres">
      <dgm:prSet presAssocID="{C0894ED4-1C8A-4D11-992C-7E0B50BAAE34}" presName="diagram" presStyleCnt="0">
        <dgm:presLayoutVars>
          <dgm:dir/>
          <dgm:resizeHandles val="exact"/>
        </dgm:presLayoutVars>
      </dgm:prSet>
      <dgm:spPr/>
    </dgm:pt>
    <dgm:pt modelId="{AEE12E2B-55C7-4240-97BE-3F150654AA9F}" type="pres">
      <dgm:prSet presAssocID="{1D675848-E836-483B-82BD-AF532EAB2A16}" presName="node" presStyleLbl="node1" presStyleIdx="0" presStyleCnt="3">
        <dgm:presLayoutVars>
          <dgm:bulletEnabled val="1"/>
        </dgm:presLayoutVars>
      </dgm:prSet>
      <dgm:spPr/>
    </dgm:pt>
    <dgm:pt modelId="{23C5867C-F3EE-458A-A24F-EDB9136B4C19}" type="pres">
      <dgm:prSet presAssocID="{35F523B4-50C5-4AC9-982F-D13C5B114295}" presName="sibTrans" presStyleCnt="0"/>
      <dgm:spPr/>
    </dgm:pt>
    <dgm:pt modelId="{38F80482-C948-46DF-B77D-E3945D938153}" type="pres">
      <dgm:prSet presAssocID="{827C2D33-23BB-438B-842C-A72904E61F9F}" presName="node" presStyleLbl="node1" presStyleIdx="1" presStyleCnt="3">
        <dgm:presLayoutVars>
          <dgm:bulletEnabled val="1"/>
        </dgm:presLayoutVars>
      </dgm:prSet>
      <dgm:spPr/>
    </dgm:pt>
    <dgm:pt modelId="{21593D92-2CC6-4B6D-8952-1E69CBCFE162}" type="pres">
      <dgm:prSet presAssocID="{67757357-5B79-4478-BC5B-0E88551CF89F}" presName="sibTrans" presStyleCnt="0"/>
      <dgm:spPr/>
    </dgm:pt>
    <dgm:pt modelId="{A9160F0B-56DF-4CA4-AC31-B54B865D50DF}" type="pres">
      <dgm:prSet presAssocID="{BF61FB26-6591-4F73-A74C-43743CB041BD}" presName="node" presStyleLbl="node1" presStyleIdx="2" presStyleCnt="3">
        <dgm:presLayoutVars>
          <dgm:bulletEnabled val="1"/>
        </dgm:presLayoutVars>
      </dgm:prSet>
      <dgm:spPr/>
    </dgm:pt>
  </dgm:ptLst>
  <dgm:cxnLst>
    <dgm:cxn modelId="{C6A45C13-5E8E-438F-8A78-6F6C07C35F90}" type="presOf" srcId="{1D675848-E836-483B-82BD-AF532EAB2A16}" destId="{AEE12E2B-55C7-4240-97BE-3F150654AA9F}" srcOrd="0" destOrd="0" presId="urn:microsoft.com/office/officeart/2005/8/layout/default"/>
    <dgm:cxn modelId="{9CB4882D-2F76-439C-9AD9-44ADFC8ADF2F}" type="presOf" srcId="{C0894ED4-1C8A-4D11-992C-7E0B50BAAE34}" destId="{5A060AD1-9491-4DBE-8597-F177F0C78323}" srcOrd="0" destOrd="0" presId="urn:microsoft.com/office/officeart/2005/8/layout/default"/>
    <dgm:cxn modelId="{EAB9F85B-6C85-4D99-8C51-54BCF771EDE9}" srcId="{C0894ED4-1C8A-4D11-992C-7E0B50BAAE34}" destId="{827C2D33-23BB-438B-842C-A72904E61F9F}" srcOrd="1" destOrd="0" parTransId="{507F695E-16D6-4E47-8504-73BDBB9CAADA}" sibTransId="{67757357-5B79-4478-BC5B-0E88551CF89F}"/>
    <dgm:cxn modelId="{7E4F398A-2895-4BC9-8962-6C48242C9620}" srcId="{C0894ED4-1C8A-4D11-992C-7E0B50BAAE34}" destId="{1D675848-E836-483B-82BD-AF532EAB2A16}" srcOrd="0" destOrd="0" parTransId="{EB16289B-6ABB-46A1-8FEA-6DE3A2CF9EC9}" sibTransId="{35F523B4-50C5-4AC9-982F-D13C5B114295}"/>
    <dgm:cxn modelId="{A20E0EAC-9CD6-4F8E-B949-3C3BC9109BDE}" type="presOf" srcId="{BF61FB26-6591-4F73-A74C-43743CB041BD}" destId="{A9160F0B-56DF-4CA4-AC31-B54B865D50DF}" srcOrd="0" destOrd="0" presId="urn:microsoft.com/office/officeart/2005/8/layout/default"/>
    <dgm:cxn modelId="{1D2D9ADA-779B-4BE9-9D0C-1249322FE4DC}" type="presOf" srcId="{827C2D33-23BB-438B-842C-A72904E61F9F}" destId="{38F80482-C948-46DF-B77D-E3945D938153}" srcOrd="0" destOrd="0" presId="urn:microsoft.com/office/officeart/2005/8/layout/default"/>
    <dgm:cxn modelId="{D828FDF7-E76D-47DA-8FA1-D14C96549EE4}" srcId="{C0894ED4-1C8A-4D11-992C-7E0B50BAAE34}" destId="{BF61FB26-6591-4F73-A74C-43743CB041BD}" srcOrd="2" destOrd="0" parTransId="{252D3134-5D02-4121-8FC6-4BB69E0EB601}" sibTransId="{C8248197-1A4B-4519-A7EC-92FA0A4BD885}"/>
    <dgm:cxn modelId="{C4AC6D2D-4438-4D3F-A2C9-5353C6BD167A}" type="presParOf" srcId="{5A060AD1-9491-4DBE-8597-F177F0C78323}" destId="{AEE12E2B-55C7-4240-97BE-3F150654AA9F}" srcOrd="0" destOrd="0" presId="urn:microsoft.com/office/officeart/2005/8/layout/default"/>
    <dgm:cxn modelId="{9D502A9E-B4C8-4049-B239-C1E7F4401966}" type="presParOf" srcId="{5A060AD1-9491-4DBE-8597-F177F0C78323}" destId="{23C5867C-F3EE-458A-A24F-EDB9136B4C19}" srcOrd="1" destOrd="0" presId="urn:microsoft.com/office/officeart/2005/8/layout/default"/>
    <dgm:cxn modelId="{8659ED7C-CED5-44E5-ABF1-AF54AF811D8B}" type="presParOf" srcId="{5A060AD1-9491-4DBE-8597-F177F0C78323}" destId="{38F80482-C948-46DF-B77D-E3945D938153}" srcOrd="2" destOrd="0" presId="urn:microsoft.com/office/officeart/2005/8/layout/default"/>
    <dgm:cxn modelId="{70DD5171-6B64-4CC6-B9F3-54988390D171}" type="presParOf" srcId="{5A060AD1-9491-4DBE-8597-F177F0C78323}" destId="{21593D92-2CC6-4B6D-8952-1E69CBCFE162}" srcOrd="3" destOrd="0" presId="urn:microsoft.com/office/officeart/2005/8/layout/default"/>
    <dgm:cxn modelId="{9F11457A-903B-4B5C-A2DD-2FDA80C9FB72}" type="presParOf" srcId="{5A060AD1-9491-4DBE-8597-F177F0C78323}" destId="{A9160F0B-56DF-4CA4-AC31-B54B865D50D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F814B0-9BD3-4A5F-A9E5-D60AA78F4D59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9C01F1B-CE39-408E-AEE9-949A673DF288}">
      <dgm:prSet/>
      <dgm:spPr/>
      <dgm:t>
        <a:bodyPr/>
        <a:lstStyle/>
        <a:p>
          <a:r>
            <a:rPr lang="en-US"/>
            <a:t>Assessment completed using the JISC Digital Capabilities Discovery Tool</a:t>
          </a:r>
        </a:p>
      </dgm:t>
    </dgm:pt>
    <dgm:pt modelId="{F6B06381-E8CD-4AEE-864F-7B8F186482EE}" type="parTrans" cxnId="{FFC863A9-54CC-40CE-91C4-2A4969D7A3A9}">
      <dgm:prSet/>
      <dgm:spPr/>
      <dgm:t>
        <a:bodyPr/>
        <a:lstStyle/>
        <a:p>
          <a:endParaRPr lang="en-US"/>
        </a:p>
      </dgm:t>
    </dgm:pt>
    <dgm:pt modelId="{2851E60F-A9AC-4BE9-BC4A-C4BFD28275F8}" type="sibTrans" cxnId="{FFC863A9-54CC-40CE-91C4-2A4969D7A3A9}">
      <dgm:prSet/>
      <dgm:spPr/>
      <dgm:t>
        <a:bodyPr/>
        <a:lstStyle/>
        <a:p>
          <a:endParaRPr lang="en-US"/>
        </a:p>
      </dgm:t>
    </dgm:pt>
    <dgm:pt modelId="{FC49B74E-CB91-4E2C-8194-B3B2472C4DB5}">
      <dgm:prSet/>
      <dgm:spPr/>
      <dgm:t>
        <a:bodyPr/>
        <a:lstStyle/>
        <a:p>
          <a:r>
            <a:rPr lang="en-US"/>
            <a:t>Evaluates multiple digital capability areas:</a:t>
          </a:r>
        </a:p>
      </dgm:t>
    </dgm:pt>
    <dgm:pt modelId="{EC0915CC-605A-453B-957C-EC7DF80A8FCA}" type="parTrans" cxnId="{92896BEF-CAC6-485B-9099-F2C2F56236D4}">
      <dgm:prSet/>
      <dgm:spPr/>
      <dgm:t>
        <a:bodyPr/>
        <a:lstStyle/>
        <a:p>
          <a:endParaRPr lang="en-US"/>
        </a:p>
      </dgm:t>
    </dgm:pt>
    <dgm:pt modelId="{B7076D43-954C-4508-B685-0B24993196EE}" type="sibTrans" cxnId="{92896BEF-CAC6-485B-9099-F2C2F56236D4}">
      <dgm:prSet/>
      <dgm:spPr/>
      <dgm:t>
        <a:bodyPr/>
        <a:lstStyle/>
        <a:p>
          <a:endParaRPr lang="en-US"/>
        </a:p>
      </dgm:t>
    </dgm:pt>
    <dgm:pt modelId="{F4EBB216-F2D3-4E1A-A96A-862DC5DCFF2A}">
      <dgm:prSet/>
      <dgm:spPr/>
      <dgm:t>
        <a:bodyPr/>
        <a:lstStyle/>
        <a:p>
          <a:r>
            <a:rPr lang="en-US"/>
            <a:t>Digital wellbeing</a:t>
          </a:r>
        </a:p>
      </dgm:t>
    </dgm:pt>
    <dgm:pt modelId="{53411C6A-A695-47A1-A079-0D30F886B373}" type="parTrans" cxnId="{7C1F514E-65D9-4AA1-B3BC-5973A0BFFBCB}">
      <dgm:prSet/>
      <dgm:spPr/>
      <dgm:t>
        <a:bodyPr/>
        <a:lstStyle/>
        <a:p>
          <a:endParaRPr lang="en-US"/>
        </a:p>
      </dgm:t>
    </dgm:pt>
    <dgm:pt modelId="{537EFD1D-AE08-4A6D-A77C-564BB46DA6C7}" type="sibTrans" cxnId="{7C1F514E-65D9-4AA1-B3BC-5973A0BFFBCB}">
      <dgm:prSet/>
      <dgm:spPr/>
      <dgm:t>
        <a:bodyPr/>
        <a:lstStyle/>
        <a:p>
          <a:endParaRPr lang="en-US"/>
        </a:p>
      </dgm:t>
    </dgm:pt>
    <dgm:pt modelId="{BE632A08-1A6D-4C1D-BB50-494D81719A6A}">
      <dgm:prSet/>
      <dgm:spPr/>
      <dgm:t>
        <a:bodyPr/>
        <a:lstStyle/>
        <a:p>
          <a:r>
            <a:rPr lang="en-US" dirty="0"/>
            <a:t>Information and data literacy</a:t>
          </a:r>
        </a:p>
      </dgm:t>
    </dgm:pt>
    <dgm:pt modelId="{1F276586-39A7-4DA7-BFA7-E3B06FF41D0D}" type="parTrans" cxnId="{55073347-BE4D-4E0A-BE48-BADDB44B9CF9}">
      <dgm:prSet/>
      <dgm:spPr/>
      <dgm:t>
        <a:bodyPr/>
        <a:lstStyle/>
        <a:p>
          <a:endParaRPr lang="en-US"/>
        </a:p>
      </dgm:t>
    </dgm:pt>
    <dgm:pt modelId="{0165F622-A4EF-4A19-95DE-2B516E364871}" type="sibTrans" cxnId="{55073347-BE4D-4E0A-BE48-BADDB44B9CF9}">
      <dgm:prSet/>
      <dgm:spPr/>
      <dgm:t>
        <a:bodyPr/>
        <a:lstStyle/>
        <a:p>
          <a:endParaRPr lang="en-US"/>
        </a:p>
      </dgm:t>
    </dgm:pt>
    <dgm:pt modelId="{7DF250AB-27FD-4F88-9070-7A88B537B90E}">
      <dgm:prSet/>
      <dgm:spPr/>
      <dgm:t>
        <a:bodyPr/>
        <a:lstStyle/>
        <a:p>
          <a:r>
            <a:rPr lang="en-US"/>
            <a:t>Digital communication and collaboration</a:t>
          </a:r>
        </a:p>
      </dgm:t>
    </dgm:pt>
    <dgm:pt modelId="{B6C74A35-8E37-4FA3-9B9B-EB8AD8C164D3}" type="parTrans" cxnId="{E052C3DA-1805-402A-A00F-8AE508711388}">
      <dgm:prSet/>
      <dgm:spPr/>
      <dgm:t>
        <a:bodyPr/>
        <a:lstStyle/>
        <a:p>
          <a:endParaRPr lang="en-US"/>
        </a:p>
      </dgm:t>
    </dgm:pt>
    <dgm:pt modelId="{AC9FBD13-854F-4F40-89D7-32E98F2E43A2}" type="sibTrans" cxnId="{E052C3DA-1805-402A-A00F-8AE508711388}">
      <dgm:prSet/>
      <dgm:spPr/>
      <dgm:t>
        <a:bodyPr/>
        <a:lstStyle/>
        <a:p>
          <a:endParaRPr lang="en-US"/>
        </a:p>
      </dgm:t>
    </dgm:pt>
    <dgm:pt modelId="{1E1CDBF2-1013-4548-A80F-C9CDBDE50C1C}">
      <dgm:prSet/>
      <dgm:spPr/>
      <dgm:t>
        <a:bodyPr/>
        <a:lstStyle/>
        <a:p>
          <a:r>
            <a:rPr lang="en-US"/>
            <a:t>Digital creation</a:t>
          </a:r>
        </a:p>
      </dgm:t>
    </dgm:pt>
    <dgm:pt modelId="{18C20B72-AE79-482D-A045-CBA43D45A541}" type="parTrans" cxnId="{F5E8E439-9EF4-4B73-A400-DD2F9C4823E0}">
      <dgm:prSet/>
      <dgm:spPr/>
      <dgm:t>
        <a:bodyPr/>
        <a:lstStyle/>
        <a:p>
          <a:endParaRPr lang="en-US"/>
        </a:p>
      </dgm:t>
    </dgm:pt>
    <dgm:pt modelId="{271AA41A-BCA5-47BF-AB88-BD8B6B0108ED}" type="sibTrans" cxnId="{F5E8E439-9EF4-4B73-A400-DD2F9C4823E0}">
      <dgm:prSet/>
      <dgm:spPr/>
      <dgm:t>
        <a:bodyPr/>
        <a:lstStyle/>
        <a:p>
          <a:endParaRPr lang="en-US"/>
        </a:p>
      </dgm:t>
    </dgm:pt>
    <dgm:pt modelId="{895C70F5-6DFE-484A-A133-DCF7C9E74DA6}">
      <dgm:prSet/>
      <dgm:spPr/>
      <dgm:t>
        <a:bodyPr/>
        <a:lstStyle/>
        <a:p>
          <a:r>
            <a:rPr lang="en-US"/>
            <a:t>Digital learning activities</a:t>
          </a:r>
        </a:p>
      </dgm:t>
    </dgm:pt>
    <dgm:pt modelId="{0B10ED67-E995-4DE7-A218-77B4DB96BBBE}" type="parTrans" cxnId="{CC98ED92-7614-421A-95B1-98B2CB3E0CC3}">
      <dgm:prSet/>
      <dgm:spPr/>
      <dgm:t>
        <a:bodyPr/>
        <a:lstStyle/>
        <a:p>
          <a:endParaRPr lang="en-US"/>
        </a:p>
      </dgm:t>
    </dgm:pt>
    <dgm:pt modelId="{24FCBDB8-307D-40E9-9BDD-1918FFEFB20D}" type="sibTrans" cxnId="{CC98ED92-7614-421A-95B1-98B2CB3E0CC3}">
      <dgm:prSet/>
      <dgm:spPr/>
      <dgm:t>
        <a:bodyPr/>
        <a:lstStyle/>
        <a:p>
          <a:endParaRPr lang="en-US"/>
        </a:p>
      </dgm:t>
    </dgm:pt>
    <dgm:pt modelId="{53C3619A-160F-4430-8DAC-C14AA04D9EAF}">
      <dgm:prSet/>
      <dgm:spPr/>
      <dgm:t>
        <a:bodyPr/>
        <a:lstStyle/>
        <a:p>
          <a:r>
            <a:rPr lang="en-US"/>
            <a:t>Produces a visual report showing strengths and areas for improvement</a:t>
          </a:r>
        </a:p>
      </dgm:t>
    </dgm:pt>
    <dgm:pt modelId="{8D5A4632-5623-4BDD-B604-18BF3936446E}" type="parTrans" cxnId="{726CC0BC-F2FC-419E-B3B8-39DA31516E32}">
      <dgm:prSet/>
      <dgm:spPr/>
      <dgm:t>
        <a:bodyPr/>
        <a:lstStyle/>
        <a:p>
          <a:endParaRPr lang="en-US"/>
        </a:p>
      </dgm:t>
    </dgm:pt>
    <dgm:pt modelId="{E771948E-CE84-4DBD-81E3-1AA4913895CA}" type="sibTrans" cxnId="{726CC0BC-F2FC-419E-B3B8-39DA31516E32}">
      <dgm:prSet/>
      <dgm:spPr/>
      <dgm:t>
        <a:bodyPr/>
        <a:lstStyle/>
        <a:p>
          <a:endParaRPr lang="en-US"/>
        </a:p>
      </dgm:t>
    </dgm:pt>
    <dgm:pt modelId="{D547AC4E-B580-434E-ADED-EAEBD838326C}" type="pres">
      <dgm:prSet presAssocID="{11F814B0-9BD3-4A5F-A9E5-D60AA78F4D59}" presName="diagram" presStyleCnt="0">
        <dgm:presLayoutVars>
          <dgm:dir/>
          <dgm:resizeHandles val="exact"/>
        </dgm:presLayoutVars>
      </dgm:prSet>
      <dgm:spPr/>
    </dgm:pt>
    <dgm:pt modelId="{5222AD65-C4CF-4B5D-92C7-DB8D889DAFD9}" type="pres">
      <dgm:prSet presAssocID="{79C01F1B-CE39-408E-AEE9-949A673DF288}" presName="node" presStyleLbl="node1" presStyleIdx="0" presStyleCnt="4">
        <dgm:presLayoutVars>
          <dgm:bulletEnabled val="1"/>
        </dgm:presLayoutVars>
      </dgm:prSet>
      <dgm:spPr/>
    </dgm:pt>
    <dgm:pt modelId="{18332174-F195-464A-888E-071CE28092CE}" type="pres">
      <dgm:prSet presAssocID="{2851E60F-A9AC-4BE9-BC4A-C4BFD28275F8}" presName="sibTrans" presStyleCnt="0"/>
      <dgm:spPr/>
    </dgm:pt>
    <dgm:pt modelId="{AD245C97-F4F0-43A4-95FF-A71E1B108D43}" type="pres">
      <dgm:prSet presAssocID="{FC49B74E-CB91-4E2C-8194-B3B2472C4DB5}" presName="node" presStyleLbl="node1" presStyleIdx="1" presStyleCnt="4">
        <dgm:presLayoutVars>
          <dgm:bulletEnabled val="1"/>
        </dgm:presLayoutVars>
      </dgm:prSet>
      <dgm:spPr/>
    </dgm:pt>
    <dgm:pt modelId="{9928AF34-2AA4-48D8-9314-CC3954FD0AD1}" type="pres">
      <dgm:prSet presAssocID="{B7076D43-954C-4508-B685-0B24993196EE}" presName="sibTrans" presStyleCnt="0"/>
      <dgm:spPr/>
    </dgm:pt>
    <dgm:pt modelId="{A3E3FE4F-4B87-4BAA-B43F-5D788EA61F7C}" type="pres">
      <dgm:prSet presAssocID="{BE632A08-1A6D-4C1D-BB50-494D81719A6A}" presName="node" presStyleLbl="node1" presStyleIdx="2" presStyleCnt="4">
        <dgm:presLayoutVars>
          <dgm:bulletEnabled val="1"/>
        </dgm:presLayoutVars>
      </dgm:prSet>
      <dgm:spPr/>
    </dgm:pt>
    <dgm:pt modelId="{5D822304-687B-478E-BFB8-90989BDDF34D}" type="pres">
      <dgm:prSet presAssocID="{0165F622-A4EF-4A19-95DE-2B516E364871}" presName="sibTrans" presStyleCnt="0"/>
      <dgm:spPr/>
    </dgm:pt>
    <dgm:pt modelId="{00FCBC5C-E1E2-4548-98DD-FDD520D14AF5}" type="pres">
      <dgm:prSet presAssocID="{53C3619A-160F-4430-8DAC-C14AA04D9EAF}" presName="node" presStyleLbl="node1" presStyleIdx="3" presStyleCnt="4">
        <dgm:presLayoutVars>
          <dgm:bulletEnabled val="1"/>
        </dgm:presLayoutVars>
      </dgm:prSet>
      <dgm:spPr/>
    </dgm:pt>
  </dgm:ptLst>
  <dgm:cxnLst>
    <dgm:cxn modelId="{F91C0A00-54EA-40BE-BB1A-F934F2FEE06F}" type="presOf" srcId="{BE632A08-1A6D-4C1D-BB50-494D81719A6A}" destId="{A3E3FE4F-4B87-4BAA-B43F-5D788EA61F7C}" srcOrd="0" destOrd="0" presId="urn:microsoft.com/office/officeart/2005/8/layout/default"/>
    <dgm:cxn modelId="{41E17F03-FAA6-4C11-B4BF-43E1DA45F35E}" type="presOf" srcId="{7DF250AB-27FD-4F88-9070-7A88B537B90E}" destId="{A3E3FE4F-4B87-4BAA-B43F-5D788EA61F7C}" srcOrd="0" destOrd="1" presId="urn:microsoft.com/office/officeart/2005/8/layout/default"/>
    <dgm:cxn modelId="{6E724B18-B955-4AF3-AC09-9E8AFB9B77ED}" type="presOf" srcId="{F4EBB216-F2D3-4E1A-A96A-862DC5DCFF2A}" destId="{AD245C97-F4F0-43A4-95FF-A71E1B108D43}" srcOrd="0" destOrd="1" presId="urn:microsoft.com/office/officeart/2005/8/layout/default"/>
    <dgm:cxn modelId="{97948A19-540E-419E-95A9-E2A52607E789}" type="presOf" srcId="{79C01F1B-CE39-408E-AEE9-949A673DF288}" destId="{5222AD65-C4CF-4B5D-92C7-DB8D889DAFD9}" srcOrd="0" destOrd="0" presId="urn:microsoft.com/office/officeart/2005/8/layout/default"/>
    <dgm:cxn modelId="{A87C6324-1F6F-4170-AF29-F306098FCF04}" type="presOf" srcId="{1E1CDBF2-1013-4548-A80F-C9CDBDE50C1C}" destId="{A3E3FE4F-4B87-4BAA-B43F-5D788EA61F7C}" srcOrd="0" destOrd="2" presId="urn:microsoft.com/office/officeart/2005/8/layout/default"/>
    <dgm:cxn modelId="{7B5F5A2F-2CD1-44DC-9B7C-78981E157AEC}" type="presOf" srcId="{FC49B74E-CB91-4E2C-8194-B3B2472C4DB5}" destId="{AD245C97-F4F0-43A4-95FF-A71E1B108D43}" srcOrd="0" destOrd="0" presId="urn:microsoft.com/office/officeart/2005/8/layout/default"/>
    <dgm:cxn modelId="{F5E8E439-9EF4-4B73-A400-DD2F9C4823E0}" srcId="{BE632A08-1A6D-4C1D-BB50-494D81719A6A}" destId="{1E1CDBF2-1013-4548-A80F-C9CDBDE50C1C}" srcOrd="1" destOrd="0" parTransId="{18C20B72-AE79-482D-A045-CBA43D45A541}" sibTransId="{271AA41A-BCA5-47BF-AB88-BD8B6B0108ED}"/>
    <dgm:cxn modelId="{55073347-BE4D-4E0A-BE48-BADDB44B9CF9}" srcId="{11F814B0-9BD3-4A5F-A9E5-D60AA78F4D59}" destId="{BE632A08-1A6D-4C1D-BB50-494D81719A6A}" srcOrd="2" destOrd="0" parTransId="{1F276586-39A7-4DA7-BFA7-E3B06FF41D0D}" sibTransId="{0165F622-A4EF-4A19-95DE-2B516E364871}"/>
    <dgm:cxn modelId="{7C1F514E-65D9-4AA1-B3BC-5973A0BFFBCB}" srcId="{FC49B74E-CB91-4E2C-8194-B3B2472C4DB5}" destId="{F4EBB216-F2D3-4E1A-A96A-862DC5DCFF2A}" srcOrd="0" destOrd="0" parTransId="{53411C6A-A695-47A1-A079-0D30F886B373}" sibTransId="{537EFD1D-AE08-4A6D-A77C-564BB46DA6C7}"/>
    <dgm:cxn modelId="{5371AC7E-2948-463A-B160-962FECAC58FB}" type="presOf" srcId="{53C3619A-160F-4430-8DAC-C14AA04D9EAF}" destId="{00FCBC5C-E1E2-4548-98DD-FDD520D14AF5}" srcOrd="0" destOrd="0" presId="urn:microsoft.com/office/officeart/2005/8/layout/default"/>
    <dgm:cxn modelId="{C73A8689-DEEC-4F08-A104-7247AB6B6AEF}" type="presOf" srcId="{895C70F5-6DFE-484A-A133-DCF7C9E74DA6}" destId="{A3E3FE4F-4B87-4BAA-B43F-5D788EA61F7C}" srcOrd="0" destOrd="3" presId="urn:microsoft.com/office/officeart/2005/8/layout/default"/>
    <dgm:cxn modelId="{CC98ED92-7614-421A-95B1-98B2CB3E0CC3}" srcId="{BE632A08-1A6D-4C1D-BB50-494D81719A6A}" destId="{895C70F5-6DFE-484A-A133-DCF7C9E74DA6}" srcOrd="2" destOrd="0" parTransId="{0B10ED67-E995-4DE7-A218-77B4DB96BBBE}" sibTransId="{24FCBDB8-307D-40E9-9BDD-1918FFEFB20D}"/>
    <dgm:cxn modelId="{43F6E597-25F1-452E-870F-24B260C7FA9A}" type="presOf" srcId="{11F814B0-9BD3-4A5F-A9E5-D60AA78F4D59}" destId="{D547AC4E-B580-434E-ADED-EAEBD838326C}" srcOrd="0" destOrd="0" presId="urn:microsoft.com/office/officeart/2005/8/layout/default"/>
    <dgm:cxn modelId="{FFC863A9-54CC-40CE-91C4-2A4969D7A3A9}" srcId="{11F814B0-9BD3-4A5F-A9E5-D60AA78F4D59}" destId="{79C01F1B-CE39-408E-AEE9-949A673DF288}" srcOrd="0" destOrd="0" parTransId="{F6B06381-E8CD-4AEE-864F-7B8F186482EE}" sibTransId="{2851E60F-A9AC-4BE9-BC4A-C4BFD28275F8}"/>
    <dgm:cxn modelId="{726CC0BC-F2FC-419E-B3B8-39DA31516E32}" srcId="{11F814B0-9BD3-4A5F-A9E5-D60AA78F4D59}" destId="{53C3619A-160F-4430-8DAC-C14AA04D9EAF}" srcOrd="3" destOrd="0" parTransId="{8D5A4632-5623-4BDD-B604-18BF3936446E}" sibTransId="{E771948E-CE84-4DBD-81E3-1AA4913895CA}"/>
    <dgm:cxn modelId="{E052C3DA-1805-402A-A00F-8AE508711388}" srcId="{BE632A08-1A6D-4C1D-BB50-494D81719A6A}" destId="{7DF250AB-27FD-4F88-9070-7A88B537B90E}" srcOrd="0" destOrd="0" parTransId="{B6C74A35-8E37-4FA3-9B9B-EB8AD8C164D3}" sibTransId="{AC9FBD13-854F-4F40-89D7-32E98F2E43A2}"/>
    <dgm:cxn modelId="{92896BEF-CAC6-485B-9099-F2C2F56236D4}" srcId="{11F814B0-9BD3-4A5F-A9E5-D60AA78F4D59}" destId="{FC49B74E-CB91-4E2C-8194-B3B2472C4DB5}" srcOrd="1" destOrd="0" parTransId="{EC0915CC-605A-453B-957C-EC7DF80A8FCA}" sibTransId="{B7076D43-954C-4508-B685-0B24993196EE}"/>
    <dgm:cxn modelId="{735DB909-BD97-4B28-A539-9E160B421824}" type="presParOf" srcId="{D547AC4E-B580-434E-ADED-EAEBD838326C}" destId="{5222AD65-C4CF-4B5D-92C7-DB8D889DAFD9}" srcOrd="0" destOrd="0" presId="urn:microsoft.com/office/officeart/2005/8/layout/default"/>
    <dgm:cxn modelId="{A7965B45-7830-4979-83C8-12C2143354A6}" type="presParOf" srcId="{D547AC4E-B580-434E-ADED-EAEBD838326C}" destId="{18332174-F195-464A-888E-071CE28092CE}" srcOrd="1" destOrd="0" presId="urn:microsoft.com/office/officeart/2005/8/layout/default"/>
    <dgm:cxn modelId="{8A01E798-5CF3-4098-B3A1-2158E923EDC7}" type="presParOf" srcId="{D547AC4E-B580-434E-ADED-EAEBD838326C}" destId="{AD245C97-F4F0-43A4-95FF-A71E1B108D43}" srcOrd="2" destOrd="0" presId="urn:microsoft.com/office/officeart/2005/8/layout/default"/>
    <dgm:cxn modelId="{1EE535E1-6C6B-4977-992C-B20585FFE6F4}" type="presParOf" srcId="{D547AC4E-B580-434E-ADED-EAEBD838326C}" destId="{9928AF34-2AA4-48D8-9314-CC3954FD0AD1}" srcOrd="3" destOrd="0" presId="urn:microsoft.com/office/officeart/2005/8/layout/default"/>
    <dgm:cxn modelId="{68C6E9C0-ED28-4542-A51E-BC5F8EB73025}" type="presParOf" srcId="{D547AC4E-B580-434E-ADED-EAEBD838326C}" destId="{A3E3FE4F-4B87-4BAA-B43F-5D788EA61F7C}" srcOrd="4" destOrd="0" presId="urn:microsoft.com/office/officeart/2005/8/layout/default"/>
    <dgm:cxn modelId="{024EB20D-4B3B-4980-A6D0-A5BF1A2673C7}" type="presParOf" srcId="{D547AC4E-B580-434E-ADED-EAEBD838326C}" destId="{5D822304-687B-478E-BFB8-90989BDDF34D}" srcOrd="5" destOrd="0" presId="urn:microsoft.com/office/officeart/2005/8/layout/default"/>
    <dgm:cxn modelId="{98F453A0-450A-4790-9CF2-DC6499D1E9F0}" type="presParOf" srcId="{D547AC4E-B580-434E-ADED-EAEBD838326C}" destId="{00FCBC5C-E1E2-4548-98DD-FDD520D14AF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6E84BA-5605-46DA-9221-8760A171A12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D86BFCE-EC8F-408F-A63F-D3DE638192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 wellbeing</a:t>
          </a:r>
        </a:p>
      </dgm:t>
    </dgm:pt>
    <dgm:pt modelId="{1A011C9C-896A-4646-A726-5C562F66CED0}" type="parTrans" cxnId="{0A54F957-8724-49D9-BDB6-AB9B96E97068}">
      <dgm:prSet/>
      <dgm:spPr/>
      <dgm:t>
        <a:bodyPr/>
        <a:lstStyle/>
        <a:p>
          <a:endParaRPr lang="en-US"/>
        </a:p>
      </dgm:t>
    </dgm:pt>
    <dgm:pt modelId="{3012872D-AC7E-486B-8ACE-1F7B6DF21E74}" type="sibTrans" cxnId="{0A54F957-8724-49D9-BDB6-AB9B96E97068}">
      <dgm:prSet/>
      <dgm:spPr/>
      <dgm:t>
        <a:bodyPr/>
        <a:lstStyle/>
        <a:p>
          <a:endParaRPr lang="en-US"/>
        </a:p>
      </dgm:t>
    </dgm:pt>
    <dgm:pt modelId="{4E326811-C3B9-4ACC-A357-9B7CAB24D5B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 identity management</a:t>
          </a:r>
        </a:p>
      </dgm:t>
    </dgm:pt>
    <dgm:pt modelId="{B4709FF5-EB7A-47AF-B015-CCC9090D8D0B}" type="parTrans" cxnId="{29163F5A-26A6-4016-BAA6-8AD9FA284AE7}">
      <dgm:prSet/>
      <dgm:spPr/>
      <dgm:t>
        <a:bodyPr/>
        <a:lstStyle/>
        <a:p>
          <a:endParaRPr lang="en-US"/>
        </a:p>
      </dgm:t>
    </dgm:pt>
    <dgm:pt modelId="{6EA7C80B-8406-4C77-B17F-EC075E497C0C}" type="sibTrans" cxnId="{29163F5A-26A6-4016-BAA6-8AD9FA284AE7}">
      <dgm:prSet/>
      <dgm:spPr/>
      <dgm:t>
        <a:bodyPr/>
        <a:lstStyle/>
        <a:p>
          <a:endParaRPr lang="en-US"/>
        </a:p>
      </dgm:t>
    </dgm:pt>
    <dgm:pt modelId="{801FF2E3-6E8D-4325-8E63-B2171A1471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 skills for work</a:t>
          </a:r>
        </a:p>
      </dgm:t>
    </dgm:pt>
    <dgm:pt modelId="{103B7B1A-A169-418B-9C4F-D4852D243727}" type="parTrans" cxnId="{0195E1E1-5DE8-4094-94C6-10DAB3F2F189}">
      <dgm:prSet/>
      <dgm:spPr/>
      <dgm:t>
        <a:bodyPr/>
        <a:lstStyle/>
        <a:p>
          <a:endParaRPr lang="en-US"/>
        </a:p>
      </dgm:t>
    </dgm:pt>
    <dgm:pt modelId="{8ADF37CA-0DCC-4A00-B29B-9F64F90FE06A}" type="sibTrans" cxnId="{0195E1E1-5DE8-4094-94C6-10DAB3F2F189}">
      <dgm:prSet/>
      <dgm:spPr/>
      <dgm:t>
        <a:bodyPr/>
        <a:lstStyle/>
        <a:p>
          <a:endParaRPr lang="en-US"/>
        </a:p>
      </dgm:t>
    </dgm:pt>
    <dgm:pt modelId="{678D556D-0CA6-436F-8366-81E4C149F7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Preparing for digital learning</a:t>
          </a:r>
        </a:p>
      </dgm:t>
    </dgm:pt>
    <dgm:pt modelId="{1EAB78BF-FFB4-4B6A-9248-6C520D3D92DB}" type="parTrans" cxnId="{05AB0CEA-B4E0-4C10-89D1-F55DC743705A}">
      <dgm:prSet/>
      <dgm:spPr/>
      <dgm:t>
        <a:bodyPr/>
        <a:lstStyle/>
        <a:p>
          <a:endParaRPr lang="en-US"/>
        </a:p>
      </dgm:t>
    </dgm:pt>
    <dgm:pt modelId="{0A74EFB2-CB46-4377-B7E9-FFDDB03E9AD1}" type="sibTrans" cxnId="{05AB0CEA-B4E0-4C10-89D1-F55DC743705A}">
      <dgm:prSet/>
      <dgm:spPr/>
      <dgm:t>
        <a:bodyPr/>
        <a:lstStyle/>
        <a:p>
          <a:endParaRPr lang="en-US"/>
        </a:p>
      </dgm:t>
    </dgm:pt>
    <dgm:pt modelId="{89D0B4AB-EC90-489C-AFAE-7F8BA3FBA4E9}" type="pres">
      <dgm:prSet presAssocID="{FE6E84BA-5605-46DA-9221-8760A171A12D}" presName="root" presStyleCnt="0">
        <dgm:presLayoutVars>
          <dgm:dir/>
          <dgm:resizeHandles val="exact"/>
        </dgm:presLayoutVars>
      </dgm:prSet>
      <dgm:spPr/>
    </dgm:pt>
    <dgm:pt modelId="{060C112E-2E34-41BF-B533-52A617B24889}" type="pres">
      <dgm:prSet presAssocID="{9D86BFCE-EC8F-408F-A63F-D3DE638192E2}" presName="compNode" presStyleCnt="0"/>
      <dgm:spPr/>
    </dgm:pt>
    <dgm:pt modelId="{BFDC6B67-8433-4EA5-AF50-D6020002712C}" type="pres">
      <dgm:prSet presAssocID="{9D86BFCE-EC8F-408F-A63F-D3DE638192E2}" presName="iconBgRect" presStyleLbl="bgShp" presStyleIdx="0" presStyleCnt="4"/>
      <dgm:spPr/>
    </dgm:pt>
    <dgm:pt modelId="{1D093921-DDD9-4F52-B125-CC8140756794}" type="pres">
      <dgm:prSet presAssocID="{9D86BFCE-EC8F-408F-A63F-D3DE638192E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F449B01-2CE4-41C7-9889-DAC89009B12B}" type="pres">
      <dgm:prSet presAssocID="{9D86BFCE-EC8F-408F-A63F-D3DE638192E2}" presName="spaceRect" presStyleCnt="0"/>
      <dgm:spPr/>
    </dgm:pt>
    <dgm:pt modelId="{E8A244C7-FF50-4861-BC9D-DCBEE4CC25CA}" type="pres">
      <dgm:prSet presAssocID="{9D86BFCE-EC8F-408F-A63F-D3DE638192E2}" presName="textRect" presStyleLbl="revTx" presStyleIdx="0" presStyleCnt="4">
        <dgm:presLayoutVars>
          <dgm:chMax val="1"/>
          <dgm:chPref val="1"/>
        </dgm:presLayoutVars>
      </dgm:prSet>
      <dgm:spPr/>
    </dgm:pt>
    <dgm:pt modelId="{F0D05438-FD57-4C51-B7A6-C0B3D0FA1B71}" type="pres">
      <dgm:prSet presAssocID="{3012872D-AC7E-486B-8ACE-1F7B6DF21E74}" presName="sibTrans" presStyleCnt="0"/>
      <dgm:spPr/>
    </dgm:pt>
    <dgm:pt modelId="{D0565C9A-4012-491F-B24A-FEE6D4A05F91}" type="pres">
      <dgm:prSet presAssocID="{4E326811-C3B9-4ACC-A357-9B7CAB24D5B6}" presName="compNode" presStyleCnt="0"/>
      <dgm:spPr/>
    </dgm:pt>
    <dgm:pt modelId="{AE2DF528-C8EB-45CC-BA2D-A97CA3074374}" type="pres">
      <dgm:prSet presAssocID="{4E326811-C3B9-4ACC-A357-9B7CAB24D5B6}" presName="iconBgRect" presStyleLbl="bgShp" presStyleIdx="1" presStyleCnt="4"/>
      <dgm:spPr/>
    </dgm:pt>
    <dgm:pt modelId="{DD40998B-EC8F-46C7-8437-D866303CBC27}" type="pres">
      <dgm:prSet presAssocID="{4E326811-C3B9-4ACC-A357-9B7CAB24D5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6234F89-3358-4362-BCB5-0FD899E38CB9}" type="pres">
      <dgm:prSet presAssocID="{4E326811-C3B9-4ACC-A357-9B7CAB24D5B6}" presName="spaceRect" presStyleCnt="0"/>
      <dgm:spPr/>
    </dgm:pt>
    <dgm:pt modelId="{925E2BEB-C7B6-4215-9273-CACE065E7367}" type="pres">
      <dgm:prSet presAssocID="{4E326811-C3B9-4ACC-A357-9B7CAB24D5B6}" presName="textRect" presStyleLbl="revTx" presStyleIdx="1" presStyleCnt="4">
        <dgm:presLayoutVars>
          <dgm:chMax val="1"/>
          <dgm:chPref val="1"/>
        </dgm:presLayoutVars>
      </dgm:prSet>
      <dgm:spPr/>
    </dgm:pt>
    <dgm:pt modelId="{897376B5-EA74-4BC6-A516-EA81E9549DB7}" type="pres">
      <dgm:prSet presAssocID="{6EA7C80B-8406-4C77-B17F-EC075E497C0C}" presName="sibTrans" presStyleCnt="0"/>
      <dgm:spPr/>
    </dgm:pt>
    <dgm:pt modelId="{1EF1597B-7A98-4F2B-BEF0-8BA143AEA014}" type="pres">
      <dgm:prSet presAssocID="{801FF2E3-6E8D-4325-8E63-B2171A14716E}" presName="compNode" presStyleCnt="0"/>
      <dgm:spPr/>
    </dgm:pt>
    <dgm:pt modelId="{1279F651-1382-4CD4-826B-63013334D8DA}" type="pres">
      <dgm:prSet presAssocID="{801FF2E3-6E8D-4325-8E63-B2171A14716E}" presName="iconBgRect" presStyleLbl="bgShp" presStyleIdx="2" presStyleCnt="4"/>
      <dgm:spPr/>
    </dgm:pt>
    <dgm:pt modelId="{66CE28CC-F17D-4C72-9B35-19D54653FF4F}" type="pres">
      <dgm:prSet presAssocID="{801FF2E3-6E8D-4325-8E63-B2171A1471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38F6C6-873D-4DD4-AEB2-4BB763F518A8}" type="pres">
      <dgm:prSet presAssocID="{801FF2E3-6E8D-4325-8E63-B2171A14716E}" presName="spaceRect" presStyleCnt="0"/>
      <dgm:spPr/>
    </dgm:pt>
    <dgm:pt modelId="{065565F0-5321-49AA-87FE-7D5A63F8E2DB}" type="pres">
      <dgm:prSet presAssocID="{801FF2E3-6E8D-4325-8E63-B2171A14716E}" presName="textRect" presStyleLbl="revTx" presStyleIdx="2" presStyleCnt="4">
        <dgm:presLayoutVars>
          <dgm:chMax val="1"/>
          <dgm:chPref val="1"/>
        </dgm:presLayoutVars>
      </dgm:prSet>
      <dgm:spPr/>
    </dgm:pt>
    <dgm:pt modelId="{914AB9F1-0C81-4CE7-97E3-08F6DBB77063}" type="pres">
      <dgm:prSet presAssocID="{8ADF37CA-0DCC-4A00-B29B-9F64F90FE06A}" presName="sibTrans" presStyleCnt="0"/>
      <dgm:spPr/>
    </dgm:pt>
    <dgm:pt modelId="{BFFD744C-9A5E-4453-BF99-9BCB899D108D}" type="pres">
      <dgm:prSet presAssocID="{678D556D-0CA6-436F-8366-81E4C149F761}" presName="compNode" presStyleCnt="0"/>
      <dgm:spPr/>
    </dgm:pt>
    <dgm:pt modelId="{27B88B60-6E10-4965-A224-91327B485F6C}" type="pres">
      <dgm:prSet presAssocID="{678D556D-0CA6-436F-8366-81E4C149F761}" presName="iconBgRect" presStyleLbl="bgShp" presStyleIdx="3" presStyleCnt="4"/>
      <dgm:spPr/>
    </dgm:pt>
    <dgm:pt modelId="{3FCD0493-A820-4D11-9DC3-703D2E4C59FE}" type="pres">
      <dgm:prSet presAssocID="{678D556D-0CA6-436F-8366-81E4C149F7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1675658-528C-430B-A3CA-D529994B0459}" type="pres">
      <dgm:prSet presAssocID="{678D556D-0CA6-436F-8366-81E4C149F761}" presName="spaceRect" presStyleCnt="0"/>
      <dgm:spPr/>
    </dgm:pt>
    <dgm:pt modelId="{BE9CDB1E-C3A7-4435-88FA-0C308232F93A}" type="pres">
      <dgm:prSet presAssocID="{678D556D-0CA6-436F-8366-81E4C149F76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A54F957-8724-49D9-BDB6-AB9B96E97068}" srcId="{FE6E84BA-5605-46DA-9221-8760A171A12D}" destId="{9D86BFCE-EC8F-408F-A63F-D3DE638192E2}" srcOrd="0" destOrd="0" parTransId="{1A011C9C-896A-4646-A726-5C562F66CED0}" sibTransId="{3012872D-AC7E-486B-8ACE-1F7B6DF21E74}"/>
    <dgm:cxn modelId="{67F5FB79-BAA8-4554-B5A7-3D99F0299DC5}" type="presOf" srcId="{9D86BFCE-EC8F-408F-A63F-D3DE638192E2}" destId="{E8A244C7-FF50-4861-BC9D-DCBEE4CC25CA}" srcOrd="0" destOrd="0" presId="urn:microsoft.com/office/officeart/2018/5/layout/IconCircleLabelList"/>
    <dgm:cxn modelId="{29163F5A-26A6-4016-BAA6-8AD9FA284AE7}" srcId="{FE6E84BA-5605-46DA-9221-8760A171A12D}" destId="{4E326811-C3B9-4ACC-A357-9B7CAB24D5B6}" srcOrd="1" destOrd="0" parTransId="{B4709FF5-EB7A-47AF-B015-CCC9090D8D0B}" sibTransId="{6EA7C80B-8406-4C77-B17F-EC075E497C0C}"/>
    <dgm:cxn modelId="{05CAFB7F-F0E2-4080-9E1C-D922B1042DF6}" type="presOf" srcId="{801FF2E3-6E8D-4325-8E63-B2171A14716E}" destId="{065565F0-5321-49AA-87FE-7D5A63F8E2DB}" srcOrd="0" destOrd="0" presId="urn:microsoft.com/office/officeart/2018/5/layout/IconCircleLabelList"/>
    <dgm:cxn modelId="{6C97CA9B-11C7-4FC7-BEB9-B64FCB915221}" type="presOf" srcId="{4E326811-C3B9-4ACC-A357-9B7CAB24D5B6}" destId="{925E2BEB-C7B6-4215-9273-CACE065E7367}" srcOrd="0" destOrd="0" presId="urn:microsoft.com/office/officeart/2018/5/layout/IconCircleLabelList"/>
    <dgm:cxn modelId="{A107A4A5-01EE-4D7B-9114-70FE2587DC7A}" type="presOf" srcId="{678D556D-0CA6-436F-8366-81E4C149F761}" destId="{BE9CDB1E-C3A7-4435-88FA-0C308232F93A}" srcOrd="0" destOrd="0" presId="urn:microsoft.com/office/officeart/2018/5/layout/IconCircleLabelList"/>
    <dgm:cxn modelId="{F29EF8D1-51FE-4AD2-AC3B-12422E459ECF}" type="presOf" srcId="{FE6E84BA-5605-46DA-9221-8760A171A12D}" destId="{89D0B4AB-EC90-489C-AFAE-7F8BA3FBA4E9}" srcOrd="0" destOrd="0" presId="urn:microsoft.com/office/officeart/2018/5/layout/IconCircleLabelList"/>
    <dgm:cxn modelId="{0195E1E1-5DE8-4094-94C6-10DAB3F2F189}" srcId="{FE6E84BA-5605-46DA-9221-8760A171A12D}" destId="{801FF2E3-6E8D-4325-8E63-B2171A14716E}" srcOrd="2" destOrd="0" parTransId="{103B7B1A-A169-418B-9C4F-D4852D243727}" sibTransId="{8ADF37CA-0DCC-4A00-B29B-9F64F90FE06A}"/>
    <dgm:cxn modelId="{05AB0CEA-B4E0-4C10-89D1-F55DC743705A}" srcId="{FE6E84BA-5605-46DA-9221-8760A171A12D}" destId="{678D556D-0CA6-436F-8366-81E4C149F761}" srcOrd="3" destOrd="0" parTransId="{1EAB78BF-FFB4-4B6A-9248-6C520D3D92DB}" sibTransId="{0A74EFB2-CB46-4377-B7E9-FFDDB03E9AD1}"/>
    <dgm:cxn modelId="{1B48E794-DC2F-4831-80BE-72B14FD633D2}" type="presParOf" srcId="{89D0B4AB-EC90-489C-AFAE-7F8BA3FBA4E9}" destId="{060C112E-2E34-41BF-B533-52A617B24889}" srcOrd="0" destOrd="0" presId="urn:microsoft.com/office/officeart/2018/5/layout/IconCircleLabelList"/>
    <dgm:cxn modelId="{00E0383A-2DB2-4BE5-ABB1-39519E4B5929}" type="presParOf" srcId="{060C112E-2E34-41BF-B533-52A617B24889}" destId="{BFDC6B67-8433-4EA5-AF50-D6020002712C}" srcOrd="0" destOrd="0" presId="urn:microsoft.com/office/officeart/2018/5/layout/IconCircleLabelList"/>
    <dgm:cxn modelId="{0298CD8C-4873-47BC-83A2-47A94468370E}" type="presParOf" srcId="{060C112E-2E34-41BF-B533-52A617B24889}" destId="{1D093921-DDD9-4F52-B125-CC8140756794}" srcOrd="1" destOrd="0" presId="urn:microsoft.com/office/officeart/2018/5/layout/IconCircleLabelList"/>
    <dgm:cxn modelId="{4840C3E9-6F79-4CE5-A608-0C2DF3F91AE3}" type="presParOf" srcId="{060C112E-2E34-41BF-B533-52A617B24889}" destId="{3F449B01-2CE4-41C7-9889-DAC89009B12B}" srcOrd="2" destOrd="0" presId="urn:microsoft.com/office/officeart/2018/5/layout/IconCircleLabelList"/>
    <dgm:cxn modelId="{BCEC6A71-AD94-4A6B-988C-E4B47FF78898}" type="presParOf" srcId="{060C112E-2E34-41BF-B533-52A617B24889}" destId="{E8A244C7-FF50-4861-BC9D-DCBEE4CC25CA}" srcOrd="3" destOrd="0" presId="urn:microsoft.com/office/officeart/2018/5/layout/IconCircleLabelList"/>
    <dgm:cxn modelId="{5A6DA870-D1D3-4DF8-A345-13D9871F757D}" type="presParOf" srcId="{89D0B4AB-EC90-489C-AFAE-7F8BA3FBA4E9}" destId="{F0D05438-FD57-4C51-B7A6-C0B3D0FA1B71}" srcOrd="1" destOrd="0" presId="urn:microsoft.com/office/officeart/2018/5/layout/IconCircleLabelList"/>
    <dgm:cxn modelId="{8B8E3D9F-BAA6-4157-BCFB-86070378C218}" type="presParOf" srcId="{89D0B4AB-EC90-489C-AFAE-7F8BA3FBA4E9}" destId="{D0565C9A-4012-491F-B24A-FEE6D4A05F91}" srcOrd="2" destOrd="0" presId="urn:microsoft.com/office/officeart/2018/5/layout/IconCircleLabelList"/>
    <dgm:cxn modelId="{1F8652A3-7364-4382-A20E-AEA876A3FD71}" type="presParOf" srcId="{D0565C9A-4012-491F-B24A-FEE6D4A05F91}" destId="{AE2DF528-C8EB-45CC-BA2D-A97CA3074374}" srcOrd="0" destOrd="0" presId="urn:microsoft.com/office/officeart/2018/5/layout/IconCircleLabelList"/>
    <dgm:cxn modelId="{98FC9D65-E413-40BA-A388-1B91BBA148C8}" type="presParOf" srcId="{D0565C9A-4012-491F-B24A-FEE6D4A05F91}" destId="{DD40998B-EC8F-46C7-8437-D866303CBC27}" srcOrd="1" destOrd="0" presId="urn:microsoft.com/office/officeart/2018/5/layout/IconCircleLabelList"/>
    <dgm:cxn modelId="{BD2057B6-7231-4DA5-A8B9-09C56B9DBEF9}" type="presParOf" srcId="{D0565C9A-4012-491F-B24A-FEE6D4A05F91}" destId="{06234F89-3358-4362-BCB5-0FD899E38CB9}" srcOrd="2" destOrd="0" presId="urn:microsoft.com/office/officeart/2018/5/layout/IconCircleLabelList"/>
    <dgm:cxn modelId="{D38E158B-BEC7-48C4-95EC-129BC08925BC}" type="presParOf" srcId="{D0565C9A-4012-491F-B24A-FEE6D4A05F91}" destId="{925E2BEB-C7B6-4215-9273-CACE065E7367}" srcOrd="3" destOrd="0" presId="urn:microsoft.com/office/officeart/2018/5/layout/IconCircleLabelList"/>
    <dgm:cxn modelId="{D70F200F-4E3B-4483-B8EA-AE7FA94EE2F5}" type="presParOf" srcId="{89D0B4AB-EC90-489C-AFAE-7F8BA3FBA4E9}" destId="{897376B5-EA74-4BC6-A516-EA81E9549DB7}" srcOrd="3" destOrd="0" presId="urn:microsoft.com/office/officeart/2018/5/layout/IconCircleLabelList"/>
    <dgm:cxn modelId="{CBB4CB63-9F2E-45B8-B6A5-33275411CD15}" type="presParOf" srcId="{89D0B4AB-EC90-489C-AFAE-7F8BA3FBA4E9}" destId="{1EF1597B-7A98-4F2B-BEF0-8BA143AEA014}" srcOrd="4" destOrd="0" presId="urn:microsoft.com/office/officeart/2018/5/layout/IconCircleLabelList"/>
    <dgm:cxn modelId="{AE18C54A-D1ED-48B0-ADC0-BEF69D482249}" type="presParOf" srcId="{1EF1597B-7A98-4F2B-BEF0-8BA143AEA014}" destId="{1279F651-1382-4CD4-826B-63013334D8DA}" srcOrd="0" destOrd="0" presId="urn:microsoft.com/office/officeart/2018/5/layout/IconCircleLabelList"/>
    <dgm:cxn modelId="{DD604D3C-9E7F-4C32-A493-0C408D0BB7EA}" type="presParOf" srcId="{1EF1597B-7A98-4F2B-BEF0-8BA143AEA014}" destId="{66CE28CC-F17D-4C72-9B35-19D54653FF4F}" srcOrd="1" destOrd="0" presId="urn:microsoft.com/office/officeart/2018/5/layout/IconCircleLabelList"/>
    <dgm:cxn modelId="{6D176C4C-8AD4-4491-988D-8EE196070FD7}" type="presParOf" srcId="{1EF1597B-7A98-4F2B-BEF0-8BA143AEA014}" destId="{D738F6C6-873D-4DD4-AEB2-4BB763F518A8}" srcOrd="2" destOrd="0" presId="urn:microsoft.com/office/officeart/2018/5/layout/IconCircleLabelList"/>
    <dgm:cxn modelId="{637ED412-1558-4D00-91F8-48B6EFA52356}" type="presParOf" srcId="{1EF1597B-7A98-4F2B-BEF0-8BA143AEA014}" destId="{065565F0-5321-49AA-87FE-7D5A63F8E2DB}" srcOrd="3" destOrd="0" presId="urn:microsoft.com/office/officeart/2018/5/layout/IconCircleLabelList"/>
    <dgm:cxn modelId="{9B0A4812-ACF0-4F31-B6CE-B01459E0622D}" type="presParOf" srcId="{89D0B4AB-EC90-489C-AFAE-7F8BA3FBA4E9}" destId="{914AB9F1-0C81-4CE7-97E3-08F6DBB77063}" srcOrd="5" destOrd="0" presId="urn:microsoft.com/office/officeart/2018/5/layout/IconCircleLabelList"/>
    <dgm:cxn modelId="{42C963F7-312D-4EA9-BEAA-BD1FFD998D6C}" type="presParOf" srcId="{89D0B4AB-EC90-489C-AFAE-7F8BA3FBA4E9}" destId="{BFFD744C-9A5E-4453-BF99-9BCB899D108D}" srcOrd="6" destOrd="0" presId="urn:microsoft.com/office/officeart/2018/5/layout/IconCircleLabelList"/>
    <dgm:cxn modelId="{C3D4B412-1141-460E-930D-F98BE888156E}" type="presParOf" srcId="{BFFD744C-9A5E-4453-BF99-9BCB899D108D}" destId="{27B88B60-6E10-4965-A224-91327B485F6C}" srcOrd="0" destOrd="0" presId="urn:microsoft.com/office/officeart/2018/5/layout/IconCircleLabelList"/>
    <dgm:cxn modelId="{2AEB3457-0F45-4721-8CB2-414A894C7608}" type="presParOf" srcId="{BFFD744C-9A5E-4453-BF99-9BCB899D108D}" destId="{3FCD0493-A820-4D11-9DC3-703D2E4C59FE}" srcOrd="1" destOrd="0" presId="urn:microsoft.com/office/officeart/2018/5/layout/IconCircleLabelList"/>
    <dgm:cxn modelId="{604A5936-F87D-4C77-8E07-9792BCEFAFB7}" type="presParOf" srcId="{BFFD744C-9A5E-4453-BF99-9BCB899D108D}" destId="{01675658-528C-430B-A3CA-D529994B0459}" srcOrd="2" destOrd="0" presId="urn:microsoft.com/office/officeart/2018/5/layout/IconCircleLabelList"/>
    <dgm:cxn modelId="{308E41DE-D250-40C8-90E8-01A33F9021DB}" type="presParOf" srcId="{BFFD744C-9A5E-4453-BF99-9BCB899D108D}" destId="{BE9CDB1E-C3A7-4435-88FA-0C308232F93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594123-8FF0-406E-B4FC-5F997979D32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02A828D-D977-400C-9115-177631B6E41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Digital creation</a:t>
          </a:r>
          <a:endParaRPr lang="en-US" dirty="0"/>
        </a:p>
      </dgm:t>
    </dgm:pt>
    <dgm:pt modelId="{117D6633-4475-42E7-B373-46ECF0424B27}" type="parTrans" cxnId="{DE693058-F816-4CB5-84A4-7B5DAD0E7960}">
      <dgm:prSet/>
      <dgm:spPr/>
      <dgm:t>
        <a:bodyPr/>
        <a:lstStyle/>
        <a:p>
          <a:endParaRPr lang="en-US"/>
        </a:p>
      </dgm:t>
    </dgm:pt>
    <dgm:pt modelId="{D26D185C-6EBB-4F0D-9501-879DC36C5883}" type="sibTrans" cxnId="{DE693058-F816-4CB5-84A4-7B5DAD0E79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03A995-5631-4C71-82F3-1560B32CC8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Data literacy and information evaluation</a:t>
          </a:r>
          <a:endParaRPr lang="en-US"/>
        </a:p>
      </dgm:t>
    </dgm:pt>
    <dgm:pt modelId="{40C6CB00-3C30-44AA-ADCC-E23FB52B4E82}" type="parTrans" cxnId="{110F0016-4C5D-4030-BDB4-E3C1B1B14C6F}">
      <dgm:prSet/>
      <dgm:spPr/>
      <dgm:t>
        <a:bodyPr/>
        <a:lstStyle/>
        <a:p>
          <a:endParaRPr lang="en-US"/>
        </a:p>
      </dgm:t>
    </dgm:pt>
    <dgm:pt modelId="{D2A83985-0ED7-4B76-A1C0-ABDABF3E797B}" type="sibTrans" cxnId="{110F0016-4C5D-4030-BDB4-E3C1B1B14C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76A02E-264A-4DFA-A76E-A8C498CBD8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Digital participation and collaboration</a:t>
          </a:r>
          <a:endParaRPr lang="en-US"/>
        </a:p>
      </dgm:t>
    </dgm:pt>
    <dgm:pt modelId="{84B68D01-68B7-4172-9946-3AEEF6BB49CB}" type="parTrans" cxnId="{D2B55E3A-C7BE-42B3-A183-898617DCD63D}">
      <dgm:prSet/>
      <dgm:spPr/>
      <dgm:t>
        <a:bodyPr/>
        <a:lstStyle/>
        <a:p>
          <a:endParaRPr lang="en-US"/>
        </a:p>
      </dgm:t>
    </dgm:pt>
    <dgm:pt modelId="{82BDFE11-7BD1-460A-BC99-ACE9E2BF0236}" type="sibTrans" cxnId="{D2B55E3A-C7BE-42B3-A183-898617DCD6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70FA4F-DA91-4E93-8D7D-F0751A87493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Problem-solving using digital technologies</a:t>
          </a:r>
          <a:endParaRPr lang="en-US"/>
        </a:p>
      </dgm:t>
    </dgm:pt>
    <dgm:pt modelId="{C7BA86B3-E672-4E18-9A36-0C365A823886}" type="parTrans" cxnId="{6E2C2938-71F0-45E5-A472-1A4F0E8C8072}">
      <dgm:prSet/>
      <dgm:spPr/>
      <dgm:t>
        <a:bodyPr/>
        <a:lstStyle/>
        <a:p>
          <a:endParaRPr lang="en-US"/>
        </a:p>
      </dgm:t>
    </dgm:pt>
    <dgm:pt modelId="{747657CD-F42D-43DB-A90F-31E5859FD443}" type="sibTrans" cxnId="{6E2C2938-71F0-45E5-A472-1A4F0E8C8072}">
      <dgm:prSet/>
      <dgm:spPr/>
      <dgm:t>
        <a:bodyPr/>
        <a:lstStyle/>
        <a:p>
          <a:endParaRPr lang="en-US"/>
        </a:p>
      </dgm:t>
    </dgm:pt>
    <dgm:pt modelId="{907C5758-0CEA-4E3A-A533-EB191B7B3A51}" type="pres">
      <dgm:prSet presAssocID="{0D594123-8FF0-406E-B4FC-5F997979D328}" presName="root" presStyleCnt="0">
        <dgm:presLayoutVars>
          <dgm:dir/>
          <dgm:resizeHandles val="exact"/>
        </dgm:presLayoutVars>
      </dgm:prSet>
      <dgm:spPr/>
    </dgm:pt>
    <dgm:pt modelId="{D17EB478-58F5-4EDB-8A89-EBF391FB0FA1}" type="pres">
      <dgm:prSet presAssocID="{502A828D-D977-400C-9115-177631B6E416}" presName="compNode" presStyleCnt="0"/>
      <dgm:spPr/>
    </dgm:pt>
    <dgm:pt modelId="{41376891-E0C5-449C-985D-DBF861505765}" type="pres">
      <dgm:prSet presAssocID="{502A828D-D977-400C-9115-177631B6E416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78E5999-90B9-402E-A60F-712A422CBA9E}" type="pres">
      <dgm:prSet presAssocID="{502A828D-D977-400C-9115-177631B6E4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D152566-958E-4154-9EBB-DAACF13F83C9}" type="pres">
      <dgm:prSet presAssocID="{502A828D-D977-400C-9115-177631B6E416}" presName="spaceRect" presStyleCnt="0"/>
      <dgm:spPr/>
    </dgm:pt>
    <dgm:pt modelId="{B2454DD8-9AB5-4827-B67E-16E2947D1334}" type="pres">
      <dgm:prSet presAssocID="{502A828D-D977-400C-9115-177631B6E416}" presName="textRect" presStyleLbl="revTx" presStyleIdx="0" presStyleCnt="4">
        <dgm:presLayoutVars>
          <dgm:chMax val="1"/>
          <dgm:chPref val="1"/>
        </dgm:presLayoutVars>
      </dgm:prSet>
      <dgm:spPr/>
    </dgm:pt>
    <dgm:pt modelId="{8649DE0B-33AE-4541-A486-2B21E87CCEDF}" type="pres">
      <dgm:prSet presAssocID="{D26D185C-6EBB-4F0D-9501-879DC36C5883}" presName="sibTrans" presStyleCnt="0"/>
      <dgm:spPr/>
    </dgm:pt>
    <dgm:pt modelId="{23C424D1-90E0-45AA-A91C-585A4F261272}" type="pres">
      <dgm:prSet presAssocID="{5203A995-5631-4C71-82F3-1560B32CC800}" presName="compNode" presStyleCnt="0"/>
      <dgm:spPr/>
    </dgm:pt>
    <dgm:pt modelId="{830B7078-8A7D-4DB5-8F61-E0EBA088F392}" type="pres">
      <dgm:prSet presAssocID="{5203A995-5631-4C71-82F3-1560B32CC800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DEBAF27-BC0A-4CE4-8DF7-2DEC4B3F9798}" type="pres">
      <dgm:prSet presAssocID="{5203A995-5631-4C71-82F3-1560B32CC8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0347C9C-ABDA-41E3-AE62-F56DBA899DA6}" type="pres">
      <dgm:prSet presAssocID="{5203A995-5631-4C71-82F3-1560B32CC800}" presName="spaceRect" presStyleCnt="0"/>
      <dgm:spPr/>
    </dgm:pt>
    <dgm:pt modelId="{BE1F42EA-D051-48BE-AFA7-C6C33E3A42BA}" type="pres">
      <dgm:prSet presAssocID="{5203A995-5631-4C71-82F3-1560B32CC800}" presName="textRect" presStyleLbl="revTx" presStyleIdx="1" presStyleCnt="4">
        <dgm:presLayoutVars>
          <dgm:chMax val="1"/>
          <dgm:chPref val="1"/>
        </dgm:presLayoutVars>
      </dgm:prSet>
      <dgm:spPr/>
    </dgm:pt>
    <dgm:pt modelId="{502461D5-4669-47FD-A175-4F499A5DC22E}" type="pres">
      <dgm:prSet presAssocID="{D2A83985-0ED7-4B76-A1C0-ABDABF3E797B}" presName="sibTrans" presStyleCnt="0"/>
      <dgm:spPr/>
    </dgm:pt>
    <dgm:pt modelId="{D08B4663-1AFE-4A80-91E2-FDE133DCE330}" type="pres">
      <dgm:prSet presAssocID="{5E76A02E-264A-4DFA-A76E-A8C498CBD885}" presName="compNode" presStyleCnt="0"/>
      <dgm:spPr/>
    </dgm:pt>
    <dgm:pt modelId="{6BCBA886-2516-49B8-B551-5179D7B1CB61}" type="pres">
      <dgm:prSet presAssocID="{5E76A02E-264A-4DFA-A76E-A8C498CBD885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6C1C0C4-4041-4605-9C81-23D841F2453A}" type="pres">
      <dgm:prSet presAssocID="{5E76A02E-264A-4DFA-A76E-A8C498CBD8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FE783BC-1A7B-459F-9713-2DC1050BCB68}" type="pres">
      <dgm:prSet presAssocID="{5E76A02E-264A-4DFA-A76E-A8C498CBD885}" presName="spaceRect" presStyleCnt="0"/>
      <dgm:spPr/>
    </dgm:pt>
    <dgm:pt modelId="{BA907610-9035-49CA-9F07-B69F9CE398DF}" type="pres">
      <dgm:prSet presAssocID="{5E76A02E-264A-4DFA-A76E-A8C498CBD885}" presName="textRect" presStyleLbl="revTx" presStyleIdx="2" presStyleCnt="4">
        <dgm:presLayoutVars>
          <dgm:chMax val="1"/>
          <dgm:chPref val="1"/>
        </dgm:presLayoutVars>
      </dgm:prSet>
      <dgm:spPr/>
    </dgm:pt>
    <dgm:pt modelId="{AC7C774D-25E9-4F64-A63C-328DDB7776A3}" type="pres">
      <dgm:prSet presAssocID="{82BDFE11-7BD1-460A-BC99-ACE9E2BF0236}" presName="sibTrans" presStyleCnt="0"/>
      <dgm:spPr/>
    </dgm:pt>
    <dgm:pt modelId="{7DBD1CE0-B0AC-4D2C-96EB-F6EFC3FFE34B}" type="pres">
      <dgm:prSet presAssocID="{6070FA4F-DA91-4E93-8D7D-F0751A874936}" presName="compNode" presStyleCnt="0"/>
      <dgm:spPr/>
    </dgm:pt>
    <dgm:pt modelId="{8B95FBEA-D663-46EB-A30D-3BF2DD8CCF3C}" type="pres">
      <dgm:prSet presAssocID="{6070FA4F-DA91-4E93-8D7D-F0751A87493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0F4160B-16CE-45EA-8308-D8442D93E14E}" type="pres">
      <dgm:prSet presAssocID="{6070FA4F-DA91-4E93-8D7D-F0751A8749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0608F91-B370-4AA0-BF60-4E819CAC3AB3}" type="pres">
      <dgm:prSet presAssocID="{6070FA4F-DA91-4E93-8D7D-F0751A874936}" presName="spaceRect" presStyleCnt="0"/>
      <dgm:spPr/>
    </dgm:pt>
    <dgm:pt modelId="{A8D55E2A-4375-48FA-BEE6-9EC578C654F5}" type="pres">
      <dgm:prSet presAssocID="{6070FA4F-DA91-4E93-8D7D-F0751A8749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10F0016-4C5D-4030-BDB4-E3C1B1B14C6F}" srcId="{0D594123-8FF0-406E-B4FC-5F997979D328}" destId="{5203A995-5631-4C71-82F3-1560B32CC800}" srcOrd="1" destOrd="0" parTransId="{40C6CB00-3C30-44AA-ADCC-E23FB52B4E82}" sibTransId="{D2A83985-0ED7-4B76-A1C0-ABDABF3E797B}"/>
    <dgm:cxn modelId="{6E2C2938-71F0-45E5-A472-1A4F0E8C8072}" srcId="{0D594123-8FF0-406E-B4FC-5F997979D328}" destId="{6070FA4F-DA91-4E93-8D7D-F0751A874936}" srcOrd="3" destOrd="0" parTransId="{C7BA86B3-E672-4E18-9A36-0C365A823886}" sibTransId="{747657CD-F42D-43DB-A90F-31E5859FD443}"/>
    <dgm:cxn modelId="{D2B55E3A-C7BE-42B3-A183-898617DCD63D}" srcId="{0D594123-8FF0-406E-B4FC-5F997979D328}" destId="{5E76A02E-264A-4DFA-A76E-A8C498CBD885}" srcOrd="2" destOrd="0" parTransId="{84B68D01-68B7-4172-9946-3AEEF6BB49CB}" sibTransId="{82BDFE11-7BD1-460A-BC99-ACE9E2BF0236}"/>
    <dgm:cxn modelId="{E7897A6D-AC2E-41C5-A134-0CF1ECE7B83B}" type="presOf" srcId="{0D594123-8FF0-406E-B4FC-5F997979D328}" destId="{907C5758-0CEA-4E3A-A533-EB191B7B3A51}" srcOrd="0" destOrd="0" presId="urn:microsoft.com/office/officeart/2018/5/layout/IconLeafLabelList"/>
    <dgm:cxn modelId="{DE693058-F816-4CB5-84A4-7B5DAD0E7960}" srcId="{0D594123-8FF0-406E-B4FC-5F997979D328}" destId="{502A828D-D977-400C-9115-177631B6E416}" srcOrd="0" destOrd="0" parTransId="{117D6633-4475-42E7-B373-46ECF0424B27}" sibTransId="{D26D185C-6EBB-4F0D-9501-879DC36C5883}"/>
    <dgm:cxn modelId="{AB186799-AFA3-4508-A276-2043BD892835}" type="presOf" srcId="{5203A995-5631-4C71-82F3-1560B32CC800}" destId="{BE1F42EA-D051-48BE-AFA7-C6C33E3A42BA}" srcOrd="0" destOrd="0" presId="urn:microsoft.com/office/officeart/2018/5/layout/IconLeafLabelList"/>
    <dgm:cxn modelId="{745771C5-E3B0-450B-92CC-4A6A6ED939F5}" type="presOf" srcId="{6070FA4F-DA91-4E93-8D7D-F0751A874936}" destId="{A8D55E2A-4375-48FA-BEE6-9EC578C654F5}" srcOrd="0" destOrd="0" presId="urn:microsoft.com/office/officeart/2018/5/layout/IconLeafLabelList"/>
    <dgm:cxn modelId="{918C97D0-8033-4F26-A546-EBB28C810388}" type="presOf" srcId="{5E76A02E-264A-4DFA-A76E-A8C498CBD885}" destId="{BA907610-9035-49CA-9F07-B69F9CE398DF}" srcOrd="0" destOrd="0" presId="urn:microsoft.com/office/officeart/2018/5/layout/IconLeafLabelList"/>
    <dgm:cxn modelId="{E8B99CFF-E84B-43E9-9B4B-CE485536655B}" type="presOf" srcId="{502A828D-D977-400C-9115-177631B6E416}" destId="{B2454DD8-9AB5-4827-B67E-16E2947D1334}" srcOrd="0" destOrd="0" presId="urn:microsoft.com/office/officeart/2018/5/layout/IconLeafLabelList"/>
    <dgm:cxn modelId="{589F1A50-7FC6-4EF6-A88A-1828BC6345F6}" type="presParOf" srcId="{907C5758-0CEA-4E3A-A533-EB191B7B3A51}" destId="{D17EB478-58F5-4EDB-8A89-EBF391FB0FA1}" srcOrd="0" destOrd="0" presId="urn:microsoft.com/office/officeart/2018/5/layout/IconLeafLabelList"/>
    <dgm:cxn modelId="{49D40C44-06E9-4FCC-B3D2-D4F778C3C3EB}" type="presParOf" srcId="{D17EB478-58F5-4EDB-8A89-EBF391FB0FA1}" destId="{41376891-E0C5-449C-985D-DBF861505765}" srcOrd="0" destOrd="0" presId="urn:microsoft.com/office/officeart/2018/5/layout/IconLeafLabelList"/>
    <dgm:cxn modelId="{CD71AD21-980F-4AE0-B937-227CE922885C}" type="presParOf" srcId="{D17EB478-58F5-4EDB-8A89-EBF391FB0FA1}" destId="{178E5999-90B9-402E-A60F-712A422CBA9E}" srcOrd="1" destOrd="0" presId="urn:microsoft.com/office/officeart/2018/5/layout/IconLeafLabelList"/>
    <dgm:cxn modelId="{4C1EDE09-E139-49B6-B2FD-EA8632398A44}" type="presParOf" srcId="{D17EB478-58F5-4EDB-8A89-EBF391FB0FA1}" destId="{3D152566-958E-4154-9EBB-DAACF13F83C9}" srcOrd="2" destOrd="0" presId="urn:microsoft.com/office/officeart/2018/5/layout/IconLeafLabelList"/>
    <dgm:cxn modelId="{9CA93A34-1341-4543-903D-AB3F15E0AD83}" type="presParOf" srcId="{D17EB478-58F5-4EDB-8A89-EBF391FB0FA1}" destId="{B2454DD8-9AB5-4827-B67E-16E2947D1334}" srcOrd="3" destOrd="0" presId="urn:microsoft.com/office/officeart/2018/5/layout/IconLeafLabelList"/>
    <dgm:cxn modelId="{DE6A23F5-1DB4-4CBB-BAF8-E22A2A40BCD6}" type="presParOf" srcId="{907C5758-0CEA-4E3A-A533-EB191B7B3A51}" destId="{8649DE0B-33AE-4541-A486-2B21E87CCEDF}" srcOrd="1" destOrd="0" presId="urn:microsoft.com/office/officeart/2018/5/layout/IconLeafLabelList"/>
    <dgm:cxn modelId="{7920E4D9-4EF9-4C33-B4B5-BE74051E6465}" type="presParOf" srcId="{907C5758-0CEA-4E3A-A533-EB191B7B3A51}" destId="{23C424D1-90E0-45AA-A91C-585A4F261272}" srcOrd="2" destOrd="0" presId="urn:microsoft.com/office/officeart/2018/5/layout/IconLeafLabelList"/>
    <dgm:cxn modelId="{39B39416-E6D3-4F58-917C-BD85D4C35179}" type="presParOf" srcId="{23C424D1-90E0-45AA-A91C-585A4F261272}" destId="{830B7078-8A7D-4DB5-8F61-E0EBA088F392}" srcOrd="0" destOrd="0" presId="urn:microsoft.com/office/officeart/2018/5/layout/IconLeafLabelList"/>
    <dgm:cxn modelId="{CA6B108A-A453-4ABA-B445-498CE4B42FA2}" type="presParOf" srcId="{23C424D1-90E0-45AA-A91C-585A4F261272}" destId="{4DEBAF27-BC0A-4CE4-8DF7-2DEC4B3F9798}" srcOrd="1" destOrd="0" presId="urn:microsoft.com/office/officeart/2018/5/layout/IconLeafLabelList"/>
    <dgm:cxn modelId="{CBB66ED9-7A81-4AD0-9F83-0E2E62A06427}" type="presParOf" srcId="{23C424D1-90E0-45AA-A91C-585A4F261272}" destId="{80347C9C-ABDA-41E3-AE62-F56DBA899DA6}" srcOrd="2" destOrd="0" presId="urn:microsoft.com/office/officeart/2018/5/layout/IconLeafLabelList"/>
    <dgm:cxn modelId="{587FFA87-BA1D-4C40-80C7-8F8222613BB7}" type="presParOf" srcId="{23C424D1-90E0-45AA-A91C-585A4F261272}" destId="{BE1F42EA-D051-48BE-AFA7-C6C33E3A42BA}" srcOrd="3" destOrd="0" presId="urn:microsoft.com/office/officeart/2018/5/layout/IconLeafLabelList"/>
    <dgm:cxn modelId="{301B4632-348A-4B29-895F-61A8C6A312A4}" type="presParOf" srcId="{907C5758-0CEA-4E3A-A533-EB191B7B3A51}" destId="{502461D5-4669-47FD-A175-4F499A5DC22E}" srcOrd="3" destOrd="0" presId="urn:microsoft.com/office/officeart/2018/5/layout/IconLeafLabelList"/>
    <dgm:cxn modelId="{AF6CE4EB-9EFF-4420-A86C-BDF2DED5CEF1}" type="presParOf" srcId="{907C5758-0CEA-4E3A-A533-EB191B7B3A51}" destId="{D08B4663-1AFE-4A80-91E2-FDE133DCE330}" srcOrd="4" destOrd="0" presId="urn:microsoft.com/office/officeart/2018/5/layout/IconLeafLabelList"/>
    <dgm:cxn modelId="{A997D626-5B82-4917-8AD9-57BD1DDAD801}" type="presParOf" srcId="{D08B4663-1AFE-4A80-91E2-FDE133DCE330}" destId="{6BCBA886-2516-49B8-B551-5179D7B1CB61}" srcOrd="0" destOrd="0" presId="urn:microsoft.com/office/officeart/2018/5/layout/IconLeafLabelList"/>
    <dgm:cxn modelId="{905A69DE-5455-4D4B-9558-232F394C2414}" type="presParOf" srcId="{D08B4663-1AFE-4A80-91E2-FDE133DCE330}" destId="{66C1C0C4-4041-4605-9C81-23D841F2453A}" srcOrd="1" destOrd="0" presId="urn:microsoft.com/office/officeart/2018/5/layout/IconLeafLabelList"/>
    <dgm:cxn modelId="{B308D03B-9EB4-4CD7-AB39-77B48E76C96A}" type="presParOf" srcId="{D08B4663-1AFE-4A80-91E2-FDE133DCE330}" destId="{6FE783BC-1A7B-459F-9713-2DC1050BCB68}" srcOrd="2" destOrd="0" presId="urn:microsoft.com/office/officeart/2018/5/layout/IconLeafLabelList"/>
    <dgm:cxn modelId="{AD4D7474-D9E5-48DC-A855-DFCC50BB40F0}" type="presParOf" srcId="{D08B4663-1AFE-4A80-91E2-FDE133DCE330}" destId="{BA907610-9035-49CA-9F07-B69F9CE398DF}" srcOrd="3" destOrd="0" presId="urn:microsoft.com/office/officeart/2018/5/layout/IconLeafLabelList"/>
    <dgm:cxn modelId="{4D648B5B-A3C7-4206-B37D-47A595E06726}" type="presParOf" srcId="{907C5758-0CEA-4E3A-A533-EB191B7B3A51}" destId="{AC7C774D-25E9-4F64-A63C-328DDB7776A3}" srcOrd="5" destOrd="0" presId="urn:microsoft.com/office/officeart/2018/5/layout/IconLeafLabelList"/>
    <dgm:cxn modelId="{454083AE-FCD6-43B1-80A7-95493074ACC7}" type="presParOf" srcId="{907C5758-0CEA-4E3A-A533-EB191B7B3A51}" destId="{7DBD1CE0-B0AC-4D2C-96EB-F6EFC3FFE34B}" srcOrd="6" destOrd="0" presId="urn:microsoft.com/office/officeart/2018/5/layout/IconLeafLabelList"/>
    <dgm:cxn modelId="{45A16A5C-F7F4-4B35-AE9A-2D936F03369D}" type="presParOf" srcId="{7DBD1CE0-B0AC-4D2C-96EB-F6EFC3FFE34B}" destId="{8B95FBEA-D663-46EB-A30D-3BF2DD8CCF3C}" srcOrd="0" destOrd="0" presId="urn:microsoft.com/office/officeart/2018/5/layout/IconLeafLabelList"/>
    <dgm:cxn modelId="{AB6A1ABD-46B2-4E9F-B235-6465E62CCED5}" type="presParOf" srcId="{7DBD1CE0-B0AC-4D2C-96EB-F6EFC3FFE34B}" destId="{90F4160B-16CE-45EA-8308-D8442D93E14E}" srcOrd="1" destOrd="0" presId="urn:microsoft.com/office/officeart/2018/5/layout/IconLeafLabelList"/>
    <dgm:cxn modelId="{9F6DB151-E86F-46B4-8A3B-A6B3263D2F1D}" type="presParOf" srcId="{7DBD1CE0-B0AC-4D2C-96EB-F6EFC3FFE34B}" destId="{C0608F91-B370-4AA0-BF60-4E819CAC3AB3}" srcOrd="2" destOrd="0" presId="urn:microsoft.com/office/officeart/2018/5/layout/IconLeafLabelList"/>
    <dgm:cxn modelId="{64E3561A-72A2-4F5D-81A6-1D3C037ADCA7}" type="presParOf" srcId="{7DBD1CE0-B0AC-4D2C-96EB-F6EFC3FFE34B}" destId="{A8D55E2A-4375-48FA-BEE6-9EC578C654F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9F3737-5165-459E-8DB7-48015023ADE0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51C064-5269-4F90-8018-E2F12ECB696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Microsoft Excel is one of the most widely used digital tools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593B79-C826-477C-942D-23C3D0CC40BE}" type="parTrans" cxnId="{E1ECDE0C-857B-494C-9F1D-298E786D1ACB}">
      <dgm:prSet/>
      <dgm:spPr/>
      <dgm:t>
        <a:bodyPr/>
        <a:lstStyle/>
        <a:p>
          <a:endParaRPr lang="en-US"/>
        </a:p>
      </dgm:t>
    </dgm:pt>
    <dgm:pt modelId="{55677B47-8F7E-45C1-95AE-9DD142EC8A38}" type="sibTrans" cxnId="{E1ECDE0C-857B-494C-9F1D-298E786D1ACB}">
      <dgm:prSet/>
      <dgm:spPr/>
      <dgm:t>
        <a:bodyPr/>
        <a:lstStyle/>
        <a:p>
          <a:endParaRPr lang="en-US"/>
        </a:p>
      </dgm:t>
    </dgm:pt>
    <dgm:pt modelId="{53BDEF9D-24DC-464D-975B-017E5C73AC5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Used across many sectors including: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D00F1D-772A-4F5D-BC5D-4DF48EB363A2}" type="parTrans" cxnId="{DABABF00-3D0F-46B1-B77A-AE3A6305B510}">
      <dgm:prSet/>
      <dgm:spPr/>
      <dgm:t>
        <a:bodyPr/>
        <a:lstStyle/>
        <a:p>
          <a:endParaRPr lang="en-US"/>
        </a:p>
      </dgm:t>
    </dgm:pt>
    <dgm:pt modelId="{4561A6FE-2CFB-4B62-B27C-3A1A266690ED}" type="sibTrans" cxnId="{DABABF00-3D0F-46B1-B77A-AE3A6305B510}">
      <dgm:prSet/>
      <dgm:spPr/>
      <dgm:t>
        <a:bodyPr/>
        <a:lstStyle/>
        <a:p>
          <a:endParaRPr lang="en-US"/>
        </a:p>
      </dgm:t>
    </dgm:pt>
    <dgm:pt modelId="{66886224-E251-4648-8106-79ADCC372F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Business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560581-E3FF-47DF-A857-DC5FB5E65F20}" type="parTrans" cxnId="{2ECD6AEF-B217-44D9-AD91-ED7376962AAA}">
      <dgm:prSet/>
      <dgm:spPr/>
      <dgm:t>
        <a:bodyPr/>
        <a:lstStyle/>
        <a:p>
          <a:endParaRPr lang="en-US"/>
        </a:p>
      </dgm:t>
    </dgm:pt>
    <dgm:pt modelId="{C5837540-CD48-4C11-8D78-826AA5F2F014}" type="sibTrans" cxnId="{2ECD6AEF-B217-44D9-AD91-ED7376962AAA}">
      <dgm:prSet/>
      <dgm:spPr/>
      <dgm:t>
        <a:bodyPr/>
        <a:lstStyle/>
        <a:p>
          <a:endParaRPr lang="en-US"/>
        </a:p>
      </dgm:t>
    </dgm:pt>
    <dgm:pt modelId="{C82BFA8B-E012-4CFE-A656-9011E92F1F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2EA942-4F7D-497F-94D1-756471178061}" type="parTrans" cxnId="{C7B94280-16BA-4EE5-A8EC-0FE2A198EB62}">
      <dgm:prSet/>
      <dgm:spPr/>
      <dgm:t>
        <a:bodyPr/>
        <a:lstStyle/>
        <a:p>
          <a:endParaRPr lang="en-US"/>
        </a:p>
      </dgm:t>
    </dgm:pt>
    <dgm:pt modelId="{5836E44F-E1EE-43E5-9D20-D59107910CA4}" type="sibTrans" cxnId="{C7B94280-16BA-4EE5-A8EC-0FE2A198EB62}">
      <dgm:prSet/>
      <dgm:spPr/>
      <dgm:t>
        <a:bodyPr/>
        <a:lstStyle/>
        <a:p>
          <a:endParaRPr lang="en-US"/>
        </a:p>
      </dgm:t>
    </dgm:pt>
    <dgm:pt modelId="{AE7CF736-A3FF-4987-81EE-891CE7A90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F9E52A-1DDB-48D0-90C8-9B8049BD122B}" type="parTrans" cxnId="{902A5F3E-21DB-40F3-8DC6-184BA666EEA3}">
      <dgm:prSet/>
      <dgm:spPr/>
      <dgm:t>
        <a:bodyPr/>
        <a:lstStyle/>
        <a:p>
          <a:endParaRPr lang="en-US"/>
        </a:p>
      </dgm:t>
    </dgm:pt>
    <dgm:pt modelId="{6F0A7C26-0BAA-4D5B-A1A2-B09D2FE98044}" type="sibTrans" cxnId="{902A5F3E-21DB-40F3-8DC6-184BA666EEA3}">
      <dgm:prSet/>
      <dgm:spPr/>
      <dgm:t>
        <a:bodyPr/>
        <a:lstStyle/>
        <a:p>
          <a:endParaRPr lang="en-US"/>
        </a:p>
      </dgm:t>
    </dgm:pt>
    <dgm:pt modelId="{20759812-0FF0-4AE9-AE35-EB35C7B366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Personal finance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E03682-74B8-4681-A79C-6CB2121B9A0A}" type="parTrans" cxnId="{39E3C26B-A09B-4310-8002-6944075338A9}">
      <dgm:prSet/>
      <dgm:spPr/>
      <dgm:t>
        <a:bodyPr/>
        <a:lstStyle/>
        <a:p>
          <a:endParaRPr lang="en-US"/>
        </a:p>
      </dgm:t>
    </dgm:pt>
    <dgm:pt modelId="{2C8E9291-9237-4CD6-BC8E-581F2FBFA97A}" type="sibTrans" cxnId="{39E3C26B-A09B-4310-8002-6944075338A9}">
      <dgm:prSet/>
      <dgm:spPr/>
      <dgm:t>
        <a:bodyPr/>
        <a:lstStyle/>
        <a:p>
          <a:endParaRPr lang="en-US"/>
        </a:p>
      </dgm:t>
    </dgm:pt>
    <dgm:pt modelId="{5A3B3E6D-674F-40B6-BDB9-B58EF09A927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Enables users to: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EDDDDB-8811-4B3D-A252-785305807700}" type="parTrans" cxnId="{58EF29EE-4981-40C4-B060-DB82E14FF8DA}">
      <dgm:prSet/>
      <dgm:spPr/>
      <dgm:t>
        <a:bodyPr/>
        <a:lstStyle/>
        <a:p>
          <a:endParaRPr lang="en-US"/>
        </a:p>
      </dgm:t>
    </dgm:pt>
    <dgm:pt modelId="{E6409581-3210-40FA-BA0F-4ACCFD076359}" type="sibTrans" cxnId="{58EF29EE-4981-40C4-B060-DB82E14FF8DA}">
      <dgm:prSet/>
      <dgm:spPr/>
      <dgm:t>
        <a:bodyPr/>
        <a:lstStyle/>
        <a:p>
          <a:endParaRPr lang="en-US"/>
        </a:p>
      </dgm:t>
    </dgm:pt>
    <dgm:pt modelId="{CA87414F-BE4F-4CBF-8B8C-E201F3C835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Organise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CCEC40-76AF-43AD-9789-21065A8786B0}" type="parTrans" cxnId="{D818479F-20B3-4981-B238-27A6CD163B4F}">
      <dgm:prSet/>
      <dgm:spPr/>
      <dgm:t>
        <a:bodyPr/>
        <a:lstStyle/>
        <a:p>
          <a:endParaRPr lang="en-US"/>
        </a:p>
      </dgm:t>
    </dgm:pt>
    <dgm:pt modelId="{3004D201-C41F-4B48-8964-7F5D7CFBA2C5}" type="sibTrans" cxnId="{D818479F-20B3-4981-B238-27A6CD163B4F}">
      <dgm:prSet/>
      <dgm:spPr/>
      <dgm:t>
        <a:bodyPr/>
        <a:lstStyle/>
        <a:p>
          <a:endParaRPr lang="en-US"/>
        </a:p>
      </dgm:t>
    </dgm:pt>
    <dgm:pt modelId="{551A3D64-2756-4291-853A-981D070F93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Perform calculations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D303FC-B04F-4650-B396-F3B2C89EC56D}" type="parTrans" cxnId="{7F9172F5-1C74-4B2F-9260-1700A937499C}">
      <dgm:prSet/>
      <dgm:spPr/>
      <dgm:t>
        <a:bodyPr/>
        <a:lstStyle/>
        <a:p>
          <a:endParaRPr lang="en-US"/>
        </a:p>
      </dgm:t>
    </dgm:pt>
    <dgm:pt modelId="{8E3C9460-5519-42B1-80CE-1BEAECB3AA70}" type="sibTrans" cxnId="{7F9172F5-1C74-4B2F-9260-1700A937499C}">
      <dgm:prSet/>
      <dgm:spPr/>
      <dgm:t>
        <a:bodyPr/>
        <a:lstStyle/>
        <a:p>
          <a:endParaRPr lang="en-US"/>
        </a:p>
      </dgm:t>
    </dgm:pt>
    <dgm:pt modelId="{DB62EF31-EC08-4F0E-A89A-2B87D3CC65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Analyse information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127401-504C-44DC-85B4-CC6E36B4C5A8}" type="parTrans" cxnId="{99451948-C2AB-4647-9A7C-923EEF01C1CD}">
      <dgm:prSet/>
      <dgm:spPr/>
      <dgm:t>
        <a:bodyPr/>
        <a:lstStyle/>
        <a:p>
          <a:endParaRPr lang="en-US"/>
        </a:p>
      </dgm:t>
    </dgm:pt>
    <dgm:pt modelId="{7452B39A-78AB-4E98-991A-2800756FDD19}" type="sibTrans" cxnId="{99451948-C2AB-4647-9A7C-923EEF01C1CD}">
      <dgm:prSet/>
      <dgm:spPr/>
      <dgm:t>
        <a:bodyPr/>
        <a:lstStyle/>
        <a:p>
          <a:endParaRPr lang="en-US"/>
        </a:p>
      </dgm:t>
    </dgm:pt>
    <dgm:pt modelId="{39CD6AE1-5E92-499D-AA0B-58C79C6D8D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Present results visually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76B300-713E-4DF0-A23A-8C61F0560ABA}" type="parTrans" cxnId="{36ECA459-DE67-45E0-9A2E-067A5AB53A9A}">
      <dgm:prSet/>
      <dgm:spPr/>
      <dgm:t>
        <a:bodyPr/>
        <a:lstStyle/>
        <a:p>
          <a:endParaRPr lang="en-US"/>
        </a:p>
      </dgm:t>
    </dgm:pt>
    <dgm:pt modelId="{7D3B4812-8F93-463C-98B6-63528BEB4B57}" type="sibTrans" cxnId="{36ECA459-DE67-45E0-9A2E-067A5AB53A9A}">
      <dgm:prSet/>
      <dgm:spPr/>
      <dgm:t>
        <a:bodyPr/>
        <a:lstStyle/>
        <a:p>
          <a:endParaRPr lang="en-US"/>
        </a:p>
      </dgm:t>
    </dgm:pt>
    <dgm:pt modelId="{3EEF5C8A-0055-4680-B720-2FA0D2C29179}" type="pres">
      <dgm:prSet presAssocID="{F29F3737-5165-459E-8DB7-48015023ADE0}" presName="root" presStyleCnt="0">
        <dgm:presLayoutVars>
          <dgm:dir/>
          <dgm:resizeHandles val="exact"/>
        </dgm:presLayoutVars>
      </dgm:prSet>
      <dgm:spPr/>
    </dgm:pt>
    <dgm:pt modelId="{B483A8D1-EB2B-443D-B1BE-D4ACC4137B3A}" type="pres">
      <dgm:prSet presAssocID="{E451C064-5269-4F90-8018-E2F12ECB6968}" presName="compNode" presStyleCnt="0"/>
      <dgm:spPr/>
    </dgm:pt>
    <dgm:pt modelId="{57B32316-06C9-4ADB-AC6C-E6AC15FAD344}" type="pres">
      <dgm:prSet presAssocID="{E451C064-5269-4F90-8018-E2F12ECB696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F4D750E-00AA-4E10-BB97-20F3ABD69D8E}" type="pres">
      <dgm:prSet presAssocID="{E451C064-5269-4F90-8018-E2F12ECB6968}" presName="iconSpace" presStyleCnt="0"/>
      <dgm:spPr/>
    </dgm:pt>
    <dgm:pt modelId="{EA3C4290-BF7C-4144-83D9-DB6892732790}" type="pres">
      <dgm:prSet presAssocID="{E451C064-5269-4F90-8018-E2F12ECB6968}" presName="parTx" presStyleLbl="revTx" presStyleIdx="0" presStyleCnt="6">
        <dgm:presLayoutVars>
          <dgm:chMax val="0"/>
          <dgm:chPref val="0"/>
        </dgm:presLayoutVars>
      </dgm:prSet>
      <dgm:spPr/>
    </dgm:pt>
    <dgm:pt modelId="{FF139224-6B2D-47A9-91F6-441AC2DCD637}" type="pres">
      <dgm:prSet presAssocID="{E451C064-5269-4F90-8018-E2F12ECB6968}" presName="txSpace" presStyleCnt="0"/>
      <dgm:spPr/>
    </dgm:pt>
    <dgm:pt modelId="{251D3F15-8B61-4080-95A5-AAE383846CA7}" type="pres">
      <dgm:prSet presAssocID="{E451C064-5269-4F90-8018-E2F12ECB6968}" presName="desTx" presStyleLbl="revTx" presStyleIdx="1" presStyleCnt="6">
        <dgm:presLayoutVars/>
      </dgm:prSet>
      <dgm:spPr/>
    </dgm:pt>
    <dgm:pt modelId="{2301DA05-2148-43A2-B365-D9F9BFBBA2E5}" type="pres">
      <dgm:prSet presAssocID="{55677B47-8F7E-45C1-95AE-9DD142EC8A38}" presName="sibTrans" presStyleCnt="0"/>
      <dgm:spPr/>
    </dgm:pt>
    <dgm:pt modelId="{88739CB9-F93B-45CF-996C-4240A4CAF85F}" type="pres">
      <dgm:prSet presAssocID="{53BDEF9D-24DC-464D-975B-017E5C73AC5F}" presName="compNode" presStyleCnt="0"/>
      <dgm:spPr/>
    </dgm:pt>
    <dgm:pt modelId="{5501C580-953E-4818-9FE3-36912181BD81}" type="pres">
      <dgm:prSet presAssocID="{53BDEF9D-24DC-464D-975B-017E5C73AC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9798993-72B9-4D01-8B3E-EF93FED12D8C}" type="pres">
      <dgm:prSet presAssocID="{53BDEF9D-24DC-464D-975B-017E5C73AC5F}" presName="iconSpace" presStyleCnt="0"/>
      <dgm:spPr/>
    </dgm:pt>
    <dgm:pt modelId="{AF9AC832-164B-4B6A-9FA8-20CFEA19ED6F}" type="pres">
      <dgm:prSet presAssocID="{53BDEF9D-24DC-464D-975B-017E5C73AC5F}" presName="parTx" presStyleLbl="revTx" presStyleIdx="2" presStyleCnt="6">
        <dgm:presLayoutVars>
          <dgm:chMax val="0"/>
          <dgm:chPref val="0"/>
        </dgm:presLayoutVars>
      </dgm:prSet>
      <dgm:spPr/>
    </dgm:pt>
    <dgm:pt modelId="{B9BD0E58-6867-401A-8733-B4994D12989D}" type="pres">
      <dgm:prSet presAssocID="{53BDEF9D-24DC-464D-975B-017E5C73AC5F}" presName="txSpace" presStyleCnt="0"/>
      <dgm:spPr/>
    </dgm:pt>
    <dgm:pt modelId="{0241D77F-DAC5-434C-A4F3-FEB7409B53A0}" type="pres">
      <dgm:prSet presAssocID="{53BDEF9D-24DC-464D-975B-017E5C73AC5F}" presName="desTx" presStyleLbl="revTx" presStyleIdx="3" presStyleCnt="6">
        <dgm:presLayoutVars/>
      </dgm:prSet>
      <dgm:spPr/>
    </dgm:pt>
    <dgm:pt modelId="{83C65B0F-E97F-4FB2-A8F5-6AFB0EB499AB}" type="pres">
      <dgm:prSet presAssocID="{4561A6FE-2CFB-4B62-B27C-3A1A266690ED}" presName="sibTrans" presStyleCnt="0"/>
      <dgm:spPr/>
    </dgm:pt>
    <dgm:pt modelId="{C3C055D9-9933-48AA-B7A2-3416BB4BBAA8}" type="pres">
      <dgm:prSet presAssocID="{5A3B3E6D-674F-40B6-BDB9-B58EF09A927A}" presName="compNode" presStyleCnt="0"/>
      <dgm:spPr/>
    </dgm:pt>
    <dgm:pt modelId="{E02FA36F-9E1F-4E4E-82D7-39958D170184}" type="pres">
      <dgm:prSet presAssocID="{5A3B3E6D-674F-40B6-BDB9-B58EF09A92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757F1B4-35D3-46E5-842D-CA86DF367EEC}" type="pres">
      <dgm:prSet presAssocID="{5A3B3E6D-674F-40B6-BDB9-B58EF09A927A}" presName="iconSpace" presStyleCnt="0"/>
      <dgm:spPr/>
    </dgm:pt>
    <dgm:pt modelId="{7EC5CF93-D251-4530-B358-C4242BBD930E}" type="pres">
      <dgm:prSet presAssocID="{5A3B3E6D-674F-40B6-BDB9-B58EF09A927A}" presName="parTx" presStyleLbl="revTx" presStyleIdx="4" presStyleCnt="6">
        <dgm:presLayoutVars>
          <dgm:chMax val="0"/>
          <dgm:chPref val="0"/>
        </dgm:presLayoutVars>
      </dgm:prSet>
      <dgm:spPr/>
    </dgm:pt>
    <dgm:pt modelId="{D385B350-1105-4E3C-8ED9-F56AC76BD913}" type="pres">
      <dgm:prSet presAssocID="{5A3B3E6D-674F-40B6-BDB9-B58EF09A927A}" presName="txSpace" presStyleCnt="0"/>
      <dgm:spPr/>
    </dgm:pt>
    <dgm:pt modelId="{9AA7BC79-535A-4885-956A-8637E027AD22}" type="pres">
      <dgm:prSet presAssocID="{5A3B3E6D-674F-40B6-BDB9-B58EF09A927A}" presName="desTx" presStyleLbl="revTx" presStyleIdx="5" presStyleCnt="6">
        <dgm:presLayoutVars/>
      </dgm:prSet>
      <dgm:spPr/>
    </dgm:pt>
  </dgm:ptLst>
  <dgm:cxnLst>
    <dgm:cxn modelId="{DABABF00-3D0F-46B1-B77A-AE3A6305B510}" srcId="{F29F3737-5165-459E-8DB7-48015023ADE0}" destId="{53BDEF9D-24DC-464D-975B-017E5C73AC5F}" srcOrd="1" destOrd="0" parTransId="{DAD00F1D-772A-4F5D-BC5D-4DF48EB363A2}" sibTransId="{4561A6FE-2CFB-4B62-B27C-3A1A266690ED}"/>
    <dgm:cxn modelId="{E1ECDE0C-857B-494C-9F1D-298E786D1ACB}" srcId="{F29F3737-5165-459E-8DB7-48015023ADE0}" destId="{E451C064-5269-4F90-8018-E2F12ECB6968}" srcOrd="0" destOrd="0" parTransId="{4E593B79-C826-477C-942D-23C3D0CC40BE}" sibTransId="{55677B47-8F7E-45C1-95AE-9DD142EC8A38}"/>
    <dgm:cxn modelId="{6A855C15-A557-43FC-9B1A-C2FE2FF31CD8}" type="presOf" srcId="{39CD6AE1-5E92-499D-AA0B-58C79C6D8D7A}" destId="{9AA7BC79-535A-4885-956A-8637E027AD22}" srcOrd="0" destOrd="3" presId="urn:microsoft.com/office/officeart/2018/5/layout/CenteredIconLabelDescriptionList"/>
    <dgm:cxn modelId="{902A5F3E-21DB-40F3-8DC6-184BA666EEA3}" srcId="{53BDEF9D-24DC-464D-975B-017E5C73AC5F}" destId="{AE7CF736-A3FF-4987-81EE-891CE7A90677}" srcOrd="2" destOrd="0" parTransId="{8BF9E52A-1DDB-48D0-90C8-9B8049BD122B}" sibTransId="{6F0A7C26-0BAA-4D5B-A1A2-B09D2FE98044}"/>
    <dgm:cxn modelId="{840A7062-4537-4670-B7E2-BA017C609DB2}" type="presOf" srcId="{F29F3737-5165-459E-8DB7-48015023ADE0}" destId="{3EEF5C8A-0055-4680-B720-2FA0D2C29179}" srcOrd="0" destOrd="0" presId="urn:microsoft.com/office/officeart/2018/5/layout/CenteredIconLabelDescriptionList"/>
    <dgm:cxn modelId="{7AB0C245-F77B-40E3-965B-12E3AF0CF3FF}" type="presOf" srcId="{CA87414F-BE4F-4CBF-8B8C-E201F3C83512}" destId="{9AA7BC79-535A-4885-956A-8637E027AD22}" srcOrd="0" destOrd="0" presId="urn:microsoft.com/office/officeart/2018/5/layout/CenteredIconLabelDescriptionList"/>
    <dgm:cxn modelId="{99451948-C2AB-4647-9A7C-923EEF01C1CD}" srcId="{5A3B3E6D-674F-40B6-BDB9-B58EF09A927A}" destId="{DB62EF31-EC08-4F0E-A89A-2B87D3CC65C4}" srcOrd="2" destOrd="0" parTransId="{C2127401-504C-44DC-85B4-CC6E36B4C5A8}" sibTransId="{7452B39A-78AB-4E98-991A-2800756FDD19}"/>
    <dgm:cxn modelId="{39E3C26B-A09B-4310-8002-6944075338A9}" srcId="{53BDEF9D-24DC-464D-975B-017E5C73AC5F}" destId="{20759812-0FF0-4AE9-AE35-EB35C7B366C8}" srcOrd="3" destOrd="0" parTransId="{EDE03682-74B8-4681-A79C-6CB2121B9A0A}" sibTransId="{2C8E9291-9237-4CD6-BC8E-581F2FBFA97A}"/>
    <dgm:cxn modelId="{22A85776-A1C4-46B8-A34C-6C02F7E59B92}" type="presOf" srcId="{20759812-0FF0-4AE9-AE35-EB35C7B366C8}" destId="{0241D77F-DAC5-434C-A4F3-FEB7409B53A0}" srcOrd="0" destOrd="3" presId="urn:microsoft.com/office/officeart/2018/5/layout/CenteredIconLabelDescriptionList"/>
    <dgm:cxn modelId="{36ECA459-DE67-45E0-9A2E-067A5AB53A9A}" srcId="{5A3B3E6D-674F-40B6-BDB9-B58EF09A927A}" destId="{39CD6AE1-5E92-499D-AA0B-58C79C6D8D7A}" srcOrd="3" destOrd="0" parTransId="{4D76B300-713E-4DF0-A23A-8C61F0560ABA}" sibTransId="{7D3B4812-8F93-463C-98B6-63528BEB4B57}"/>
    <dgm:cxn modelId="{C7B94280-16BA-4EE5-A8EC-0FE2A198EB62}" srcId="{53BDEF9D-24DC-464D-975B-017E5C73AC5F}" destId="{C82BFA8B-E012-4CFE-A656-9011E92F1FB7}" srcOrd="1" destOrd="0" parTransId="{112EA942-4F7D-497F-94D1-756471178061}" sibTransId="{5836E44F-E1EE-43E5-9D20-D59107910CA4}"/>
    <dgm:cxn modelId="{234DD58B-33DE-4EA2-BA61-5CA8992123BD}" type="presOf" srcId="{E451C064-5269-4F90-8018-E2F12ECB6968}" destId="{EA3C4290-BF7C-4144-83D9-DB6892732790}" srcOrd="0" destOrd="0" presId="urn:microsoft.com/office/officeart/2018/5/layout/CenteredIconLabelDescriptionList"/>
    <dgm:cxn modelId="{503AF292-0846-432D-AA36-50127A772AFF}" type="presOf" srcId="{5A3B3E6D-674F-40B6-BDB9-B58EF09A927A}" destId="{7EC5CF93-D251-4530-B358-C4242BBD930E}" srcOrd="0" destOrd="0" presId="urn:microsoft.com/office/officeart/2018/5/layout/CenteredIconLabelDescriptionList"/>
    <dgm:cxn modelId="{D818479F-20B3-4981-B238-27A6CD163B4F}" srcId="{5A3B3E6D-674F-40B6-BDB9-B58EF09A927A}" destId="{CA87414F-BE4F-4CBF-8B8C-E201F3C83512}" srcOrd="0" destOrd="0" parTransId="{D7CCEC40-76AF-43AD-9789-21065A8786B0}" sibTransId="{3004D201-C41F-4B48-8964-7F5D7CFBA2C5}"/>
    <dgm:cxn modelId="{A809DCC1-3180-4A3F-BF13-D4959AEBFF5D}" type="presOf" srcId="{66886224-E251-4648-8106-79ADCC372F31}" destId="{0241D77F-DAC5-434C-A4F3-FEB7409B53A0}" srcOrd="0" destOrd="0" presId="urn:microsoft.com/office/officeart/2018/5/layout/CenteredIconLabelDescriptionList"/>
    <dgm:cxn modelId="{163BBFD5-A01D-49D9-B34E-52B5492E4BF6}" type="presOf" srcId="{551A3D64-2756-4291-853A-981D070F9364}" destId="{9AA7BC79-535A-4885-956A-8637E027AD22}" srcOrd="0" destOrd="1" presId="urn:microsoft.com/office/officeart/2018/5/layout/CenteredIconLabelDescriptionList"/>
    <dgm:cxn modelId="{EBC715DC-C4B8-4776-AB56-A3D7FC11BB67}" type="presOf" srcId="{AE7CF736-A3FF-4987-81EE-891CE7A90677}" destId="{0241D77F-DAC5-434C-A4F3-FEB7409B53A0}" srcOrd="0" destOrd="2" presId="urn:microsoft.com/office/officeart/2018/5/layout/CenteredIconLabelDescriptionList"/>
    <dgm:cxn modelId="{1815F8E5-88D5-404D-A87B-CCFD1E390BFB}" type="presOf" srcId="{53BDEF9D-24DC-464D-975B-017E5C73AC5F}" destId="{AF9AC832-164B-4B6A-9FA8-20CFEA19ED6F}" srcOrd="0" destOrd="0" presId="urn:microsoft.com/office/officeart/2018/5/layout/CenteredIconLabelDescriptionList"/>
    <dgm:cxn modelId="{58EF29EE-4981-40C4-B060-DB82E14FF8DA}" srcId="{F29F3737-5165-459E-8DB7-48015023ADE0}" destId="{5A3B3E6D-674F-40B6-BDB9-B58EF09A927A}" srcOrd="2" destOrd="0" parTransId="{73EDDDDB-8811-4B3D-A252-785305807700}" sibTransId="{E6409581-3210-40FA-BA0F-4ACCFD076359}"/>
    <dgm:cxn modelId="{2ECD6AEF-B217-44D9-AD91-ED7376962AAA}" srcId="{53BDEF9D-24DC-464D-975B-017E5C73AC5F}" destId="{66886224-E251-4648-8106-79ADCC372F31}" srcOrd="0" destOrd="0" parTransId="{29560581-E3FF-47DF-A857-DC5FB5E65F20}" sibTransId="{C5837540-CD48-4C11-8D78-826AA5F2F014}"/>
    <dgm:cxn modelId="{7F9172F5-1C74-4B2F-9260-1700A937499C}" srcId="{5A3B3E6D-674F-40B6-BDB9-B58EF09A927A}" destId="{551A3D64-2756-4291-853A-981D070F9364}" srcOrd="1" destOrd="0" parTransId="{27D303FC-B04F-4650-B396-F3B2C89EC56D}" sibTransId="{8E3C9460-5519-42B1-80CE-1BEAECB3AA70}"/>
    <dgm:cxn modelId="{FC6FABF9-5EEA-47CE-8340-B0D513FBA566}" type="presOf" srcId="{C82BFA8B-E012-4CFE-A656-9011E92F1FB7}" destId="{0241D77F-DAC5-434C-A4F3-FEB7409B53A0}" srcOrd="0" destOrd="1" presId="urn:microsoft.com/office/officeart/2018/5/layout/CenteredIconLabelDescriptionList"/>
    <dgm:cxn modelId="{C5235AFC-D346-4163-8C53-E5BD3722EA46}" type="presOf" srcId="{DB62EF31-EC08-4F0E-A89A-2B87D3CC65C4}" destId="{9AA7BC79-535A-4885-956A-8637E027AD22}" srcOrd="0" destOrd="2" presId="urn:microsoft.com/office/officeart/2018/5/layout/CenteredIconLabelDescriptionList"/>
    <dgm:cxn modelId="{940B97E7-7508-4900-94F8-2E95C074BF4E}" type="presParOf" srcId="{3EEF5C8A-0055-4680-B720-2FA0D2C29179}" destId="{B483A8D1-EB2B-443D-B1BE-D4ACC4137B3A}" srcOrd="0" destOrd="0" presId="urn:microsoft.com/office/officeart/2018/5/layout/CenteredIconLabelDescriptionList"/>
    <dgm:cxn modelId="{DC915C0C-2DCD-4887-8363-6588685AC719}" type="presParOf" srcId="{B483A8D1-EB2B-443D-B1BE-D4ACC4137B3A}" destId="{57B32316-06C9-4ADB-AC6C-E6AC15FAD344}" srcOrd="0" destOrd="0" presId="urn:microsoft.com/office/officeart/2018/5/layout/CenteredIconLabelDescriptionList"/>
    <dgm:cxn modelId="{F70E83A2-6DD6-43E8-B8C9-42564636BBF0}" type="presParOf" srcId="{B483A8D1-EB2B-443D-B1BE-D4ACC4137B3A}" destId="{6F4D750E-00AA-4E10-BB97-20F3ABD69D8E}" srcOrd="1" destOrd="0" presId="urn:microsoft.com/office/officeart/2018/5/layout/CenteredIconLabelDescriptionList"/>
    <dgm:cxn modelId="{B175016C-9047-4ADE-A002-5E467B71D758}" type="presParOf" srcId="{B483A8D1-EB2B-443D-B1BE-D4ACC4137B3A}" destId="{EA3C4290-BF7C-4144-83D9-DB6892732790}" srcOrd="2" destOrd="0" presId="urn:microsoft.com/office/officeart/2018/5/layout/CenteredIconLabelDescriptionList"/>
    <dgm:cxn modelId="{147F37E2-4D1E-4055-8555-6B3461ED22CE}" type="presParOf" srcId="{B483A8D1-EB2B-443D-B1BE-D4ACC4137B3A}" destId="{FF139224-6B2D-47A9-91F6-441AC2DCD637}" srcOrd="3" destOrd="0" presId="urn:microsoft.com/office/officeart/2018/5/layout/CenteredIconLabelDescriptionList"/>
    <dgm:cxn modelId="{384E0C1C-A27B-4420-B583-C46F6E567BB4}" type="presParOf" srcId="{B483A8D1-EB2B-443D-B1BE-D4ACC4137B3A}" destId="{251D3F15-8B61-4080-95A5-AAE383846CA7}" srcOrd="4" destOrd="0" presId="urn:microsoft.com/office/officeart/2018/5/layout/CenteredIconLabelDescriptionList"/>
    <dgm:cxn modelId="{7E67762B-22C1-41DE-857A-6C6D1FD42E7D}" type="presParOf" srcId="{3EEF5C8A-0055-4680-B720-2FA0D2C29179}" destId="{2301DA05-2148-43A2-B365-D9F9BFBBA2E5}" srcOrd="1" destOrd="0" presId="urn:microsoft.com/office/officeart/2018/5/layout/CenteredIconLabelDescriptionList"/>
    <dgm:cxn modelId="{B955A97F-FE49-4E45-80D6-13FE784F89DB}" type="presParOf" srcId="{3EEF5C8A-0055-4680-B720-2FA0D2C29179}" destId="{88739CB9-F93B-45CF-996C-4240A4CAF85F}" srcOrd="2" destOrd="0" presId="urn:microsoft.com/office/officeart/2018/5/layout/CenteredIconLabelDescriptionList"/>
    <dgm:cxn modelId="{8DF13629-2A39-4F47-8F13-D5A6C8E6FDAA}" type="presParOf" srcId="{88739CB9-F93B-45CF-996C-4240A4CAF85F}" destId="{5501C580-953E-4818-9FE3-36912181BD81}" srcOrd="0" destOrd="0" presId="urn:microsoft.com/office/officeart/2018/5/layout/CenteredIconLabelDescriptionList"/>
    <dgm:cxn modelId="{BB74BFAA-6995-4EC3-8A9E-F9E1DA397668}" type="presParOf" srcId="{88739CB9-F93B-45CF-996C-4240A4CAF85F}" destId="{89798993-72B9-4D01-8B3E-EF93FED12D8C}" srcOrd="1" destOrd="0" presId="urn:microsoft.com/office/officeart/2018/5/layout/CenteredIconLabelDescriptionList"/>
    <dgm:cxn modelId="{2A9378D9-4503-4BFF-98E4-B5B4F8174B97}" type="presParOf" srcId="{88739CB9-F93B-45CF-996C-4240A4CAF85F}" destId="{AF9AC832-164B-4B6A-9FA8-20CFEA19ED6F}" srcOrd="2" destOrd="0" presId="urn:microsoft.com/office/officeart/2018/5/layout/CenteredIconLabelDescriptionList"/>
    <dgm:cxn modelId="{B3FF5088-2F82-4CC7-9CEC-0E296B0D8C94}" type="presParOf" srcId="{88739CB9-F93B-45CF-996C-4240A4CAF85F}" destId="{B9BD0E58-6867-401A-8733-B4994D12989D}" srcOrd="3" destOrd="0" presId="urn:microsoft.com/office/officeart/2018/5/layout/CenteredIconLabelDescriptionList"/>
    <dgm:cxn modelId="{F7F9B1AE-B1A2-4CC2-803D-BD44EFAE9AA2}" type="presParOf" srcId="{88739CB9-F93B-45CF-996C-4240A4CAF85F}" destId="{0241D77F-DAC5-434C-A4F3-FEB7409B53A0}" srcOrd="4" destOrd="0" presId="urn:microsoft.com/office/officeart/2018/5/layout/CenteredIconLabelDescriptionList"/>
    <dgm:cxn modelId="{F24F30A2-CE21-44D0-9F61-2D58A5A463C2}" type="presParOf" srcId="{3EEF5C8A-0055-4680-B720-2FA0D2C29179}" destId="{83C65B0F-E97F-4FB2-A8F5-6AFB0EB499AB}" srcOrd="3" destOrd="0" presId="urn:microsoft.com/office/officeart/2018/5/layout/CenteredIconLabelDescriptionList"/>
    <dgm:cxn modelId="{B1793EDB-0398-4A1A-9368-95BA16ADBEB9}" type="presParOf" srcId="{3EEF5C8A-0055-4680-B720-2FA0D2C29179}" destId="{C3C055D9-9933-48AA-B7A2-3416BB4BBAA8}" srcOrd="4" destOrd="0" presId="urn:microsoft.com/office/officeart/2018/5/layout/CenteredIconLabelDescriptionList"/>
    <dgm:cxn modelId="{2F1495DC-03D1-4CCA-9448-576305A71799}" type="presParOf" srcId="{C3C055D9-9933-48AA-B7A2-3416BB4BBAA8}" destId="{E02FA36F-9E1F-4E4E-82D7-39958D170184}" srcOrd="0" destOrd="0" presId="urn:microsoft.com/office/officeart/2018/5/layout/CenteredIconLabelDescriptionList"/>
    <dgm:cxn modelId="{F79CE21E-8833-443D-9EA0-764645343074}" type="presParOf" srcId="{C3C055D9-9933-48AA-B7A2-3416BB4BBAA8}" destId="{1757F1B4-35D3-46E5-842D-CA86DF367EEC}" srcOrd="1" destOrd="0" presId="urn:microsoft.com/office/officeart/2018/5/layout/CenteredIconLabelDescriptionList"/>
    <dgm:cxn modelId="{A8C49559-92EC-4F97-91FF-0D3BCEB9213B}" type="presParOf" srcId="{C3C055D9-9933-48AA-B7A2-3416BB4BBAA8}" destId="{7EC5CF93-D251-4530-B358-C4242BBD930E}" srcOrd="2" destOrd="0" presId="urn:microsoft.com/office/officeart/2018/5/layout/CenteredIconLabelDescriptionList"/>
    <dgm:cxn modelId="{21CB8EB8-3BB6-45D2-AE25-BE192EB1F098}" type="presParOf" srcId="{C3C055D9-9933-48AA-B7A2-3416BB4BBAA8}" destId="{D385B350-1105-4E3C-8ED9-F56AC76BD913}" srcOrd="3" destOrd="0" presId="urn:microsoft.com/office/officeart/2018/5/layout/CenteredIconLabelDescriptionList"/>
    <dgm:cxn modelId="{8145CF34-D5EA-446D-B21E-F67C00D60F42}" type="presParOf" srcId="{C3C055D9-9933-48AA-B7A2-3416BB4BBAA8}" destId="{9AA7BC79-535A-4885-956A-8637E027AD22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C6BF5A-7844-429E-9E73-CFA253B59901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E00E83-E67C-4FD7-8B67-4684400D12D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Develop stronger data analysis skills using Excel</a:t>
          </a:r>
        </a:p>
      </dgm:t>
    </dgm:pt>
    <dgm:pt modelId="{2B18E275-AFD9-42C9-AA4B-FEA3DB188F36}" type="parTrans" cxnId="{22DB1316-EAAA-46B1-9319-6038C8086D59}">
      <dgm:prSet/>
      <dgm:spPr/>
      <dgm:t>
        <a:bodyPr/>
        <a:lstStyle/>
        <a:p>
          <a:endParaRPr lang="en-US"/>
        </a:p>
      </dgm:t>
    </dgm:pt>
    <dgm:pt modelId="{1AA9F76D-70A7-4A9B-8768-181960793EF0}" type="sibTrans" cxnId="{22DB1316-EAAA-46B1-9319-6038C8086D59}">
      <dgm:prSet/>
      <dgm:spPr/>
      <dgm:t>
        <a:bodyPr/>
        <a:lstStyle/>
        <a:p>
          <a:endParaRPr lang="en-US"/>
        </a:p>
      </dgm:t>
    </dgm:pt>
    <dgm:pt modelId="{A15A49C0-D64B-46EF-83A4-A251BB039CC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Improve digital creation and presentation skills</a:t>
          </a:r>
        </a:p>
      </dgm:t>
    </dgm:pt>
    <dgm:pt modelId="{C146FB61-BAC3-430D-B3CD-872C38C313CC}" type="parTrans" cxnId="{78E37E43-02ED-4ED0-B466-C33279721D13}">
      <dgm:prSet/>
      <dgm:spPr/>
      <dgm:t>
        <a:bodyPr/>
        <a:lstStyle/>
        <a:p>
          <a:endParaRPr lang="en-US"/>
        </a:p>
      </dgm:t>
    </dgm:pt>
    <dgm:pt modelId="{E108D043-CF43-4430-A250-89FCED0B141D}" type="sibTrans" cxnId="{78E37E43-02ED-4ED0-B466-C33279721D13}">
      <dgm:prSet/>
      <dgm:spPr/>
      <dgm:t>
        <a:bodyPr/>
        <a:lstStyle/>
        <a:p>
          <a:endParaRPr lang="en-US"/>
        </a:p>
      </dgm:t>
    </dgm:pt>
    <dgm:pt modelId="{BDFAFE75-4C5C-4131-B7C7-28368DC4CA4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Increase participation in online collaboration tools</a:t>
          </a:r>
        </a:p>
      </dgm:t>
    </dgm:pt>
    <dgm:pt modelId="{360F2694-A24C-4D9E-9178-544ECDA719CF}" type="parTrans" cxnId="{60758848-43BB-4BBB-8DA1-1F87463D61BE}">
      <dgm:prSet/>
      <dgm:spPr/>
      <dgm:t>
        <a:bodyPr/>
        <a:lstStyle/>
        <a:p>
          <a:endParaRPr lang="en-US"/>
        </a:p>
      </dgm:t>
    </dgm:pt>
    <dgm:pt modelId="{FBE85A13-443F-4DC5-94B4-77600B9DAF29}" type="sibTrans" cxnId="{60758848-43BB-4BBB-8DA1-1F87463D61BE}">
      <dgm:prSet/>
      <dgm:spPr/>
      <dgm:t>
        <a:bodyPr/>
        <a:lstStyle/>
        <a:p>
          <a:endParaRPr lang="en-US"/>
        </a:p>
      </dgm:t>
    </dgm:pt>
    <dgm:pt modelId="{0E4B9967-81F2-4439-BEBF-D71C1D2E5B8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Complete JISC digital skills badges, including:</a:t>
          </a:r>
        </a:p>
      </dgm:t>
    </dgm:pt>
    <dgm:pt modelId="{E1A76DAA-5699-4D9E-8E05-BBC4B6CDE3F2}" type="parTrans" cxnId="{F1DB481F-6133-4C85-9BB1-4613606E8F38}">
      <dgm:prSet/>
      <dgm:spPr/>
      <dgm:t>
        <a:bodyPr/>
        <a:lstStyle/>
        <a:p>
          <a:endParaRPr lang="en-US"/>
        </a:p>
      </dgm:t>
    </dgm:pt>
    <dgm:pt modelId="{E9FB068D-9355-40DB-9E00-466F878303A6}" type="sibTrans" cxnId="{F1DB481F-6133-4C85-9BB1-4613606E8F38}">
      <dgm:prSet/>
      <dgm:spPr/>
      <dgm:t>
        <a:bodyPr/>
        <a:lstStyle/>
        <a:p>
          <a:endParaRPr lang="en-US"/>
        </a:p>
      </dgm:t>
    </dgm:pt>
    <dgm:pt modelId="{ABE072BA-C691-4844-BABB-02C88C72AC28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ABA81703-241F-4780-A32A-126E31B5B837}" type="parTrans" cxnId="{CB71D907-F569-4F82-8630-205CAAF62300}">
      <dgm:prSet/>
      <dgm:spPr/>
      <dgm:t>
        <a:bodyPr/>
        <a:lstStyle/>
        <a:p>
          <a:endParaRPr lang="en-US"/>
        </a:p>
      </dgm:t>
    </dgm:pt>
    <dgm:pt modelId="{6EA27441-E54F-43F1-BE34-17503B89A870}" type="sibTrans" cxnId="{CB71D907-F569-4F82-8630-205CAAF62300}">
      <dgm:prSet/>
      <dgm:spPr/>
      <dgm:t>
        <a:bodyPr/>
        <a:lstStyle/>
        <a:p>
          <a:endParaRPr lang="en-US"/>
        </a:p>
      </dgm:t>
    </dgm:pt>
    <dgm:pt modelId="{C181FFC8-6116-45CA-88B8-969E4107ADB1}" type="pres">
      <dgm:prSet presAssocID="{1AC6BF5A-7844-429E-9E73-CFA253B59901}" presName="root" presStyleCnt="0">
        <dgm:presLayoutVars>
          <dgm:dir/>
          <dgm:resizeHandles val="exact"/>
        </dgm:presLayoutVars>
      </dgm:prSet>
      <dgm:spPr/>
    </dgm:pt>
    <dgm:pt modelId="{CEBBA03E-6255-418B-8917-305719CC6DCB}" type="pres">
      <dgm:prSet presAssocID="{4CE00E83-E67C-4FD7-8B67-4684400D12DF}" presName="compNode" presStyleCnt="0"/>
      <dgm:spPr/>
    </dgm:pt>
    <dgm:pt modelId="{F0229F98-77BC-411D-8A9C-1039A36BB4B6}" type="pres">
      <dgm:prSet presAssocID="{4CE00E83-E67C-4FD7-8B67-4684400D12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26141B5-0B15-4C92-9DF4-1C0CEEA939D7}" type="pres">
      <dgm:prSet presAssocID="{4CE00E83-E67C-4FD7-8B67-4684400D12DF}" presName="iconSpace" presStyleCnt="0"/>
      <dgm:spPr/>
    </dgm:pt>
    <dgm:pt modelId="{2206F585-D749-4B89-9481-BF6DE2FD00EB}" type="pres">
      <dgm:prSet presAssocID="{4CE00E83-E67C-4FD7-8B67-4684400D12DF}" presName="parTx" presStyleLbl="revTx" presStyleIdx="0" presStyleCnt="8">
        <dgm:presLayoutVars>
          <dgm:chMax val="0"/>
          <dgm:chPref val="0"/>
        </dgm:presLayoutVars>
      </dgm:prSet>
      <dgm:spPr/>
    </dgm:pt>
    <dgm:pt modelId="{BB7A7A0C-48F5-43F9-945C-3CD78D346A05}" type="pres">
      <dgm:prSet presAssocID="{4CE00E83-E67C-4FD7-8B67-4684400D12DF}" presName="txSpace" presStyleCnt="0"/>
      <dgm:spPr/>
    </dgm:pt>
    <dgm:pt modelId="{D16BA4BB-1CAA-458D-988E-3949DCEB6DF7}" type="pres">
      <dgm:prSet presAssocID="{4CE00E83-E67C-4FD7-8B67-4684400D12DF}" presName="desTx" presStyleLbl="revTx" presStyleIdx="1" presStyleCnt="8">
        <dgm:presLayoutVars/>
      </dgm:prSet>
      <dgm:spPr/>
    </dgm:pt>
    <dgm:pt modelId="{5A3B391C-91BC-4930-9FC0-F66C45C4E9C9}" type="pres">
      <dgm:prSet presAssocID="{1AA9F76D-70A7-4A9B-8768-181960793EF0}" presName="sibTrans" presStyleCnt="0"/>
      <dgm:spPr/>
    </dgm:pt>
    <dgm:pt modelId="{A9757EEF-1C95-459B-8877-FA7C4FA25387}" type="pres">
      <dgm:prSet presAssocID="{A15A49C0-D64B-46EF-83A4-A251BB039CC5}" presName="compNode" presStyleCnt="0"/>
      <dgm:spPr/>
    </dgm:pt>
    <dgm:pt modelId="{B3D3184F-111A-496D-AFED-91B83AC54A75}" type="pres">
      <dgm:prSet presAssocID="{A15A49C0-D64B-46EF-83A4-A251BB039CC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E99F4BE-5395-4755-B24F-EC7EA1D3484A}" type="pres">
      <dgm:prSet presAssocID="{A15A49C0-D64B-46EF-83A4-A251BB039CC5}" presName="iconSpace" presStyleCnt="0"/>
      <dgm:spPr/>
    </dgm:pt>
    <dgm:pt modelId="{E3BB3146-5382-4F93-A451-F936ED85A1D2}" type="pres">
      <dgm:prSet presAssocID="{A15A49C0-D64B-46EF-83A4-A251BB039CC5}" presName="parTx" presStyleLbl="revTx" presStyleIdx="2" presStyleCnt="8">
        <dgm:presLayoutVars>
          <dgm:chMax val="0"/>
          <dgm:chPref val="0"/>
        </dgm:presLayoutVars>
      </dgm:prSet>
      <dgm:spPr/>
    </dgm:pt>
    <dgm:pt modelId="{617EA1BD-68AF-4D4D-BC3E-C08BA8230C45}" type="pres">
      <dgm:prSet presAssocID="{A15A49C0-D64B-46EF-83A4-A251BB039CC5}" presName="txSpace" presStyleCnt="0"/>
      <dgm:spPr/>
    </dgm:pt>
    <dgm:pt modelId="{C7C0744C-7454-40C0-A6E1-DD95770F1BEE}" type="pres">
      <dgm:prSet presAssocID="{A15A49C0-D64B-46EF-83A4-A251BB039CC5}" presName="desTx" presStyleLbl="revTx" presStyleIdx="3" presStyleCnt="8">
        <dgm:presLayoutVars/>
      </dgm:prSet>
      <dgm:spPr/>
    </dgm:pt>
    <dgm:pt modelId="{57A6012A-CAFC-4047-BB72-C5C5666E455E}" type="pres">
      <dgm:prSet presAssocID="{E108D043-CF43-4430-A250-89FCED0B141D}" presName="sibTrans" presStyleCnt="0"/>
      <dgm:spPr/>
    </dgm:pt>
    <dgm:pt modelId="{A8B7407A-5A3A-45B3-A153-C96146DF4782}" type="pres">
      <dgm:prSet presAssocID="{BDFAFE75-4C5C-4131-B7C7-28368DC4CA46}" presName="compNode" presStyleCnt="0"/>
      <dgm:spPr/>
    </dgm:pt>
    <dgm:pt modelId="{E7EE685D-00E2-4298-B77F-E7A2BCFF1FE8}" type="pres">
      <dgm:prSet presAssocID="{BDFAFE75-4C5C-4131-B7C7-28368DC4CA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1810686-C72E-4E81-A5C2-B1E4E9B7F028}" type="pres">
      <dgm:prSet presAssocID="{BDFAFE75-4C5C-4131-B7C7-28368DC4CA46}" presName="iconSpace" presStyleCnt="0"/>
      <dgm:spPr/>
    </dgm:pt>
    <dgm:pt modelId="{C29970F8-F8AE-490C-B4F8-100686070EB5}" type="pres">
      <dgm:prSet presAssocID="{BDFAFE75-4C5C-4131-B7C7-28368DC4CA46}" presName="parTx" presStyleLbl="revTx" presStyleIdx="4" presStyleCnt="8">
        <dgm:presLayoutVars>
          <dgm:chMax val="0"/>
          <dgm:chPref val="0"/>
        </dgm:presLayoutVars>
      </dgm:prSet>
      <dgm:spPr/>
    </dgm:pt>
    <dgm:pt modelId="{A7510849-55F2-458A-943F-637DFF8C2E67}" type="pres">
      <dgm:prSet presAssocID="{BDFAFE75-4C5C-4131-B7C7-28368DC4CA46}" presName="txSpace" presStyleCnt="0"/>
      <dgm:spPr/>
    </dgm:pt>
    <dgm:pt modelId="{0B1804E8-9A23-4640-BCA2-520ACA95A478}" type="pres">
      <dgm:prSet presAssocID="{BDFAFE75-4C5C-4131-B7C7-28368DC4CA46}" presName="desTx" presStyleLbl="revTx" presStyleIdx="5" presStyleCnt="8">
        <dgm:presLayoutVars/>
      </dgm:prSet>
      <dgm:spPr/>
    </dgm:pt>
    <dgm:pt modelId="{EF81CEB8-099C-4607-B70F-F908C96B2808}" type="pres">
      <dgm:prSet presAssocID="{FBE85A13-443F-4DC5-94B4-77600B9DAF29}" presName="sibTrans" presStyleCnt="0"/>
      <dgm:spPr/>
    </dgm:pt>
    <dgm:pt modelId="{FEAA1400-91AB-4F11-A99C-233F428C45EF}" type="pres">
      <dgm:prSet presAssocID="{0E4B9967-81F2-4439-BEBF-D71C1D2E5B8A}" presName="compNode" presStyleCnt="0"/>
      <dgm:spPr/>
    </dgm:pt>
    <dgm:pt modelId="{29533EEE-71E5-4830-8395-7BBD3EBB23C2}" type="pres">
      <dgm:prSet presAssocID="{0E4B9967-81F2-4439-BEBF-D71C1D2E5B8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CE955B-D036-4F94-86E1-DB3BABC15A93}" type="pres">
      <dgm:prSet presAssocID="{0E4B9967-81F2-4439-BEBF-D71C1D2E5B8A}" presName="iconSpace" presStyleCnt="0"/>
      <dgm:spPr/>
    </dgm:pt>
    <dgm:pt modelId="{B5C71908-4861-439B-90C2-50477E10DCF8}" type="pres">
      <dgm:prSet presAssocID="{0E4B9967-81F2-4439-BEBF-D71C1D2E5B8A}" presName="parTx" presStyleLbl="revTx" presStyleIdx="6" presStyleCnt="8">
        <dgm:presLayoutVars>
          <dgm:chMax val="0"/>
          <dgm:chPref val="0"/>
        </dgm:presLayoutVars>
      </dgm:prSet>
      <dgm:spPr/>
    </dgm:pt>
    <dgm:pt modelId="{18C91609-9917-40D4-9605-9E473E1E6D3F}" type="pres">
      <dgm:prSet presAssocID="{0E4B9967-81F2-4439-BEBF-D71C1D2E5B8A}" presName="txSpace" presStyleCnt="0"/>
      <dgm:spPr/>
    </dgm:pt>
    <dgm:pt modelId="{1B33EFE0-8845-4937-B494-5FDBE91F84FB}" type="pres">
      <dgm:prSet presAssocID="{0E4B9967-81F2-4439-BEBF-D71C1D2E5B8A}" presName="desTx" presStyleLbl="revTx" presStyleIdx="7" presStyleCnt="8">
        <dgm:presLayoutVars/>
      </dgm:prSet>
      <dgm:spPr/>
    </dgm:pt>
  </dgm:ptLst>
  <dgm:cxnLst>
    <dgm:cxn modelId="{CB71D907-F569-4F82-8630-205CAAF62300}" srcId="{0E4B9967-81F2-4439-BEBF-D71C1D2E5B8A}" destId="{ABE072BA-C691-4844-BABB-02C88C72AC28}" srcOrd="0" destOrd="0" parTransId="{ABA81703-241F-4780-A32A-126E31B5B837}" sibTransId="{6EA27441-E54F-43F1-BE34-17503B89A870}"/>
    <dgm:cxn modelId="{22DB1316-EAAA-46B1-9319-6038C8086D59}" srcId="{1AC6BF5A-7844-429E-9E73-CFA253B59901}" destId="{4CE00E83-E67C-4FD7-8B67-4684400D12DF}" srcOrd="0" destOrd="0" parTransId="{2B18E275-AFD9-42C9-AA4B-FEA3DB188F36}" sibTransId="{1AA9F76D-70A7-4A9B-8768-181960793EF0}"/>
    <dgm:cxn modelId="{1EBF7A1E-4D6E-48A2-8F9C-F9EB0F3DF954}" type="presOf" srcId="{0E4B9967-81F2-4439-BEBF-D71C1D2E5B8A}" destId="{B5C71908-4861-439B-90C2-50477E10DCF8}" srcOrd="0" destOrd="0" presId="urn:microsoft.com/office/officeart/2018/2/layout/IconLabelDescriptionList"/>
    <dgm:cxn modelId="{F1DB481F-6133-4C85-9BB1-4613606E8F38}" srcId="{1AC6BF5A-7844-429E-9E73-CFA253B59901}" destId="{0E4B9967-81F2-4439-BEBF-D71C1D2E5B8A}" srcOrd="3" destOrd="0" parTransId="{E1A76DAA-5699-4D9E-8E05-BBC4B6CDE3F2}" sibTransId="{E9FB068D-9355-40DB-9E00-466F878303A6}"/>
    <dgm:cxn modelId="{B97BBD61-7F6B-4BDE-A9F9-6C590F9F355F}" type="presOf" srcId="{4CE00E83-E67C-4FD7-8B67-4684400D12DF}" destId="{2206F585-D749-4B89-9481-BF6DE2FD00EB}" srcOrd="0" destOrd="0" presId="urn:microsoft.com/office/officeart/2018/2/layout/IconLabelDescriptionList"/>
    <dgm:cxn modelId="{78E37E43-02ED-4ED0-B466-C33279721D13}" srcId="{1AC6BF5A-7844-429E-9E73-CFA253B59901}" destId="{A15A49C0-D64B-46EF-83A4-A251BB039CC5}" srcOrd="1" destOrd="0" parTransId="{C146FB61-BAC3-430D-B3CD-872C38C313CC}" sibTransId="{E108D043-CF43-4430-A250-89FCED0B141D}"/>
    <dgm:cxn modelId="{60758848-43BB-4BBB-8DA1-1F87463D61BE}" srcId="{1AC6BF5A-7844-429E-9E73-CFA253B59901}" destId="{BDFAFE75-4C5C-4131-B7C7-28368DC4CA46}" srcOrd="2" destOrd="0" parTransId="{360F2694-A24C-4D9E-9178-544ECDA719CF}" sibTransId="{FBE85A13-443F-4DC5-94B4-77600B9DAF29}"/>
    <dgm:cxn modelId="{375E446C-D366-4035-ABB3-573848F53BAC}" type="presOf" srcId="{1AC6BF5A-7844-429E-9E73-CFA253B59901}" destId="{C181FFC8-6116-45CA-88B8-969E4107ADB1}" srcOrd="0" destOrd="0" presId="urn:microsoft.com/office/officeart/2018/2/layout/IconLabelDescriptionList"/>
    <dgm:cxn modelId="{9B710595-E4D4-460D-A7F4-C480CAF9A68C}" type="presOf" srcId="{BDFAFE75-4C5C-4131-B7C7-28368DC4CA46}" destId="{C29970F8-F8AE-490C-B4F8-100686070EB5}" srcOrd="0" destOrd="0" presId="urn:microsoft.com/office/officeart/2018/2/layout/IconLabelDescriptionList"/>
    <dgm:cxn modelId="{DD8A2BC8-4D5E-4D37-A589-7B9A3A9E8382}" type="presOf" srcId="{ABE072BA-C691-4844-BABB-02C88C72AC28}" destId="{1B33EFE0-8845-4937-B494-5FDBE91F84FB}" srcOrd="0" destOrd="0" presId="urn:microsoft.com/office/officeart/2018/2/layout/IconLabelDescriptionList"/>
    <dgm:cxn modelId="{F6E7ACDF-A567-4DF4-850E-196297751508}" type="presOf" srcId="{A15A49C0-D64B-46EF-83A4-A251BB039CC5}" destId="{E3BB3146-5382-4F93-A451-F936ED85A1D2}" srcOrd="0" destOrd="0" presId="urn:microsoft.com/office/officeart/2018/2/layout/IconLabelDescriptionList"/>
    <dgm:cxn modelId="{A31F5076-BE1A-44C6-BC83-FEAB3635FD49}" type="presParOf" srcId="{C181FFC8-6116-45CA-88B8-969E4107ADB1}" destId="{CEBBA03E-6255-418B-8917-305719CC6DCB}" srcOrd="0" destOrd="0" presId="urn:microsoft.com/office/officeart/2018/2/layout/IconLabelDescriptionList"/>
    <dgm:cxn modelId="{D1CB2D90-19E4-4AA6-9D2C-8CB078E2E2AA}" type="presParOf" srcId="{CEBBA03E-6255-418B-8917-305719CC6DCB}" destId="{F0229F98-77BC-411D-8A9C-1039A36BB4B6}" srcOrd="0" destOrd="0" presId="urn:microsoft.com/office/officeart/2018/2/layout/IconLabelDescriptionList"/>
    <dgm:cxn modelId="{C1C5DA05-694B-4E9A-9264-7DC4ED4FCE20}" type="presParOf" srcId="{CEBBA03E-6255-418B-8917-305719CC6DCB}" destId="{226141B5-0B15-4C92-9DF4-1C0CEEA939D7}" srcOrd="1" destOrd="0" presId="urn:microsoft.com/office/officeart/2018/2/layout/IconLabelDescriptionList"/>
    <dgm:cxn modelId="{D7352443-0996-4067-BEC4-3C990C1C4640}" type="presParOf" srcId="{CEBBA03E-6255-418B-8917-305719CC6DCB}" destId="{2206F585-D749-4B89-9481-BF6DE2FD00EB}" srcOrd="2" destOrd="0" presId="urn:microsoft.com/office/officeart/2018/2/layout/IconLabelDescriptionList"/>
    <dgm:cxn modelId="{A15B3C99-48F1-48F2-867E-B8D8E36E7508}" type="presParOf" srcId="{CEBBA03E-6255-418B-8917-305719CC6DCB}" destId="{BB7A7A0C-48F5-43F9-945C-3CD78D346A05}" srcOrd="3" destOrd="0" presId="urn:microsoft.com/office/officeart/2018/2/layout/IconLabelDescriptionList"/>
    <dgm:cxn modelId="{5490F738-0971-41DD-8E0C-D3D09B6BDBF6}" type="presParOf" srcId="{CEBBA03E-6255-418B-8917-305719CC6DCB}" destId="{D16BA4BB-1CAA-458D-988E-3949DCEB6DF7}" srcOrd="4" destOrd="0" presId="urn:microsoft.com/office/officeart/2018/2/layout/IconLabelDescriptionList"/>
    <dgm:cxn modelId="{4CEA06DF-5C94-4368-AEE5-76FF5DF88255}" type="presParOf" srcId="{C181FFC8-6116-45CA-88B8-969E4107ADB1}" destId="{5A3B391C-91BC-4930-9FC0-F66C45C4E9C9}" srcOrd="1" destOrd="0" presId="urn:microsoft.com/office/officeart/2018/2/layout/IconLabelDescriptionList"/>
    <dgm:cxn modelId="{B1F9A8DD-135E-4341-A690-FA9C1EB711CB}" type="presParOf" srcId="{C181FFC8-6116-45CA-88B8-969E4107ADB1}" destId="{A9757EEF-1C95-459B-8877-FA7C4FA25387}" srcOrd="2" destOrd="0" presId="urn:microsoft.com/office/officeart/2018/2/layout/IconLabelDescriptionList"/>
    <dgm:cxn modelId="{34C801A9-3288-405F-A621-311351C53C1C}" type="presParOf" srcId="{A9757EEF-1C95-459B-8877-FA7C4FA25387}" destId="{B3D3184F-111A-496D-AFED-91B83AC54A75}" srcOrd="0" destOrd="0" presId="urn:microsoft.com/office/officeart/2018/2/layout/IconLabelDescriptionList"/>
    <dgm:cxn modelId="{C564D68E-C71D-48AB-B48C-1EB2670E31E8}" type="presParOf" srcId="{A9757EEF-1C95-459B-8877-FA7C4FA25387}" destId="{4E99F4BE-5395-4755-B24F-EC7EA1D3484A}" srcOrd="1" destOrd="0" presId="urn:microsoft.com/office/officeart/2018/2/layout/IconLabelDescriptionList"/>
    <dgm:cxn modelId="{4A11F002-6487-479D-8119-77572365CC6C}" type="presParOf" srcId="{A9757EEF-1C95-459B-8877-FA7C4FA25387}" destId="{E3BB3146-5382-4F93-A451-F936ED85A1D2}" srcOrd="2" destOrd="0" presId="urn:microsoft.com/office/officeart/2018/2/layout/IconLabelDescriptionList"/>
    <dgm:cxn modelId="{2D81768E-09DA-4464-B9BC-B2DFDD03EF8C}" type="presParOf" srcId="{A9757EEF-1C95-459B-8877-FA7C4FA25387}" destId="{617EA1BD-68AF-4D4D-BC3E-C08BA8230C45}" srcOrd="3" destOrd="0" presId="urn:microsoft.com/office/officeart/2018/2/layout/IconLabelDescriptionList"/>
    <dgm:cxn modelId="{DD477567-60A3-4756-AF1B-C6736147A1D9}" type="presParOf" srcId="{A9757EEF-1C95-459B-8877-FA7C4FA25387}" destId="{C7C0744C-7454-40C0-A6E1-DD95770F1BEE}" srcOrd="4" destOrd="0" presId="urn:microsoft.com/office/officeart/2018/2/layout/IconLabelDescriptionList"/>
    <dgm:cxn modelId="{1D33EDBC-09B6-4894-9BD7-024DD76AA62D}" type="presParOf" srcId="{C181FFC8-6116-45CA-88B8-969E4107ADB1}" destId="{57A6012A-CAFC-4047-BB72-C5C5666E455E}" srcOrd="3" destOrd="0" presId="urn:microsoft.com/office/officeart/2018/2/layout/IconLabelDescriptionList"/>
    <dgm:cxn modelId="{9D5D3AF0-1D9F-4C69-B137-97D493556083}" type="presParOf" srcId="{C181FFC8-6116-45CA-88B8-969E4107ADB1}" destId="{A8B7407A-5A3A-45B3-A153-C96146DF4782}" srcOrd="4" destOrd="0" presId="urn:microsoft.com/office/officeart/2018/2/layout/IconLabelDescriptionList"/>
    <dgm:cxn modelId="{2623D976-8DC0-4D60-8A55-63ED29EE9225}" type="presParOf" srcId="{A8B7407A-5A3A-45B3-A153-C96146DF4782}" destId="{E7EE685D-00E2-4298-B77F-E7A2BCFF1FE8}" srcOrd="0" destOrd="0" presId="urn:microsoft.com/office/officeart/2018/2/layout/IconLabelDescriptionList"/>
    <dgm:cxn modelId="{30EB24E8-927F-4D97-B88E-03B01D1A860E}" type="presParOf" srcId="{A8B7407A-5A3A-45B3-A153-C96146DF4782}" destId="{91810686-C72E-4E81-A5C2-B1E4E9B7F028}" srcOrd="1" destOrd="0" presId="urn:microsoft.com/office/officeart/2018/2/layout/IconLabelDescriptionList"/>
    <dgm:cxn modelId="{F5AC8C12-9DA9-483A-9EC7-9191DD57BBDC}" type="presParOf" srcId="{A8B7407A-5A3A-45B3-A153-C96146DF4782}" destId="{C29970F8-F8AE-490C-B4F8-100686070EB5}" srcOrd="2" destOrd="0" presId="urn:microsoft.com/office/officeart/2018/2/layout/IconLabelDescriptionList"/>
    <dgm:cxn modelId="{3AD08215-E40E-468B-9777-329B67E3D316}" type="presParOf" srcId="{A8B7407A-5A3A-45B3-A153-C96146DF4782}" destId="{A7510849-55F2-458A-943F-637DFF8C2E67}" srcOrd="3" destOrd="0" presId="urn:microsoft.com/office/officeart/2018/2/layout/IconLabelDescriptionList"/>
    <dgm:cxn modelId="{57787C00-ABF3-4375-B1BB-1406C5BE70CE}" type="presParOf" srcId="{A8B7407A-5A3A-45B3-A153-C96146DF4782}" destId="{0B1804E8-9A23-4640-BCA2-520ACA95A478}" srcOrd="4" destOrd="0" presId="urn:microsoft.com/office/officeart/2018/2/layout/IconLabelDescriptionList"/>
    <dgm:cxn modelId="{7D8DC218-A8E9-44E3-8E9F-5AB1D261348B}" type="presParOf" srcId="{C181FFC8-6116-45CA-88B8-969E4107ADB1}" destId="{EF81CEB8-099C-4607-B70F-F908C96B2808}" srcOrd="5" destOrd="0" presId="urn:microsoft.com/office/officeart/2018/2/layout/IconLabelDescriptionList"/>
    <dgm:cxn modelId="{C75FFCBF-15B6-429A-A42F-9B251552C0AE}" type="presParOf" srcId="{C181FFC8-6116-45CA-88B8-969E4107ADB1}" destId="{FEAA1400-91AB-4F11-A99C-233F428C45EF}" srcOrd="6" destOrd="0" presId="urn:microsoft.com/office/officeart/2018/2/layout/IconLabelDescriptionList"/>
    <dgm:cxn modelId="{42BABDA3-B963-467A-B286-853B161FF2BC}" type="presParOf" srcId="{FEAA1400-91AB-4F11-A99C-233F428C45EF}" destId="{29533EEE-71E5-4830-8395-7BBD3EBB23C2}" srcOrd="0" destOrd="0" presId="urn:microsoft.com/office/officeart/2018/2/layout/IconLabelDescriptionList"/>
    <dgm:cxn modelId="{87F91F9F-88B0-4B46-B7E4-AECC8732D674}" type="presParOf" srcId="{FEAA1400-91AB-4F11-A99C-233F428C45EF}" destId="{D7CE955B-D036-4F94-86E1-DB3BABC15A93}" srcOrd="1" destOrd="0" presId="urn:microsoft.com/office/officeart/2018/2/layout/IconLabelDescriptionList"/>
    <dgm:cxn modelId="{04BA624F-FE36-4734-824A-D82C7984A8A7}" type="presParOf" srcId="{FEAA1400-91AB-4F11-A99C-233F428C45EF}" destId="{B5C71908-4861-439B-90C2-50477E10DCF8}" srcOrd="2" destOrd="0" presId="urn:microsoft.com/office/officeart/2018/2/layout/IconLabelDescriptionList"/>
    <dgm:cxn modelId="{D149AA1C-4E9F-4176-B081-1BCAD4C403BA}" type="presParOf" srcId="{FEAA1400-91AB-4F11-A99C-233F428C45EF}" destId="{18C91609-9917-40D4-9605-9E473E1E6D3F}" srcOrd="3" destOrd="0" presId="urn:microsoft.com/office/officeart/2018/2/layout/IconLabelDescriptionList"/>
    <dgm:cxn modelId="{74F19295-1F26-4CE7-9B19-34C605FDF168}" type="presParOf" srcId="{FEAA1400-91AB-4F11-A99C-233F428C45EF}" destId="{1B33EFE0-8845-4937-B494-5FDBE91F84F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211460-AADA-4857-B91E-97F73EA93B0B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463A3D-D309-4DEC-A2B3-FFBCB360F63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Digital skills are </a:t>
          </a:r>
          <a:r>
            <a:rPr lang="en-GB"/>
            <a:t>essential for workplaces</a:t>
          </a:r>
          <a:endParaRPr lang="en-US" dirty="0"/>
        </a:p>
      </dgm:t>
    </dgm:pt>
    <dgm:pt modelId="{4D74D98F-675A-4F82-ABA4-FBDAD7E4D0DD}" type="parTrans" cxnId="{22EB36D3-25CB-4110-9A14-012A5E57198B}">
      <dgm:prSet/>
      <dgm:spPr/>
      <dgm:t>
        <a:bodyPr/>
        <a:lstStyle/>
        <a:p>
          <a:endParaRPr lang="en-US"/>
        </a:p>
      </dgm:t>
    </dgm:pt>
    <dgm:pt modelId="{AA22E594-7C74-4FB8-8C56-C16EEBA0AA13}" type="sibTrans" cxnId="{22EB36D3-25CB-4110-9A14-012A5E57198B}">
      <dgm:prSet/>
      <dgm:spPr/>
      <dgm:t>
        <a:bodyPr/>
        <a:lstStyle/>
        <a:p>
          <a:endParaRPr lang="en-US"/>
        </a:p>
      </dgm:t>
    </dgm:pt>
    <dgm:pt modelId="{2E3D8939-91D9-482B-940D-B07DFD47DEB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The JISC assessment identified personal strengths and development areas</a:t>
          </a:r>
          <a:endParaRPr lang="en-US"/>
        </a:p>
      </dgm:t>
    </dgm:pt>
    <dgm:pt modelId="{934DDBFE-BE3D-46D7-8C79-83FB198249EF}" type="parTrans" cxnId="{CA06D069-751D-4B09-AA65-16F3B533BA8A}">
      <dgm:prSet/>
      <dgm:spPr/>
      <dgm:t>
        <a:bodyPr/>
        <a:lstStyle/>
        <a:p>
          <a:endParaRPr lang="en-US"/>
        </a:p>
      </dgm:t>
    </dgm:pt>
    <dgm:pt modelId="{16E7D9B7-6633-4AAF-A915-83324B0F312A}" type="sibTrans" cxnId="{CA06D069-751D-4B09-AA65-16F3B533BA8A}">
      <dgm:prSet/>
      <dgm:spPr/>
      <dgm:t>
        <a:bodyPr/>
        <a:lstStyle/>
        <a:p>
          <a:endParaRPr lang="en-US"/>
        </a:p>
      </dgm:t>
    </dgm:pt>
    <dgm:pt modelId="{19176FB0-EBE6-4596-AB20-A3E7C057729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Microsoft Excel is a key tool for:</a:t>
          </a:r>
          <a:endParaRPr lang="en-US"/>
        </a:p>
      </dgm:t>
    </dgm:pt>
    <dgm:pt modelId="{F90AA445-B533-4BE0-A70E-7B1800257347}" type="parTrans" cxnId="{12C37BD8-A7BB-4D92-BA01-11070BAA5C68}">
      <dgm:prSet/>
      <dgm:spPr/>
      <dgm:t>
        <a:bodyPr/>
        <a:lstStyle/>
        <a:p>
          <a:endParaRPr lang="en-US"/>
        </a:p>
      </dgm:t>
    </dgm:pt>
    <dgm:pt modelId="{87D106CD-6EAC-4FEC-B99C-0FECFF611F02}" type="sibTrans" cxnId="{12C37BD8-A7BB-4D92-BA01-11070BAA5C68}">
      <dgm:prSet/>
      <dgm:spPr/>
      <dgm:t>
        <a:bodyPr/>
        <a:lstStyle/>
        <a:p>
          <a:endParaRPr lang="en-US"/>
        </a:p>
      </dgm:t>
    </dgm:pt>
    <dgm:pt modelId="{61A66BEF-9BC8-4062-83CB-A7DA0B5948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 analysis</a:t>
          </a:r>
          <a:endParaRPr lang="en-US"/>
        </a:p>
      </dgm:t>
    </dgm:pt>
    <dgm:pt modelId="{B4745F2B-31EF-4C9A-94CE-87443AFFB3CB}" type="parTrans" cxnId="{747ECC46-F54D-4B14-85A6-E8476DEA92CD}">
      <dgm:prSet/>
      <dgm:spPr/>
      <dgm:t>
        <a:bodyPr/>
        <a:lstStyle/>
        <a:p>
          <a:endParaRPr lang="en-US"/>
        </a:p>
      </dgm:t>
    </dgm:pt>
    <dgm:pt modelId="{915FABB9-93A0-4918-92FE-94F8CAE97AF9}" type="sibTrans" cxnId="{747ECC46-F54D-4B14-85A6-E8476DEA92CD}">
      <dgm:prSet/>
      <dgm:spPr/>
      <dgm:t>
        <a:bodyPr/>
        <a:lstStyle/>
        <a:p>
          <a:endParaRPr lang="en-US"/>
        </a:p>
      </dgm:t>
    </dgm:pt>
    <dgm:pt modelId="{A8E2B0EE-84B0-4886-A4F2-3EF012B1D4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Financial management</a:t>
          </a:r>
          <a:endParaRPr lang="en-US"/>
        </a:p>
      </dgm:t>
    </dgm:pt>
    <dgm:pt modelId="{CF4676F2-E796-4EE8-8ABE-4A343D0B8CCC}" type="parTrans" cxnId="{56D907CD-0519-4660-BDE8-5CC5D9BE661D}">
      <dgm:prSet/>
      <dgm:spPr/>
      <dgm:t>
        <a:bodyPr/>
        <a:lstStyle/>
        <a:p>
          <a:endParaRPr lang="en-US"/>
        </a:p>
      </dgm:t>
    </dgm:pt>
    <dgm:pt modelId="{872DAEF6-C0D7-41DF-B349-932E7A4B81B2}" type="sibTrans" cxnId="{56D907CD-0519-4660-BDE8-5CC5D9BE661D}">
      <dgm:prSet/>
      <dgm:spPr/>
      <dgm:t>
        <a:bodyPr/>
        <a:lstStyle/>
        <a:p>
          <a:endParaRPr lang="en-US"/>
        </a:p>
      </dgm:t>
    </dgm:pt>
    <dgm:pt modelId="{D19424DF-EE46-4487-8601-95D819259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Decision-making</a:t>
          </a:r>
          <a:endParaRPr lang="en-US"/>
        </a:p>
      </dgm:t>
    </dgm:pt>
    <dgm:pt modelId="{16C624B9-D88C-48CD-9B33-C2361C36051A}" type="parTrans" cxnId="{6B780156-3CFF-4EBA-8C80-652F1FD4DE77}">
      <dgm:prSet/>
      <dgm:spPr/>
      <dgm:t>
        <a:bodyPr/>
        <a:lstStyle/>
        <a:p>
          <a:endParaRPr lang="en-US"/>
        </a:p>
      </dgm:t>
    </dgm:pt>
    <dgm:pt modelId="{E09F6293-32EE-4B8B-BD18-A0FE797C7BB9}" type="sibTrans" cxnId="{6B780156-3CFF-4EBA-8C80-652F1FD4DE77}">
      <dgm:prSet/>
      <dgm:spPr/>
      <dgm:t>
        <a:bodyPr/>
        <a:lstStyle/>
        <a:p>
          <a:endParaRPr lang="en-US"/>
        </a:p>
      </dgm:t>
    </dgm:pt>
    <dgm:pt modelId="{46FACAF2-26B6-49CC-A433-A8EB58EF870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Continuous learning will improve future academic and professional opportunities</a:t>
          </a:r>
          <a:endParaRPr lang="en-US"/>
        </a:p>
      </dgm:t>
    </dgm:pt>
    <dgm:pt modelId="{6E601897-00F2-4AA1-8974-73B4BF8B69AF}" type="parTrans" cxnId="{B1E10C9D-5C0A-4171-BD21-202CA4A11C53}">
      <dgm:prSet/>
      <dgm:spPr/>
      <dgm:t>
        <a:bodyPr/>
        <a:lstStyle/>
        <a:p>
          <a:endParaRPr lang="en-US"/>
        </a:p>
      </dgm:t>
    </dgm:pt>
    <dgm:pt modelId="{B11FF2C1-C0CE-4C88-AA1D-AEDDBB68851C}" type="sibTrans" cxnId="{B1E10C9D-5C0A-4171-BD21-202CA4A11C53}">
      <dgm:prSet/>
      <dgm:spPr/>
      <dgm:t>
        <a:bodyPr/>
        <a:lstStyle/>
        <a:p>
          <a:endParaRPr lang="en-US"/>
        </a:p>
      </dgm:t>
    </dgm:pt>
    <dgm:pt modelId="{6677ED1C-FA47-4759-95FB-E5631CDAB2C5}" type="pres">
      <dgm:prSet presAssocID="{8C211460-AADA-4857-B91E-97F73EA93B0B}" presName="root" presStyleCnt="0">
        <dgm:presLayoutVars>
          <dgm:dir/>
          <dgm:resizeHandles val="exact"/>
        </dgm:presLayoutVars>
      </dgm:prSet>
      <dgm:spPr/>
    </dgm:pt>
    <dgm:pt modelId="{8B59C440-BE82-451B-92F5-2ABFD37F54B7}" type="pres">
      <dgm:prSet presAssocID="{0F463A3D-D309-4DEC-A2B3-FFBCB360F630}" presName="compNode" presStyleCnt="0"/>
      <dgm:spPr/>
    </dgm:pt>
    <dgm:pt modelId="{B842D619-127A-4A2B-B061-BFCD845F68EB}" type="pres">
      <dgm:prSet presAssocID="{0F463A3D-D309-4DEC-A2B3-FFBCB360F6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5807052-8427-41C8-9FA1-11480598180E}" type="pres">
      <dgm:prSet presAssocID="{0F463A3D-D309-4DEC-A2B3-FFBCB360F630}" presName="iconSpace" presStyleCnt="0"/>
      <dgm:spPr/>
    </dgm:pt>
    <dgm:pt modelId="{FE09E4DB-0AF3-49D5-8054-1867626C1C7F}" type="pres">
      <dgm:prSet presAssocID="{0F463A3D-D309-4DEC-A2B3-FFBCB360F630}" presName="parTx" presStyleLbl="revTx" presStyleIdx="0" presStyleCnt="8">
        <dgm:presLayoutVars>
          <dgm:chMax val="0"/>
          <dgm:chPref val="0"/>
        </dgm:presLayoutVars>
      </dgm:prSet>
      <dgm:spPr/>
    </dgm:pt>
    <dgm:pt modelId="{6237B783-0A8D-46FB-A101-2E37823F15A2}" type="pres">
      <dgm:prSet presAssocID="{0F463A3D-D309-4DEC-A2B3-FFBCB360F630}" presName="txSpace" presStyleCnt="0"/>
      <dgm:spPr/>
    </dgm:pt>
    <dgm:pt modelId="{421209AD-192D-492F-AF35-A8F1396E073B}" type="pres">
      <dgm:prSet presAssocID="{0F463A3D-D309-4DEC-A2B3-FFBCB360F630}" presName="desTx" presStyleLbl="revTx" presStyleIdx="1" presStyleCnt="8">
        <dgm:presLayoutVars/>
      </dgm:prSet>
      <dgm:spPr/>
    </dgm:pt>
    <dgm:pt modelId="{2B555176-FDF6-47DB-8CBD-F8ED54AC28DE}" type="pres">
      <dgm:prSet presAssocID="{AA22E594-7C74-4FB8-8C56-C16EEBA0AA13}" presName="sibTrans" presStyleCnt="0"/>
      <dgm:spPr/>
    </dgm:pt>
    <dgm:pt modelId="{01CBB304-750F-4BE4-A978-53C6A36AE01D}" type="pres">
      <dgm:prSet presAssocID="{2E3D8939-91D9-482B-940D-B07DFD47DEB3}" presName="compNode" presStyleCnt="0"/>
      <dgm:spPr/>
    </dgm:pt>
    <dgm:pt modelId="{B20C0AA7-08BB-4457-9F5D-9FF66FF2354F}" type="pres">
      <dgm:prSet presAssocID="{2E3D8939-91D9-482B-940D-B07DFD47DE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4443D8A-BA68-4430-A05B-094B94C56090}" type="pres">
      <dgm:prSet presAssocID="{2E3D8939-91D9-482B-940D-B07DFD47DEB3}" presName="iconSpace" presStyleCnt="0"/>
      <dgm:spPr/>
    </dgm:pt>
    <dgm:pt modelId="{67630ABA-D0D1-44CE-B2A5-77EBCAAB90DF}" type="pres">
      <dgm:prSet presAssocID="{2E3D8939-91D9-482B-940D-B07DFD47DEB3}" presName="parTx" presStyleLbl="revTx" presStyleIdx="2" presStyleCnt="8">
        <dgm:presLayoutVars>
          <dgm:chMax val="0"/>
          <dgm:chPref val="0"/>
        </dgm:presLayoutVars>
      </dgm:prSet>
      <dgm:spPr/>
    </dgm:pt>
    <dgm:pt modelId="{9B653508-4D7E-4851-A87E-097348BD4D1A}" type="pres">
      <dgm:prSet presAssocID="{2E3D8939-91D9-482B-940D-B07DFD47DEB3}" presName="txSpace" presStyleCnt="0"/>
      <dgm:spPr/>
    </dgm:pt>
    <dgm:pt modelId="{C339F311-089B-4B98-814C-AD98A516E99A}" type="pres">
      <dgm:prSet presAssocID="{2E3D8939-91D9-482B-940D-B07DFD47DEB3}" presName="desTx" presStyleLbl="revTx" presStyleIdx="3" presStyleCnt="8">
        <dgm:presLayoutVars/>
      </dgm:prSet>
      <dgm:spPr/>
    </dgm:pt>
    <dgm:pt modelId="{C3A8A93F-E617-4BBD-836C-02F8B5452D6B}" type="pres">
      <dgm:prSet presAssocID="{16E7D9B7-6633-4AAF-A915-83324B0F312A}" presName="sibTrans" presStyleCnt="0"/>
      <dgm:spPr/>
    </dgm:pt>
    <dgm:pt modelId="{934C7DCB-1075-43E1-BAB8-B8BAA0DADBBB}" type="pres">
      <dgm:prSet presAssocID="{19176FB0-EBE6-4596-AB20-A3E7C057729D}" presName="compNode" presStyleCnt="0"/>
      <dgm:spPr/>
    </dgm:pt>
    <dgm:pt modelId="{2EFD076F-BD2C-4FCB-BC38-64B22B1367FB}" type="pres">
      <dgm:prSet presAssocID="{19176FB0-EBE6-4596-AB20-A3E7C05772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85352DB9-E4D8-44A0-A3DC-1927D88B0BF3}" type="pres">
      <dgm:prSet presAssocID="{19176FB0-EBE6-4596-AB20-A3E7C057729D}" presName="iconSpace" presStyleCnt="0"/>
      <dgm:spPr/>
    </dgm:pt>
    <dgm:pt modelId="{27945BB5-837C-4A4A-B7A1-28DF0EDE4C18}" type="pres">
      <dgm:prSet presAssocID="{19176FB0-EBE6-4596-AB20-A3E7C057729D}" presName="parTx" presStyleLbl="revTx" presStyleIdx="4" presStyleCnt="8">
        <dgm:presLayoutVars>
          <dgm:chMax val="0"/>
          <dgm:chPref val="0"/>
        </dgm:presLayoutVars>
      </dgm:prSet>
      <dgm:spPr/>
    </dgm:pt>
    <dgm:pt modelId="{70D9F94C-AE7D-4B10-A252-01651991C375}" type="pres">
      <dgm:prSet presAssocID="{19176FB0-EBE6-4596-AB20-A3E7C057729D}" presName="txSpace" presStyleCnt="0"/>
      <dgm:spPr/>
    </dgm:pt>
    <dgm:pt modelId="{211D7387-A6EB-44EC-85BE-FAFC01263CE8}" type="pres">
      <dgm:prSet presAssocID="{19176FB0-EBE6-4596-AB20-A3E7C057729D}" presName="desTx" presStyleLbl="revTx" presStyleIdx="5" presStyleCnt="8">
        <dgm:presLayoutVars/>
      </dgm:prSet>
      <dgm:spPr/>
    </dgm:pt>
    <dgm:pt modelId="{E552AA00-E841-40FF-A6A1-F298E922DD20}" type="pres">
      <dgm:prSet presAssocID="{87D106CD-6EAC-4FEC-B99C-0FECFF611F02}" presName="sibTrans" presStyleCnt="0"/>
      <dgm:spPr/>
    </dgm:pt>
    <dgm:pt modelId="{8755892F-A567-4E55-A5CA-F5CB1961A375}" type="pres">
      <dgm:prSet presAssocID="{46FACAF2-26B6-49CC-A433-A8EB58EF8707}" presName="compNode" presStyleCnt="0"/>
      <dgm:spPr/>
    </dgm:pt>
    <dgm:pt modelId="{023362A5-8DC1-439D-BE89-CBD7C76794A4}" type="pres">
      <dgm:prSet presAssocID="{46FACAF2-26B6-49CC-A433-A8EB58EF87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03FC845-9BE5-4BC3-B6BF-0E6FB4CAB69A}" type="pres">
      <dgm:prSet presAssocID="{46FACAF2-26B6-49CC-A433-A8EB58EF8707}" presName="iconSpace" presStyleCnt="0"/>
      <dgm:spPr/>
    </dgm:pt>
    <dgm:pt modelId="{7E1AD54D-D4F0-4AD3-B103-729149E5C403}" type="pres">
      <dgm:prSet presAssocID="{46FACAF2-26B6-49CC-A433-A8EB58EF8707}" presName="parTx" presStyleLbl="revTx" presStyleIdx="6" presStyleCnt="8">
        <dgm:presLayoutVars>
          <dgm:chMax val="0"/>
          <dgm:chPref val="0"/>
        </dgm:presLayoutVars>
      </dgm:prSet>
      <dgm:spPr/>
    </dgm:pt>
    <dgm:pt modelId="{8B1774A8-AF71-4216-B37E-2ACD3B2CF45B}" type="pres">
      <dgm:prSet presAssocID="{46FACAF2-26B6-49CC-A433-A8EB58EF8707}" presName="txSpace" presStyleCnt="0"/>
      <dgm:spPr/>
    </dgm:pt>
    <dgm:pt modelId="{B066B986-79FB-47AF-BD2C-BB6ABD874707}" type="pres">
      <dgm:prSet presAssocID="{46FACAF2-26B6-49CC-A433-A8EB58EF8707}" presName="desTx" presStyleLbl="revTx" presStyleIdx="7" presStyleCnt="8">
        <dgm:presLayoutVars/>
      </dgm:prSet>
      <dgm:spPr/>
    </dgm:pt>
  </dgm:ptLst>
  <dgm:cxnLst>
    <dgm:cxn modelId="{D7BE6A25-5029-4D72-AC68-F74F0124CE93}" type="presOf" srcId="{8C211460-AADA-4857-B91E-97F73EA93B0B}" destId="{6677ED1C-FA47-4759-95FB-E5631CDAB2C5}" srcOrd="0" destOrd="0" presId="urn:microsoft.com/office/officeart/2018/2/layout/IconLabelDescriptionList"/>
    <dgm:cxn modelId="{D8290432-8BCA-472E-8066-1B066BCAC2ED}" type="presOf" srcId="{D19424DF-EE46-4487-8601-95D819259BCA}" destId="{211D7387-A6EB-44EC-85BE-FAFC01263CE8}" srcOrd="0" destOrd="2" presId="urn:microsoft.com/office/officeart/2018/2/layout/IconLabelDescriptionList"/>
    <dgm:cxn modelId="{8A710434-48F4-4B8E-A182-8809946216AB}" type="presOf" srcId="{0F463A3D-D309-4DEC-A2B3-FFBCB360F630}" destId="{FE09E4DB-0AF3-49D5-8054-1867626C1C7F}" srcOrd="0" destOrd="0" presId="urn:microsoft.com/office/officeart/2018/2/layout/IconLabelDescriptionList"/>
    <dgm:cxn modelId="{97303A5E-E0F4-4EE5-AC36-E5377F60ED19}" type="presOf" srcId="{A8E2B0EE-84B0-4886-A4F2-3EF012B1D4CD}" destId="{211D7387-A6EB-44EC-85BE-FAFC01263CE8}" srcOrd="0" destOrd="1" presId="urn:microsoft.com/office/officeart/2018/2/layout/IconLabelDescriptionList"/>
    <dgm:cxn modelId="{747ECC46-F54D-4B14-85A6-E8476DEA92CD}" srcId="{19176FB0-EBE6-4596-AB20-A3E7C057729D}" destId="{61A66BEF-9BC8-4062-83CB-A7DA0B594857}" srcOrd="0" destOrd="0" parTransId="{B4745F2B-31EF-4C9A-94CE-87443AFFB3CB}" sibTransId="{915FABB9-93A0-4918-92FE-94F8CAE97AF9}"/>
    <dgm:cxn modelId="{CA06D069-751D-4B09-AA65-16F3B533BA8A}" srcId="{8C211460-AADA-4857-B91E-97F73EA93B0B}" destId="{2E3D8939-91D9-482B-940D-B07DFD47DEB3}" srcOrd="1" destOrd="0" parTransId="{934DDBFE-BE3D-46D7-8C79-83FB198249EF}" sibTransId="{16E7D9B7-6633-4AAF-A915-83324B0F312A}"/>
    <dgm:cxn modelId="{A0623070-49CD-4F73-9FD8-D317D8554289}" type="presOf" srcId="{19176FB0-EBE6-4596-AB20-A3E7C057729D}" destId="{27945BB5-837C-4A4A-B7A1-28DF0EDE4C18}" srcOrd="0" destOrd="0" presId="urn:microsoft.com/office/officeart/2018/2/layout/IconLabelDescriptionList"/>
    <dgm:cxn modelId="{37CE0E71-1C92-48A2-8074-48281B71FC79}" type="presOf" srcId="{2E3D8939-91D9-482B-940D-B07DFD47DEB3}" destId="{67630ABA-D0D1-44CE-B2A5-77EBCAAB90DF}" srcOrd="0" destOrd="0" presId="urn:microsoft.com/office/officeart/2018/2/layout/IconLabelDescriptionList"/>
    <dgm:cxn modelId="{6B780156-3CFF-4EBA-8C80-652F1FD4DE77}" srcId="{19176FB0-EBE6-4596-AB20-A3E7C057729D}" destId="{D19424DF-EE46-4487-8601-95D819259BCA}" srcOrd="2" destOrd="0" parTransId="{16C624B9-D88C-48CD-9B33-C2361C36051A}" sibTransId="{E09F6293-32EE-4B8B-BD18-A0FE797C7BB9}"/>
    <dgm:cxn modelId="{E87BB97C-1F6C-4AB3-AC9A-4840C66C1599}" type="presOf" srcId="{61A66BEF-9BC8-4062-83CB-A7DA0B594857}" destId="{211D7387-A6EB-44EC-85BE-FAFC01263CE8}" srcOrd="0" destOrd="0" presId="urn:microsoft.com/office/officeart/2018/2/layout/IconLabelDescriptionList"/>
    <dgm:cxn modelId="{B1E10C9D-5C0A-4171-BD21-202CA4A11C53}" srcId="{8C211460-AADA-4857-B91E-97F73EA93B0B}" destId="{46FACAF2-26B6-49CC-A433-A8EB58EF8707}" srcOrd="3" destOrd="0" parTransId="{6E601897-00F2-4AA1-8974-73B4BF8B69AF}" sibTransId="{B11FF2C1-C0CE-4C88-AA1D-AEDDBB68851C}"/>
    <dgm:cxn modelId="{56D907CD-0519-4660-BDE8-5CC5D9BE661D}" srcId="{19176FB0-EBE6-4596-AB20-A3E7C057729D}" destId="{A8E2B0EE-84B0-4886-A4F2-3EF012B1D4CD}" srcOrd="1" destOrd="0" parTransId="{CF4676F2-E796-4EE8-8ABE-4A343D0B8CCC}" sibTransId="{872DAEF6-C0D7-41DF-B349-932E7A4B81B2}"/>
    <dgm:cxn modelId="{22EB36D3-25CB-4110-9A14-012A5E57198B}" srcId="{8C211460-AADA-4857-B91E-97F73EA93B0B}" destId="{0F463A3D-D309-4DEC-A2B3-FFBCB360F630}" srcOrd="0" destOrd="0" parTransId="{4D74D98F-675A-4F82-ABA4-FBDAD7E4D0DD}" sibTransId="{AA22E594-7C74-4FB8-8C56-C16EEBA0AA13}"/>
    <dgm:cxn modelId="{12C37BD8-A7BB-4D92-BA01-11070BAA5C68}" srcId="{8C211460-AADA-4857-B91E-97F73EA93B0B}" destId="{19176FB0-EBE6-4596-AB20-A3E7C057729D}" srcOrd="2" destOrd="0" parTransId="{F90AA445-B533-4BE0-A70E-7B1800257347}" sibTransId="{87D106CD-6EAC-4FEC-B99C-0FECFF611F02}"/>
    <dgm:cxn modelId="{384EC8E6-46FA-494C-B730-7180E16C8409}" type="presOf" srcId="{46FACAF2-26B6-49CC-A433-A8EB58EF8707}" destId="{7E1AD54D-D4F0-4AD3-B103-729149E5C403}" srcOrd="0" destOrd="0" presId="urn:microsoft.com/office/officeart/2018/2/layout/IconLabelDescriptionList"/>
    <dgm:cxn modelId="{1555A3D1-98B9-44C0-99FC-EDA8538679D5}" type="presParOf" srcId="{6677ED1C-FA47-4759-95FB-E5631CDAB2C5}" destId="{8B59C440-BE82-451B-92F5-2ABFD37F54B7}" srcOrd="0" destOrd="0" presId="urn:microsoft.com/office/officeart/2018/2/layout/IconLabelDescriptionList"/>
    <dgm:cxn modelId="{AC78CE91-6B50-4FE7-9EA1-0991A663569E}" type="presParOf" srcId="{8B59C440-BE82-451B-92F5-2ABFD37F54B7}" destId="{B842D619-127A-4A2B-B061-BFCD845F68EB}" srcOrd="0" destOrd="0" presId="urn:microsoft.com/office/officeart/2018/2/layout/IconLabelDescriptionList"/>
    <dgm:cxn modelId="{58948D93-89B5-493A-BB94-0090F0B0C993}" type="presParOf" srcId="{8B59C440-BE82-451B-92F5-2ABFD37F54B7}" destId="{45807052-8427-41C8-9FA1-11480598180E}" srcOrd="1" destOrd="0" presId="urn:microsoft.com/office/officeart/2018/2/layout/IconLabelDescriptionList"/>
    <dgm:cxn modelId="{0B0699ED-B32F-4166-85A5-86DBA35B77AF}" type="presParOf" srcId="{8B59C440-BE82-451B-92F5-2ABFD37F54B7}" destId="{FE09E4DB-0AF3-49D5-8054-1867626C1C7F}" srcOrd="2" destOrd="0" presId="urn:microsoft.com/office/officeart/2018/2/layout/IconLabelDescriptionList"/>
    <dgm:cxn modelId="{0A7ED698-358F-4018-AE96-80CCD28C7B3D}" type="presParOf" srcId="{8B59C440-BE82-451B-92F5-2ABFD37F54B7}" destId="{6237B783-0A8D-46FB-A101-2E37823F15A2}" srcOrd="3" destOrd="0" presId="urn:microsoft.com/office/officeart/2018/2/layout/IconLabelDescriptionList"/>
    <dgm:cxn modelId="{27A483EA-65E5-4467-81FF-31CDC43EC298}" type="presParOf" srcId="{8B59C440-BE82-451B-92F5-2ABFD37F54B7}" destId="{421209AD-192D-492F-AF35-A8F1396E073B}" srcOrd="4" destOrd="0" presId="urn:microsoft.com/office/officeart/2018/2/layout/IconLabelDescriptionList"/>
    <dgm:cxn modelId="{1502F13B-035F-456E-9D64-B1F6D2A72D0E}" type="presParOf" srcId="{6677ED1C-FA47-4759-95FB-E5631CDAB2C5}" destId="{2B555176-FDF6-47DB-8CBD-F8ED54AC28DE}" srcOrd="1" destOrd="0" presId="urn:microsoft.com/office/officeart/2018/2/layout/IconLabelDescriptionList"/>
    <dgm:cxn modelId="{ED4CD1D0-EF77-4276-9B8B-579F314931B0}" type="presParOf" srcId="{6677ED1C-FA47-4759-95FB-E5631CDAB2C5}" destId="{01CBB304-750F-4BE4-A978-53C6A36AE01D}" srcOrd="2" destOrd="0" presId="urn:microsoft.com/office/officeart/2018/2/layout/IconLabelDescriptionList"/>
    <dgm:cxn modelId="{EBC2E937-1727-479E-8101-9C3B4206E76B}" type="presParOf" srcId="{01CBB304-750F-4BE4-A978-53C6A36AE01D}" destId="{B20C0AA7-08BB-4457-9F5D-9FF66FF2354F}" srcOrd="0" destOrd="0" presId="urn:microsoft.com/office/officeart/2018/2/layout/IconLabelDescriptionList"/>
    <dgm:cxn modelId="{DFED4998-A816-4605-B87A-77D07D84A75E}" type="presParOf" srcId="{01CBB304-750F-4BE4-A978-53C6A36AE01D}" destId="{D4443D8A-BA68-4430-A05B-094B94C56090}" srcOrd="1" destOrd="0" presId="urn:microsoft.com/office/officeart/2018/2/layout/IconLabelDescriptionList"/>
    <dgm:cxn modelId="{1998A6AA-0D51-4840-B64D-71CA9E18755A}" type="presParOf" srcId="{01CBB304-750F-4BE4-A978-53C6A36AE01D}" destId="{67630ABA-D0D1-44CE-B2A5-77EBCAAB90DF}" srcOrd="2" destOrd="0" presId="urn:microsoft.com/office/officeart/2018/2/layout/IconLabelDescriptionList"/>
    <dgm:cxn modelId="{34A7B310-CB0F-4103-A2AF-C5F4B446C790}" type="presParOf" srcId="{01CBB304-750F-4BE4-A978-53C6A36AE01D}" destId="{9B653508-4D7E-4851-A87E-097348BD4D1A}" srcOrd="3" destOrd="0" presId="urn:microsoft.com/office/officeart/2018/2/layout/IconLabelDescriptionList"/>
    <dgm:cxn modelId="{E1C2559E-40C7-46AD-86F1-9162F796B9DA}" type="presParOf" srcId="{01CBB304-750F-4BE4-A978-53C6A36AE01D}" destId="{C339F311-089B-4B98-814C-AD98A516E99A}" srcOrd="4" destOrd="0" presId="urn:microsoft.com/office/officeart/2018/2/layout/IconLabelDescriptionList"/>
    <dgm:cxn modelId="{96411B98-D9D2-46BA-8EC8-F617E93BB0E9}" type="presParOf" srcId="{6677ED1C-FA47-4759-95FB-E5631CDAB2C5}" destId="{C3A8A93F-E617-4BBD-836C-02F8B5452D6B}" srcOrd="3" destOrd="0" presId="urn:microsoft.com/office/officeart/2018/2/layout/IconLabelDescriptionList"/>
    <dgm:cxn modelId="{3D662A53-9908-4043-A7B9-64AF2A48A78A}" type="presParOf" srcId="{6677ED1C-FA47-4759-95FB-E5631CDAB2C5}" destId="{934C7DCB-1075-43E1-BAB8-B8BAA0DADBBB}" srcOrd="4" destOrd="0" presId="urn:microsoft.com/office/officeart/2018/2/layout/IconLabelDescriptionList"/>
    <dgm:cxn modelId="{47B1D39F-25B8-4764-972E-F207C56623FB}" type="presParOf" srcId="{934C7DCB-1075-43E1-BAB8-B8BAA0DADBBB}" destId="{2EFD076F-BD2C-4FCB-BC38-64B22B1367FB}" srcOrd="0" destOrd="0" presId="urn:microsoft.com/office/officeart/2018/2/layout/IconLabelDescriptionList"/>
    <dgm:cxn modelId="{8C1E39A5-D0F2-4F7A-9358-36769114A38D}" type="presParOf" srcId="{934C7DCB-1075-43E1-BAB8-B8BAA0DADBBB}" destId="{85352DB9-E4D8-44A0-A3DC-1927D88B0BF3}" srcOrd="1" destOrd="0" presId="urn:microsoft.com/office/officeart/2018/2/layout/IconLabelDescriptionList"/>
    <dgm:cxn modelId="{EA632CBB-B76C-4831-856F-9773CA83688A}" type="presParOf" srcId="{934C7DCB-1075-43E1-BAB8-B8BAA0DADBBB}" destId="{27945BB5-837C-4A4A-B7A1-28DF0EDE4C18}" srcOrd="2" destOrd="0" presId="urn:microsoft.com/office/officeart/2018/2/layout/IconLabelDescriptionList"/>
    <dgm:cxn modelId="{43B382DC-EA5B-4D98-B0F5-EDA880F48F29}" type="presParOf" srcId="{934C7DCB-1075-43E1-BAB8-B8BAA0DADBBB}" destId="{70D9F94C-AE7D-4B10-A252-01651991C375}" srcOrd="3" destOrd="0" presId="urn:microsoft.com/office/officeart/2018/2/layout/IconLabelDescriptionList"/>
    <dgm:cxn modelId="{77E6B77F-FBF1-40CE-9003-37ACECD3CAE5}" type="presParOf" srcId="{934C7DCB-1075-43E1-BAB8-B8BAA0DADBBB}" destId="{211D7387-A6EB-44EC-85BE-FAFC01263CE8}" srcOrd="4" destOrd="0" presId="urn:microsoft.com/office/officeart/2018/2/layout/IconLabelDescriptionList"/>
    <dgm:cxn modelId="{705A302A-79A1-4E58-BE24-377E05C87207}" type="presParOf" srcId="{6677ED1C-FA47-4759-95FB-E5631CDAB2C5}" destId="{E552AA00-E841-40FF-A6A1-F298E922DD20}" srcOrd="5" destOrd="0" presId="urn:microsoft.com/office/officeart/2018/2/layout/IconLabelDescriptionList"/>
    <dgm:cxn modelId="{43E3612A-D861-4300-BB1A-8ADDFD73F8EA}" type="presParOf" srcId="{6677ED1C-FA47-4759-95FB-E5631CDAB2C5}" destId="{8755892F-A567-4E55-A5CA-F5CB1961A375}" srcOrd="6" destOrd="0" presId="urn:microsoft.com/office/officeart/2018/2/layout/IconLabelDescriptionList"/>
    <dgm:cxn modelId="{EB60C9C4-809F-4012-AC8B-AACE3B8C0116}" type="presParOf" srcId="{8755892F-A567-4E55-A5CA-F5CB1961A375}" destId="{023362A5-8DC1-439D-BE89-CBD7C76794A4}" srcOrd="0" destOrd="0" presId="urn:microsoft.com/office/officeart/2018/2/layout/IconLabelDescriptionList"/>
    <dgm:cxn modelId="{E5B1E76F-D179-4D0F-BD51-9DD3F8A415A5}" type="presParOf" srcId="{8755892F-A567-4E55-A5CA-F5CB1961A375}" destId="{503FC845-9BE5-4BC3-B6BF-0E6FB4CAB69A}" srcOrd="1" destOrd="0" presId="urn:microsoft.com/office/officeart/2018/2/layout/IconLabelDescriptionList"/>
    <dgm:cxn modelId="{57083452-57C0-4434-8CB5-AD50108DAD04}" type="presParOf" srcId="{8755892F-A567-4E55-A5CA-F5CB1961A375}" destId="{7E1AD54D-D4F0-4AD3-B103-729149E5C403}" srcOrd="2" destOrd="0" presId="urn:microsoft.com/office/officeart/2018/2/layout/IconLabelDescriptionList"/>
    <dgm:cxn modelId="{1263D02F-8F98-4BF5-866C-2DA96FD355F5}" type="presParOf" srcId="{8755892F-A567-4E55-A5CA-F5CB1961A375}" destId="{8B1774A8-AF71-4216-B37E-2ACD3B2CF45B}" srcOrd="3" destOrd="0" presId="urn:microsoft.com/office/officeart/2018/2/layout/IconLabelDescriptionList"/>
    <dgm:cxn modelId="{F1044070-05AC-4F82-9ABE-658B19138CDF}" type="presParOf" srcId="{8755892F-A567-4E55-A5CA-F5CB1961A375}" destId="{B066B986-79FB-47AF-BD2C-BB6ABD874707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E12E2B-55C7-4240-97BE-3F150654AA9F}">
      <dsp:nvSpPr>
        <dsp:cNvPr id="0" name=""/>
        <dsp:cNvSpPr/>
      </dsp:nvSpPr>
      <dsp:spPr>
        <a:xfrm>
          <a:off x="0" y="1071918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dirty="0"/>
            <a:t>Evaluation using the JISC Digital Capabilities Discovery Tool</a:t>
          </a:r>
          <a:endParaRPr lang="en-US" sz="2600" kern="1200" dirty="0"/>
        </a:p>
      </dsp:txBody>
      <dsp:txXfrm>
        <a:off x="0" y="1071918"/>
        <a:ext cx="3414946" cy="2048967"/>
      </dsp:txXfrm>
    </dsp:sp>
    <dsp:sp modelId="{38F80482-C948-46DF-B77D-E3945D938153}">
      <dsp:nvSpPr>
        <dsp:cNvPr id="0" name=""/>
        <dsp:cNvSpPr/>
      </dsp:nvSpPr>
      <dsp:spPr>
        <a:xfrm>
          <a:off x="3756441" y="1071918"/>
          <a:ext cx="3414946" cy="20489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Understanding personal digital strengths and development areas</a:t>
          </a:r>
          <a:endParaRPr lang="en-US" sz="2600" kern="1200"/>
        </a:p>
      </dsp:txBody>
      <dsp:txXfrm>
        <a:off x="3756441" y="1071918"/>
        <a:ext cx="3414946" cy="2048967"/>
      </dsp:txXfrm>
    </dsp:sp>
    <dsp:sp modelId="{A9160F0B-56DF-4CA4-AC31-B54B865D50DF}">
      <dsp:nvSpPr>
        <dsp:cNvPr id="0" name=""/>
        <dsp:cNvSpPr/>
      </dsp:nvSpPr>
      <dsp:spPr>
        <a:xfrm>
          <a:off x="7512882" y="1071918"/>
          <a:ext cx="3414946" cy="20489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The role of Microsoft Excel in modern workplaces</a:t>
          </a:r>
          <a:endParaRPr lang="en-US" sz="2600" kern="1200"/>
        </a:p>
      </dsp:txBody>
      <dsp:txXfrm>
        <a:off x="7512882" y="1071918"/>
        <a:ext cx="3414946" cy="20489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2AD65-C4CF-4B5D-92C7-DB8D889DAFD9}">
      <dsp:nvSpPr>
        <dsp:cNvPr id="0" name=""/>
        <dsp:cNvSpPr/>
      </dsp:nvSpPr>
      <dsp:spPr>
        <a:xfrm>
          <a:off x="78581" y="491"/>
          <a:ext cx="3094136" cy="185648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Assessment completed using the JISC Digital Capabilities Discovery Tool</a:t>
          </a:r>
        </a:p>
      </dsp:txBody>
      <dsp:txXfrm>
        <a:off x="78581" y="491"/>
        <a:ext cx="3094136" cy="1856482"/>
      </dsp:txXfrm>
    </dsp:sp>
    <dsp:sp modelId="{AD245C97-F4F0-43A4-95FF-A71E1B108D43}">
      <dsp:nvSpPr>
        <dsp:cNvPr id="0" name=""/>
        <dsp:cNvSpPr/>
      </dsp:nvSpPr>
      <dsp:spPr>
        <a:xfrm>
          <a:off x="3482131" y="491"/>
          <a:ext cx="3094136" cy="1856482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Evaluates multiple digital capability areas: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Digital wellbeing</a:t>
          </a:r>
        </a:p>
      </dsp:txBody>
      <dsp:txXfrm>
        <a:off x="3482131" y="491"/>
        <a:ext cx="3094136" cy="1856482"/>
      </dsp:txXfrm>
    </dsp:sp>
    <dsp:sp modelId="{A3E3FE4F-4B87-4BAA-B43F-5D788EA61F7C}">
      <dsp:nvSpPr>
        <dsp:cNvPr id="0" name=""/>
        <dsp:cNvSpPr/>
      </dsp:nvSpPr>
      <dsp:spPr>
        <a:xfrm>
          <a:off x="6885682" y="491"/>
          <a:ext cx="3094136" cy="1856482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Information and data literacy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Digital communication and collaboration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Digital creation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Digital learning activities</a:t>
          </a:r>
        </a:p>
      </dsp:txBody>
      <dsp:txXfrm>
        <a:off x="6885682" y="491"/>
        <a:ext cx="3094136" cy="1856482"/>
      </dsp:txXfrm>
    </dsp:sp>
    <dsp:sp modelId="{00FCBC5C-E1E2-4548-98DD-FDD520D14AF5}">
      <dsp:nvSpPr>
        <dsp:cNvPr id="0" name=""/>
        <dsp:cNvSpPr/>
      </dsp:nvSpPr>
      <dsp:spPr>
        <a:xfrm>
          <a:off x="3482131" y="2166386"/>
          <a:ext cx="3094136" cy="1856482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Produces a visual report showing strengths and areas for improvement</a:t>
          </a:r>
        </a:p>
      </dsp:txBody>
      <dsp:txXfrm>
        <a:off x="3482131" y="2166386"/>
        <a:ext cx="3094136" cy="1856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DC6B67-8433-4EA5-AF50-D6020002712C}">
      <dsp:nvSpPr>
        <dsp:cNvPr id="0" name=""/>
        <dsp:cNvSpPr/>
      </dsp:nvSpPr>
      <dsp:spPr>
        <a:xfrm>
          <a:off x="562927" y="5365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93921-DDD9-4F52-B125-CC8140756794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244C7-FF50-4861-BC9D-DCBEE4CC25CA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Digital wellbeing</a:t>
          </a:r>
        </a:p>
      </dsp:txBody>
      <dsp:txXfrm>
        <a:off x="100682" y="2432898"/>
        <a:ext cx="2370489" cy="720000"/>
      </dsp:txXfrm>
    </dsp:sp>
    <dsp:sp modelId="{AE2DF528-C8EB-45CC-BA2D-A97CA3074374}">
      <dsp:nvSpPr>
        <dsp:cNvPr id="0" name=""/>
        <dsp:cNvSpPr/>
      </dsp:nvSpPr>
      <dsp:spPr>
        <a:xfrm>
          <a:off x="3348252" y="5365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0998B-EC8F-46C7-8437-D866303CBC27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E2BEB-C7B6-4215-9273-CACE065E7367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Digital identity management</a:t>
          </a:r>
        </a:p>
      </dsp:txBody>
      <dsp:txXfrm>
        <a:off x="2886007" y="2432898"/>
        <a:ext cx="2370489" cy="720000"/>
      </dsp:txXfrm>
    </dsp:sp>
    <dsp:sp modelId="{1279F651-1382-4CD4-826B-63013334D8DA}">
      <dsp:nvSpPr>
        <dsp:cNvPr id="0" name=""/>
        <dsp:cNvSpPr/>
      </dsp:nvSpPr>
      <dsp:spPr>
        <a:xfrm>
          <a:off x="6133577" y="5365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E28CC-F17D-4C72-9B35-19D54653FF4F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565F0-5321-49AA-87FE-7D5A63F8E2DB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Digital skills for work</a:t>
          </a:r>
        </a:p>
      </dsp:txBody>
      <dsp:txXfrm>
        <a:off x="5671332" y="2432898"/>
        <a:ext cx="2370489" cy="720000"/>
      </dsp:txXfrm>
    </dsp:sp>
    <dsp:sp modelId="{27B88B60-6E10-4965-A224-91327B485F6C}">
      <dsp:nvSpPr>
        <dsp:cNvPr id="0" name=""/>
        <dsp:cNvSpPr/>
      </dsp:nvSpPr>
      <dsp:spPr>
        <a:xfrm>
          <a:off x="8918902" y="5365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D0493-A820-4D11-9DC3-703D2E4C59FE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CDB1E-C3A7-4435-88FA-0C308232F93A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Preparing for digital learning</a:t>
          </a:r>
        </a:p>
      </dsp:txBody>
      <dsp:txXfrm>
        <a:off x="8456657" y="2432898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376891-E0C5-449C-985D-DBF861505765}">
      <dsp:nvSpPr>
        <dsp:cNvPr id="0" name=""/>
        <dsp:cNvSpPr/>
      </dsp:nvSpPr>
      <dsp:spPr>
        <a:xfrm>
          <a:off x="791193" y="14071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E5999-90B9-402E-A60F-712A422CBA9E}">
      <dsp:nvSpPr>
        <dsp:cNvPr id="0" name=""/>
        <dsp:cNvSpPr/>
      </dsp:nvSpPr>
      <dsp:spPr>
        <a:xfrm>
          <a:off x="1025193" y="37471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54DD8-9AB5-4827-B67E-16E2947D1334}">
      <dsp:nvSpPr>
        <dsp:cNvPr id="0" name=""/>
        <dsp:cNvSpPr/>
      </dsp:nvSpPr>
      <dsp:spPr>
        <a:xfrm>
          <a:off x="440193" y="158071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Digital creation</a:t>
          </a:r>
          <a:endParaRPr lang="en-US" sz="1500" kern="1200" dirty="0"/>
        </a:p>
      </dsp:txBody>
      <dsp:txXfrm>
        <a:off x="440193" y="1580712"/>
        <a:ext cx="1800000" cy="720000"/>
      </dsp:txXfrm>
    </dsp:sp>
    <dsp:sp modelId="{830B7078-8A7D-4DB5-8F61-E0EBA088F392}">
      <dsp:nvSpPr>
        <dsp:cNvPr id="0" name=""/>
        <dsp:cNvSpPr/>
      </dsp:nvSpPr>
      <dsp:spPr>
        <a:xfrm>
          <a:off x="2906193" y="14071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BAF27-BC0A-4CE4-8DF7-2DEC4B3F9798}">
      <dsp:nvSpPr>
        <dsp:cNvPr id="0" name=""/>
        <dsp:cNvSpPr/>
      </dsp:nvSpPr>
      <dsp:spPr>
        <a:xfrm>
          <a:off x="3140193" y="37471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F42EA-D051-48BE-AFA7-C6C33E3A42BA}">
      <dsp:nvSpPr>
        <dsp:cNvPr id="0" name=""/>
        <dsp:cNvSpPr/>
      </dsp:nvSpPr>
      <dsp:spPr>
        <a:xfrm>
          <a:off x="2555193" y="158071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Data literacy and information evaluation</a:t>
          </a:r>
          <a:endParaRPr lang="en-US" sz="1500" kern="1200"/>
        </a:p>
      </dsp:txBody>
      <dsp:txXfrm>
        <a:off x="2555193" y="1580712"/>
        <a:ext cx="1800000" cy="720000"/>
      </dsp:txXfrm>
    </dsp:sp>
    <dsp:sp modelId="{6BCBA886-2516-49B8-B551-5179D7B1CB61}">
      <dsp:nvSpPr>
        <dsp:cNvPr id="0" name=""/>
        <dsp:cNvSpPr/>
      </dsp:nvSpPr>
      <dsp:spPr>
        <a:xfrm>
          <a:off x="5021193" y="14071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1C0C4-4041-4605-9C81-23D841F2453A}">
      <dsp:nvSpPr>
        <dsp:cNvPr id="0" name=""/>
        <dsp:cNvSpPr/>
      </dsp:nvSpPr>
      <dsp:spPr>
        <a:xfrm>
          <a:off x="5255193" y="37471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07610-9035-49CA-9F07-B69F9CE398DF}">
      <dsp:nvSpPr>
        <dsp:cNvPr id="0" name=""/>
        <dsp:cNvSpPr/>
      </dsp:nvSpPr>
      <dsp:spPr>
        <a:xfrm>
          <a:off x="4670193" y="158071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Digital participation and collaboration</a:t>
          </a:r>
          <a:endParaRPr lang="en-US" sz="1500" kern="1200"/>
        </a:p>
      </dsp:txBody>
      <dsp:txXfrm>
        <a:off x="4670193" y="1580712"/>
        <a:ext cx="1800000" cy="720000"/>
      </dsp:txXfrm>
    </dsp:sp>
    <dsp:sp modelId="{8B95FBEA-D663-46EB-A30D-3BF2DD8CCF3C}">
      <dsp:nvSpPr>
        <dsp:cNvPr id="0" name=""/>
        <dsp:cNvSpPr/>
      </dsp:nvSpPr>
      <dsp:spPr>
        <a:xfrm>
          <a:off x="2906193" y="275071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4160B-16CE-45EA-8308-D8442D93E14E}">
      <dsp:nvSpPr>
        <dsp:cNvPr id="0" name=""/>
        <dsp:cNvSpPr/>
      </dsp:nvSpPr>
      <dsp:spPr>
        <a:xfrm>
          <a:off x="3140193" y="298471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55E2A-4375-48FA-BEE6-9EC578C654F5}">
      <dsp:nvSpPr>
        <dsp:cNvPr id="0" name=""/>
        <dsp:cNvSpPr/>
      </dsp:nvSpPr>
      <dsp:spPr>
        <a:xfrm>
          <a:off x="2555193" y="419071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Problem-solving using digital technologies</a:t>
          </a:r>
          <a:endParaRPr lang="en-US" sz="1500" kern="1200"/>
        </a:p>
      </dsp:txBody>
      <dsp:txXfrm>
        <a:off x="2555193" y="419071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32316-06C9-4ADB-AC6C-E6AC15FAD344}">
      <dsp:nvSpPr>
        <dsp:cNvPr id="0" name=""/>
        <dsp:cNvSpPr/>
      </dsp:nvSpPr>
      <dsp:spPr>
        <a:xfrm>
          <a:off x="1061437" y="500416"/>
          <a:ext cx="1141382" cy="114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C4290-BF7C-4144-83D9-DB6892732790}">
      <dsp:nvSpPr>
        <dsp:cNvPr id="0" name=""/>
        <dsp:cNvSpPr/>
      </dsp:nvSpPr>
      <dsp:spPr>
        <a:xfrm>
          <a:off x="1582" y="1757407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Microsoft Excel is one of the most widely used digital tools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82" y="1757407"/>
        <a:ext cx="3261093" cy="489164"/>
      </dsp:txXfrm>
    </dsp:sp>
    <dsp:sp modelId="{251D3F15-8B61-4080-95A5-AAE383846CA7}">
      <dsp:nvSpPr>
        <dsp:cNvPr id="0" name=""/>
        <dsp:cNvSpPr/>
      </dsp:nvSpPr>
      <dsp:spPr>
        <a:xfrm>
          <a:off x="1582" y="2300343"/>
          <a:ext cx="3261093" cy="888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01C580-953E-4818-9FE3-36912181BD81}">
      <dsp:nvSpPr>
        <dsp:cNvPr id="0" name=""/>
        <dsp:cNvSpPr/>
      </dsp:nvSpPr>
      <dsp:spPr>
        <a:xfrm>
          <a:off x="4893223" y="500416"/>
          <a:ext cx="1141382" cy="114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AC832-164B-4B6A-9FA8-20CFEA19ED6F}">
      <dsp:nvSpPr>
        <dsp:cNvPr id="0" name=""/>
        <dsp:cNvSpPr/>
      </dsp:nvSpPr>
      <dsp:spPr>
        <a:xfrm>
          <a:off x="3833367" y="1757407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Used across many sectors including: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3367" y="1757407"/>
        <a:ext cx="3261093" cy="489164"/>
      </dsp:txXfrm>
    </dsp:sp>
    <dsp:sp modelId="{0241D77F-DAC5-434C-A4F3-FEB7409B53A0}">
      <dsp:nvSpPr>
        <dsp:cNvPr id="0" name=""/>
        <dsp:cNvSpPr/>
      </dsp:nvSpPr>
      <dsp:spPr>
        <a:xfrm>
          <a:off x="3833367" y="2300343"/>
          <a:ext cx="3261093" cy="888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Business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Personal finance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3367" y="2300343"/>
        <a:ext cx="3261093" cy="888645"/>
      </dsp:txXfrm>
    </dsp:sp>
    <dsp:sp modelId="{E02FA36F-9E1F-4E4E-82D7-39958D170184}">
      <dsp:nvSpPr>
        <dsp:cNvPr id="0" name=""/>
        <dsp:cNvSpPr/>
      </dsp:nvSpPr>
      <dsp:spPr>
        <a:xfrm>
          <a:off x="8725008" y="500416"/>
          <a:ext cx="1141382" cy="114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5CF93-D251-4530-B358-C4242BBD930E}">
      <dsp:nvSpPr>
        <dsp:cNvPr id="0" name=""/>
        <dsp:cNvSpPr/>
      </dsp:nvSpPr>
      <dsp:spPr>
        <a:xfrm>
          <a:off x="7665152" y="1757407"/>
          <a:ext cx="3261093" cy="48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Enables users to: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65152" y="1757407"/>
        <a:ext cx="3261093" cy="489164"/>
      </dsp:txXfrm>
    </dsp:sp>
    <dsp:sp modelId="{9AA7BC79-535A-4885-956A-8637E027AD22}">
      <dsp:nvSpPr>
        <dsp:cNvPr id="0" name=""/>
        <dsp:cNvSpPr/>
      </dsp:nvSpPr>
      <dsp:spPr>
        <a:xfrm>
          <a:off x="7665152" y="2300343"/>
          <a:ext cx="3261093" cy="888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Organise data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Perform calculations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Analyse information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Present results visually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65152" y="2300343"/>
        <a:ext cx="3261093" cy="8886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29F98-77BC-411D-8A9C-1039A36BB4B6}">
      <dsp:nvSpPr>
        <dsp:cNvPr id="0" name=""/>
        <dsp:cNvSpPr/>
      </dsp:nvSpPr>
      <dsp:spPr>
        <a:xfrm>
          <a:off x="4219" y="1014586"/>
          <a:ext cx="844593" cy="8445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6F585-D749-4B89-9481-BF6DE2FD00EB}">
      <dsp:nvSpPr>
        <dsp:cNvPr id="0" name=""/>
        <dsp:cNvSpPr/>
      </dsp:nvSpPr>
      <dsp:spPr>
        <a:xfrm>
          <a:off x="4219" y="1930570"/>
          <a:ext cx="2413125" cy="441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Develop stronger data analysis skills using Excel</a:t>
          </a:r>
        </a:p>
      </dsp:txBody>
      <dsp:txXfrm>
        <a:off x="4219" y="1930570"/>
        <a:ext cx="2413125" cy="441149"/>
      </dsp:txXfrm>
    </dsp:sp>
    <dsp:sp modelId="{D16BA4BB-1CAA-458D-988E-3949DCEB6DF7}">
      <dsp:nvSpPr>
        <dsp:cNvPr id="0" name=""/>
        <dsp:cNvSpPr/>
      </dsp:nvSpPr>
      <dsp:spPr>
        <a:xfrm>
          <a:off x="4219" y="2404924"/>
          <a:ext cx="2413125" cy="269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3184F-111A-496D-AFED-91B83AC54A75}">
      <dsp:nvSpPr>
        <dsp:cNvPr id="0" name=""/>
        <dsp:cNvSpPr/>
      </dsp:nvSpPr>
      <dsp:spPr>
        <a:xfrm>
          <a:off x="2839641" y="1014586"/>
          <a:ext cx="844593" cy="8445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B3146-5382-4F93-A451-F936ED85A1D2}">
      <dsp:nvSpPr>
        <dsp:cNvPr id="0" name=""/>
        <dsp:cNvSpPr/>
      </dsp:nvSpPr>
      <dsp:spPr>
        <a:xfrm>
          <a:off x="2839641" y="1930570"/>
          <a:ext cx="2413125" cy="441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Improve digital creation and presentation skills</a:t>
          </a:r>
        </a:p>
      </dsp:txBody>
      <dsp:txXfrm>
        <a:off x="2839641" y="1930570"/>
        <a:ext cx="2413125" cy="441149"/>
      </dsp:txXfrm>
    </dsp:sp>
    <dsp:sp modelId="{C7C0744C-7454-40C0-A6E1-DD95770F1BEE}">
      <dsp:nvSpPr>
        <dsp:cNvPr id="0" name=""/>
        <dsp:cNvSpPr/>
      </dsp:nvSpPr>
      <dsp:spPr>
        <a:xfrm>
          <a:off x="2839641" y="2404924"/>
          <a:ext cx="2413125" cy="269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EE685D-00E2-4298-B77F-E7A2BCFF1FE8}">
      <dsp:nvSpPr>
        <dsp:cNvPr id="0" name=""/>
        <dsp:cNvSpPr/>
      </dsp:nvSpPr>
      <dsp:spPr>
        <a:xfrm>
          <a:off x="5675062" y="1014586"/>
          <a:ext cx="844593" cy="8445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970F8-F8AE-490C-B4F8-100686070EB5}">
      <dsp:nvSpPr>
        <dsp:cNvPr id="0" name=""/>
        <dsp:cNvSpPr/>
      </dsp:nvSpPr>
      <dsp:spPr>
        <a:xfrm>
          <a:off x="5675062" y="1930570"/>
          <a:ext cx="2413125" cy="441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Increase participation in online collaboration tools</a:t>
          </a:r>
        </a:p>
      </dsp:txBody>
      <dsp:txXfrm>
        <a:off x="5675062" y="1930570"/>
        <a:ext cx="2413125" cy="441149"/>
      </dsp:txXfrm>
    </dsp:sp>
    <dsp:sp modelId="{0B1804E8-9A23-4640-BCA2-520ACA95A478}">
      <dsp:nvSpPr>
        <dsp:cNvPr id="0" name=""/>
        <dsp:cNvSpPr/>
      </dsp:nvSpPr>
      <dsp:spPr>
        <a:xfrm>
          <a:off x="5675062" y="2404924"/>
          <a:ext cx="2413125" cy="269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533EEE-71E5-4830-8395-7BBD3EBB23C2}">
      <dsp:nvSpPr>
        <dsp:cNvPr id="0" name=""/>
        <dsp:cNvSpPr/>
      </dsp:nvSpPr>
      <dsp:spPr>
        <a:xfrm>
          <a:off x="8510484" y="1014586"/>
          <a:ext cx="844593" cy="8445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71908-4861-439B-90C2-50477E10DCF8}">
      <dsp:nvSpPr>
        <dsp:cNvPr id="0" name=""/>
        <dsp:cNvSpPr/>
      </dsp:nvSpPr>
      <dsp:spPr>
        <a:xfrm>
          <a:off x="8510484" y="1930570"/>
          <a:ext cx="2413125" cy="441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Complete JISC digital skills badges, including:</a:t>
          </a:r>
        </a:p>
      </dsp:txBody>
      <dsp:txXfrm>
        <a:off x="8510484" y="1930570"/>
        <a:ext cx="2413125" cy="441149"/>
      </dsp:txXfrm>
    </dsp:sp>
    <dsp:sp modelId="{1B33EFE0-8845-4937-B494-5FDBE91F84FB}">
      <dsp:nvSpPr>
        <dsp:cNvPr id="0" name=""/>
        <dsp:cNvSpPr/>
      </dsp:nvSpPr>
      <dsp:spPr>
        <a:xfrm>
          <a:off x="8510484" y="2404924"/>
          <a:ext cx="2413125" cy="269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8510484" y="2404924"/>
        <a:ext cx="2413125" cy="2698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2D619-127A-4A2B-B061-BFCD845F68EB}">
      <dsp:nvSpPr>
        <dsp:cNvPr id="0" name=""/>
        <dsp:cNvSpPr/>
      </dsp:nvSpPr>
      <dsp:spPr>
        <a:xfrm>
          <a:off x="4219" y="943892"/>
          <a:ext cx="844593" cy="8445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9E4DB-0AF3-49D5-8054-1867626C1C7F}">
      <dsp:nvSpPr>
        <dsp:cNvPr id="0" name=""/>
        <dsp:cNvSpPr/>
      </dsp:nvSpPr>
      <dsp:spPr>
        <a:xfrm>
          <a:off x="4219" y="1887602"/>
          <a:ext cx="2413125" cy="654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Digital skills are </a:t>
          </a:r>
          <a:r>
            <a:rPr lang="en-GB" sz="1400" kern="1200"/>
            <a:t>essential for workplaces</a:t>
          </a:r>
          <a:endParaRPr lang="en-US" sz="1400" kern="1200" dirty="0"/>
        </a:p>
      </dsp:txBody>
      <dsp:txXfrm>
        <a:off x="4219" y="1887602"/>
        <a:ext cx="2413125" cy="654831"/>
      </dsp:txXfrm>
    </dsp:sp>
    <dsp:sp modelId="{421209AD-192D-492F-AF35-A8F1396E073B}">
      <dsp:nvSpPr>
        <dsp:cNvPr id="0" name=""/>
        <dsp:cNvSpPr/>
      </dsp:nvSpPr>
      <dsp:spPr>
        <a:xfrm>
          <a:off x="4219" y="2588534"/>
          <a:ext cx="2413125" cy="660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0C0AA7-08BB-4457-9F5D-9FF66FF2354F}">
      <dsp:nvSpPr>
        <dsp:cNvPr id="0" name=""/>
        <dsp:cNvSpPr/>
      </dsp:nvSpPr>
      <dsp:spPr>
        <a:xfrm>
          <a:off x="2839641" y="943892"/>
          <a:ext cx="844593" cy="8445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30ABA-D0D1-44CE-B2A5-77EBCAAB90DF}">
      <dsp:nvSpPr>
        <dsp:cNvPr id="0" name=""/>
        <dsp:cNvSpPr/>
      </dsp:nvSpPr>
      <dsp:spPr>
        <a:xfrm>
          <a:off x="2839641" y="1887602"/>
          <a:ext cx="2413125" cy="654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The JISC assessment identified personal strengths and development areas</a:t>
          </a:r>
          <a:endParaRPr lang="en-US" sz="1400" kern="1200"/>
        </a:p>
      </dsp:txBody>
      <dsp:txXfrm>
        <a:off x="2839641" y="1887602"/>
        <a:ext cx="2413125" cy="654831"/>
      </dsp:txXfrm>
    </dsp:sp>
    <dsp:sp modelId="{C339F311-089B-4B98-814C-AD98A516E99A}">
      <dsp:nvSpPr>
        <dsp:cNvPr id="0" name=""/>
        <dsp:cNvSpPr/>
      </dsp:nvSpPr>
      <dsp:spPr>
        <a:xfrm>
          <a:off x="2839641" y="2588534"/>
          <a:ext cx="2413125" cy="660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FD076F-BD2C-4FCB-BC38-64B22B1367FB}">
      <dsp:nvSpPr>
        <dsp:cNvPr id="0" name=""/>
        <dsp:cNvSpPr/>
      </dsp:nvSpPr>
      <dsp:spPr>
        <a:xfrm>
          <a:off x="5675062" y="943892"/>
          <a:ext cx="844593" cy="8445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45BB5-837C-4A4A-B7A1-28DF0EDE4C18}">
      <dsp:nvSpPr>
        <dsp:cNvPr id="0" name=""/>
        <dsp:cNvSpPr/>
      </dsp:nvSpPr>
      <dsp:spPr>
        <a:xfrm>
          <a:off x="5675062" y="1887602"/>
          <a:ext cx="2413125" cy="654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Microsoft Excel is a key tool for:</a:t>
          </a:r>
          <a:endParaRPr lang="en-US" sz="1400" kern="1200"/>
        </a:p>
      </dsp:txBody>
      <dsp:txXfrm>
        <a:off x="5675062" y="1887602"/>
        <a:ext cx="2413125" cy="654831"/>
      </dsp:txXfrm>
    </dsp:sp>
    <dsp:sp modelId="{211D7387-A6EB-44EC-85BE-FAFC01263CE8}">
      <dsp:nvSpPr>
        <dsp:cNvPr id="0" name=""/>
        <dsp:cNvSpPr/>
      </dsp:nvSpPr>
      <dsp:spPr>
        <a:xfrm>
          <a:off x="5675062" y="2588534"/>
          <a:ext cx="2413125" cy="660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Data analysis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Financial management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Decision-making</a:t>
          </a:r>
          <a:endParaRPr lang="en-US" sz="1100" kern="1200"/>
        </a:p>
      </dsp:txBody>
      <dsp:txXfrm>
        <a:off x="5675062" y="2588534"/>
        <a:ext cx="2413125" cy="660378"/>
      </dsp:txXfrm>
    </dsp:sp>
    <dsp:sp modelId="{023362A5-8DC1-439D-BE89-CBD7C76794A4}">
      <dsp:nvSpPr>
        <dsp:cNvPr id="0" name=""/>
        <dsp:cNvSpPr/>
      </dsp:nvSpPr>
      <dsp:spPr>
        <a:xfrm>
          <a:off x="8510484" y="943892"/>
          <a:ext cx="844593" cy="8445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AD54D-D4F0-4AD3-B103-729149E5C403}">
      <dsp:nvSpPr>
        <dsp:cNvPr id="0" name=""/>
        <dsp:cNvSpPr/>
      </dsp:nvSpPr>
      <dsp:spPr>
        <a:xfrm>
          <a:off x="8510484" y="1887602"/>
          <a:ext cx="2413125" cy="654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Continuous learning will improve future academic and professional opportunities</a:t>
          </a:r>
          <a:endParaRPr lang="en-US" sz="1400" kern="1200"/>
        </a:p>
      </dsp:txBody>
      <dsp:txXfrm>
        <a:off x="8510484" y="1887602"/>
        <a:ext cx="2413125" cy="654831"/>
      </dsp:txXfrm>
    </dsp:sp>
    <dsp:sp modelId="{B066B986-79FB-47AF-BD2C-BB6ABD874707}">
      <dsp:nvSpPr>
        <dsp:cNvPr id="0" name=""/>
        <dsp:cNvSpPr/>
      </dsp:nvSpPr>
      <dsp:spPr>
        <a:xfrm>
          <a:off x="8510484" y="2588534"/>
          <a:ext cx="2413125" cy="660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8442AC-E05F-4A47-9FE2-D8634A86501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00CBFD-FE5F-4338-B299-A37E86EB5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46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00CBFD-FE5F-4338-B299-A37E86EB54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749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DCB78-DF27-2D62-0F48-7EE7FD6627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3D94B9-C187-D6AE-DFC1-620930743A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AC4D0-C163-A152-C5A0-A8E296216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9A746-491F-806D-A5E1-4E87C2BF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3D183-0978-329A-EB82-80BF8FE78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0626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43C09-5CC5-4677-4A80-D5A63D697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54F84-38E3-413F-2717-E552CABD5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BF342-59E4-8C2B-CA4A-7A5D282A5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776FA-FD31-BF70-9D7D-DC6DF2E81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B0D36-E528-948D-538B-520EAC2B0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85189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12394-8FA8-4F37-AE03-58F9603B5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B03C9-CA11-DB0B-30E4-D0262D90B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F4E44-9E6B-A4D3-EE17-B33D6A125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EAE4D-39E8-AD7F-1D26-E36C5FA4B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1D0CF-7416-8141-8E4F-879835F65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8266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FE7D3-6FB7-EDBE-411B-C9CF1E652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52FEA-A2E0-F4CA-08AF-CD7BA0801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79836F-C2C9-4EC3-5945-982C93E827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FD7A9A-174C-85F5-80F3-1A01F48D6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0385DF-C8D1-8F50-2CAC-DC3E08315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6D29A-A4E5-5C6C-1DC5-8E9CF9B3D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71217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48949-7CF6-69E9-EAB9-B612492B2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7FFD9-0836-B784-05B3-1C5177EA5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CB9A4-2683-0ADD-1830-D6F0E1C238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70B15C-03A0-F7D3-36EF-75889E018C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FE11FA-7291-C5ED-2788-D612E17FAB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BFE62F-2A7B-0DC7-F1AA-00296F457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924C1F-CD47-7E04-667A-BF410E2E3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6AFA98-4DB3-7211-BE6F-7186C70B3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6852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19348-6496-D333-00C2-7BAAA2E7C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4D9111-E829-BD34-7E88-EEFCE64DD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113A5E-093A-9E39-EFF1-E98659BF5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C6E51-188A-1A49-E599-86869BBE6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74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024FAA-8597-84AC-4EB8-C86B61AA2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ABD0F-DFE4-1827-2F1E-A69FF76E9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FD10B-EE4E-BD1F-CF02-E0671AAA6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26403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2001-E894-166B-474D-23F8E9333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9E224-E2FF-EDC8-5210-ACAC5A10F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34F77-7EB5-DE0F-798D-BD4BFFF45A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573AE-81E0-F90A-B03E-4EEF717AB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6E9C9-A189-CC9A-CC1C-CF6604A02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9568A1-CE39-B71E-8B8E-F4CE22C0A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3996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6A315-F30D-ED48-D9F0-948B3F8B7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F28CDD-F2A5-758A-A75A-F6CAA3038B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D84F6-697B-21E2-049C-BD9A293C4B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47B9C-6835-F37A-A870-E9DF32C55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D0C12-DC30-4728-F9B0-15FA3FEFC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C8DC57-F693-C02C-0FA1-E08D9D91F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45326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8A454-4718-5382-40D9-961EB6ED0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EA5B3-70CC-E97B-E4DD-4A6D263125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41BD4-CA18-BF06-0F8D-88543188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7862D-86B3-3E38-FE55-CC076B22F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4112F-809F-2E9F-36AE-B136C736E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198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854AD3-6D1E-B2A0-C090-A842DCC3CB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45A6E4-30F3-1409-47C5-83804A5F5F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49546-2112-2849-048E-C29A218AF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2C5BB-BDEF-3BBC-428D-D9BBCB5D9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7220A-749F-0B12-4909-59067EF17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63851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CBF2AF-2A5D-79FA-55ED-F37EC4D37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F28E3-8341-A5B6-101D-B1289D331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79973-5178-1FBC-7D7D-3965C43503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731B8-772C-4E17-ADF6-9F546052ED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F01FB-462A-0B20-DE46-B5B0F2E913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28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xonis.com/blog/closing-the-digital-skills-gap-why-sfia-is-the-smart-choic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B041A-6AA8-9DA3-B73A-E54D6016D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442" y="921715"/>
            <a:ext cx="5163022" cy="26359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Reflecting on Digital Skills Development and the Importance of Microsoft Excel</a:t>
            </a:r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3BA6D5-FEB6-B559-8389-A3223844E2F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500" b="1" kern="1200" cap="all" spc="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Aysan Bulbul </a:t>
            </a:r>
          </a:p>
          <a:p>
            <a:pPr marL="0" indent="0">
              <a:buNone/>
            </a:pPr>
            <a:r>
              <a:rPr lang="en-US" sz="1500" b="1" kern="1200" cap="all" spc="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2410319</a:t>
            </a:r>
          </a:p>
          <a:p>
            <a:pPr marL="0" indent="0">
              <a:buNone/>
            </a:pPr>
            <a:r>
              <a:rPr lang="en-US" sz="1500" b="1" kern="1200" cap="all" spc="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Digital Skills for Personal and Professional Growth (BMSW4008)</a:t>
            </a:r>
          </a:p>
        </p:txBody>
      </p:sp>
      <p:pic>
        <p:nvPicPr>
          <p:cNvPr id="1026" name="Picture 2" descr="Digital skills: The new currency for success in a connected world -  Knowledge Innovation Centre">
            <a:extLst>
              <a:ext uri="{FF2B5EF4-FFF2-40B4-BE49-F238E27FC236}">
                <a16:creationId xmlns:a16="http://schemas.microsoft.com/office/drawing/2014/main" id="{E3708010-1911-3304-6E65-BB5ED35A03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2" r="20085" b="-1"/>
          <a:stretch>
            <a:fillRect/>
          </a:stretch>
        </p:blipFill>
        <p:spPr bwMode="auto">
          <a:xfrm>
            <a:off x="6573907" y="666291"/>
            <a:ext cx="5163022" cy="514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8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45768-CAEF-2C44-D2C9-0DFAF5BCF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Skills Assessment and the </a:t>
            </a:r>
            <a:b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Importance of Microsoft Excel</a:t>
            </a:r>
            <a:b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8A1EE55-9B2F-9D7A-01B3-01FB72925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121548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6714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6DEB8D-FD32-DA32-1884-6DE59A33A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pc="-50" baseline="0"/>
              <a:t>Importance of Digital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3BE37-00D9-795E-A854-60B66BCA6302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Digital technologies support most workplace activities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Employees require strong digital capabilities to: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	Communicate and collaborate effectively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	Manage information and data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	Improve productivity and innovation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dirty="0"/>
              <a:t>Digital competence supports career development and </a:t>
            </a:r>
            <a:r>
              <a:rPr lang="en-US" sz="2000" dirty="0" err="1"/>
              <a:t>organisational</a:t>
            </a:r>
            <a:r>
              <a:rPr lang="en-US" sz="2000" dirty="0"/>
              <a:t> success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B45836-EFE3-052D-979E-49A8B68DC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964" r="2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8B4917-8DA5-B094-BF16-FC4A893927D0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80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F271583-31B7-9FE0-0380-EC68B2CB45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495"/>
          <a:stretch>
            <a:fillRect/>
          </a:stretch>
        </p:blipFill>
        <p:spPr>
          <a:xfrm>
            <a:off x="1606894" y="643467"/>
            <a:ext cx="8978211" cy="50502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B63860-FD3D-6918-5439-F6D148C642B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33600" y="287338"/>
            <a:ext cx="10058400" cy="14493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Digital Skills Assessment Tool</a:t>
            </a:r>
            <a:endParaRPr lang="en-US" kern="1200" spc="-50" baseline="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1" name="TextBox 4">
            <a:extLst>
              <a:ext uri="{FF2B5EF4-FFF2-40B4-BE49-F238E27FC236}">
                <a16:creationId xmlns:a16="http://schemas.microsoft.com/office/drawing/2014/main" id="{C3C70C38-BD3A-FF7B-113A-E0725D3112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3861808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636190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FBB9D-7831-344E-74A0-1B294890A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JISC Report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8A1D37-D68F-FAEE-A1BF-0F31B8681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5848" y="1966293"/>
            <a:ext cx="8480303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477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21F8D-018F-33E2-76B9-4F34FD482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spc="-5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Strong Areas Identified</a:t>
            </a:r>
          </a:p>
        </p:txBody>
      </p:sp>
      <p:graphicFrame>
        <p:nvGraphicFramePr>
          <p:cNvPr id="77" name="TextBox 3">
            <a:extLst>
              <a:ext uri="{FF2B5EF4-FFF2-40B4-BE49-F238E27FC236}">
                <a16:creationId xmlns:a16="http://schemas.microsoft.com/office/drawing/2014/main" id="{FEF66CF5-BD61-597E-8DB9-84E5350E11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03910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3700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740B3-29C6-B378-4727-E04B52585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Areas for Improvement</a:t>
            </a:r>
          </a:p>
        </p:txBody>
      </p:sp>
      <p:graphicFrame>
        <p:nvGraphicFramePr>
          <p:cNvPr id="31" name="TextBox 3">
            <a:extLst>
              <a:ext uri="{FF2B5EF4-FFF2-40B4-BE49-F238E27FC236}">
                <a16:creationId xmlns:a16="http://schemas.microsoft.com/office/drawing/2014/main" id="{B776A770-0893-1682-FAB3-732EDDC16A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2079730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36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F07F0-B66F-3097-BE61-0BC2A841A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Relevance of Microsoft Excel</a:t>
            </a:r>
          </a:p>
        </p:txBody>
      </p:sp>
      <p:graphicFrame>
        <p:nvGraphicFramePr>
          <p:cNvPr id="22" name="TextBox 3">
            <a:extLst>
              <a:ext uri="{FF2B5EF4-FFF2-40B4-BE49-F238E27FC236}">
                <a16:creationId xmlns:a16="http://schemas.microsoft.com/office/drawing/2014/main" id="{6D5CC5E4-21F3-3163-8AFA-507C3C974A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008880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0402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45B77-D0F6-FB34-7530-52F905A7E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Practical Uses of Excel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F5E41F-C9FA-DCE8-0022-F1981D2E072A}"/>
              </a:ext>
            </a:extLst>
          </p:cNvPr>
          <p:cNvSpPr txBox="1"/>
          <p:nvPr/>
        </p:nvSpPr>
        <p:spPr>
          <a:xfrm>
            <a:off x="1097279" y="1845734"/>
            <a:ext cx="6454987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Pivot tables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Filters and formulas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Identifying trends and patterns</a:t>
            </a:r>
          </a:p>
        </p:txBody>
      </p:sp>
      <p:pic>
        <p:nvPicPr>
          <p:cNvPr id="12" name="Graphic 11" descr="Bar chart">
            <a:extLst>
              <a:ext uri="{FF2B5EF4-FFF2-40B4-BE49-F238E27FC236}">
                <a16:creationId xmlns:a16="http://schemas.microsoft.com/office/drawing/2014/main" id="{2891DBF5-6221-356D-A58A-B1C6E1EF1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0570" y="2084269"/>
            <a:ext cx="3135109" cy="31351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E613BB-FF85-39E4-E91F-13C4668FD7DB}"/>
              </a:ext>
            </a:extLst>
          </p:cNvPr>
          <p:cNvSpPr txBox="1"/>
          <p:nvPr/>
        </p:nvSpPr>
        <p:spPr>
          <a:xfrm>
            <a:off x="1097279" y="3206655"/>
            <a:ext cx="6094428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Management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Budget planning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Tracking income and expenses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Financial reporting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001CF2-DDDA-7C87-1CB1-F7836292E88D}"/>
              </a:ext>
            </a:extLst>
          </p:cNvPr>
          <p:cNvSpPr txBox="1"/>
          <p:nvPr/>
        </p:nvSpPr>
        <p:spPr>
          <a:xfrm>
            <a:off x="1457838" y="4523311"/>
            <a:ext cx="609442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Decision-Making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What-If analysis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Data table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Scenario modelling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Goal seek</a:t>
            </a:r>
          </a:p>
        </p:txBody>
      </p:sp>
    </p:spTree>
    <p:extLst>
      <p:ext uri="{BB962C8B-B14F-4D97-AF65-F5344CB8AC3E}">
        <p14:creationId xmlns:p14="http://schemas.microsoft.com/office/powerpoint/2010/main" val="1921490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C1FAB-30F0-F7F9-88D5-EEB75FAB9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My Digital Skills</a:t>
            </a:r>
          </a:p>
        </p:txBody>
      </p:sp>
      <p:graphicFrame>
        <p:nvGraphicFramePr>
          <p:cNvPr id="64" name="TextBox 50">
            <a:extLst>
              <a:ext uri="{FF2B5EF4-FFF2-40B4-BE49-F238E27FC236}">
                <a16:creationId xmlns:a16="http://schemas.microsoft.com/office/drawing/2014/main" id="{D25461B2-C858-D106-08B6-669615F520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033046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8333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E8048-003B-2BA9-8954-9F9F066B7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F60622B-BB24-270D-24C9-8AEA6048D3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913072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4492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C287C-04FE-C5DD-A80A-5F32AAA90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731636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78D5AC-A887-0F73-2A67-7BBFB7E13C5C}"/>
              </a:ext>
            </a:extLst>
          </p:cNvPr>
          <p:cNvSpPr txBox="1"/>
          <p:nvPr/>
        </p:nvSpPr>
        <p:spPr>
          <a:xfrm>
            <a:off x="1160419" y="1874737"/>
            <a:ext cx="100583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Audrin</a:t>
            </a:r>
            <a:r>
              <a:rPr lang="en-GB" dirty="0"/>
              <a:t>, B., </a:t>
            </a:r>
            <a:r>
              <a:rPr lang="en-GB" dirty="0" err="1"/>
              <a:t>Audrin</a:t>
            </a:r>
            <a:r>
              <a:rPr lang="en-GB" dirty="0"/>
              <a:t>, C. and Salamin, X. (2024) ‘Digital skills at work – Conceptual development and empirical validation of a measurement scale’, Technological Forecasting and Social Change, 202(123279), p. 123279. Available at: https://doi.org/10.1016/j.techfore.2024.123279.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932C6F-BA86-6B63-C98B-4DB8C794A130}"/>
              </a:ext>
            </a:extLst>
          </p:cNvPr>
          <p:cNvSpPr txBox="1"/>
          <p:nvPr/>
        </p:nvSpPr>
        <p:spPr>
          <a:xfrm>
            <a:off x="1097276" y="2866513"/>
            <a:ext cx="100583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Antoni, A. (2021) ‘Understanding Microsoft Excel Phenomena in MSME Financial Statements: A Systematic Review From 2010 to 2020’, International Journal of Business, Economics and Management, 4(1), pp. 242–250. Available at: https://doi.org/10.31295/ijbem.v4n1.1575.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CBB8E0-3222-40B4-E4E9-EA27EBB43166}"/>
              </a:ext>
            </a:extLst>
          </p:cNvPr>
          <p:cNvSpPr txBox="1"/>
          <p:nvPr/>
        </p:nvSpPr>
        <p:spPr>
          <a:xfrm>
            <a:off x="1097276" y="3808435"/>
            <a:ext cx="100583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Gilli, K., Lettner, N. and </a:t>
            </a:r>
            <a:r>
              <a:rPr lang="en-GB" dirty="0" err="1"/>
              <a:t>Guettel</a:t>
            </a:r>
            <a:r>
              <a:rPr lang="en-GB" dirty="0"/>
              <a:t>, W. (2023) ‘The future of leadership: new digital skills or old </a:t>
            </a:r>
            <a:r>
              <a:rPr lang="en-GB" dirty="0" err="1"/>
              <a:t>analog</a:t>
            </a:r>
            <a:r>
              <a:rPr lang="en-GB" dirty="0"/>
              <a:t> virtues?’, Journal of Business Strategy, 45(1). Available at: https://doi.org/10.1108/jbs-06-2022-0093.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7F0BEB-0D4F-3E2D-39C8-A2D1D6534FC2}"/>
              </a:ext>
            </a:extLst>
          </p:cNvPr>
          <p:cNvSpPr txBox="1"/>
          <p:nvPr/>
        </p:nvSpPr>
        <p:spPr>
          <a:xfrm>
            <a:off x="1097277" y="4491838"/>
            <a:ext cx="100583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Nikou, S., De </a:t>
            </a:r>
            <a:r>
              <a:rPr lang="en-GB" dirty="0" err="1"/>
              <a:t>Reuver</a:t>
            </a:r>
            <a:r>
              <a:rPr lang="en-GB" dirty="0"/>
              <a:t>, M. and Kanafi, M.M. (2022) ‘Workplace Literacy Skills—how Information and Digital Literacy Affect Adoption of Digital Technology’, Journal of Documentation, 78(7), pp. 371–391. Available at: https://doi.org/10.1108/JD-12-2021-0241.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144103-6684-179A-61E5-C5626062569E}"/>
              </a:ext>
            </a:extLst>
          </p:cNvPr>
          <p:cNvSpPr txBox="1"/>
          <p:nvPr/>
        </p:nvSpPr>
        <p:spPr>
          <a:xfrm>
            <a:off x="1097276" y="5388199"/>
            <a:ext cx="100583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Renz, F.M. and Vogel, J.U.N. (2021) ‘Let Students Excel! – Developing Career-Relevant Skills Through Excel-Based Individualized Projects’, Journal of Financial Education, 47(2), pp. 19–34. Available at: https://www.jstor.org/stable/48738991.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5AAE13-F718-70E8-A969-4B1D78FE2C06}"/>
              </a:ext>
            </a:extLst>
          </p:cNvPr>
          <p:cNvSpPr txBox="1"/>
          <p:nvPr/>
        </p:nvSpPr>
        <p:spPr>
          <a:xfrm>
            <a:off x="1160419" y="941304"/>
            <a:ext cx="99647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Google (1998) Google, Google.com. Google. Available at: https://www.google.com/.</a:t>
            </a:r>
          </a:p>
          <a:p>
            <a:endParaRPr lang="en-GB" dirty="0"/>
          </a:p>
          <a:p>
            <a:r>
              <a:rPr lang="en-GB" dirty="0"/>
              <a:t>Jisc (2024) Jisc, Jisc. Available at: https://www.jisc.ac.uk/.</a:t>
            </a:r>
          </a:p>
          <a:p>
            <a:r>
              <a:rPr lang="en-GB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65000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BF4D6-F0E4-7538-B307-26AFBC517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the QR Code for feedback please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6F3182-1A6D-C37F-66CB-43E1822F0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251" y="643466"/>
            <a:ext cx="5458829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28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1954</TotalTime>
  <Words>671</Words>
  <Application>Microsoft Office PowerPoint</Application>
  <PresentationFormat>Widescreen</PresentationFormat>
  <Paragraphs>86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Reflecting on Digital Skills Development and the Importance of Microsoft Excel</vt:lpstr>
      <vt:lpstr>  Digital Skills Assessment and the  Importance of Microsoft Excel  </vt:lpstr>
      <vt:lpstr>Importance of Digital Skills</vt:lpstr>
      <vt:lpstr>Digital Skills Assessment Tool</vt:lpstr>
      <vt:lpstr>My JISC Report</vt:lpstr>
      <vt:lpstr>Strong Areas Identified</vt:lpstr>
      <vt:lpstr>Areas for Improvement</vt:lpstr>
      <vt:lpstr>The Relevance of Microsoft Excel</vt:lpstr>
      <vt:lpstr>Practical Uses of Excel</vt:lpstr>
      <vt:lpstr>Developing My Digital Skills</vt:lpstr>
      <vt:lpstr>Conclusion</vt:lpstr>
      <vt:lpstr>References</vt:lpstr>
      <vt:lpstr>Scan the QR Code for feedback please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Mehmet Tasoglu</dc:creator>
  <cp:lastModifiedBy>Mehmet Tasoglu</cp:lastModifiedBy>
  <cp:revision>2</cp:revision>
  <dcterms:created xsi:type="dcterms:W3CDTF">2026-03-10T10:52:22Z</dcterms:created>
  <dcterms:modified xsi:type="dcterms:W3CDTF">2026-03-16T02:14:14Z</dcterms:modified>
</cp:coreProperties>
</file>