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3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4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73233" y="558161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Computer Architecture</a:t>
            </a:r>
          </a:p>
          <a:p>
            <a:pPr algn="ctr"/>
            <a:r>
              <a:rPr lang="en-GB" dirty="0" smtClean="0"/>
              <a:t>and Operating Systems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Databases and Application Development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2808889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Intro to Web and Databases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Network and </a:t>
            </a:r>
          </a:p>
          <a:p>
            <a:pPr algn="ctr"/>
            <a:r>
              <a:rPr lang="en-GB" dirty="0" smtClean="0"/>
              <a:t>Cybersecurity </a:t>
            </a:r>
          </a:p>
          <a:p>
            <a:pPr algn="ctr"/>
            <a:r>
              <a:rPr lang="en-GB" dirty="0" smtClean="0"/>
              <a:t>Fundamentals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225103" y="948607"/>
            <a:ext cx="185151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Learning in</a:t>
            </a:r>
          </a:p>
          <a:p>
            <a:pPr algn="ctr"/>
            <a:r>
              <a:rPr lang="en-GB" dirty="0" smtClean="0"/>
              <a:t>The Digital</a:t>
            </a:r>
          </a:p>
          <a:p>
            <a:pPr algn="ctr"/>
            <a:r>
              <a:rPr lang="en-GB" dirty="0" smtClean="0"/>
              <a:t>Era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Analysis and</a:t>
            </a:r>
          </a:p>
          <a:p>
            <a:pPr algn="ctr"/>
            <a:r>
              <a:rPr lang="en-GB" dirty="0" smtClean="0"/>
              <a:t> Visualisation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Statistical Programming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2640850" y="3262282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Governance, Security and Research Methods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Geographical</a:t>
            </a:r>
          </a:p>
          <a:p>
            <a:pPr algn="ctr"/>
            <a:r>
              <a:rPr lang="en-GB" dirty="0" smtClean="0"/>
              <a:t>Information </a:t>
            </a:r>
          </a:p>
          <a:p>
            <a:pPr algn="ctr"/>
            <a:r>
              <a:rPr lang="en-GB" dirty="0" smtClean="0"/>
              <a:t>Systems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Data and Information Systems Sept 2020 Starters</a:t>
            </a:r>
            <a:endParaRPr lang="en-GB" sz="2400" b="1" dirty="0"/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363788" y="1273747"/>
            <a:ext cx="126767" cy="1593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Artificial Intelligence and Machine Learning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Warehousing </a:t>
            </a:r>
          </a:p>
          <a:p>
            <a:pPr algn="ctr"/>
            <a:r>
              <a:rPr lang="en-GB" dirty="0" smtClean="0"/>
              <a:t>and </a:t>
            </a:r>
          </a:p>
          <a:p>
            <a:pPr algn="ctr"/>
            <a:r>
              <a:rPr lang="en-GB" dirty="0" smtClean="0"/>
              <a:t>Data Mining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Usability </a:t>
            </a:r>
          </a:p>
          <a:p>
            <a:r>
              <a:rPr lang="en-GB" dirty="0" smtClean="0"/>
              <a:t>Engineering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19596" y="1605435"/>
            <a:ext cx="294665" cy="15508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56175" y="383533"/>
            <a:ext cx="1731277" cy="646331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</a:t>
            </a:r>
          </a:p>
          <a:p>
            <a:pPr algn="ctr"/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46" name="TextBox 45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81044" y="236932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73233" y="558161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Computer Architecture</a:t>
            </a:r>
          </a:p>
          <a:p>
            <a:pPr algn="ctr"/>
            <a:r>
              <a:rPr lang="en-GB" dirty="0" smtClean="0"/>
              <a:t>and Operating Systems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Software</a:t>
            </a:r>
          </a:p>
          <a:p>
            <a:pPr algn="ctr"/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8422178" y="579275"/>
            <a:ext cx="2882096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Intro to Web and Databases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Network and </a:t>
            </a:r>
          </a:p>
          <a:p>
            <a:pPr algn="ctr"/>
            <a:r>
              <a:rPr lang="en-GB" dirty="0" smtClean="0"/>
              <a:t>Cybersecurity </a:t>
            </a:r>
          </a:p>
          <a:p>
            <a:pPr algn="ctr"/>
            <a:r>
              <a:rPr lang="en-GB" dirty="0" smtClean="0"/>
              <a:t>Fundamentals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Learning in</a:t>
            </a:r>
          </a:p>
          <a:p>
            <a:pPr algn="ctr"/>
            <a:r>
              <a:rPr lang="en-GB" dirty="0" smtClean="0"/>
              <a:t>The Digital</a:t>
            </a:r>
          </a:p>
          <a:p>
            <a:pPr algn="ctr"/>
            <a:r>
              <a:rPr lang="en-GB" dirty="0" smtClean="0"/>
              <a:t>Era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Mathematics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10745495" y="30418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Databases and Application Development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640850" y="3262282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Governance, Security and Research Methods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8564568" y="3290660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 Engineering Principles and Testing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Software Engineering Sept 2020 Starters</a:t>
            </a:r>
            <a:endParaRPr lang="en-GB" sz="2400" b="1" dirty="0"/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953118" y="1814840"/>
            <a:ext cx="71808" cy="12270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443954" cy="2033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490555" y="1333209"/>
            <a:ext cx="37726" cy="1533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Artificial Intelligence and Machine Learning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Cloud Based</a:t>
            </a:r>
          </a:p>
          <a:p>
            <a:pPr algn="ctr"/>
            <a:r>
              <a:rPr lang="en-GB" dirty="0" smtClean="0"/>
              <a:t>Web Services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Socket Programming</a:t>
            </a:r>
          </a:p>
          <a:p>
            <a:r>
              <a:rPr lang="en-GB" dirty="0" smtClean="0"/>
              <a:t>And Concurrency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7934670" y="1221480"/>
            <a:ext cx="1318781" cy="20408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>
            <a:off x="8116076" y="1070968"/>
            <a:ext cx="2570629" cy="21552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  <p:sp>
        <p:nvSpPr>
          <p:cNvPr id="48" name="TextBox 47"/>
          <p:cNvSpPr txBox="1"/>
          <p:nvPr/>
        </p:nvSpPr>
        <p:spPr>
          <a:xfrm>
            <a:off x="6556175" y="383533"/>
            <a:ext cx="1731277" cy="646331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</a:t>
            </a:r>
          </a:p>
          <a:p>
            <a:pPr algn="ctr"/>
            <a:r>
              <a:rPr lang="en-GB" dirty="0" smtClean="0"/>
              <a:t>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579143" y="642300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Computer Architecture</a:t>
            </a:r>
          </a:p>
          <a:p>
            <a:pPr algn="ctr"/>
            <a:r>
              <a:rPr lang="en-GB" dirty="0" smtClean="0"/>
              <a:t>and Operating Systems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Networking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8422178" y="579275"/>
            <a:ext cx="2801908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Intro to Web and Databases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Network and </a:t>
            </a:r>
          </a:p>
          <a:p>
            <a:r>
              <a:rPr lang="en-GB" dirty="0" smtClean="0"/>
              <a:t>Cybersecurity </a:t>
            </a:r>
          </a:p>
          <a:p>
            <a:r>
              <a:rPr lang="en-GB" dirty="0" smtClean="0"/>
              <a:t>Fundamentals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Learning in</a:t>
            </a:r>
          </a:p>
          <a:p>
            <a:pPr algn="ctr"/>
            <a:r>
              <a:rPr lang="en-GB" dirty="0" smtClean="0"/>
              <a:t>The Digital</a:t>
            </a:r>
          </a:p>
          <a:p>
            <a:pPr algn="ctr"/>
            <a:r>
              <a:rPr lang="en-GB" dirty="0" smtClean="0"/>
              <a:t>Era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Analysis and</a:t>
            </a:r>
          </a:p>
          <a:p>
            <a:pPr algn="ctr"/>
            <a:r>
              <a:rPr lang="en-GB" dirty="0" smtClean="0"/>
              <a:t> Visualisation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Network Programmability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2640850" y="3262282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Governance, Security and Research Methods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Computer Forensics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78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Computer Networks and Cybersecurity Sept 2020 Starters</a:t>
            </a:r>
            <a:endParaRPr lang="en-GB" sz="2400" b="1" dirty="0"/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867497" cy="1531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Switching, Routing and Wireless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Enterprise Networking, Security and Automation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Advanced Cyber Security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6531902" y="474106"/>
            <a:ext cx="1731277" cy="646331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</a:t>
            </a:r>
          </a:p>
          <a:p>
            <a:pPr algn="ctr"/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43" name="TextBox 42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6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4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Level 5</a:t>
            </a:r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  <a:p>
            <a:endParaRPr lang="en-GB" sz="2400" b="1" dirty="0" smtClean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40850" y="585676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Computer Architecture</a:t>
            </a:r>
          </a:p>
          <a:p>
            <a:pPr algn="ctr"/>
            <a:r>
              <a:rPr lang="en-GB" dirty="0" smtClean="0"/>
              <a:t>and Operating Systems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Network Operating Systems and Services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Cloud Computing</a:t>
            </a:r>
          </a:p>
          <a:p>
            <a:pPr algn="ctr"/>
            <a:r>
              <a:rPr lang="en-GB" dirty="0" smtClean="0"/>
              <a:t>Architecture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2836809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Intro to Web and Databases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2076616" y="555218"/>
            <a:ext cx="1819844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Network and </a:t>
            </a:r>
          </a:p>
          <a:p>
            <a:pPr algn="ctr"/>
            <a:r>
              <a:rPr lang="en-GB" dirty="0" smtClean="0"/>
              <a:t>Cybersecurity </a:t>
            </a:r>
          </a:p>
          <a:p>
            <a:pPr algn="ctr"/>
            <a:r>
              <a:rPr lang="en-GB" dirty="0" smtClean="0"/>
              <a:t>Fundamentals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188814" y="828570"/>
            <a:ext cx="17970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Learning in</a:t>
            </a:r>
          </a:p>
          <a:p>
            <a:pPr algn="ctr"/>
            <a:r>
              <a:rPr lang="en-GB" dirty="0" smtClean="0"/>
              <a:t>The Digital</a:t>
            </a:r>
          </a:p>
          <a:p>
            <a:pPr algn="ctr"/>
            <a:r>
              <a:rPr lang="en-GB" dirty="0" smtClean="0"/>
              <a:t>Era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5694234" y="86548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Analysis and</a:t>
            </a:r>
          </a:p>
          <a:p>
            <a:pPr algn="ctr"/>
            <a:r>
              <a:rPr lang="en-GB" dirty="0" smtClean="0"/>
              <a:t> Visualisation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Object Oriented</a:t>
            </a:r>
          </a:p>
          <a:p>
            <a:pPr algn="ctr"/>
            <a:r>
              <a:rPr lang="en-GB" dirty="0" smtClean="0"/>
              <a:t>Programming and</a:t>
            </a:r>
          </a:p>
          <a:p>
            <a:pPr algn="ctr"/>
            <a:r>
              <a:rPr lang="en-GB" dirty="0" smtClean="0"/>
              <a:t>Algorithms</a:t>
            </a:r>
            <a:endParaRPr lang="en-GB" dirty="0"/>
          </a:p>
        </p:txBody>
      </p:sp>
      <p:sp>
        <p:nvSpPr>
          <p:cNvPr id="35" name="TextBox 34"/>
          <p:cNvSpPr txBox="1"/>
          <p:nvPr/>
        </p:nvSpPr>
        <p:spPr>
          <a:xfrm>
            <a:off x="2640850" y="3262282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Data Governance, Security and Research Methods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228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</a:t>
            </a:r>
          </a:p>
          <a:p>
            <a:pPr algn="ctr"/>
            <a:r>
              <a:rPr lang="en-GB" dirty="0"/>
              <a:t>Application Development</a:t>
            </a:r>
          </a:p>
          <a:p>
            <a:pPr algn="ctr"/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Stream: Cloud Software Development Sept 2020 Starters</a:t>
            </a:r>
            <a:endParaRPr lang="en-GB" sz="2400" b="1" dirty="0"/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817764" y="1478548"/>
            <a:ext cx="1026976" cy="15333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354862" y="1273747"/>
            <a:ext cx="8926" cy="1208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Cloud-Based Web Services</a:t>
            </a:r>
            <a:endParaRPr lang="en-GB" dirty="0"/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 Engineering</a:t>
            </a:r>
          </a:p>
          <a:p>
            <a:pPr algn="ctr"/>
            <a:r>
              <a:rPr lang="en-GB" dirty="0" smtClean="0"/>
              <a:t>Principles and </a:t>
            </a:r>
          </a:p>
          <a:p>
            <a:pPr algn="ctr"/>
            <a:r>
              <a:rPr lang="en-GB" dirty="0" smtClean="0"/>
              <a:t>Practice</a:t>
            </a:r>
            <a:endParaRPr lang="en-GB" dirty="0"/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Socket Programming</a:t>
            </a:r>
          </a:p>
          <a:p>
            <a:r>
              <a:rPr lang="en-GB" dirty="0" smtClean="0"/>
              <a:t>and Concurrency</a:t>
            </a:r>
            <a:endParaRPr lang="en-GB" dirty="0"/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Industrial – Based</a:t>
            </a:r>
          </a:p>
          <a:p>
            <a:r>
              <a:rPr lang="en-GB" dirty="0" smtClean="0"/>
              <a:t>Research (all modules contribute) </a:t>
            </a:r>
            <a:endParaRPr lang="en-GB" dirty="0"/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Independent Project</a:t>
            </a:r>
          </a:p>
          <a:p>
            <a:pPr algn="ctr"/>
            <a:r>
              <a:rPr lang="en-GB" dirty="0" smtClean="0"/>
              <a:t>(all modules contribute)</a:t>
            </a:r>
            <a:endParaRPr lang="en-GB" dirty="0"/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>
            <a:off x="7135089" y="3522244"/>
            <a:ext cx="71173" cy="1211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19865" y="1273747"/>
            <a:ext cx="469910" cy="1474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TextBox 41"/>
          <p:cNvSpPr txBox="1"/>
          <p:nvPr/>
        </p:nvSpPr>
        <p:spPr>
          <a:xfrm>
            <a:off x="9835339" y="1180962"/>
            <a:ext cx="1731277" cy="646331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Software</a:t>
            </a:r>
          </a:p>
          <a:p>
            <a:pPr algn="ctr"/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45" name="TextBox 44"/>
          <p:cNvSpPr txBox="1"/>
          <p:nvPr/>
        </p:nvSpPr>
        <p:spPr>
          <a:xfrm>
            <a:off x="225104" y="3029929"/>
            <a:ext cx="2458364" cy="923330"/>
          </a:xfrm>
          <a:prstGeom prst="rect">
            <a:avLst/>
          </a:prstGeom>
          <a:noFill/>
          <a:ln>
            <a:solidFill>
              <a:srgbClr val="FF99FF"/>
            </a:solidFill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 smtClean="0"/>
              <a:t>Changemakers</a:t>
            </a:r>
            <a:r>
              <a:rPr lang="en-GB" dirty="0" smtClean="0"/>
              <a:t>: Creativity and Value Creation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7062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394</TotalTime>
  <Words>383</Words>
  <Application>Microsoft Office PowerPoint</Application>
  <PresentationFormat>Widescreen</PresentationFormat>
  <Paragraphs>158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36</cp:revision>
  <dcterms:created xsi:type="dcterms:W3CDTF">2020-07-15T14:48:17Z</dcterms:created>
  <dcterms:modified xsi:type="dcterms:W3CDTF">2020-09-17T13:23:27Z</dcterms:modified>
</cp:coreProperties>
</file>