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342" r:id="rId5"/>
    <p:sldId id="359" r:id="rId6"/>
    <p:sldId id="373" r:id="rId7"/>
    <p:sldId id="374" r:id="rId8"/>
    <p:sldId id="381" r:id="rId9"/>
    <p:sldId id="382" r:id="rId10"/>
    <p:sldId id="383" r:id="rId11"/>
    <p:sldId id="384" r:id="rId12"/>
    <p:sldId id="385" r:id="rId13"/>
    <p:sldId id="380" r:id="rId14"/>
    <p:sldId id="3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FBFE"/>
    <a:srgbClr val="000000"/>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E5CFDC-05F1-4D31-9F10-8CFA780FCDA1}" v="102" dt="2026-10-25T16:46:14.565"/>
  </p1510:revLst>
</p1510:revInfo>
</file>

<file path=ppt/tableStyles.xml><?xml version="1.0" encoding="utf-8"?>
<a:tblStyleLst xmlns:a="http://schemas.openxmlformats.org/drawingml/2006/main" def="{10A1B5D5-9B99-4C35-A422-299274C8766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0" autoAdjust="0"/>
    <p:restoredTop sz="95388" autoAdjust="0"/>
  </p:normalViewPr>
  <p:slideViewPr>
    <p:cSldViewPr snapToGrid="0" snapToObjects="1" showGuides="1">
      <p:cViewPr varScale="1">
        <p:scale>
          <a:sx n="88" d="100"/>
          <a:sy n="88" d="100"/>
        </p:scale>
        <p:origin x="344" y="6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naz Kausar (1714217)" userId="aad7e51c-a21c-4a3d-a271-ced90e22dfa7" providerId="ADAL" clId="{936394A3-392A-4FE5-BBC4-92C2A963D742}"/>
    <pc:docChg chg="undo custSel modSld sldOrd">
      <pc:chgData name="Shahnaz Kausar (1714217)" userId="aad7e51c-a21c-4a3d-a271-ced90e22dfa7" providerId="ADAL" clId="{936394A3-392A-4FE5-BBC4-92C2A963D742}" dt="2026-10-25T16:46:14.565" v="274"/>
      <pc:docMkLst>
        <pc:docMk/>
      </pc:docMkLst>
      <pc:sldChg chg="ord">
        <pc:chgData name="Shahnaz Kausar (1714217)" userId="aad7e51c-a21c-4a3d-a271-ced90e22dfa7" providerId="ADAL" clId="{936394A3-392A-4FE5-BBC4-92C2A963D742}" dt="2026-10-25T16:19:04.493" v="26"/>
        <pc:sldMkLst>
          <pc:docMk/>
          <pc:sldMk cId="1460159330" sldId="359"/>
        </pc:sldMkLst>
      </pc:sldChg>
      <pc:sldChg chg="addSp modSp mod">
        <pc:chgData name="Shahnaz Kausar (1714217)" userId="aad7e51c-a21c-4a3d-a271-ced90e22dfa7" providerId="ADAL" clId="{936394A3-392A-4FE5-BBC4-92C2A963D742}" dt="2026-10-25T16:32:00.687" v="184" actId="1076"/>
        <pc:sldMkLst>
          <pc:docMk/>
          <pc:sldMk cId="2395464980" sldId="372"/>
        </pc:sldMkLst>
        <pc:picChg chg="add mod">
          <ac:chgData name="Shahnaz Kausar (1714217)" userId="aad7e51c-a21c-4a3d-a271-ced90e22dfa7" providerId="ADAL" clId="{936394A3-392A-4FE5-BBC4-92C2A963D742}" dt="2026-10-25T16:32:00.687" v="184" actId="1076"/>
          <ac:picMkLst>
            <pc:docMk/>
            <pc:sldMk cId="2395464980" sldId="372"/>
            <ac:picMk id="3" creationId="{5207779F-3FCC-E23C-F9AB-5955CF4459F9}"/>
          </ac:picMkLst>
        </pc:picChg>
      </pc:sldChg>
      <pc:sldChg chg="addSp modSp mod modAnim">
        <pc:chgData name="Shahnaz Kausar (1714217)" userId="aad7e51c-a21c-4a3d-a271-ced90e22dfa7" providerId="ADAL" clId="{936394A3-392A-4FE5-BBC4-92C2A963D742}" dt="2026-10-25T16:21:18.081" v="128" actId="33524"/>
        <pc:sldMkLst>
          <pc:docMk/>
          <pc:sldMk cId="1397193754" sldId="373"/>
        </pc:sldMkLst>
        <pc:spChg chg="add mod">
          <ac:chgData name="Shahnaz Kausar (1714217)" userId="aad7e51c-a21c-4a3d-a271-ced90e22dfa7" providerId="ADAL" clId="{936394A3-392A-4FE5-BBC4-92C2A963D742}" dt="2026-10-25T16:21:18.081" v="128" actId="33524"/>
          <ac:spMkLst>
            <pc:docMk/>
            <pc:sldMk cId="1397193754" sldId="373"/>
            <ac:spMk id="6" creationId="{32A96894-7486-D9A4-B8E2-36CB687D7ED4}"/>
          </ac:spMkLst>
        </pc:spChg>
        <pc:picChg chg="add mod">
          <ac:chgData name="Shahnaz Kausar (1714217)" userId="aad7e51c-a21c-4a3d-a271-ced90e22dfa7" providerId="ADAL" clId="{936394A3-392A-4FE5-BBC4-92C2A963D742}" dt="2026-10-25T16:19:36.267" v="29" actId="1076"/>
          <ac:picMkLst>
            <pc:docMk/>
            <pc:sldMk cId="1397193754" sldId="373"/>
            <ac:picMk id="5" creationId="{1B6CFDCD-AF03-E502-10FB-901E04A29EB6}"/>
          </ac:picMkLst>
        </pc:picChg>
      </pc:sldChg>
      <pc:sldChg chg="addSp delSp modSp mod addAnim delAnim modAnim">
        <pc:chgData name="Shahnaz Kausar (1714217)" userId="aad7e51c-a21c-4a3d-a271-ced90e22dfa7" providerId="ADAL" clId="{936394A3-392A-4FE5-BBC4-92C2A963D742}" dt="2026-10-25T16:45:31.343" v="264"/>
        <pc:sldMkLst>
          <pc:docMk/>
          <pc:sldMk cId="94607366" sldId="374"/>
        </pc:sldMkLst>
        <pc:spChg chg="mod ord">
          <ac:chgData name="Shahnaz Kausar (1714217)" userId="aad7e51c-a21c-4a3d-a271-ced90e22dfa7" providerId="ADAL" clId="{936394A3-392A-4FE5-BBC4-92C2A963D742}" dt="2026-10-25T16:25:49.103" v="147" actId="26606"/>
          <ac:spMkLst>
            <pc:docMk/>
            <pc:sldMk cId="94607366" sldId="374"/>
            <ac:spMk id="2" creationId="{D99FF007-B89B-4926-A3AA-C02DB1529EBB}"/>
          </ac:spMkLst>
        </pc:spChg>
        <pc:spChg chg="add del">
          <ac:chgData name="Shahnaz Kausar (1714217)" userId="aad7e51c-a21c-4a3d-a271-ced90e22dfa7" providerId="ADAL" clId="{936394A3-392A-4FE5-BBC4-92C2A963D742}" dt="2026-10-25T16:25:54.171" v="148" actId="478"/>
          <ac:spMkLst>
            <pc:docMk/>
            <pc:sldMk cId="94607366" sldId="374"/>
            <ac:spMk id="4" creationId="{43009D50-191A-C072-1164-0CC4C37E5A01}"/>
          </ac:spMkLst>
        </pc:spChg>
        <pc:spChg chg="mod ord">
          <ac:chgData name="Shahnaz Kausar (1714217)" userId="aad7e51c-a21c-4a3d-a271-ced90e22dfa7" providerId="ADAL" clId="{936394A3-392A-4FE5-BBC4-92C2A963D742}" dt="2026-10-25T16:25:49.103" v="147" actId="26606"/>
          <ac:spMkLst>
            <pc:docMk/>
            <pc:sldMk cId="94607366" sldId="374"/>
            <ac:spMk id="5" creationId="{2F8D349A-F743-E463-1BD9-2BF3EB5E9BFA}"/>
          </ac:spMkLst>
        </pc:spChg>
        <pc:spChg chg="mod">
          <ac:chgData name="Shahnaz Kausar (1714217)" userId="aad7e51c-a21c-4a3d-a271-ced90e22dfa7" providerId="ADAL" clId="{936394A3-392A-4FE5-BBC4-92C2A963D742}" dt="2026-10-25T16:25:49.103" v="147" actId="26606"/>
          <ac:spMkLst>
            <pc:docMk/>
            <pc:sldMk cId="94607366" sldId="374"/>
            <ac:spMk id="8" creationId="{9E61C2BA-CA60-A159-305C-91AC3A1A3EF1}"/>
          </ac:spMkLst>
        </pc:spChg>
        <pc:picChg chg="add del mod">
          <ac:chgData name="Shahnaz Kausar (1714217)" userId="aad7e51c-a21c-4a3d-a271-ced90e22dfa7" providerId="ADAL" clId="{936394A3-392A-4FE5-BBC4-92C2A963D742}" dt="2026-10-25T16:26:37.759" v="156" actId="478"/>
          <ac:picMkLst>
            <pc:docMk/>
            <pc:sldMk cId="94607366" sldId="374"/>
            <ac:picMk id="3" creationId="{11261A61-CE59-6941-1CED-540BD51DE1FC}"/>
          </ac:picMkLst>
        </pc:picChg>
        <pc:picChg chg="add mod">
          <ac:chgData name="Shahnaz Kausar (1714217)" userId="aad7e51c-a21c-4a3d-a271-ced90e22dfa7" providerId="ADAL" clId="{936394A3-392A-4FE5-BBC4-92C2A963D742}" dt="2026-10-25T16:26:47.890" v="160" actId="1076"/>
          <ac:picMkLst>
            <pc:docMk/>
            <pc:sldMk cId="94607366" sldId="374"/>
            <ac:picMk id="6" creationId="{3E21B5F1-7170-C752-2A69-197EA3F55251}"/>
          </ac:picMkLst>
        </pc:picChg>
      </pc:sldChg>
      <pc:sldChg chg="addSp delSp modSp mod">
        <pc:chgData name="Shahnaz Kausar (1714217)" userId="aad7e51c-a21c-4a3d-a271-ced90e22dfa7" providerId="ADAL" clId="{936394A3-392A-4FE5-BBC4-92C2A963D742}" dt="2026-10-25T16:37:10.373" v="186" actId="15"/>
        <pc:sldMkLst>
          <pc:docMk/>
          <pc:sldMk cId="3985253329" sldId="380"/>
        </pc:sldMkLst>
        <pc:spChg chg="del mod">
          <ac:chgData name="Shahnaz Kausar (1714217)" userId="aad7e51c-a21c-4a3d-a271-ced90e22dfa7" providerId="ADAL" clId="{936394A3-392A-4FE5-BBC4-92C2A963D742}" dt="2026-10-24T21:09:24.448" v="1" actId="478"/>
          <ac:spMkLst>
            <pc:docMk/>
            <pc:sldMk cId="3985253329" sldId="380"/>
            <ac:spMk id="3" creationId="{746825D2-0649-ED43-961C-88E02A53FB6A}"/>
          </ac:spMkLst>
        </pc:spChg>
        <pc:spChg chg="add mod">
          <ac:chgData name="Shahnaz Kausar (1714217)" userId="aad7e51c-a21c-4a3d-a271-ced90e22dfa7" providerId="ADAL" clId="{936394A3-392A-4FE5-BBC4-92C2A963D742}" dt="2026-10-25T16:37:10.373" v="186" actId="15"/>
          <ac:spMkLst>
            <pc:docMk/>
            <pc:sldMk cId="3985253329" sldId="380"/>
            <ac:spMk id="4" creationId="{2E98883C-42B4-5AEA-9D69-3283B0B44680}"/>
          </ac:spMkLst>
        </pc:spChg>
      </pc:sldChg>
      <pc:sldChg chg="addSp modSp mod addAnim delAnim modAnim">
        <pc:chgData name="Shahnaz Kausar (1714217)" userId="aad7e51c-a21c-4a3d-a271-ced90e22dfa7" providerId="ADAL" clId="{936394A3-392A-4FE5-BBC4-92C2A963D742}" dt="2026-10-25T16:45:40.340" v="266"/>
        <pc:sldMkLst>
          <pc:docMk/>
          <pc:sldMk cId="4089704628" sldId="381"/>
        </pc:sldMkLst>
        <pc:picChg chg="add mod">
          <ac:chgData name="Shahnaz Kausar (1714217)" userId="aad7e51c-a21c-4a3d-a271-ced90e22dfa7" providerId="ADAL" clId="{936394A3-392A-4FE5-BBC4-92C2A963D742}" dt="2026-10-25T16:28:01.836" v="164" actId="14100"/>
          <ac:picMkLst>
            <pc:docMk/>
            <pc:sldMk cId="4089704628" sldId="381"/>
            <ac:picMk id="6" creationId="{81B1F125-CEDA-AE9E-FB47-82D5BEF851CB}"/>
          </ac:picMkLst>
        </pc:picChg>
      </pc:sldChg>
      <pc:sldChg chg="addSp modSp mod addAnim delAnim modAnim">
        <pc:chgData name="Shahnaz Kausar (1714217)" userId="aad7e51c-a21c-4a3d-a271-ced90e22dfa7" providerId="ADAL" clId="{936394A3-392A-4FE5-BBC4-92C2A963D742}" dt="2026-10-25T16:45:49.288" v="268"/>
        <pc:sldMkLst>
          <pc:docMk/>
          <pc:sldMk cId="3962883868" sldId="382"/>
        </pc:sldMkLst>
        <pc:picChg chg="add mod">
          <ac:chgData name="Shahnaz Kausar (1714217)" userId="aad7e51c-a21c-4a3d-a271-ced90e22dfa7" providerId="ADAL" clId="{936394A3-392A-4FE5-BBC4-92C2A963D742}" dt="2026-10-25T16:29:26.043" v="168" actId="14100"/>
          <ac:picMkLst>
            <pc:docMk/>
            <pc:sldMk cId="3962883868" sldId="382"/>
            <ac:picMk id="6" creationId="{4E0112EF-60C7-FA32-3736-26E743E2175C}"/>
          </ac:picMkLst>
        </pc:picChg>
        <pc:picChg chg="add mod">
          <ac:chgData name="Shahnaz Kausar (1714217)" userId="aad7e51c-a21c-4a3d-a271-ced90e22dfa7" providerId="ADAL" clId="{936394A3-392A-4FE5-BBC4-92C2A963D742}" dt="2026-10-25T16:29:41.413" v="173" actId="1076"/>
          <ac:picMkLst>
            <pc:docMk/>
            <pc:sldMk cId="3962883868" sldId="382"/>
            <ac:picMk id="8" creationId="{5282FAD9-C31B-839D-31C5-5078353832BA}"/>
          </ac:picMkLst>
        </pc:picChg>
      </pc:sldChg>
      <pc:sldChg chg="addSp modSp mod addAnim delAnim modAnim">
        <pc:chgData name="Shahnaz Kausar (1714217)" userId="aad7e51c-a21c-4a3d-a271-ced90e22dfa7" providerId="ADAL" clId="{936394A3-392A-4FE5-BBC4-92C2A963D742}" dt="2026-10-25T16:45:58.515" v="270"/>
        <pc:sldMkLst>
          <pc:docMk/>
          <pc:sldMk cId="2900045570" sldId="383"/>
        </pc:sldMkLst>
        <pc:picChg chg="add mod modCrop">
          <ac:chgData name="Shahnaz Kausar (1714217)" userId="aad7e51c-a21c-4a3d-a271-ced90e22dfa7" providerId="ADAL" clId="{936394A3-392A-4FE5-BBC4-92C2A963D742}" dt="2026-10-25T16:22:45.795" v="135" actId="14100"/>
          <ac:picMkLst>
            <pc:docMk/>
            <pc:sldMk cId="2900045570" sldId="383"/>
            <ac:picMk id="3" creationId="{37983D09-99DF-875A-6D6A-017B28814B6A}"/>
          </ac:picMkLst>
        </pc:picChg>
      </pc:sldChg>
      <pc:sldChg chg="addSp modSp mod addAnim delAnim modAnim">
        <pc:chgData name="Shahnaz Kausar (1714217)" userId="aad7e51c-a21c-4a3d-a271-ced90e22dfa7" providerId="ADAL" clId="{936394A3-392A-4FE5-BBC4-92C2A963D742}" dt="2026-10-25T16:46:06.353" v="272"/>
        <pc:sldMkLst>
          <pc:docMk/>
          <pc:sldMk cId="242488941" sldId="384"/>
        </pc:sldMkLst>
        <pc:picChg chg="add mod">
          <ac:chgData name="Shahnaz Kausar (1714217)" userId="aad7e51c-a21c-4a3d-a271-ced90e22dfa7" providerId="ADAL" clId="{936394A3-392A-4FE5-BBC4-92C2A963D742}" dt="2026-10-25T16:26:08.768" v="153" actId="1076"/>
          <ac:picMkLst>
            <pc:docMk/>
            <pc:sldMk cId="242488941" sldId="384"/>
            <ac:picMk id="3" creationId="{EE292658-22F1-9D39-7534-3DED74EF3BFA}"/>
          </ac:picMkLst>
        </pc:picChg>
      </pc:sldChg>
      <pc:sldChg chg="addSp delSp modSp mod addAnim delAnim modAnim">
        <pc:chgData name="Shahnaz Kausar (1714217)" userId="aad7e51c-a21c-4a3d-a271-ced90e22dfa7" providerId="ADAL" clId="{936394A3-392A-4FE5-BBC4-92C2A963D742}" dt="2026-10-25T16:46:14.565" v="274"/>
        <pc:sldMkLst>
          <pc:docMk/>
          <pc:sldMk cId="2891181942" sldId="385"/>
        </pc:sldMkLst>
        <pc:spChg chg="del">
          <ac:chgData name="Shahnaz Kausar (1714217)" userId="aad7e51c-a21c-4a3d-a271-ced90e22dfa7" providerId="ADAL" clId="{936394A3-392A-4FE5-BBC4-92C2A963D742}" dt="2026-10-25T16:30:40.327" v="174" actId="478"/>
          <ac:spMkLst>
            <pc:docMk/>
            <pc:sldMk cId="2891181942" sldId="385"/>
            <ac:spMk id="4" creationId="{B34B3706-9EB0-4EE6-4FE4-0E223436C3E9}"/>
          </ac:spMkLst>
        </pc:spChg>
        <pc:picChg chg="add mod">
          <ac:chgData name="Shahnaz Kausar (1714217)" userId="aad7e51c-a21c-4a3d-a271-ced90e22dfa7" providerId="ADAL" clId="{936394A3-392A-4FE5-BBC4-92C2A963D742}" dt="2026-10-25T16:31:00.603" v="180" actId="14100"/>
          <ac:picMkLst>
            <pc:docMk/>
            <pc:sldMk cId="2891181942" sldId="385"/>
            <ac:picMk id="6" creationId="{08B939C6-FC73-367F-23A5-38FEE3C1C0D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459878-C319-6BF3-52DC-16FA4340A6C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82FA7FC-DFAE-8499-5A3E-AD9648D7FCA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58BFD57-AB0A-470B-A7AF-56DFE7B5174A}" type="datetimeFigureOut">
              <a:rPr lang="en-US" smtClean="0"/>
              <a:t>10/25/2026</a:t>
            </a:fld>
            <a:endParaRPr lang="en-US" dirty="0"/>
          </a:p>
        </p:txBody>
      </p:sp>
      <p:sp>
        <p:nvSpPr>
          <p:cNvPr id="4" name="Footer Placeholder 3">
            <a:extLst>
              <a:ext uri="{FF2B5EF4-FFF2-40B4-BE49-F238E27FC236}">
                <a16:creationId xmlns:a16="http://schemas.microsoft.com/office/drawing/2014/main" id="{4C9C12BB-9544-9F9A-BEDA-E7168643859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D1E77E4-B9A2-A882-9240-3AE65EE217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61A1-75D9-49F7-83EB-F5872642613A}" type="slidenum">
              <a:rPr lang="en-US" smtClean="0"/>
              <a:t>‹#›</a:t>
            </a:fld>
            <a:endParaRPr lang="en-US" dirty="0"/>
          </a:p>
        </p:txBody>
      </p:sp>
    </p:spTree>
    <p:extLst>
      <p:ext uri="{BB962C8B-B14F-4D97-AF65-F5344CB8AC3E}">
        <p14:creationId xmlns:p14="http://schemas.microsoft.com/office/powerpoint/2010/main" val="1477327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10/25/2026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1</a:t>
            </a:fld>
            <a:endParaRPr lang="en-US" dirty="0"/>
          </a:p>
        </p:txBody>
      </p:sp>
    </p:spTree>
    <p:extLst>
      <p:ext uri="{BB962C8B-B14F-4D97-AF65-F5344CB8AC3E}">
        <p14:creationId xmlns:p14="http://schemas.microsoft.com/office/powerpoint/2010/main" val="1575999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2673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dirty="0"/>
          </a:p>
        </p:txBody>
      </p:sp>
    </p:spTree>
    <p:extLst>
      <p:ext uri="{BB962C8B-B14F-4D97-AF65-F5344CB8AC3E}">
        <p14:creationId xmlns:p14="http://schemas.microsoft.com/office/powerpoint/2010/main" val="1860164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11</a:t>
            </a:fld>
            <a:endParaRPr lang="en-US" dirty="0"/>
          </a:p>
        </p:txBody>
      </p:sp>
    </p:spTree>
    <p:extLst>
      <p:ext uri="{BB962C8B-B14F-4D97-AF65-F5344CB8AC3E}">
        <p14:creationId xmlns:p14="http://schemas.microsoft.com/office/powerpoint/2010/main" val="41678901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Subtitle">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304799"/>
            <a:ext cx="12191998" cy="3215641"/>
          </a:xfrm>
        </p:spPr>
        <p:txBody>
          <a:bodyPr lIns="0" rIns="0" bIns="0" anchor="b" anchorCtr="0">
            <a:noAutofit/>
          </a:bodyPr>
          <a:lstStyle>
            <a:lvl1pPr algn="ctr">
              <a:defRPr sz="6000" kern="1200" cap="all" spc="300" baseline="0">
                <a:solidFill>
                  <a:schemeClr val="accent3">
                    <a:lumMod val="75000"/>
                  </a:schemeClr>
                </a:solidFill>
              </a:defRPr>
            </a:lvl1pPr>
          </a:lstStyle>
          <a:p>
            <a:r>
              <a:rPr lang="en-US" dirty="0"/>
              <a:t>Click to add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670628"/>
            <a:ext cx="12191997" cy="2577772"/>
          </a:xfrm>
        </p:spPr>
        <p:txBody>
          <a:bodyPr>
            <a:noAutofit/>
          </a:bodyPr>
          <a:lstStyle>
            <a:lvl1pPr marL="0" indent="0" algn="ctr">
              <a:buNone/>
              <a:defRPr sz="3200" b="0" i="0" cap="all" spc="600" baseline="0">
                <a:solidFill>
                  <a:schemeClr val="accent3"/>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41193215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3" y="1821180"/>
            <a:ext cx="12191994" cy="3215641"/>
          </a:xfrm>
        </p:spPr>
        <p:txBody>
          <a:bodyPr lIns="0" rIns="0" bIns="0" anchor="ctr" anchorCtr="0">
            <a:noAutofit/>
          </a:bodyPr>
          <a:lstStyle>
            <a:lvl1pPr algn="ctr">
              <a:defRPr sz="6000" kern="1200" cap="all" spc="300" baseline="0">
                <a:solidFill>
                  <a:schemeClr val="accent3">
                    <a:lumMod val="75000"/>
                  </a:schemeClr>
                </a:solidFill>
              </a:defRPr>
            </a:lvl1pPr>
          </a:lstStyle>
          <a:p>
            <a:r>
              <a:rPr lang="en-US" dirty="0"/>
              <a:t>Click to add title</a:t>
            </a:r>
          </a:p>
        </p:txBody>
      </p:sp>
    </p:spTree>
    <p:extLst>
      <p:ext uri="{BB962C8B-B14F-4D97-AF65-F5344CB8AC3E}">
        <p14:creationId xmlns:p14="http://schemas.microsoft.com/office/powerpoint/2010/main" val="163504510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3">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A084D09-1B2D-4EE2-82A7-83196133B801}"/>
              </a:ext>
              <a:ext uri="{C183D7F6-B498-43B3-948B-1728B52AA6E4}">
                <adec:decorative xmlns:adec="http://schemas.microsoft.com/office/drawing/2017/decorative" val="1"/>
              </a:ext>
            </a:extLst>
          </p:cNvPr>
          <p:cNvGrpSpPr/>
          <p:nvPr userDrawn="1"/>
        </p:nvGrpSpPr>
        <p:grpSpPr>
          <a:xfrm>
            <a:off x="0" y="-6350"/>
            <a:ext cx="12185769" cy="6864350"/>
            <a:chOff x="0" y="-6350"/>
            <a:chExt cx="12185769" cy="6864350"/>
          </a:xfrm>
        </p:grpSpPr>
        <p:sp>
          <p:nvSpPr>
            <p:cNvPr id="4" name="Rectangle 3">
              <a:extLst>
                <a:ext uri="{FF2B5EF4-FFF2-40B4-BE49-F238E27FC236}">
                  <a16:creationId xmlns:a16="http://schemas.microsoft.com/office/drawing/2014/main" id="{53860AA6-1B14-DF89-B725-CC444E502028}"/>
                </a:ext>
                <a:ext uri="{C183D7F6-B498-43B3-948B-1728B52AA6E4}">
                  <adec:decorative xmlns:adec="http://schemas.microsoft.com/office/drawing/2017/decorative" val="1"/>
                </a:ext>
              </a:extLst>
            </p:cNvPr>
            <p:cNvSpPr/>
            <p:nvPr/>
          </p:nvSpPr>
          <p:spPr>
            <a:xfrm>
              <a:off x="0" y="-6350"/>
              <a:ext cx="6160393"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Content Placeholder 14">
              <a:extLst>
                <a:ext uri="{FF2B5EF4-FFF2-40B4-BE49-F238E27FC236}">
                  <a16:creationId xmlns:a16="http://schemas.microsoft.com/office/drawing/2014/main" id="{D172E570-D67F-4980-88C2-CF6560C1C193}"/>
                </a:ext>
                <a:ext uri="{C183D7F6-B498-43B3-948B-1728B52AA6E4}">
                  <adec:decorative xmlns:adec="http://schemas.microsoft.com/office/drawing/2017/decorative" val="1"/>
                </a:ext>
              </a:extLst>
            </p:cNvPr>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rot="5400000">
              <a:off x="5750267" y="410125"/>
              <a:ext cx="6845628" cy="6025377"/>
            </a:xfrm>
            <a:prstGeom prst="rect">
              <a:avLst/>
            </a:prstGeom>
          </p:spPr>
        </p:pic>
        <p:grpSp>
          <p:nvGrpSpPr>
            <p:cNvPr id="7" name="Group 6">
              <a:extLst>
                <a:ext uri="{FF2B5EF4-FFF2-40B4-BE49-F238E27FC236}">
                  <a16:creationId xmlns:a16="http://schemas.microsoft.com/office/drawing/2014/main" id="{AF90BF68-CF26-6705-CBFD-428BEB787EDB}"/>
                </a:ext>
              </a:extLst>
            </p:cNvPr>
            <p:cNvGrpSpPr/>
            <p:nvPr/>
          </p:nvGrpSpPr>
          <p:grpSpPr>
            <a:xfrm rot="10800000">
              <a:off x="5304704" y="259572"/>
              <a:ext cx="584267" cy="390181"/>
              <a:chOff x="1876516" y="596691"/>
              <a:chExt cx="584267" cy="390181"/>
            </a:xfrm>
          </p:grpSpPr>
          <p:sp>
            <p:nvSpPr>
              <p:cNvPr id="8" name="Oval 7">
                <a:extLst>
                  <a:ext uri="{FF2B5EF4-FFF2-40B4-BE49-F238E27FC236}">
                    <a16:creationId xmlns:a16="http://schemas.microsoft.com/office/drawing/2014/main" id="{1066F635-8DB9-B091-8467-D8F0327217F4}"/>
                  </a:ext>
                  <a:ext uri="{C183D7F6-B498-43B3-948B-1728B52AA6E4}">
                    <adec:decorative xmlns:adec="http://schemas.microsoft.com/office/drawing/2017/decorative" val="1"/>
                  </a:ext>
                </a:extLst>
              </p:cNvPr>
              <p:cNvSpPr/>
              <p:nvPr/>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Graphic 12">
                <a:extLst>
                  <a:ext uri="{FF2B5EF4-FFF2-40B4-BE49-F238E27FC236}">
                    <a16:creationId xmlns:a16="http://schemas.microsoft.com/office/drawing/2014/main" id="{882D2FD3-A05B-400C-6347-115486FFD943}"/>
                  </a:ext>
                  <a:ext uri="{C183D7F6-B498-43B3-948B-1728B52AA6E4}">
                    <adec:decorative xmlns:adec="http://schemas.microsoft.com/office/drawing/2017/decorative" val="1"/>
                  </a:ext>
                </a:extLst>
              </p:cNvPr>
              <p:cNvSpPr/>
              <p:nvPr/>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960459F4-C5B9-4070-46D1-2E7DA3EFBFC9}"/>
              </a:ext>
            </a:extLst>
          </p:cNvPr>
          <p:cNvSpPr>
            <a:spLocks noGrp="1"/>
          </p:cNvSpPr>
          <p:nvPr>
            <p:ph type="title"/>
          </p:nvPr>
        </p:nvSpPr>
        <p:spPr>
          <a:xfrm>
            <a:off x="838201" y="365125"/>
            <a:ext cx="4466502" cy="1936866"/>
          </a:xfrm>
        </p:spPr>
        <p:txBody>
          <a:bodyPr anchor="b"/>
          <a:lstStyle>
            <a:lvl1pPr>
              <a:defRPr sz="3200" cap="all" baseline="0">
                <a:solidFill>
                  <a:schemeClr val="accent3">
                    <a:lumMod val="75000"/>
                  </a:schemeClr>
                </a:solidFill>
              </a:defRPr>
            </a:lvl1pPr>
          </a:lstStyle>
          <a:p>
            <a:r>
              <a:rPr lang="en-US"/>
              <a:t>Click to edit Master title style</a:t>
            </a:r>
            <a:endParaRPr lang="en-US" dirty="0"/>
          </a:p>
        </p:txBody>
      </p:sp>
      <p:cxnSp>
        <p:nvCxnSpPr>
          <p:cNvPr id="5" name="Straight Connector 4">
            <a:extLst>
              <a:ext uri="{FF2B5EF4-FFF2-40B4-BE49-F238E27FC236}">
                <a16:creationId xmlns:a16="http://schemas.microsoft.com/office/drawing/2014/main" id="{34F613B1-323C-4C25-4526-1D3313A7161D}"/>
              </a:ext>
              <a:ext uri="{C183D7F6-B498-43B3-948B-1728B52AA6E4}">
                <adec:decorative xmlns:adec="http://schemas.microsoft.com/office/drawing/2017/decorative" val="1"/>
              </a:ext>
            </a:extLst>
          </p:cNvPr>
          <p:cNvCxnSpPr>
            <a:cxnSpLocks/>
          </p:cNvCxnSpPr>
          <p:nvPr userDrawn="1"/>
        </p:nvCxnSpPr>
        <p:spPr>
          <a:xfrm>
            <a:off x="835831" y="2620500"/>
            <a:ext cx="4471665"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2D2C2143-1936-BBDA-A6A8-40B6DBD16AED}"/>
              </a:ext>
            </a:extLst>
          </p:cNvPr>
          <p:cNvSpPr>
            <a:spLocks noGrp="1"/>
          </p:cNvSpPr>
          <p:nvPr>
            <p:ph sz="quarter" idx="10" hasCustomPrompt="1"/>
          </p:nvPr>
        </p:nvSpPr>
        <p:spPr>
          <a:xfrm>
            <a:off x="838201" y="3097848"/>
            <a:ext cx="4466504" cy="3405187"/>
          </a:xfrm>
        </p:spPr>
        <p:txBody>
          <a:bodyPr/>
          <a:lstStyle>
            <a:lvl1pPr>
              <a:lnSpc>
                <a:spcPct val="120000"/>
              </a:lnSpc>
              <a:spcBef>
                <a:spcPts val="1000"/>
              </a:spcBef>
              <a:spcAft>
                <a:spcPts val="600"/>
              </a:spcAft>
              <a:defRPr sz="1800">
                <a:solidFill>
                  <a:schemeClr val="bg1"/>
                </a:solidFill>
                <a:latin typeface="+mn-lt"/>
              </a:defRPr>
            </a:lvl1pPr>
            <a:lvl2pPr>
              <a:lnSpc>
                <a:spcPct val="120000"/>
              </a:lnSpc>
              <a:spcBef>
                <a:spcPts val="1000"/>
              </a:spcBef>
              <a:spcAft>
                <a:spcPts val="600"/>
              </a:spcAft>
              <a:defRPr sz="1600">
                <a:solidFill>
                  <a:schemeClr val="bg1"/>
                </a:solidFill>
                <a:latin typeface="+mn-lt"/>
              </a:defRPr>
            </a:lvl2pPr>
            <a:lvl3pPr>
              <a:lnSpc>
                <a:spcPct val="120000"/>
              </a:lnSpc>
              <a:spcBef>
                <a:spcPts val="1000"/>
              </a:spcBef>
              <a:spcAft>
                <a:spcPts val="600"/>
              </a:spcAft>
              <a:defRPr sz="1400">
                <a:solidFill>
                  <a:schemeClr val="bg1"/>
                </a:solidFill>
                <a:latin typeface="+mn-lt"/>
              </a:defRPr>
            </a:lvl3pPr>
            <a:lvl4pPr>
              <a:lnSpc>
                <a:spcPct val="120000"/>
              </a:lnSpc>
              <a:spcBef>
                <a:spcPts val="1000"/>
              </a:spcBef>
              <a:spcAft>
                <a:spcPts val="600"/>
              </a:spcAft>
              <a:defRPr sz="1200">
                <a:solidFill>
                  <a:schemeClr val="bg1"/>
                </a:solidFill>
                <a:latin typeface="+mn-lt"/>
              </a:defRPr>
            </a:lvl4pPr>
            <a:lvl5pPr>
              <a:lnSpc>
                <a:spcPct val="120000"/>
              </a:lnSpc>
              <a:spcBef>
                <a:spcPts val="1000"/>
              </a:spcBef>
              <a:spcAft>
                <a:spcPts val="600"/>
              </a:spcAft>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0904071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itle and 2 column">
    <p:bg>
      <p:bgPr>
        <a:gradFill>
          <a:gsLst>
            <a:gs pos="100000">
              <a:schemeClr val="tx2"/>
            </a:gs>
            <a:gs pos="81000">
              <a:schemeClr val="accent6"/>
            </a:gs>
            <a:gs pos="31000">
              <a:srgbClr val="02090E"/>
            </a:gs>
            <a:gs pos="14000">
              <a:schemeClr val="accent4">
                <a:lumMod val="75000"/>
              </a:schemeClr>
            </a:gs>
            <a:gs pos="0">
              <a:schemeClr val="accent4"/>
            </a:gs>
          </a:gsLst>
          <a:lin ang="126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EB5B81B-FCE8-FE9C-8F0A-6488B25F0F6A}"/>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21869" y="579120"/>
            <a:ext cx="11548261" cy="2733306"/>
          </a:xfrm>
        </p:spPr>
        <p:txBody>
          <a:bodyPr anchor="b">
            <a:noAutofit/>
          </a:bodyPr>
          <a:lstStyle>
            <a:lvl1pPr algn="ctr">
              <a:defRPr sz="3200" cap="all" spc="300" baseline="0"/>
            </a:lvl1pPr>
          </a:lstStyle>
          <a:p>
            <a:r>
              <a:rPr lang="en-US" dirty="0"/>
              <a:t>Click to add title</a:t>
            </a:r>
          </a:p>
        </p:txBody>
      </p:sp>
      <p:sp>
        <p:nvSpPr>
          <p:cNvPr id="7" name="Subtitle 2">
            <a:extLst>
              <a:ext uri="{FF2B5EF4-FFF2-40B4-BE49-F238E27FC236}">
                <a16:creationId xmlns:a16="http://schemas.microsoft.com/office/drawing/2014/main" id="{5F877C2F-8190-18D9-5D24-5BD7B05A29F8}"/>
              </a:ext>
            </a:extLst>
          </p:cNvPr>
          <p:cNvSpPr>
            <a:spLocks noGrp="1"/>
          </p:cNvSpPr>
          <p:nvPr>
            <p:ph type="subTitle" idx="1" hasCustomPrompt="1"/>
          </p:nvPr>
        </p:nvSpPr>
        <p:spPr>
          <a:xfrm>
            <a:off x="321868" y="3484615"/>
            <a:ext cx="11562303" cy="2387865"/>
          </a:xfrm>
        </p:spPr>
        <p:txBody>
          <a:bodyPr>
            <a:noAutofit/>
          </a:bodyPr>
          <a:lstStyle>
            <a:lvl1pPr marL="0" indent="0" algn="ctr">
              <a:buNone/>
              <a:defRPr sz="60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86865902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p:bg>
      <p:bgPr>
        <a:gradFill>
          <a:gsLst>
            <a:gs pos="100000">
              <a:schemeClr val="tx2"/>
            </a:gs>
            <a:gs pos="79000">
              <a:schemeClr val="accent6"/>
            </a:gs>
            <a:gs pos="31000">
              <a:srgbClr val="02090E"/>
            </a:gs>
            <a:gs pos="14000">
              <a:schemeClr val="accent4">
                <a:lumMod val="75000"/>
              </a:schemeClr>
            </a:gs>
            <a:gs pos="0">
              <a:schemeClr val="accent4"/>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64209F-41AB-70E5-1B9E-7490900C59C9}"/>
              </a:ext>
              <a:ext uri="{C183D7F6-B498-43B3-948B-1728B52AA6E4}">
                <adec:decorative xmlns:adec="http://schemas.microsoft.com/office/drawing/2017/decorative" val="1"/>
              </a:ext>
            </a:extLst>
          </p:cNvPr>
          <p:cNvSpPr/>
          <p:nvPr userDrawn="1"/>
        </p:nvSpPr>
        <p:spPr>
          <a:xfrm>
            <a:off x="2" y="1"/>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032D3409-585B-54E2-1DCC-AC58804E4AE7}"/>
              </a:ext>
              <a:ext uri="{C183D7F6-B498-43B3-948B-1728B52AA6E4}">
                <adec:decorative xmlns:adec="http://schemas.microsoft.com/office/drawing/2017/decorative" val="1"/>
              </a:ext>
            </a:extLst>
          </p:cNvPr>
          <p:cNvSpPr/>
          <p:nvPr userDrawn="1"/>
        </p:nvSpPr>
        <p:spPr>
          <a:xfrm>
            <a:off x="1" y="-6350"/>
            <a:ext cx="6096000"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99891" y="511762"/>
            <a:ext cx="4960830" cy="2785158"/>
          </a:xfrm>
        </p:spPr>
        <p:txBody>
          <a:bodyPr anchor="b">
            <a:noAutofit/>
          </a:bodyPr>
          <a:lstStyle>
            <a:lvl1pPr algn="l">
              <a:defRPr sz="2400" cap="all" spc="300" baseline="0"/>
            </a:lvl1pPr>
          </a:lstStyle>
          <a:p>
            <a:r>
              <a:rPr lang="en-US" dirty="0"/>
              <a:t>Click to add title</a:t>
            </a:r>
          </a:p>
        </p:txBody>
      </p:sp>
      <p:sp>
        <p:nvSpPr>
          <p:cNvPr id="8" name="Subtitle 2">
            <a:extLst>
              <a:ext uri="{FF2B5EF4-FFF2-40B4-BE49-F238E27FC236}">
                <a16:creationId xmlns:a16="http://schemas.microsoft.com/office/drawing/2014/main" id="{E47B8A5C-E279-DB0B-E9D3-927417876125}"/>
              </a:ext>
            </a:extLst>
          </p:cNvPr>
          <p:cNvSpPr>
            <a:spLocks noGrp="1"/>
          </p:cNvSpPr>
          <p:nvPr>
            <p:ph type="subTitle" idx="1" hasCustomPrompt="1"/>
          </p:nvPr>
        </p:nvSpPr>
        <p:spPr>
          <a:xfrm>
            <a:off x="802640" y="3484615"/>
            <a:ext cx="4958081" cy="2387865"/>
          </a:xfrm>
        </p:spPr>
        <p:txBody>
          <a:bodyPr>
            <a:noAutofit/>
          </a:bodyPr>
          <a:lstStyle>
            <a:lvl1pPr marL="0" indent="0" algn="l">
              <a:buNone/>
              <a:defRPr sz="32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0" name="Picture Placeholder 9">
            <a:extLst>
              <a:ext uri="{FF2B5EF4-FFF2-40B4-BE49-F238E27FC236}">
                <a16:creationId xmlns:a16="http://schemas.microsoft.com/office/drawing/2014/main" id="{D386C402-C5C5-2A54-C618-62673AD93CB4}"/>
              </a:ext>
            </a:extLst>
          </p:cNvPr>
          <p:cNvSpPr>
            <a:spLocks noGrp="1"/>
          </p:cNvSpPr>
          <p:nvPr>
            <p:ph type="pic" sz="quarter" idx="13"/>
          </p:nvPr>
        </p:nvSpPr>
        <p:spPr>
          <a:xfrm>
            <a:off x="6497638" y="336550"/>
            <a:ext cx="5322887" cy="6184900"/>
          </a:xfrm>
        </p:spPr>
        <p:txBody>
          <a:bodyPr/>
          <a:lstStyle>
            <a:lvl1pPr algn="ctr">
              <a:defRPr sz="2000"/>
            </a:lvl1pPr>
          </a:lstStyle>
          <a:p>
            <a:r>
              <a:rPr lang="en-US"/>
              <a:t>Click icon to add picture</a:t>
            </a:r>
            <a:endParaRPr lang="en-US"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6832185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and 2 column">
    <p:bg>
      <p:bgPr>
        <a:gradFill>
          <a:gsLst>
            <a:gs pos="100000">
              <a:schemeClr val="tx2"/>
            </a:gs>
            <a:gs pos="79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4" name="Content Placeholder 14">
            <a:extLst>
              <a:ext uri="{FF2B5EF4-FFF2-40B4-BE49-F238E27FC236}">
                <a16:creationId xmlns:a16="http://schemas.microsoft.com/office/drawing/2014/main" id="{318CE367-BBCB-F4AB-635F-4C9995EAE35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50"/>
            <a:ext cx="2356339" cy="6853863"/>
          </a:xfrm>
          <a:prstGeom prst="rect">
            <a:avLst/>
          </a:prstGeom>
        </p:spPr>
      </p:pic>
      <p:sp>
        <p:nvSpPr>
          <p:cNvPr id="5" name="Rectangle 4">
            <a:extLst>
              <a:ext uri="{FF2B5EF4-FFF2-40B4-BE49-F238E27FC236}">
                <a16:creationId xmlns:a16="http://schemas.microsoft.com/office/drawing/2014/main" id="{5CE3FBBA-81E2-31F1-EF51-02706B5B5C0A}"/>
              </a:ext>
              <a:ext uri="{C183D7F6-B498-43B3-948B-1728B52AA6E4}">
                <adec:decorative xmlns:adec="http://schemas.microsoft.com/office/drawing/2017/decorative" val="1"/>
              </a:ext>
            </a:extLst>
          </p:cNvPr>
          <p:cNvSpPr/>
          <p:nvPr userDrawn="1"/>
        </p:nvSpPr>
        <p:spPr>
          <a:xfrm>
            <a:off x="2356339" y="-6350"/>
            <a:ext cx="983180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6" name="Straight Connector 5">
            <a:extLst>
              <a:ext uri="{FF2B5EF4-FFF2-40B4-BE49-F238E27FC236}">
                <a16:creationId xmlns:a16="http://schemas.microsoft.com/office/drawing/2014/main" id="{9AD3746D-3CD1-FFA5-0019-AD0C588B1924}"/>
              </a:ext>
              <a:ext uri="{C183D7F6-B498-43B3-948B-1728B52AA6E4}">
                <adec:decorative xmlns:adec="http://schemas.microsoft.com/office/drawing/2017/decorative" val="1"/>
              </a:ext>
            </a:extLst>
          </p:cNvPr>
          <p:cNvCxnSpPr>
            <a:cxnSpLocks/>
          </p:cNvCxnSpPr>
          <p:nvPr userDrawn="1"/>
        </p:nvCxnSpPr>
        <p:spPr>
          <a:xfrm>
            <a:off x="3305669" y="2002443"/>
            <a:ext cx="792211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305669" y="113097"/>
            <a:ext cx="7420819" cy="16563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3" name="Content Placeholder 12">
            <a:extLst>
              <a:ext uri="{FF2B5EF4-FFF2-40B4-BE49-F238E27FC236}">
                <a16:creationId xmlns:a16="http://schemas.microsoft.com/office/drawing/2014/main" id="{B9624CF4-7769-4663-3361-39136F5E20C8}"/>
              </a:ext>
            </a:extLst>
          </p:cNvPr>
          <p:cNvSpPr>
            <a:spLocks noGrp="1"/>
          </p:cNvSpPr>
          <p:nvPr>
            <p:ph sz="quarter" idx="31" hasCustomPrompt="1"/>
          </p:nvPr>
        </p:nvSpPr>
        <p:spPr>
          <a:xfrm>
            <a:off x="3305669" y="2470150"/>
            <a:ext cx="7420819" cy="3676649"/>
          </a:xfrm>
        </p:spPr>
        <p:txBody>
          <a:bodyPr/>
          <a:lstStyle>
            <a:lvl1pPr marL="285750" indent="-285750">
              <a:lnSpc>
                <a:spcPct val="120000"/>
              </a:lnSpc>
              <a:spcBef>
                <a:spcPts val="1000"/>
              </a:spcBef>
              <a:spcAft>
                <a:spcPts val="600"/>
              </a:spcAft>
              <a:buClr>
                <a:schemeClr val="accent3"/>
              </a:buClr>
              <a:buFont typeface="Arial" panose="020B0604020202020204" pitchFamily="34" charset="0"/>
              <a:buChar char="•"/>
              <a:defRPr sz="1800">
                <a:solidFill>
                  <a:schemeClr val="bg1"/>
                </a:solidFill>
                <a:latin typeface="+mn-lt"/>
              </a:defRPr>
            </a:lvl1pPr>
            <a:lvl2pPr marL="800100" indent="-342900">
              <a:lnSpc>
                <a:spcPct val="120000"/>
              </a:lnSpc>
              <a:spcBef>
                <a:spcPts val="1000"/>
              </a:spcBef>
              <a:spcAft>
                <a:spcPts val="600"/>
              </a:spcAft>
              <a:buClr>
                <a:schemeClr val="accent3"/>
              </a:buClr>
              <a:buFont typeface="Arial" panose="020B0604020202020204" pitchFamily="34" charset="0"/>
              <a:buChar char="•"/>
              <a:defRPr sz="1600">
                <a:solidFill>
                  <a:schemeClr val="bg1"/>
                </a:solidFill>
                <a:latin typeface="+mn-lt"/>
              </a:defRPr>
            </a:lvl2pPr>
            <a:lvl3pPr marL="1257300" indent="-342900">
              <a:lnSpc>
                <a:spcPct val="120000"/>
              </a:lnSpc>
              <a:spcBef>
                <a:spcPts val="1000"/>
              </a:spcBef>
              <a:spcAft>
                <a:spcPts val="600"/>
              </a:spcAft>
              <a:buClr>
                <a:schemeClr val="accent3"/>
              </a:buClr>
              <a:buFont typeface="Arial" panose="020B0604020202020204" pitchFamily="34" charset="0"/>
              <a:buChar char="•"/>
              <a:defRPr sz="1400">
                <a:solidFill>
                  <a:schemeClr val="bg1"/>
                </a:solidFill>
                <a:latin typeface="+mn-lt"/>
              </a:defRPr>
            </a:lvl3pPr>
            <a:lvl4pPr marL="16573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4pPr>
            <a:lvl5pPr marL="21145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02802670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361F2FA-20C7-5447-C138-CE2CA1867FE7}"/>
              </a:ext>
              <a:ext uri="{C183D7F6-B498-43B3-948B-1728B52AA6E4}">
                <adec:decorative xmlns:adec="http://schemas.microsoft.com/office/drawing/2017/decorative" val="1"/>
              </a:ext>
            </a:extLst>
          </p:cNvPr>
          <p:cNvGrpSpPr/>
          <p:nvPr userDrawn="1"/>
        </p:nvGrpSpPr>
        <p:grpSpPr>
          <a:xfrm>
            <a:off x="3" y="2"/>
            <a:ext cx="12191997" cy="6857998"/>
            <a:chOff x="3" y="2"/>
            <a:chExt cx="12191997" cy="6857998"/>
          </a:xfrm>
        </p:grpSpPr>
        <p:sp>
          <p:nvSpPr>
            <p:cNvPr id="21" name="Rectangle 20">
              <a:extLst>
                <a:ext uri="{FF2B5EF4-FFF2-40B4-BE49-F238E27FC236}">
                  <a16:creationId xmlns:a16="http://schemas.microsoft.com/office/drawing/2014/main" id="{DFEDD626-82E4-71C6-25F1-CDA46B7B3F39}"/>
                </a:ext>
              </a:extLst>
            </p:cNvPr>
            <p:cNvSpPr/>
            <p:nvPr/>
          </p:nvSpPr>
          <p:spPr>
            <a:xfrm>
              <a:off x="3" y="2"/>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DC952AF-CE06-54F7-CB4A-1722F90AC3DF}"/>
                </a:ext>
                <a:ext uri="{C183D7F6-B498-43B3-948B-1728B52AA6E4}">
                  <adec:decorative xmlns:adec="http://schemas.microsoft.com/office/drawing/2017/decorative" val="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 y="2"/>
              <a:ext cx="12191994" cy="6857996"/>
            </a:xfrm>
            <a:prstGeom prst="rect">
              <a:avLst/>
            </a:prstGeom>
          </p:spPr>
        </p:pic>
        <p:grpSp>
          <p:nvGrpSpPr>
            <p:cNvPr id="11" name="Group 10">
              <a:extLst>
                <a:ext uri="{FF2B5EF4-FFF2-40B4-BE49-F238E27FC236}">
                  <a16:creationId xmlns:a16="http://schemas.microsoft.com/office/drawing/2014/main" id="{6E6EDFF3-843B-AAE9-DB73-423142606F52}"/>
                </a:ext>
              </a:extLst>
            </p:cNvPr>
            <p:cNvGrpSpPr/>
            <p:nvPr/>
          </p:nvGrpSpPr>
          <p:grpSpPr>
            <a:xfrm rot="5400000">
              <a:off x="1645776" y="1222395"/>
              <a:ext cx="431603" cy="412684"/>
              <a:chOff x="1870859" y="869908"/>
              <a:chExt cx="431603" cy="412684"/>
            </a:xfrm>
          </p:grpSpPr>
          <p:sp>
            <p:nvSpPr>
              <p:cNvPr id="12" name="Graphic 15">
                <a:extLst>
                  <a:ext uri="{FF2B5EF4-FFF2-40B4-BE49-F238E27FC236}">
                    <a16:creationId xmlns:a16="http://schemas.microsoft.com/office/drawing/2014/main" id="{312F4F85-6C79-201D-E20D-64CD4728E4C8}"/>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01D71DAD-ECC6-A850-88E4-A4EDCF494A24}"/>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14" name="Group 13">
              <a:extLst>
                <a:ext uri="{FF2B5EF4-FFF2-40B4-BE49-F238E27FC236}">
                  <a16:creationId xmlns:a16="http://schemas.microsoft.com/office/drawing/2014/main" id="{C632CC6D-6024-2368-8EBA-4B7A2D6428BC}"/>
                </a:ext>
              </a:extLst>
            </p:cNvPr>
            <p:cNvGrpSpPr/>
            <p:nvPr/>
          </p:nvGrpSpPr>
          <p:grpSpPr>
            <a:xfrm rot="20626702">
              <a:off x="10248169" y="5448942"/>
              <a:ext cx="431603" cy="412684"/>
              <a:chOff x="1870859" y="869908"/>
              <a:chExt cx="431603" cy="412684"/>
            </a:xfrm>
          </p:grpSpPr>
          <p:sp>
            <p:nvSpPr>
              <p:cNvPr id="6" name="Graphic 15">
                <a:extLst>
                  <a:ext uri="{FF2B5EF4-FFF2-40B4-BE49-F238E27FC236}">
                    <a16:creationId xmlns:a16="http://schemas.microsoft.com/office/drawing/2014/main" id="{B05BE7BE-7D54-A09B-8A67-6B28CF6BB6C0}"/>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7" name="Graphic 12">
                <a:extLst>
                  <a:ext uri="{FF2B5EF4-FFF2-40B4-BE49-F238E27FC236}">
                    <a16:creationId xmlns:a16="http://schemas.microsoft.com/office/drawing/2014/main" id="{258346A9-F75C-6704-EEED-CF7A8A0F8010}"/>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782CC39D-03B1-4933-F236-462B5862EBEC}"/>
              </a:ext>
            </a:extLst>
          </p:cNvPr>
          <p:cNvSpPr>
            <a:spLocks noGrp="1"/>
          </p:cNvSpPr>
          <p:nvPr>
            <p:ph type="title"/>
          </p:nvPr>
        </p:nvSpPr>
        <p:spPr>
          <a:xfrm>
            <a:off x="2932448" y="264160"/>
            <a:ext cx="6327105" cy="3373973"/>
          </a:xfrm>
        </p:spPr>
        <p:txBody>
          <a:bodyPr anchor="b"/>
          <a:lstStyle>
            <a:lvl1pPr algn="ctr">
              <a:defRPr sz="3200" cap="all" spc="600" baseline="0">
                <a:solidFill>
                  <a:schemeClr val="accent3">
                    <a:lumMod val="75000"/>
                  </a:schemeClr>
                </a:solidFill>
              </a:defRPr>
            </a:lvl1pPr>
          </a:lstStyle>
          <a:p>
            <a:r>
              <a:rPr lang="en-US"/>
              <a:t>Click to edit Master title style</a:t>
            </a:r>
            <a:endParaRPr lang="en-US" dirty="0"/>
          </a:p>
        </p:txBody>
      </p:sp>
      <p:sp>
        <p:nvSpPr>
          <p:cNvPr id="5" name="Subtitle 2">
            <a:extLst>
              <a:ext uri="{FF2B5EF4-FFF2-40B4-BE49-F238E27FC236}">
                <a16:creationId xmlns:a16="http://schemas.microsoft.com/office/drawing/2014/main" id="{F711CA51-49DC-62CA-F147-F286B1C9DBD9}"/>
              </a:ext>
            </a:extLst>
          </p:cNvPr>
          <p:cNvSpPr>
            <a:spLocks noGrp="1"/>
          </p:cNvSpPr>
          <p:nvPr>
            <p:ph type="subTitle" idx="1" hasCustomPrompt="1"/>
          </p:nvPr>
        </p:nvSpPr>
        <p:spPr>
          <a:xfrm>
            <a:off x="2932448" y="3962135"/>
            <a:ext cx="6327105" cy="2653771"/>
          </a:xfrm>
        </p:spPr>
        <p:txBody>
          <a:bodyPr>
            <a:noAutofit/>
          </a:bodyPr>
          <a:lstStyle>
            <a:lvl1pPr marL="0" indent="0" algn="ctr">
              <a:buNone/>
              <a:defRPr sz="1800" b="0" i="0" cap="all" spc="300" baseline="0">
                <a:solidFill>
                  <a:schemeClr val="bg1"/>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11183414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7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C7D5518-914C-92E3-E9EC-26752C9F05AD}"/>
              </a:ext>
              <a:ext uri="{C183D7F6-B498-43B3-948B-1728B52AA6E4}">
                <adec:decorative xmlns:adec="http://schemas.microsoft.com/office/drawing/2017/decorative" val="1"/>
              </a:ext>
            </a:extLst>
          </p:cNvPr>
          <p:cNvGrpSpPr/>
          <p:nvPr userDrawn="1"/>
        </p:nvGrpSpPr>
        <p:grpSpPr>
          <a:xfrm>
            <a:off x="-1" y="-6350"/>
            <a:ext cx="12192000" cy="6864350"/>
            <a:chOff x="-1" y="-6350"/>
            <a:chExt cx="12192000" cy="6864350"/>
          </a:xfrm>
        </p:grpSpPr>
        <p:sp>
          <p:nvSpPr>
            <p:cNvPr id="4" name="Rectangle 3">
              <a:extLst>
                <a:ext uri="{FF2B5EF4-FFF2-40B4-BE49-F238E27FC236}">
                  <a16:creationId xmlns:a16="http://schemas.microsoft.com/office/drawing/2014/main" id="{C82D0B82-F74C-65EF-3BF6-8EEA16F36B7D}"/>
                </a:ext>
                <a:ext uri="{C183D7F6-B498-43B3-948B-1728B52AA6E4}">
                  <adec:decorative xmlns:adec="http://schemas.microsoft.com/office/drawing/2017/decorative" val="1"/>
                </a:ext>
              </a:extLst>
            </p:cNvPr>
            <p:cNvSpPr/>
            <p:nvPr/>
          </p:nvSpPr>
          <p:spPr>
            <a:xfrm>
              <a:off x="1428750" y="-6350"/>
              <a:ext cx="10763249"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Picture 5" descr="A blue and purple spiral&#10;&#10;Description automatically generated">
              <a:extLst>
                <a:ext uri="{FF2B5EF4-FFF2-40B4-BE49-F238E27FC236}">
                  <a16:creationId xmlns:a16="http://schemas.microsoft.com/office/drawing/2014/main" id="{44E12326-9CF4-38EC-1BAF-1F994F22089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93"/>
            <a:stretch/>
          </p:blipFill>
          <p:spPr>
            <a:xfrm flipH="1">
              <a:off x="-1" y="0"/>
              <a:ext cx="1428751" cy="6858000"/>
            </a:xfrm>
            <a:prstGeom prst="rect">
              <a:avLst/>
            </a:prstGeom>
          </p:spPr>
        </p:pic>
        <p:grpSp>
          <p:nvGrpSpPr>
            <p:cNvPr id="7" name="Group 6">
              <a:extLst>
                <a:ext uri="{FF2B5EF4-FFF2-40B4-BE49-F238E27FC236}">
                  <a16:creationId xmlns:a16="http://schemas.microsoft.com/office/drawing/2014/main" id="{AD5C1D9C-B114-FC6A-9213-7287D39EAD9F}"/>
                </a:ext>
              </a:extLst>
            </p:cNvPr>
            <p:cNvGrpSpPr/>
            <p:nvPr/>
          </p:nvGrpSpPr>
          <p:grpSpPr>
            <a:xfrm>
              <a:off x="10649689" y="4382998"/>
              <a:ext cx="754139" cy="1865729"/>
              <a:chOff x="653351" y="2693558"/>
              <a:chExt cx="754139" cy="1865729"/>
            </a:xfrm>
          </p:grpSpPr>
          <p:sp>
            <p:nvSpPr>
              <p:cNvPr id="11" name="Graphic 15">
                <a:extLst>
                  <a:ext uri="{FF2B5EF4-FFF2-40B4-BE49-F238E27FC236}">
                    <a16:creationId xmlns:a16="http://schemas.microsoft.com/office/drawing/2014/main" id="{2BC89B10-C93E-8CE5-73B3-F6049168C313}"/>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9DB2AA2-9661-AC91-932D-2F1BEC47BD8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86C9AC9B-3792-E880-03FE-D46FB046AB6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8" name="Group 7">
              <a:extLst>
                <a:ext uri="{FF2B5EF4-FFF2-40B4-BE49-F238E27FC236}">
                  <a16:creationId xmlns:a16="http://schemas.microsoft.com/office/drawing/2014/main" id="{1142A133-65D6-D958-C0CD-E8D45B9BD7BB}"/>
                </a:ext>
              </a:extLst>
            </p:cNvPr>
            <p:cNvGrpSpPr/>
            <p:nvPr/>
          </p:nvGrpSpPr>
          <p:grpSpPr>
            <a:xfrm>
              <a:off x="1870859" y="869908"/>
              <a:ext cx="431603" cy="412684"/>
              <a:chOff x="1870859" y="869908"/>
              <a:chExt cx="431603" cy="412684"/>
            </a:xfrm>
          </p:grpSpPr>
          <p:sp>
            <p:nvSpPr>
              <p:cNvPr id="9" name="Graphic 15">
                <a:extLst>
                  <a:ext uri="{FF2B5EF4-FFF2-40B4-BE49-F238E27FC236}">
                    <a16:creationId xmlns:a16="http://schemas.microsoft.com/office/drawing/2014/main" id="{A746B023-387D-4EAC-052B-60F131E6E707}"/>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0" name="Graphic 12">
                <a:extLst>
                  <a:ext uri="{FF2B5EF4-FFF2-40B4-BE49-F238E27FC236}">
                    <a16:creationId xmlns:a16="http://schemas.microsoft.com/office/drawing/2014/main" id="{20760125-21CF-A296-3EA7-3C6C0E9BCB2F}"/>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cxnSp>
        <p:nvCxnSpPr>
          <p:cNvPr id="14" name="Straight Connector 13">
            <a:extLst>
              <a:ext uri="{FF2B5EF4-FFF2-40B4-BE49-F238E27FC236}">
                <a16:creationId xmlns:a16="http://schemas.microsoft.com/office/drawing/2014/main" id="{7F851D11-41E3-33F2-CBA6-B2A9A5A2A517}"/>
              </a:ext>
              <a:ext uri="{C183D7F6-B498-43B3-948B-1728B52AA6E4}">
                <adec:decorative xmlns:adec="http://schemas.microsoft.com/office/drawing/2017/decorative" val="1"/>
              </a:ext>
            </a:extLst>
          </p:cNvPr>
          <p:cNvCxnSpPr>
            <a:cxnSpLocks/>
          </p:cNvCxnSpPr>
          <p:nvPr userDrawn="1"/>
        </p:nvCxnSpPr>
        <p:spPr>
          <a:xfrm>
            <a:off x="2369139" y="2002443"/>
            <a:ext cx="88735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2399620" y="162560"/>
            <a:ext cx="8843050" cy="16169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2373002" y="2474811"/>
            <a:ext cx="4015098"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21" name="Content Placeholder 4">
            <a:extLst>
              <a:ext uri="{FF2B5EF4-FFF2-40B4-BE49-F238E27FC236}">
                <a16:creationId xmlns:a16="http://schemas.microsoft.com/office/drawing/2014/main" id="{D77F99A7-26FA-422E-43E9-C76B4A56E44A}"/>
              </a:ext>
            </a:extLst>
          </p:cNvPr>
          <p:cNvSpPr>
            <a:spLocks noGrp="1"/>
          </p:cNvSpPr>
          <p:nvPr>
            <p:ph sz="quarter" idx="36" hasCustomPrompt="1"/>
          </p:nvPr>
        </p:nvSpPr>
        <p:spPr>
          <a:xfrm>
            <a:off x="6995159" y="2474811"/>
            <a:ext cx="4227332"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27582842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A7247A-846A-F316-B494-69B42CBF34DD}"/>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884B3AF6-983E-0901-0045-6CDF4E93E1BA}"/>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3C5B7647-403E-A66E-6CF4-0D3A99AA5154}"/>
              </a:ext>
              <a:ext uri="{C183D7F6-B498-43B3-948B-1728B52AA6E4}">
                <adec:decorative xmlns:adec="http://schemas.microsoft.com/office/drawing/2017/decorative" val="1"/>
              </a:ext>
            </a:extLst>
          </p:cNvPr>
          <p:cNvGrpSpPr/>
          <p:nvPr userDrawn="1"/>
        </p:nvGrpSpPr>
        <p:grpSpPr>
          <a:xfrm rot="10800000" flipH="1">
            <a:off x="10488530" y="4210019"/>
            <a:ext cx="754139" cy="1865729"/>
            <a:chOff x="653351" y="2693558"/>
            <a:chExt cx="754139" cy="1865729"/>
          </a:xfrm>
        </p:grpSpPr>
        <p:sp>
          <p:nvSpPr>
            <p:cNvPr id="10" name="Graphic 15">
              <a:extLst>
                <a:ext uri="{FF2B5EF4-FFF2-40B4-BE49-F238E27FC236}">
                  <a16:creationId xmlns:a16="http://schemas.microsoft.com/office/drawing/2014/main" id="{E48E731E-FEF1-9C59-64B0-9CB6E8853912}"/>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1" name="Graphic 12">
              <a:extLst>
                <a:ext uri="{FF2B5EF4-FFF2-40B4-BE49-F238E27FC236}">
                  <a16:creationId xmlns:a16="http://schemas.microsoft.com/office/drawing/2014/main" id="{AFE83BB3-4D12-8E20-CA93-1834D7F0A43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EB1D810-BC05-6C0E-0DE4-3604EBAADCC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41680" y="430482"/>
            <a:ext cx="10500989"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807038" y="2465539"/>
            <a:ext cx="3774587" cy="3723753"/>
          </a:xfrm>
        </p:spPr>
        <p:txBody>
          <a:bodyPr/>
          <a:lstStyle>
            <a:lvl1pPr marL="342900" indent="-342900">
              <a:lnSpc>
                <a:spcPct val="120000"/>
              </a:lnSpc>
              <a:spcBef>
                <a:spcPts val="1000"/>
              </a:spcBef>
              <a:buClr>
                <a:schemeClr val="accent3">
                  <a:lumMod val="75000"/>
                </a:schemeClr>
              </a:buClr>
              <a:buFont typeface="+mj-lt"/>
              <a:buAutoNum type="arabicPeriod"/>
              <a:defRPr sz="1800" spc="0" baseline="0">
                <a:solidFill>
                  <a:schemeClr val="bg1"/>
                </a:solidFill>
                <a:latin typeface="+mn-lt"/>
              </a:defRPr>
            </a:lvl1pPr>
            <a:lvl2pPr marL="626364" indent="-342900">
              <a:lnSpc>
                <a:spcPct val="120000"/>
              </a:lnSpc>
              <a:spcBef>
                <a:spcPts val="1000"/>
              </a:spcBef>
              <a:buClr>
                <a:schemeClr val="accent3">
                  <a:lumMod val="75000"/>
                </a:schemeClr>
              </a:buClr>
              <a:buFont typeface="+mj-lt"/>
              <a:buAutoNum type="alphaLcPeriod"/>
              <a:defRPr sz="1800" spc="0">
                <a:solidFill>
                  <a:schemeClr val="bg1"/>
                </a:solidFill>
                <a:latin typeface="+mn-lt"/>
              </a:defRPr>
            </a:lvl2pPr>
            <a:lvl3pPr marL="918972" indent="-342900">
              <a:lnSpc>
                <a:spcPct val="120000"/>
              </a:lnSpc>
              <a:spcBef>
                <a:spcPts val="1000"/>
              </a:spcBef>
              <a:buClr>
                <a:schemeClr val="accent3">
                  <a:lumMod val="75000"/>
                </a:schemeClr>
              </a:buClr>
              <a:buFont typeface="+mj-lt"/>
              <a:buAutoNum type="arabicParenR"/>
              <a:defRPr sz="1800" spc="0">
                <a:solidFill>
                  <a:schemeClr val="bg1"/>
                </a:solidFill>
                <a:latin typeface="+mn-lt"/>
              </a:defRPr>
            </a:lvl3pPr>
            <a:lvl4pPr marL="1209294" indent="-342900">
              <a:lnSpc>
                <a:spcPct val="120000"/>
              </a:lnSpc>
              <a:spcBef>
                <a:spcPts val="1000"/>
              </a:spcBef>
              <a:buClr>
                <a:schemeClr val="accent3">
                  <a:lumMod val="75000"/>
                </a:schemeClr>
              </a:buClr>
              <a:buFont typeface="+mj-lt"/>
              <a:buAutoNum type="alphaLcParen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4927600" y="2465539"/>
            <a:ext cx="6315069" cy="3723753"/>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9662227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and 2 column">
    <p:bg>
      <p:bgPr>
        <a:gradFill>
          <a:gsLst>
            <a:gs pos="100000">
              <a:schemeClr val="tx2"/>
            </a:gs>
            <a:gs pos="81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23B0D0-B01D-0BB0-6127-A878BE49D18E}"/>
              </a:ext>
              <a:ext uri="{C183D7F6-B498-43B3-948B-1728B52AA6E4}">
                <adec:decorative xmlns:adec="http://schemas.microsoft.com/office/drawing/2017/decorative" val="1"/>
              </a:ext>
            </a:extLst>
          </p:cNvPr>
          <p:cNvSpPr/>
          <p:nvPr userDrawn="1"/>
        </p:nvSpPr>
        <p:spPr>
          <a:xfrm>
            <a:off x="6039728" y="-6350"/>
            <a:ext cx="6154615"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6889627" y="173736"/>
            <a:ext cx="4352662" cy="220370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Picture Placeholder 9">
            <a:extLst>
              <a:ext uri="{FF2B5EF4-FFF2-40B4-BE49-F238E27FC236}">
                <a16:creationId xmlns:a16="http://schemas.microsoft.com/office/drawing/2014/main" id="{6C363351-4779-B42E-ED7A-C4AF2920BABC}"/>
              </a:ext>
            </a:extLst>
          </p:cNvPr>
          <p:cNvSpPr>
            <a:spLocks noGrp="1"/>
          </p:cNvSpPr>
          <p:nvPr>
            <p:ph type="pic" sz="quarter" idx="37"/>
          </p:nvPr>
        </p:nvSpPr>
        <p:spPr>
          <a:xfrm>
            <a:off x="336550" y="336550"/>
            <a:ext cx="5303640" cy="6184900"/>
          </a:xfrm>
        </p:spPr>
        <p:txBody>
          <a:bodyPr/>
          <a:lstStyle>
            <a:lvl1pPr algn="ctr">
              <a:defRPr sz="2000"/>
            </a:lvl1pPr>
          </a:lstStyle>
          <a:p>
            <a:r>
              <a:rPr lang="en-US"/>
              <a:t>Click icon to add picture</a:t>
            </a:r>
            <a:endParaRPr lang="en-US" dirty="0"/>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6889627" y="3104277"/>
            <a:ext cx="4371560" cy="3022201"/>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cxnSp>
        <p:nvCxnSpPr>
          <p:cNvPr id="4" name="Straight Connector 3">
            <a:extLst>
              <a:ext uri="{FF2B5EF4-FFF2-40B4-BE49-F238E27FC236}">
                <a16:creationId xmlns:a16="http://schemas.microsoft.com/office/drawing/2014/main" id="{F0712911-615E-724B-FC0F-996291526D31}"/>
              </a:ext>
              <a:ext uri="{C183D7F6-B498-43B3-948B-1728B52AA6E4}">
                <adec:decorative xmlns:adec="http://schemas.microsoft.com/office/drawing/2017/decorative" val="1"/>
              </a:ext>
            </a:extLst>
          </p:cNvPr>
          <p:cNvCxnSpPr>
            <a:cxnSpLocks/>
          </p:cNvCxnSpPr>
          <p:nvPr userDrawn="1"/>
        </p:nvCxnSpPr>
        <p:spPr>
          <a:xfrm>
            <a:off x="6889627" y="2679480"/>
            <a:ext cx="4352662"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0826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Title and 2 column">
    <p:bg>
      <p:bgPr>
        <a:gradFill>
          <a:gsLst>
            <a:gs pos="100000">
              <a:schemeClr val="tx2"/>
            </a:gs>
            <a:gs pos="81000">
              <a:schemeClr val="accent6"/>
            </a:gs>
            <a:gs pos="55000">
              <a:srgbClr val="02090E"/>
            </a:gs>
            <a:gs pos="14000">
              <a:schemeClr val="accent4">
                <a:lumMod val="75000"/>
              </a:schemeClr>
            </a:gs>
            <a:gs pos="0">
              <a:schemeClr val="accent4"/>
            </a:gs>
          </a:gsLst>
          <a:lin ang="27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FFF0E2-6B47-67EB-D6AA-D972E7B7C367}"/>
              </a:ext>
              <a:ext uri="{C183D7F6-B498-43B3-948B-1728B52AA6E4}">
                <adec:decorative xmlns:adec="http://schemas.microsoft.com/office/drawing/2017/decorative" val="1"/>
              </a:ext>
            </a:extLst>
          </p:cNvPr>
          <p:cNvSpPr/>
          <p:nvPr userDrawn="1"/>
        </p:nvSpPr>
        <p:spPr>
          <a:xfrm>
            <a:off x="0" y="-6350"/>
            <a:ext cx="464695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cxnSp>
        <p:nvCxnSpPr>
          <p:cNvPr id="4" name="Straight Connector 3">
            <a:extLst>
              <a:ext uri="{FF2B5EF4-FFF2-40B4-BE49-F238E27FC236}">
                <a16:creationId xmlns:a16="http://schemas.microsoft.com/office/drawing/2014/main" id="{94827F6F-999F-23E9-8C09-325D1A76B07A}"/>
              </a:ext>
              <a:ext uri="{C183D7F6-B498-43B3-948B-1728B52AA6E4}">
                <adec:decorative xmlns:adec="http://schemas.microsoft.com/office/drawing/2017/decorative" val="1"/>
              </a:ext>
            </a:extLst>
          </p:cNvPr>
          <p:cNvCxnSpPr>
            <a:cxnSpLocks/>
          </p:cNvCxnSpPr>
          <p:nvPr userDrawn="1"/>
        </p:nvCxnSpPr>
        <p:spPr>
          <a:xfrm>
            <a:off x="835831" y="2680134"/>
            <a:ext cx="3114078"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171396"/>
            <a:ext cx="3736630" cy="2202350"/>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41716" y="3078480"/>
            <a:ext cx="3108193" cy="3047997"/>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2" name="Table Placeholder 11">
            <a:extLst>
              <a:ext uri="{FF2B5EF4-FFF2-40B4-BE49-F238E27FC236}">
                <a16:creationId xmlns:a16="http://schemas.microsoft.com/office/drawing/2014/main" id="{D360C16C-E69B-FDEF-F033-CA9A2E238288}"/>
              </a:ext>
            </a:extLst>
          </p:cNvPr>
          <p:cNvSpPr>
            <a:spLocks noGrp="1"/>
          </p:cNvSpPr>
          <p:nvPr>
            <p:ph type="tbl" sz="quarter" idx="37"/>
          </p:nvPr>
        </p:nvSpPr>
        <p:spPr>
          <a:xfrm>
            <a:off x="5067300" y="404813"/>
            <a:ext cx="6705600" cy="6048375"/>
          </a:xfrm>
        </p:spPr>
        <p:txBody>
          <a:bodyPr/>
          <a:lstStyle>
            <a:lvl1pPr>
              <a:defRPr sz="2400">
                <a:latin typeface="+mn-lt"/>
              </a:defRPr>
            </a:lvl1pPr>
          </a:lstStyle>
          <a:p>
            <a:r>
              <a:rPr lang="en-US"/>
              <a:t>Click icon to add table</a:t>
            </a:r>
            <a:endParaRPr lang="en-US"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Tree>
    <p:extLst>
      <p:ext uri="{BB962C8B-B14F-4D97-AF65-F5344CB8AC3E}">
        <p14:creationId xmlns:p14="http://schemas.microsoft.com/office/powerpoint/2010/main" val="390721985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196A82D-0723-4BA3-0283-9F0D67B0CEF4}"/>
              </a:ext>
              <a:ext uri="{C183D7F6-B498-43B3-948B-1728B52AA6E4}">
                <adec:decorative xmlns:adec="http://schemas.microsoft.com/office/drawing/2017/decorative" val="1"/>
              </a:ext>
            </a:extLst>
          </p:cNvPr>
          <p:cNvSpPr/>
          <p:nvPr userDrawn="1"/>
        </p:nvSpPr>
        <p:spPr>
          <a:xfrm>
            <a:off x="0" y="0"/>
            <a:ext cx="12191999"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6A20A5FD-BDFB-45F2-E644-E93FB81CA575}"/>
              </a:ext>
              <a:ext uri="{C183D7F6-B498-43B3-948B-1728B52AA6E4}">
                <adec:decorative xmlns:adec="http://schemas.microsoft.com/office/drawing/2017/decorative" val="1"/>
              </a:ext>
            </a:extLst>
          </p:cNvPr>
          <p:cNvCxnSpPr>
            <a:cxnSpLocks/>
          </p:cNvCxnSpPr>
          <p:nvPr userDrawn="1"/>
        </p:nvCxnSpPr>
        <p:spPr>
          <a:xfrm>
            <a:off x="807039" y="1983416"/>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33562" y="433906"/>
            <a:ext cx="10515601"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14302" y="2465535"/>
            <a:ext cx="7303538" cy="3427265"/>
          </a:xfrm>
        </p:spPr>
        <p:txBody>
          <a:bodyPr/>
          <a:lstStyle>
            <a:lvl1pPr marL="283464" indent="-283464">
              <a:lnSpc>
                <a:spcPct val="120000"/>
              </a:lnSpc>
              <a:spcBef>
                <a:spcPts val="1000"/>
              </a:spcBef>
              <a:buClr>
                <a:schemeClr val="accent3"/>
              </a:buClr>
              <a:buFont typeface="Arial" panose="020B0604020202020204" pitchFamily="34" charset="0"/>
              <a:buChar char="•"/>
              <a:defRPr sz="1800" spc="0" baseline="0">
                <a:solidFill>
                  <a:schemeClr val="bg1"/>
                </a:solidFill>
                <a:latin typeface="+mn-lt"/>
              </a:defRPr>
            </a:lvl1pPr>
            <a:lvl2pPr marL="566928" indent="-283464">
              <a:lnSpc>
                <a:spcPct val="120000"/>
              </a:lnSpc>
              <a:spcBef>
                <a:spcPts val="500"/>
              </a:spcBef>
              <a:buClr>
                <a:schemeClr val="accent3"/>
              </a:buClr>
              <a:defRPr sz="1800" spc="0"/>
            </a:lvl2pPr>
            <a:lvl3pPr marL="859536" indent="-283464">
              <a:lnSpc>
                <a:spcPct val="120000"/>
              </a:lnSpc>
              <a:spcBef>
                <a:spcPts val="500"/>
              </a:spcBef>
              <a:buClr>
                <a:schemeClr val="accent3"/>
              </a:buClr>
              <a:defRPr sz="1800" spc="0"/>
            </a:lvl3pPr>
            <a:lvl4pPr marL="1152144">
              <a:lnSpc>
                <a:spcPct val="120000"/>
              </a:lnSpc>
              <a:spcBef>
                <a:spcPts val="500"/>
              </a:spcBef>
              <a:buClr>
                <a:schemeClr val="accent3"/>
              </a:buCl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0" name="Content Placeholder 9">
            <a:extLst>
              <a:ext uri="{FF2B5EF4-FFF2-40B4-BE49-F238E27FC236}">
                <a16:creationId xmlns:a16="http://schemas.microsoft.com/office/drawing/2014/main" id="{4E7FC75E-AA73-003E-D4E3-B1819886AF9C}"/>
              </a:ext>
            </a:extLst>
          </p:cNvPr>
          <p:cNvSpPr>
            <a:spLocks noGrp="1"/>
          </p:cNvSpPr>
          <p:nvPr>
            <p:ph sz="quarter" idx="37" hasCustomPrompt="1"/>
          </p:nvPr>
        </p:nvSpPr>
        <p:spPr>
          <a:xfrm>
            <a:off x="8392160" y="2465388"/>
            <a:ext cx="2856865" cy="3427412"/>
          </a:xfrm>
        </p:spPr>
        <p:txBody>
          <a:bodyPr/>
          <a:lstStyle>
            <a:lvl1pPr marL="0" indent="0">
              <a:lnSpc>
                <a:spcPct val="120000"/>
              </a:lnSpc>
              <a:spcBef>
                <a:spcPts val="1000"/>
              </a:spcBef>
              <a:buFont typeface="Arial" panose="020B0604020202020204" pitchFamily="34" charset="0"/>
              <a:buNone/>
              <a:defRPr sz="1800">
                <a:solidFill>
                  <a:schemeClr val="bg1"/>
                </a:solidFill>
                <a:latin typeface="+mn-lt"/>
              </a:defRPr>
            </a:lvl1pPr>
            <a:lvl2pPr marL="457200" indent="0">
              <a:lnSpc>
                <a:spcPct val="120000"/>
              </a:lnSpc>
              <a:spcBef>
                <a:spcPts val="1000"/>
              </a:spcBef>
              <a:buNone/>
              <a:defRPr sz="1600">
                <a:solidFill>
                  <a:schemeClr val="bg1"/>
                </a:solidFill>
                <a:latin typeface="+mn-lt"/>
              </a:defRPr>
            </a:lvl2pPr>
            <a:lvl3pPr marL="914400" indent="0">
              <a:lnSpc>
                <a:spcPct val="120000"/>
              </a:lnSpc>
              <a:spcBef>
                <a:spcPts val="1000"/>
              </a:spcBef>
              <a:buNone/>
              <a:defRPr sz="1400">
                <a:solidFill>
                  <a:schemeClr val="bg1"/>
                </a:solidFill>
                <a:latin typeface="+mn-lt"/>
              </a:defRPr>
            </a:lvl3pPr>
            <a:lvl4pPr marL="1371600" indent="0">
              <a:lnSpc>
                <a:spcPct val="120000"/>
              </a:lnSpc>
              <a:spcBef>
                <a:spcPts val="1000"/>
              </a:spcBef>
              <a:buNone/>
              <a:defRPr sz="1200">
                <a:solidFill>
                  <a:schemeClr val="bg1"/>
                </a:solidFill>
                <a:latin typeface="+mn-lt"/>
              </a:defRPr>
            </a:lvl4pPr>
            <a:lvl5pPr marL="1828800" indent="0">
              <a:lnSpc>
                <a:spcPct val="120000"/>
              </a:lnSpc>
              <a:spcBef>
                <a:spcPts val="1000"/>
              </a:spcBef>
              <a:buNone/>
              <a:defRPr sz="12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24561196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2D51531-1219-2E4B-DCE7-C6FD9D809F0C}"/>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BEC02E56-87A4-158A-F0B0-DB8E9BE3AE5E}"/>
              </a:ext>
              <a:ext uri="{C183D7F6-B498-43B3-948B-1728B52AA6E4}">
                <adec:decorative xmlns:adec="http://schemas.microsoft.com/office/drawing/2017/decorative" val="1"/>
              </a:ext>
            </a:extLst>
          </p:cNvPr>
          <p:cNvCxnSpPr>
            <a:cxnSpLocks/>
          </p:cNvCxnSpPr>
          <p:nvPr userDrawn="1"/>
        </p:nvCxnSpPr>
        <p:spPr>
          <a:xfrm>
            <a:off x="807039" y="1991547"/>
            <a:ext cx="10546763"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643842"/>
            <a:ext cx="10515601" cy="1140849"/>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Table Placeholder 9">
            <a:extLst>
              <a:ext uri="{FF2B5EF4-FFF2-40B4-BE49-F238E27FC236}">
                <a16:creationId xmlns:a16="http://schemas.microsoft.com/office/drawing/2014/main" id="{471D7DE3-05F5-8052-02FA-6EF9717E15BE}"/>
              </a:ext>
            </a:extLst>
          </p:cNvPr>
          <p:cNvSpPr>
            <a:spLocks noGrp="1"/>
          </p:cNvSpPr>
          <p:nvPr>
            <p:ph type="tbl" sz="quarter" idx="13"/>
          </p:nvPr>
        </p:nvSpPr>
        <p:spPr>
          <a:xfrm>
            <a:off x="835025" y="2560638"/>
            <a:ext cx="10515600" cy="3478212"/>
          </a:xfrm>
        </p:spPr>
        <p:txBody>
          <a:bodyPr/>
          <a:lstStyle>
            <a:lvl1pPr>
              <a:defRPr sz="2400">
                <a:latin typeface="+mn-lt"/>
              </a:defRPr>
            </a:lvl1pPr>
          </a:lstStyle>
          <a:p>
            <a:r>
              <a:rPr lang="en-US"/>
              <a:t>Click icon to add table</a:t>
            </a:r>
            <a:endParaRPr lang="en-US" dirty="0"/>
          </a:p>
        </p:txBody>
      </p:sp>
      <p:cxnSp>
        <p:nvCxnSpPr>
          <p:cNvPr id="8" name="Straight Connector 7">
            <a:extLst>
              <a:ext uri="{FF2B5EF4-FFF2-40B4-BE49-F238E27FC236}">
                <a16:creationId xmlns:a16="http://schemas.microsoft.com/office/drawing/2014/main" id="{6468DE94-FC46-A848-7949-ABFEADADEA16}"/>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89F5C3D-E9E6-75E0-BF7D-799B5CFE5ED0}"/>
              </a:ext>
              <a:ext uri="{C183D7F6-B498-43B3-948B-1728B52AA6E4}">
                <adec:decorative xmlns:adec="http://schemas.microsoft.com/office/drawing/2017/decorative" val="1"/>
              </a:ext>
            </a:extLst>
          </p:cNvPr>
          <p:cNvGrpSpPr/>
          <p:nvPr userDrawn="1"/>
        </p:nvGrpSpPr>
        <p:grpSpPr>
          <a:xfrm>
            <a:off x="4575462" y="4137"/>
            <a:ext cx="7616537" cy="6853863"/>
            <a:chOff x="4575462" y="4137"/>
            <a:chExt cx="7616537" cy="6853863"/>
          </a:xfrm>
        </p:grpSpPr>
        <p:grpSp>
          <p:nvGrpSpPr>
            <p:cNvPr id="16" name="Group 15">
              <a:extLst>
                <a:ext uri="{FF2B5EF4-FFF2-40B4-BE49-F238E27FC236}">
                  <a16:creationId xmlns:a16="http://schemas.microsoft.com/office/drawing/2014/main" id="{CDE1D2C2-40C4-6B80-E8C6-B4CE94C23037}"/>
                </a:ext>
              </a:extLst>
            </p:cNvPr>
            <p:cNvGrpSpPr/>
            <p:nvPr/>
          </p:nvGrpSpPr>
          <p:grpSpPr>
            <a:xfrm>
              <a:off x="4575462" y="691665"/>
              <a:ext cx="364018" cy="857035"/>
              <a:chOff x="468157" y="1144246"/>
              <a:chExt cx="364018" cy="857035"/>
            </a:xfrm>
          </p:grpSpPr>
          <p:sp>
            <p:nvSpPr>
              <p:cNvPr id="27" name="Oval 26">
                <a:extLst>
                  <a:ext uri="{FF2B5EF4-FFF2-40B4-BE49-F238E27FC236}">
                    <a16:creationId xmlns:a16="http://schemas.microsoft.com/office/drawing/2014/main" id="{7C904D88-E1BE-F1FA-D405-F55DA966DA84}"/>
                  </a:ext>
                  <a:ext uri="{C183D7F6-B498-43B3-948B-1728B52AA6E4}">
                    <adec:decorative xmlns:adec="http://schemas.microsoft.com/office/drawing/2017/decorative" val="1"/>
                  </a:ext>
                </a:extLst>
              </p:cNvPr>
              <p:cNvSpPr/>
              <p:nvPr/>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8" name="Graphic 12">
                <a:extLst>
                  <a:ext uri="{FF2B5EF4-FFF2-40B4-BE49-F238E27FC236}">
                    <a16:creationId xmlns:a16="http://schemas.microsoft.com/office/drawing/2014/main" id="{1D8F0816-C429-D32E-058B-33405874DFA7}"/>
                  </a:ext>
                  <a:ext uri="{C183D7F6-B498-43B3-948B-1728B52AA6E4}">
                    <adec:decorative xmlns:adec="http://schemas.microsoft.com/office/drawing/2017/decorative" val="1"/>
                  </a:ext>
                </a:extLst>
              </p:cNvPr>
              <p:cNvSpPr/>
              <p:nvPr/>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pic>
          <p:nvPicPr>
            <p:cNvPr id="4" name="Content Placeholder 14">
              <a:extLst>
                <a:ext uri="{FF2B5EF4-FFF2-40B4-BE49-F238E27FC236}">
                  <a16:creationId xmlns:a16="http://schemas.microsoft.com/office/drawing/2014/main" id="{14AC0A97-7D79-3DBE-FB53-A9EBFD806E06}"/>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542796" y="4137"/>
              <a:ext cx="5649203" cy="6853863"/>
            </a:xfrm>
            <a:prstGeom prst="rect">
              <a:avLst/>
            </a:prstGeom>
          </p:spPr>
        </p:pic>
      </p:gr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835831" y="173735"/>
            <a:ext cx="4409514" cy="2203704"/>
          </a:xfrm>
        </p:spPr>
        <p:txBody>
          <a:bodyPr anchor="b">
            <a:noAutofit/>
          </a:bodyPr>
          <a:lstStyle>
            <a:lvl1pPr>
              <a:defRPr sz="3200" cap="all" baseline="0">
                <a:solidFill>
                  <a:schemeClr val="accent3"/>
                </a:solidFill>
              </a:defRPr>
            </a:lvl1pPr>
          </a:lstStyle>
          <a:p>
            <a:r>
              <a:rPr lang="en-US" dirty="0"/>
              <a:t>Click to add title</a:t>
            </a:r>
          </a:p>
        </p:txBody>
      </p:sp>
      <p:sp>
        <p:nvSpPr>
          <p:cNvPr id="7" name="Content Placeholder 6">
            <a:extLst>
              <a:ext uri="{FF2B5EF4-FFF2-40B4-BE49-F238E27FC236}">
                <a16:creationId xmlns:a16="http://schemas.microsoft.com/office/drawing/2014/main" id="{0D9D0F3E-69D8-49F3-5D7A-71FDC4E3EEE3}"/>
              </a:ext>
            </a:extLst>
          </p:cNvPr>
          <p:cNvSpPr>
            <a:spLocks noGrp="1"/>
          </p:cNvSpPr>
          <p:nvPr>
            <p:ph sz="quarter" idx="14" hasCustomPrompt="1"/>
          </p:nvPr>
        </p:nvSpPr>
        <p:spPr>
          <a:xfrm>
            <a:off x="831850" y="3079119"/>
            <a:ext cx="4413250" cy="2752725"/>
          </a:xfrm>
        </p:spPr>
        <p:txBody>
          <a:bodyPr/>
          <a:lstStyle>
            <a:lvl1pPr>
              <a:lnSpc>
                <a:spcPct val="120000"/>
              </a:lnSpc>
              <a:spcBef>
                <a:spcPts val="1000"/>
              </a:spcBef>
              <a:defRPr sz="1800">
                <a:solidFill>
                  <a:schemeClr val="bg1"/>
                </a:solidFill>
                <a:latin typeface="+mn-lt"/>
              </a:defRPr>
            </a:lvl1pPr>
            <a:lvl2pPr>
              <a:lnSpc>
                <a:spcPct val="120000"/>
              </a:lnSpc>
              <a:spcBef>
                <a:spcPts val="1000"/>
              </a:spcBef>
              <a:buClr>
                <a:schemeClr val="accent3"/>
              </a:buClr>
              <a:defRPr sz="1600">
                <a:solidFill>
                  <a:schemeClr val="bg1"/>
                </a:solidFill>
                <a:latin typeface="+mn-lt"/>
              </a:defRPr>
            </a:lvl2pPr>
            <a:lvl3pPr>
              <a:lnSpc>
                <a:spcPct val="120000"/>
              </a:lnSpc>
              <a:spcBef>
                <a:spcPts val="1000"/>
              </a:spcBef>
              <a:buClr>
                <a:schemeClr val="accent3"/>
              </a:buClr>
              <a:defRPr sz="1400">
                <a:solidFill>
                  <a:schemeClr val="bg1"/>
                </a:solidFill>
                <a:latin typeface="+mn-lt"/>
              </a:defRPr>
            </a:lvl3pPr>
            <a:lvl4pPr>
              <a:lnSpc>
                <a:spcPct val="120000"/>
              </a:lnSpc>
              <a:spcBef>
                <a:spcPts val="1000"/>
              </a:spcBef>
              <a:buClr>
                <a:schemeClr val="accent3"/>
              </a:buClr>
              <a:defRPr sz="1200">
                <a:solidFill>
                  <a:schemeClr val="bg1"/>
                </a:solidFill>
                <a:latin typeface="+mn-lt"/>
              </a:defRPr>
            </a:lvl4pPr>
            <a:lvl5pPr>
              <a:lnSpc>
                <a:spcPct val="120000"/>
              </a:lnSpc>
              <a:spcBef>
                <a:spcPts val="1000"/>
              </a:spcBef>
              <a:buClr>
                <a:schemeClr val="accent3"/>
              </a:buCl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61CFC792-44F7-2497-E19D-8FB08AFF94F7}"/>
              </a:ext>
              <a:ext uri="{C183D7F6-B498-43B3-948B-1728B52AA6E4}">
                <adec:decorative xmlns:adec="http://schemas.microsoft.com/office/drawing/2017/decorative" val="1"/>
              </a:ext>
            </a:extLst>
          </p:cNvPr>
          <p:cNvCxnSpPr>
            <a:cxnSpLocks/>
          </p:cNvCxnSpPr>
          <p:nvPr userDrawn="1"/>
        </p:nvCxnSpPr>
        <p:spPr>
          <a:xfrm>
            <a:off x="835831" y="2679192"/>
            <a:ext cx="410192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8260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dirty="0"/>
              <a:t>Presentation title</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79" r:id="rId2"/>
    <p:sldLayoutId id="2147483669" r:id="rId3"/>
    <p:sldLayoutId id="2147483672" r:id="rId4"/>
    <p:sldLayoutId id="2147483673" r:id="rId5"/>
    <p:sldLayoutId id="2147483674" r:id="rId6"/>
    <p:sldLayoutId id="2147483671" r:id="rId7"/>
    <p:sldLayoutId id="2147483675" r:id="rId8"/>
    <p:sldLayoutId id="2147483676" r:id="rId9"/>
    <p:sldLayoutId id="2147483670" r:id="rId10"/>
    <p:sldLayoutId id="2147483677" r:id="rId11"/>
    <p:sldLayoutId id="2147483678" r:id="rId12"/>
    <p:sldLayoutId id="2147483664" r:id="rId13"/>
    <p:sldLayoutId id="2147483663" r:id="rId14"/>
  </p:sldLayoutIdLst>
  <p:hf hdr="0" ftr="0" dt="0"/>
  <p:txStyles>
    <p:titleStyle>
      <a:lvl1pPr algn="l" defTabSz="914400" rtl="0" eaLnBrk="1" latinLnBrk="0" hangingPunct="1">
        <a:lnSpc>
          <a:spcPct val="90000"/>
        </a:lnSpc>
        <a:spcBef>
          <a:spcPct val="0"/>
        </a:spcBef>
        <a:buNone/>
        <a:defRPr sz="4400" kern="1200" spc="300" baseline="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hyperlink" Target="https://books.google.co.uk/books?hl=en&amp;lr=&amp;id=psgvEAAAQBAJ&amp;oi=fnd&amp;pg=PA193&amp;dq=Kitwood,+T.+(1997)+Dementia+Reconsidered:+The+Person+Comes+First.+&amp;ots=ARTsSraWCt&amp;sig=t547u9kIMfanPb5Aje-nXqTyzY8" TargetMode="External"/><Relationship Id="rId13" Type="http://schemas.openxmlformats.org/officeDocument/2006/relationships/hyperlink" Target="https://www.google.com/goto?url=CAESmwEB6zswFYtvi8WdvnvsNxZQUvNBOWL3PF3fCFJpPNh6y568Hb2pa3oDgLASTv3QuIl9ADWGwHMRZVFCXeQb4eBXIa3s-0XPHgvemf-93CrMDu1U0mEYi1wzLZ-kpmrz549miIeurWTHlG5HNwyK41F5N4-e2HzKSnttLOBli9v3SmguqAfePqFMIfGhB5x8bXZuWYouQAPyMFjTkg" TargetMode="External"/><Relationship Id="rId18" Type="http://schemas.openxmlformats.org/officeDocument/2006/relationships/hyperlink" Target="https://www.google.com/goto?url=CAESigEB6zswFcx9M84oaQnz4zd32V-TybMmXOHTsV2cuE9rk6yEdBVkCiFFqR5Mhpb4cTayiCBj8r_yF_Zs_7oH3QGCi9y9qCVdLYJG4Ih3tUOTsBxA6fNTERqHvexcWG6JlNEwm1bgaVvF_FfFsDHunjG5-9a6lkj5ZLOw49tS_4yxJEM9os8Q0s7yWXI" TargetMode="External"/><Relationship Id="rId3" Type="http://schemas.openxmlformats.org/officeDocument/2006/relationships/hyperlink" Target="https://www.thelancet.com/journals/lancet/article/PIIS0140-6736(12)60240-2/fulltext?source=post_page---------------------------" TargetMode="External"/><Relationship Id="rId21" Type="http://schemas.openxmlformats.org/officeDocument/2006/relationships/hyperlink" Target="https://academic.oup.com/gerontologist/article-abstract/52/3/357/580905" TargetMode="External"/><Relationship Id="rId7" Type="http://schemas.openxmlformats.org/officeDocument/2006/relationships/hyperlink" Target="https://books.google.com/books?hl=en&amp;lr=&amp;id=3QZsIy5xXqYC&amp;oi=fnd&amp;pg=PR1&amp;dq=Glasby,+J.+(2017)+Understanding+Health+and+Social+Care.+3rd+edn.+Bristol:+Policy+Press.&amp;ots=iRPk2wLkWn&amp;sig=hSlWEfcWFGPQXrI9pUqB2yCgqf0" TargetMode="External"/><Relationship Id="rId12" Type="http://schemas.openxmlformats.org/officeDocument/2006/relationships/hyperlink" Target="https://www.google.com/goto?url=CAESmAEB6zswFd2ysmzdFPO41HQQlpbzcv2Jxo8m9Lu-04mRhOPkSuiPo4rVuuAtIVNykKCJI8cItRmvB62gjhu7cOyQDdtv04gXP3GT_amFVkqGgyZAgPKafsKPkfwuKmd_PI28hK3I5ic5bJkTfnM6s2wppOFITyItVHOow9cz44QJ6VQkf0ioTHVRlx81nwFpGjMzr3p9BuNWQg" TargetMode="External"/><Relationship Id="rId17" Type="http://schemas.openxmlformats.org/officeDocument/2006/relationships/hyperlink" Target="https://www.google.com/goto?url=CAESoQEB6zswFUJrhQNWVm6m66UPz_suUXAaUorS1lvWixzjasHLF8jDUltez75rPZ-L0EXKCOKSb0pVbMn6O1RcVUY91F8RtQ2YoLBxRP8IFtF13V5_aYfYz_VLKu9Fs_vtbjOxEOlEHhmTyA4pf_DUAsZmm3743fH2cg7j_OVXCxvHS3yXe-PPvD0Gjj6ZTMIeh_L-ddGApPdBDH0L5EWcDsKYww" TargetMode="External"/><Relationship Id="rId2" Type="http://schemas.openxmlformats.org/officeDocument/2006/relationships/hyperlink" Target="https://www.ageuk.org.uk/siteassets/documents/reports-and-publications/reports-and-briefings/health--wellbeing/age_uk_briefing_state_of_health_and_care_of_older_people_july2023.pdf" TargetMode="External"/><Relationship Id="rId16" Type="http://schemas.openxmlformats.org/officeDocument/2006/relationships/hyperlink" Target="https://www.rcn.org.uk/library/Subject-Guides/care-of-older-people" TargetMode="External"/><Relationship Id="rId20" Type="http://schemas.openxmlformats.org/officeDocument/2006/relationships/hyperlink" Target="https://www.who.int/initiatives/decade-of-healthy-ageing" TargetMode="External"/><Relationship Id="rId1" Type="http://schemas.openxmlformats.org/officeDocument/2006/relationships/slideLayout" Target="../slideLayouts/slideLayout7.xml"/><Relationship Id="rId6" Type="http://schemas.openxmlformats.org/officeDocument/2006/relationships/hyperlink" Target="https://www.google.com/goto?url=CAESdgHrOzAVSV0DkId5p0WH4e_P0WeqvyRof15kPHspFBUdV5MM_l-RxyorFselDgefXWyv1ESLPPrWyfnprOMevEusy4Yczw9kNyT_mLgRdqQsdFrP-OVrT3Vssd_9rOvgXgDyO3AtXCNdOK-LpCmEHfwmBFYRuPA" TargetMode="External"/><Relationship Id="rId11" Type="http://schemas.openxmlformats.org/officeDocument/2006/relationships/hyperlink" Target="https://www.google.com/goto?url=CAESYQHrOzAVDqwjdgoEosrEiRJQDmDWe2Re46Sr0qmMH1V7sAvy7Siv5XHQbK_z7qv1vM5niAfA7cDWvLstV-V8YSXhTsNZ0eVrqawOqdACgaMyEgJ4A818ZtJYpBAx3q-359Q" TargetMode="External"/><Relationship Id="rId5" Type="http://schemas.openxmlformats.org/officeDocument/2006/relationships/hyperlink" Target="https://www.google.com/goto?url=CAESmQEB6zswFaaZFTBoCAWJQWMKjo-GnNjXTjt7bSxhfxxg-4RNH3VzAhxgttDjRXfM1JI3_czyxdeI3JxjKqAykrMDIwYEL_QXOKJDiga8axQlUy5YAa2A9nIM5gRUEgEoeyAkm33CokRRgw9dkohYJjriYdFK0lnMhKQ3fO7_-Y8PXutsxA0LG_5WP7X56CNU3kyCe4p236XzHpI" TargetMode="External"/><Relationship Id="rId15" Type="http://schemas.openxmlformats.org/officeDocument/2006/relationships/hyperlink" Target="https://www.ons.gov.uk/peoplepopulationandcommunity/birthsdeathsandmarriages/ageing/articles/voicesofourageingpopulation/livinglongerlives" TargetMode="External"/><Relationship Id="rId10" Type="http://schemas.openxmlformats.org/officeDocument/2006/relationships/hyperlink" Target="https://www.google.com/goto?url=CAESYAHrOzAVP8OgWHJpkCMvTUBCMFCrtt45i6T0j-8gi-uboRlRn1ok8_t7048d5Olt_XpfoFjh5xIYRp1LS82zHmYxU80iO4GbfkN-NXKfxyaNY3mgbmZqeLMBAOibpLujMw" TargetMode="External"/><Relationship Id="rId19" Type="http://schemas.openxmlformats.org/officeDocument/2006/relationships/hyperlink" Target="https://www.who.int/news-room/questions-and-answers/item/healthy-ageing-and-functional-ability" TargetMode="External"/><Relationship Id="rId4" Type="http://schemas.openxmlformats.org/officeDocument/2006/relationships/hyperlink" Target="https://www.google.com/goto?url=CAESegHrOzAVwgrRxCqDVy4JSX7IhDhe61Hgkxx9OCBh6lCOg_tIMPaEqkCgmyLRPcTm3Sfs_m8FhgDgCIJeOg44XJRyf6jB2zUDJ8xGbrcHKNjZZYrBMnmryc1eWvCxNXMhzvWy4N97yU63bnIihcxsOLH186Nut_v5kOfo" TargetMode="External"/><Relationship Id="rId9" Type="http://schemas.openxmlformats.org/officeDocument/2006/relationships/hyperlink" Target="https://books.google.co.uk/books?hl=en&amp;lr=&amp;id=sba4DAAAQBAJ&amp;oi=fnd&amp;pg=PP2&amp;dq=McCormack,+B.+and+McCance,+T.+(2017)+Person-Centred+Practice+in+Nursing+and+Health+Care.+2nd+edn.+Oxford:+Wiley-Blackwell.&amp;ots=pEsFyAlCIk&amp;sig=7llf6SWNbBOJZN18QaOH-LQ3V2I" TargetMode="External"/><Relationship Id="rId14" Type="http://schemas.openxmlformats.org/officeDocument/2006/relationships/hyperlink" Target="https://onlinelibrary.wiley.com/doi/abs/10.1111/j.1365-2702.2004.00926.x"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97874EA-2F67-60CD-631F-5A787057F8CE}"/>
              </a:ext>
            </a:extLst>
          </p:cNvPr>
          <p:cNvSpPr>
            <a:spLocks noGrp="1"/>
          </p:cNvSpPr>
          <p:nvPr>
            <p:ph type="title"/>
          </p:nvPr>
        </p:nvSpPr>
        <p:spPr>
          <a:xfrm>
            <a:off x="5" y="2840182"/>
            <a:ext cx="12191998" cy="1177636"/>
          </a:xfrm>
        </p:spPr>
        <p:txBody>
          <a:bodyPr anchor="b"/>
          <a:lstStyle/>
          <a:p>
            <a:r>
              <a:rPr lang="en-US" sz="5400" dirty="0"/>
              <a:t>Individual presentation</a:t>
            </a:r>
            <a:endParaRPr lang="en-US" dirty="0"/>
          </a:p>
        </p:txBody>
      </p:sp>
      <p:sp>
        <p:nvSpPr>
          <p:cNvPr id="9" name="Subtitle 3">
            <a:extLst>
              <a:ext uri="{FF2B5EF4-FFF2-40B4-BE49-F238E27FC236}">
                <a16:creationId xmlns:a16="http://schemas.microsoft.com/office/drawing/2014/main" id="{2981AB9E-AF0F-CAD0-2DD2-D640FB871E66}"/>
              </a:ext>
            </a:extLst>
          </p:cNvPr>
          <p:cNvSpPr>
            <a:spLocks noGrp="1"/>
          </p:cNvSpPr>
          <p:nvPr>
            <p:ph type="subTitle" idx="1"/>
          </p:nvPr>
        </p:nvSpPr>
        <p:spPr>
          <a:xfrm>
            <a:off x="8" y="5680364"/>
            <a:ext cx="12191995" cy="1177636"/>
          </a:xfrm>
        </p:spPr>
        <p:txBody>
          <a:bodyPr/>
          <a:lstStyle/>
          <a:p>
            <a:r>
              <a:rPr lang="en-GB" sz="1800" b="1" dirty="0">
                <a:solidFill>
                  <a:schemeClr val="accent6">
                    <a:lumMod val="20000"/>
                    <a:lumOff val="80000"/>
                  </a:schemeClr>
                </a:solidFill>
                <a:latin typeface="+mn-lt"/>
              </a:rPr>
              <a:t>name: Shahnaz Kausar                 Student number: 1714217</a:t>
            </a:r>
          </a:p>
          <a:p>
            <a:r>
              <a:rPr lang="en-GB" sz="1800" b="1" dirty="0">
                <a:solidFill>
                  <a:schemeClr val="accent6">
                    <a:lumMod val="20000"/>
                    <a:lumOff val="80000"/>
                  </a:schemeClr>
                </a:solidFill>
                <a:latin typeface="+mn-lt"/>
              </a:rPr>
              <a:t>module name: independent project</a:t>
            </a:r>
          </a:p>
          <a:p>
            <a:r>
              <a:rPr lang="en-GB" sz="1800" b="1" dirty="0">
                <a:solidFill>
                  <a:schemeClr val="accent6">
                    <a:lumMod val="20000"/>
                    <a:lumOff val="80000"/>
                  </a:schemeClr>
                </a:solidFill>
                <a:latin typeface="+mn-lt"/>
              </a:rPr>
              <a:t>module code: BMHP6020   </a:t>
            </a:r>
          </a:p>
        </p:txBody>
      </p:sp>
    </p:spTree>
    <p:extLst>
      <p:ext uri="{BB962C8B-B14F-4D97-AF65-F5344CB8AC3E}">
        <p14:creationId xmlns:p14="http://schemas.microsoft.com/office/powerpoint/2010/main" val="249803146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2"/>
            </a:gs>
            <a:gs pos="81000">
              <a:schemeClr val="accent6"/>
            </a:gs>
            <a:gs pos="55000">
              <a:srgbClr val="02090E"/>
            </a:gs>
            <a:gs pos="14000">
              <a:schemeClr val="accent4">
                <a:lumMod val="75000"/>
              </a:schemeClr>
            </a:gs>
            <a:gs pos="0">
              <a:schemeClr val="accent4"/>
            </a:gs>
          </a:gsLst>
          <a:lin ang="2700000" scaled="1"/>
          <a:tileRect/>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2458FF-0D0C-4ACC-C6FB-103BC0BADCCD}"/>
              </a:ext>
            </a:extLst>
          </p:cNvPr>
          <p:cNvSpPr>
            <a:spLocks noGrp="1"/>
          </p:cNvSpPr>
          <p:nvPr>
            <p:ph type="title"/>
          </p:nvPr>
        </p:nvSpPr>
        <p:spPr>
          <a:xfrm>
            <a:off x="838201" y="365125"/>
            <a:ext cx="4466502" cy="1936866"/>
          </a:xfrm>
        </p:spPr>
        <p:txBody>
          <a:bodyPr/>
          <a:lstStyle/>
          <a:p>
            <a:r>
              <a:rPr lang="en-US" dirty="0"/>
              <a:t>contents</a:t>
            </a:r>
          </a:p>
        </p:txBody>
      </p:sp>
      <p:sp>
        <p:nvSpPr>
          <p:cNvPr id="31" name="Text Placeholder 3">
            <a:extLst>
              <a:ext uri="{FF2B5EF4-FFF2-40B4-BE49-F238E27FC236}">
                <a16:creationId xmlns:a16="http://schemas.microsoft.com/office/drawing/2014/main" id="{F1239C0E-3F39-787D-0FC3-6B7C9BA37E8F}"/>
              </a:ext>
            </a:extLst>
          </p:cNvPr>
          <p:cNvSpPr>
            <a:spLocks noGrp="1"/>
          </p:cNvSpPr>
          <p:nvPr>
            <p:ph sz="quarter" idx="10"/>
          </p:nvPr>
        </p:nvSpPr>
        <p:spPr>
          <a:xfrm>
            <a:off x="838198" y="2597712"/>
            <a:ext cx="5257801" cy="4163306"/>
          </a:xfrm>
        </p:spPr>
        <p:txBody>
          <a:bodyPr anchor="t"/>
          <a:lstStyle/>
          <a:p>
            <a:pPr marL="171450" lvl="0" indent="-171450">
              <a:buFont typeface="Wingdings" panose="05000000000000000000" pitchFamily="2" charset="2"/>
              <a:buChar char="Ø"/>
            </a:pPr>
            <a:r>
              <a:rPr lang="en-GB" sz="1400" i="1" dirty="0"/>
              <a:t>Introduction </a:t>
            </a:r>
            <a:endParaRPr lang="en-GB" sz="1400" dirty="0"/>
          </a:p>
          <a:p>
            <a:pPr marL="171450" lvl="0" indent="-171450">
              <a:buFont typeface="Wingdings" panose="05000000000000000000" pitchFamily="2" charset="2"/>
              <a:buChar char="Ø"/>
            </a:pPr>
            <a:r>
              <a:rPr lang="en-GB" sz="1400" i="1" dirty="0"/>
              <a:t>Critical evaluation of the care, empowerment and support needs of older people. </a:t>
            </a:r>
          </a:p>
          <a:p>
            <a:pPr marL="171450" lvl="0" indent="-171450">
              <a:buFont typeface="Wingdings" panose="05000000000000000000" pitchFamily="2" charset="2"/>
              <a:buChar char="Ø"/>
            </a:pPr>
            <a:r>
              <a:rPr lang="en-GB" sz="1400" i="1" dirty="0"/>
              <a:t>Critical evaluation of the effectiveness and benefit of approaches and interventions</a:t>
            </a:r>
          </a:p>
          <a:p>
            <a:pPr marL="171450" lvl="0" indent="-171450">
              <a:buFont typeface="Wingdings" panose="05000000000000000000" pitchFamily="2" charset="2"/>
              <a:buChar char="Ø"/>
            </a:pPr>
            <a:r>
              <a:rPr lang="en-GB" sz="1400" i="1" dirty="0"/>
              <a:t>Explanation of the challenges encountered by older people in maintaining their independence and functional ability.  </a:t>
            </a:r>
            <a:endParaRPr lang="en-GB" sz="1400" dirty="0"/>
          </a:p>
          <a:p>
            <a:pPr marL="171450" lvl="0" indent="-171450">
              <a:buFont typeface="Wingdings" panose="05000000000000000000" pitchFamily="2" charset="2"/>
              <a:buChar char="Ø"/>
            </a:pPr>
            <a:r>
              <a:rPr lang="en-GB" sz="1400" i="1" dirty="0"/>
              <a:t>Recommendations for improvement for services to empower older people.</a:t>
            </a:r>
            <a:endParaRPr lang="en-GB" sz="1400" dirty="0"/>
          </a:p>
          <a:p>
            <a:pPr marL="171450" lvl="0" indent="-171450">
              <a:buFont typeface="Wingdings" panose="05000000000000000000" pitchFamily="2" charset="2"/>
              <a:buChar char="Ø"/>
            </a:pPr>
            <a:r>
              <a:rPr lang="en-GB" sz="1400" i="1" dirty="0"/>
              <a:t>Conclusion. </a:t>
            </a:r>
            <a:endParaRPr lang="en-GB" sz="1400" dirty="0"/>
          </a:p>
          <a:p>
            <a:pPr marL="171450" indent="-171450">
              <a:buFont typeface="Wingdings" panose="05000000000000000000" pitchFamily="2" charset="2"/>
              <a:buChar char="Ø"/>
            </a:pPr>
            <a:r>
              <a:rPr lang="en-GB" sz="1400" i="1" dirty="0"/>
              <a:t>References list</a:t>
            </a:r>
            <a:endParaRPr lang="en-US" sz="2000" dirty="0"/>
          </a:p>
        </p:txBody>
      </p:sp>
    </p:spTree>
    <p:extLst>
      <p:ext uri="{BB962C8B-B14F-4D97-AF65-F5344CB8AC3E}">
        <p14:creationId xmlns:p14="http://schemas.microsoft.com/office/powerpoint/2010/main" val="1460159330"/>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F7C5-CBA2-9823-0CBA-5BD773998046}"/>
              </a:ext>
            </a:extLst>
          </p:cNvPr>
          <p:cNvSpPr>
            <a:spLocks noGrp="1"/>
          </p:cNvSpPr>
          <p:nvPr>
            <p:ph type="title"/>
          </p:nvPr>
        </p:nvSpPr>
        <p:spPr>
          <a:xfrm>
            <a:off x="335910" y="-381133"/>
            <a:ext cx="11548261" cy="2733306"/>
          </a:xfrm>
        </p:spPr>
        <p:txBody>
          <a:bodyPr/>
          <a:lstStyle/>
          <a:p>
            <a:r>
              <a:rPr lang="en-US" dirty="0"/>
              <a:t>Component one</a:t>
            </a:r>
          </a:p>
        </p:txBody>
      </p:sp>
      <p:sp>
        <p:nvSpPr>
          <p:cNvPr id="4" name="Subtitle 3">
            <a:extLst>
              <a:ext uri="{FF2B5EF4-FFF2-40B4-BE49-F238E27FC236}">
                <a16:creationId xmlns:a16="http://schemas.microsoft.com/office/drawing/2014/main" id="{260D053B-A40A-3228-B6D5-3371B9EE2E56}"/>
              </a:ext>
            </a:extLst>
          </p:cNvPr>
          <p:cNvSpPr>
            <a:spLocks noGrp="1"/>
          </p:cNvSpPr>
          <p:nvPr>
            <p:ph type="subTitle" idx="1"/>
          </p:nvPr>
        </p:nvSpPr>
        <p:spPr>
          <a:xfrm>
            <a:off x="321868" y="3095253"/>
            <a:ext cx="11562303" cy="2387865"/>
          </a:xfrm>
        </p:spPr>
        <p:txBody>
          <a:bodyPr/>
          <a:lstStyle/>
          <a:p>
            <a:r>
              <a:rPr lang="en-US" sz="4400" dirty="0"/>
              <a:t>Evaluating the care and support needs of older people </a:t>
            </a:r>
          </a:p>
        </p:txBody>
      </p:sp>
      <p:sp>
        <p:nvSpPr>
          <p:cNvPr id="3" name="Slide Number Placeholder 2">
            <a:extLst>
              <a:ext uri="{FF2B5EF4-FFF2-40B4-BE49-F238E27FC236}">
                <a16:creationId xmlns:a16="http://schemas.microsoft.com/office/drawing/2014/main" id="{A6A971A9-0C5C-DDFC-67F9-2E5A55F12F67}"/>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3</a:t>
            </a:fld>
            <a:endParaRPr lang="en-US" dirty="0"/>
          </a:p>
        </p:txBody>
      </p:sp>
      <p:pic>
        <p:nvPicPr>
          <p:cNvPr id="5" name="AUD-20261025-WA0000">
            <a:hlinkClick r:id="" action="ppaction://media"/>
            <a:extLst>
              <a:ext uri="{FF2B5EF4-FFF2-40B4-BE49-F238E27FC236}">
                <a16:creationId xmlns:a16="http://schemas.microsoft.com/office/drawing/2014/main" id="{1B6CFDCD-AF03-E502-10FB-901E04A29E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03943" y="444863"/>
            <a:ext cx="1081314" cy="1081314"/>
          </a:xfrm>
          <a:prstGeom prst="rect">
            <a:avLst/>
          </a:prstGeom>
        </p:spPr>
      </p:pic>
      <p:sp>
        <p:nvSpPr>
          <p:cNvPr id="6" name="TextBox 5">
            <a:extLst>
              <a:ext uri="{FF2B5EF4-FFF2-40B4-BE49-F238E27FC236}">
                <a16:creationId xmlns:a16="http://schemas.microsoft.com/office/drawing/2014/main" id="{32A96894-7486-D9A4-B8E2-36CB687D7ED4}"/>
              </a:ext>
            </a:extLst>
          </p:cNvPr>
          <p:cNvSpPr txBox="1"/>
          <p:nvPr/>
        </p:nvSpPr>
        <p:spPr>
          <a:xfrm>
            <a:off x="1988457" y="653143"/>
            <a:ext cx="3911600" cy="523220"/>
          </a:xfrm>
          <a:prstGeom prst="rect">
            <a:avLst/>
          </a:prstGeom>
          <a:noFill/>
        </p:spPr>
        <p:txBody>
          <a:bodyPr wrap="square" rtlCol="0">
            <a:spAutoFit/>
          </a:bodyPr>
          <a:lstStyle/>
          <a:p>
            <a:r>
              <a:rPr lang="en-GB" sz="1400" dirty="0">
                <a:solidFill>
                  <a:schemeClr val="bg2"/>
                </a:solidFill>
              </a:rPr>
              <a:t>Please press the audio and every time there is a long pause, please go to the next slide</a:t>
            </a:r>
          </a:p>
        </p:txBody>
      </p:sp>
    </p:spTree>
    <p:extLst>
      <p:ext uri="{BB962C8B-B14F-4D97-AF65-F5344CB8AC3E}">
        <p14:creationId xmlns:p14="http://schemas.microsoft.com/office/powerpoint/2010/main" val="139719375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512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F007-B89B-4926-A3AA-C02DB1529EBB}"/>
              </a:ext>
            </a:extLst>
          </p:cNvPr>
          <p:cNvSpPr>
            <a:spLocks noGrp="1"/>
          </p:cNvSpPr>
          <p:nvPr>
            <p:ph type="title"/>
          </p:nvPr>
        </p:nvSpPr>
        <p:spPr>
          <a:xfrm>
            <a:off x="134871" y="220818"/>
            <a:ext cx="5781019" cy="568892"/>
          </a:xfrm>
        </p:spPr>
        <p:txBody>
          <a:bodyPr/>
          <a:lstStyle/>
          <a:p>
            <a:pPr algn="ctr"/>
            <a:r>
              <a:rPr lang="en-GB" sz="3200" dirty="0">
                <a:solidFill>
                  <a:schemeClr val="accent3">
                    <a:lumMod val="75000"/>
                  </a:schemeClr>
                </a:solidFill>
                <a:latin typeface="Algerian" panose="04020705040A02060702" pitchFamily="82" charset="0"/>
              </a:rPr>
              <a:t>introduction</a:t>
            </a:r>
          </a:p>
        </p:txBody>
      </p:sp>
      <p:sp>
        <p:nvSpPr>
          <p:cNvPr id="5" name="Slide Number Placeholder 4">
            <a:extLst>
              <a:ext uri="{FF2B5EF4-FFF2-40B4-BE49-F238E27FC236}">
                <a16:creationId xmlns:a16="http://schemas.microsoft.com/office/drawing/2014/main" id="{2F8D349A-F743-E463-1BD9-2BF3EB5E9BFA}"/>
              </a:ext>
            </a:extLst>
          </p:cNvPr>
          <p:cNvSpPr>
            <a:spLocks noGrp="1"/>
          </p:cNvSpPr>
          <p:nvPr>
            <p:ph type="sldNum" sz="quarter" idx="12"/>
          </p:nvPr>
        </p:nvSpPr>
        <p:spPr/>
        <p:txBody>
          <a:bodyPr/>
          <a:lstStyle/>
          <a:p>
            <a:fld id="{FE024F78-56A6-7740-B68D-8D4D026EDF3F}" type="slidenum">
              <a:rPr lang="en-US" smtClean="0"/>
              <a:pPr/>
              <a:t>4</a:t>
            </a:fld>
            <a:endParaRPr lang="en-US" dirty="0"/>
          </a:p>
        </p:txBody>
      </p:sp>
      <p:sp>
        <p:nvSpPr>
          <p:cNvPr id="8" name="TextBox 7">
            <a:extLst>
              <a:ext uri="{FF2B5EF4-FFF2-40B4-BE49-F238E27FC236}">
                <a16:creationId xmlns:a16="http://schemas.microsoft.com/office/drawing/2014/main" id="{9E61C2BA-CA60-A159-305C-91AC3A1A3EF1}"/>
              </a:ext>
            </a:extLst>
          </p:cNvPr>
          <p:cNvSpPr txBox="1"/>
          <p:nvPr/>
        </p:nvSpPr>
        <p:spPr>
          <a:xfrm>
            <a:off x="235527" y="869603"/>
            <a:ext cx="5680363" cy="5355312"/>
          </a:xfrm>
          <a:prstGeom prst="rect">
            <a:avLst/>
          </a:prstGeom>
          <a:noFill/>
        </p:spPr>
        <p:txBody>
          <a:bodyPr wrap="square" rtlCol="0">
            <a:spAutoFit/>
          </a:bodyPr>
          <a:lstStyle/>
          <a:p>
            <a:r>
              <a:rPr lang="en-GB" dirty="0">
                <a:solidFill>
                  <a:schemeClr val="bg1"/>
                </a:solidFill>
              </a:rPr>
              <a:t>As the UK's population continues to age, there is a growing need for health and social care services that effectively support older people to maintain their wellbeing, independence and quality of life. Older adults may experience a range of physical, psychological and social challenges that can affect their ability to live independently and participate fully in everyday activities.</a:t>
            </a:r>
          </a:p>
          <a:p>
            <a:r>
              <a:rPr lang="en-GB" dirty="0">
                <a:solidFill>
                  <a:schemeClr val="bg1"/>
                </a:solidFill>
              </a:rPr>
              <a:t>This presentation critically evaluates the care, empowerment and support needs of older people, with a focus on maintaining functional ability, independence, freedom and choice. It examines the effectiveness of current approaches and interventions available within the UK, drawing on relevant theories, policies and legislation. The presentation also explores the challenges older people face in maintaining their independence and concludes with recommendations to improve services and promote greater empowerment and wellbeing in later life.</a:t>
            </a:r>
          </a:p>
        </p:txBody>
      </p:sp>
      <p:pic>
        <p:nvPicPr>
          <p:cNvPr id="6" name="Picture 5" descr="Neon key Images - Free Download on Magnific (formerly Freepik)">
            <a:extLst>
              <a:ext uri="{FF2B5EF4-FFF2-40B4-BE49-F238E27FC236}">
                <a16:creationId xmlns:a16="http://schemas.microsoft.com/office/drawing/2014/main" id="{3E21B5F1-7170-C752-2A69-197EA3F55251}"/>
              </a:ext>
            </a:extLst>
          </p:cNvPr>
          <p:cNvPicPr>
            <a:picLocks noChangeAspect="1"/>
          </p:cNvPicPr>
          <p:nvPr/>
        </p:nvPicPr>
        <p:blipFill>
          <a:blip r:embed="rId2"/>
          <a:stretch>
            <a:fillRect/>
          </a:stretch>
        </p:blipFill>
        <p:spPr>
          <a:xfrm>
            <a:off x="6497786" y="505263"/>
            <a:ext cx="5043052" cy="5945947"/>
          </a:xfrm>
          <a:prstGeom prst="rect">
            <a:avLst/>
          </a:prstGeom>
        </p:spPr>
      </p:pic>
    </p:spTree>
    <p:extLst>
      <p:ext uri="{BB962C8B-B14F-4D97-AF65-F5344CB8AC3E}">
        <p14:creationId xmlns:p14="http://schemas.microsoft.com/office/powerpoint/2010/main" val="94607366"/>
      </p:ext>
    </p:extLst>
  </p:cSld>
  <p:clrMapOvr>
    <a:masterClrMapping/>
  </p:clrMapOvr>
  <mc:AlternateContent xmlns:mc="http://schemas.openxmlformats.org/markup-compatibility/2006" xmlns:p14="http://schemas.microsoft.com/office/powerpoint/2010/main">
    <mc:Choice Requires="p14">
      <p:transition spd="slow">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1000"/>
                                        <p:tgtEl>
                                          <p:spTgt spid="2"/>
                                        </p:tgtEl>
                                      </p:cBhvr>
                                    </p:animEffect>
                                  </p:childTnLst>
                                </p:cTn>
                              </p:par>
                            </p:childTnLst>
                          </p:cTn>
                        </p:par>
                        <p:par>
                          <p:cTn id="8" fill="hold">
                            <p:stCondLst>
                              <p:cond delay="1000"/>
                            </p:stCondLst>
                            <p:childTnLst>
                              <p:par>
                                <p:cTn id="9" presetID="6" presetClass="entr" presetSubtype="32"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circle(out)">
                                      <p:cBhvr>
                                        <p:cTn id="11"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E1AF3-3329-E625-F49F-3B5CC769DB2B}"/>
              </a:ext>
            </a:extLst>
          </p:cNvPr>
          <p:cNvSpPr>
            <a:spLocks noGrp="1"/>
          </p:cNvSpPr>
          <p:nvPr>
            <p:ph type="title"/>
          </p:nvPr>
        </p:nvSpPr>
        <p:spPr>
          <a:xfrm>
            <a:off x="459287" y="365592"/>
            <a:ext cx="11273425" cy="928078"/>
          </a:xfrm>
        </p:spPr>
        <p:txBody>
          <a:bodyPr/>
          <a:lstStyle/>
          <a:p>
            <a:r>
              <a:rPr lang="en-GB" dirty="0">
                <a:solidFill>
                  <a:schemeClr val="accent3">
                    <a:lumMod val="75000"/>
                  </a:schemeClr>
                </a:solidFill>
                <a:latin typeface="Algerian" panose="04020705040A02060702" pitchFamily="82" charset="0"/>
              </a:rPr>
              <a:t>care, Empowerment and Support Needs of Older People</a:t>
            </a:r>
            <a:endParaRPr lang="en-GB" sz="3600" dirty="0">
              <a:solidFill>
                <a:schemeClr val="accent3">
                  <a:lumMod val="75000"/>
                </a:schemeClr>
              </a:solidFill>
            </a:endParaRPr>
          </a:p>
        </p:txBody>
      </p:sp>
      <p:sp>
        <p:nvSpPr>
          <p:cNvPr id="4" name="Slide Number Placeholder 3">
            <a:extLst>
              <a:ext uri="{FF2B5EF4-FFF2-40B4-BE49-F238E27FC236}">
                <a16:creationId xmlns:a16="http://schemas.microsoft.com/office/drawing/2014/main" id="{AE7FB03C-1402-3F6A-0F85-6656BBD0B12F}"/>
              </a:ext>
            </a:extLst>
          </p:cNvPr>
          <p:cNvSpPr>
            <a:spLocks noGrp="1"/>
          </p:cNvSpPr>
          <p:nvPr>
            <p:ph type="sldNum" sz="quarter" idx="12"/>
          </p:nvPr>
        </p:nvSpPr>
        <p:spPr/>
        <p:txBody>
          <a:bodyPr/>
          <a:lstStyle/>
          <a:p>
            <a:fld id="{FE024F78-56A6-7740-B68D-8D4D026EDF3F}" type="slidenum">
              <a:rPr lang="en-US" smtClean="0"/>
              <a:pPr/>
              <a:t>5</a:t>
            </a:fld>
            <a:endParaRPr lang="en-US" dirty="0"/>
          </a:p>
        </p:txBody>
      </p:sp>
      <p:sp>
        <p:nvSpPr>
          <p:cNvPr id="5" name="TextBox 4">
            <a:extLst>
              <a:ext uri="{FF2B5EF4-FFF2-40B4-BE49-F238E27FC236}">
                <a16:creationId xmlns:a16="http://schemas.microsoft.com/office/drawing/2014/main" id="{D275CDAF-5D06-C0A3-6149-D63B5EDF7E63}"/>
              </a:ext>
            </a:extLst>
          </p:cNvPr>
          <p:cNvSpPr txBox="1"/>
          <p:nvPr/>
        </p:nvSpPr>
        <p:spPr>
          <a:xfrm>
            <a:off x="4701436" y="1198775"/>
            <a:ext cx="7182735" cy="5632311"/>
          </a:xfrm>
          <a:prstGeom prst="rect">
            <a:avLst/>
          </a:prstGeom>
          <a:noFill/>
        </p:spPr>
        <p:txBody>
          <a:bodyPr wrap="square" rtlCol="0">
            <a:spAutoFit/>
          </a:bodyPr>
          <a:lstStyle/>
          <a:p>
            <a:pPr lvl="0"/>
            <a:r>
              <a:rPr lang="en-GB" dirty="0">
                <a:solidFill>
                  <a:schemeClr val="bg1"/>
                </a:solidFill>
              </a:rPr>
              <a:t>Older people require holistic support that addresses physical, psychological, social and emotional wellbeing, rather than focusing solely on health needs.</a:t>
            </a:r>
          </a:p>
          <a:p>
            <a:pPr lvl="0"/>
            <a:r>
              <a:rPr lang="en-GB" dirty="0">
                <a:solidFill>
                  <a:schemeClr val="bg1"/>
                </a:solidFill>
              </a:rPr>
              <a:t>Maintaining </a:t>
            </a:r>
            <a:r>
              <a:rPr lang="en-GB" b="1" dirty="0">
                <a:solidFill>
                  <a:schemeClr val="bg1"/>
                </a:solidFill>
              </a:rPr>
              <a:t>functional ability</a:t>
            </a:r>
            <a:r>
              <a:rPr lang="en-GB" dirty="0">
                <a:solidFill>
                  <a:schemeClr val="bg1"/>
                </a:solidFill>
              </a:rPr>
              <a:t> enables older adults to perform daily activities, remain socially engaged and achieve a better quality of life.</a:t>
            </a:r>
          </a:p>
          <a:p>
            <a:pPr lvl="0"/>
            <a:r>
              <a:rPr lang="en-GB" b="1" dirty="0">
                <a:solidFill>
                  <a:schemeClr val="bg1"/>
                </a:solidFill>
              </a:rPr>
              <a:t>Empowerment</a:t>
            </a:r>
            <a:r>
              <a:rPr lang="en-GB" dirty="0">
                <a:solidFill>
                  <a:schemeClr val="bg1"/>
                </a:solidFill>
              </a:rPr>
              <a:t> is a key principle of person-centred care, promoting autonomy, dignity and involvement in decision-making.</a:t>
            </a:r>
          </a:p>
          <a:p>
            <a:pPr lvl="0"/>
            <a:r>
              <a:rPr lang="en-GB" dirty="0">
                <a:solidFill>
                  <a:schemeClr val="bg1"/>
                </a:solidFill>
              </a:rPr>
              <a:t>Supporting </a:t>
            </a:r>
            <a:r>
              <a:rPr lang="en-GB" b="1" dirty="0">
                <a:solidFill>
                  <a:schemeClr val="bg1"/>
                </a:solidFill>
              </a:rPr>
              <a:t>independence, freedom and choice</a:t>
            </a:r>
            <a:r>
              <a:rPr lang="en-GB" dirty="0">
                <a:solidFill>
                  <a:schemeClr val="bg1"/>
                </a:solidFill>
              </a:rPr>
              <a:t> can enhance self-esteem and reduce unnecessary dependence on health and social care services.</a:t>
            </a:r>
          </a:p>
          <a:p>
            <a:pPr lvl="0"/>
            <a:r>
              <a:rPr lang="en-GB" dirty="0">
                <a:solidFill>
                  <a:schemeClr val="bg1"/>
                </a:solidFill>
              </a:rPr>
              <a:t>Interventions such as assistive technology, rehabilitation and community-based support can help older people maintain independence.</a:t>
            </a:r>
          </a:p>
          <a:p>
            <a:pPr lvl="0"/>
            <a:r>
              <a:rPr lang="en-GB" dirty="0">
                <a:solidFill>
                  <a:schemeClr val="bg1"/>
                </a:solidFill>
              </a:rPr>
              <a:t>However, challenges such as long-term health conditions, cognitive decline, social isolation and limited-service provision may restrict empowerment and choice.</a:t>
            </a:r>
          </a:p>
          <a:p>
            <a:pPr lvl="0"/>
            <a:r>
              <a:rPr lang="en-GB" dirty="0">
                <a:solidFill>
                  <a:schemeClr val="bg1"/>
                </a:solidFill>
              </a:rPr>
              <a:t>Therefore, effective care should focus on enabling older people to remain active, independent and in control of their own lives wherever possible.</a:t>
            </a:r>
          </a:p>
          <a:p>
            <a:endParaRPr lang="en-GB" dirty="0"/>
          </a:p>
        </p:txBody>
      </p:sp>
      <p:pic>
        <p:nvPicPr>
          <p:cNvPr id="6" name="Picture 5">
            <a:extLst>
              <a:ext uri="{FF2B5EF4-FFF2-40B4-BE49-F238E27FC236}">
                <a16:creationId xmlns:a16="http://schemas.microsoft.com/office/drawing/2014/main" id="{81B1F125-CEDA-AE9E-FB47-82D5BEF851CB}"/>
              </a:ext>
            </a:extLst>
          </p:cNvPr>
          <p:cNvPicPr>
            <a:picLocks noChangeAspect="1"/>
          </p:cNvPicPr>
          <p:nvPr/>
        </p:nvPicPr>
        <p:blipFill>
          <a:blip r:embed="rId2"/>
          <a:stretch>
            <a:fillRect/>
          </a:stretch>
        </p:blipFill>
        <p:spPr>
          <a:xfrm>
            <a:off x="573479" y="1293670"/>
            <a:ext cx="4015023" cy="4802330"/>
          </a:xfrm>
          <a:prstGeom prst="rect">
            <a:avLst/>
          </a:prstGeom>
        </p:spPr>
      </p:pic>
    </p:spTree>
    <p:extLst>
      <p:ext uri="{BB962C8B-B14F-4D97-AF65-F5344CB8AC3E}">
        <p14:creationId xmlns:p14="http://schemas.microsoft.com/office/powerpoint/2010/main" val="4089704628"/>
      </p:ext>
    </p:extLst>
  </p:cSld>
  <p:clrMapOvr>
    <a:masterClrMapping/>
  </p:clrMapOvr>
  <mc:AlternateContent xmlns:mc="http://schemas.openxmlformats.org/markup-compatibility/2006" xmlns:p14="http://schemas.microsoft.com/office/powerpoint/2010/main">
    <mc:Choice Requires="p14">
      <p:transition spd="slow">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1000"/>
                                        <p:tgtEl>
                                          <p:spTgt spid="2"/>
                                        </p:tgtEl>
                                      </p:cBhvr>
                                    </p:animEffect>
                                  </p:childTnLst>
                                </p:cTn>
                              </p:par>
                            </p:childTnLst>
                          </p:cTn>
                        </p:par>
                        <p:par>
                          <p:cTn id="8" fill="hold">
                            <p:stCondLst>
                              <p:cond delay="1000"/>
                            </p:stCondLst>
                            <p:childTnLst>
                              <p:par>
                                <p:cTn id="9" presetID="6" presetClass="entr" presetSubtype="32"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out)">
                                      <p:cBhvr>
                                        <p:cTn id="1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73E5C3-8832-2A8D-0A22-E4ED8A4888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F05932-D567-30B0-BD07-96077ACF215D}"/>
              </a:ext>
            </a:extLst>
          </p:cNvPr>
          <p:cNvSpPr>
            <a:spLocks noGrp="1"/>
          </p:cNvSpPr>
          <p:nvPr>
            <p:ph type="title"/>
          </p:nvPr>
        </p:nvSpPr>
        <p:spPr>
          <a:xfrm>
            <a:off x="459287" y="195010"/>
            <a:ext cx="11273425" cy="928078"/>
          </a:xfrm>
        </p:spPr>
        <p:txBody>
          <a:bodyPr/>
          <a:lstStyle/>
          <a:p>
            <a:r>
              <a:rPr lang="en-US" sz="2400" dirty="0">
                <a:solidFill>
                  <a:schemeClr val="accent3">
                    <a:lumMod val="75000"/>
                  </a:schemeClr>
                </a:solidFill>
                <a:latin typeface="Algerian" panose="04020705040A02060702" pitchFamily="82" charset="0"/>
              </a:rPr>
              <a:t>A critical evaluation of the effectiveness and benefit of approaches and interventions</a:t>
            </a:r>
            <a:endParaRPr lang="en-GB" sz="2400" dirty="0">
              <a:solidFill>
                <a:schemeClr val="accent3">
                  <a:lumMod val="75000"/>
                </a:schemeClr>
              </a:solidFill>
            </a:endParaRPr>
          </a:p>
        </p:txBody>
      </p:sp>
      <p:sp>
        <p:nvSpPr>
          <p:cNvPr id="4" name="Slide Number Placeholder 3">
            <a:extLst>
              <a:ext uri="{FF2B5EF4-FFF2-40B4-BE49-F238E27FC236}">
                <a16:creationId xmlns:a16="http://schemas.microsoft.com/office/drawing/2014/main" id="{89637161-7488-E9CC-C40C-22058413F9B3}"/>
              </a:ext>
            </a:extLst>
          </p:cNvPr>
          <p:cNvSpPr>
            <a:spLocks noGrp="1"/>
          </p:cNvSpPr>
          <p:nvPr>
            <p:ph type="sldNum" sz="quarter" idx="12"/>
          </p:nvPr>
        </p:nvSpPr>
        <p:spPr/>
        <p:txBody>
          <a:bodyPr/>
          <a:lstStyle/>
          <a:p>
            <a:fld id="{FE024F78-56A6-7740-B68D-8D4D026EDF3F}" type="slidenum">
              <a:rPr lang="en-US" smtClean="0"/>
              <a:pPr/>
              <a:t>6</a:t>
            </a:fld>
            <a:endParaRPr lang="en-US" dirty="0"/>
          </a:p>
        </p:txBody>
      </p:sp>
      <p:sp>
        <p:nvSpPr>
          <p:cNvPr id="3" name="TextBox 2">
            <a:extLst>
              <a:ext uri="{FF2B5EF4-FFF2-40B4-BE49-F238E27FC236}">
                <a16:creationId xmlns:a16="http://schemas.microsoft.com/office/drawing/2014/main" id="{8EC67CF9-9465-0F46-718E-FDDD0C0EE6C3}"/>
              </a:ext>
            </a:extLst>
          </p:cNvPr>
          <p:cNvSpPr txBox="1"/>
          <p:nvPr/>
        </p:nvSpPr>
        <p:spPr>
          <a:xfrm>
            <a:off x="459287" y="1236011"/>
            <a:ext cx="6768231" cy="5539978"/>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bg1"/>
                </a:solidFill>
              </a:rPr>
              <a:t>Benefits</a:t>
            </a:r>
          </a:p>
          <a:p>
            <a:pPr lvl="0"/>
            <a:r>
              <a:rPr lang="en-GB" sz="1600" dirty="0">
                <a:solidFill>
                  <a:schemeClr val="bg1"/>
                </a:solidFill>
              </a:rPr>
              <a:t>Person-centred care promotes dignity, choice and involvement in decision-making.</a:t>
            </a:r>
          </a:p>
          <a:p>
            <a:pPr lvl="0"/>
            <a:r>
              <a:rPr lang="en-GB" sz="1600" dirty="0">
                <a:solidFill>
                  <a:schemeClr val="bg1"/>
                </a:solidFill>
              </a:rPr>
              <a:t>Reablement and rehabilitation help maintain functional ability and reduce dependence on services.</a:t>
            </a:r>
          </a:p>
          <a:p>
            <a:pPr lvl="0"/>
            <a:r>
              <a:rPr lang="en-GB" sz="1600" dirty="0">
                <a:solidFill>
                  <a:schemeClr val="bg1"/>
                </a:solidFill>
              </a:rPr>
              <a:t>Assistive technology supports safety, independence and ageing in place.</a:t>
            </a:r>
          </a:p>
          <a:p>
            <a:pPr lvl="0"/>
            <a:r>
              <a:rPr lang="en-GB" sz="1600" dirty="0">
                <a:solidFill>
                  <a:schemeClr val="bg1"/>
                </a:solidFill>
              </a:rPr>
              <a:t>Community-based services can improve wellbeing and social inclusion.</a:t>
            </a:r>
          </a:p>
          <a:p>
            <a:r>
              <a:rPr lang="en-GB" sz="1600" b="1" dirty="0">
                <a:solidFill>
                  <a:schemeClr val="bg1"/>
                </a:solidFill>
              </a:rPr>
              <a:t>Theory and Policy</a:t>
            </a:r>
          </a:p>
          <a:p>
            <a:pPr lvl="0"/>
            <a:r>
              <a:rPr lang="en-GB" sz="1600" dirty="0">
                <a:solidFill>
                  <a:schemeClr val="bg1"/>
                </a:solidFill>
              </a:rPr>
              <a:t>Person-centred theory (Kitwood) emphasises autonomy and individuality.</a:t>
            </a:r>
          </a:p>
          <a:p>
            <a:pPr lvl="0"/>
            <a:r>
              <a:rPr lang="en-GB" sz="1600" dirty="0">
                <a:solidFill>
                  <a:schemeClr val="bg1"/>
                </a:solidFill>
              </a:rPr>
              <a:t>Strengths-based approaches focus on abilities rather than limitations.</a:t>
            </a:r>
          </a:p>
          <a:p>
            <a:pPr lvl="0"/>
            <a:r>
              <a:rPr lang="en-GB" sz="1600" dirty="0">
                <a:solidFill>
                  <a:schemeClr val="bg1"/>
                </a:solidFill>
              </a:rPr>
              <a:t>Care Act 2014 promotes wellbeing, prevention and personalised care.</a:t>
            </a:r>
          </a:p>
          <a:p>
            <a:pPr lvl="0"/>
            <a:r>
              <a:rPr lang="en-GB" sz="1600" dirty="0">
                <a:solidFill>
                  <a:schemeClr val="bg1"/>
                </a:solidFill>
              </a:rPr>
              <a:t>NHS Long Term Plan supports integrated, community-based care.</a:t>
            </a:r>
          </a:p>
          <a:p>
            <a:pPr marL="285750" indent="-285750">
              <a:buFont typeface="Arial" panose="020B0604020202020204" pitchFamily="34" charset="0"/>
              <a:buChar char="•"/>
            </a:pPr>
            <a:r>
              <a:rPr lang="en-GB" sz="1600" b="1" dirty="0">
                <a:solidFill>
                  <a:schemeClr val="bg1"/>
                </a:solidFill>
              </a:rPr>
              <a:t>Critical Evaluation</a:t>
            </a:r>
          </a:p>
          <a:p>
            <a:pPr lvl="0"/>
            <a:r>
              <a:rPr lang="en-GB" sz="1600" dirty="0">
                <a:solidFill>
                  <a:schemeClr val="bg1"/>
                </a:solidFill>
              </a:rPr>
              <a:t>Evidence shows these approaches can improve independence and quality of life.</a:t>
            </a:r>
          </a:p>
          <a:p>
            <a:pPr lvl="0"/>
            <a:r>
              <a:rPr lang="en-GB" sz="1600" dirty="0">
                <a:solidFill>
                  <a:schemeClr val="bg1"/>
                </a:solidFill>
              </a:rPr>
              <a:t>Effectiveness may be limited by funding pressures, workforce shortages and unequal access to services.</a:t>
            </a:r>
          </a:p>
          <a:p>
            <a:pPr lvl="0"/>
            <a:r>
              <a:rPr lang="en-GB" sz="1600" dirty="0">
                <a:solidFill>
                  <a:schemeClr val="bg1"/>
                </a:solidFill>
              </a:rPr>
              <a:t>Policy aims are positive, but implementation can vary across regions and organisations.</a:t>
            </a:r>
          </a:p>
          <a:p>
            <a:pPr lvl="0"/>
            <a:r>
              <a:rPr lang="en-GB" sz="1600" dirty="0">
                <a:solidFill>
                  <a:schemeClr val="bg1"/>
                </a:solidFill>
              </a:rPr>
              <a:t>Successful outcomes depend on accessible, coordinated and adequately resourced services.</a:t>
            </a:r>
          </a:p>
          <a:p>
            <a:endParaRPr lang="en-GB" dirty="0"/>
          </a:p>
        </p:txBody>
      </p:sp>
      <p:pic>
        <p:nvPicPr>
          <p:cNvPr id="6" name="Picture 5">
            <a:extLst>
              <a:ext uri="{FF2B5EF4-FFF2-40B4-BE49-F238E27FC236}">
                <a16:creationId xmlns:a16="http://schemas.microsoft.com/office/drawing/2014/main" id="{4E0112EF-60C7-FA32-3736-26E743E2175C}"/>
              </a:ext>
            </a:extLst>
          </p:cNvPr>
          <p:cNvPicPr>
            <a:picLocks noChangeAspect="1"/>
          </p:cNvPicPr>
          <p:nvPr/>
        </p:nvPicPr>
        <p:blipFill>
          <a:blip r:embed="rId2"/>
          <a:stretch>
            <a:fillRect/>
          </a:stretch>
        </p:blipFill>
        <p:spPr>
          <a:xfrm>
            <a:off x="7229463" y="1123088"/>
            <a:ext cx="2624210" cy="2659203"/>
          </a:xfrm>
          <a:prstGeom prst="rect">
            <a:avLst/>
          </a:prstGeom>
        </p:spPr>
      </p:pic>
      <p:pic>
        <p:nvPicPr>
          <p:cNvPr id="8" name="Picture 7">
            <a:extLst>
              <a:ext uri="{FF2B5EF4-FFF2-40B4-BE49-F238E27FC236}">
                <a16:creationId xmlns:a16="http://schemas.microsoft.com/office/drawing/2014/main" id="{5282FAD9-C31B-839D-31C5-5078353832BA}"/>
              </a:ext>
            </a:extLst>
          </p:cNvPr>
          <p:cNvPicPr>
            <a:picLocks noChangeAspect="1"/>
          </p:cNvPicPr>
          <p:nvPr/>
        </p:nvPicPr>
        <p:blipFill>
          <a:blip r:embed="rId2"/>
          <a:stretch>
            <a:fillRect/>
          </a:stretch>
        </p:blipFill>
        <p:spPr>
          <a:xfrm rot="10800000">
            <a:off x="8919718" y="3566996"/>
            <a:ext cx="2624210" cy="2659203"/>
          </a:xfrm>
          <a:prstGeom prst="rect">
            <a:avLst/>
          </a:prstGeom>
        </p:spPr>
      </p:pic>
    </p:spTree>
    <p:extLst>
      <p:ext uri="{BB962C8B-B14F-4D97-AF65-F5344CB8AC3E}">
        <p14:creationId xmlns:p14="http://schemas.microsoft.com/office/powerpoint/2010/main" val="3962883868"/>
      </p:ext>
    </p:extLst>
  </p:cSld>
  <p:clrMapOvr>
    <a:masterClrMapping/>
  </p:clrMapOvr>
  <mc:AlternateContent xmlns:mc="http://schemas.openxmlformats.org/markup-compatibility/2006" xmlns:p14="http://schemas.microsoft.com/office/powerpoint/2010/main">
    <mc:Choice Requires="p14">
      <p:transition spd="slow">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1000"/>
                                        <p:tgtEl>
                                          <p:spTgt spid="2"/>
                                        </p:tgtEl>
                                      </p:cBhvr>
                                    </p:animEffect>
                                  </p:childTnLst>
                                </p:cTn>
                              </p:par>
                            </p:childTnLst>
                          </p:cTn>
                        </p:par>
                        <p:par>
                          <p:cTn id="8" fill="hold">
                            <p:stCondLst>
                              <p:cond delay="1000"/>
                            </p:stCondLst>
                            <p:childTnLst>
                              <p:par>
                                <p:cTn id="9" presetID="6" presetClass="entr" presetSubtype="32"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circle(out)">
                                      <p:cBhvr>
                                        <p:cTn id="11"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529C2-88A2-85D7-519A-D6000CBC65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617DF8-BD01-3E37-A814-487697A05BCA}"/>
              </a:ext>
            </a:extLst>
          </p:cNvPr>
          <p:cNvSpPr>
            <a:spLocks noGrp="1"/>
          </p:cNvSpPr>
          <p:nvPr>
            <p:ph type="title"/>
          </p:nvPr>
        </p:nvSpPr>
        <p:spPr>
          <a:xfrm>
            <a:off x="307829" y="415048"/>
            <a:ext cx="11576342" cy="810641"/>
          </a:xfrm>
        </p:spPr>
        <p:txBody>
          <a:bodyPr/>
          <a:lstStyle/>
          <a:p>
            <a:r>
              <a:rPr lang="en-US" sz="2400" dirty="0">
                <a:solidFill>
                  <a:schemeClr val="accent3">
                    <a:lumMod val="75000"/>
                  </a:schemeClr>
                </a:solidFill>
                <a:latin typeface="Algerian" panose="04020705040A02060702" pitchFamily="82" charset="0"/>
              </a:rPr>
              <a:t>challenges encountered by older people in maintaining their independence and functional ability</a:t>
            </a:r>
            <a:endParaRPr lang="en-GB" sz="2800" dirty="0">
              <a:solidFill>
                <a:schemeClr val="accent3">
                  <a:lumMod val="75000"/>
                </a:schemeClr>
              </a:solidFill>
            </a:endParaRPr>
          </a:p>
        </p:txBody>
      </p:sp>
      <p:sp>
        <p:nvSpPr>
          <p:cNvPr id="4" name="Slide Number Placeholder 3">
            <a:extLst>
              <a:ext uri="{FF2B5EF4-FFF2-40B4-BE49-F238E27FC236}">
                <a16:creationId xmlns:a16="http://schemas.microsoft.com/office/drawing/2014/main" id="{584DB80E-BB8D-E8E7-5C8C-A48070FD0A42}"/>
              </a:ext>
            </a:extLst>
          </p:cNvPr>
          <p:cNvSpPr>
            <a:spLocks noGrp="1"/>
          </p:cNvSpPr>
          <p:nvPr>
            <p:ph type="sldNum" sz="quarter" idx="12"/>
          </p:nvPr>
        </p:nvSpPr>
        <p:spPr/>
        <p:txBody>
          <a:bodyPr/>
          <a:lstStyle/>
          <a:p>
            <a:fld id="{FE024F78-56A6-7740-B68D-8D4D026EDF3F}" type="slidenum">
              <a:rPr lang="en-US" smtClean="0"/>
              <a:pPr/>
              <a:t>7</a:t>
            </a:fld>
            <a:endParaRPr lang="en-US" dirty="0"/>
          </a:p>
        </p:txBody>
      </p:sp>
      <p:sp>
        <p:nvSpPr>
          <p:cNvPr id="5" name="TextBox 4">
            <a:extLst>
              <a:ext uri="{FF2B5EF4-FFF2-40B4-BE49-F238E27FC236}">
                <a16:creationId xmlns:a16="http://schemas.microsoft.com/office/drawing/2014/main" id="{E3724268-F874-D80A-0049-B6DF2343DBCB}"/>
              </a:ext>
            </a:extLst>
          </p:cNvPr>
          <p:cNvSpPr txBox="1"/>
          <p:nvPr/>
        </p:nvSpPr>
        <p:spPr>
          <a:xfrm>
            <a:off x="4829725" y="1463786"/>
            <a:ext cx="7182735" cy="4524315"/>
          </a:xfrm>
          <a:prstGeom prst="rect">
            <a:avLst/>
          </a:prstGeom>
          <a:noFill/>
        </p:spPr>
        <p:txBody>
          <a:bodyPr wrap="square" rtlCol="0">
            <a:spAutoFit/>
          </a:bodyPr>
          <a:lstStyle/>
          <a:p>
            <a:pPr marL="285750" lvl="0" indent="-285750">
              <a:buFont typeface="Arial" panose="020B0604020202020204" pitchFamily="34" charset="0"/>
              <a:buChar char="•"/>
            </a:pPr>
            <a:r>
              <a:rPr lang="en-GB" b="1" dirty="0">
                <a:solidFill>
                  <a:schemeClr val="bg1"/>
                </a:solidFill>
              </a:rPr>
              <a:t>Physical health conditions</a:t>
            </a:r>
            <a:r>
              <a:rPr lang="en-GB" dirty="0">
                <a:solidFill>
                  <a:schemeClr val="bg1"/>
                </a:solidFill>
              </a:rPr>
              <a:t> such as arthritis, cardiovascular disease and frailty can reduce mobility and the ability to perform daily activities.</a:t>
            </a:r>
          </a:p>
          <a:p>
            <a:pPr marL="285750" lvl="0" indent="-285750">
              <a:buFont typeface="Arial" panose="020B0604020202020204" pitchFamily="34" charset="0"/>
              <a:buChar char="•"/>
            </a:pPr>
            <a:r>
              <a:rPr lang="en-GB" b="1" dirty="0">
                <a:solidFill>
                  <a:schemeClr val="bg1"/>
                </a:solidFill>
              </a:rPr>
              <a:t>Cognitive decline</a:t>
            </a:r>
            <a:r>
              <a:rPr lang="en-GB" dirty="0">
                <a:solidFill>
                  <a:schemeClr val="bg1"/>
                </a:solidFill>
              </a:rPr>
              <a:t>, including dementia and memory impairments, may affect decision-making, safety and self-management.</a:t>
            </a:r>
          </a:p>
          <a:p>
            <a:pPr marL="285750" lvl="0" indent="-285750">
              <a:buFont typeface="Arial" panose="020B0604020202020204" pitchFamily="34" charset="0"/>
              <a:buChar char="•"/>
            </a:pPr>
            <a:r>
              <a:rPr lang="en-GB" b="1" dirty="0">
                <a:solidFill>
                  <a:schemeClr val="bg1"/>
                </a:solidFill>
              </a:rPr>
              <a:t>Social isolation and loneliness</a:t>
            </a:r>
            <a:r>
              <a:rPr lang="en-GB" dirty="0">
                <a:solidFill>
                  <a:schemeClr val="bg1"/>
                </a:solidFill>
              </a:rPr>
              <a:t> can negatively impact mental health, confidence and community participation.</a:t>
            </a:r>
          </a:p>
          <a:p>
            <a:pPr marL="285750" lvl="0" indent="-285750">
              <a:buFont typeface="Arial" panose="020B0604020202020204" pitchFamily="34" charset="0"/>
              <a:buChar char="•"/>
            </a:pPr>
            <a:r>
              <a:rPr lang="en-GB" b="1" dirty="0">
                <a:solidFill>
                  <a:schemeClr val="bg1"/>
                </a:solidFill>
              </a:rPr>
              <a:t>Financial difficulties</a:t>
            </a:r>
            <a:r>
              <a:rPr lang="en-GB" dirty="0">
                <a:solidFill>
                  <a:schemeClr val="bg1"/>
                </a:solidFill>
              </a:rPr>
              <a:t> may limit access to support services, assistive technology and suitable housing adaptations.</a:t>
            </a:r>
          </a:p>
          <a:p>
            <a:pPr marL="285750" lvl="0" indent="-285750">
              <a:buFont typeface="Arial" panose="020B0604020202020204" pitchFamily="34" charset="0"/>
              <a:buChar char="•"/>
            </a:pPr>
            <a:r>
              <a:rPr lang="en-GB" b="1" dirty="0">
                <a:solidFill>
                  <a:schemeClr val="bg1"/>
                </a:solidFill>
              </a:rPr>
              <a:t>Environmental barriers</a:t>
            </a:r>
            <a:r>
              <a:rPr lang="en-GB" dirty="0">
                <a:solidFill>
                  <a:schemeClr val="bg1"/>
                </a:solidFill>
              </a:rPr>
              <a:t>, such as inaccessible housing or poor transport links, can restrict independence and social engagement.</a:t>
            </a:r>
          </a:p>
          <a:p>
            <a:pPr marL="285750" lvl="0" indent="-285750">
              <a:buFont typeface="Arial" panose="020B0604020202020204" pitchFamily="34" charset="0"/>
              <a:buChar char="•"/>
            </a:pPr>
            <a:r>
              <a:rPr lang="en-GB" b="1" dirty="0">
                <a:solidFill>
                  <a:schemeClr val="bg1"/>
                </a:solidFill>
              </a:rPr>
              <a:t>Digital exclusion</a:t>
            </a:r>
            <a:r>
              <a:rPr lang="en-GB" dirty="0">
                <a:solidFill>
                  <a:schemeClr val="bg1"/>
                </a:solidFill>
              </a:rPr>
              <a:t> may prevent some older people from accessing information, healthcare services and social support.</a:t>
            </a:r>
          </a:p>
          <a:p>
            <a:pPr marL="285750" lvl="0" indent="-285750">
              <a:buFont typeface="Arial" panose="020B0604020202020204" pitchFamily="34" charset="0"/>
              <a:buChar char="•"/>
            </a:pPr>
            <a:r>
              <a:rPr lang="en-GB" dirty="0">
                <a:solidFill>
                  <a:schemeClr val="bg1"/>
                </a:solidFill>
              </a:rPr>
              <a:t>These challenges can lead to increased dependence on formal care services, reduced autonomy and a lower quality of life.</a:t>
            </a:r>
          </a:p>
          <a:p>
            <a:endParaRPr lang="en-GB" dirty="0"/>
          </a:p>
        </p:txBody>
      </p:sp>
      <p:pic>
        <p:nvPicPr>
          <p:cNvPr id="3" name="Picture 2" descr="New Beings AI Series - Introduction | Article | Zenitech">
            <a:extLst>
              <a:ext uri="{FF2B5EF4-FFF2-40B4-BE49-F238E27FC236}">
                <a16:creationId xmlns:a16="http://schemas.microsoft.com/office/drawing/2014/main" id="{37983D09-99DF-875A-6D6A-017B28814B6A}"/>
              </a:ext>
            </a:extLst>
          </p:cNvPr>
          <p:cNvPicPr>
            <a:picLocks noChangeAspect="1"/>
          </p:cNvPicPr>
          <p:nvPr/>
        </p:nvPicPr>
        <p:blipFill>
          <a:blip r:embed="rId2"/>
          <a:srcRect l="22300"/>
          <a:stretch>
            <a:fillRect/>
          </a:stretch>
        </p:blipFill>
        <p:spPr>
          <a:xfrm>
            <a:off x="307829" y="1357746"/>
            <a:ext cx="4521896" cy="4903432"/>
          </a:xfrm>
          <a:prstGeom prst="rect">
            <a:avLst/>
          </a:prstGeom>
        </p:spPr>
      </p:pic>
    </p:spTree>
    <p:extLst>
      <p:ext uri="{BB962C8B-B14F-4D97-AF65-F5344CB8AC3E}">
        <p14:creationId xmlns:p14="http://schemas.microsoft.com/office/powerpoint/2010/main" val="2900045570"/>
      </p:ext>
    </p:extLst>
  </p:cSld>
  <p:clrMapOvr>
    <a:masterClrMapping/>
  </p:clrMapOvr>
  <mc:AlternateContent xmlns:mc="http://schemas.openxmlformats.org/markup-compatibility/2006" xmlns:p14="http://schemas.microsoft.com/office/powerpoint/2010/main">
    <mc:Choice Requires="p14">
      <p:transition spd="slow">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1000"/>
                                        <p:tgtEl>
                                          <p:spTgt spid="2"/>
                                        </p:tgtEl>
                                      </p:cBhvr>
                                    </p:animEffect>
                                  </p:childTnLst>
                                </p:cTn>
                              </p:par>
                            </p:childTnLst>
                          </p:cTn>
                        </p:par>
                        <p:par>
                          <p:cTn id="8" fill="hold">
                            <p:stCondLst>
                              <p:cond delay="1000"/>
                            </p:stCondLst>
                            <p:childTnLst>
                              <p:par>
                                <p:cTn id="9" presetID="6" presetClass="entr" presetSubtype="32"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out)">
                                      <p:cBhvr>
                                        <p:cTn id="1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ACA888-F03A-B4A0-7E4E-824550003D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794208-FD0B-1843-041C-0414F92326B7}"/>
              </a:ext>
            </a:extLst>
          </p:cNvPr>
          <p:cNvSpPr>
            <a:spLocks noGrp="1"/>
          </p:cNvSpPr>
          <p:nvPr>
            <p:ph type="title"/>
          </p:nvPr>
        </p:nvSpPr>
        <p:spPr>
          <a:xfrm>
            <a:off x="459287" y="365592"/>
            <a:ext cx="11273425" cy="928078"/>
          </a:xfrm>
        </p:spPr>
        <p:txBody>
          <a:bodyPr/>
          <a:lstStyle/>
          <a:p>
            <a:r>
              <a:rPr lang="en-US" dirty="0">
                <a:solidFill>
                  <a:schemeClr val="accent3">
                    <a:lumMod val="75000"/>
                  </a:schemeClr>
                </a:solidFill>
                <a:latin typeface="Algerian" panose="04020705040A02060702" pitchFamily="82" charset="0"/>
              </a:rPr>
              <a:t>Recommendations for improvement for services to empower older people</a:t>
            </a:r>
            <a:endParaRPr lang="en-GB" sz="3600" dirty="0">
              <a:solidFill>
                <a:schemeClr val="accent3">
                  <a:lumMod val="75000"/>
                </a:schemeClr>
              </a:solidFill>
            </a:endParaRPr>
          </a:p>
        </p:txBody>
      </p:sp>
      <p:sp>
        <p:nvSpPr>
          <p:cNvPr id="4" name="Slide Number Placeholder 3">
            <a:extLst>
              <a:ext uri="{FF2B5EF4-FFF2-40B4-BE49-F238E27FC236}">
                <a16:creationId xmlns:a16="http://schemas.microsoft.com/office/drawing/2014/main" id="{A5819F77-F1EF-8B8C-03B9-6EA7772B11C9}"/>
              </a:ext>
            </a:extLst>
          </p:cNvPr>
          <p:cNvSpPr>
            <a:spLocks noGrp="1"/>
          </p:cNvSpPr>
          <p:nvPr>
            <p:ph type="sldNum" sz="quarter" idx="12"/>
          </p:nvPr>
        </p:nvSpPr>
        <p:spPr/>
        <p:txBody>
          <a:bodyPr/>
          <a:lstStyle/>
          <a:p>
            <a:fld id="{FE024F78-56A6-7740-B68D-8D4D026EDF3F}" type="slidenum">
              <a:rPr lang="en-US" smtClean="0"/>
              <a:pPr/>
              <a:t>8</a:t>
            </a:fld>
            <a:endParaRPr lang="en-US" dirty="0"/>
          </a:p>
        </p:txBody>
      </p:sp>
      <p:sp>
        <p:nvSpPr>
          <p:cNvPr id="5" name="TextBox 4">
            <a:extLst>
              <a:ext uri="{FF2B5EF4-FFF2-40B4-BE49-F238E27FC236}">
                <a16:creationId xmlns:a16="http://schemas.microsoft.com/office/drawing/2014/main" id="{5DD48437-ED78-8713-0DC2-6068BCADE2A0}"/>
              </a:ext>
            </a:extLst>
          </p:cNvPr>
          <p:cNvSpPr txBox="1"/>
          <p:nvPr/>
        </p:nvSpPr>
        <p:spPr>
          <a:xfrm>
            <a:off x="307830" y="1225689"/>
            <a:ext cx="6481278" cy="5632311"/>
          </a:xfrm>
          <a:prstGeom prst="rect">
            <a:avLst/>
          </a:prstGeom>
          <a:noFill/>
        </p:spPr>
        <p:txBody>
          <a:bodyPr wrap="square" rtlCol="0">
            <a:spAutoFit/>
          </a:bodyPr>
          <a:lstStyle/>
          <a:p>
            <a:pPr marL="285750" lvl="0" indent="-285750">
              <a:buFont typeface="Arial" panose="020B0604020202020204" pitchFamily="34" charset="0"/>
              <a:buChar char="•"/>
            </a:pPr>
            <a:r>
              <a:rPr lang="en-GB" dirty="0">
                <a:solidFill>
                  <a:schemeClr val="bg1"/>
                </a:solidFill>
              </a:rPr>
              <a:t>Increase investment in preventative and early intervention services to reduce dependency and support healthy ageing.</a:t>
            </a:r>
          </a:p>
          <a:p>
            <a:pPr marL="285750" lvl="0" indent="-285750">
              <a:buFont typeface="Arial" panose="020B0604020202020204" pitchFamily="34" charset="0"/>
              <a:buChar char="•"/>
            </a:pPr>
            <a:r>
              <a:rPr lang="en-GB" dirty="0">
                <a:solidFill>
                  <a:schemeClr val="bg1"/>
                </a:solidFill>
              </a:rPr>
              <a:t>Expand access to reablement, rehabilitation and community-based programmes that promote independence and functional ability.</a:t>
            </a:r>
          </a:p>
          <a:p>
            <a:pPr marL="285750" lvl="0" indent="-285750">
              <a:buFont typeface="Arial" panose="020B0604020202020204" pitchFamily="34" charset="0"/>
              <a:buChar char="•"/>
            </a:pPr>
            <a:r>
              <a:rPr lang="en-GB" dirty="0">
                <a:solidFill>
                  <a:schemeClr val="bg1"/>
                </a:solidFill>
              </a:rPr>
              <a:t>Improve integration between health and social care services to ensure coordinated, person-centred support.</a:t>
            </a:r>
          </a:p>
          <a:p>
            <a:pPr marL="285750" lvl="0" indent="-285750">
              <a:buFont typeface="Arial" panose="020B0604020202020204" pitchFamily="34" charset="0"/>
              <a:buChar char="•"/>
            </a:pPr>
            <a:r>
              <a:rPr lang="en-GB" dirty="0">
                <a:solidFill>
                  <a:schemeClr val="bg1"/>
                </a:solidFill>
              </a:rPr>
              <a:t>Enhance access to assistive technology and digital inclusion initiatives to support independent living.</a:t>
            </a:r>
          </a:p>
          <a:p>
            <a:pPr marL="285750" lvl="0" indent="-285750">
              <a:buFont typeface="Arial" panose="020B0604020202020204" pitchFamily="34" charset="0"/>
              <a:buChar char="•"/>
            </a:pPr>
            <a:r>
              <a:rPr lang="en-GB" dirty="0">
                <a:solidFill>
                  <a:schemeClr val="bg1"/>
                </a:solidFill>
              </a:rPr>
              <a:t>Increase opportunities for older people to participate in care planning and decision-making, promoting choice and autonomy.</a:t>
            </a:r>
          </a:p>
          <a:p>
            <a:pPr marL="285750" lvl="0" indent="-285750">
              <a:buFont typeface="Arial" panose="020B0604020202020204" pitchFamily="34" charset="0"/>
              <a:buChar char="•"/>
            </a:pPr>
            <a:r>
              <a:rPr lang="en-GB" dirty="0">
                <a:solidFill>
                  <a:schemeClr val="bg1"/>
                </a:solidFill>
              </a:rPr>
              <a:t>Address social isolation through community activities, befriending schemes and support networks.</a:t>
            </a:r>
          </a:p>
          <a:p>
            <a:pPr marL="285750" lvl="0" indent="-285750">
              <a:buFont typeface="Arial" panose="020B0604020202020204" pitchFamily="34" charset="0"/>
              <a:buChar char="•"/>
            </a:pPr>
            <a:r>
              <a:rPr lang="en-GB" dirty="0">
                <a:solidFill>
                  <a:schemeClr val="bg1"/>
                </a:solidFill>
              </a:rPr>
              <a:t>Provide adequate funding and workforce development to improve service quality and accessibility.</a:t>
            </a:r>
          </a:p>
          <a:p>
            <a:pPr marL="285750" lvl="0" indent="-285750">
              <a:buFont typeface="Arial" panose="020B0604020202020204" pitchFamily="34" charset="0"/>
              <a:buChar char="•"/>
            </a:pPr>
            <a:r>
              <a:rPr lang="en-GB" dirty="0">
                <a:solidFill>
                  <a:schemeClr val="bg1"/>
                </a:solidFill>
              </a:rPr>
              <a:t>Ensure services are tailored to individual needs, strengths and preferences to maximise empowerment and wellbeing.</a:t>
            </a:r>
          </a:p>
          <a:p>
            <a:endParaRPr lang="en-GB" dirty="0"/>
          </a:p>
        </p:txBody>
      </p:sp>
      <p:pic>
        <p:nvPicPr>
          <p:cNvPr id="3" name="Picture 2" descr="Download Neon Compass Navigator Image - Cyberpunk, Holographic, Compass | StockCake">
            <a:extLst>
              <a:ext uri="{FF2B5EF4-FFF2-40B4-BE49-F238E27FC236}">
                <a16:creationId xmlns:a16="http://schemas.microsoft.com/office/drawing/2014/main" id="{EE292658-22F1-9D39-7534-3DED74EF3BFA}"/>
              </a:ext>
            </a:extLst>
          </p:cNvPr>
          <p:cNvPicPr>
            <a:picLocks noChangeAspect="1"/>
          </p:cNvPicPr>
          <p:nvPr/>
        </p:nvPicPr>
        <p:blipFill>
          <a:blip r:embed="rId2"/>
          <a:stretch>
            <a:fillRect/>
          </a:stretch>
        </p:blipFill>
        <p:spPr>
          <a:xfrm>
            <a:off x="6855912" y="1349398"/>
            <a:ext cx="4876800" cy="4876800"/>
          </a:xfrm>
          <a:prstGeom prst="rect">
            <a:avLst/>
          </a:prstGeom>
        </p:spPr>
      </p:pic>
    </p:spTree>
    <p:extLst>
      <p:ext uri="{BB962C8B-B14F-4D97-AF65-F5344CB8AC3E}">
        <p14:creationId xmlns:p14="http://schemas.microsoft.com/office/powerpoint/2010/main" val="242488941"/>
      </p:ext>
    </p:extLst>
  </p:cSld>
  <p:clrMapOvr>
    <a:masterClrMapping/>
  </p:clrMapOvr>
  <mc:AlternateContent xmlns:mc="http://schemas.openxmlformats.org/markup-compatibility/2006" xmlns:p14="http://schemas.microsoft.com/office/powerpoint/2010/main">
    <mc:Choice Requires="p14">
      <p:transition spd="slow">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1000"/>
                                        <p:tgtEl>
                                          <p:spTgt spid="2"/>
                                        </p:tgtEl>
                                      </p:cBhvr>
                                    </p:animEffect>
                                  </p:childTnLst>
                                </p:cTn>
                              </p:par>
                            </p:childTnLst>
                          </p:cTn>
                        </p:par>
                        <p:par>
                          <p:cTn id="8" fill="hold">
                            <p:stCondLst>
                              <p:cond delay="1000"/>
                            </p:stCondLst>
                            <p:childTnLst>
                              <p:par>
                                <p:cTn id="9" presetID="6" presetClass="entr" presetSubtype="32"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out)">
                                      <p:cBhvr>
                                        <p:cTn id="1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26FE1-6BC4-9227-64CF-E03C05B46539}"/>
              </a:ext>
            </a:extLst>
          </p:cNvPr>
          <p:cNvSpPr>
            <a:spLocks noGrp="1"/>
          </p:cNvSpPr>
          <p:nvPr>
            <p:ph type="title"/>
          </p:nvPr>
        </p:nvSpPr>
        <p:spPr>
          <a:xfrm>
            <a:off x="230219" y="840868"/>
            <a:ext cx="4960830" cy="658212"/>
          </a:xfrm>
        </p:spPr>
        <p:txBody>
          <a:bodyPr/>
          <a:lstStyle/>
          <a:p>
            <a:r>
              <a:rPr lang="en-GB" sz="2800" dirty="0">
                <a:solidFill>
                  <a:schemeClr val="accent3">
                    <a:lumMod val="75000"/>
                  </a:schemeClr>
                </a:solidFill>
              </a:rPr>
              <a:t>conclusion</a:t>
            </a:r>
          </a:p>
        </p:txBody>
      </p:sp>
      <p:sp>
        <p:nvSpPr>
          <p:cNvPr id="5" name="Slide Number Placeholder 4">
            <a:extLst>
              <a:ext uri="{FF2B5EF4-FFF2-40B4-BE49-F238E27FC236}">
                <a16:creationId xmlns:a16="http://schemas.microsoft.com/office/drawing/2014/main" id="{DC13462D-DB21-EE60-34D5-F21B1861CDA0}"/>
              </a:ext>
            </a:extLst>
          </p:cNvPr>
          <p:cNvSpPr>
            <a:spLocks noGrp="1"/>
          </p:cNvSpPr>
          <p:nvPr>
            <p:ph type="sldNum" sz="quarter" idx="12"/>
          </p:nvPr>
        </p:nvSpPr>
        <p:spPr/>
        <p:txBody>
          <a:bodyPr/>
          <a:lstStyle/>
          <a:p>
            <a:fld id="{FE024F78-56A6-7740-B68D-8D4D026EDF3F}" type="slidenum">
              <a:rPr lang="en-US" smtClean="0"/>
              <a:pPr/>
              <a:t>9</a:t>
            </a:fld>
            <a:endParaRPr lang="en-US" dirty="0"/>
          </a:p>
        </p:txBody>
      </p:sp>
      <p:sp>
        <p:nvSpPr>
          <p:cNvPr id="7" name="TextBox 6">
            <a:extLst>
              <a:ext uri="{FF2B5EF4-FFF2-40B4-BE49-F238E27FC236}">
                <a16:creationId xmlns:a16="http://schemas.microsoft.com/office/drawing/2014/main" id="{D8FD5401-6DEF-BAD8-6757-97E24D3EA2D2}"/>
              </a:ext>
            </a:extLst>
          </p:cNvPr>
          <p:cNvSpPr txBox="1"/>
          <p:nvPr/>
        </p:nvSpPr>
        <p:spPr>
          <a:xfrm>
            <a:off x="230219" y="1774847"/>
            <a:ext cx="6100174" cy="4801314"/>
          </a:xfrm>
          <a:prstGeom prst="rect">
            <a:avLst/>
          </a:prstGeom>
          <a:noFill/>
        </p:spPr>
        <p:txBody>
          <a:bodyPr wrap="square">
            <a:spAutoFit/>
          </a:bodyPr>
          <a:lstStyle/>
          <a:p>
            <a:pPr>
              <a:buNone/>
            </a:pPr>
            <a:r>
              <a:rPr lang="en-GB" dirty="0">
                <a:solidFill>
                  <a:schemeClr val="bg1"/>
                </a:solidFill>
              </a:rPr>
              <a:t>In conclusion, older people have diverse and complex care and support needs that require a holistic, person-centred approach. Maintaining functional ability, independence, freedom and choice is essential for promoting wellbeing and enhancing quality of life. While approaches such as person-centred care, reablement and assistive technologies can effectively support healthy ageing, their success is influenced by factors such as service accessibility, funding and workforce capacity. Older people may also face challenges including physical health conditions, cognitive decline, social isolation and environmental barriers that can impact their independence. Therefore, continued investment in integrated, preventative and empowering services is crucial to ensure older adults are supported to remain active, independent and in control of their own lives for as long as possible.</a:t>
            </a:r>
          </a:p>
        </p:txBody>
      </p:sp>
      <p:pic>
        <p:nvPicPr>
          <p:cNvPr id="6" name="Picture 5">
            <a:extLst>
              <a:ext uri="{FF2B5EF4-FFF2-40B4-BE49-F238E27FC236}">
                <a16:creationId xmlns:a16="http://schemas.microsoft.com/office/drawing/2014/main" id="{08B939C6-FC73-367F-23A5-38FEE3C1C0D6}"/>
              </a:ext>
            </a:extLst>
          </p:cNvPr>
          <p:cNvPicPr>
            <a:picLocks noChangeAspect="1"/>
          </p:cNvPicPr>
          <p:nvPr/>
        </p:nvPicPr>
        <p:blipFill>
          <a:blip r:embed="rId2"/>
          <a:stretch>
            <a:fillRect/>
          </a:stretch>
        </p:blipFill>
        <p:spPr>
          <a:xfrm>
            <a:off x="6221611" y="266676"/>
            <a:ext cx="5845698" cy="5959521"/>
          </a:xfrm>
          <a:prstGeom prst="rect">
            <a:avLst/>
          </a:prstGeom>
        </p:spPr>
      </p:pic>
    </p:spTree>
    <p:extLst>
      <p:ext uri="{BB962C8B-B14F-4D97-AF65-F5344CB8AC3E}">
        <p14:creationId xmlns:p14="http://schemas.microsoft.com/office/powerpoint/2010/main" val="2891181942"/>
      </p:ext>
    </p:extLst>
  </p:cSld>
  <p:clrMapOvr>
    <a:masterClrMapping/>
  </p:clrMapOvr>
  <mc:AlternateContent xmlns:mc="http://schemas.openxmlformats.org/markup-compatibility/2006" xmlns:p14="http://schemas.microsoft.com/office/powerpoint/2010/main">
    <mc:Choice Requires="p14">
      <p:transition spd="slow">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1000"/>
                                        <p:tgtEl>
                                          <p:spTgt spid="2"/>
                                        </p:tgtEl>
                                      </p:cBhvr>
                                    </p:animEffect>
                                  </p:childTnLst>
                                </p:cTn>
                              </p:par>
                            </p:childTnLst>
                          </p:cTn>
                        </p:par>
                        <p:par>
                          <p:cTn id="8" fill="hold">
                            <p:stCondLst>
                              <p:cond delay="1000"/>
                            </p:stCondLst>
                            <p:childTnLst>
                              <p:par>
                                <p:cTn id="9" presetID="6" presetClass="entr" presetSubtype="32"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ircle(out)">
                                      <p:cBhvr>
                                        <p:cTn id="11"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997D6-6190-6ABE-F048-040346E5A4AF}"/>
              </a:ext>
            </a:extLst>
          </p:cNvPr>
          <p:cNvSpPr>
            <a:spLocks noGrp="1"/>
          </p:cNvSpPr>
          <p:nvPr>
            <p:ph type="title"/>
          </p:nvPr>
        </p:nvSpPr>
        <p:spPr>
          <a:xfrm>
            <a:off x="0" y="264160"/>
            <a:ext cx="12192000" cy="885767"/>
          </a:xfrm>
        </p:spPr>
        <p:txBody>
          <a:bodyPr/>
          <a:lstStyle/>
          <a:p>
            <a:r>
              <a:rPr lang="en-GB" dirty="0"/>
              <a:t>References </a:t>
            </a:r>
          </a:p>
        </p:txBody>
      </p:sp>
      <p:sp>
        <p:nvSpPr>
          <p:cNvPr id="4" name="TextBox 3">
            <a:extLst>
              <a:ext uri="{FF2B5EF4-FFF2-40B4-BE49-F238E27FC236}">
                <a16:creationId xmlns:a16="http://schemas.microsoft.com/office/drawing/2014/main" id="{2E98883C-42B4-5AEA-9D69-3283B0B44680}"/>
              </a:ext>
            </a:extLst>
          </p:cNvPr>
          <p:cNvSpPr txBox="1"/>
          <p:nvPr/>
        </p:nvSpPr>
        <p:spPr>
          <a:xfrm>
            <a:off x="-1" y="1378857"/>
            <a:ext cx="12191999" cy="5216813"/>
          </a:xfrm>
          <a:prstGeom prst="rect">
            <a:avLst/>
          </a:prstGeom>
          <a:noFill/>
        </p:spPr>
        <p:txBody>
          <a:bodyPr wrap="square" rtlCol="0">
            <a:spAutoFit/>
          </a:bodyPr>
          <a:lstStyle/>
          <a:p>
            <a:pPr marL="171450" indent="-171450">
              <a:buFont typeface="Wingdings" panose="05000000000000000000" pitchFamily="2" charset="2"/>
              <a:buChar char="Ø"/>
            </a:pPr>
            <a:r>
              <a:rPr lang="en-GB" sz="1400" dirty="0">
                <a:solidFill>
                  <a:schemeClr val="bg1"/>
                </a:solidFill>
                <a:hlinkClick r:id="rId2"/>
              </a:rPr>
              <a:t>Age UK (2023) </a:t>
            </a:r>
            <a:r>
              <a:rPr lang="en-GB" sz="1400" i="1" dirty="0">
                <a:solidFill>
                  <a:schemeClr val="bg1"/>
                </a:solidFill>
                <a:hlinkClick r:id="rId2"/>
              </a:rPr>
              <a:t>Later Life in the United Kingdom</a:t>
            </a:r>
            <a:r>
              <a:rPr lang="en-GB" sz="1400" dirty="0">
                <a:solidFill>
                  <a:schemeClr val="bg1"/>
                </a:solidFill>
                <a:hlinkClick r:id="rId2"/>
              </a:rPr>
              <a:t>. London: Age UK.</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3"/>
              </a:rPr>
              <a:t>Barnett, K., Mercer, S.W., Norbury, M., Watt, G., Wyke, S. and Guthrie, B. (2012) ‘Epidemiology of multimorbidity and implications for health care, research, and medical education: a cross-sectional study’, </a:t>
            </a:r>
            <a:r>
              <a:rPr lang="en-GB" sz="1400" i="1" dirty="0">
                <a:solidFill>
                  <a:schemeClr val="bg1"/>
                </a:solidFill>
                <a:hlinkClick r:id="rId3"/>
              </a:rPr>
              <a:t>The Lancet</a:t>
            </a:r>
            <a:r>
              <a:rPr lang="en-GB" sz="1400" dirty="0">
                <a:solidFill>
                  <a:schemeClr val="bg1"/>
                </a:solidFill>
                <a:hlinkClick r:id="rId3"/>
              </a:rPr>
              <a:t>, 380(9836), pp. 37-43.</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4"/>
              </a:rPr>
              <a:t>Care Act 2014, c.23. London: The Stationery Office. </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5"/>
              </a:rPr>
              <a:t>Department of Health and Social Care (2016) </a:t>
            </a:r>
            <a:r>
              <a:rPr lang="en-GB" sz="1400" i="1" dirty="0">
                <a:solidFill>
                  <a:schemeClr val="bg1"/>
                </a:solidFill>
                <a:hlinkClick r:id="rId5"/>
              </a:rPr>
              <a:t>Care Act Factsheets</a:t>
            </a:r>
            <a:r>
              <a:rPr lang="en-GB" sz="1400" dirty="0">
                <a:solidFill>
                  <a:schemeClr val="bg1"/>
                </a:solidFill>
                <a:hlinkClick r:id="rId5"/>
              </a:rPr>
              <a:t>. London: DHSC. </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6"/>
              </a:rPr>
              <a:t>Department of Health and Social Care (2019) </a:t>
            </a:r>
            <a:r>
              <a:rPr lang="en-GB" sz="1400" i="1" dirty="0">
                <a:solidFill>
                  <a:schemeClr val="bg1"/>
                </a:solidFill>
                <a:hlinkClick r:id="rId6"/>
              </a:rPr>
              <a:t>NHS Long Term Plan</a:t>
            </a:r>
            <a:r>
              <a:rPr lang="en-GB" sz="1400" dirty="0">
                <a:solidFill>
                  <a:schemeClr val="bg1"/>
                </a:solidFill>
                <a:hlinkClick r:id="rId6"/>
              </a:rPr>
              <a:t>. London: DHSC.</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7"/>
              </a:rPr>
              <a:t>Glasby, J. (2017) </a:t>
            </a:r>
            <a:r>
              <a:rPr lang="en-GB" sz="1400" i="1" dirty="0">
                <a:solidFill>
                  <a:schemeClr val="bg1"/>
                </a:solidFill>
                <a:hlinkClick r:id="rId7"/>
              </a:rPr>
              <a:t>Understanding Health and Social Care</a:t>
            </a:r>
            <a:r>
              <a:rPr lang="en-GB" sz="1400" dirty="0">
                <a:solidFill>
                  <a:schemeClr val="bg1"/>
                </a:solidFill>
                <a:hlinkClick r:id="rId7"/>
              </a:rPr>
              <a:t>. 3rd </a:t>
            </a:r>
            <a:r>
              <a:rPr lang="en-GB" sz="1400" dirty="0" err="1">
                <a:solidFill>
                  <a:schemeClr val="bg1"/>
                </a:solidFill>
                <a:hlinkClick r:id="rId7"/>
              </a:rPr>
              <a:t>edn</a:t>
            </a:r>
            <a:r>
              <a:rPr lang="en-GB" sz="1400" dirty="0">
                <a:solidFill>
                  <a:schemeClr val="bg1"/>
                </a:solidFill>
                <a:hlinkClick r:id="rId7"/>
              </a:rPr>
              <a:t>. Bristol: Policy Press.</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8"/>
              </a:rPr>
              <a:t>Kitwood, T. (1997) </a:t>
            </a:r>
            <a:r>
              <a:rPr lang="en-GB" sz="1400" i="1" dirty="0">
                <a:solidFill>
                  <a:schemeClr val="bg1"/>
                </a:solidFill>
                <a:hlinkClick r:id="rId8"/>
              </a:rPr>
              <a:t>Dementia Reconsidered: The Person Comes First</a:t>
            </a:r>
            <a:r>
              <a:rPr lang="en-GB" sz="1400" dirty="0">
                <a:solidFill>
                  <a:schemeClr val="bg1"/>
                </a:solidFill>
                <a:hlinkClick r:id="rId8"/>
              </a:rPr>
              <a:t>. Buckingham: Open University Press.</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9"/>
              </a:rPr>
              <a:t>McCormack, B. and McCance, T. (2017) </a:t>
            </a:r>
            <a:r>
              <a:rPr lang="en-GB" sz="1400" i="1" dirty="0">
                <a:solidFill>
                  <a:schemeClr val="bg1"/>
                </a:solidFill>
                <a:hlinkClick r:id="rId9"/>
              </a:rPr>
              <a:t>Person-Centred Practice in Nursing and Health Care</a:t>
            </a:r>
            <a:r>
              <a:rPr lang="en-GB" sz="1400" dirty="0">
                <a:solidFill>
                  <a:schemeClr val="bg1"/>
                </a:solidFill>
                <a:hlinkClick r:id="rId9"/>
              </a:rPr>
              <a:t>. 2nd </a:t>
            </a:r>
            <a:r>
              <a:rPr lang="en-GB" sz="1400" dirty="0" err="1">
                <a:solidFill>
                  <a:schemeClr val="bg1"/>
                </a:solidFill>
                <a:hlinkClick r:id="rId9"/>
              </a:rPr>
              <a:t>edn</a:t>
            </a:r>
            <a:r>
              <a:rPr lang="en-GB" sz="1400" dirty="0">
                <a:solidFill>
                  <a:schemeClr val="bg1"/>
                </a:solidFill>
                <a:hlinkClick r:id="rId9"/>
              </a:rPr>
              <a:t>. Oxford: Wiley-Blackwell.</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10"/>
              </a:rPr>
              <a:t>National Institute for Health and Care Excellence (NICE) (2015) </a:t>
            </a:r>
            <a:r>
              <a:rPr lang="en-GB" sz="1400" i="1" dirty="0">
                <a:solidFill>
                  <a:schemeClr val="bg1"/>
                </a:solidFill>
                <a:hlinkClick r:id="rId10"/>
              </a:rPr>
              <a:t>Older People: Independence and Mental Wellbeing (NG32)</a:t>
            </a:r>
            <a:r>
              <a:rPr lang="en-GB" sz="1400" dirty="0">
                <a:solidFill>
                  <a:schemeClr val="bg1"/>
                </a:solidFill>
                <a:hlinkClick r:id="rId10"/>
              </a:rPr>
              <a:t>. London: NICE. </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11"/>
              </a:rPr>
              <a:t>National Institute for Health and Care Excellence (NICE) (2016) </a:t>
            </a:r>
            <a:r>
              <a:rPr lang="en-GB" sz="1400" i="1" dirty="0">
                <a:solidFill>
                  <a:schemeClr val="bg1"/>
                </a:solidFill>
                <a:hlinkClick r:id="rId11"/>
              </a:rPr>
              <a:t>Mental Wellbeing and Independence for Older People (QS137)</a:t>
            </a:r>
            <a:r>
              <a:rPr lang="en-GB" sz="1400" dirty="0">
                <a:solidFill>
                  <a:schemeClr val="bg1"/>
                </a:solidFill>
                <a:hlinkClick r:id="rId11"/>
              </a:rPr>
              <a:t>. London: NICE.</a:t>
            </a:r>
            <a:r>
              <a:rPr lang="en-GB" sz="1400" dirty="0">
                <a:solidFill>
                  <a:schemeClr val="bg1"/>
                </a:solidFill>
              </a:rPr>
              <a:t> </a:t>
            </a:r>
          </a:p>
          <a:p>
            <a:pPr marL="171450" indent="-171450">
              <a:buFont typeface="Wingdings" panose="05000000000000000000" pitchFamily="2" charset="2"/>
              <a:buChar char="Ø"/>
            </a:pPr>
            <a:r>
              <a:rPr lang="en-GB" sz="1400" dirty="0">
                <a:solidFill>
                  <a:schemeClr val="bg1"/>
                </a:solidFill>
                <a:hlinkClick r:id="rId12"/>
              </a:rPr>
              <a:t>NHS England (2019) </a:t>
            </a:r>
            <a:r>
              <a:rPr lang="en-GB" sz="1400" i="1" dirty="0">
                <a:solidFill>
                  <a:schemeClr val="bg1"/>
                </a:solidFill>
                <a:hlinkClick r:id="rId12"/>
              </a:rPr>
              <a:t>The NHS Long Term Plan</a:t>
            </a:r>
            <a:r>
              <a:rPr lang="en-GB" sz="1400" dirty="0">
                <a:solidFill>
                  <a:schemeClr val="bg1"/>
                </a:solidFill>
                <a:hlinkClick r:id="rId12"/>
              </a:rPr>
              <a:t>. London: NHS England.</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13"/>
              </a:rPr>
              <a:t>NHS England (2024) </a:t>
            </a:r>
            <a:r>
              <a:rPr lang="en-GB" sz="1400" i="1" dirty="0">
                <a:solidFill>
                  <a:schemeClr val="bg1"/>
                </a:solidFill>
                <a:hlinkClick r:id="rId13"/>
              </a:rPr>
              <a:t>Improving Care for Older People.</a:t>
            </a:r>
            <a:endParaRPr lang="en-GB" sz="1400" i="1" dirty="0">
              <a:solidFill>
                <a:schemeClr val="bg1"/>
              </a:solidFill>
            </a:endParaRPr>
          </a:p>
          <a:p>
            <a:pPr marL="171450" indent="-171450">
              <a:buFont typeface="Wingdings" panose="05000000000000000000" pitchFamily="2" charset="2"/>
              <a:buChar char="Ø"/>
            </a:pPr>
            <a:r>
              <a:rPr lang="en-GB" sz="1400" dirty="0">
                <a:solidFill>
                  <a:schemeClr val="bg1"/>
                </a:solidFill>
                <a:hlinkClick r:id="rId14"/>
              </a:rPr>
              <a:t>Nolan, M., Davies, S., Brown, J., Keady, J. and Nolan, J. (2004) </a:t>
            </a:r>
            <a:r>
              <a:rPr lang="en-GB" sz="1400" i="1" dirty="0">
                <a:solidFill>
                  <a:schemeClr val="bg1"/>
                </a:solidFill>
                <a:hlinkClick r:id="rId14"/>
              </a:rPr>
              <a:t>Beyond ‘Person-Centred’ Care: A New Vision for Gerontological Nursing</a:t>
            </a:r>
            <a:r>
              <a:rPr lang="en-GB" sz="1400" dirty="0">
                <a:solidFill>
                  <a:schemeClr val="bg1"/>
                </a:solidFill>
                <a:hlinkClick r:id="rId14"/>
              </a:rPr>
              <a:t>. Journal of Clinical Nursing, 13(3a), pp. 45-53.</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15"/>
              </a:rPr>
              <a:t>Office for National Statistics (ONS) (2023) </a:t>
            </a:r>
            <a:r>
              <a:rPr lang="en-GB" sz="1400" i="1" dirty="0">
                <a:solidFill>
                  <a:schemeClr val="bg1"/>
                </a:solidFill>
                <a:hlinkClick r:id="rId15"/>
              </a:rPr>
              <a:t>Living Longer: Implications of an Ageing Population</a:t>
            </a:r>
            <a:r>
              <a:rPr lang="en-GB" sz="1400" dirty="0">
                <a:solidFill>
                  <a:schemeClr val="bg1"/>
                </a:solidFill>
                <a:hlinkClick r:id="rId15"/>
              </a:rPr>
              <a:t>. Newport: ONS.</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16"/>
              </a:rPr>
              <a:t>Royal College of Nursing (2022) </a:t>
            </a:r>
            <a:r>
              <a:rPr lang="en-GB" sz="1400" i="1" dirty="0">
                <a:solidFill>
                  <a:schemeClr val="bg1"/>
                </a:solidFill>
                <a:hlinkClick r:id="rId16"/>
              </a:rPr>
              <a:t>Supporting Older People: Person-Centred Care</a:t>
            </a:r>
            <a:r>
              <a:rPr lang="en-GB" sz="1400" dirty="0">
                <a:solidFill>
                  <a:schemeClr val="bg1"/>
                </a:solidFill>
                <a:hlinkClick r:id="rId16"/>
              </a:rPr>
              <a:t>. London: RCN.</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17"/>
              </a:rPr>
              <a:t>Strengths-Based Social Work Practice Framework (Department of Health and Social Care) (2019). London: DHSC.</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18"/>
              </a:rPr>
              <a:t>World Health Organization (2015) </a:t>
            </a:r>
            <a:r>
              <a:rPr lang="en-GB" sz="1400" i="1" dirty="0">
                <a:solidFill>
                  <a:schemeClr val="bg1"/>
                </a:solidFill>
                <a:hlinkClick r:id="rId18"/>
              </a:rPr>
              <a:t>World Report on Ageing and Health</a:t>
            </a:r>
            <a:r>
              <a:rPr lang="en-GB" sz="1400" dirty="0">
                <a:solidFill>
                  <a:schemeClr val="bg1"/>
                </a:solidFill>
                <a:hlinkClick r:id="rId18"/>
              </a:rPr>
              <a:t>. Geneva: WHO.</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19"/>
              </a:rPr>
              <a:t>World Health Organization (2020) </a:t>
            </a:r>
            <a:r>
              <a:rPr lang="en-GB" sz="1400" i="1" dirty="0">
                <a:solidFill>
                  <a:schemeClr val="bg1"/>
                </a:solidFill>
                <a:hlinkClick r:id="rId19"/>
              </a:rPr>
              <a:t>Healthy Ageing and Functional Ability</a:t>
            </a:r>
            <a:r>
              <a:rPr lang="en-GB" sz="1400" dirty="0">
                <a:solidFill>
                  <a:schemeClr val="bg1"/>
                </a:solidFill>
                <a:hlinkClick r:id="rId19"/>
              </a:rPr>
              <a:t>. Geneva: WHO.</a:t>
            </a:r>
            <a:r>
              <a:rPr lang="en-GB" sz="1400" dirty="0">
                <a:solidFill>
                  <a:schemeClr val="bg1"/>
                </a:solidFill>
              </a:rPr>
              <a:t> </a:t>
            </a:r>
          </a:p>
          <a:p>
            <a:pPr marL="171450" indent="-171450">
              <a:buFont typeface="Wingdings" panose="05000000000000000000" pitchFamily="2" charset="2"/>
              <a:buChar char="Ø"/>
            </a:pPr>
            <a:r>
              <a:rPr lang="en-GB" sz="1400" dirty="0">
                <a:solidFill>
                  <a:schemeClr val="bg1"/>
                </a:solidFill>
                <a:hlinkClick r:id="rId20"/>
              </a:rPr>
              <a:t>World Health Organization (2021) </a:t>
            </a:r>
            <a:r>
              <a:rPr lang="en-GB" sz="1400" i="1" dirty="0">
                <a:solidFill>
                  <a:schemeClr val="bg1"/>
                </a:solidFill>
                <a:hlinkClick r:id="rId20"/>
              </a:rPr>
              <a:t>UN Decade of Healthy Ageing 2021-2030</a:t>
            </a:r>
            <a:r>
              <a:rPr lang="en-GB" sz="1400" dirty="0">
                <a:solidFill>
                  <a:schemeClr val="bg1"/>
                </a:solidFill>
                <a:hlinkClick r:id="rId20"/>
              </a:rPr>
              <a:t>. Geneva: WHO. </a:t>
            </a:r>
            <a:endParaRPr lang="en-GB" sz="1400" dirty="0">
              <a:solidFill>
                <a:schemeClr val="bg1"/>
              </a:solidFill>
            </a:endParaRPr>
          </a:p>
          <a:p>
            <a:pPr marL="171450" indent="-171450">
              <a:buFont typeface="Wingdings" panose="05000000000000000000" pitchFamily="2" charset="2"/>
              <a:buChar char="Ø"/>
            </a:pPr>
            <a:r>
              <a:rPr lang="en-GB" sz="1400" dirty="0">
                <a:solidFill>
                  <a:schemeClr val="bg1"/>
                </a:solidFill>
                <a:hlinkClick r:id="rId21"/>
              </a:rPr>
              <a:t>Wiles, J.L., </a:t>
            </a:r>
            <a:r>
              <a:rPr lang="en-GB" sz="1400" dirty="0" err="1">
                <a:solidFill>
                  <a:schemeClr val="bg1"/>
                </a:solidFill>
                <a:hlinkClick r:id="rId21"/>
              </a:rPr>
              <a:t>Leibing</a:t>
            </a:r>
            <a:r>
              <a:rPr lang="en-GB" sz="1400" dirty="0">
                <a:solidFill>
                  <a:schemeClr val="bg1"/>
                </a:solidFill>
                <a:hlinkClick r:id="rId21"/>
              </a:rPr>
              <a:t>, A., Guberman, N., Reeve, J. and Allen, R.E.S. (2012) ‘The meaning of ageing in place to older people’, </a:t>
            </a:r>
            <a:r>
              <a:rPr lang="en-GB" sz="1400" i="1" dirty="0">
                <a:solidFill>
                  <a:schemeClr val="bg1"/>
                </a:solidFill>
                <a:hlinkClick r:id="rId21"/>
              </a:rPr>
              <a:t>The Gerontologist</a:t>
            </a:r>
            <a:r>
              <a:rPr lang="en-GB" sz="1400" dirty="0">
                <a:solidFill>
                  <a:schemeClr val="bg1"/>
                </a:solidFill>
                <a:hlinkClick r:id="rId21"/>
              </a:rPr>
              <a:t>, 52(3), pp. 357-366.</a:t>
            </a:r>
            <a:endParaRPr lang="en-GB" sz="1400" dirty="0">
              <a:solidFill>
                <a:schemeClr val="bg1"/>
              </a:solidFill>
            </a:endParaRPr>
          </a:p>
          <a:p>
            <a:endParaRPr lang="en-GB" sz="1100" dirty="0">
              <a:solidFill>
                <a:schemeClr val="bg1"/>
              </a:solidFill>
            </a:endParaRPr>
          </a:p>
        </p:txBody>
      </p:sp>
    </p:spTree>
    <p:extLst>
      <p:ext uri="{BB962C8B-B14F-4D97-AF65-F5344CB8AC3E}">
        <p14:creationId xmlns:p14="http://schemas.microsoft.com/office/powerpoint/2010/main" val="3985253329"/>
      </p:ext>
    </p:extLst>
  </p:cSld>
  <p:clrMapOvr>
    <a:masterClrMapping/>
  </p:clrMapOvr>
  <mc:AlternateContent xmlns:mc="http://schemas.openxmlformats.org/markup-compatibility/2006" xmlns:p14="http://schemas.microsoft.com/office/powerpoint/2010/main">
    <mc:Choice Requires="p14">
      <p:transition spd="slow">
        <p14:warp dir="in"/>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78000">
              <a:schemeClr val="accent6">
                <a:lumMod val="50000"/>
              </a:schemeClr>
            </a:gs>
            <a:gs pos="35040">
              <a:srgbClr val="020B11"/>
            </a:gs>
            <a:gs pos="11979">
              <a:schemeClr val="accent4">
                <a:lumMod val="50000"/>
              </a:schemeClr>
            </a:gs>
            <a:gs pos="0">
              <a:schemeClr val="accent4"/>
            </a:gs>
            <a:gs pos="99000">
              <a:schemeClr val="tx2">
                <a:lumMod val="50000"/>
              </a:schemeClr>
            </a:gs>
          </a:gsLst>
          <a:lin ang="7800000" scaled="0"/>
        </a:gradFill>
        <a:effectLst/>
      </p:bgPr>
    </p:bg>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CE1ABEC8-43FD-4F21-A7D2-70200D86263C}"/>
              </a:ext>
            </a:extLst>
          </p:cNvPr>
          <p:cNvSpPr>
            <a:spLocks noGrp="1"/>
          </p:cNvSpPr>
          <p:nvPr>
            <p:ph type="title"/>
          </p:nvPr>
        </p:nvSpPr>
        <p:spPr>
          <a:xfrm>
            <a:off x="835831" y="173735"/>
            <a:ext cx="4409514" cy="2203704"/>
          </a:xfrm>
        </p:spPr>
        <p:txBody>
          <a:bodyPr/>
          <a:lstStyle/>
          <a:p>
            <a:r>
              <a:rPr lang="en-US" dirty="0"/>
              <a:t>THANK YOU</a:t>
            </a:r>
          </a:p>
        </p:txBody>
      </p:sp>
      <p:pic>
        <p:nvPicPr>
          <p:cNvPr id="3" name="Picture 2">
            <a:extLst>
              <a:ext uri="{FF2B5EF4-FFF2-40B4-BE49-F238E27FC236}">
                <a16:creationId xmlns:a16="http://schemas.microsoft.com/office/drawing/2014/main" id="{5207779F-3FCC-E23C-F9AB-5955CF4459F9}"/>
              </a:ext>
            </a:extLst>
          </p:cNvPr>
          <p:cNvPicPr>
            <a:picLocks noChangeAspect="1"/>
          </p:cNvPicPr>
          <p:nvPr/>
        </p:nvPicPr>
        <p:blipFill>
          <a:blip r:embed="rId3"/>
          <a:stretch>
            <a:fillRect/>
          </a:stretch>
        </p:blipFill>
        <p:spPr>
          <a:xfrm>
            <a:off x="2735788" y="2929094"/>
            <a:ext cx="5563085" cy="1754334"/>
          </a:xfrm>
          <a:prstGeom prst="rect">
            <a:avLst/>
          </a:prstGeom>
        </p:spPr>
      </p:pic>
    </p:spTree>
    <p:extLst>
      <p:ext uri="{BB962C8B-B14F-4D97-AF65-F5344CB8AC3E}">
        <p14:creationId xmlns:p14="http://schemas.microsoft.com/office/powerpoint/2010/main" val="2395464980"/>
      </p:ext>
    </p:extLst>
  </p:cSld>
  <p:clrMapOvr>
    <a:masterClrMapping/>
  </p:clrMapOvr>
  <p:transition spd="slow">
    <p:circle/>
  </p:transition>
</p:sld>
</file>

<file path=ppt/theme/theme1.xml><?xml version="1.0" encoding="utf-8"?>
<a:theme xmlns:a="http://schemas.openxmlformats.org/drawingml/2006/main" name="Custom">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36837_win32_SL_V11" id="{EAD6EF7B-6F25-4469-AF6A-07D6EB1461DD}" vid="{30FEA78B-2F89-4FF0-8415-E3920802C5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137456-21FC-4AE2-8A94-BF06CAF2EB9B}">
  <ds:schemaRefs>
    <ds:schemaRef ds:uri="http://schemas.microsoft.com/sharepoint/v3/contenttype/forms"/>
  </ds:schemaRefs>
</ds:datastoreItem>
</file>

<file path=customXml/itemProps2.xml><?xml version="1.0" encoding="utf-8"?>
<ds:datastoreItem xmlns:ds="http://schemas.openxmlformats.org/officeDocument/2006/customXml" ds:itemID="{E305301E-11B3-4B9D-A588-21F3C9809371}">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C77B561B-3A65-4A22-9691-EB838E7F9B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Scientific findings presentation</Template>
  <TotalTime>93</TotalTime>
  <Words>1471</Words>
  <Application>Microsoft Office PowerPoint</Application>
  <PresentationFormat>Widescreen</PresentationFormat>
  <Paragraphs>94</Paragraphs>
  <Slides>11</Slides>
  <Notes>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Algerian</vt:lpstr>
      <vt:lpstr>Arial</vt:lpstr>
      <vt:lpstr>Arial Nova</vt:lpstr>
      <vt:lpstr>Biome</vt:lpstr>
      <vt:lpstr>Calibri</vt:lpstr>
      <vt:lpstr>Wingdings</vt:lpstr>
      <vt:lpstr>Custom</vt:lpstr>
      <vt:lpstr>Individual presentation</vt:lpstr>
      <vt:lpstr>contents</vt:lpstr>
      <vt:lpstr>Component one</vt:lpstr>
      <vt:lpstr>introduction</vt:lpstr>
      <vt:lpstr>care, Empowerment and Support Needs of Older People</vt:lpstr>
      <vt:lpstr>A critical evaluation of the effectiveness and benefit of approaches and interventions</vt:lpstr>
      <vt:lpstr>challenges encountered by older people in maintaining their independence and functional ability</vt:lpstr>
      <vt:lpstr>Recommendations for improvement for services to empower older people</vt:lpstr>
      <vt:lpstr>conclusion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 K</dc:creator>
  <cp:lastModifiedBy>S K</cp:lastModifiedBy>
  <cp:revision>1</cp:revision>
  <dcterms:created xsi:type="dcterms:W3CDTF">2026-10-24T20:17:25Z</dcterms:created>
  <dcterms:modified xsi:type="dcterms:W3CDTF">2026-10-25T16:46:19Z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