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FF3300"/>
    <a:srgbClr val="CC0000"/>
    <a:srgbClr val="99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BC3E17-DD80-403F-8FEA-BA4C353CAB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7AFD40-48DE-4DB1-81B2-AC2BD6B499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F4E47A-FF7C-47F9-BC97-410D0C2DEB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A36249-E587-42D6-A763-0E9C14C451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1837F6-FBD0-4B87-9CA8-6C623F0185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D10E10-79DE-4012-8623-312A9165F9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0798DF-EE13-42FF-B80B-35048A4179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DBB964-D0A9-481F-8E9A-22CB0EC7C8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B94148-3A92-4C7B-BC5E-E03A2B06F8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42DF22-5F00-4EA9-B2AC-06EE2F09D2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F4024-23EF-44C6-A13C-1CF024FF6E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05C5F99-5B0B-4802-9CC9-CDAFEBDC96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45E614A-39EA-429B-8F07-C3E4F0279D3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Jumps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2390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big each jump is.</a:t>
            </a: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0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39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39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3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39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6" grpId="0" animBg="1"/>
      <p:bldP spid="12390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34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63498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3430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77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63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3434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6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4454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4458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18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5478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88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5482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6502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55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15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6506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6507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3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56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7526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7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103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47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7530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7531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33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8550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1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66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8554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8555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9574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116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32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09578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09579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0598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9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0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51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27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0602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0603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1622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3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119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1625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1626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1627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54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2646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7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8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71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649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17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2650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2651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32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3670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1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93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3673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61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3674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3675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4694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5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6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51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4697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39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4698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4699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30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5718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9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53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23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5722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5723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3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0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1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26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6742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3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4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99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6745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6746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6747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6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4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7766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7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122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7770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7771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7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8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9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8790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1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2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84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8793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62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8794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8795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2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3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19814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5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6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94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9817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75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19818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19819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9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6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7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30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20838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9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0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64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20841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34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20842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20843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0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/>
              </a:gs>
              <a:gs pos="50000">
                <a:srgbClr val="CC0000"/>
              </a:gs>
              <a:gs pos="100000">
                <a:srgbClr val="990033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5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5076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0" name="AutoShape 4"/>
          <p:cNvSpPr>
            <a:spLocks noChangeArrowheads="1"/>
          </p:cNvSpPr>
          <p:nvPr/>
        </p:nvSpPr>
        <p:spPr bwMode="auto">
          <a:xfrm>
            <a:off x="2987675" y="4564063"/>
            <a:ext cx="3140075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6DCAC"/>
              </a:gs>
              <a:gs pos="11500">
                <a:srgbClr val="C7AC4C"/>
              </a:gs>
              <a:gs pos="27500">
                <a:srgbClr val="E6D78A"/>
              </a:gs>
              <a:gs pos="35000">
                <a:srgbClr val="C7AC4C"/>
              </a:gs>
              <a:gs pos="44000">
                <a:srgbClr val="E6D78A"/>
              </a:gs>
              <a:gs pos="50000">
                <a:srgbClr val="E6DCAC"/>
              </a:gs>
              <a:gs pos="56000">
                <a:srgbClr val="E6D78A"/>
              </a:gs>
              <a:gs pos="65000">
                <a:srgbClr val="C7AC4C"/>
              </a:gs>
              <a:gs pos="72500">
                <a:srgbClr val="E6D78A"/>
              </a:gs>
              <a:gs pos="88500">
                <a:srgbClr val="C7AC4C"/>
              </a:gs>
              <a:gs pos="100000">
                <a:srgbClr val="E6DCAC"/>
              </a:gs>
            </a:gsLst>
            <a:lin ang="2700000" scaled="1"/>
          </a:gradFill>
          <a:ln w="76200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1" name="Text Box 5"/>
          <p:cNvSpPr txBox="1">
            <a:spLocks noChangeArrowheads="1"/>
          </p:cNvSpPr>
          <p:nvPr/>
        </p:nvSpPr>
        <p:spPr bwMode="auto">
          <a:xfrm>
            <a:off x="3136900" y="4476750"/>
            <a:ext cx="28400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990099"/>
                </a:solidFill>
                <a:latin typeface="Comic Sans MS" pitchFamily="66" charset="0"/>
              </a:rPr>
              <a:t>62</a:t>
            </a:r>
            <a:endParaRPr lang="en-US" sz="12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21862" name="Oval 6"/>
          <p:cNvSpPr>
            <a:spLocks noChangeArrowheads="1"/>
          </p:cNvSpPr>
          <p:nvPr/>
        </p:nvSpPr>
        <p:spPr bwMode="auto">
          <a:xfrm>
            <a:off x="398463" y="2870200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3" name="Oval 7"/>
          <p:cNvSpPr>
            <a:spLocks noChangeArrowheads="1"/>
          </p:cNvSpPr>
          <p:nvPr/>
        </p:nvSpPr>
        <p:spPr bwMode="auto">
          <a:xfrm>
            <a:off x="6118225" y="2871788"/>
            <a:ext cx="2600325" cy="260032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7620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4" name="Text Box 8"/>
          <p:cNvSpPr txBox="1">
            <a:spLocks noChangeArrowheads="1"/>
          </p:cNvSpPr>
          <p:nvPr/>
        </p:nvSpPr>
        <p:spPr bwMode="auto">
          <a:xfrm>
            <a:off x="6111875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95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21865" name="Text Box 9"/>
          <p:cNvSpPr txBox="1">
            <a:spLocks noChangeArrowheads="1"/>
          </p:cNvSpPr>
          <p:nvPr/>
        </p:nvSpPr>
        <p:spPr bwMode="auto">
          <a:xfrm>
            <a:off x="393700" y="3402013"/>
            <a:ext cx="2611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9500" b="1">
              <a:solidFill>
                <a:srgbClr val="0000FF"/>
              </a:solidFill>
              <a:latin typeface="Comic Sans MS" pitchFamily="66" charset="0"/>
            </a:endParaRPr>
          </a:p>
        </p:txBody>
      </p:sp>
      <p:pic>
        <p:nvPicPr>
          <p:cNvPr id="121866" name="Picture 10" descr="fr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825" y="758825"/>
            <a:ext cx="3025775" cy="3025775"/>
          </a:xfrm>
          <a:prstGeom prst="rect">
            <a:avLst/>
          </a:prstGeom>
          <a:noFill/>
        </p:spPr>
      </p:pic>
      <p:sp>
        <p:nvSpPr>
          <p:cNvPr id="121867" name="AutoShape 11"/>
          <p:cNvSpPr>
            <a:spLocks noChangeArrowheads="1"/>
          </p:cNvSpPr>
          <p:nvPr/>
        </p:nvSpPr>
        <p:spPr bwMode="auto">
          <a:xfrm>
            <a:off x="1276350" y="666750"/>
            <a:ext cx="7191375" cy="2066925"/>
          </a:xfrm>
          <a:prstGeom prst="curvedDownArrow">
            <a:avLst>
              <a:gd name="adj1" fmla="val 33472"/>
              <a:gd name="adj2" fmla="val 100287"/>
              <a:gd name="adj3" fmla="val 50315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1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6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2288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75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2011-11-25T19:54:45Z</dcterms:modified>
</cp:coreProperties>
</file>