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3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6" r:id="rId12"/>
    <p:sldId id="263" r:id="rId13"/>
    <p:sldId id="264" r:id="rId14"/>
    <p:sldId id="265" r:id="rId15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CC86712-0B39-4DEF-9CEE-B702FCD26137}" v="2407" dt="2024-07-24T20:16:43.03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>
        <p:scale>
          <a:sx n="61" d="100"/>
          <a:sy n="61" d="100"/>
        </p:scale>
        <p:origin x="692" y="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isa Quinn (2314138)" userId="07e654dc-5d4f-4db6-877f-a51a1e8e74f0" providerId="ADAL" clId="{ACC86712-0B39-4DEF-9CEE-B702FCD26137}"/>
    <pc:docChg chg="custSel modSld">
      <pc:chgData name="Lisa Quinn (2314138)" userId="07e654dc-5d4f-4db6-877f-a51a1e8e74f0" providerId="ADAL" clId="{ACC86712-0B39-4DEF-9CEE-B702FCD26137}" dt="2024-07-24T20:16:43.036" v="2445" actId="20577"/>
      <pc:docMkLst>
        <pc:docMk/>
      </pc:docMkLst>
      <pc:sldChg chg="modSp mod">
        <pc:chgData name="Lisa Quinn (2314138)" userId="07e654dc-5d4f-4db6-877f-a51a1e8e74f0" providerId="ADAL" clId="{ACC86712-0B39-4DEF-9CEE-B702FCD26137}" dt="2024-07-24T16:52:18.760" v="1820" actId="14100"/>
        <pc:sldMkLst>
          <pc:docMk/>
          <pc:sldMk cId="2870242408" sldId="257"/>
        </pc:sldMkLst>
        <pc:spChg chg="mod">
          <ac:chgData name="Lisa Quinn (2314138)" userId="07e654dc-5d4f-4db6-877f-a51a1e8e74f0" providerId="ADAL" clId="{ACC86712-0B39-4DEF-9CEE-B702FCD26137}" dt="2024-07-24T16:52:18.760" v="1820" actId="14100"/>
          <ac:spMkLst>
            <pc:docMk/>
            <pc:sldMk cId="2870242408" sldId="257"/>
            <ac:spMk id="3" creationId="{E67AAD6E-F995-2E8F-2278-E4EE8033B657}"/>
          </ac:spMkLst>
        </pc:spChg>
      </pc:sldChg>
      <pc:sldChg chg="modSp">
        <pc:chgData name="Lisa Quinn (2314138)" userId="07e654dc-5d4f-4db6-877f-a51a1e8e74f0" providerId="ADAL" clId="{ACC86712-0B39-4DEF-9CEE-B702FCD26137}" dt="2024-07-24T16:54:28.782" v="1941" actId="20577"/>
        <pc:sldMkLst>
          <pc:docMk/>
          <pc:sldMk cId="1627408839" sldId="258"/>
        </pc:sldMkLst>
        <pc:graphicFrameChg chg="mod">
          <ac:chgData name="Lisa Quinn (2314138)" userId="07e654dc-5d4f-4db6-877f-a51a1e8e74f0" providerId="ADAL" clId="{ACC86712-0B39-4DEF-9CEE-B702FCD26137}" dt="2024-07-24T16:54:28.782" v="1941" actId="20577"/>
          <ac:graphicFrameMkLst>
            <pc:docMk/>
            <pc:sldMk cId="1627408839" sldId="258"/>
            <ac:graphicFrameMk id="5" creationId="{B57A141F-9AE2-A4CC-A370-A14A7BF619A3}"/>
          </ac:graphicFrameMkLst>
        </pc:graphicFrameChg>
      </pc:sldChg>
      <pc:sldChg chg="addSp delSp modSp mod">
        <pc:chgData name="Lisa Quinn (2314138)" userId="07e654dc-5d4f-4db6-877f-a51a1e8e74f0" providerId="ADAL" clId="{ACC86712-0B39-4DEF-9CEE-B702FCD26137}" dt="2024-07-24T20:14:43.314" v="2276" actId="20577"/>
        <pc:sldMkLst>
          <pc:docMk/>
          <pc:sldMk cId="2859310012" sldId="259"/>
        </pc:sldMkLst>
        <pc:spChg chg="mod">
          <ac:chgData name="Lisa Quinn (2314138)" userId="07e654dc-5d4f-4db6-877f-a51a1e8e74f0" providerId="ADAL" clId="{ACC86712-0B39-4DEF-9CEE-B702FCD26137}" dt="2024-07-24T20:14:43.314" v="2276" actId="20577"/>
          <ac:spMkLst>
            <pc:docMk/>
            <pc:sldMk cId="2859310012" sldId="259"/>
            <ac:spMk id="2" creationId="{B5211C49-0E66-A037-E19E-6B304C908123}"/>
          </ac:spMkLst>
        </pc:spChg>
        <pc:spChg chg="add mod">
          <ac:chgData name="Lisa Quinn (2314138)" userId="07e654dc-5d4f-4db6-877f-a51a1e8e74f0" providerId="ADAL" clId="{ACC86712-0B39-4DEF-9CEE-B702FCD26137}" dt="2024-07-24T20:11:30.513" v="2179" actId="26606"/>
          <ac:spMkLst>
            <pc:docMk/>
            <pc:sldMk cId="2859310012" sldId="259"/>
            <ac:spMk id="6" creationId="{30490C65-C43D-431F-F7A5-2BDB01D6CB67}"/>
          </ac:spMkLst>
        </pc:spChg>
        <pc:spChg chg="add mod">
          <ac:chgData name="Lisa Quinn (2314138)" userId="07e654dc-5d4f-4db6-877f-a51a1e8e74f0" providerId="ADAL" clId="{ACC86712-0B39-4DEF-9CEE-B702FCD26137}" dt="2024-07-24T20:11:30.513" v="2179" actId="26606"/>
          <ac:spMkLst>
            <pc:docMk/>
            <pc:sldMk cId="2859310012" sldId="259"/>
            <ac:spMk id="9" creationId="{6FE62DC1-78EA-F812-4EF9-31A8E3945EC7}"/>
          </ac:spMkLst>
        </pc:spChg>
        <pc:spChg chg="del">
          <ac:chgData name="Lisa Quinn (2314138)" userId="07e654dc-5d4f-4db6-877f-a51a1e8e74f0" providerId="ADAL" clId="{ACC86712-0B39-4DEF-9CEE-B702FCD26137}" dt="2024-07-24T20:09:37.218" v="2165" actId="26606"/>
          <ac:spMkLst>
            <pc:docMk/>
            <pc:sldMk cId="2859310012" sldId="259"/>
            <ac:spMk id="25" creationId="{B937640E-EF7A-4A6C-A950-D12B7D5C923E}"/>
          </ac:spMkLst>
        </pc:spChg>
        <pc:spChg chg="del">
          <ac:chgData name="Lisa Quinn (2314138)" userId="07e654dc-5d4f-4db6-877f-a51a1e8e74f0" providerId="ADAL" clId="{ACC86712-0B39-4DEF-9CEE-B702FCD26137}" dt="2024-07-24T20:09:37.218" v="2165" actId="26606"/>
          <ac:spMkLst>
            <pc:docMk/>
            <pc:sldMk cId="2859310012" sldId="259"/>
            <ac:spMk id="27" creationId="{6A13B2A7-A44E-4940-9367-4788F2807FB5}"/>
          </ac:spMkLst>
        </pc:spChg>
        <pc:spChg chg="del">
          <ac:chgData name="Lisa Quinn (2314138)" userId="07e654dc-5d4f-4db6-877f-a51a1e8e74f0" providerId="ADAL" clId="{ACC86712-0B39-4DEF-9CEE-B702FCD26137}" dt="2024-07-24T20:09:37.218" v="2165" actId="26606"/>
          <ac:spMkLst>
            <pc:docMk/>
            <pc:sldMk cId="2859310012" sldId="259"/>
            <ac:spMk id="29" creationId="{ADBF9A7D-DF04-4422-981B-76DFC7208897}"/>
          </ac:spMkLst>
        </pc:spChg>
        <pc:spChg chg="add del">
          <ac:chgData name="Lisa Quinn (2314138)" userId="07e654dc-5d4f-4db6-877f-a51a1e8e74f0" providerId="ADAL" clId="{ACC86712-0B39-4DEF-9CEE-B702FCD26137}" dt="2024-07-24T20:11:30.513" v="2179" actId="26606"/>
          <ac:spMkLst>
            <pc:docMk/>
            <pc:sldMk cId="2859310012" sldId="259"/>
            <ac:spMk id="34" creationId="{B937640E-EF7A-4A6C-A950-D12B7D5C923E}"/>
          </ac:spMkLst>
        </pc:spChg>
        <pc:spChg chg="add del">
          <ac:chgData name="Lisa Quinn (2314138)" userId="07e654dc-5d4f-4db6-877f-a51a1e8e74f0" providerId="ADAL" clId="{ACC86712-0B39-4DEF-9CEE-B702FCD26137}" dt="2024-07-24T20:11:30.513" v="2179" actId="26606"/>
          <ac:spMkLst>
            <pc:docMk/>
            <pc:sldMk cId="2859310012" sldId="259"/>
            <ac:spMk id="36" creationId="{76ADA084-C86B-4F3C-8077-6A8999CC4632}"/>
          </ac:spMkLst>
        </pc:spChg>
        <pc:spChg chg="add">
          <ac:chgData name="Lisa Quinn (2314138)" userId="07e654dc-5d4f-4db6-877f-a51a1e8e74f0" providerId="ADAL" clId="{ACC86712-0B39-4DEF-9CEE-B702FCD26137}" dt="2024-07-24T20:11:30.513" v="2179" actId="26606"/>
          <ac:spMkLst>
            <pc:docMk/>
            <pc:sldMk cId="2859310012" sldId="259"/>
            <ac:spMk id="41" creationId="{B937640E-EF7A-4A6C-A950-D12B7D5C923E}"/>
          </ac:spMkLst>
        </pc:spChg>
        <pc:spChg chg="add">
          <ac:chgData name="Lisa Quinn (2314138)" userId="07e654dc-5d4f-4db6-877f-a51a1e8e74f0" providerId="ADAL" clId="{ACC86712-0B39-4DEF-9CEE-B702FCD26137}" dt="2024-07-24T20:11:30.513" v="2179" actId="26606"/>
          <ac:spMkLst>
            <pc:docMk/>
            <pc:sldMk cId="2859310012" sldId="259"/>
            <ac:spMk id="43" creationId="{ECB8209D-448F-43CE-A81C-44908847B0B6}"/>
          </ac:spMkLst>
        </pc:spChg>
        <pc:graphicFrameChg chg="mod ord modGraphic">
          <ac:chgData name="Lisa Quinn (2314138)" userId="07e654dc-5d4f-4db6-877f-a51a1e8e74f0" providerId="ADAL" clId="{ACC86712-0B39-4DEF-9CEE-B702FCD26137}" dt="2024-07-24T20:14:15.577" v="2261" actId="20577"/>
          <ac:graphicFrameMkLst>
            <pc:docMk/>
            <pc:sldMk cId="2859310012" sldId="259"/>
            <ac:graphicFrameMk id="5" creationId="{1DBA6412-5BA0-F819-3C56-5D903115DFAE}"/>
          </ac:graphicFrameMkLst>
        </pc:graphicFrameChg>
        <pc:picChg chg="add mod">
          <ac:chgData name="Lisa Quinn (2314138)" userId="07e654dc-5d4f-4db6-877f-a51a1e8e74f0" providerId="ADAL" clId="{ACC86712-0B39-4DEF-9CEE-B702FCD26137}" dt="2024-07-24T20:11:30.513" v="2179" actId="26606"/>
          <ac:picMkLst>
            <pc:docMk/>
            <pc:sldMk cId="2859310012" sldId="259"/>
            <ac:picMk id="4" creationId="{EEAAB4D4-579E-92D6-2C34-F3E800655E4C}"/>
          </ac:picMkLst>
        </pc:picChg>
        <pc:picChg chg="add mod ord">
          <ac:chgData name="Lisa Quinn (2314138)" userId="07e654dc-5d4f-4db6-877f-a51a1e8e74f0" providerId="ADAL" clId="{ACC86712-0B39-4DEF-9CEE-B702FCD26137}" dt="2024-07-24T20:11:30.513" v="2179" actId="26606"/>
          <ac:picMkLst>
            <pc:docMk/>
            <pc:sldMk cId="2859310012" sldId="259"/>
            <ac:picMk id="8" creationId="{E4AC10AF-8E87-91CF-2E20-E3B40B2DB6A5}"/>
          </ac:picMkLst>
        </pc:picChg>
      </pc:sldChg>
      <pc:sldChg chg="modSp">
        <pc:chgData name="Lisa Quinn (2314138)" userId="07e654dc-5d4f-4db6-877f-a51a1e8e74f0" providerId="ADAL" clId="{ACC86712-0B39-4DEF-9CEE-B702FCD26137}" dt="2024-07-24T16:01:33.583" v="1159" actId="478"/>
        <pc:sldMkLst>
          <pc:docMk/>
          <pc:sldMk cId="1351288366" sldId="260"/>
        </pc:sldMkLst>
        <pc:graphicFrameChg chg="mod">
          <ac:chgData name="Lisa Quinn (2314138)" userId="07e654dc-5d4f-4db6-877f-a51a1e8e74f0" providerId="ADAL" clId="{ACC86712-0B39-4DEF-9CEE-B702FCD26137}" dt="2024-07-24T16:01:33.583" v="1159" actId="478"/>
          <ac:graphicFrameMkLst>
            <pc:docMk/>
            <pc:sldMk cId="1351288366" sldId="260"/>
            <ac:graphicFrameMk id="5" creationId="{6D663281-4B75-0E1E-901E-1F99A0925F28}"/>
          </ac:graphicFrameMkLst>
        </pc:graphicFrameChg>
      </pc:sldChg>
      <pc:sldChg chg="addSp delSp modSp mod">
        <pc:chgData name="Lisa Quinn (2314138)" userId="07e654dc-5d4f-4db6-877f-a51a1e8e74f0" providerId="ADAL" clId="{ACC86712-0B39-4DEF-9CEE-B702FCD26137}" dt="2024-07-24T16:18:31.804" v="1301" actId="478"/>
        <pc:sldMkLst>
          <pc:docMk/>
          <pc:sldMk cId="979556330" sldId="261"/>
        </pc:sldMkLst>
        <pc:graphicFrameChg chg="mod">
          <ac:chgData name="Lisa Quinn (2314138)" userId="07e654dc-5d4f-4db6-877f-a51a1e8e74f0" providerId="ADAL" clId="{ACC86712-0B39-4DEF-9CEE-B702FCD26137}" dt="2024-07-24T16:15:34.997" v="1299" actId="20577"/>
          <ac:graphicFrameMkLst>
            <pc:docMk/>
            <pc:sldMk cId="979556330" sldId="261"/>
            <ac:graphicFrameMk id="5" creationId="{024435CF-C130-6B51-C332-3C970BA168B1}"/>
          </ac:graphicFrameMkLst>
        </pc:graphicFrameChg>
        <pc:picChg chg="add del mod">
          <ac:chgData name="Lisa Quinn (2314138)" userId="07e654dc-5d4f-4db6-877f-a51a1e8e74f0" providerId="ADAL" clId="{ACC86712-0B39-4DEF-9CEE-B702FCD26137}" dt="2024-07-24T16:18:31.804" v="1301" actId="478"/>
          <ac:picMkLst>
            <pc:docMk/>
            <pc:sldMk cId="979556330" sldId="261"/>
            <ac:picMk id="4" creationId="{955F55F4-D661-83E2-A554-1D3D057E1810}"/>
          </ac:picMkLst>
        </pc:picChg>
      </pc:sldChg>
      <pc:sldChg chg="modSp">
        <pc:chgData name="Lisa Quinn (2314138)" userId="07e654dc-5d4f-4db6-877f-a51a1e8e74f0" providerId="ADAL" clId="{ACC86712-0B39-4DEF-9CEE-B702FCD26137}" dt="2024-07-24T20:16:43.036" v="2445" actId="20577"/>
        <pc:sldMkLst>
          <pc:docMk/>
          <pc:sldMk cId="4273139957" sldId="262"/>
        </pc:sldMkLst>
        <pc:graphicFrameChg chg="mod">
          <ac:chgData name="Lisa Quinn (2314138)" userId="07e654dc-5d4f-4db6-877f-a51a1e8e74f0" providerId="ADAL" clId="{ACC86712-0B39-4DEF-9CEE-B702FCD26137}" dt="2024-07-24T20:16:43.036" v="2445" actId="20577"/>
          <ac:graphicFrameMkLst>
            <pc:docMk/>
            <pc:sldMk cId="4273139957" sldId="262"/>
            <ac:graphicFrameMk id="17" creationId="{D0727533-267E-0663-F396-AF425FB6ABE0}"/>
          </ac:graphicFrameMkLst>
        </pc:graphicFrameChg>
      </pc:sldChg>
      <pc:sldChg chg="modSp">
        <pc:chgData name="Lisa Quinn (2314138)" userId="07e654dc-5d4f-4db6-877f-a51a1e8e74f0" providerId="ADAL" clId="{ACC86712-0B39-4DEF-9CEE-B702FCD26137}" dt="2024-07-24T16:23:49.282" v="1693" actId="20577"/>
        <pc:sldMkLst>
          <pc:docMk/>
          <pc:sldMk cId="1513325896" sldId="263"/>
        </pc:sldMkLst>
        <pc:graphicFrameChg chg="mod">
          <ac:chgData name="Lisa Quinn (2314138)" userId="07e654dc-5d4f-4db6-877f-a51a1e8e74f0" providerId="ADAL" clId="{ACC86712-0B39-4DEF-9CEE-B702FCD26137}" dt="2024-07-24T16:23:49.282" v="1693" actId="20577"/>
          <ac:graphicFrameMkLst>
            <pc:docMk/>
            <pc:sldMk cId="1513325896" sldId="263"/>
            <ac:graphicFrameMk id="5" creationId="{C7BD5924-CD7F-6FE9-998E-D380B1B18DB4}"/>
          </ac:graphicFrameMkLst>
        </pc:graphicFrameChg>
      </pc:sldChg>
    </pc:docChg>
  </pc:docChgLst>
</pc:chgInfo>
</file>

<file path=ppt/diagrams/_rels/data7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gov.wales/" TargetMode="External"/><Relationship Id="rId3" Type="http://schemas.openxmlformats.org/officeDocument/2006/relationships/hyperlink" Target="https://www.cpdonline.co.uk(accessedat/" TargetMode="External"/><Relationship Id="rId7" Type="http://schemas.openxmlformats.org/officeDocument/2006/relationships/hyperlink" Target="https://www.heiw.nhs.wales/" TargetMode="External"/><Relationship Id="rId2" Type="http://schemas.openxmlformats.org/officeDocument/2006/relationships/hyperlink" Target="https://www.ihv.org.uk(accessedat/" TargetMode="External"/><Relationship Id="rId1" Type="http://schemas.openxmlformats.org/officeDocument/2006/relationships/hyperlink" Target="http://www.nationalcareers.service.gov.uk/" TargetMode="External"/><Relationship Id="rId6" Type="http://schemas.openxmlformats.org/officeDocument/2006/relationships/hyperlink" Target="https://www.careerswales.gov.wales/" TargetMode="External"/><Relationship Id="rId5" Type="http://schemas.openxmlformats.org/officeDocument/2006/relationships/hyperlink" Target="https://www.ukhsa.blog.gov.uk/" TargetMode="External"/><Relationship Id="rId10" Type="http://schemas.openxmlformats.org/officeDocument/2006/relationships/hyperlink" Target="http://www.nhs.uk.co.uk/" TargetMode="External"/><Relationship Id="rId4" Type="http://schemas.openxmlformats.org/officeDocument/2006/relationships/hyperlink" Target="https://www.nmc.org.uk(accessedat/" TargetMode="External"/><Relationship Id="rId9" Type="http://schemas.openxmlformats.org/officeDocument/2006/relationships/hyperlink" Target="https://www.healthforunder5s.co.uk/" TargetMode="External"/></Relationships>
</file>

<file path=ppt/diagrams/_rels/drawing7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gov.wales/" TargetMode="External"/><Relationship Id="rId3" Type="http://schemas.openxmlformats.org/officeDocument/2006/relationships/hyperlink" Target="https://www.cpdonline.co.uk(accessedat/" TargetMode="External"/><Relationship Id="rId7" Type="http://schemas.openxmlformats.org/officeDocument/2006/relationships/hyperlink" Target="https://www.heiw.nhs.wales/" TargetMode="External"/><Relationship Id="rId2" Type="http://schemas.openxmlformats.org/officeDocument/2006/relationships/hyperlink" Target="https://www.ihv.org.uk(accessedat/" TargetMode="External"/><Relationship Id="rId1" Type="http://schemas.openxmlformats.org/officeDocument/2006/relationships/hyperlink" Target="http://www.nationalcareers.service.gov.uk/" TargetMode="External"/><Relationship Id="rId6" Type="http://schemas.openxmlformats.org/officeDocument/2006/relationships/hyperlink" Target="https://www.careerswales.gov.wales/" TargetMode="External"/><Relationship Id="rId5" Type="http://schemas.openxmlformats.org/officeDocument/2006/relationships/hyperlink" Target="https://www.ukhsa.blog.gov.uk/" TargetMode="External"/><Relationship Id="rId10" Type="http://schemas.openxmlformats.org/officeDocument/2006/relationships/hyperlink" Target="http://www.nhs.uk.co.uk/" TargetMode="External"/><Relationship Id="rId4" Type="http://schemas.openxmlformats.org/officeDocument/2006/relationships/hyperlink" Target="https://www.nmc.org.uk(accessedat/" TargetMode="External"/><Relationship Id="rId9" Type="http://schemas.openxmlformats.org/officeDocument/2006/relationships/hyperlink" Target="https://www.healthforunder5s.co.uk/" TargetMode="Externa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4F1B506-F046-4366-9D52-C91F4BF2F0C7}" type="doc">
      <dgm:prSet loTypeId="urn:microsoft.com/office/officeart/2008/layout/LinedList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EED027D1-209E-4188-9940-CE6B7B26A2E1}">
      <dgm:prSet/>
      <dgm:spPr/>
      <dgm:t>
        <a:bodyPr/>
        <a:lstStyle/>
        <a:p>
          <a:r>
            <a:rPr lang="en-US" dirty="0"/>
            <a:t>Health Visitors are specialist  community public health nurses, who are firstly midwives or nurses, (healthcareers.nhs,2004)</a:t>
          </a:r>
        </a:p>
      </dgm:t>
    </dgm:pt>
    <dgm:pt modelId="{45554C51-5113-4FE5-9DF8-59AA31C9FDC0}" type="parTrans" cxnId="{4A20C6C9-E81C-4A66-A518-02DD9995EBAA}">
      <dgm:prSet/>
      <dgm:spPr/>
      <dgm:t>
        <a:bodyPr/>
        <a:lstStyle/>
        <a:p>
          <a:endParaRPr lang="en-US"/>
        </a:p>
      </dgm:t>
    </dgm:pt>
    <dgm:pt modelId="{44A8F327-FCD4-43F5-931D-4DAE1B8CDA89}" type="sibTrans" cxnId="{4A20C6C9-E81C-4A66-A518-02DD9995EBAA}">
      <dgm:prSet/>
      <dgm:spPr/>
      <dgm:t>
        <a:bodyPr/>
        <a:lstStyle/>
        <a:p>
          <a:endParaRPr lang="en-US"/>
        </a:p>
      </dgm:t>
    </dgm:pt>
    <dgm:pt modelId="{DEB6A93C-9970-48A2-B4F9-5BA461B55268}" type="pres">
      <dgm:prSet presAssocID="{54F1B506-F046-4366-9D52-C91F4BF2F0C7}" presName="vert0" presStyleCnt="0">
        <dgm:presLayoutVars>
          <dgm:dir/>
          <dgm:animOne val="branch"/>
          <dgm:animLvl val="lvl"/>
        </dgm:presLayoutVars>
      </dgm:prSet>
      <dgm:spPr/>
    </dgm:pt>
    <dgm:pt modelId="{BC65AF18-0D2F-43F7-9FD2-EE0EE405431A}" type="pres">
      <dgm:prSet presAssocID="{EED027D1-209E-4188-9940-CE6B7B26A2E1}" presName="thickLine" presStyleLbl="alignNode1" presStyleIdx="0" presStyleCnt="1"/>
      <dgm:spPr/>
    </dgm:pt>
    <dgm:pt modelId="{BC47E9AD-BE0A-4A45-9248-6864B54C8893}" type="pres">
      <dgm:prSet presAssocID="{EED027D1-209E-4188-9940-CE6B7B26A2E1}" presName="horz1" presStyleCnt="0"/>
      <dgm:spPr/>
    </dgm:pt>
    <dgm:pt modelId="{04098FE0-1C37-4357-9F08-AC6AC05334C0}" type="pres">
      <dgm:prSet presAssocID="{EED027D1-209E-4188-9940-CE6B7B26A2E1}" presName="tx1" presStyleLbl="revTx" presStyleIdx="0" presStyleCnt="1"/>
      <dgm:spPr/>
    </dgm:pt>
    <dgm:pt modelId="{DE5E5A80-C0D2-410C-85FE-BF95AE83877B}" type="pres">
      <dgm:prSet presAssocID="{EED027D1-209E-4188-9940-CE6B7B26A2E1}" presName="vert1" presStyleCnt="0"/>
      <dgm:spPr/>
    </dgm:pt>
  </dgm:ptLst>
  <dgm:cxnLst>
    <dgm:cxn modelId="{564DA853-0504-4DFA-9628-A07F2815BABE}" type="presOf" srcId="{EED027D1-209E-4188-9940-CE6B7B26A2E1}" destId="{04098FE0-1C37-4357-9F08-AC6AC05334C0}" srcOrd="0" destOrd="0" presId="urn:microsoft.com/office/officeart/2008/layout/LinedList"/>
    <dgm:cxn modelId="{A8A2EC8E-A794-42F9-95C9-1274BBA21FDA}" type="presOf" srcId="{54F1B506-F046-4366-9D52-C91F4BF2F0C7}" destId="{DEB6A93C-9970-48A2-B4F9-5BA461B55268}" srcOrd="0" destOrd="0" presId="urn:microsoft.com/office/officeart/2008/layout/LinedList"/>
    <dgm:cxn modelId="{4A20C6C9-E81C-4A66-A518-02DD9995EBAA}" srcId="{54F1B506-F046-4366-9D52-C91F4BF2F0C7}" destId="{EED027D1-209E-4188-9940-CE6B7B26A2E1}" srcOrd="0" destOrd="0" parTransId="{45554C51-5113-4FE5-9DF8-59AA31C9FDC0}" sibTransId="{44A8F327-FCD4-43F5-931D-4DAE1B8CDA89}"/>
    <dgm:cxn modelId="{D874A6DA-A358-4532-8133-97BCB628EF7C}" type="presParOf" srcId="{DEB6A93C-9970-48A2-B4F9-5BA461B55268}" destId="{BC65AF18-0D2F-43F7-9FD2-EE0EE405431A}" srcOrd="0" destOrd="0" presId="urn:microsoft.com/office/officeart/2008/layout/LinedList"/>
    <dgm:cxn modelId="{E7EE295E-D12C-4622-89FE-612B031738C5}" type="presParOf" srcId="{DEB6A93C-9970-48A2-B4F9-5BA461B55268}" destId="{BC47E9AD-BE0A-4A45-9248-6864B54C8893}" srcOrd="1" destOrd="0" presId="urn:microsoft.com/office/officeart/2008/layout/LinedList"/>
    <dgm:cxn modelId="{7EBBE2F2-7039-4930-B410-1769823E0FBB}" type="presParOf" srcId="{BC47E9AD-BE0A-4A45-9248-6864B54C8893}" destId="{04098FE0-1C37-4357-9F08-AC6AC05334C0}" srcOrd="0" destOrd="0" presId="urn:microsoft.com/office/officeart/2008/layout/LinedList"/>
    <dgm:cxn modelId="{41AD8C5F-DF70-4EE5-A092-E3E55F723DB9}" type="presParOf" srcId="{BC47E9AD-BE0A-4A45-9248-6864B54C8893}" destId="{DE5E5A80-C0D2-410C-85FE-BF95AE83877B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993CAE9-93AA-4DBB-926B-57B6237314BD}" type="doc">
      <dgm:prSet loTypeId="urn:microsoft.com/office/officeart/2016/7/layout/BasicLinearProcessNumbered" loCatId="process" qsTypeId="urn:microsoft.com/office/officeart/2005/8/quickstyle/simple2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934A3156-4C17-4C7A-AAE3-F8E1FE9B8C78}">
      <dgm:prSet/>
      <dgm:spPr/>
      <dgm:t>
        <a:bodyPr/>
        <a:lstStyle/>
        <a:p>
          <a:r>
            <a:rPr lang="en-US" dirty="0"/>
            <a:t>Be an active member of the NMC, (Nursing Midwifery Council)</a:t>
          </a:r>
        </a:p>
      </dgm:t>
    </dgm:pt>
    <dgm:pt modelId="{EA14FEB2-DDFA-4095-9EEF-6DC9B99AAF36}" type="parTrans" cxnId="{EC82F822-D279-4F93-9C00-4162989FFB76}">
      <dgm:prSet/>
      <dgm:spPr/>
      <dgm:t>
        <a:bodyPr/>
        <a:lstStyle/>
        <a:p>
          <a:endParaRPr lang="en-US"/>
        </a:p>
      </dgm:t>
    </dgm:pt>
    <dgm:pt modelId="{8CE6380E-CFFD-4672-A8BF-B4D6EAA0AE66}" type="sibTrans" cxnId="{EC82F822-D279-4F93-9C00-4162989FFB76}">
      <dgm:prSet phldrT="1"/>
      <dgm:spPr/>
      <dgm:t>
        <a:bodyPr/>
        <a:lstStyle/>
        <a:p>
          <a:endParaRPr lang="en-US" dirty="0"/>
        </a:p>
      </dgm:t>
    </dgm:pt>
    <dgm:pt modelId="{809C8CF2-DB0C-4BC0-A8CD-5A151BCA1214}">
      <dgm:prSet/>
      <dgm:spPr/>
      <dgm:t>
        <a:bodyPr/>
        <a:lstStyle/>
        <a:p>
          <a:r>
            <a:rPr lang="en-US" dirty="0"/>
            <a:t>Healthy child programme (0-5) to ensure every child has the best start in life. </a:t>
          </a:r>
        </a:p>
      </dgm:t>
    </dgm:pt>
    <dgm:pt modelId="{132C0303-1B5F-48B7-BFA0-39DE67D919D3}" type="parTrans" cxnId="{C172E20A-BBD3-4CC4-BA63-066916A9A2DA}">
      <dgm:prSet/>
      <dgm:spPr/>
      <dgm:t>
        <a:bodyPr/>
        <a:lstStyle/>
        <a:p>
          <a:endParaRPr lang="en-GB"/>
        </a:p>
      </dgm:t>
    </dgm:pt>
    <dgm:pt modelId="{35C6B0F1-DE1A-4F62-B60E-A8F510784D95}" type="sibTrans" cxnId="{C172E20A-BBD3-4CC4-BA63-066916A9A2DA}">
      <dgm:prSet/>
      <dgm:spPr/>
      <dgm:t>
        <a:bodyPr/>
        <a:lstStyle/>
        <a:p>
          <a:endParaRPr lang="en-GB"/>
        </a:p>
      </dgm:t>
    </dgm:pt>
    <dgm:pt modelId="{6779373E-7277-42B3-93C1-1E5B721C4625}" type="pres">
      <dgm:prSet presAssocID="{0993CAE9-93AA-4DBB-926B-57B6237314BD}" presName="Name0" presStyleCnt="0">
        <dgm:presLayoutVars>
          <dgm:animLvl val="lvl"/>
          <dgm:resizeHandles val="exact"/>
        </dgm:presLayoutVars>
      </dgm:prSet>
      <dgm:spPr/>
    </dgm:pt>
    <dgm:pt modelId="{828EDC2C-B38F-4F26-8B34-F6993E0D221E}" type="pres">
      <dgm:prSet presAssocID="{934A3156-4C17-4C7A-AAE3-F8E1FE9B8C78}" presName="compositeNode" presStyleCnt="0">
        <dgm:presLayoutVars>
          <dgm:bulletEnabled val="1"/>
        </dgm:presLayoutVars>
      </dgm:prSet>
      <dgm:spPr/>
    </dgm:pt>
    <dgm:pt modelId="{70DB1E65-4AF3-4C32-B080-C20C42AA30B8}" type="pres">
      <dgm:prSet presAssocID="{934A3156-4C17-4C7A-AAE3-F8E1FE9B8C78}" presName="bgRect" presStyleLbl="bgAccFollowNode1" presStyleIdx="0" presStyleCnt="2"/>
      <dgm:spPr/>
    </dgm:pt>
    <dgm:pt modelId="{048E6696-83C3-4D46-AF97-42CA5F85FCD1}" type="pres">
      <dgm:prSet presAssocID="{8CE6380E-CFFD-4672-A8BF-B4D6EAA0AE66}" presName="sibTransNodeCircle" presStyleLbl="alignNode1" presStyleIdx="0" presStyleCnt="4">
        <dgm:presLayoutVars>
          <dgm:chMax val="0"/>
          <dgm:bulletEnabled/>
        </dgm:presLayoutVars>
      </dgm:prSet>
      <dgm:spPr/>
    </dgm:pt>
    <dgm:pt modelId="{5733B37A-B54D-49CA-8EC6-18268D0AE42C}" type="pres">
      <dgm:prSet presAssocID="{934A3156-4C17-4C7A-AAE3-F8E1FE9B8C78}" presName="bottomLine" presStyleLbl="alignNode1" presStyleIdx="1" presStyleCnt="4">
        <dgm:presLayoutVars/>
      </dgm:prSet>
      <dgm:spPr/>
    </dgm:pt>
    <dgm:pt modelId="{07CBE0FE-7B5E-45D9-84F4-13C4DC4E4ABC}" type="pres">
      <dgm:prSet presAssocID="{934A3156-4C17-4C7A-AAE3-F8E1FE9B8C78}" presName="nodeText" presStyleLbl="bgAccFollowNode1" presStyleIdx="0" presStyleCnt="2">
        <dgm:presLayoutVars>
          <dgm:bulletEnabled val="1"/>
        </dgm:presLayoutVars>
      </dgm:prSet>
      <dgm:spPr/>
    </dgm:pt>
    <dgm:pt modelId="{6991E60C-F0FB-4464-B837-F9772B097C04}" type="pres">
      <dgm:prSet presAssocID="{8CE6380E-CFFD-4672-A8BF-B4D6EAA0AE66}" presName="sibTrans" presStyleCnt="0"/>
      <dgm:spPr/>
    </dgm:pt>
    <dgm:pt modelId="{CBBB7747-FA27-4241-9F2D-D017B5FEFBB8}" type="pres">
      <dgm:prSet presAssocID="{809C8CF2-DB0C-4BC0-A8CD-5A151BCA1214}" presName="compositeNode" presStyleCnt="0">
        <dgm:presLayoutVars>
          <dgm:bulletEnabled val="1"/>
        </dgm:presLayoutVars>
      </dgm:prSet>
      <dgm:spPr/>
    </dgm:pt>
    <dgm:pt modelId="{304B21DC-87E0-465A-BB98-30ED5E8A646D}" type="pres">
      <dgm:prSet presAssocID="{809C8CF2-DB0C-4BC0-A8CD-5A151BCA1214}" presName="bgRect" presStyleLbl="bgAccFollowNode1" presStyleIdx="1" presStyleCnt="2"/>
      <dgm:spPr/>
    </dgm:pt>
    <dgm:pt modelId="{C8B57327-3857-495C-817F-048238B1849A}" type="pres">
      <dgm:prSet presAssocID="{35C6B0F1-DE1A-4F62-B60E-A8F510784D95}" presName="sibTransNodeCircle" presStyleLbl="alignNode1" presStyleIdx="2" presStyleCnt="4">
        <dgm:presLayoutVars>
          <dgm:chMax val="0"/>
          <dgm:bulletEnabled/>
        </dgm:presLayoutVars>
      </dgm:prSet>
      <dgm:spPr/>
    </dgm:pt>
    <dgm:pt modelId="{3FC42525-6747-4EF1-AD6D-B77965065F30}" type="pres">
      <dgm:prSet presAssocID="{809C8CF2-DB0C-4BC0-A8CD-5A151BCA1214}" presName="bottomLine" presStyleLbl="alignNode1" presStyleIdx="3" presStyleCnt="4">
        <dgm:presLayoutVars/>
      </dgm:prSet>
      <dgm:spPr/>
    </dgm:pt>
    <dgm:pt modelId="{4DEF8DD5-B7A4-4C62-89CB-EC6F26C640EE}" type="pres">
      <dgm:prSet presAssocID="{809C8CF2-DB0C-4BC0-A8CD-5A151BCA1214}" presName="nodeText" presStyleLbl="bgAccFollowNode1" presStyleIdx="1" presStyleCnt="2">
        <dgm:presLayoutVars>
          <dgm:bulletEnabled val="1"/>
        </dgm:presLayoutVars>
      </dgm:prSet>
      <dgm:spPr/>
    </dgm:pt>
  </dgm:ptLst>
  <dgm:cxnLst>
    <dgm:cxn modelId="{C172E20A-BBD3-4CC4-BA63-066916A9A2DA}" srcId="{0993CAE9-93AA-4DBB-926B-57B6237314BD}" destId="{809C8CF2-DB0C-4BC0-A8CD-5A151BCA1214}" srcOrd="1" destOrd="0" parTransId="{132C0303-1B5F-48B7-BFA0-39DE67D919D3}" sibTransId="{35C6B0F1-DE1A-4F62-B60E-A8F510784D95}"/>
    <dgm:cxn modelId="{807EE30F-E923-475E-8BDE-40B571411258}" type="presOf" srcId="{809C8CF2-DB0C-4BC0-A8CD-5A151BCA1214}" destId="{4DEF8DD5-B7A4-4C62-89CB-EC6F26C640EE}" srcOrd="1" destOrd="0" presId="urn:microsoft.com/office/officeart/2016/7/layout/BasicLinearProcessNumbered"/>
    <dgm:cxn modelId="{EC82F822-D279-4F93-9C00-4162989FFB76}" srcId="{0993CAE9-93AA-4DBB-926B-57B6237314BD}" destId="{934A3156-4C17-4C7A-AAE3-F8E1FE9B8C78}" srcOrd="0" destOrd="0" parTransId="{EA14FEB2-DDFA-4095-9EEF-6DC9B99AAF36}" sibTransId="{8CE6380E-CFFD-4672-A8BF-B4D6EAA0AE66}"/>
    <dgm:cxn modelId="{C8548C33-0918-4267-A30A-2591AC69278B}" type="presOf" srcId="{0993CAE9-93AA-4DBB-926B-57B6237314BD}" destId="{6779373E-7277-42B3-93C1-1E5B721C4625}" srcOrd="0" destOrd="0" presId="urn:microsoft.com/office/officeart/2016/7/layout/BasicLinearProcessNumbered"/>
    <dgm:cxn modelId="{3B3E667E-E424-4D9F-A38A-086A04543A6C}" type="presOf" srcId="{809C8CF2-DB0C-4BC0-A8CD-5A151BCA1214}" destId="{304B21DC-87E0-465A-BB98-30ED5E8A646D}" srcOrd="0" destOrd="0" presId="urn:microsoft.com/office/officeart/2016/7/layout/BasicLinearProcessNumbered"/>
    <dgm:cxn modelId="{643BE5A0-AC16-4489-8DDC-4EDEF96B7789}" type="presOf" srcId="{934A3156-4C17-4C7A-AAE3-F8E1FE9B8C78}" destId="{70DB1E65-4AF3-4C32-B080-C20C42AA30B8}" srcOrd="0" destOrd="0" presId="urn:microsoft.com/office/officeart/2016/7/layout/BasicLinearProcessNumbered"/>
    <dgm:cxn modelId="{B03A0EB7-2583-4B40-8C3B-04C77AB4F56A}" type="presOf" srcId="{934A3156-4C17-4C7A-AAE3-F8E1FE9B8C78}" destId="{07CBE0FE-7B5E-45D9-84F4-13C4DC4E4ABC}" srcOrd="1" destOrd="0" presId="urn:microsoft.com/office/officeart/2016/7/layout/BasicLinearProcessNumbered"/>
    <dgm:cxn modelId="{362C6ED7-4958-4F67-A75F-E34D8C583FA6}" type="presOf" srcId="{35C6B0F1-DE1A-4F62-B60E-A8F510784D95}" destId="{C8B57327-3857-495C-817F-048238B1849A}" srcOrd="0" destOrd="0" presId="urn:microsoft.com/office/officeart/2016/7/layout/BasicLinearProcessNumbered"/>
    <dgm:cxn modelId="{C8560EF1-6386-4F9E-AD1C-BF379B459B18}" type="presOf" srcId="{8CE6380E-CFFD-4672-A8BF-B4D6EAA0AE66}" destId="{048E6696-83C3-4D46-AF97-42CA5F85FCD1}" srcOrd="0" destOrd="0" presId="urn:microsoft.com/office/officeart/2016/7/layout/BasicLinearProcessNumbered"/>
    <dgm:cxn modelId="{36AA7AAC-9CBD-4E5E-B814-AC70BC59B0E8}" type="presParOf" srcId="{6779373E-7277-42B3-93C1-1E5B721C4625}" destId="{828EDC2C-B38F-4F26-8B34-F6993E0D221E}" srcOrd="0" destOrd="0" presId="urn:microsoft.com/office/officeart/2016/7/layout/BasicLinearProcessNumbered"/>
    <dgm:cxn modelId="{2B1F0060-4B58-468F-AEDD-2B3BC3A9771D}" type="presParOf" srcId="{828EDC2C-B38F-4F26-8B34-F6993E0D221E}" destId="{70DB1E65-4AF3-4C32-B080-C20C42AA30B8}" srcOrd="0" destOrd="0" presId="urn:microsoft.com/office/officeart/2016/7/layout/BasicLinearProcessNumbered"/>
    <dgm:cxn modelId="{8D70066A-0106-411B-98CB-C04C1C2B8431}" type="presParOf" srcId="{828EDC2C-B38F-4F26-8B34-F6993E0D221E}" destId="{048E6696-83C3-4D46-AF97-42CA5F85FCD1}" srcOrd="1" destOrd="0" presId="urn:microsoft.com/office/officeart/2016/7/layout/BasicLinearProcessNumbered"/>
    <dgm:cxn modelId="{F58585B2-A953-43C3-8543-4445505E6FB3}" type="presParOf" srcId="{828EDC2C-B38F-4F26-8B34-F6993E0D221E}" destId="{5733B37A-B54D-49CA-8EC6-18268D0AE42C}" srcOrd="2" destOrd="0" presId="urn:microsoft.com/office/officeart/2016/7/layout/BasicLinearProcessNumbered"/>
    <dgm:cxn modelId="{6F7F302C-8CBC-48D5-9369-A9ED93ED894C}" type="presParOf" srcId="{828EDC2C-B38F-4F26-8B34-F6993E0D221E}" destId="{07CBE0FE-7B5E-45D9-84F4-13C4DC4E4ABC}" srcOrd="3" destOrd="0" presId="urn:microsoft.com/office/officeart/2016/7/layout/BasicLinearProcessNumbered"/>
    <dgm:cxn modelId="{F541D5A7-2CBD-4A31-924A-C6C6BA1DCCF9}" type="presParOf" srcId="{6779373E-7277-42B3-93C1-1E5B721C4625}" destId="{6991E60C-F0FB-4464-B837-F9772B097C04}" srcOrd="1" destOrd="0" presId="urn:microsoft.com/office/officeart/2016/7/layout/BasicLinearProcessNumbered"/>
    <dgm:cxn modelId="{BDA8E79F-1A8B-44A1-B90D-CABFA5F46559}" type="presParOf" srcId="{6779373E-7277-42B3-93C1-1E5B721C4625}" destId="{CBBB7747-FA27-4241-9F2D-D017B5FEFBB8}" srcOrd="2" destOrd="0" presId="urn:microsoft.com/office/officeart/2016/7/layout/BasicLinearProcessNumbered"/>
    <dgm:cxn modelId="{81541782-7CFD-4F93-A0DB-DD5F96286EB6}" type="presParOf" srcId="{CBBB7747-FA27-4241-9F2D-D017B5FEFBB8}" destId="{304B21DC-87E0-465A-BB98-30ED5E8A646D}" srcOrd="0" destOrd="0" presId="urn:microsoft.com/office/officeart/2016/7/layout/BasicLinearProcessNumbered"/>
    <dgm:cxn modelId="{E789C4E2-8DA0-44B0-A762-23046603F810}" type="presParOf" srcId="{CBBB7747-FA27-4241-9F2D-D017B5FEFBB8}" destId="{C8B57327-3857-495C-817F-048238B1849A}" srcOrd="1" destOrd="0" presId="urn:microsoft.com/office/officeart/2016/7/layout/BasicLinearProcessNumbered"/>
    <dgm:cxn modelId="{8F4532C8-3BE1-4CA6-8365-20CEF64FEA2F}" type="presParOf" srcId="{CBBB7747-FA27-4241-9F2D-D017B5FEFBB8}" destId="{3FC42525-6747-4EF1-AD6D-B77965065F30}" srcOrd="2" destOrd="0" presId="urn:microsoft.com/office/officeart/2016/7/layout/BasicLinearProcessNumbered"/>
    <dgm:cxn modelId="{CF7A8055-1AB8-4666-A118-D3D52B674388}" type="presParOf" srcId="{CBBB7747-FA27-4241-9F2D-D017B5FEFBB8}" destId="{4DEF8DD5-B7A4-4C62-89CB-EC6F26C640EE}" srcOrd="3" destOrd="0" presId="urn:microsoft.com/office/officeart/2016/7/layout/BasicLinearProcessNumbered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3907C2D-A4A8-411A-BE2A-6981B8F0D916}" type="doc">
      <dgm:prSet loTypeId="urn:microsoft.com/office/officeart/2005/8/layout/default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A97FC705-145C-4680-AFFA-D8695694004C}">
      <dgm:prSet/>
      <dgm:spPr/>
      <dgm:t>
        <a:bodyPr/>
        <a:lstStyle/>
        <a:p>
          <a:r>
            <a:rPr lang="en-US" dirty="0"/>
            <a:t>An interest in children and public health</a:t>
          </a:r>
        </a:p>
      </dgm:t>
    </dgm:pt>
    <dgm:pt modelId="{D2FC82D5-D9BF-411A-96F0-96BF09D1D9A1}" type="parTrans" cxnId="{5D9F862E-852F-4359-9151-9386888408C0}">
      <dgm:prSet/>
      <dgm:spPr/>
      <dgm:t>
        <a:bodyPr/>
        <a:lstStyle/>
        <a:p>
          <a:endParaRPr lang="en-US"/>
        </a:p>
      </dgm:t>
    </dgm:pt>
    <dgm:pt modelId="{516B5BF2-DEA5-4471-8042-ECB1D2506DD0}" type="sibTrans" cxnId="{5D9F862E-852F-4359-9151-9386888408C0}">
      <dgm:prSet/>
      <dgm:spPr/>
      <dgm:t>
        <a:bodyPr/>
        <a:lstStyle/>
        <a:p>
          <a:endParaRPr lang="en-US"/>
        </a:p>
      </dgm:t>
    </dgm:pt>
    <dgm:pt modelId="{85B517A7-9312-4380-81B5-4987CB86780C}">
      <dgm:prSet/>
      <dgm:spPr/>
      <dgm:t>
        <a:bodyPr/>
        <a:lstStyle/>
        <a:p>
          <a:r>
            <a:rPr lang="en-US" dirty="0"/>
            <a:t>Flexible and observant </a:t>
          </a:r>
        </a:p>
      </dgm:t>
    </dgm:pt>
    <dgm:pt modelId="{80BCCEE1-1454-4901-9ADB-C7BC6FF88AE3}" type="parTrans" cxnId="{AA3ADD9A-1905-4E1B-B7EE-760803CBD7BC}">
      <dgm:prSet/>
      <dgm:spPr/>
      <dgm:t>
        <a:bodyPr/>
        <a:lstStyle/>
        <a:p>
          <a:endParaRPr lang="en-US"/>
        </a:p>
      </dgm:t>
    </dgm:pt>
    <dgm:pt modelId="{C0CAC444-D0B4-4CCE-B5B3-7621112B8354}" type="sibTrans" cxnId="{AA3ADD9A-1905-4E1B-B7EE-760803CBD7BC}">
      <dgm:prSet/>
      <dgm:spPr/>
      <dgm:t>
        <a:bodyPr/>
        <a:lstStyle/>
        <a:p>
          <a:endParaRPr lang="en-US"/>
        </a:p>
      </dgm:t>
    </dgm:pt>
    <dgm:pt modelId="{A6F3A496-269F-4B7E-B7C6-1E6D4FA61808}">
      <dgm:prSet/>
      <dgm:spPr/>
      <dgm:t>
        <a:bodyPr/>
        <a:lstStyle/>
        <a:p>
          <a:r>
            <a:rPr lang="en-US" dirty="0"/>
            <a:t>Excellent communication skills</a:t>
          </a:r>
        </a:p>
      </dgm:t>
    </dgm:pt>
    <dgm:pt modelId="{B6AD26D3-C763-4BA9-AE68-DE4B7EE93793}" type="parTrans" cxnId="{71251BEF-924C-468C-875B-951638C32A47}">
      <dgm:prSet/>
      <dgm:spPr/>
      <dgm:t>
        <a:bodyPr/>
        <a:lstStyle/>
        <a:p>
          <a:endParaRPr lang="en-US"/>
        </a:p>
      </dgm:t>
    </dgm:pt>
    <dgm:pt modelId="{A8FEB37E-F07B-4DC9-9520-994F16348198}" type="sibTrans" cxnId="{71251BEF-924C-468C-875B-951638C32A47}">
      <dgm:prSet/>
      <dgm:spPr/>
      <dgm:t>
        <a:bodyPr/>
        <a:lstStyle/>
        <a:p>
          <a:endParaRPr lang="en-US"/>
        </a:p>
      </dgm:t>
    </dgm:pt>
    <dgm:pt modelId="{CE89B53F-921A-4E47-881A-47D11FA79032}">
      <dgm:prSet/>
      <dgm:spPr/>
      <dgm:t>
        <a:bodyPr/>
        <a:lstStyle/>
        <a:p>
          <a:r>
            <a:rPr lang="en-US" dirty="0"/>
            <a:t>Able to work independently or as part of a team.</a:t>
          </a:r>
        </a:p>
      </dgm:t>
    </dgm:pt>
    <dgm:pt modelId="{040FD04B-E359-4847-AB30-61DE231B44FC}" type="parTrans" cxnId="{2C3713AC-397E-4C76-B300-BB5576779DA9}">
      <dgm:prSet/>
      <dgm:spPr/>
      <dgm:t>
        <a:bodyPr/>
        <a:lstStyle/>
        <a:p>
          <a:endParaRPr lang="en-US"/>
        </a:p>
      </dgm:t>
    </dgm:pt>
    <dgm:pt modelId="{7D4BDD31-3A77-43E8-B68F-CCB0443CCA4D}" type="sibTrans" cxnId="{2C3713AC-397E-4C76-B300-BB5576779DA9}">
      <dgm:prSet/>
      <dgm:spPr/>
      <dgm:t>
        <a:bodyPr/>
        <a:lstStyle/>
        <a:p>
          <a:endParaRPr lang="en-US"/>
        </a:p>
      </dgm:t>
    </dgm:pt>
    <dgm:pt modelId="{23457A37-002F-49CA-BA70-1B843E409E1D}">
      <dgm:prSet/>
      <dgm:spPr/>
      <dgm:t>
        <a:bodyPr/>
        <a:lstStyle/>
        <a:p>
          <a:r>
            <a:rPr lang="en-US" dirty="0"/>
            <a:t>Well </a:t>
          </a:r>
          <a:r>
            <a:rPr lang="en-US" dirty="0" err="1"/>
            <a:t>organised</a:t>
          </a:r>
          <a:endParaRPr lang="en-US" dirty="0"/>
        </a:p>
      </dgm:t>
    </dgm:pt>
    <dgm:pt modelId="{DA159AB0-B341-4EE4-8A71-0193B96E1095}" type="parTrans" cxnId="{14369CE6-6412-496E-8AB9-2383CF5871B9}">
      <dgm:prSet/>
      <dgm:spPr/>
      <dgm:t>
        <a:bodyPr/>
        <a:lstStyle/>
        <a:p>
          <a:endParaRPr lang="en-US"/>
        </a:p>
      </dgm:t>
    </dgm:pt>
    <dgm:pt modelId="{AD8F67EC-542D-4F4F-B8D4-160F37116997}" type="sibTrans" cxnId="{14369CE6-6412-496E-8AB9-2383CF5871B9}">
      <dgm:prSet/>
      <dgm:spPr/>
      <dgm:t>
        <a:bodyPr/>
        <a:lstStyle/>
        <a:p>
          <a:endParaRPr lang="en-US"/>
        </a:p>
      </dgm:t>
    </dgm:pt>
    <dgm:pt modelId="{2BCE157D-8EE6-448E-8C4A-41A6460DE921}">
      <dgm:prSet/>
      <dgm:spPr/>
      <dgm:t>
        <a:bodyPr/>
        <a:lstStyle/>
        <a:p>
          <a:r>
            <a:rPr lang="en-US" dirty="0"/>
            <a:t>Demonstrate leadership skills</a:t>
          </a:r>
        </a:p>
      </dgm:t>
    </dgm:pt>
    <dgm:pt modelId="{526AF418-70B8-4D96-A198-C8BC835EF04D}" type="parTrans" cxnId="{02306D5F-A5CE-4212-A3DC-15023D16CCF4}">
      <dgm:prSet/>
      <dgm:spPr/>
      <dgm:t>
        <a:bodyPr/>
        <a:lstStyle/>
        <a:p>
          <a:endParaRPr lang="en-US"/>
        </a:p>
      </dgm:t>
    </dgm:pt>
    <dgm:pt modelId="{07FCEFE7-C563-4FDF-A1DC-F87EAC44D6DD}" type="sibTrans" cxnId="{02306D5F-A5CE-4212-A3DC-15023D16CCF4}">
      <dgm:prSet/>
      <dgm:spPr/>
      <dgm:t>
        <a:bodyPr/>
        <a:lstStyle/>
        <a:p>
          <a:endParaRPr lang="en-US"/>
        </a:p>
      </dgm:t>
    </dgm:pt>
    <dgm:pt modelId="{EB1B33B9-9F4F-4760-97E2-AFACB9ACBC76}" type="pres">
      <dgm:prSet presAssocID="{73907C2D-A4A8-411A-BE2A-6981B8F0D916}" presName="diagram" presStyleCnt="0">
        <dgm:presLayoutVars>
          <dgm:dir/>
          <dgm:resizeHandles val="exact"/>
        </dgm:presLayoutVars>
      </dgm:prSet>
      <dgm:spPr/>
    </dgm:pt>
    <dgm:pt modelId="{BC84314C-974E-4A87-91EF-597507871E25}" type="pres">
      <dgm:prSet presAssocID="{A97FC705-145C-4680-AFFA-D8695694004C}" presName="node" presStyleLbl="node1" presStyleIdx="0" presStyleCnt="6">
        <dgm:presLayoutVars>
          <dgm:bulletEnabled val="1"/>
        </dgm:presLayoutVars>
      </dgm:prSet>
      <dgm:spPr/>
    </dgm:pt>
    <dgm:pt modelId="{714D986D-2619-4D8A-A332-E58EC4321C4E}" type="pres">
      <dgm:prSet presAssocID="{516B5BF2-DEA5-4471-8042-ECB1D2506DD0}" presName="sibTrans" presStyleCnt="0"/>
      <dgm:spPr/>
    </dgm:pt>
    <dgm:pt modelId="{57F60845-471B-4556-9C27-ED8224903C1D}" type="pres">
      <dgm:prSet presAssocID="{85B517A7-9312-4380-81B5-4987CB86780C}" presName="node" presStyleLbl="node1" presStyleIdx="1" presStyleCnt="6">
        <dgm:presLayoutVars>
          <dgm:bulletEnabled val="1"/>
        </dgm:presLayoutVars>
      </dgm:prSet>
      <dgm:spPr/>
    </dgm:pt>
    <dgm:pt modelId="{3A07C1FB-E29A-4754-9EEC-6727B9398E23}" type="pres">
      <dgm:prSet presAssocID="{C0CAC444-D0B4-4CCE-B5B3-7621112B8354}" presName="sibTrans" presStyleCnt="0"/>
      <dgm:spPr/>
    </dgm:pt>
    <dgm:pt modelId="{E256A3ED-7608-47E5-B18E-C05F65F63456}" type="pres">
      <dgm:prSet presAssocID="{A6F3A496-269F-4B7E-B7C6-1E6D4FA61808}" presName="node" presStyleLbl="node1" presStyleIdx="2" presStyleCnt="6">
        <dgm:presLayoutVars>
          <dgm:bulletEnabled val="1"/>
        </dgm:presLayoutVars>
      </dgm:prSet>
      <dgm:spPr/>
    </dgm:pt>
    <dgm:pt modelId="{97D0DE45-F1D7-4790-B20E-1EA3F3CF2289}" type="pres">
      <dgm:prSet presAssocID="{A8FEB37E-F07B-4DC9-9520-994F16348198}" presName="sibTrans" presStyleCnt="0"/>
      <dgm:spPr/>
    </dgm:pt>
    <dgm:pt modelId="{7A771241-0D73-4DC4-A4E9-CD1699E5C6E8}" type="pres">
      <dgm:prSet presAssocID="{CE89B53F-921A-4E47-881A-47D11FA79032}" presName="node" presStyleLbl="node1" presStyleIdx="3" presStyleCnt="6">
        <dgm:presLayoutVars>
          <dgm:bulletEnabled val="1"/>
        </dgm:presLayoutVars>
      </dgm:prSet>
      <dgm:spPr/>
    </dgm:pt>
    <dgm:pt modelId="{18691328-45D6-4EED-B15A-228598080C31}" type="pres">
      <dgm:prSet presAssocID="{7D4BDD31-3A77-43E8-B68F-CCB0443CCA4D}" presName="sibTrans" presStyleCnt="0"/>
      <dgm:spPr/>
    </dgm:pt>
    <dgm:pt modelId="{54C80F0A-38C4-4133-BC3B-DD3890283575}" type="pres">
      <dgm:prSet presAssocID="{23457A37-002F-49CA-BA70-1B843E409E1D}" presName="node" presStyleLbl="node1" presStyleIdx="4" presStyleCnt="6">
        <dgm:presLayoutVars>
          <dgm:bulletEnabled val="1"/>
        </dgm:presLayoutVars>
      </dgm:prSet>
      <dgm:spPr/>
    </dgm:pt>
    <dgm:pt modelId="{85E7528E-23AE-43E0-A3FF-F1E76C3F0806}" type="pres">
      <dgm:prSet presAssocID="{AD8F67EC-542D-4F4F-B8D4-160F37116997}" presName="sibTrans" presStyleCnt="0"/>
      <dgm:spPr/>
    </dgm:pt>
    <dgm:pt modelId="{2025FF7B-3C4B-4DD4-B096-771C8751083C}" type="pres">
      <dgm:prSet presAssocID="{2BCE157D-8EE6-448E-8C4A-41A6460DE921}" presName="node" presStyleLbl="node1" presStyleIdx="5" presStyleCnt="6">
        <dgm:presLayoutVars>
          <dgm:bulletEnabled val="1"/>
        </dgm:presLayoutVars>
      </dgm:prSet>
      <dgm:spPr/>
    </dgm:pt>
  </dgm:ptLst>
  <dgm:cxnLst>
    <dgm:cxn modelId="{B9E2C00B-2CAE-4ABB-9492-1F8977DAF366}" type="presOf" srcId="{A97FC705-145C-4680-AFFA-D8695694004C}" destId="{BC84314C-974E-4A87-91EF-597507871E25}" srcOrd="0" destOrd="0" presId="urn:microsoft.com/office/officeart/2005/8/layout/default"/>
    <dgm:cxn modelId="{7488AC13-D3FB-430F-B681-E978E116B030}" type="presOf" srcId="{A6F3A496-269F-4B7E-B7C6-1E6D4FA61808}" destId="{E256A3ED-7608-47E5-B18E-C05F65F63456}" srcOrd="0" destOrd="0" presId="urn:microsoft.com/office/officeart/2005/8/layout/default"/>
    <dgm:cxn modelId="{5D9F862E-852F-4359-9151-9386888408C0}" srcId="{73907C2D-A4A8-411A-BE2A-6981B8F0D916}" destId="{A97FC705-145C-4680-AFFA-D8695694004C}" srcOrd="0" destOrd="0" parTransId="{D2FC82D5-D9BF-411A-96F0-96BF09D1D9A1}" sibTransId="{516B5BF2-DEA5-4471-8042-ECB1D2506DD0}"/>
    <dgm:cxn modelId="{02306D5F-A5CE-4212-A3DC-15023D16CCF4}" srcId="{73907C2D-A4A8-411A-BE2A-6981B8F0D916}" destId="{2BCE157D-8EE6-448E-8C4A-41A6460DE921}" srcOrd="5" destOrd="0" parTransId="{526AF418-70B8-4D96-A198-C8BC835EF04D}" sibTransId="{07FCEFE7-C563-4FDF-A1DC-F87EAC44D6DD}"/>
    <dgm:cxn modelId="{EBEC7F61-217C-4B8F-A701-9FE9AA3F9322}" type="presOf" srcId="{CE89B53F-921A-4E47-881A-47D11FA79032}" destId="{7A771241-0D73-4DC4-A4E9-CD1699E5C6E8}" srcOrd="0" destOrd="0" presId="urn:microsoft.com/office/officeart/2005/8/layout/default"/>
    <dgm:cxn modelId="{9858F07C-5D74-4229-ADF2-9D3BD29048A1}" type="presOf" srcId="{23457A37-002F-49CA-BA70-1B843E409E1D}" destId="{54C80F0A-38C4-4133-BC3B-DD3890283575}" srcOrd="0" destOrd="0" presId="urn:microsoft.com/office/officeart/2005/8/layout/default"/>
    <dgm:cxn modelId="{A1AB3E83-C379-4B24-A638-3876522456B3}" type="presOf" srcId="{85B517A7-9312-4380-81B5-4987CB86780C}" destId="{57F60845-471B-4556-9C27-ED8224903C1D}" srcOrd="0" destOrd="0" presId="urn:microsoft.com/office/officeart/2005/8/layout/default"/>
    <dgm:cxn modelId="{3D4F9E84-B3DD-4103-AC74-7078E1C5BCF5}" type="presOf" srcId="{2BCE157D-8EE6-448E-8C4A-41A6460DE921}" destId="{2025FF7B-3C4B-4DD4-B096-771C8751083C}" srcOrd="0" destOrd="0" presId="urn:microsoft.com/office/officeart/2005/8/layout/default"/>
    <dgm:cxn modelId="{AA3ADD9A-1905-4E1B-B7EE-760803CBD7BC}" srcId="{73907C2D-A4A8-411A-BE2A-6981B8F0D916}" destId="{85B517A7-9312-4380-81B5-4987CB86780C}" srcOrd="1" destOrd="0" parTransId="{80BCCEE1-1454-4901-9ADB-C7BC6FF88AE3}" sibTransId="{C0CAC444-D0B4-4CCE-B5B3-7621112B8354}"/>
    <dgm:cxn modelId="{2C3713AC-397E-4C76-B300-BB5576779DA9}" srcId="{73907C2D-A4A8-411A-BE2A-6981B8F0D916}" destId="{CE89B53F-921A-4E47-881A-47D11FA79032}" srcOrd="3" destOrd="0" parTransId="{040FD04B-E359-4847-AB30-61DE231B44FC}" sibTransId="{7D4BDD31-3A77-43E8-B68F-CCB0443CCA4D}"/>
    <dgm:cxn modelId="{FE507EC9-13EA-49F3-A1F9-50AFE8DED685}" type="presOf" srcId="{73907C2D-A4A8-411A-BE2A-6981B8F0D916}" destId="{EB1B33B9-9F4F-4760-97E2-AFACB9ACBC76}" srcOrd="0" destOrd="0" presId="urn:microsoft.com/office/officeart/2005/8/layout/default"/>
    <dgm:cxn modelId="{14369CE6-6412-496E-8AB9-2383CF5871B9}" srcId="{73907C2D-A4A8-411A-BE2A-6981B8F0D916}" destId="{23457A37-002F-49CA-BA70-1B843E409E1D}" srcOrd="4" destOrd="0" parTransId="{DA159AB0-B341-4EE4-8A71-0193B96E1095}" sibTransId="{AD8F67EC-542D-4F4F-B8D4-160F37116997}"/>
    <dgm:cxn modelId="{71251BEF-924C-468C-875B-951638C32A47}" srcId="{73907C2D-A4A8-411A-BE2A-6981B8F0D916}" destId="{A6F3A496-269F-4B7E-B7C6-1E6D4FA61808}" srcOrd="2" destOrd="0" parTransId="{B6AD26D3-C763-4BA9-AE68-DE4B7EE93793}" sibTransId="{A8FEB37E-F07B-4DC9-9520-994F16348198}"/>
    <dgm:cxn modelId="{48860C64-12FD-4737-B438-4EA47382064B}" type="presParOf" srcId="{EB1B33B9-9F4F-4760-97E2-AFACB9ACBC76}" destId="{BC84314C-974E-4A87-91EF-597507871E25}" srcOrd="0" destOrd="0" presId="urn:microsoft.com/office/officeart/2005/8/layout/default"/>
    <dgm:cxn modelId="{8C2CAA14-9495-40ED-A838-DE44EB4D7177}" type="presParOf" srcId="{EB1B33B9-9F4F-4760-97E2-AFACB9ACBC76}" destId="{714D986D-2619-4D8A-A332-E58EC4321C4E}" srcOrd="1" destOrd="0" presId="urn:microsoft.com/office/officeart/2005/8/layout/default"/>
    <dgm:cxn modelId="{7F994575-07CA-453C-A2B1-3F57EFFF60B8}" type="presParOf" srcId="{EB1B33B9-9F4F-4760-97E2-AFACB9ACBC76}" destId="{57F60845-471B-4556-9C27-ED8224903C1D}" srcOrd="2" destOrd="0" presId="urn:microsoft.com/office/officeart/2005/8/layout/default"/>
    <dgm:cxn modelId="{BD8E1E69-34E8-4AC4-B39B-FC5F4259E2FF}" type="presParOf" srcId="{EB1B33B9-9F4F-4760-97E2-AFACB9ACBC76}" destId="{3A07C1FB-E29A-4754-9EEC-6727B9398E23}" srcOrd="3" destOrd="0" presId="urn:microsoft.com/office/officeart/2005/8/layout/default"/>
    <dgm:cxn modelId="{2A4B93A1-0003-48A8-B465-8149582FB244}" type="presParOf" srcId="{EB1B33B9-9F4F-4760-97E2-AFACB9ACBC76}" destId="{E256A3ED-7608-47E5-B18E-C05F65F63456}" srcOrd="4" destOrd="0" presId="urn:microsoft.com/office/officeart/2005/8/layout/default"/>
    <dgm:cxn modelId="{9E9A4873-C07F-4B7D-BFBA-6466DDCB0F22}" type="presParOf" srcId="{EB1B33B9-9F4F-4760-97E2-AFACB9ACBC76}" destId="{97D0DE45-F1D7-4790-B20E-1EA3F3CF2289}" srcOrd="5" destOrd="0" presId="urn:microsoft.com/office/officeart/2005/8/layout/default"/>
    <dgm:cxn modelId="{777C1A02-5E22-4DE6-B66C-7FAE3583D777}" type="presParOf" srcId="{EB1B33B9-9F4F-4760-97E2-AFACB9ACBC76}" destId="{7A771241-0D73-4DC4-A4E9-CD1699E5C6E8}" srcOrd="6" destOrd="0" presId="urn:microsoft.com/office/officeart/2005/8/layout/default"/>
    <dgm:cxn modelId="{428FEF88-BB73-4619-821A-9232570677B6}" type="presParOf" srcId="{EB1B33B9-9F4F-4760-97E2-AFACB9ACBC76}" destId="{18691328-45D6-4EED-B15A-228598080C31}" srcOrd="7" destOrd="0" presId="urn:microsoft.com/office/officeart/2005/8/layout/default"/>
    <dgm:cxn modelId="{5F4D6F42-739D-403A-B2BC-94B78A8FECCB}" type="presParOf" srcId="{EB1B33B9-9F4F-4760-97E2-AFACB9ACBC76}" destId="{54C80F0A-38C4-4133-BC3B-DD3890283575}" srcOrd="8" destOrd="0" presId="urn:microsoft.com/office/officeart/2005/8/layout/default"/>
    <dgm:cxn modelId="{F2DBBB5A-8C5B-4731-82BC-0547664A0BCB}" type="presParOf" srcId="{EB1B33B9-9F4F-4760-97E2-AFACB9ACBC76}" destId="{85E7528E-23AE-43E0-A3FF-F1E76C3F0806}" srcOrd="9" destOrd="0" presId="urn:microsoft.com/office/officeart/2005/8/layout/default"/>
    <dgm:cxn modelId="{ED7DE782-A977-476B-852B-0AA61D701069}" type="presParOf" srcId="{EB1B33B9-9F4F-4760-97E2-AFACB9ACBC76}" destId="{2025FF7B-3C4B-4DD4-B096-771C8751083C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5FCE009-B988-4966-AA51-6049005EF0FA}" type="doc">
      <dgm:prSet loTypeId="urn:microsoft.com/office/officeart/2016/7/layout/HorizontalActionList" loCatId="List" qsTypeId="urn:microsoft.com/office/officeart/2005/8/quickstyle/3d2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EA7A2D36-067F-4BAA-A96D-4E88A4DA1C34}">
      <dgm:prSet/>
      <dgm:spPr/>
      <dgm:t>
        <a:bodyPr/>
        <a:lstStyle/>
        <a:p>
          <a:r>
            <a:rPr lang="en-GB" dirty="0"/>
            <a:t>The 6c’s of care in nursing</a:t>
          </a:r>
        </a:p>
      </dgm:t>
    </dgm:pt>
    <dgm:pt modelId="{C7FD59B4-1AC0-4647-B4CC-859FFB784243}" type="parTrans" cxnId="{3675C841-2EB0-404B-9B2D-70874481355C}">
      <dgm:prSet/>
      <dgm:spPr/>
      <dgm:t>
        <a:bodyPr/>
        <a:lstStyle/>
        <a:p>
          <a:endParaRPr lang="en-GB"/>
        </a:p>
      </dgm:t>
    </dgm:pt>
    <dgm:pt modelId="{5AC32F8E-9889-4D17-BD79-02CC92ECAA2C}" type="sibTrans" cxnId="{3675C841-2EB0-404B-9B2D-70874481355C}">
      <dgm:prSet/>
      <dgm:spPr/>
      <dgm:t>
        <a:bodyPr/>
        <a:lstStyle/>
        <a:p>
          <a:endParaRPr lang="en-GB"/>
        </a:p>
      </dgm:t>
    </dgm:pt>
    <dgm:pt modelId="{7AB83FDF-9163-4F03-A492-399189896E32}" type="pres">
      <dgm:prSet presAssocID="{95FCE009-B988-4966-AA51-6049005EF0FA}" presName="Name0" presStyleCnt="0">
        <dgm:presLayoutVars>
          <dgm:dir val="rev"/>
          <dgm:animLvl val="lvl"/>
          <dgm:resizeHandles val="exact"/>
        </dgm:presLayoutVars>
      </dgm:prSet>
      <dgm:spPr/>
    </dgm:pt>
    <dgm:pt modelId="{92DE0EEF-0ACD-48E5-8BBF-E27DFE4DF809}" type="pres">
      <dgm:prSet presAssocID="{EA7A2D36-067F-4BAA-A96D-4E88A4DA1C34}" presName="composite" presStyleCnt="0"/>
      <dgm:spPr/>
    </dgm:pt>
    <dgm:pt modelId="{1B168CD8-5E16-4020-B956-017E49E88EF2}" type="pres">
      <dgm:prSet presAssocID="{EA7A2D36-067F-4BAA-A96D-4E88A4DA1C34}" presName="parTx" presStyleLbl="alignNode1" presStyleIdx="0" presStyleCnt="1">
        <dgm:presLayoutVars>
          <dgm:chMax val="0"/>
          <dgm:chPref val="0"/>
        </dgm:presLayoutVars>
      </dgm:prSet>
      <dgm:spPr/>
    </dgm:pt>
    <dgm:pt modelId="{58C11BFC-677E-4375-97C0-2D47EC28FBC6}" type="pres">
      <dgm:prSet presAssocID="{EA7A2D36-067F-4BAA-A96D-4E88A4DA1C34}" presName="desTx" presStyleLbl="alignAccFollowNode1" presStyleIdx="0" presStyleCnt="1">
        <dgm:presLayoutVars/>
      </dgm:prSet>
      <dgm:spPr/>
    </dgm:pt>
  </dgm:ptLst>
  <dgm:cxnLst>
    <dgm:cxn modelId="{1FFB3B0C-2C73-4D27-B2C3-C3D90E6517A9}" type="presOf" srcId="{95FCE009-B988-4966-AA51-6049005EF0FA}" destId="{7AB83FDF-9163-4F03-A492-399189896E32}" srcOrd="0" destOrd="0" presId="urn:microsoft.com/office/officeart/2016/7/layout/HorizontalActionList"/>
    <dgm:cxn modelId="{BA155A15-7E87-49B8-8EB9-6D6A4FC1D6B0}" type="presOf" srcId="{EA7A2D36-067F-4BAA-A96D-4E88A4DA1C34}" destId="{1B168CD8-5E16-4020-B956-017E49E88EF2}" srcOrd="0" destOrd="0" presId="urn:microsoft.com/office/officeart/2016/7/layout/HorizontalActionList"/>
    <dgm:cxn modelId="{3675C841-2EB0-404B-9B2D-70874481355C}" srcId="{95FCE009-B988-4966-AA51-6049005EF0FA}" destId="{EA7A2D36-067F-4BAA-A96D-4E88A4DA1C34}" srcOrd="0" destOrd="0" parTransId="{C7FD59B4-1AC0-4647-B4CC-859FFB784243}" sibTransId="{5AC32F8E-9889-4D17-BD79-02CC92ECAA2C}"/>
    <dgm:cxn modelId="{5602A7C6-4AEE-4841-ACA7-659BEAAAA4F8}" type="presParOf" srcId="{7AB83FDF-9163-4F03-A492-399189896E32}" destId="{92DE0EEF-0ACD-48E5-8BBF-E27DFE4DF809}" srcOrd="0" destOrd="0" presId="urn:microsoft.com/office/officeart/2016/7/layout/HorizontalActionList"/>
    <dgm:cxn modelId="{CD36337B-6FB0-432C-B8E5-6757216C4276}" type="presParOf" srcId="{92DE0EEF-0ACD-48E5-8BBF-E27DFE4DF809}" destId="{1B168CD8-5E16-4020-B956-017E49E88EF2}" srcOrd="0" destOrd="0" presId="urn:microsoft.com/office/officeart/2016/7/layout/HorizontalActionList"/>
    <dgm:cxn modelId="{B4216CFA-1DC4-4DA6-A274-CFDED663DB32}" type="presParOf" srcId="{92DE0EEF-0ACD-48E5-8BBF-E27DFE4DF809}" destId="{58C11BFC-677E-4375-97C0-2D47EC28FBC6}" srcOrd="1" destOrd="0" presId="urn:microsoft.com/office/officeart/2016/7/layout/HorizontalAction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4ABF240-B48E-43FD-8798-165267078E29}" type="doc">
      <dgm:prSet loTypeId="urn:microsoft.com/office/officeart/2005/8/layout/default" loCatId="list" qsTypeId="urn:microsoft.com/office/officeart/2005/8/quickstyle/simple1" qsCatId="simple" csTypeId="urn:microsoft.com/office/officeart/2005/8/colors/accent6_2" csCatId="accent6" phldr="1"/>
      <dgm:spPr/>
      <dgm:t>
        <a:bodyPr/>
        <a:lstStyle/>
        <a:p>
          <a:endParaRPr lang="en-US"/>
        </a:p>
      </dgm:t>
    </dgm:pt>
    <dgm:pt modelId="{13F3D1BC-07EC-465E-98E9-028E7E81E14A}">
      <dgm:prSet/>
      <dgm:spPr/>
      <dgm:t>
        <a:bodyPr/>
        <a:lstStyle/>
        <a:p>
          <a:r>
            <a:rPr lang="en-US" dirty="0"/>
            <a:t>Specialist community public health nursing (SCPHN)</a:t>
          </a:r>
        </a:p>
      </dgm:t>
    </dgm:pt>
    <dgm:pt modelId="{427B3410-0834-4C86-B3FC-46D07AEC3D32}" type="parTrans" cxnId="{C33C323B-110D-4FF0-BCA4-3AD44CCD8A40}">
      <dgm:prSet/>
      <dgm:spPr/>
      <dgm:t>
        <a:bodyPr/>
        <a:lstStyle/>
        <a:p>
          <a:endParaRPr lang="en-US"/>
        </a:p>
      </dgm:t>
    </dgm:pt>
    <dgm:pt modelId="{B86910E2-8EB0-425E-9702-EFECBA8496C0}" type="sibTrans" cxnId="{C33C323B-110D-4FF0-BCA4-3AD44CCD8A40}">
      <dgm:prSet/>
      <dgm:spPr/>
      <dgm:t>
        <a:bodyPr/>
        <a:lstStyle/>
        <a:p>
          <a:endParaRPr lang="en-US"/>
        </a:p>
      </dgm:t>
    </dgm:pt>
    <dgm:pt modelId="{3A94798B-E631-419C-9A82-93EE60900373}">
      <dgm:prSet/>
      <dgm:spPr/>
      <dgm:t>
        <a:bodyPr/>
        <a:lstStyle/>
        <a:p>
          <a:r>
            <a:rPr lang="en-GB"/>
            <a:t>The nursing and midwifery council (NMC)</a:t>
          </a:r>
          <a:endParaRPr lang="en-US"/>
        </a:p>
      </dgm:t>
    </dgm:pt>
    <dgm:pt modelId="{994D531A-DD19-4C1E-9E1B-F93F6B333FD1}" type="parTrans" cxnId="{C55B2CF2-842C-4D96-AAD4-60809CB3D8E1}">
      <dgm:prSet/>
      <dgm:spPr/>
      <dgm:t>
        <a:bodyPr/>
        <a:lstStyle/>
        <a:p>
          <a:endParaRPr lang="en-US"/>
        </a:p>
      </dgm:t>
    </dgm:pt>
    <dgm:pt modelId="{CBA73132-9423-4945-B9DC-98DD904BB9A0}" type="sibTrans" cxnId="{C55B2CF2-842C-4D96-AAD4-60809CB3D8E1}">
      <dgm:prSet/>
      <dgm:spPr/>
      <dgm:t>
        <a:bodyPr/>
        <a:lstStyle/>
        <a:p>
          <a:endParaRPr lang="en-US"/>
        </a:p>
      </dgm:t>
    </dgm:pt>
    <dgm:pt modelId="{35E7706C-2243-455D-BE2A-BCAF74998296}">
      <dgm:prSet/>
      <dgm:spPr/>
      <dgm:t>
        <a:bodyPr/>
        <a:lstStyle/>
        <a:p>
          <a:r>
            <a:rPr lang="en-GB" dirty="0"/>
            <a:t>Health education and improvement Wales (HEIW</a:t>
          </a:r>
          <a:r>
            <a:rPr lang="en-GB"/>
            <a:t>) </a:t>
          </a:r>
          <a:endParaRPr lang="en-US"/>
        </a:p>
      </dgm:t>
    </dgm:pt>
    <dgm:pt modelId="{983BF26A-EC9C-4343-A525-5642F133CA41}" type="parTrans" cxnId="{99D6C252-6FC4-4C6D-9E23-A846BDC3CC22}">
      <dgm:prSet/>
      <dgm:spPr/>
      <dgm:t>
        <a:bodyPr/>
        <a:lstStyle/>
        <a:p>
          <a:endParaRPr lang="en-US"/>
        </a:p>
      </dgm:t>
    </dgm:pt>
    <dgm:pt modelId="{C1F1F97B-ADAC-44D7-A1B6-C33F98E15895}" type="sibTrans" cxnId="{99D6C252-6FC4-4C6D-9E23-A846BDC3CC22}">
      <dgm:prSet/>
      <dgm:spPr/>
      <dgm:t>
        <a:bodyPr/>
        <a:lstStyle/>
        <a:p>
          <a:endParaRPr lang="en-US"/>
        </a:p>
      </dgm:t>
    </dgm:pt>
    <dgm:pt modelId="{B27A51EC-EC6E-4C3A-8E75-376FE8AB7EBB}">
      <dgm:prSet/>
      <dgm:spPr/>
      <dgm:t>
        <a:bodyPr/>
        <a:lstStyle/>
        <a:p>
          <a:r>
            <a:rPr lang="en-GB"/>
            <a:t>Healthy Child Wales Programme</a:t>
          </a:r>
          <a:endParaRPr lang="en-US"/>
        </a:p>
      </dgm:t>
    </dgm:pt>
    <dgm:pt modelId="{5F526B94-F9D8-44DA-937C-AEB58DB45AB3}" type="parTrans" cxnId="{7260FC1B-873E-4F2C-9BC2-2A67E76B54DA}">
      <dgm:prSet/>
      <dgm:spPr/>
      <dgm:t>
        <a:bodyPr/>
        <a:lstStyle/>
        <a:p>
          <a:endParaRPr lang="en-US"/>
        </a:p>
      </dgm:t>
    </dgm:pt>
    <dgm:pt modelId="{AB20C22C-82FD-4098-B975-22E1BB683915}" type="sibTrans" cxnId="{7260FC1B-873E-4F2C-9BC2-2A67E76B54DA}">
      <dgm:prSet/>
      <dgm:spPr/>
      <dgm:t>
        <a:bodyPr/>
        <a:lstStyle/>
        <a:p>
          <a:endParaRPr lang="en-US"/>
        </a:p>
      </dgm:t>
    </dgm:pt>
    <dgm:pt modelId="{1F0D0076-4AC5-436E-A25A-203055340CCD}">
      <dgm:prSet/>
      <dgm:spPr/>
      <dgm:t>
        <a:bodyPr/>
        <a:lstStyle/>
        <a:p>
          <a:r>
            <a:rPr lang="en-GB"/>
            <a:t>Wales Safeguarding Procedures </a:t>
          </a:r>
          <a:endParaRPr lang="en-US"/>
        </a:p>
      </dgm:t>
    </dgm:pt>
    <dgm:pt modelId="{88BC17DC-19FF-440E-BD86-F8D8B2F6FF74}" type="parTrans" cxnId="{3CD591C3-DD4C-4CB3-938E-222FBBDF80B4}">
      <dgm:prSet/>
      <dgm:spPr/>
      <dgm:t>
        <a:bodyPr/>
        <a:lstStyle/>
        <a:p>
          <a:endParaRPr lang="en-US"/>
        </a:p>
      </dgm:t>
    </dgm:pt>
    <dgm:pt modelId="{8370C24D-7E63-46B6-9B3F-1A7FE4221AC6}" type="sibTrans" cxnId="{3CD591C3-DD4C-4CB3-938E-222FBBDF80B4}">
      <dgm:prSet/>
      <dgm:spPr/>
      <dgm:t>
        <a:bodyPr/>
        <a:lstStyle/>
        <a:p>
          <a:endParaRPr lang="en-US"/>
        </a:p>
      </dgm:t>
    </dgm:pt>
    <dgm:pt modelId="{DC7782B7-DCE5-4CA4-90B4-EEFF20D88B35}">
      <dgm:prSet/>
      <dgm:spPr/>
      <dgm:t>
        <a:bodyPr/>
        <a:lstStyle/>
        <a:p>
          <a:r>
            <a:rPr lang="en-GB"/>
            <a:t>First 1000 days – Public Health Wales</a:t>
          </a:r>
          <a:endParaRPr lang="en-US"/>
        </a:p>
      </dgm:t>
    </dgm:pt>
    <dgm:pt modelId="{8B035773-C047-464C-A6E7-63AACA91E0CA}" type="parTrans" cxnId="{836AD97B-5423-4097-971F-E25872A8A828}">
      <dgm:prSet/>
      <dgm:spPr/>
      <dgm:t>
        <a:bodyPr/>
        <a:lstStyle/>
        <a:p>
          <a:endParaRPr lang="en-US"/>
        </a:p>
      </dgm:t>
    </dgm:pt>
    <dgm:pt modelId="{6727727E-010A-48AC-99DF-22DB987F9F55}" type="sibTrans" cxnId="{836AD97B-5423-4097-971F-E25872A8A828}">
      <dgm:prSet/>
      <dgm:spPr/>
      <dgm:t>
        <a:bodyPr/>
        <a:lstStyle/>
        <a:p>
          <a:endParaRPr lang="en-US"/>
        </a:p>
      </dgm:t>
    </dgm:pt>
    <dgm:pt modelId="{E0F381C6-D177-4A0C-8F3A-DF9A4FB41EFF}" type="pres">
      <dgm:prSet presAssocID="{14ABF240-B48E-43FD-8798-165267078E29}" presName="diagram" presStyleCnt="0">
        <dgm:presLayoutVars>
          <dgm:dir/>
          <dgm:resizeHandles val="exact"/>
        </dgm:presLayoutVars>
      </dgm:prSet>
      <dgm:spPr/>
    </dgm:pt>
    <dgm:pt modelId="{32DA1066-2A4A-48D8-AC7C-8CE8B3DAC613}" type="pres">
      <dgm:prSet presAssocID="{13F3D1BC-07EC-465E-98E9-028E7E81E14A}" presName="node" presStyleLbl="node1" presStyleIdx="0" presStyleCnt="6">
        <dgm:presLayoutVars>
          <dgm:bulletEnabled val="1"/>
        </dgm:presLayoutVars>
      </dgm:prSet>
      <dgm:spPr/>
    </dgm:pt>
    <dgm:pt modelId="{1E32CC45-AEBF-4B09-B77C-1E057465E7AA}" type="pres">
      <dgm:prSet presAssocID="{B86910E2-8EB0-425E-9702-EFECBA8496C0}" presName="sibTrans" presStyleCnt="0"/>
      <dgm:spPr/>
    </dgm:pt>
    <dgm:pt modelId="{CD709BA7-28D9-4D21-AEA2-68387253A38D}" type="pres">
      <dgm:prSet presAssocID="{3A94798B-E631-419C-9A82-93EE60900373}" presName="node" presStyleLbl="node1" presStyleIdx="1" presStyleCnt="6">
        <dgm:presLayoutVars>
          <dgm:bulletEnabled val="1"/>
        </dgm:presLayoutVars>
      </dgm:prSet>
      <dgm:spPr/>
    </dgm:pt>
    <dgm:pt modelId="{AE1EB688-E1EE-45B3-9B1C-09E3AFABE7EB}" type="pres">
      <dgm:prSet presAssocID="{CBA73132-9423-4945-B9DC-98DD904BB9A0}" presName="sibTrans" presStyleCnt="0"/>
      <dgm:spPr/>
    </dgm:pt>
    <dgm:pt modelId="{6ECBE7CE-3589-4CEF-9070-28EECE4818BE}" type="pres">
      <dgm:prSet presAssocID="{35E7706C-2243-455D-BE2A-BCAF74998296}" presName="node" presStyleLbl="node1" presStyleIdx="2" presStyleCnt="6">
        <dgm:presLayoutVars>
          <dgm:bulletEnabled val="1"/>
        </dgm:presLayoutVars>
      </dgm:prSet>
      <dgm:spPr/>
    </dgm:pt>
    <dgm:pt modelId="{FB5436BC-67FF-4AA1-A761-F767E85E8595}" type="pres">
      <dgm:prSet presAssocID="{C1F1F97B-ADAC-44D7-A1B6-C33F98E15895}" presName="sibTrans" presStyleCnt="0"/>
      <dgm:spPr/>
    </dgm:pt>
    <dgm:pt modelId="{1BD7E751-7C3F-46B0-A336-340573537C7A}" type="pres">
      <dgm:prSet presAssocID="{B27A51EC-EC6E-4C3A-8E75-376FE8AB7EBB}" presName="node" presStyleLbl="node1" presStyleIdx="3" presStyleCnt="6">
        <dgm:presLayoutVars>
          <dgm:bulletEnabled val="1"/>
        </dgm:presLayoutVars>
      </dgm:prSet>
      <dgm:spPr/>
    </dgm:pt>
    <dgm:pt modelId="{17606730-B7CB-48BA-A569-8468AD95294C}" type="pres">
      <dgm:prSet presAssocID="{AB20C22C-82FD-4098-B975-22E1BB683915}" presName="sibTrans" presStyleCnt="0"/>
      <dgm:spPr/>
    </dgm:pt>
    <dgm:pt modelId="{E1FD4714-FCB0-4E5E-BFEC-31D21D2B5C26}" type="pres">
      <dgm:prSet presAssocID="{1F0D0076-4AC5-436E-A25A-203055340CCD}" presName="node" presStyleLbl="node1" presStyleIdx="4" presStyleCnt="6">
        <dgm:presLayoutVars>
          <dgm:bulletEnabled val="1"/>
        </dgm:presLayoutVars>
      </dgm:prSet>
      <dgm:spPr/>
    </dgm:pt>
    <dgm:pt modelId="{64ADEE34-92E9-4A85-92D8-61457FC4EBA9}" type="pres">
      <dgm:prSet presAssocID="{8370C24D-7E63-46B6-9B3F-1A7FE4221AC6}" presName="sibTrans" presStyleCnt="0"/>
      <dgm:spPr/>
    </dgm:pt>
    <dgm:pt modelId="{7F3987A0-EA0A-4F77-B041-0896A46EAB42}" type="pres">
      <dgm:prSet presAssocID="{DC7782B7-DCE5-4CA4-90B4-EEFF20D88B35}" presName="node" presStyleLbl="node1" presStyleIdx="5" presStyleCnt="6">
        <dgm:presLayoutVars>
          <dgm:bulletEnabled val="1"/>
        </dgm:presLayoutVars>
      </dgm:prSet>
      <dgm:spPr/>
    </dgm:pt>
  </dgm:ptLst>
  <dgm:cxnLst>
    <dgm:cxn modelId="{0468E907-BA21-4CEB-942B-958E4C3568D5}" type="presOf" srcId="{3A94798B-E631-419C-9A82-93EE60900373}" destId="{CD709BA7-28D9-4D21-AEA2-68387253A38D}" srcOrd="0" destOrd="0" presId="urn:microsoft.com/office/officeart/2005/8/layout/default"/>
    <dgm:cxn modelId="{7260FC1B-873E-4F2C-9BC2-2A67E76B54DA}" srcId="{14ABF240-B48E-43FD-8798-165267078E29}" destId="{B27A51EC-EC6E-4C3A-8E75-376FE8AB7EBB}" srcOrd="3" destOrd="0" parTransId="{5F526B94-F9D8-44DA-937C-AEB58DB45AB3}" sibTransId="{AB20C22C-82FD-4098-B975-22E1BB683915}"/>
    <dgm:cxn modelId="{DE0D922D-98BE-4D5A-B676-B517ADFC9810}" type="presOf" srcId="{1F0D0076-4AC5-436E-A25A-203055340CCD}" destId="{E1FD4714-FCB0-4E5E-BFEC-31D21D2B5C26}" srcOrd="0" destOrd="0" presId="urn:microsoft.com/office/officeart/2005/8/layout/default"/>
    <dgm:cxn modelId="{C33C323B-110D-4FF0-BCA4-3AD44CCD8A40}" srcId="{14ABF240-B48E-43FD-8798-165267078E29}" destId="{13F3D1BC-07EC-465E-98E9-028E7E81E14A}" srcOrd="0" destOrd="0" parTransId="{427B3410-0834-4C86-B3FC-46D07AEC3D32}" sibTransId="{B86910E2-8EB0-425E-9702-EFECBA8496C0}"/>
    <dgm:cxn modelId="{36234A3D-D636-4158-88E6-D07B73793C88}" type="presOf" srcId="{14ABF240-B48E-43FD-8798-165267078E29}" destId="{E0F381C6-D177-4A0C-8F3A-DF9A4FB41EFF}" srcOrd="0" destOrd="0" presId="urn:microsoft.com/office/officeart/2005/8/layout/default"/>
    <dgm:cxn modelId="{6566FB49-311A-40DF-AE37-E80030F85103}" type="presOf" srcId="{DC7782B7-DCE5-4CA4-90B4-EEFF20D88B35}" destId="{7F3987A0-EA0A-4F77-B041-0896A46EAB42}" srcOrd="0" destOrd="0" presId="urn:microsoft.com/office/officeart/2005/8/layout/default"/>
    <dgm:cxn modelId="{99D6C252-6FC4-4C6D-9E23-A846BDC3CC22}" srcId="{14ABF240-B48E-43FD-8798-165267078E29}" destId="{35E7706C-2243-455D-BE2A-BCAF74998296}" srcOrd="2" destOrd="0" parTransId="{983BF26A-EC9C-4343-A525-5642F133CA41}" sibTransId="{C1F1F97B-ADAC-44D7-A1B6-C33F98E15895}"/>
    <dgm:cxn modelId="{836AD97B-5423-4097-971F-E25872A8A828}" srcId="{14ABF240-B48E-43FD-8798-165267078E29}" destId="{DC7782B7-DCE5-4CA4-90B4-EEFF20D88B35}" srcOrd="5" destOrd="0" parTransId="{8B035773-C047-464C-A6E7-63AACA91E0CA}" sibTransId="{6727727E-010A-48AC-99DF-22DB987F9F55}"/>
    <dgm:cxn modelId="{4E4DDF82-3ACF-4906-860F-01710E66FCCA}" type="presOf" srcId="{B27A51EC-EC6E-4C3A-8E75-376FE8AB7EBB}" destId="{1BD7E751-7C3F-46B0-A336-340573537C7A}" srcOrd="0" destOrd="0" presId="urn:microsoft.com/office/officeart/2005/8/layout/default"/>
    <dgm:cxn modelId="{0FEBE0B6-3A95-4744-A1C9-146F77F98291}" type="presOf" srcId="{13F3D1BC-07EC-465E-98E9-028E7E81E14A}" destId="{32DA1066-2A4A-48D8-AC7C-8CE8B3DAC613}" srcOrd="0" destOrd="0" presId="urn:microsoft.com/office/officeart/2005/8/layout/default"/>
    <dgm:cxn modelId="{3CD591C3-DD4C-4CB3-938E-222FBBDF80B4}" srcId="{14ABF240-B48E-43FD-8798-165267078E29}" destId="{1F0D0076-4AC5-436E-A25A-203055340CCD}" srcOrd="4" destOrd="0" parTransId="{88BC17DC-19FF-440E-BD86-F8D8B2F6FF74}" sibTransId="{8370C24D-7E63-46B6-9B3F-1A7FE4221AC6}"/>
    <dgm:cxn modelId="{C55B2CF2-842C-4D96-AAD4-60809CB3D8E1}" srcId="{14ABF240-B48E-43FD-8798-165267078E29}" destId="{3A94798B-E631-419C-9A82-93EE60900373}" srcOrd="1" destOrd="0" parTransId="{994D531A-DD19-4C1E-9E1B-F93F6B333FD1}" sibTransId="{CBA73132-9423-4945-B9DC-98DD904BB9A0}"/>
    <dgm:cxn modelId="{40C26AF8-3F9B-44FB-B268-A89D1EC983FF}" type="presOf" srcId="{35E7706C-2243-455D-BE2A-BCAF74998296}" destId="{6ECBE7CE-3589-4CEF-9070-28EECE4818BE}" srcOrd="0" destOrd="0" presId="urn:microsoft.com/office/officeart/2005/8/layout/default"/>
    <dgm:cxn modelId="{FFBBB04F-F48C-4BED-8FF4-B2B1535C8288}" type="presParOf" srcId="{E0F381C6-D177-4A0C-8F3A-DF9A4FB41EFF}" destId="{32DA1066-2A4A-48D8-AC7C-8CE8B3DAC613}" srcOrd="0" destOrd="0" presId="urn:microsoft.com/office/officeart/2005/8/layout/default"/>
    <dgm:cxn modelId="{3B8BB953-DE5C-48CF-8359-5F53383595F8}" type="presParOf" srcId="{E0F381C6-D177-4A0C-8F3A-DF9A4FB41EFF}" destId="{1E32CC45-AEBF-4B09-B77C-1E057465E7AA}" srcOrd="1" destOrd="0" presId="urn:microsoft.com/office/officeart/2005/8/layout/default"/>
    <dgm:cxn modelId="{1C05BEDF-0B2A-4805-8B13-240534B46E00}" type="presParOf" srcId="{E0F381C6-D177-4A0C-8F3A-DF9A4FB41EFF}" destId="{CD709BA7-28D9-4D21-AEA2-68387253A38D}" srcOrd="2" destOrd="0" presId="urn:microsoft.com/office/officeart/2005/8/layout/default"/>
    <dgm:cxn modelId="{7CE716F6-E510-4C6E-BA71-9EFFC2CD22D7}" type="presParOf" srcId="{E0F381C6-D177-4A0C-8F3A-DF9A4FB41EFF}" destId="{AE1EB688-E1EE-45B3-9B1C-09E3AFABE7EB}" srcOrd="3" destOrd="0" presId="urn:microsoft.com/office/officeart/2005/8/layout/default"/>
    <dgm:cxn modelId="{0E5DC90F-93BD-47AF-95FA-5FF6FAF7D377}" type="presParOf" srcId="{E0F381C6-D177-4A0C-8F3A-DF9A4FB41EFF}" destId="{6ECBE7CE-3589-4CEF-9070-28EECE4818BE}" srcOrd="4" destOrd="0" presId="urn:microsoft.com/office/officeart/2005/8/layout/default"/>
    <dgm:cxn modelId="{20111137-6D08-47DF-ACE7-EB317B4117FA}" type="presParOf" srcId="{E0F381C6-D177-4A0C-8F3A-DF9A4FB41EFF}" destId="{FB5436BC-67FF-4AA1-A761-F767E85E8595}" srcOrd="5" destOrd="0" presId="urn:microsoft.com/office/officeart/2005/8/layout/default"/>
    <dgm:cxn modelId="{F12E481A-4265-40E7-8ADC-051C6C370994}" type="presParOf" srcId="{E0F381C6-D177-4A0C-8F3A-DF9A4FB41EFF}" destId="{1BD7E751-7C3F-46B0-A336-340573537C7A}" srcOrd="6" destOrd="0" presId="urn:microsoft.com/office/officeart/2005/8/layout/default"/>
    <dgm:cxn modelId="{979F40FB-C777-44F9-AA36-22605D1A11E2}" type="presParOf" srcId="{E0F381C6-D177-4A0C-8F3A-DF9A4FB41EFF}" destId="{17606730-B7CB-48BA-A569-8468AD95294C}" srcOrd="7" destOrd="0" presId="urn:microsoft.com/office/officeart/2005/8/layout/default"/>
    <dgm:cxn modelId="{A71991AD-B1C5-446D-B844-D81E21EFE1C4}" type="presParOf" srcId="{E0F381C6-D177-4A0C-8F3A-DF9A4FB41EFF}" destId="{E1FD4714-FCB0-4E5E-BFEC-31D21D2B5C26}" srcOrd="8" destOrd="0" presId="urn:microsoft.com/office/officeart/2005/8/layout/default"/>
    <dgm:cxn modelId="{1083576E-CDB7-4083-BDB3-259B4F75C850}" type="presParOf" srcId="{E0F381C6-D177-4A0C-8F3A-DF9A4FB41EFF}" destId="{64ADEE34-92E9-4A85-92D8-61457FC4EBA9}" srcOrd="9" destOrd="0" presId="urn:microsoft.com/office/officeart/2005/8/layout/default"/>
    <dgm:cxn modelId="{CDDC1886-86F8-4237-A552-A002125ED40F}" type="presParOf" srcId="{E0F381C6-D177-4A0C-8F3A-DF9A4FB41EFF}" destId="{7F3987A0-EA0A-4F77-B041-0896A46EAB42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B732BD3B-7F07-4D4F-8F8C-5486551302DC}" type="doc">
      <dgm:prSet loTypeId="urn:microsoft.com/office/officeart/2008/layout/LinedList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FD8BF847-0AD2-49E2-9D0E-482D4D4ABD5C}">
      <dgm:prSet/>
      <dgm:spPr/>
      <dgm:t>
        <a:bodyPr/>
        <a:lstStyle/>
        <a:p>
          <a:r>
            <a:rPr lang="en-GB" dirty="0"/>
            <a:t>To conclude this presentation, we can see that the role of a health visitor can be a positive and rewarding career path to follow.</a:t>
          </a:r>
          <a:endParaRPr lang="en-US" dirty="0"/>
        </a:p>
      </dgm:t>
    </dgm:pt>
    <dgm:pt modelId="{093893BD-A78B-4E39-AE9F-3D187156F11C}" type="parTrans" cxnId="{FC0EDD68-B4D7-4D36-BAD3-FFC868B69537}">
      <dgm:prSet/>
      <dgm:spPr/>
      <dgm:t>
        <a:bodyPr/>
        <a:lstStyle/>
        <a:p>
          <a:endParaRPr lang="en-US"/>
        </a:p>
      </dgm:t>
    </dgm:pt>
    <dgm:pt modelId="{1A3E9010-F7B7-4893-8BBC-ABE6BFFB5BCA}" type="sibTrans" cxnId="{FC0EDD68-B4D7-4D36-BAD3-FFC868B69537}">
      <dgm:prSet/>
      <dgm:spPr/>
      <dgm:t>
        <a:bodyPr/>
        <a:lstStyle/>
        <a:p>
          <a:endParaRPr lang="en-US"/>
        </a:p>
      </dgm:t>
    </dgm:pt>
    <dgm:pt modelId="{2CF5BA08-6F7D-4AB7-880C-36F2CCAC2B00}">
      <dgm:prSet/>
      <dgm:spPr/>
      <dgm:t>
        <a:bodyPr/>
        <a:lstStyle/>
        <a:p>
          <a:r>
            <a:rPr lang="en-GB"/>
            <a:t>They must be qualified registered nurses or midwives firstly then they would need to  complete the specialist community public health visiting course.</a:t>
          </a:r>
          <a:endParaRPr lang="en-US"/>
        </a:p>
      </dgm:t>
    </dgm:pt>
    <dgm:pt modelId="{C93D887D-6C0E-4568-A9F1-05797669DC5C}" type="parTrans" cxnId="{D6C2D7F8-D2D8-437D-A268-B709C77DD110}">
      <dgm:prSet/>
      <dgm:spPr/>
      <dgm:t>
        <a:bodyPr/>
        <a:lstStyle/>
        <a:p>
          <a:endParaRPr lang="en-US"/>
        </a:p>
      </dgm:t>
    </dgm:pt>
    <dgm:pt modelId="{3D6BB34F-2D2F-433C-963C-58CE7E0C29AF}" type="sibTrans" cxnId="{D6C2D7F8-D2D8-437D-A268-B709C77DD110}">
      <dgm:prSet/>
      <dgm:spPr/>
      <dgm:t>
        <a:bodyPr/>
        <a:lstStyle/>
        <a:p>
          <a:endParaRPr lang="en-US"/>
        </a:p>
      </dgm:t>
    </dgm:pt>
    <dgm:pt modelId="{6ED8C7D0-E519-47B4-955D-A93BB75F209D}">
      <dgm:prSet/>
      <dgm:spPr/>
      <dgm:t>
        <a:bodyPr/>
        <a:lstStyle/>
        <a:p>
          <a:r>
            <a:rPr lang="en-GB" dirty="0"/>
            <a:t>Strong personal values such an interest in children and public health, excellent communication and leaderships skills </a:t>
          </a:r>
          <a:endParaRPr lang="en-US" dirty="0"/>
        </a:p>
      </dgm:t>
    </dgm:pt>
    <dgm:pt modelId="{B45A258C-C7BC-4DEA-901F-DE159D64D710}" type="parTrans" cxnId="{4BBF1606-C59F-4EBD-BAFB-CF6822F9F71E}">
      <dgm:prSet/>
      <dgm:spPr/>
      <dgm:t>
        <a:bodyPr/>
        <a:lstStyle/>
        <a:p>
          <a:endParaRPr lang="en-US"/>
        </a:p>
      </dgm:t>
    </dgm:pt>
    <dgm:pt modelId="{B66F00FD-439F-4A22-8590-FDB8B5A7A929}" type="sibTrans" cxnId="{4BBF1606-C59F-4EBD-BAFB-CF6822F9F71E}">
      <dgm:prSet/>
      <dgm:spPr/>
      <dgm:t>
        <a:bodyPr/>
        <a:lstStyle/>
        <a:p>
          <a:endParaRPr lang="en-US"/>
        </a:p>
      </dgm:t>
    </dgm:pt>
    <dgm:pt modelId="{35F5AFE5-B4ED-4516-BD0B-1A9DD97A3E8D}">
      <dgm:prSet/>
      <dgm:spPr/>
      <dgm:t>
        <a:bodyPr/>
        <a:lstStyle/>
        <a:p>
          <a:r>
            <a:rPr lang="en-GB" dirty="0"/>
            <a:t>They must uphold a commitment to their professional practice by following NMC guidelines and upholding the 6C’s of care and nursing.  </a:t>
          </a:r>
        </a:p>
        <a:p>
          <a:endParaRPr lang="en-GB" dirty="0"/>
        </a:p>
        <a:p>
          <a:r>
            <a:rPr lang="en-GB" dirty="0"/>
            <a:t>A knowledge of related legislation procedures and standards and a commitment to health and safety.</a:t>
          </a:r>
          <a:endParaRPr lang="en-US" dirty="0"/>
        </a:p>
      </dgm:t>
    </dgm:pt>
    <dgm:pt modelId="{51AA1E9B-C366-4660-A3D8-774A6F4B421A}" type="parTrans" cxnId="{7183E884-F441-4CCF-835B-A2BDAE29F241}">
      <dgm:prSet/>
      <dgm:spPr/>
      <dgm:t>
        <a:bodyPr/>
        <a:lstStyle/>
        <a:p>
          <a:endParaRPr lang="en-US"/>
        </a:p>
      </dgm:t>
    </dgm:pt>
    <dgm:pt modelId="{AFA62D1A-0558-43C1-8593-3D48A222FF8D}" type="sibTrans" cxnId="{7183E884-F441-4CCF-835B-A2BDAE29F241}">
      <dgm:prSet/>
      <dgm:spPr/>
      <dgm:t>
        <a:bodyPr/>
        <a:lstStyle/>
        <a:p>
          <a:endParaRPr lang="en-US"/>
        </a:p>
      </dgm:t>
    </dgm:pt>
    <dgm:pt modelId="{01F0D04A-A9CE-4DD7-931E-9F9F484B048F}" type="pres">
      <dgm:prSet presAssocID="{B732BD3B-7F07-4D4F-8F8C-5486551302DC}" presName="vert0" presStyleCnt="0">
        <dgm:presLayoutVars>
          <dgm:dir/>
          <dgm:animOne val="branch"/>
          <dgm:animLvl val="lvl"/>
        </dgm:presLayoutVars>
      </dgm:prSet>
      <dgm:spPr/>
    </dgm:pt>
    <dgm:pt modelId="{19E34115-240E-4DF7-A799-EBC14542C34D}" type="pres">
      <dgm:prSet presAssocID="{FD8BF847-0AD2-49E2-9D0E-482D4D4ABD5C}" presName="thickLine" presStyleLbl="alignNode1" presStyleIdx="0" presStyleCnt="4"/>
      <dgm:spPr/>
    </dgm:pt>
    <dgm:pt modelId="{0AF97CFD-6086-4843-9DA6-D56177BEBD93}" type="pres">
      <dgm:prSet presAssocID="{FD8BF847-0AD2-49E2-9D0E-482D4D4ABD5C}" presName="horz1" presStyleCnt="0"/>
      <dgm:spPr/>
    </dgm:pt>
    <dgm:pt modelId="{B16B205C-1237-4504-9274-F288BA28EA96}" type="pres">
      <dgm:prSet presAssocID="{FD8BF847-0AD2-49E2-9D0E-482D4D4ABD5C}" presName="tx1" presStyleLbl="revTx" presStyleIdx="0" presStyleCnt="4"/>
      <dgm:spPr/>
    </dgm:pt>
    <dgm:pt modelId="{9429FDF2-CE7A-4D81-AB3A-C3FF503D6196}" type="pres">
      <dgm:prSet presAssocID="{FD8BF847-0AD2-49E2-9D0E-482D4D4ABD5C}" presName="vert1" presStyleCnt="0"/>
      <dgm:spPr/>
    </dgm:pt>
    <dgm:pt modelId="{7D5627FD-CC90-4926-9B38-1C4F2D716C98}" type="pres">
      <dgm:prSet presAssocID="{2CF5BA08-6F7D-4AB7-880C-36F2CCAC2B00}" presName="thickLine" presStyleLbl="alignNode1" presStyleIdx="1" presStyleCnt="4"/>
      <dgm:spPr/>
    </dgm:pt>
    <dgm:pt modelId="{1794194A-88F5-428A-AC45-C18B64364A37}" type="pres">
      <dgm:prSet presAssocID="{2CF5BA08-6F7D-4AB7-880C-36F2CCAC2B00}" presName="horz1" presStyleCnt="0"/>
      <dgm:spPr/>
    </dgm:pt>
    <dgm:pt modelId="{F8B22E8E-6D9C-4EF6-A340-2C31CA70D610}" type="pres">
      <dgm:prSet presAssocID="{2CF5BA08-6F7D-4AB7-880C-36F2CCAC2B00}" presName="tx1" presStyleLbl="revTx" presStyleIdx="1" presStyleCnt="4"/>
      <dgm:spPr/>
    </dgm:pt>
    <dgm:pt modelId="{ED84B9C0-28EB-4D4A-A549-A893F7AA4A8A}" type="pres">
      <dgm:prSet presAssocID="{2CF5BA08-6F7D-4AB7-880C-36F2CCAC2B00}" presName="vert1" presStyleCnt="0"/>
      <dgm:spPr/>
    </dgm:pt>
    <dgm:pt modelId="{1A0CCB5B-F4A9-490B-8352-B9EEAEC1FE21}" type="pres">
      <dgm:prSet presAssocID="{6ED8C7D0-E519-47B4-955D-A93BB75F209D}" presName="thickLine" presStyleLbl="alignNode1" presStyleIdx="2" presStyleCnt="4"/>
      <dgm:spPr/>
    </dgm:pt>
    <dgm:pt modelId="{4845D6F3-227F-4CD2-898A-CE1983FB0FF4}" type="pres">
      <dgm:prSet presAssocID="{6ED8C7D0-E519-47B4-955D-A93BB75F209D}" presName="horz1" presStyleCnt="0"/>
      <dgm:spPr/>
    </dgm:pt>
    <dgm:pt modelId="{79F11B91-DEB2-4244-ABB2-1CE6039A4301}" type="pres">
      <dgm:prSet presAssocID="{6ED8C7D0-E519-47B4-955D-A93BB75F209D}" presName="tx1" presStyleLbl="revTx" presStyleIdx="2" presStyleCnt="4"/>
      <dgm:spPr/>
    </dgm:pt>
    <dgm:pt modelId="{B8FD81E1-95D9-4EA6-8374-CC0D123D24DC}" type="pres">
      <dgm:prSet presAssocID="{6ED8C7D0-E519-47B4-955D-A93BB75F209D}" presName="vert1" presStyleCnt="0"/>
      <dgm:spPr/>
    </dgm:pt>
    <dgm:pt modelId="{DDACC71A-DDD3-4803-95A7-019E896DF91C}" type="pres">
      <dgm:prSet presAssocID="{35F5AFE5-B4ED-4516-BD0B-1A9DD97A3E8D}" presName="thickLine" presStyleLbl="alignNode1" presStyleIdx="3" presStyleCnt="4"/>
      <dgm:spPr/>
    </dgm:pt>
    <dgm:pt modelId="{2DD35E62-65B3-4E26-985C-DB08C593E767}" type="pres">
      <dgm:prSet presAssocID="{35F5AFE5-B4ED-4516-BD0B-1A9DD97A3E8D}" presName="horz1" presStyleCnt="0"/>
      <dgm:spPr/>
    </dgm:pt>
    <dgm:pt modelId="{C7B74E7A-A719-4DEE-8764-FE4BF6B02111}" type="pres">
      <dgm:prSet presAssocID="{35F5AFE5-B4ED-4516-BD0B-1A9DD97A3E8D}" presName="tx1" presStyleLbl="revTx" presStyleIdx="3" presStyleCnt="4" custScaleY="191187"/>
      <dgm:spPr/>
    </dgm:pt>
    <dgm:pt modelId="{DF8C5534-8257-41B1-B73C-0B5145D5E03D}" type="pres">
      <dgm:prSet presAssocID="{35F5AFE5-B4ED-4516-BD0B-1A9DD97A3E8D}" presName="vert1" presStyleCnt="0"/>
      <dgm:spPr/>
    </dgm:pt>
  </dgm:ptLst>
  <dgm:cxnLst>
    <dgm:cxn modelId="{4BBF1606-C59F-4EBD-BAFB-CF6822F9F71E}" srcId="{B732BD3B-7F07-4D4F-8F8C-5486551302DC}" destId="{6ED8C7D0-E519-47B4-955D-A93BB75F209D}" srcOrd="2" destOrd="0" parTransId="{B45A258C-C7BC-4DEA-901F-DE159D64D710}" sibTransId="{B66F00FD-439F-4A22-8590-FDB8B5A7A929}"/>
    <dgm:cxn modelId="{DF4A491E-D377-423C-9608-EB07F8401E35}" type="presOf" srcId="{B732BD3B-7F07-4D4F-8F8C-5486551302DC}" destId="{01F0D04A-A9CE-4DD7-931E-9F9F484B048F}" srcOrd="0" destOrd="0" presId="urn:microsoft.com/office/officeart/2008/layout/LinedList"/>
    <dgm:cxn modelId="{FC0EDD68-B4D7-4D36-BAD3-FFC868B69537}" srcId="{B732BD3B-7F07-4D4F-8F8C-5486551302DC}" destId="{FD8BF847-0AD2-49E2-9D0E-482D4D4ABD5C}" srcOrd="0" destOrd="0" parTransId="{093893BD-A78B-4E39-AE9F-3D187156F11C}" sibTransId="{1A3E9010-F7B7-4893-8BBC-ABE6BFFB5BCA}"/>
    <dgm:cxn modelId="{664EFA6B-8FBC-48B1-BB91-B2F54E7C7C6D}" type="presOf" srcId="{2CF5BA08-6F7D-4AB7-880C-36F2CCAC2B00}" destId="{F8B22E8E-6D9C-4EF6-A340-2C31CA70D610}" srcOrd="0" destOrd="0" presId="urn:microsoft.com/office/officeart/2008/layout/LinedList"/>
    <dgm:cxn modelId="{7183E884-F441-4CCF-835B-A2BDAE29F241}" srcId="{B732BD3B-7F07-4D4F-8F8C-5486551302DC}" destId="{35F5AFE5-B4ED-4516-BD0B-1A9DD97A3E8D}" srcOrd="3" destOrd="0" parTransId="{51AA1E9B-C366-4660-A3D8-774A6F4B421A}" sibTransId="{AFA62D1A-0558-43C1-8593-3D48A222FF8D}"/>
    <dgm:cxn modelId="{9D4CB89A-14D1-44C7-81DA-93DD891BA443}" type="presOf" srcId="{35F5AFE5-B4ED-4516-BD0B-1A9DD97A3E8D}" destId="{C7B74E7A-A719-4DEE-8764-FE4BF6B02111}" srcOrd="0" destOrd="0" presId="urn:microsoft.com/office/officeart/2008/layout/LinedList"/>
    <dgm:cxn modelId="{BA98AFA3-E904-4E0B-B7B9-472C4A4E6614}" type="presOf" srcId="{6ED8C7D0-E519-47B4-955D-A93BB75F209D}" destId="{79F11B91-DEB2-4244-ABB2-1CE6039A4301}" srcOrd="0" destOrd="0" presId="urn:microsoft.com/office/officeart/2008/layout/LinedList"/>
    <dgm:cxn modelId="{4DE522A7-CDDF-40B5-BA8F-33A7AF414AC3}" type="presOf" srcId="{FD8BF847-0AD2-49E2-9D0E-482D4D4ABD5C}" destId="{B16B205C-1237-4504-9274-F288BA28EA96}" srcOrd="0" destOrd="0" presId="urn:microsoft.com/office/officeart/2008/layout/LinedList"/>
    <dgm:cxn modelId="{D6C2D7F8-D2D8-437D-A268-B709C77DD110}" srcId="{B732BD3B-7F07-4D4F-8F8C-5486551302DC}" destId="{2CF5BA08-6F7D-4AB7-880C-36F2CCAC2B00}" srcOrd="1" destOrd="0" parTransId="{C93D887D-6C0E-4568-A9F1-05797669DC5C}" sibTransId="{3D6BB34F-2D2F-433C-963C-58CE7E0C29AF}"/>
    <dgm:cxn modelId="{68622CA2-71F7-45EC-897E-4073A5BB0BFE}" type="presParOf" srcId="{01F0D04A-A9CE-4DD7-931E-9F9F484B048F}" destId="{19E34115-240E-4DF7-A799-EBC14542C34D}" srcOrd="0" destOrd="0" presId="urn:microsoft.com/office/officeart/2008/layout/LinedList"/>
    <dgm:cxn modelId="{18DD2C02-F24F-4B35-9AB4-DBCD6B4B530E}" type="presParOf" srcId="{01F0D04A-A9CE-4DD7-931E-9F9F484B048F}" destId="{0AF97CFD-6086-4843-9DA6-D56177BEBD93}" srcOrd="1" destOrd="0" presId="urn:microsoft.com/office/officeart/2008/layout/LinedList"/>
    <dgm:cxn modelId="{6CDD89C7-FB9B-4429-85CE-ADE0879D96E8}" type="presParOf" srcId="{0AF97CFD-6086-4843-9DA6-D56177BEBD93}" destId="{B16B205C-1237-4504-9274-F288BA28EA96}" srcOrd="0" destOrd="0" presId="urn:microsoft.com/office/officeart/2008/layout/LinedList"/>
    <dgm:cxn modelId="{3C645497-604D-44B2-B065-D00DA0DC12B5}" type="presParOf" srcId="{0AF97CFD-6086-4843-9DA6-D56177BEBD93}" destId="{9429FDF2-CE7A-4D81-AB3A-C3FF503D6196}" srcOrd="1" destOrd="0" presId="urn:microsoft.com/office/officeart/2008/layout/LinedList"/>
    <dgm:cxn modelId="{3968112F-2C0F-4CA1-9960-A0C4242C7F40}" type="presParOf" srcId="{01F0D04A-A9CE-4DD7-931E-9F9F484B048F}" destId="{7D5627FD-CC90-4926-9B38-1C4F2D716C98}" srcOrd="2" destOrd="0" presId="urn:microsoft.com/office/officeart/2008/layout/LinedList"/>
    <dgm:cxn modelId="{C4F9B51B-8288-479F-ADA4-6088725B95C4}" type="presParOf" srcId="{01F0D04A-A9CE-4DD7-931E-9F9F484B048F}" destId="{1794194A-88F5-428A-AC45-C18B64364A37}" srcOrd="3" destOrd="0" presId="urn:microsoft.com/office/officeart/2008/layout/LinedList"/>
    <dgm:cxn modelId="{A179DA4C-F535-4406-9550-69562C4B716A}" type="presParOf" srcId="{1794194A-88F5-428A-AC45-C18B64364A37}" destId="{F8B22E8E-6D9C-4EF6-A340-2C31CA70D610}" srcOrd="0" destOrd="0" presId="urn:microsoft.com/office/officeart/2008/layout/LinedList"/>
    <dgm:cxn modelId="{85B772E4-C640-4F2C-ADE6-0252208D2A77}" type="presParOf" srcId="{1794194A-88F5-428A-AC45-C18B64364A37}" destId="{ED84B9C0-28EB-4D4A-A549-A893F7AA4A8A}" srcOrd="1" destOrd="0" presId="urn:microsoft.com/office/officeart/2008/layout/LinedList"/>
    <dgm:cxn modelId="{C39BE2FE-6149-4BC7-A298-E9C8E30709A9}" type="presParOf" srcId="{01F0D04A-A9CE-4DD7-931E-9F9F484B048F}" destId="{1A0CCB5B-F4A9-490B-8352-B9EEAEC1FE21}" srcOrd="4" destOrd="0" presId="urn:microsoft.com/office/officeart/2008/layout/LinedList"/>
    <dgm:cxn modelId="{654BB564-3F35-49A2-B0F5-9961008C6FB9}" type="presParOf" srcId="{01F0D04A-A9CE-4DD7-931E-9F9F484B048F}" destId="{4845D6F3-227F-4CD2-898A-CE1983FB0FF4}" srcOrd="5" destOrd="0" presId="urn:microsoft.com/office/officeart/2008/layout/LinedList"/>
    <dgm:cxn modelId="{A8D2A996-9711-4B8C-923B-867EE7C44F08}" type="presParOf" srcId="{4845D6F3-227F-4CD2-898A-CE1983FB0FF4}" destId="{79F11B91-DEB2-4244-ABB2-1CE6039A4301}" srcOrd="0" destOrd="0" presId="urn:microsoft.com/office/officeart/2008/layout/LinedList"/>
    <dgm:cxn modelId="{DC046EDE-828A-4CE1-8EB4-AE5094B63C2F}" type="presParOf" srcId="{4845D6F3-227F-4CD2-898A-CE1983FB0FF4}" destId="{B8FD81E1-95D9-4EA6-8374-CC0D123D24DC}" srcOrd="1" destOrd="0" presId="urn:microsoft.com/office/officeart/2008/layout/LinedList"/>
    <dgm:cxn modelId="{DB510478-FB8D-44A3-BE50-83FF8E3FBC2A}" type="presParOf" srcId="{01F0D04A-A9CE-4DD7-931E-9F9F484B048F}" destId="{DDACC71A-DDD3-4803-95A7-019E896DF91C}" srcOrd="6" destOrd="0" presId="urn:microsoft.com/office/officeart/2008/layout/LinedList"/>
    <dgm:cxn modelId="{3131BB26-9868-4626-8928-6D79DA135047}" type="presParOf" srcId="{01F0D04A-A9CE-4DD7-931E-9F9F484B048F}" destId="{2DD35E62-65B3-4E26-985C-DB08C593E767}" srcOrd="7" destOrd="0" presId="urn:microsoft.com/office/officeart/2008/layout/LinedList"/>
    <dgm:cxn modelId="{A8383BC6-1D50-437B-AEDA-60DEE0AE7AEF}" type="presParOf" srcId="{2DD35E62-65B3-4E26-985C-DB08C593E767}" destId="{C7B74E7A-A719-4DEE-8764-FE4BF6B02111}" srcOrd="0" destOrd="0" presId="urn:microsoft.com/office/officeart/2008/layout/LinedList"/>
    <dgm:cxn modelId="{B16C3A44-131F-4A86-906E-8C171F7A0197}" type="presParOf" srcId="{2DD35E62-65B3-4E26-985C-DB08C593E767}" destId="{DF8C5534-8257-41B1-B73C-0B5145D5E03D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98159201-B0FB-4ACB-BF48-BE996C48A954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82B1F68-6809-4FDD-A33F-401BA25C4975}">
      <dgm:prSet/>
      <dgm:spPr/>
      <dgm:t>
        <a:bodyPr/>
        <a:lstStyle/>
        <a:p>
          <a:r>
            <a:rPr lang="en-GB" dirty="0">
              <a:hlinkClick xmlns:r="http://schemas.openxmlformats.org/officeDocument/2006/relationships" r:id="rId1"/>
            </a:rPr>
            <a:t>National careers (2024)https://www.nationalcareers.service.gov.uk</a:t>
          </a:r>
          <a:r>
            <a:rPr lang="en-GB" dirty="0"/>
            <a:t> (accessed March 20214)      </a:t>
          </a:r>
          <a:endParaRPr lang="en-US" dirty="0"/>
        </a:p>
      </dgm:t>
    </dgm:pt>
    <dgm:pt modelId="{4D58FDCF-5A3A-44ED-97DB-91413B018896}" type="parTrans" cxnId="{69DE7526-41AF-42AC-ACA7-4C3BF0112483}">
      <dgm:prSet/>
      <dgm:spPr/>
      <dgm:t>
        <a:bodyPr/>
        <a:lstStyle/>
        <a:p>
          <a:endParaRPr lang="en-US"/>
        </a:p>
      </dgm:t>
    </dgm:pt>
    <dgm:pt modelId="{D959E7A7-4EFF-48C9-9FDE-E05EC9C0CB0E}" type="sibTrans" cxnId="{69DE7526-41AF-42AC-ACA7-4C3BF0112483}">
      <dgm:prSet/>
      <dgm:spPr/>
      <dgm:t>
        <a:bodyPr/>
        <a:lstStyle/>
        <a:p>
          <a:endParaRPr lang="en-US"/>
        </a:p>
      </dgm:t>
    </dgm:pt>
    <dgm:pt modelId="{C4A59875-F7E5-4848-B720-1141918AC6A2}">
      <dgm:prSet/>
      <dgm:spPr/>
      <dgm:t>
        <a:bodyPr/>
        <a:lstStyle/>
        <a:p>
          <a:r>
            <a:rPr lang="en-GB" dirty="0">
              <a:hlinkClick xmlns:r="http://schemas.openxmlformats.org/officeDocument/2006/relationships" r:id="rId2"/>
            </a:rPr>
            <a:t>Institute of Health Visiting(2023)https://www.ihv.org.uk(accessedat</a:t>
          </a:r>
          <a:r>
            <a:rPr lang="en-GB" dirty="0"/>
            <a:t> March 2024)</a:t>
          </a:r>
          <a:endParaRPr lang="en-US" dirty="0"/>
        </a:p>
      </dgm:t>
    </dgm:pt>
    <dgm:pt modelId="{F8641158-E966-4419-B95F-2F4B685A4B14}" type="parTrans" cxnId="{C18546F7-E483-4D4E-9C57-18280DA4EB2C}">
      <dgm:prSet/>
      <dgm:spPr/>
      <dgm:t>
        <a:bodyPr/>
        <a:lstStyle/>
        <a:p>
          <a:endParaRPr lang="en-US"/>
        </a:p>
      </dgm:t>
    </dgm:pt>
    <dgm:pt modelId="{431AF0D4-1E48-42C0-BB26-CA0EB6E9738E}" type="sibTrans" cxnId="{C18546F7-E483-4D4E-9C57-18280DA4EB2C}">
      <dgm:prSet/>
      <dgm:spPr/>
      <dgm:t>
        <a:bodyPr/>
        <a:lstStyle/>
        <a:p>
          <a:endParaRPr lang="en-US"/>
        </a:p>
      </dgm:t>
    </dgm:pt>
    <dgm:pt modelId="{E8C950D9-1178-48CB-919C-1039D999D9C5}">
      <dgm:prSet/>
      <dgm:spPr/>
      <dgm:t>
        <a:bodyPr/>
        <a:lstStyle/>
        <a:p>
          <a:r>
            <a:rPr lang="en-GB" dirty="0">
              <a:hlinkClick xmlns:r="http://schemas.openxmlformats.org/officeDocument/2006/relationships" r:id="rId3"/>
            </a:rPr>
            <a:t>The National College (2024)https://www.cpdonline.co.uk(accessedat</a:t>
          </a:r>
          <a:r>
            <a:rPr lang="en-GB" dirty="0"/>
            <a:t> March 2024)</a:t>
          </a:r>
          <a:endParaRPr lang="en-US" dirty="0"/>
        </a:p>
      </dgm:t>
    </dgm:pt>
    <dgm:pt modelId="{C300BA65-9E3A-4F19-9D56-7ACBF4B9DEBB}" type="parTrans" cxnId="{B4AE52B0-A9AB-4C33-854A-658557EAD755}">
      <dgm:prSet/>
      <dgm:spPr/>
      <dgm:t>
        <a:bodyPr/>
        <a:lstStyle/>
        <a:p>
          <a:endParaRPr lang="en-US"/>
        </a:p>
      </dgm:t>
    </dgm:pt>
    <dgm:pt modelId="{2F7A14B9-856A-438C-8DB5-7102545C600A}" type="sibTrans" cxnId="{B4AE52B0-A9AB-4C33-854A-658557EAD755}">
      <dgm:prSet/>
      <dgm:spPr/>
      <dgm:t>
        <a:bodyPr/>
        <a:lstStyle/>
        <a:p>
          <a:endParaRPr lang="en-US"/>
        </a:p>
      </dgm:t>
    </dgm:pt>
    <dgm:pt modelId="{00FAFB57-28C5-416D-BE7B-49CC20AA4535}">
      <dgm:prSet/>
      <dgm:spPr/>
      <dgm:t>
        <a:bodyPr/>
        <a:lstStyle/>
        <a:p>
          <a:r>
            <a:rPr lang="en-GB" dirty="0">
              <a:hlinkClick xmlns:r="http://schemas.openxmlformats.org/officeDocument/2006/relationships" r:id="rId4"/>
            </a:rPr>
            <a:t>Nursing midwifery council https://www.nmc.org.uk(accessedat</a:t>
          </a:r>
          <a:r>
            <a:rPr lang="en-GB" dirty="0"/>
            <a:t>( March2024)</a:t>
          </a:r>
          <a:endParaRPr lang="en-US" dirty="0"/>
        </a:p>
      </dgm:t>
    </dgm:pt>
    <dgm:pt modelId="{29A41B17-64B9-4B94-9CF8-2818F7E1A1D5}" type="parTrans" cxnId="{BBA24280-6B03-4462-A6F1-ADBDC9A8C344}">
      <dgm:prSet/>
      <dgm:spPr/>
      <dgm:t>
        <a:bodyPr/>
        <a:lstStyle/>
        <a:p>
          <a:endParaRPr lang="en-US"/>
        </a:p>
      </dgm:t>
    </dgm:pt>
    <dgm:pt modelId="{4E157B10-2B05-4D27-901E-7A128D6555B3}" type="sibTrans" cxnId="{BBA24280-6B03-4462-A6F1-ADBDC9A8C344}">
      <dgm:prSet/>
      <dgm:spPr/>
      <dgm:t>
        <a:bodyPr/>
        <a:lstStyle/>
        <a:p>
          <a:endParaRPr lang="en-US"/>
        </a:p>
      </dgm:t>
    </dgm:pt>
    <dgm:pt modelId="{89E7F4B9-1C73-410A-8629-670F026DFFEB}">
      <dgm:prSet/>
      <dgm:spPr/>
      <dgm:t>
        <a:bodyPr/>
        <a:lstStyle/>
        <a:p>
          <a:r>
            <a:rPr lang="en-GB" dirty="0">
              <a:hlinkClick xmlns:r="http://schemas.openxmlformats.org/officeDocument/2006/relationships" r:id="rId5"/>
            </a:rPr>
            <a:t>UK Health Security Agency (2024)https://www.ukhsa.blog.gov.uk</a:t>
          </a:r>
          <a:r>
            <a:rPr lang="en-GB" dirty="0"/>
            <a:t>(accessedat March2024)</a:t>
          </a:r>
          <a:endParaRPr lang="en-US" dirty="0"/>
        </a:p>
      </dgm:t>
    </dgm:pt>
    <dgm:pt modelId="{FFE88FEC-1540-476D-AC2A-8B7AC3344688}" type="parTrans" cxnId="{187D7177-F606-4A5B-ADD2-EE0C71A2E086}">
      <dgm:prSet/>
      <dgm:spPr/>
      <dgm:t>
        <a:bodyPr/>
        <a:lstStyle/>
        <a:p>
          <a:endParaRPr lang="en-US"/>
        </a:p>
      </dgm:t>
    </dgm:pt>
    <dgm:pt modelId="{8C192B25-DCC1-431F-96F8-DF2A83F999DC}" type="sibTrans" cxnId="{187D7177-F606-4A5B-ADD2-EE0C71A2E086}">
      <dgm:prSet/>
      <dgm:spPr/>
      <dgm:t>
        <a:bodyPr/>
        <a:lstStyle/>
        <a:p>
          <a:endParaRPr lang="en-US"/>
        </a:p>
      </dgm:t>
    </dgm:pt>
    <dgm:pt modelId="{7E222A93-3463-400D-A8B0-D2DCB8D5E6AB}">
      <dgm:prSet/>
      <dgm:spPr/>
      <dgm:t>
        <a:bodyPr/>
        <a:lstStyle/>
        <a:p>
          <a:r>
            <a:rPr lang="en-GB" dirty="0">
              <a:hlinkClick xmlns:r="http://schemas.openxmlformats.org/officeDocument/2006/relationships" r:id="rId6"/>
            </a:rPr>
            <a:t>Careers Wales https://www.careerswales.gov.wales</a:t>
          </a:r>
          <a:r>
            <a:rPr lang="en-GB" dirty="0"/>
            <a:t>(accessedat March 2024)</a:t>
          </a:r>
          <a:endParaRPr lang="en-US" dirty="0"/>
        </a:p>
      </dgm:t>
    </dgm:pt>
    <dgm:pt modelId="{5CF7389F-65AD-4061-BF6E-66AF1E0BE5C1}" type="parTrans" cxnId="{E7AE6C94-19B6-4981-8DE9-1B0725B8E3B7}">
      <dgm:prSet/>
      <dgm:spPr/>
      <dgm:t>
        <a:bodyPr/>
        <a:lstStyle/>
        <a:p>
          <a:endParaRPr lang="en-US"/>
        </a:p>
      </dgm:t>
    </dgm:pt>
    <dgm:pt modelId="{E10D018C-493F-4E78-A2C1-49AC31DFD952}" type="sibTrans" cxnId="{E7AE6C94-19B6-4981-8DE9-1B0725B8E3B7}">
      <dgm:prSet/>
      <dgm:spPr/>
      <dgm:t>
        <a:bodyPr/>
        <a:lstStyle/>
        <a:p>
          <a:endParaRPr lang="en-US"/>
        </a:p>
      </dgm:t>
    </dgm:pt>
    <dgm:pt modelId="{900D4BBF-90F5-4AE3-86C2-38B30FDADD4C}">
      <dgm:prSet/>
      <dgm:spPr/>
      <dgm:t>
        <a:bodyPr/>
        <a:lstStyle/>
        <a:p>
          <a:r>
            <a:rPr lang="en-GB" dirty="0">
              <a:hlinkClick xmlns:r="http://schemas.openxmlformats.org/officeDocument/2006/relationships" r:id="rId7"/>
            </a:rPr>
            <a:t>NHS Wales(2024) https://www.heiw.nhs.wales</a:t>
          </a:r>
          <a:r>
            <a:rPr lang="en-GB" dirty="0"/>
            <a:t>(accessedat March 2024</a:t>
          </a:r>
          <a:endParaRPr lang="en-US" dirty="0"/>
        </a:p>
      </dgm:t>
    </dgm:pt>
    <dgm:pt modelId="{7EAC15EA-A84C-4B95-A467-37D7BD5CA0E4}" type="parTrans" cxnId="{379FE3F6-0AF5-4982-BD0C-E01BB3943224}">
      <dgm:prSet/>
      <dgm:spPr/>
      <dgm:t>
        <a:bodyPr/>
        <a:lstStyle/>
        <a:p>
          <a:endParaRPr lang="en-US"/>
        </a:p>
      </dgm:t>
    </dgm:pt>
    <dgm:pt modelId="{7CF9846E-CC99-4AB2-AF86-FBB838D1D11C}" type="sibTrans" cxnId="{379FE3F6-0AF5-4982-BD0C-E01BB3943224}">
      <dgm:prSet/>
      <dgm:spPr/>
      <dgm:t>
        <a:bodyPr/>
        <a:lstStyle/>
        <a:p>
          <a:endParaRPr lang="en-US"/>
        </a:p>
      </dgm:t>
    </dgm:pt>
    <dgm:pt modelId="{0345D90C-211C-4947-9D55-9AE867BD1BCF}">
      <dgm:prSet/>
      <dgm:spPr/>
      <dgm:t>
        <a:bodyPr/>
        <a:lstStyle/>
        <a:p>
          <a:r>
            <a:rPr lang="en-GB" dirty="0">
              <a:hlinkClick xmlns:r="http://schemas.openxmlformats.org/officeDocument/2006/relationships" r:id="rId8"/>
            </a:rPr>
            <a:t>Welsh Government Services and Information(2024) https://www.gov.wales</a:t>
          </a:r>
          <a:r>
            <a:rPr lang="en-GB" dirty="0"/>
            <a:t>(accessedat March 2024)</a:t>
          </a:r>
          <a:endParaRPr lang="en-US" dirty="0"/>
        </a:p>
      </dgm:t>
    </dgm:pt>
    <dgm:pt modelId="{0A1853EE-5076-4F1A-B4A9-9820E48A7A7F}" type="parTrans" cxnId="{C5649FF2-50DD-429E-8099-141EA50D80AF}">
      <dgm:prSet/>
      <dgm:spPr/>
      <dgm:t>
        <a:bodyPr/>
        <a:lstStyle/>
        <a:p>
          <a:endParaRPr lang="en-US"/>
        </a:p>
      </dgm:t>
    </dgm:pt>
    <dgm:pt modelId="{DD9D1997-1A3D-4AF8-B7B1-76680AC05916}" type="sibTrans" cxnId="{C5649FF2-50DD-429E-8099-141EA50D80AF}">
      <dgm:prSet/>
      <dgm:spPr/>
      <dgm:t>
        <a:bodyPr/>
        <a:lstStyle/>
        <a:p>
          <a:endParaRPr lang="en-US"/>
        </a:p>
      </dgm:t>
    </dgm:pt>
    <dgm:pt modelId="{1ADA034B-874F-4469-B0ED-0F1094A6AA87}">
      <dgm:prSet/>
      <dgm:spPr/>
      <dgm:t>
        <a:bodyPr/>
        <a:lstStyle/>
        <a:p>
          <a:r>
            <a:rPr lang="en-GB" dirty="0">
              <a:hlinkClick xmlns:r="http://schemas.openxmlformats.org/officeDocument/2006/relationships" r:id="rId9"/>
            </a:rPr>
            <a:t>Health Under 5s(2024) https://www.healthforunder5s.co.uk</a:t>
          </a:r>
          <a:r>
            <a:rPr lang="en-GB" dirty="0"/>
            <a:t>(accessedat March2024)</a:t>
          </a:r>
          <a:endParaRPr lang="en-US" dirty="0"/>
        </a:p>
      </dgm:t>
    </dgm:pt>
    <dgm:pt modelId="{7A246048-D13F-4781-9031-B9CF947FB7C0}" type="parTrans" cxnId="{554E55CE-B9FF-4CF2-BB3B-DB8EF5C8EDB1}">
      <dgm:prSet/>
      <dgm:spPr/>
      <dgm:t>
        <a:bodyPr/>
        <a:lstStyle/>
        <a:p>
          <a:endParaRPr lang="en-US"/>
        </a:p>
      </dgm:t>
    </dgm:pt>
    <dgm:pt modelId="{53A3DC30-2C08-4884-A1BA-7171FF1BE4F0}" type="sibTrans" cxnId="{554E55CE-B9FF-4CF2-BB3B-DB8EF5C8EDB1}">
      <dgm:prSet/>
      <dgm:spPr/>
      <dgm:t>
        <a:bodyPr/>
        <a:lstStyle/>
        <a:p>
          <a:endParaRPr lang="en-US"/>
        </a:p>
      </dgm:t>
    </dgm:pt>
    <dgm:pt modelId="{AEAF31B5-9586-4A4D-8AFD-D21202175FEA}">
      <dgm:prSet/>
      <dgm:spPr/>
      <dgm:t>
        <a:bodyPr/>
        <a:lstStyle/>
        <a:p>
          <a:r>
            <a:rPr lang="en-GB" dirty="0">
              <a:hlinkClick xmlns:r="http://schemas.openxmlformats.org/officeDocument/2006/relationships" r:id="rId10"/>
            </a:rPr>
            <a:t>NHS(2024)https://www.nhs.uk.co.uk</a:t>
          </a:r>
          <a:r>
            <a:rPr lang="en-GB" dirty="0"/>
            <a:t>(accessedat March2024)</a:t>
          </a:r>
          <a:endParaRPr lang="en-US" dirty="0"/>
        </a:p>
      </dgm:t>
    </dgm:pt>
    <dgm:pt modelId="{370A252D-C287-447C-A717-574002C8D466}" type="parTrans" cxnId="{43E87298-C005-4658-BFDE-90EDC7461FC7}">
      <dgm:prSet/>
      <dgm:spPr/>
      <dgm:t>
        <a:bodyPr/>
        <a:lstStyle/>
        <a:p>
          <a:endParaRPr lang="en-US"/>
        </a:p>
      </dgm:t>
    </dgm:pt>
    <dgm:pt modelId="{49EE7C8B-86F6-4E1E-9002-263EE1EC33E2}" type="sibTrans" cxnId="{43E87298-C005-4658-BFDE-90EDC7461FC7}">
      <dgm:prSet/>
      <dgm:spPr/>
      <dgm:t>
        <a:bodyPr/>
        <a:lstStyle/>
        <a:p>
          <a:endParaRPr lang="en-US"/>
        </a:p>
      </dgm:t>
    </dgm:pt>
    <dgm:pt modelId="{7C72449A-27AD-44E2-B678-99E8E9F1705D}" type="pres">
      <dgm:prSet presAssocID="{98159201-B0FB-4ACB-BF48-BE996C48A954}" presName="vert0" presStyleCnt="0">
        <dgm:presLayoutVars>
          <dgm:dir/>
          <dgm:animOne val="branch"/>
          <dgm:animLvl val="lvl"/>
        </dgm:presLayoutVars>
      </dgm:prSet>
      <dgm:spPr/>
    </dgm:pt>
    <dgm:pt modelId="{0711D432-2EFB-4513-A88A-D8CA752FD7AA}" type="pres">
      <dgm:prSet presAssocID="{182B1F68-6809-4FDD-A33F-401BA25C4975}" presName="thickLine" presStyleLbl="alignNode1" presStyleIdx="0" presStyleCnt="10"/>
      <dgm:spPr/>
    </dgm:pt>
    <dgm:pt modelId="{491D011B-037B-4EB3-85C0-DF27CBB0814A}" type="pres">
      <dgm:prSet presAssocID="{182B1F68-6809-4FDD-A33F-401BA25C4975}" presName="horz1" presStyleCnt="0"/>
      <dgm:spPr/>
    </dgm:pt>
    <dgm:pt modelId="{49B72362-A83B-4D8F-9210-2FBE5F51C983}" type="pres">
      <dgm:prSet presAssocID="{182B1F68-6809-4FDD-A33F-401BA25C4975}" presName="tx1" presStyleLbl="revTx" presStyleIdx="0" presStyleCnt="10"/>
      <dgm:spPr/>
    </dgm:pt>
    <dgm:pt modelId="{DA9D6607-4DC4-4398-B457-DF3287022274}" type="pres">
      <dgm:prSet presAssocID="{182B1F68-6809-4FDD-A33F-401BA25C4975}" presName="vert1" presStyleCnt="0"/>
      <dgm:spPr/>
    </dgm:pt>
    <dgm:pt modelId="{62FB235A-26BD-4A51-955D-42C6EB4729CA}" type="pres">
      <dgm:prSet presAssocID="{C4A59875-F7E5-4848-B720-1141918AC6A2}" presName="thickLine" presStyleLbl="alignNode1" presStyleIdx="1" presStyleCnt="10"/>
      <dgm:spPr/>
    </dgm:pt>
    <dgm:pt modelId="{203C1794-C5B2-4C4A-B6ED-ADB824B7EB68}" type="pres">
      <dgm:prSet presAssocID="{C4A59875-F7E5-4848-B720-1141918AC6A2}" presName="horz1" presStyleCnt="0"/>
      <dgm:spPr/>
    </dgm:pt>
    <dgm:pt modelId="{F89F1FAB-77AE-4C64-B7A0-D712756825D6}" type="pres">
      <dgm:prSet presAssocID="{C4A59875-F7E5-4848-B720-1141918AC6A2}" presName="tx1" presStyleLbl="revTx" presStyleIdx="1" presStyleCnt="10" custLinFactNeighborX="-3472" custLinFactNeighborY="-5000"/>
      <dgm:spPr/>
    </dgm:pt>
    <dgm:pt modelId="{868B1834-E8F7-4BD1-8D67-0A6BD32C290A}" type="pres">
      <dgm:prSet presAssocID="{C4A59875-F7E5-4848-B720-1141918AC6A2}" presName="vert1" presStyleCnt="0"/>
      <dgm:spPr/>
    </dgm:pt>
    <dgm:pt modelId="{C889E409-4FEB-4BD3-8EEC-BD5D0CF41E11}" type="pres">
      <dgm:prSet presAssocID="{E8C950D9-1178-48CB-919C-1039D999D9C5}" presName="thickLine" presStyleLbl="alignNode1" presStyleIdx="2" presStyleCnt="10"/>
      <dgm:spPr/>
    </dgm:pt>
    <dgm:pt modelId="{41FA4BBD-1A5F-4B77-AC4F-D9469510C22C}" type="pres">
      <dgm:prSet presAssocID="{E8C950D9-1178-48CB-919C-1039D999D9C5}" presName="horz1" presStyleCnt="0"/>
      <dgm:spPr/>
    </dgm:pt>
    <dgm:pt modelId="{BD4875B8-6A92-48DC-B5EE-062E4CD6B9B3}" type="pres">
      <dgm:prSet presAssocID="{E8C950D9-1178-48CB-919C-1039D999D9C5}" presName="tx1" presStyleLbl="revTx" presStyleIdx="2" presStyleCnt="10"/>
      <dgm:spPr/>
    </dgm:pt>
    <dgm:pt modelId="{9592E662-182D-4EA2-9A4D-50A997CAEF00}" type="pres">
      <dgm:prSet presAssocID="{E8C950D9-1178-48CB-919C-1039D999D9C5}" presName="vert1" presStyleCnt="0"/>
      <dgm:spPr/>
    </dgm:pt>
    <dgm:pt modelId="{073D07DB-B7E1-4574-98A9-127DFEE80201}" type="pres">
      <dgm:prSet presAssocID="{00FAFB57-28C5-416D-BE7B-49CC20AA4535}" presName="thickLine" presStyleLbl="alignNode1" presStyleIdx="3" presStyleCnt="10"/>
      <dgm:spPr/>
    </dgm:pt>
    <dgm:pt modelId="{56E74CA9-BD91-4DF2-804F-D2DE7A696703}" type="pres">
      <dgm:prSet presAssocID="{00FAFB57-28C5-416D-BE7B-49CC20AA4535}" presName="horz1" presStyleCnt="0"/>
      <dgm:spPr/>
    </dgm:pt>
    <dgm:pt modelId="{495E5A78-09F3-4DF2-8426-F61F971564CD}" type="pres">
      <dgm:prSet presAssocID="{00FAFB57-28C5-416D-BE7B-49CC20AA4535}" presName="tx1" presStyleLbl="revTx" presStyleIdx="3" presStyleCnt="10"/>
      <dgm:spPr/>
    </dgm:pt>
    <dgm:pt modelId="{DFF8290C-EE01-4534-989F-4C8FF022A6CA}" type="pres">
      <dgm:prSet presAssocID="{00FAFB57-28C5-416D-BE7B-49CC20AA4535}" presName="vert1" presStyleCnt="0"/>
      <dgm:spPr/>
    </dgm:pt>
    <dgm:pt modelId="{748ABF31-4589-44B4-B8B2-172E2C2DC033}" type="pres">
      <dgm:prSet presAssocID="{89E7F4B9-1C73-410A-8629-670F026DFFEB}" presName="thickLine" presStyleLbl="alignNode1" presStyleIdx="4" presStyleCnt="10"/>
      <dgm:spPr/>
    </dgm:pt>
    <dgm:pt modelId="{237E830C-DE94-4C6E-8672-AE76F47199E9}" type="pres">
      <dgm:prSet presAssocID="{89E7F4B9-1C73-410A-8629-670F026DFFEB}" presName="horz1" presStyleCnt="0"/>
      <dgm:spPr/>
    </dgm:pt>
    <dgm:pt modelId="{4322953A-1AC4-4C46-8CAF-14EBC57CE27E}" type="pres">
      <dgm:prSet presAssocID="{89E7F4B9-1C73-410A-8629-670F026DFFEB}" presName="tx1" presStyleLbl="revTx" presStyleIdx="4" presStyleCnt="10"/>
      <dgm:spPr/>
    </dgm:pt>
    <dgm:pt modelId="{E2BD7C41-1D4F-4802-8BAC-22FDD5A1A855}" type="pres">
      <dgm:prSet presAssocID="{89E7F4B9-1C73-410A-8629-670F026DFFEB}" presName="vert1" presStyleCnt="0"/>
      <dgm:spPr/>
    </dgm:pt>
    <dgm:pt modelId="{247DB8FA-1D99-463A-AD33-8C31AC3ED829}" type="pres">
      <dgm:prSet presAssocID="{7E222A93-3463-400D-A8B0-D2DCB8D5E6AB}" presName="thickLine" presStyleLbl="alignNode1" presStyleIdx="5" presStyleCnt="10"/>
      <dgm:spPr/>
    </dgm:pt>
    <dgm:pt modelId="{CA7066B5-DE4B-44FC-B119-C7E9608D6763}" type="pres">
      <dgm:prSet presAssocID="{7E222A93-3463-400D-A8B0-D2DCB8D5E6AB}" presName="horz1" presStyleCnt="0"/>
      <dgm:spPr/>
    </dgm:pt>
    <dgm:pt modelId="{FA8E733B-9E24-46A1-93A7-7FFAE13AC853}" type="pres">
      <dgm:prSet presAssocID="{7E222A93-3463-400D-A8B0-D2DCB8D5E6AB}" presName="tx1" presStyleLbl="revTx" presStyleIdx="5" presStyleCnt="10"/>
      <dgm:spPr/>
    </dgm:pt>
    <dgm:pt modelId="{EEEB3A63-5E49-4A4A-9B64-82004675AAA8}" type="pres">
      <dgm:prSet presAssocID="{7E222A93-3463-400D-A8B0-D2DCB8D5E6AB}" presName="vert1" presStyleCnt="0"/>
      <dgm:spPr/>
    </dgm:pt>
    <dgm:pt modelId="{A13ABA42-189C-4F5D-85E4-3356B77523D6}" type="pres">
      <dgm:prSet presAssocID="{900D4BBF-90F5-4AE3-86C2-38B30FDADD4C}" presName="thickLine" presStyleLbl="alignNode1" presStyleIdx="6" presStyleCnt="10"/>
      <dgm:spPr/>
    </dgm:pt>
    <dgm:pt modelId="{ACF3DEF9-B94C-4234-B5C0-798C4DF2AACE}" type="pres">
      <dgm:prSet presAssocID="{900D4BBF-90F5-4AE3-86C2-38B30FDADD4C}" presName="horz1" presStyleCnt="0"/>
      <dgm:spPr/>
    </dgm:pt>
    <dgm:pt modelId="{33FB9022-CA1A-4BAD-8206-DCF5FDD5A95E}" type="pres">
      <dgm:prSet presAssocID="{900D4BBF-90F5-4AE3-86C2-38B30FDADD4C}" presName="tx1" presStyleLbl="revTx" presStyleIdx="6" presStyleCnt="10"/>
      <dgm:spPr/>
    </dgm:pt>
    <dgm:pt modelId="{464EF696-2C48-4851-A5F1-5E74CD05B349}" type="pres">
      <dgm:prSet presAssocID="{900D4BBF-90F5-4AE3-86C2-38B30FDADD4C}" presName="vert1" presStyleCnt="0"/>
      <dgm:spPr/>
    </dgm:pt>
    <dgm:pt modelId="{107AE5F5-455F-4886-AD81-E1E7BB0117F1}" type="pres">
      <dgm:prSet presAssocID="{0345D90C-211C-4947-9D55-9AE867BD1BCF}" presName="thickLine" presStyleLbl="alignNode1" presStyleIdx="7" presStyleCnt="10"/>
      <dgm:spPr/>
    </dgm:pt>
    <dgm:pt modelId="{5EDD4066-CA35-4DA1-8A42-8BE49B8783FC}" type="pres">
      <dgm:prSet presAssocID="{0345D90C-211C-4947-9D55-9AE867BD1BCF}" presName="horz1" presStyleCnt="0"/>
      <dgm:spPr/>
    </dgm:pt>
    <dgm:pt modelId="{BDFBD0BB-5E76-4542-9F6D-C06D0367E32C}" type="pres">
      <dgm:prSet presAssocID="{0345D90C-211C-4947-9D55-9AE867BD1BCF}" presName="tx1" presStyleLbl="revTx" presStyleIdx="7" presStyleCnt="10"/>
      <dgm:spPr/>
    </dgm:pt>
    <dgm:pt modelId="{A435AF2A-54FD-4A5F-8F90-FCF290FF796F}" type="pres">
      <dgm:prSet presAssocID="{0345D90C-211C-4947-9D55-9AE867BD1BCF}" presName="vert1" presStyleCnt="0"/>
      <dgm:spPr/>
    </dgm:pt>
    <dgm:pt modelId="{ABE06947-ADE1-4404-A6A8-D36A6E9BA529}" type="pres">
      <dgm:prSet presAssocID="{1ADA034B-874F-4469-B0ED-0F1094A6AA87}" presName="thickLine" presStyleLbl="alignNode1" presStyleIdx="8" presStyleCnt="10"/>
      <dgm:spPr/>
    </dgm:pt>
    <dgm:pt modelId="{F3288AF7-D660-426B-B9DE-739C4A9A143B}" type="pres">
      <dgm:prSet presAssocID="{1ADA034B-874F-4469-B0ED-0F1094A6AA87}" presName="horz1" presStyleCnt="0"/>
      <dgm:spPr/>
    </dgm:pt>
    <dgm:pt modelId="{655D9CBE-ECEC-4673-96D7-6EDB9B305407}" type="pres">
      <dgm:prSet presAssocID="{1ADA034B-874F-4469-B0ED-0F1094A6AA87}" presName="tx1" presStyleLbl="revTx" presStyleIdx="8" presStyleCnt="10"/>
      <dgm:spPr/>
    </dgm:pt>
    <dgm:pt modelId="{39673EBD-36C2-42FF-97D9-D1521D4CAF31}" type="pres">
      <dgm:prSet presAssocID="{1ADA034B-874F-4469-B0ED-0F1094A6AA87}" presName="vert1" presStyleCnt="0"/>
      <dgm:spPr/>
    </dgm:pt>
    <dgm:pt modelId="{28D8A54F-3095-4641-8161-69D6B9970EE5}" type="pres">
      <dgm:prSet presAssocID="{AEAF31B5-9586-4A4D-8AFD-D21202175FEA}" presName="thickLine" presStyleLbl="alignNode1" presStyleIdx="9" presStyleCnt="10"/>
      <dgm:spPr/>
    </dgm:pt>
    <dgm:pt modelId="{6668A252-6360-48A5-B97C-C3811F9CB9B2}" type="pres">
      <dgm:prSet presAssocID="{AEAF31B5-9586-4A4D-8AFD-D21202175FEA}" presName="horz1" presStyleCnt="0"/>
      <dgm:spPr/>
    </dgm:pt>
    <dgm:pt modelId="{D8941591-FCCF-4397-A4A7-1B92978AE3E5}" type="pres">
      <dgm:prSet presAssocID="{AEAF31B5-9586-4A4D-8AFD-D21202175FEA}" presName="tx1" presStyleLbl="revTx" presStyleIdx="9" presStyleCnt="10"/>
      <dgm:spPr/>
    </dgm:pt>
    <dgm:pt modelId="{640AB663-2EAA-4031-B1B8-B8D05194D445}" type="pres">
      <dgm:prSet presAssocID="{AEAF31B5-9586-4A4D-8AFD-D21202175FEA}" presName="vert1" presStyleCnt="0"/>
      <dgm:spPr/>
    </dgm:pt>
  </dgm:ptLst>
  <dgm:cxnLst>
    <dgm:cxn modelId="{66C80200-8B81-48C0-86B2-2F15E96E47CA}" type="presOf" srcId="{AEAF31B5-9586-4A4D-8AFD-D21202175FEA}" destId="{D8941591-FCCF-4397-A4A7-1B92978AE3E5}" srcOrd="0" destOrd="0" presId="urn:microsoft.com/office/officeart/2008/layout/LinedList"/>
    <dgm:cxn modelId="{2A55A903-86F4-4C21-B902-FA9B91BC1B40}" type="presOf" srcId="{E8C950D9-1178-48CB-919C-1039D999D9C5}" destId="{BD4875B8-6A92-48DC-B5EE-062E4CD6B9B3}" srcOrd="0" destOrd="0" presId="urn:microsoft.com/office/officeart/2008/layout/LinedList"/>
    <dgm:cxn modelId="{69DE7526-41AF-42AC-ACA7-4C3BF0112483}" srcId="{98159201-B0FB-4ACB-BF48-BE996C48A954}" destId="{182B1F68-6809-4FDD-A33F-401BA25C4975}" srcOrd="0" destOrd="0" parTransId="{4D58FDCF-5A3A-44ED-97DB-91413B018896}" sibTransId="{D959E7A7-4EFF-48C9-9FDE-E05EC9C0CB0E}"/>
    <dgm:cxn modelId="{01D9442D-1F5C-4931-9890-B46A6BE9F815}" type="presOf" srcId="{900D4BBF-90F5-4AE3-86C2-38B30FDADD4C}" destId="{33FB9022-CA1A-4BAD-8206-DCF5FDD5A95E}" srcOrd="0" destOrd="0" presId="urn:microsoft.com/office/officeart/2008/layout/LinedList"/>
    <dgm:cxn modelId="{29660830-93E1-47A0-8A8D-92598FFEA3CA}" type="presOf" srcId="{7E222A93-3463-400D-A8B0-D2DCB8D5E6AB}" destId="{FA8E733B-9E24-46A1-93A7-7FFAE13AC853}" srcOrd="0" destOrd="0" presId="urn:microsoft.com/office/officeart/2008/layout/LinedList"/>
    <dgm:cxn modelId="{081B2C42-410B-46FB-AD23-17EFFEE6155E}" type="presOf" srcId="{C4A59875-F7E5-4848-B720-1141918AC6A2}" destId="{F89F1FAB-77AE-4C64-B7A0-D712756825D6}" srcOrd="0" destOrd="0" presId="urn:microsoft.com/office/officeart/2008/layout/LinedList"/>
    <dgm:cxn modelId="{80134563-98FD-476F-8A91-014E15DE6D81}" type="presOf" srcId="{0345D90C-211C-4947-9D55-9AE867BD1BCF}" destId="{BDFBD0BB-5E76-4542-9F6D-C06D0367E32C}" srcOrd="0" destOrd="0" presId="urn:microsoft.com/office/officeart/2008/layout/LinedList"/>
    <dgm:cxn modelId="{0FB27B6B-A3FC-4D1E-9614-76A3F737EAEB}" type="presOf" srcId="{89E7F4B9-1C73-410A-8629-670F026DFFEB}" destId="{4322953A-1AC4-4C46-8CAF-14EBC57CE27E}" srcOrd="0" destOrd="0" presId="urn:microsoft.com/office/officeart/2008/layout/LinedList"/>
    <dgm:cxn modelId="{187D7177-F606-4A5B-ADD2-EE0C71A2E086}" srcId="{98159201-B0FB-4ACB-BF48-BE996C48A954}" destId="{89E7F4B9-1C73-410A-8629-670F026DFFEB}" srcOrd="4" destOrd="0" parTransId="{FFE88FEC-1540-476D-AC2A-8B7AC3344688}" sibTransId="{8C192B25-DCC1-431F-96F8-DF2A83F999DC}"/>
    <dgm:cxn modelId="{A6A5C77E-64EF-41DE-94A2-0EA198C3CB81}" type="presOf" srcId="{182B1F68-6809-4FDD-A33F-401BA25C4975}" destId="{49B72362-A83B-4D8F-9210-2FBE5F51C983}" srcOrd="0" destOrd="0" presId="urn:microsoft.com/office/officeart/2008/layout/LinedList"/>
    <dgm:cxn modelId="{BBA24280-6B03-4462-A6F1-ADBDC9A8C344}" srcId="{98159201-B0FB-4ACB-BF48-BE996C48A954}" destId="{00FAFB57-28C5-416D-BE7B-49CC20AA4535}" srcOrd="3" destOrd="0" parTransId="{29A41B17-64B9-4B94-9CF8-2818F7E1A1D5}" sibTransId="{4E157B10-2B05-4D27-901E-7A128D6555B3}"/>
    <dgm:cxn modelId="{E7AE6C94-19B6-4981-8DE9-1B0725B8E3B7}" srcId="{98159201-B0FB-4ACB-BF48-BE996C48A954}" destId="{7E222A93-3463-400D-A8B0-D2DCB8D5E6AB}" srcOrd="5" destOrd="0" parTransId="{5CF7389F-65AD-4061-BF6E-66AF1E0BE5C1}" sibTransId="{E10D018C-493F-4E78-A2C1-49AC31DFD952}"/>
    <dgm:cxn modelId="{43E87298-C005-4658-BFDE-90EDC7461FC7}" srcId="{98159201-B0FB-4ACB-BF48-BE996C48A954}" destId="{AEAF31B5-9586-4A4D-8AFD-D21202175FEA}" srcOrd="9" destOrd="0" parTransId="{370A252D-C287-447C-A717-574002C8D466}" sibTransId="{49EE7C8B-86F6-4E1E-9002-263EE1EC33E2}"/>
    <dgm:cxn modelId="{B4AE52B0-A9AB-4C33-854A-658557EAD755}" srcId="{98159201-B0FB-4ACB-BF48-BE996C48A954}" destId="{E8C950D9-1178-48CB-919C-1039D999D9C5}" srcOrd="2" destOrd="0" parTransId="{C300BA65-9E3A-4F19-9D56-7ACBF4B9DEBB}" sibTransId="{2F7A14B9-856A-438C-8DB5-7102545C600A}"/>
    <dgm:cxn modelId="{554E55CE-B9FF-4CF2-BB3B-DB8EF5C8EDB1}" srcId="{98159201-B0FB-4ACB-BF48-BE996C48A954}" destId="{1ADA034B-874F-4469-B0ED-0F1094A6AA87}" srcOrd="8" destOrd="0" parTransId="{7A246048-D13F-4781-9031-B9CF947FB7C0}" sibTransId="{53A3DC30-2C08-4884-A1BA-7171FF1BE4F0}"/>
    <dgm:cxn modelId="{B6C98FD6-4422-496A-A514-3E747C598F39}" type="presOf" srcId="{00FAFB57-28C5-416D-BE7B-49CC20AA4535}" destId="{495E5A78-09F3-4DF2-8426-F61F971564CD}" srcOrd="0" destOrd="0" presId="urn:microsoft.com/office/officeart/2008/layout/LinedList"/>
    <dgm:cxn modelId="{F1CB86E6-88F8-49E6-B198-56BB7C1648B5}" type="presOf" srcId="{98159201-B0FB-4ACB-BF48-BE996C48A954}" destId="{7C72449A-27AD-44E2-B678-99E8E9F1705D}" srcOrd="0" destOrd="0" presId="urn:microsoft.com/office/officeart/2008/layout/LinedList"/>
    <dgm:cxn modelId="{3A74EFF0-1B0F-4E3D-8174-B1CE36C6CFB6}" type="presOf" srcId="{1ADA034B-874F-4469-B0ED-0F1094A6AA87}" destId="{655D9CBE-ECEC-4673-96D7-6EDB9B305407}" srcOrd="0" destOrd="0" presId="urn:microsoft.com/office/officeart/2008/layout/LinedList"/>
    <dgm:cxn modelId="{C5649FF2-50DD-429E-8099-141EA50D80AF}" srcId="{98159201-B0FB-4ACB-BF48-BE996C48A954}" destId="{0345D90C-211C-4947-9D55-9AE867BD1BCF}" srcOrd="7" destOrd="0" parTransId="{0A1853EE-5076-4F1A-B4A9-9820E48A7A7F}" sibTransId="{DD9D1997-1A3D-4AF8-B7B1-76680AC05916}"/>
    <dgm:cxn modelId="{379FE3F6-0AF5-4982-BD0C-E01BB3943224}" srcId="{98159201-B0FB-4ACB-BF48-BE996C48A954}" destId="{900D4BBF-90F5-4AE3-86C2-38B30FDADD4C}" srcOrd="6" destOrd="0" parTransId="{7EAC15EA-A84C-4B95-A467-37D7BD5CA0E4}" sibTransId="{7CF9846E-CC99-4AB2-AF86-FBB838D1D11C}"/>
    <dgm:cxn modelId="{C18546F7-E483-4D4E-9C57-18280DA4EB2C}" srcId="{98159201-B0FB-4ACB-BF48-BE996C48A954}" destId="{C4A59875-F7E5-4848-B720-1141918AC6A2}" srcOrd="1" destOrd="0" parTransId="{F8641158-E966-4419-B95F-2F4B685A4B14}" sibTransId="{431AF0D4-1E48-42C0-BB26-CA0EB6E9738E}"/>
    <dgm:cxn modelId="{2FF291CE-69A7-47B8-813D-C7AC9A660397}" type="presParOf" srcId="{7C72449A-27AD-44E2-B678-99E8E9F1705D}" destId="{0711D432-2EFB-4513-A88A-D8CA752FD7AA}" srcOrd="0" destOrd="0" presId="urn:microsoft.com/office/officeart/2008/layout/LinedList"/>
    <dgm:cxn modelId="{7E492309-5844-453A-B9F3-56FBDD6BFC61}" type="presParOf" srcId="{7C72449A-27AD-44E2-B678-99E8E9F1705D}" destId="{491D011B-037B-4EB3-85C0-DF27CBB0814A}" srcOrd="1" destOrd="0" presId="urn:microsoft.com/office/officeart/2008/layout/LinedList"/>
    <dgm:cxn modelId="{C644A540-51B9-4E3A-8AFA-3148CBAD43CC}" type="presParOf" srcId="{491D011B-037B-4EB3-85C0-DF27CBB0814A}" destId="{49B72362-A83B-4D8F-9210-2FBE5F51C983}" srcOrd="0" destOrd="0" presId="urn:microsoft.com/office/officeart/2008/layout/LinedList"/>
    <dgm:cxn modelId="{5E62C5E5-3CB9-45F5-833C-FC92BA5635DC}" type="presParOf" srcId="{491D011B-037B-4EB3-85C0-DF27CBB0814A}" destId="{DA9D6607-4DC4-4398-B457-DF3287022274}" srcOrd="1" destOrd="0" presId="urn:microsoft.com/office/officeart/2008/layout/LinedList"/>
    <dgm:cxn modelId="{CA535680-1A99-4405-8DA9-FB50C1ABB072}" type="presParOf" srcId="{7C72449A-27AD-44E2-B678-99E8E9F1705D}" destId="{62FB235A-26BD-4A51-955D-42C6EB4729CA}" srcOrd="2" destOrd="0" presId="urn:microsoft.com/office/officeart/2008/layout/LinedList"/>
    <dgm:cxn modelId="{E7E36C10-0FAD-4243-A9E0-DEBF88DF5B88}" type="presParOf" srcId="{7C72449A-27AD-44E2-B678-99E8E9F1705D}" destId="{203C1794-C5B2-4C4A-B6ED-ADB824B7EB68}" srcOrd="3" destOrd="0" presId="urn:microsoft.com/office/officeart/2008/layout/LinedList"/>
    <dgm:cxn modelId="{06E9DCB6-A690-46E2-9F34-5E3F571D3087}" type="presParOf" srcId="{203C1794-C5B2-4C4A-B6ED-ADB824B7EB68}" destId="{F89F1FAB-77AE-4C64-B7A0-D712756825D6}" srcOrd="0" destOrd="0" presId="urn:microsoft.com/office/officeart/2008/layout/LinedList"/>
    <dgm:cxn modelId="{5BFC4D71-7FA5-4DCE-8CED-1ACB6DB68B07}" type="presParOf" srcId="{203C1794-C5B2-4C4A-B6ED-ADB824B7EB68}" destId="{868B1834-E8F7-4BD1-8D67-0A6BD32C290A}" srcOrd="1" destOrd="0" presId="urn:microsoft.com/office/officeart/2008/layout/LinedList"/>
    <dgm:cxn modelId="{616D0A52-59F9-44D7-985D-E4E32F82742A}" type="presParOf" srcId="{7C72449A-27AD-44E2-B678-99E8E9F1705D}" destId="{C889E409-4FEB-4BD3-8EEC-BD5D0CF41E11}" srcOrd="4" destOrd="0" presId="urn:microsoft.com/office/officeart/2008/layout/LinedList"/>
    <dgm:cxn modelId="{D335AFC3-B391-4B5F-B95D-F15130838C5B}" type="presParOf" srcId="{7C72449A-27AD-44E2-B678-99E8E9F1705D}" destId="{41FA4BBD-1A5F-4B77-AC4F-D9469510C22C}" srcOrd="5" destOrd="0" presId="urn:microsoft.com/office/officeart/2008/layout/LinedList"/>
    <dgm:cxn modelId="{1F31480A-8F58-4A38-A30E-4DF669FF1BCB}" type="presParOf" srcId="{41FA4BBD-1A5F-4B77-AC4F-D9469510C22C}" destId="{BD4875B8-6A92-48DC-B5EE-062E4CD6B9B3}" srcOrd="0" destOrd="0" presId="urn:microsoft.com/office/officeart/2008/layout/LinedList"/>
    <dgm:cxn modelId="{53B1BC03-32F2-4FE8-B6E6-DB9C9A410DA7}" type="presParOf" srcId="{41FA4BBD-1A5F-4B77-AC4F-D9469510C22C}" destId="{9592E662-182D-4EA2-9A4D-50A997CAEF00}" srcOrd="1" destOrd="0" presId="urn:microsoft.com/office/officeart/2008/layout/LinedList"/>
    <dgm:cxn modelId="{75F2F98B-A823-4309-9F7F-4CC34AFF03AF}" type="presParOf" srcId="{7C72449A-27AD-44E2-B678-99E8E9F1705D}" destId="{073D07DB-B7E1-4574-98A9-127DFEE80201}" srcOrd="6" destOrd="0" presId="urn:microsoft.com/office/officeart/2008/layout/LinedList"/>
    <dgm:cxn modelId="{74552167-E9D3-4FB2-9241-599A79CF9DEC}" type="presParOf" srcId="{7C72449A-27AD-44E2-B678-99E8E9F1705D}" destId="{56E74CA9-BD91-4DF2-804F-D2DE7A696703}" srcOrd="7" destOrd="0" presId="urn:microsoft.com/office/officeart/2008/layout/LinedList"/>
    <dgm:cxn modelId="{65AAD792-F0F8-4BC6-8052-EE8B658D76A3}" type="presParOf" srcId="{56E74CA9-BD91-4DF2-804F-D2DE7A696703}" destId="{495E5A78-09F3-4DF2-8426-F61F971564CD}" srcOrd="0" destOrd="0" presId="urn:microsoft.com/office/officeart/2008/layout/LinedList"/>
    <dgm:cxn modelId="{B26E2A20-E656-46F5-92F8-6BFCAACF935F}" type="presParOf" srcId="{56E74CA9-BD91-4DF2-804F-D2DE7A696703}" destId="{DFF8290C-EE01-4534-989F-4C8FF022A6CA}" srcOrd="1" destOrd="0" presId="urn:microsoft.com/office/officeart/2008/layout/LinedList"/>
    <dgm:cxn modelId="{C26D43BA-752E-4EAA-AEBC-07CFF997C22C}" type="presParOf" srcId="{7C72449A-27AD-44E2-B678-99E8E9F1705D}" destId="{748ABF31-4589-44B4-B8B2-172E2C2DC033}" srcOrd="8" destOrd="0" presId="urn:microsoft.com/office/officeart/2008/layout/LinedList"/>
    <dgm:cxn modelId="{60493F21-D29A-4BDC-995F-408A7CD1D2C8}" type="presParOf" srcId="{7C72449A-27AD-44E2-B678-99E8E9F1705D}" destId="{237E830C-DE94-4C6E-8672-AE76F47199E9}" srcOrd="9" destOrd="0" presId="urn:microsoft.com/office/officeart/2008/layout/LinedList"/>
    <dgm:cxn modelId="{375AFF56-695D-4643-959C-C276C4D1121E}" type="presParOf" srcId="{237E830C-DE94-4C6E-8672-AE76F47199E9}" destId="{4322953A-1AC4-4C46-8CAF-14EBC57CE27E}" srcOrd="0" destOrd="0" presId="urn:microsoft.com/office/officeart/2008/layout/LinedList"/>
    <dgm:cxn modelId="{17F0F01A-D060-4CDD-99F5-8DF6D003F032}" type="presParOf" srcId="{237E830C-DE94-4C6E-8672-AE76F47199E9}" destId="{E2BD7C41-1D4F-4802-8BAC-22FDD5A1A855}" srcOrd="1" destOrd="0" presId="urn:microsoft.com/office/officeart/2008/layout/LinedList"/>
    <dgm:cxn modelId="{917E8258-C4D7-4FC3-BA7F-AB50C68975CD}" type="presParOf" srcId="{7C72449A-27AD-44E2-B678-99E8E9F1705D}" destId="{247DB8FA-1D99-463A-AD33-8C31AC3ED829}" srcOrd="10" destOrd="0" presId="urn:microsoft.com/office/officeart/2008/layout/LinedList"/>
    <dgm:cxn modelId="{0B494B08-CF57-4BD4-B6C2-A1AB378D3795}" type="presParOf" srcId="{7C72449A-27AD-44E2-B678-99E8E9F1705D}" destId="{CA7066B5-DE4B-44FC-B119-C7E9608D6763}" srcOrd="11" destOrd="0" presId="urn:microsoft.com/office/officeart/2008/layout/LinedList"/>
    <dgm:cxn modelId="{B180A3CA-6CBB-445D-9FB5-E4B1A47BBF80}" type="presParOf" srcId="{CA7066B5-DE4B-44FC-B119-C7E9608D6763}" destId="{FA8E733B-9E24-46A1-93A7-7FFAE13AC853}" srcOrd="0" destOrd="0" presId="urn:microsoft.com/office/officeart/2008/layout/LinedList"/>
    <dgm:cxn modelId="{E16C026A-26CC-47E6-95E3-F69BD76758C7}" type="presParOf" srcId="{CA7066B5-DE4B-44FC-B119-C7E9608D6763}" destId="{EEEB3A63-5E49-4A4A-9B64-82004675AAA8}" srcOrd="1" destOrd="0" presId="urn:microsoft.com/office/officeart/2008/layout/LinedList"/>
    <dgm:cxn modelId="{655E7617-7FCF-475C-8225-FC357BFA705F}" type="presParOf" srcId="{7C72449A-27AD-44E2-B678-99E8E9F1705D}" destId="{A13ABA42-189C-4F5D-85E4-3356B77523D6}" srcOrd="12" destOrd="0" presId="urn:microsoft.com/office/officeart/2008/layout/LinedList"/>
    <dgm:cxn modelId="{A8195FC9-E2DF-4AEE-9F37-781DD05151B2}" type="presParOf" srcId="{7C72449A-27AD-44E2-B678-99E8E9F1705D}" destId="{ACF3DEF9-B94C-4234-B5C0-798C4DF2AACE}" srcOrd="13" destOrd="0" presId="urn:microsoft.com/office/officeart/2008/layout/LinedList"/>
    <dgm:cxn modelId="{FF8209A0-1407-4B8D-99E7-C2CEC9823CF5}" type="presParOf" srcId="{ACF3DEF9-B94C-4234-B5C0-798C4DF2AACE}" destId="{33FB9022-CA1A-4BAD-8206-DCF5FDD5A95E}" srcOrd="0" destOrd="0" presId="urn:microsoft.com/office/officeart/2008/layout/LinedList"/>
    <dgm:cxn modelId="{110F65FC-66F9-4135-8A17-76658EAD6FC7}" type="presParOf" srcId="{ACF3DEF9-B94C-4234-B5C0-798C4DF2AACE}" destId="{464EF696-2C48-4851-A5F1-5E74CD05B349}" srcOrd="1" destOrd="0" presId="urn:microsoft.com/office/officeart/2008/layout/LinedList"/>
    <dgm:cxn modelId="{FC0ECFF1-7138-46DA-BF37-90DFD39BF612}" type="presParOf" srcId="{7C72449A-27AD-44E2-B678-99E8E9F1705D}" destId="{107AE5F5-455F-4886-AD81-E1E7BB0117F1}" srcOrd="14" destOrd="0" presId="urn:microsoft.com/office/officeart/2008/layout/LinedList"/>
    <dgm:cxn modelId="{846AE0F0-29C0-41DE-8ADD-D65B4A2E9D2B}" type="presParOf" srcId="{7C72449A-27AD-44E2-B678-99E8E9F1705D}" destId="{5EDD4066-CA35-4DA1-8A42-8BE49B8783FC}" srcOrd="15" destOrd="0" presId="urn:microsoft.com/office/officeart/2008/layout/LinedList"/>
    <dgm:cxn modelId="{777A35DE-DAE4-4D6E-82A2-FDB8A971EFCA}" type="presParOf" srcId="{5EDD4066-CA35-4DA1-8A42-8BE49B8783FC}" destId="{BDFBD0BB-5E76-4542-9F6D-C06D0367E32C}" srcOrd="0" destOrd="0" presId="urn:microsoft.com/office/officeart/2008/layout/LinedList"/>
    <dgm:cxn modelId="{CF041245-FBBF-4E24-960B-66EF89713207}" type="presParOf" srcId="{5EDD4066-CA35-4DA1-8A42-8BE49B8783FC}" destId="{A435AF2A-54FD-4A5F-8F90-FCF290FF796F}" srcOrd="1" destOrd="0" presId="urn:microsoft.com/office/officeart/2008/layout/LinedList"/>
    <dgm:cxn modelId="{8D05F06F-7DBC-45D6-88B6-99E1C4876B97}" type="presParOf" srcId="{7C72449A-27AD-44E2-B678-99E8E9F1705D}" destId="{ABE06947-ADE1-4404-A6A8-D36A6E9BA529}" srcOrd="16" destOrd="0" presId="urn:microsoft.com/office/officeart/2008/layout/LinedList"/>
    <dgm:cxn modelId="{393099B4-74DD-4BFB-BA7D-05986DD80897}" type="presParOf" srcId="{7C72449A-27AD-44E2-B678-99E8E9F1705D}" destId="{F3288AF7-D660-426B-B9DE-739C4A9A143B}" srcOrd="17" destOrd="0" presId="urn:microsoft.com/office/officeart/2008/layout/LinedList"/>
    <dgm:cxn modelId="{48C54D0D-3088-42BD-98A3-B5C2D42336B7}" type="presParOf" srcId="{F3288AF7-D660-426B-B9DE-739C4A9A143B}" destId="{655D9CBE-ECEC-4673-96D7-6EDB9B305407}" srcOrd="0" destOrd="0" presId="urn:microsoft.com/office/officeart/2008/layout/LinedList"/>
    <dgm:cxn modelId="{9A8B9E88-C49D-4F9E-B4AE-77F49AA668B6}" type="presParOf" srcId="{F3288AF7-D660-426B-B9DE-739C4A9A143B}" destId="{39673EBD-36C2-42FF-97D9-D1521D4CAF31}" srcOrd="1" destOrd="0" presId="urn:microsoft.com/office/officeart/2008/layout/LinedList"/>
    <dgm:cxn modelId="{005FA9DB-65DB-4A7D-888E-F3B7E41EFD92}" type="presParOf" srcId="{7C72449A-27AD-44E2-B678-99E8E9F1705D}" destId="{28D8A54F-3095-4641-8161-69D6B9970EE5}" srcOrd="18" destOrd="0" presId="urn:microsoft.com/office/officeart/2008/layout/LinedList"/>
    <dgm:cxn modelId="{266FDF62-E828-490C-B80B-093414CFE599}" type="presParOf" srcId="{7C72449A-27AD-44E2-B678-99E8E9F1705D}" destId="{6668A252-6360-48A5-B97C-C3811F9CB9B2}" srcOrd="19" destOrd="0" presId="urn:microsoft.com/office/officeart/2008/layout/LinedList"/>
    <dgm:cxn modelId="{C2CD5602-4E73-42B9-83E8-F0BBA977A56B}" type="presParOf" srcId="{6668A252-6360-48A5-B97C-C3811F9CB9B2}" destId="{D8941591-FCCF-4397-A4A7-1B92978AE3E5}" srcOrd="0" destOrd="0" presId="urn:microsoft.com/office/officeart/2008/layout/LinedList"/>
    <dgm:cxn modelId="{20C9E368-D0A1-4EFD-9B24-6D9F2F90722C}" type="presParOf" srcId="{6668A252-6360-48A5-B97C-C3811F9CB9B2}" destId="{640AB663-2EAA-4031-B1B8-B8D05194D445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C65AF18-0D2F-43F7-9FD2-EE0EE405431A}">
      <dsp:nvSpPr>
        <dsp:cNvPr id="0" name=""/>
        <dsp:cNvSpPr/>
      </dsp:nvSpPr>
      <dsp:spPr>
        <a:xfrm>
          <a:off x="0" y="0"/>
          <a:ext cx="5355276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4098FE0-1C37-4357-9F08-AC6AC05334C0}">
      <dsp:nvSpPr>
        <dsp:cNvPr id="0" name=""/>
        <dsp:cNvSpPr/>
      </dsp:nvSpPr>
      <dsp:spPr>
        <a:xfrm>
          <a:off x="0" y="0"/>
          <a:ext cx="5355276" cy="38128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33350" bIns="133350" numCol="1" spcCol="1270" anchor="t" anchorCtr="0">
          <a:noAutofit/>
        </a:bodyPr>
        <a:lstStyle/>
        <a:p>
          <a:pPr marL="0" lvl="0" indent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kern="1200" dirty="0"/>
            <a:t>Health Visitors are specialist  community public health nurses, who are firstly midwives or nurses, (healthcareers.nhs,2004)</a:t>
          </a:r>
        </a:p>
      </dsp:txBody>
      <dsp:txXfrm>
        <a:off x="0" y="0"/>
        <a:ext cx="5355276" cy="381286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0DB1E65-4AF3-4C32-B080-C20C42AA30B8}">
      <dsp:nvSpPr>
        <dsp:cNvPr id="0" name=""/>
        <dsp:cNvSpPr/>
      </dsp:nvSpPr>
      <dsp:spPr>
        <a:xfrm>
          <a:off x="639" y="0"/>
          <a:ext cx="2494165" cy="2307783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4455" tIns="330200" rIns="194455" bIns="33020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Be an active member of the NMC, (Nursing Midwifery Council)</a:t>
          </a:r>
        </a:p>
      </dsp:txBody>
      <dsp:txXfrm>
        <a:off x="639" y="876957"/>
        <a:ext cx="2494165" cy="1384669"/>
      </dsp:txXfrm>
    </dsp:sp>
    <dsp:sp modelId="{048E6696-83C3-4D46-AF97-42CA5F85FCD1}">
      <dsp:nvSpPr>
        <dsp:cNvPr id="0" name=""/>
        <dsp:cNvSpPr/>
      </dsp:nvSpPr>
      <dsp:spPr>
        <a:xfrm>
          <a:off x="901554" y="230778"/>
          <a:ext cx="692334" cy="692334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3977" tIns="12700" rIns="53977" bIns="1270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300" kern="1200" dirty="0"/>
        </a:p>
      </dsp:txBody>
      <dsp:txXfrm>
        <a:off x="1002944" y="332168"/>
        <a:ext cx="489554" cy="489554"/>
      </dsp:txXfrm>
    </dsp:sp>
    <dsp:sp modelId="{5733B37A-B54D-49CA-8EC6-18268D0AE42C}">
      <dsp:nvSpPr>
        <dsp:cNvPr id="0" name=""/>
        <dsp:cNvSpPr/>
      </dsp:nvSpPr>
      <dsp:spPr>
        <a:xfrm>
          <a:off x="639" y="2307711"/>
          <a:ext cx="2494165" cy="72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304B21DC-87E0-465A-BB98-30ED5E8A646D}">
      <dsp:nvSpPr>
        <dsp:cNvPr id="0" name=""/>
        <dsp:cNvSpPr/>
      </dsp:nvSpPr>
      <dsp:spPr>
        <a:xfrm>
          <a:off x="2744221" y="0"/>
          <a:ext cx="2494165" cy="2307783"/>
        </a:xfrm>
        <a:prstGeom prst="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4455" tIns="330200" rIns="194455" bIns="33020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Healthy child programme (0-5) to ensure every child has the best start in life. </a:t>
          </a:r>
        </a:p>
      </dsp:txBody>
      <dsp:txXfrm>
        <a:off x="2744221" y="876957"/>
        <a:ext cx="2494165" cy="1384669"/>
      </dsp:txXfrm>
    </dsp:sp>
    <dsp:sp modelId="{C8B57327-3857-495C-817F-048238B1849A}">
      <dsp:nvSpPr>
        <dsp:cNvPr id="0" name=""/>
        <dsp:cNvSpPr/>
      </dsp:nvSpPr>
      <dsp:spPr>
        <a:xfrm>
          <a:off x="3645136" y="230778"/>
          <a:ext cx="692334" cy="692334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3977" tIns="12700" rIns="53977" bIns="1270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300" kern="1200"/>
        </a:p>
      </dsp:txBody>
      <dsp:txXfrm>
        <a:off x="3746526" y="332168"/>
        <a:ext cx="489554" cy="489554"/>
      </dsp:txXfrm>
    </dsp:sp>
    <dsp:sp modelId="{3FC42525-6747-4EF1-AD6D-B77965065F30}">
      <dsp:nvSpPr>
        <dsp:cNvPr id="0" name=""/>
        <dsp:cNvSpPr/>
      </dsp:nvSpPr>
      <dsp:spPr>
        <a:xfrm>
          <a:off x="2744221" y="2307711"/>
          <a:ext cx="2494165" cy="72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C84314C-974E-4A87-91EF-597507871E25}">
      <dsp:nvSpPr>
        <dsp:cNvPr id="0" name=""/>
        <dsp:cNvSpPr/>
      </dsp:nvSpPr>
      <dsp:spPr>
        <a:xfrm>
          <a:off x="522922" y="1299"/>
          <a:ext cx="3102173" cy="1861304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 dirty="0"/>
            <a:t>An interest in children and public health</a:t>
          </a:r>
        </a:p>
      </dsp:txBody>
      <dsp:txXfrm>
        <a:off x="522922" y="1299"/>
        <a:ext cx="3102173" cy="1861304"/>
      </dsp:txXfrm>
    </dsp:sp>
    <dsp:sp modelId="{57F60845-471B-4556-9C27-ED8224903C1D}">
      <dsp:nvSpPr>
        <dsp:cNvPr id="0" name=""/>
        <dsp:cNvSpPr/>
      </dsp:nvSpPr>
      <dsp:spPr>
        <a:xfrm>
          <a:off x="3935313" y="1299"/>
          <a:ext cx="3102173" cy="1861304"/>
        </a:xfrm>
        <a:prstGeom prst="rect">
          <a:avLst/>
        </a:prstGeom>
        <a:solidFill>
          <a:schemeClr val="accent2">
            <a:hueOff val="2057680"/>
            <a:satOff val="-1257"/>
            <a:lumOff val="-694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 dirty="0"/>
            <a:t>Flexible and observant </a:t>
          </a:r>
        </a:p>
      </dsp:txBody>
      <dsp:txXfrm>
        <a:off x="3935313" y="1299"/>
        <a:ext cx="3102173" cy="1861304"/>
      </dsp:txXfrm>
    </dsp:sp>
    <dsp:sp modelId="{E256A3ED-7608-47E5-B18E-C05F65F63456}">
      <dsp:nvSpPr>
        <dsp:cNvPr id="0" name=""/>
        <dsp:cNvSpPr/>
      </dsp:nvSpPr>
      <dsp:spPr>
        <a:xfrm>
          <a:off x="7347704" y="1299"/>
          <a:ext cx="3102173" cy="1861304"/>
        </a:xfrm>
        <a:prstGeom prst="rect">
          <a:avLst/>
        </a:prstGeom>
        <a:solidFill>
          <a:schemeClr val="accent2">
            <a:hueOff val="4115359"/>
            <a:satOff val="-2514"/>
            <a:lumOff val="-1388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 dirty="0"/>
            <a:t>Excellent communication skills</a:t>
          </a:r>
        </a:p>
      </dsp:txBody>
      <dsp:txXfrm>
        <a:off x="7347704" y="1299"/>
        <a:ext cx="3102173" cy="1861304"/>
      </dsp:txXfrm>
    </dsp:sp>
    <dsp:sp modelId="{7A771241-0D73-4DC4-A4E9-CD1699E5C6E8}">
      <dsp:nvSpPr>
        <dsp:cNvPr id="0" name=""/>
        <dsp:cNvSpPr/>
      </dsp:nvSpPr>
      <dsp:spPr>
        <a:xfrm>
          <a:off x="522922" y="2172821"/>
          <a:ext cx="3102173" cy="1861304"/>
        </a:xfrm>
        <a:prstGeom prst="rect">
          <a:avLst/>
        </a:prstGeom>
        <a:solidFill>
          <a:schemeClr val="accent2">
            <a:hueOff val="6173039"/>
            <a:satOff val="-3772"/>
            <a:lumOff val="-2082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 dirty="0"/>
            <a:t>Able to work independently or as part of a team.</a:t>
          </a:r>
        </a:p>
      </dsp:txBody>
      <dsp:txXfrm>
        <a:off x="522922" y="2172821"/>
        <a:ext cx="3102173" cy="1861304"/>
      </dsp:txXfrm>
    </dsp:sp>
    <dsp:sp modelId="{54C80F0A-38C4-4133-BC3B-DD3890283575}">
      <dsp:nvSpPr>
        <dsp:cNvPr id="0" name=""/>
        <dsp:cNvSpPr/>
      </dsp:nvSpPr>
      <dsp:spPr>
        <a:xfrm>
          <a:off x="3935313" y="2172821"/>
          <a:ext cx="3102173" cy="1861304"/>
        </a:xfrm>
        <a:prstGeom prst="rect">
          <a:avLst/>
        </a:prstGeom>
        <a:solidFill>
          <a:schemeClr val="accent2">
            <a:hueOff val="8230718"/>
            <a:satOff val="-5029"/>
            <a:lumOff val="-2776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 dirty="0"/>
            <a:t>Well </a:t>
          </a:r>
          <a:r>
            <a:rPr lang="en-US" sz="2900" kern="1200" dirty="0" err="1"/>
            <a:t>organised</a:t>
          </a:r>
          <a:endParaRPr lang="en-US" sz="2900" kern="1200" dirty="0"/>
        </a:p>
      </dsp:txBody>
      <dsp:txXfrm>
        <a:off x="3935313" y="2172821"/>
        <a:ext cx="3102173" cy="1861304"/>
      </dsp:txXfrm>
    </dsp:sp>
    <dsp:sp modelId="{2025FF7B-3C4B-4DD4-B096-771C8751083C}">
      <dsp:nvSpPr>
        <dsp:cNvPr id="0" name=""/>
        <dsp:cNvSpPr/>
      </dsp:nvSpPr>
      <dsp:spPr>
        <a:xfrm>
          <a:off x="7347704" y="2172821"/>
          <a:ext cx="3102173" cy="1861304"/>
        </a:xfrm>
        <a:prstGeom prst="rect">
          <a:avLst/>
        </a:prstGeom>
        <a:solidFill>
          <a:schemeClr val="accent2">
            <a:hueOff val="10288398"/>
            <a:satOff val="-6286"/>
            <a:lumOff val="-3470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 dirty="0"/>
            <a:t>Demonstrate leadership skills</a:t>
          </a:r>
        </a:p>
      </dsp:txBody>
      <dsp:txXfrm>
        <a:off x="7347704" y="2172821"/>
        <a:ext cx="3102173" cy="186130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B168CD8-5E16-4020-B956-017E49E88EF2}">
      <dsp:nvSpPr>
        <dsp:cNvPr id="0" name=""/>
        <dsp:cNvSpPr/>
      </dsp:nvSpPr>
      <dsp:spPr>
        <a:xfrm>
          <a:off x="0" y="195760"/>
          <a:ext cx="10972800" cy="3291840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67095" tIns="867095" rIns="867095" bIns="867095" numCol="1" spcCol="1270" anchor="ctr" anchorCtr="0">
          <a:noAutofit/>
        </a:bodyPr>
        <a:lstStyle/>
        <a:p>
          <a:pPr marL="0" lvl="0" indent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5400" kern="1200" dirty="0"/>
            <a:t>The 6c’s of care in nursing</a:t>
          </a:r>
        </a:p>
      </dsp:txBody>
      <dsp:txXfrm>
        <a:off x="0" y="195760"/>
        <a:ext cx="10972800" cy="3291840"/>
      </dsp:txXfrm>
    </dsp:sp>
    <dsp:sp modelId="{58C11BFC-677E-4375-97C0-2D47EC28FBC6}">
      <dsp:nvSpPr>
        <dsp:cNvPr id="0" name=""/>
        <dsp:cNvSpPr/>
      </dsp:nvSpPr>
      <dsp:spPr>
        <a:xfrm>
          <a:off x="0" y="3487600"/>
          <a:ext cx="10972800" cy="676139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2DA1066-2A4A-48D8-AC7C-8CE8B3DAC613}">
      <dsp:nvSpPr>
        <dsp:cNvPr id="0" name=""/>
        <dsp:cNvSpPr/>
      </dsp:nvSpPr>
      <dsp:spPr>
        <a:xfrm>
          <a:off x="251068" y="963"/>
          <a:ext cx="3306099" cy="1983659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 dirty="0"/>
            <a:t>Specialist community public health nursing (SCPHN)</a:t>
          </a:r>
        </a:p>
      </dsp:txBody>
      <dsp:txXfrm>
        <a:off x="251068" y="963"/>
        <a:ext cx="3306099" cy="1983659"/>
      </dsp:txXfrm>
    </dsp:sp>
    <dsp:sp modelId="{CD709BA7-28D9-4D21-AEA2-68387253A38D}">
      <dsp:nvSpPr>
        <dsp:cNvPr id="0" name=""/>
        <dsp:cNvSpPr/>
      </dsp:nvSpPr>
      <dsp:spPr>
        <a:xfrm>
          <a:off x="3887778" y="963"/>
          <a:ext cx="3306099" cy="1983659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/>
            <a:t>The nursing and midwifery council (NMC)</a:t>
          </a:r>
          <a:endParaRPr lang="en-US" sz="3100" kern="1200"/>
        </a:p>
      </dsp:txBody>
      <dsp:txXfrm>
        <a:off x="3887778" y="963"/>
        <a:ext cx="3306099" cy="1983659"/>
      </dsp:txXfrm>
    </dsp:sp>
    <dsp:sp modelId="{6ECBE7CE-3589-4CEF-9070-28EECE4818BE}">
      <dsp:nvSpPr>
        <dsp:cNvPr id="0" name=""/>
        <dsp:cNvSpPr/>
      </dsp:nvSpPr>
      <dsp:spPr>
        <a:xfrm>
          <a:off x="7524488" y="963"/>
          <a:ext cx="3306099" cy="1983659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 dirty="0"/>
            <a:t>Health education and improvement Wales (HEIW</a:t>
          </a:r>
          <a:r>
            <a:rPr lang="en-GB" sz="3100" kern="1200"/>
            <a:t>) </a:t>
          </a:r>
          <a:endParaRPr lang="en-US" sz="3100" kern="1200"/>
        </a:p>
      </dsp:txBody>
      <dsp:txXfrm>
        <a:off x="7524488" y="963"/>
        <a:ext cx="3306099" cy="1983659"/>
      </dsp:txXfrm>
    </dsp:sp>
    <dsp:sp modelId="{1BD7E751-7C3F-46B0-A336-340573537C7A}">
      <dsp:nvSpPr>
        <dsp:cNvPr id="0" name=""/>
        <dsp:cNvSpPr/>
      </dsp:nvSpPr>
      <dsp:spPr>
        <a:xfrm>
          <a:off x="251068" y="2315232"/>
          <a:ext cx="3306099" cy="1983659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/>
            <a:t>Healthy Child Wales Programme</a:t>
          </a:r>
          <a:endParaRPr lang="en-US" sz="3100" kern="1200"/>
        </a:p>
      </dsp:txBody>
      <dsp:txXfrm>
        <a:off x="251068" y="2315232"/>
        <a:ext cx="3306099" cy="1983659"/>
      </dsp:txXfrm>
    </dsp:sp>
    <dsp:sp modelId="{E1FD4714-FCB0-4E5E-BFEC-31D21D2B5C26}">
      <dsp:nvSpPr>
        <dsp:cNvPr id="0" name=""/>
        <dsp:cNvSpPr/>
      </dsp:nvSpPr>
      <dsp:spPr>
        <a:xfrm>
          <a:off x="3887778" y="2315232"/>
          <a:ext cx="3306099" cy="1983659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/>
            <a:t>Wales Safeguarding Procedures </a:t>
          </a:r>
          <a:endParaRPr lang="en-US" sz="3100" kern="1200"/>
        </a:p>
      </dsp:txBody>
      <dsp:txXfrm>
        <a:off x="3887778" y="2315232"/>
        <a:ext cx="3306099" cy="1983659"/>
      </dsp:txXfrm>
    </dsp:sp>
    <dsp:sp modelId="{7F3987A0-EA0A-4F77-B041-0896A46EAB42}">
      <dsp:nvSpPr>
        <dsp:cNvPr id="0" name=""/>
        <dsp:cNvSpPr/>
      </dsp:nvSpPr>
      <dsp:spPr>
        <a:xfrm>
          <a:off x="7524488" y="2315232"/>
          <a:ext cx="3306099" cy="1983659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/>
            <a:t>First 1000 days – Public Health Wales</a:t>
          </a:r>
          <a:endParaRPr lang="en-US" sz="3100" kern="1200"/>
        </a:p>
      </dsp:txBody>
      <dsp:txXfrm>
        <a:off x="7524488" y="2315232"/>
        <a:ext cx="3306099" cy="1983659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9E34115-240E-4DF7-A799-EBC14542C34D}">
      <dsp:nvSpPr>
        <dsp:cNvPr id="0" name=""/>
        <dsp:cNvSpPr/>
      </dsp:nvSpPr>
      <dsp:spPr>
        <a:xfrm>
          <a:off x="0" y="3165"/>
          <a:ext cx="5473546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16B205C-1237-4504-9274-F288BA28EA96}">
      <dsp:nvSpPr>
        <dsp:cNvPr id="0" name=""/>
        <dsp:cNvSpPr/>
      </dsp:nvSpPr>
      <dsp:spPr>
        <a:xfrm>
          <a:off x="0" y="3165"/>
          <a:ext cx="5473546" cy="11951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To conclude this presentation, we can see that the role of a health visitor can be a positive and rewarding career path to follow.</a:t>
          </a:r>
          <a:endParaRPr lang="en-US" sz="1800" kern="1200" dirty="0"/>
        </a:p>
      </dsp:txBody>
      <dsp:txXfrm>
        <a:off x="0" y="3165"/>
        <a:ext cx="5473546" cy="1195185"/>
      </dsp:txXfrm>
    </dsp:sp>
    <dsp:sp modelId="{7D5627FD-CC90-4926-9B38-1C4F2D716C98}">
      <dsp:nvSpPr>
        <dsp:cNvPr id="0" name=""/>
        <dsp:cNvSpPr/>
      </dsp:nvSpPr>
      <dsp:spPr>
        <a:xfrm>
          <a:off x="0" y="1198350"/>
          <a:ext cx="5473546" cy="0"/>
        </a:xfrm>
        <a:prstGeom prst="line">
          <a:avLst/>
        </a:prstGeom>
        <a:solidFill>
          <a:schemeClr val="accent2">
            <a:hueOff val="3429466"/>
            <a:satOff val="-2095"/>
            <a:lumOff val="-11567"/>
            <a:alphaOff val="0"/>
          </a:schemeClr>
        </a:solidFill>
        <a:ln w="12700" cap="flat" cmpd="sng" algn="ctr">
          <a:solidFill>
            <a:schemeClr val="accent2">
              <a:hueOff val="3429466"/>
              <a:satOff val="-2095"/>
              <a:lumOff val="-11567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8B22E8E-6D9C-4EF6-A340-2C31CA70D610}">
      <dsp:nvSpPr>
        <dsp:cNvPr id="0" name=""/>
        <dsp:cNvSpPr/>
      </dsp:nvSpPr>
      <dsp:spPr>
        <a:xfrm>
          <a:off x="0" y="1198350"/>
          <a:ext cx="5473546" cy="11951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They must be qualified registered nurses or midwives firstly then they would need to  complete the specialist community public health visiting course.</a:t>
          </a:r>
          <a:endParaRPr lang="en-US" sz="1800" kern="1200"/>
        </a:p>
      </dsp:txBody>
      <dsp:txXfrm>
        <a:off x="0" y="1198350"/>
        <a:ext cx="5473546" cy="1195185"/>
      </dsp:txXfrm>
    </dsp:sp>
    <dsp:sp modelId="{1A0CCB5B-F4A9-490B-8352-B9EEAEC1FE21}">
      <dsp:nvSpPr>
        <dsp:cNvPr id="0" name=""/>
        <dsp:cNvSpPr/>
      </dsp:nvSpPr>
      <dsp:spPr>
        <a:xfrm>
          <a:off x="0" y="2393535"/>
          <a:ext cx="5473546" cy="0"/>
        </a:xfrm>
        <a:prstGeom prst="line">
          <a:avLst/>
        </a:prstGeom>
        <a:solidFill>
          <a:schemeClr val="accent2">
            <a:hueOff val="6858932"/>
            <a:satOff val="-4191"/>
            <a:lumOff val="-23135"/>
            <a:alphaOff val="0"/>
          </a:schemeClr>
        </a:solidFill>
        <a:ln w="12700" cap="flat" cmpd="sng" algn="ctr">
          <a:solidFill>
            <a:schemeClr val="accent2">
              <a:hueOff val="6858932"/>
              <a:satOff val="-4191"/>
              <a:lumOff val="-2313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9F11B91-DEB2-4244-ABB2-1CE6039A4301}">
      <dsp:nvSpPr>
        <dsp:cNvPr id="0" name=""/>
        <dsp:cNvSpPr/>
      </dsp:nvSpPr>
      <dsp:spPr>
        <a:xfrm>
          <a:off x="0" y="2393535"/>
          <a:ext cx="5473546" cy="11951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Strong personal values such an interest in children and public health, excellent communication and leaderships skills </a:t>
          </a:r>
          <a:endParaRPr lang="en-US" sz="1800" kern="1200" dirty="0"/>
        </a:p>
      </dsp:txBody>
      <dsp:txXfrm>
        <a:off x="0" y="2393535"/>
        <a:ext cx="5473546" cy="1195185"/>
      </dsp:txXfrm>
    </dsp:sp>
    <dsp:sp modelId="{DDACC71A-DDD3-4803-95A7-019E896DF91C}">
      <dsp:nvSpPr>
        <dsp:cNvPr id="0" name=""/>
        <dsp:cNvSpPr/>
      </dsp:nvSpPr>
      <dsp:spPr>
        <a:xfrm>
          <a:off x="0" y="3588720"/>
          <a:ext cx="5473546" cy="0"/>
        </a:xfrm>
        <a:prstGeom prst="line">
          <a:avLst/>
        </a:prstGeom>
        <a:solidFill>
          <a:schemeClr val="accent2">
            <a:hueOff val="10288398"/>
            <a:satOff val="-6286"/>
            <a:lumOff val="-34702"/>
            <a:alphaOff val="0"/>
          </a:schemeClr>
        </a:solidFill>
        <a:ln w="12700" cap="flat" cmpd="sng" algn="ctr">
          <a:solidFill>
            <a:schemeClr val="accent2">
              <a:hueOff val="10288398"/>
              <a:satOff val="-6286"/>
              <a:lumOff val="-3470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7B74E7A-A719-4DEE-8764-FE4BF6B02111}">
      <dsp:nvSpPr>
        <dsp:cNvPr id="0" name=""/>
        <dsp:cNvSpPr/>
      </dsp:nvSpPr>
      <dsp:spPr>
        <a:xfrm>
          <a:off x="0" y="3588720"/>
          <a:ext cx="5468200" cy="22850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They must uphold a commitment to their professional practice by following NMC guidelines and upholding the 6C’s of care and nursing.  </a:t>
          </a:r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800" kern="1200" dirty="0"/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A knowledge of related legislation procedures and standards and a commitment to health and safety.</a:t>
          </a:r>
          <a:endParaRPr lang="en-US" sz="1800" kern="1200" dirty="0"/>
        </a:p>
      </dsp:txBody>
      <dsp:txXfrm>
        <a:off x="0" y="3588720"/>
        <a:ext cx="5468200" cy="2285038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11D432-2EFB-4513-A88A-D8CA752FD7AA}">
      <dsp:nvSpPr>
        <dsp:cNvPr id="0" name=""/>
        <dsp:cNvSpPr/>
      </dsp:nvSpPr>
      <dsp:spPr>
        <a:xfrm>
          <a:off x="0" y="670"/>
          <a:ext cx="109728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9B72362-A83B-4D8F-9210-2FBE5F51C983}">
      <dsp:nvSpPr>
        <dsp:cNvPr id="0" name=""/>
        <dsp:cNvSpPr/>
      </dsp:nvSpPr>
      <dsp:spPr>
        <a:xfrm>
          <a:off x="0" y="670"/>
          <a:ext cx="10972800" cy="54912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>
              <a:hlinkClick xmlns:r="http://schemas.openxmlformats.org/officeDocument/2006/relationships" r:id="rId1"/>
            </a:rPr>
            <a:t>National careers (2024)https://www.nationalcareers.service.gov.uk</a:t>
          </a:r>
          <a:r>
            <a:rPr lang="en-GB" sz="1800" kern="1200" dirty="0"/>
            <a:t> (accessed March 20214)      </a:t>
          </a:r>
          <a:endParaRPr lang="en-US" sz="1800" kern="1200" dirty="0"/>
        </a:p>
      </dsp:txBody>
      <dsp:txXfrm>
        <a:off x="0" y="670"/>
        <a:ext cx="10972800" cy="549122"/>
      </dsp:txXfrm>
    </dsp:sp>
    <dsp:sp modelId="{62FB235A-26BD-4A51-955D-42C6EB4729CA}">
      <dsp:nvSpPr>
        <dsp:cNvPr id="0" name=""/>
        <dsp:cNvSpPr/>
      </dsp:nvSpPr>
      <dsp:spPr>
        <a:xfrm>
          <a:off x="0" y="549792"/>
          <a:ext cx="109728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89F1FAB-77AE-4C64-B7A0-D712756825D6}">
      <dsp:nvSpPr>
        <dsp:cNvPr id="0" name=""/>
        <dsp:cNvSpPr/>
      </dsp:nvSpPr>
      <dsp:spPr>
        <a:xfrm>
          <a:off x="0" y="522336"/>
          <a:ext cx="10972800" cy="54912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>
              <a:hlinkClick xmlns:r="http://schemas.openxmlformats.org/officeDocument/2006/relationships" r:id="rId2"/>
            </a:rPr>
            <a:t>Institute of Health Visiting(2023)https://www.ihv.org.uk(accessedat</a:t>
          </a:r>
          <a:r>
            <a:rPr lang="en-GB" sz="1800" kern="1200" dirty="0"/>
            <a:t> March 2024)</a:t>
          </a:r>
          <a:endParaRPr lang="en-US" sz="1800" kern="1200" dirty="0"/>
        </a:p>
      </dsp:txBody>
      <dsp:txXfrm>
        <a:off x="0" y="522336"/>
        <a:ext cx="10972800" cy="549122"/>
      </dsp:txXfrm>
    </dsp:sp>
    <dsp:sp modelId="{C889E409-4FEB-4BD3-8EEC-BD5D0CF41E11}">
      <dsp:nvSpPr>
        <dsp:cNvPr id="0" name=""/>
        <dsp:cNvSpPr/>
      </dsp:nvSpPr>
      <dsp:spPr>
        <a:xfrm>
          <a:off x="0" y="1098914"/>
          <a:ext cx="109728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D4875B8-6A92-48DC-B5EE-062E4CD6B9B3}">
      <dsp:nvSpPr>
        <dsp:cNvPr id="0" name=""/>
        <dsp:cNvSpPr/>
      </dsp:nvSpPr>
      <dsp:spPr>
        <a:xfrm>
          <a:off x="0" y="1098914"/>
          <a:ext cx="10972800" cy="54912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>
              <a:hlinkClick xmlns:r="http://schemas.openxmlformats.org/officeDocument/2006/relationships" r:id="rId3"/>
            </a:rPr>
            <a:t>The National College (2024)https://www.cpdonline.co.uk(accessedat</a:t>
          </a:r>
          <a:r>
            <a:rPr lang="en-GB" sz="1800" kern="1200" dirty="0"/>
            <a:t> March 2024)</a:t>
          </a:r>
          <a:endParaRPr lang="en-US" sz="1800" kern="1200" dirty="0"/>
        </a:p>
      </dsp:txBody>
      <dsp:txXfrm>
        <a:off x="0" y="1098914"/>
        <a:ext cx="10972800" cy="549122"/>
      </dsp:txXfrm>
    </dsp:sp>
    <dsp:sp modelId="{073D07DB-B7E1-4574-98A9-127DFEE80201}">
      <dsp:nvSpPr>
        <dsp:cNvPr id="0" name=""/>
        <dsp:cNvSpPr/>
      </dsp:nvSpPr>
      <dsp:spPr>
        <a:xfrm>
          <a:off x="0" y="1648037"/>
          <a:ext cx="109728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95E5A78-09F3-4DF2-8426-F61F971564CD}">
      <dsp:nvSpPr>
        <dsp:cNvPr id="0" name=""/>
        <dsp:cNvSpPr/>
      </dsp:nvSpPr>
      <dsp:spPr>
        <a:xfrm>
          <a:off x="0" y="1648037"/>
          <a:ext cx="10972800" cy="54912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>
              <a:hlinkClick xmlns:r="http://schemas.openxmlformats.org/officeDocument/2006/relationships" r:id="rId4"/>
            </a:rPr>
            <a:t>Nursing midwifery council https://www.nmc.org.uk(accessedat</a:t>
          </a:r>
          <a:r>
            <a:rPr lang="en-GB" sz="1800" kern="1200" dirty="0"/>
            <a:t>( March2024)</a:t>
          </a:r>
          <a:endParaRPr lang="en-US" sz="1800" kern="1200" dirty="0"/>
        </a:p>
      </dsp:txBody>
      <dsp:txXfrm>
        <a:off x="0" y="1648037"/>
        <a:ext cx="10972800" cy="549122"/>
      </dsp:txXfrm>
    </dsp:sp>
    <dsp:sp modelId="{748ABF31-4589-44B4-B8B2-172E2C2DC033}">
      <dsp:nvSpPr>
        <dsp:cNvPr id="0" name=""/>
        <dsp:cNvSpPr/>
      </dsp:nvSpPr>
      <dsp:spPr>
        <a:xfrm>
          <a:off x="0" y="2197159"/>
          <a:ext cx="109728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322953A-1AC4-4C46-8CAF-14EBC57CE27E}">
      <dsp:nvSpPr>
        <dsp:cNvPr id="0" name=""/>
        <dsp:cNvSpPr/>
      </dsp:nvSpPr>
      <dsp:spPr>
        <a:xfrm>
          <a:off x="0" y="2197159"/>
          <a:ext cx="10972800" cy="54912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>
              <a:hlinkClick xmlns:r="http://schemas.openxmlformats.org/officeDocument/2006/relationships" r:id="rId5"/>
            </a:rPr>
            <a:t>UK Health Security Agency (2024)https://www.ukhsa.blog.gov.uk</a:t>
          </a:r>
          <a:r>
            <a:rPr lang="en-GB" sz="1800" kern="1200" dirty="0"/>
            <a:t>(accessedat March2024)</a:t>
          </a:r>
          <a:endParaRPr lang="en-US" sz="1800" kern="1200" dirty="0"/>
        </a:p>
      </dsp:txBody>
      <dsp:txXfrm>
        <a:off x="0" y="2197159"/>
        <a:ext cx="10972800" cy="549122"/>
      </dsp:txXfrm>
    </dsp:sp>
    <dsp:sp modelId="{247DB8FA-1D99-463A-AD33-8C31AC3ED829}">
      <dsp:nvSpPr>
        <dsp:cNvPr id="0" name=""/>
        <dsp:cNvSpPr/>
      </dsp:nvSpPr>
      <dsp:spPr>
        <a:xfrm>
          <a:off x="0" y="2746281"/>
          <a:ext cx="109728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A8E733B-9E24-46A1-93A7-7FFAE13AC853}">
      <dsp:nvSpPr>
        <dsp:cNvPr id="0" name=""/>
        <dsp:cNvSpPr/>
      </dsp:nvSpPr>
      <dsp:spPr>
        <a:xfrm>
          <a:off x="0" y="2746281"/>
          <a:ext cx="10972800" cy="54912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>
              <a:hlinkClick xmlns:r="http://schemas.openxmlformats.org/officeDocument/2006/relationships" r:id="rId6"/>
            </a:rPr>
            <a:t>Careers Wales https://www.careerswales.gov.wales</a:t>
          </a:r>
          <a:r>
            <a:rPr lang="en-GB" sz="1800" kern="1200" dirty="0"/>
            <a:t>(accessedat March 2024)</a:t>
          </a:r>
          <a:endParaRPr lang="en-US" sz="1800" kern="1200" dirty="0"/>
        </a:p>
      </dsp:txBody>
      <dsp:txXfrm>
        <a:off x="0" y="2746281"/>
        <a:ext cx="10972800" cy="549122"/>
      </dsp:txXfrm>
    </dsp:sp>
    <dsp:sp modelId="{A13ABA42-189C-4F5D-85E4-3356B77523D6}">
      <dsp:nvSpPr>
        <dsp:cNvPr id="0" name=""/>
        <dsp:cNvSpPr/>
      </dsp:nvSpPr>
      <dsp:spPr>
        <a:xfrm>
          <a:off x="0" y="3295403"/>
          <a:ext cx="109728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3FB9022-CA1A-4BAD-8206-DCF5FDD5A95E}">
      <dsp:nvSpPr>
        <dsp:cNvPr id="0" name=""/>
        <dsp:cNvSpPr/>
      </dsp:nvSpPr>
      <dsp:spPr>
        <a:xfrm>
          <a:off x="0" y="3295403"/>
          <a:ext cx="10972800" cy="54912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>
              <a:hlinkClick xmlns:r="http://schemas.openxmlformats.org/officeDocument/2006/relationships" r:id="rId7"/>
            </a:rPr>
            <a:t>NHS Wales(2024) https://www.heiw.nhs.wales</a:t>
          </a:r>
          <a:r>
            <a:rPr lang="en-GB" sz="1800" kern="1200" dirty="0"/>
            <a:t>(accessedat March 2024</a:t>
          </a:r>
          <a:endParaRPr lang="en-US" sz="1800" kern="1200" dirty="0"/>
        </a:p>
      </dsp:txBody>
      <dsp:txXfrm>
        <a:off x="0" y="3295403"/>
        <a:ext cx="10972800" cy="549122"/>
      </dsp:txXfrm>
    </dsp:sp>
    <dsp:sp modelId="{107AE5F5-455F-4886-AD81-E1E7BB0117F1}">
      <dsp:nvSpPr>
        <dsp:cNvPr id="0" name=""/>
        <dsp:cNvSpPr/>
      </dsp:nvSpPr>
      <dsp:spPr>
        <a:xfrm>
          <a:off x="0" y="3844525"/>
          <a:ext cx="109728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DFBD0BB-5E76-4542-9F6D-C06D0367E32C}">
      <dsp:nvSpPr>
        <dsp:cNvPr id="0" name=""/>
        <dsp:cNvSpPr/>
      </dsp:nvSpPr>
      <dsp:spPr>
        <a:xfrm>
          <a:off x="0" y="3844525"/>
          <a:ext cx="10972800" cy="54912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>
              <a:hlinkClick xmlns:r="http://schemas.openxmlformats.org/officeDocument/2006/relationships" r:id="rId8"/>
            </a:rPr>
            <a:t>Welsh Government Services and Information(2024) https://www.gov.wales</a:t>
          </a:r>
          <a:r>
            <a:rPr lang="en-GB" sz="1800" kern="1200" dirty="0"/>
            <a:t>(accessedat March 2024)</a:t>
          </a:r>
          <a:endParaRPr lang="en-US" sz="1800" kern="1200" dirty="0"/>
        </a:p>
      </dsp:txBody>
      <dsp:txXfrm>
        <a:off x="0" y="3844525"/>
        <a:ext cx="10972800" cy="549122"/>
      </dsp:txXfrm>
    </dsp:sp>
    <dsp:sp modelId="{ABE06947-ADE1-4404-A6A8-D36A6E9BA529}">
      <dsp:nvSpPr>
        <dsp:cNvPr id="0" name=""/>
        <dsp:cNvSpPr/>
      </dsp:nvSpPr>
      <dsp:spPr>
        <a:xfrm>
          <a:off x="0" y="4393648"/>
          <a:ext cx="109728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55D9CBE-ECEC-4673-96D7-6EDB9B305407}">
      <dsp:nvSpPr>
        <dsp:cNvPr id="0" name=""/>
        <dsp:cNvSpPr/>
      </dsp:nvSpPr>
      <dsp:spPr>
        <a:xfrm>
          <a:off x="0" y="4393648"/>
          <a:ext cx="10972800" cy="54912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>
              <a:hlinkClick xmlns:r="http://schemas.openxmlformats.org/officeDocument/2006/relationships" r:id="rId9"/>
            </a:rPr>
            <a:t>Health Under 5s(2024) https://www.healthforunder5s.co.uk</a:t>
          </a:r>
          <a:r>
            <a:rPr lang="en-GB" sz="1800" kern="1200" dirty="0"/>
            <a:t>(accessedat March2024)</a:t>
          </a:r>
          <a:endParaRPr lang="en-US" sz="1800" kern="1200" dirty="0"/>
        </a:p>
      </dsp:txBody>
      <dsp:txXfrm>
        <a:off x="0" y="4393648"/>
        <a:ext cx="10972800" cy="549122"/>
      </dsp:txXfrm>
    </dsp:sp>
    <dsp:sp modelId="{28D8A54F-3095-4641-8161-69D6B9970EE5}">
      <dsp:nvSpPr>
        <dsp:cNvPr id="0" name=""/>
        <dsp:cNvSpPr/>
      </dsp:nvSpPr>
      <dsp:spPr>
        <a:xfrm>
          <a:off x="0" y="4942770"/>
          <a:ext cx="109728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8941591-FCCF-4397-A4A7-1B92978AE3E5}">
      <dsp:nvSpPr>
        <dsp:cNvPr id="0" name=""/>
        <dsp:cNvSpPr/>
      </dsp:nvSpPr>
      <dsp:spPr>
        <a:xfrm>
          <a:off x="0" y="4942770"/>
          <a:ext cx="10972800" cy="54912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>
              <a:hlinkClick xmlns:r="http://schemas.openxmlformats.org/officeDocument/2006/relationships" r:id="rId10"/>
            </a:rPr>
            <a:t>NHS(2024)https://www.nhs.uk.co.uk</a:t>
          </a:r>
          <a:r>
            <a:rPr lang="en-GB" sz="1800" kern="1200" dirty="0"/>
            <a:t>(accessedat March2024)</a:t>
          </a:r>
          <a:endParaRPr lang="en-US" sz="1800" kern="1200" dirty="0"/>
        </a:p>
      </dsp:txBody>
      <dsp:txXfrm>
        <a:off x="0" y="4942770"/>
        <a:ext cx="10972800" cy="54912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6/7/layout/BasicLinearProcessNumbered">
  <dgm:title val="Basic Linear Process Numbered"/>
  <dgm:desc val="Used to show a progression; a timeline; sequential steps in a task, process, or workflow; or to emphasize movement or direction. Automatic numbers have been introduced to show the steps of the process which appears in a circle. Level 1 and Level 2 text appear in a rectangle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101" type="sibTrans" cxnId="4">
          <dgm:prSet phldrT="1"/>
          <dgm:t>
            <a:bodyPr/>
            <a:lstStyle/>
            <a:p>
              <a:r>
                <a:t>1</a:t>
              </a:r>
            </a:p>
          </dgm:t>
        </dgm:pt>
        <dgm:pt modelId="201" type="sibTrans" cxnId="5">
          <dgm:prSet phldrT="2"/>
          <dgm:t>
            <a:bodyPr/>
            <a:lstStyle/>
            <a:p>
              <a:r>
                <a:t>2</a:t>
              </a:r>
            </a:p>
          </dgm:t>
        </dgm:pt>
        <dgm:pt modelId="301" type="sibTrans" cxnId="6">
          <dgm:prSet phldrT="3"/>
          <dgm:t>
            <a:bodyPr/>
            <a:lstStyle/>
            <a:p>
              <a:r>
                <a:t>3</a:t>
              </a:r>
            </a:p>
          </dgm:t>
        </dgm:pt>
      </dgm:ptLst>
      <dgm:cxnLst>
        <dgm:cxn modelId="4" srcId="0" destId="1" srcOrd="0" destOrd="0" sibTransId="101"/>
        <dgm:cxn modelId="5" srcId="0" destId="2" srcOrd="1" destOrd="0" sibTransId="201"/>
        <dgm:cxn modelId="6" srcId="0" destId="3" srcOrd="2" destOrd="0" sibTransId="301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animLvl val="lvl"/>
      <dgm:resizeHandles val="exact"/>
    </dgm:varLst>
    <dgm:alg type="lin">
      <dgm:param type="linDir" val="fromL"/>
      <dgm:param type="nodeVertAlign" val="t"/>
    </dgm:alg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0.1"/>
      <dgm:constr type="primFontSz" for="des" forName="sibTransNodeCircle" op="equ"/>
      <dgm:constr type="primFontSz" for="des" forName="nodeText" op="equ"/>
      <dgm:constr type="h" for="des" forName="sibTransNodeCircle" op="equ"/>
      <dgm:constr type="w" for="des" forName="sibTransNodeCircle" op="equ"/>
    </dgm:constrLst>
    <dgm:ruleLst>
      <dgm:rule type="h" val="NaN" fact="1.2" max="NaN"/>
    </dgm:ruleLst>
    <dgm:forEach name="Name4" axis="ch" ptType="node">
      <dgm:layoutNode name="compositeNode">
        <dgm:varLst>
          <dgm:bulletEnabled val="1"/>
        </dgm:varLst>
        <dgm:alg type="composite"/>
        <dgm:constrLst>
          <dgm:constr type="h" refType="w" op="lte" fact="1.4"/>
          <dgm:constr type="w" for="ch" forName="bgRect" refType="w"/>
          <dgm:constr type="h" for="ch" forName="bgRect" refType="h"/>
          <dgm:constr type="t" for="ch" forName="bgRect"/>
          <dgm:constr type="l" for="ch" forName="bgRect"/>
          <dgm:constr type="h" for="ch" forName="sibTransNodeCircle" refType="h" refFor="ch" refForName="bgRect" fact="0.3"/>
          <dgm:constr type="w" for="ch" forName="sibTransNodeCircle" refType="h" refFor="ch" refForName="sibTransNodeCircle"/>
          <dgm:constr type="ctrX" for="ch" forName="sibTransNodeCircle" refType="w" fact="0.5"/>
          <dgm:constr type="ctrY" for="ch" forName="sibTransNodeCircle" refType="h" fact="0.25"/>
          <dgm:constr type="r" for="ch" forName="nodeText" refType="r" refFor="ch" refForName="bgRect"/>
          <dgm:constr type="h" for="ch" forName="nodeText" refType="h" refFor="ch" refForName="bgRect" fact="0.6"/>
          <dgm:constr type="t" for="ch" forName="nodeText" refType="h" refFor="ch" refForName="bgRect" fact="0.38"/>
          <dgm:constr type="b" for="ch" forName="bottomLine" refType="b" refFor="ch" refForName="bgRect"/>
          <dgm:constr type="w" for="ch" forName="bottomLine" refType="w" refFor="ch" refForName="bgRect"/>
          <dgm:constr type="h" for="ch" forName="bottomLine" val="0.002"/>
        </dgm:constrLst>
        <dgm:ruleLst/>
        <dgm:layoutNode name="bgRect" styleLbl="bgAccFollowNode1">
          <dgm:alg type="sp"/>
          <dgm:shape xmlns:r="http://schemas.openxmlformats.org/officeDocument/2006/relationships" type="rect" r:blip="">
            <dgm:adjLst/>
          </dgm:shape>
          <dgm:presOf axis="self"/>
          <dgm:constrLst/>
          <dgm:ruleLst/>
        </dgm:layoutNode>
        <dgm:forEach name="Name19" axis="followSib" ptType="sibTrans" hideLastTrans="0" cnt="1">
          <dgm:layoutNode name="sibTransNodeCircle" styleLbl="alignNode1">
            <dgm:varLst>
              <dgm:chMax val="0"/>
              <dgm:bulletEnabled/>
            </dgm:varLst>
            <dgm:presOf axis="self" ptType="sibTrans"/>
            <dgm:alg type="tx">
              <dgm:param type="txAnchorVert" val="mid"/>
              <dgm:param type="txAnchorHorzCh" val="ctr"/>
            </dgm:alg>
            <dgm:shape xmlns:r="http://schemas.openxmlformats.org/officeDocument/2006/relationships" type="ellipse" r:blip="">
              <dgm:adjLst/>
            </dgm:shape>
            <dgm:constrLst>
              <dgm:constr type="w" refType="h" op="lte"/>
              <dgm:constr type="primFontSz" val="48"/>
              <dgm:constr type="tMarg" val="1"/>
              <dgm:constr type="lMarg" refType="w" fact="0.221"/>
              <dgm:constr type="rMarg" refType="w" fact="0.221"/>
              <dgm:constr type="bMarg" val="1"/>
            </dgm:constrLst>
            <dgm:ruleLst>
              <dgm:rule type="primFontSz" val="14" fact="NaN" max="NaN"/>
            </dgm:ruleLst>
          </dgm:layoutNode>
        </dgm:forEach>
        <dgm:layoutNode name="bottomLine" styleLbl="alignNode1">
          <dgm:varLst/>
          <dgm:presOf/>
          <dgm:alg type="sp"/>
          <dgm:shape xmlns:r="http://schemas.openxmlformats.org/officeDocument/2006/relationships" type="rect" r:blip="">
            <dgm:adjLst/>
          </dgm:shape>
          <dgm:constrLst/>
          <dgm:ruleLst/>
        </dgm:layoutNode>
        <dgm:layoutNode name="nodeText" styleLbl="bgAccFollowNode1" moveWith="bgRect">
          <dgm:varLst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-1" hideGeom="1">
            <dgm:adjLst/>
          </dgm:shape>
          <dgm:presOf axis="desOrSelf" ptType="node"/>
          <dgm:constrLst>
            <dgm:constr type="primFontSz" val="26"/>
            <dgm:constr type="tMarg" val="26"/>
            <dgm:constr type="lMarg" refType="w" fact="0.221"/>
            <dgm:constr type="rMarg" refType="w" fact="0.221"/>
            <dgm:constr type="bMarg" val="26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  <dgm:extLst>
    <a:ext uri="{4F341089-5ED1-44EC-B178-C955D00A3D55}">
      <dgm1611:autoBuNodeInfoLst xmlns:dgm1611="http://schemas.microsoft.com/office/drawing/2016/11/diagram">
        <dgm1611:autoBuNodeInfo lvl="1" ptType="sibTrans">
          <dgm1611:buPr prefix="" leadZeros="0">
            <a:buAutoNum type="arabicParenBoth"/>
          </dgm1611:buPr>
        </dgm1611:autoBuNodeInfo>
      </dgm1611:autoBuNodeInfoLst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6/7/layout/HorizontalActionList">
  <dgm:title val="Horizontal Action List"/>
  <dgm:desc val="Used to show non-sequential or grouped lists of information. Works well with large amounts of text. All text has the same level of emphasis, and direction is not implied."/>
  <dgm:catLst>
    <dgm:cat type="list" pri="5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 fact="0.6"/>
      <dgm:constr type="h" for="des" forName="composite" op="equ"/>
      <dgm:constr type="w" for="ch" forName="composite" refType="w"/>
      <dgm:constr type="w" for="des" forName="parTx"/>
      <dgm:constr type="h" for="des" forName="parTx" op="equ"/>
      <dgm:constr type="w" for="des" forName="desTx"/>
      <dgm:constr type="primFontSz" for="des" forName="parTx" val="54"/>
      <dgm:constr type="primFontSz" for="des" forName="desTx" refType="primFontSz" refFor="des" refForName="parTx" op="lte" fact="0.75"/>
      <dgm:constr type="h" for="des" forName="desTx" op="equ"/>
      <dgm:constr type="w" for="ch" forName="space" op="equ" val="3"/>
    </dgm:constrLst>
    <dgm:ruleLst>
      <dgm:rule type="w" for="ch" forName="composite" val="0" fact="NaN" max="NaN"/>
    </dgm:ruleLst>
    <dgm:forEach name="Name6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3"/>
            <dgm:constr type="h"/>
            <dgm:constr type="tMarg" refType="w" fact="0.224"/>
            <dgm:constr type="bMarg" refType="w" fact="0.224"/>
            <dgm:constr type="lMarg" refType="w" fact="0.224"/>
            <dgm:constr type="rMarg" refType="w" fact="0.224"/>
          </dgm:constrLst>
          <dgm:ruleLst>
            <dgm:rule type="h" val="INF" fact="NaN" max="NaN"/>
            <dgm:rule type="primFontSz" val="14" fact="NaN" max="NaN"/>
          </dgm:ruleLst>
        </dgm:layoutNode>
        <dgm:layoutNode name="desTx" styleLbl="alignAccFollowNode1">
          <dgm:varLst/>
          <dgm:alg type="tx">
            <dgm:param type="stBulletLvl" val="0"/>
            <dgm:param type="txAnchorVert" val="t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primFontSz" val="28"/>
            <dgm:constr type="tMarg" refType="w" fact="0.28"/>
            <dgm:constr type="bMarg" refType="w" fact="0.28"/>
            <dgm:constr type="lMarg" refType="w" fact="0.28"/>
            <dgm:constr type="rMarg" refType="w" fact="0.28"/>
          </dgm:constrLst>
          <dgm:ruleLst>
            <dgm:rule type="h" val="INF" fact="NaN" max="NaN"/>
            <dgm:rule type="primFontSz" val="11" fact="NaN" max="NaN"/>
          </dgm:ruleLst>
        </dgm:layoutNode>
      </dgm:layoutNode>
      <dgm:forEach name="Name19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5EF58D-B62B-40BB-83AA-9D07CFC4ED2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2648" y="557783"/>
            <a:ext cx="10969752" cy="313080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6AC06D3-F571-4213-A2A4-6A1915120CE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12648" y="3902206"/>
            <a:ext cx="10969752" cy="2240529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A10580-AD31-4B8F-8448-55A666AC17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5A860-F335-4252-AA00-24FB67ED2982}" type="datetime1">
              <a:rPr lang="en-US" smtClean="0"/>
              <a:t>7/24/2024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EC99C8-515A-4FEA-9CD2-6D0BF46CF6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72AF1B-1868-4C05-B6C3-9EBF29A50A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22286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E6D384-B2C5-42A4-9774-A931C39BA5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8D736C-5FCC-43BC-B824-A90F2CC5D1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4A3A50-B922-45BE-945D-7ED3EBD83F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BC802-30E3-4658-9CCA-F873646FEC67}" type="datetime1">
              <a:rPr lang="en-US" smtClean="0"/>
              <a:t>7/24/2024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241F78-20DE-4D53-BB25-79E5C4E1AB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643084-C669-4FDF-87D4-F22D36BB82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28227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C6C559-800C-489A-9174-7901F92B0D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57784"/>
            <a:ext cx="10969752" cy="3146400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42B5C3-320B-4CFD-B6A7-A28C7E435B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12648" y="3902207"/>
            <a:ext cx="10969752" cy="2187443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FCA372-3F42-4113-A73B-5FDCF93CB5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227A3-19CE-4153-81CE-64EB7AB094B3}" type="datetime1">
              <a:rPr lang="en-US" smtClean="0"/>
              <a:t>7/24/2024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DA1197-0C78-4878-B086-5D206EA491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1B83D8-FD42-44FF-AA20-944A519CC0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8329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D685AA-B5C7-4E3D-85FA-94F3C73E59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3AFEEA-6F3F-4630-A950-61C05D2FAFB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0" y="2081369"/>
            <a:ext cx="5410200" cy="409559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AC36817-B869-4D19-9EE8-A3166B0E159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2" y="2081369"/>
            <a:ext cx="5410200" cy="409559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074146-2374-4321-AEBB-3E9B09D779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9A100-10F6-477E-8847-29D479EF1C92}" type="datetime1">
              <a:rPr lang="en-US" smtClean="0"/>
              <a:t>7/24/2024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C42337B-B902-4DC2-BB94-02B8A75492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4AD585-B83C-4ECF-AF42-8DDF6996B7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98563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3A9ADB-3495-481F-BB4E-9C7128B17B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65125"/>
            <a:ext cx="10745788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D6FF4C-26CB-4281-A2F7-6CBE451867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1895096"/>
            <a:ext cx="5387975" cy="823912"/>
          </a:xfrm>
        </p:spPr>
        <p:txBody>
          <a:bodyPr anchor="b"/>
          <a:lstStyle>
            <a:lvl1pPr marL="0" indent="0">
              <a:buNone/>
              <a:defRPr sz="2400" b="0" i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F2E72A9-F222-45B4-9355-C04C058641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" y="2842211"/>
            <a:ext cx="5387975" cy="334745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A699F6E-77AD-4EBC-BAF9-5A43CDEC41E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67890" y="1895096"/>
            <a:ext cx="5414510" cy="823912"/>
          </a:xfrm>
        </p:spPr>
        <p:txBody>
          <a:bodyPr anchor="b"/>
          <a:lstStyle>
            <a:lvl1pPr marL="0" indent="0">
              <a:buNone/>
              <a:defRPr sz="2400" b="0" i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0F77677-7169-4591-B047-0678815F48E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67890" y="2842211"/>
            <a:ext cx="5414510" cy="334745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482A6EB-0285-4FA4-A00C-A7F716084F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128AB-198A-495F-8475-FDB360C9873F}" type="datetime1">
              <a:rPr lang="en-US" smtClean="0"/>
              <a:t>7/24/2024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6D39526-82B8-402C-8A2B-82EF8F3F3A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55EC9E6-6FF1-4541-9CB1-A2FF9D8521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5936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170F54-6CED-4251-A0A6-32CCD1213F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572C8E6-49D6-46A5-8DC3-B0D8E683C9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A235E-F8FD-479F-9FC7-18BE84110877}" type="datetime1">
              <a:rPr lang="en-US" smtClean="0"/>
              <a:t>7/24/2024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B883CBA-77CD-4490-A5F3-BAA8FC254A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EA5FF79-61B6-4693-8547-95B1F2F7A1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66318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FBDCB94-13E9-41CB-88F0-D30A1791DC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90F09B-68DA-462E-9DB4-4C9ADAB8CBCC}" type="datetime1">
              <a:rPr lang="en-US" smtClean="0"/>
              <a:t>7/24/2024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44795A4-736C-426D-8559-5AD589275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B2A2ACD-17F3-4C16-8E77-86EC92CCD5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00559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7FCB2E-B68A-48F9-8B20-CDED818FB6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9" y="457199"/>
            <a:ext cx="4970822" cy="266020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081C83-64B5-4BFD-A163-75C2EA7F89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457200"/>
            <a:ext cx="5483352" cy="5744003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25D44AD-E361-48A3-936D-DDA0D514451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12649" y="3329989"/>
            <a:ext cx="4970822" cy="2871216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9EED06C-E016-489C-8863-EA1BE998BC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C4E36-FABE-47EB-AA7F-C19A93824617}" type="datetime1">
              <a:rPr lang="en-US" smtClean="0"/>
              <a:t>7/24/2024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59161F0-D253-49A7-9A08-7A0A228146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742C61A-B326-40A7-A286-90D0544BBC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81801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F2DF6F-D00F-4CE4-8701-B006273461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9" y="457199"/>
            <a:ext cx="4970822" cy="266748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A0FF7AB-F851-4425-8407-996C920E684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096000" y="457199"/>
            <a:ext cx="5483352" cy="5403851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2ED6CF5-154F-4615-8CDC-E2BFA61FAB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12649" y="3322708"/>
            <a:ext cx="4970822" cy="254628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1A5C400-0D13-495F-8C4E-EC3CDF5F22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9CE6B-5DE6-4A2D-B72E-5E8969F9F56F}" type="datetime1">
              <a:rPr lang="en-US" smtClean="0"/>
              <a:t>7/24/2024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CB290D7-98AC-45E5-A7D6-73520AFC73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94276C-2BD2-4C4F-AC04-DD3D73768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87879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5170B0-C1C5-4976-80E8-6B4F90EB36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97593EE-493E-4BCE-8992-24CA63E1E0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80919F-FDDD-42FB-8422-A0665D558D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B1048-0047-48CA-88BA-D69B470942CF}" type="datetime1">
              <a:rPr lang="en-US" smtClean="0"/>
              <a:t>7/24/2024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16D38A-35F8-4667-A1F4-49644471E9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9CC230-78B7-487B-9C95-CB00868F6F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40166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14CB826-D9AA-4689-B8C0-38D999F0D06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557784"/>
            <a:ext cx="2854452" cy="564342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61F1CDD-16FB-45E0-9887-24374C56764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12648" y="557784"/>
            <a:ext cx="7734300" cy="564342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846397-BBD2-4426-B1F5-FD6EA3CDC8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83879-648C-49A9-81A2-0EF5946532D0}" type="datetime1">
              <a:rPr lang="en-US" smtClean="0"/>
              <a:t>7/24/2024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AB91E4-73D0-4ACD-8F54-00EE6FB1D6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B28C61-59FE-44D6-A7D6-AAD292232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15462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042E603F-28B7-4831-BF23-65FBAB13D5FB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4D39700F-2B10-4402-A7DD-06EE224588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-1" y="232968"/>
            <a:ext cx="9560477" cy="6625032"/>
          </a:xfrm>
          <a:custGeom>
            <a:avLst/>
            <a:gdLst>
              <a:gd name="connsiteX0" fmla="*/ 8831314 w 9263816"/>
              <a:gd name="connsiteY0" fmla="*/ 5943878 h 6858000"/>
              <a:gd name="connsiteX1" fmla="*/ 9179783 w 9263816"/>
              <a:gd name="connsiteY1" fmla="*/ 6086141 h 6858000"/>
              <a:gd name="connsiteX2" fmla="*/ 9260887 w 9263816"/>
              <a:gd name="connsiteY2" fmla="*/ 6279156 h 6858000"/>
              <a:gd name="connsiteX3" fmla="*/ 8925621 w 9263816"/>
              <a:gd name="connsiteY3" fmla="*/ 6708712 h 6858000"/>
              <a:gd name="connsiteX4" fmla="*/ 8496050 w 9263816"/>
              <a:gd name="connsiteY4" fmla="*/ 6373449 h 6858000"/>
              <a:gd name="connsiteX5" fmla="*/ 8831314 w 9263816"/>
              <a:gd name="connsiteY5" fmla="*/ 5943878 h 6858000"/>
              <a:gd name="connsiteX6" fmla="*/ 7397485 w 9263816"/>
              <a:gd name="connsiteY6" fmla="*/ 5931706 h 6858000"/>
              <a:gd name="connsiteX7" fmla="*/ 7917779 w 9263816"/>
              <a:gd name="connsiteY7" fmla="*/ 6191864 h 6858000"/>
              <a:gd name="connsiteX8" fmla="*/ 8013467 w 9263816"/>
              <a:gd name="connsiteY8" fmla="*/ 6375784 h 6858000"/>
              <a:gd name="connsiteX9" fmla="*/ 8021879 w 9263816"/>
              <a:gd name="connsiteY9" fmla="*/ 6753751 h 6858000"/>
              <a:gd name="connsiteX10" fmla="*/ 7981316 w 9263816"/>
              <a:gd name="connsiteY10" fmla="*/ 6858000 h 6858000"/>
              <a:gd name="connsiteX11" fmla="*/ 6819486 w 9263816"/>
              <a:gd name="connsiteY11" fmla="*/ 6858000 h 6858000"/>
              <a:gd name="connsiteX12" fmla="*/ 6785199 w 9263816"/>
              <a:gd name="connsiteY12" fmla="*/ 6781101 h 6858000"/>
              <a:gd name="connsiteX13" fmla="*/ 7196747 w 9263816"/>
              <a:gd name="connsiteY13" fmla="*/ 5964309 h 6858000"/>
              <a:gd name="connsiteX14" fmla="*/ 7397485 w 9263816"/>
              <a:gd name="connsiteY14" fmla="*/ 5931706 h 6858000"/>
              <a:gd name="connsiteX15" fmla="*/ 1505570 w 9263816"/>
              <a:gd name="connsiteY15" fmla="*/ 227178 h 6858000"/>
              <a:gd name="connsiteX16" fmla="*/ 2026489 w 9263816"/>
              <a:gd name="connsiteY16" fmla="*/ 392370 h 6858000"/>
              <a:gd name="connsiteX17" fmla="*/ 2444553 w 9263816"/>
              <a:gd name="connsiteY17" fmla="*/ 1654853 h 6858000"/>
              <a:gd name="connsiteX18" fmla="*/ 3183153 w 9263816"/>
              <a:gd name="connsiteY18" fmla="*/ 2116208 h 6858000"/>
              <a:gd name="connsiteX19" fmla="*/ 4288384 w 9263816"/>
              <a:gd name="connsiteY19" fmla="*/ 1291908 h 6858000"/>
              <a:gd name="connsiteX20" fmla="*/ 5472602 w 9263816"/>
              <a:gd name="connsiteY20" fmla="*/ 1697818 h 6858000"/>
              <a:gd name="connsiteX21" fmla="*/ 5844697 w 9263816"/>
              <a:gd name="connsiteY21" fmla="*/ 3444791 h 6858000"/>
              <a:gd name="connsiteX22" fmla="*/ 6715674 w 9263816"/>
              <a:gd name="connsiteY22" fmla="*/ 4065208 h 6858000"/>
              <a:gd name="connsiteX23" fmla="*/ 8130429 w 9263816"/>
              <a:gd name="connsiteY23" fmla="*/ 4101787 h 6858000"/>
              <a:gd name="connsiteX24" fmla="*/ 8624630 w 9263816"/>
              <a:gd name="connsiteY24" fmla="*/ 4686202 h 6858000"/>
              <a:gd name="connsiteX25" fmla="*/ 8623843 w 9263816"/>
              <a:gd name="connsiteY25" fmla="*/ 4685749 h 6858000"/>
              <a:gd name="connsiteX26" fmla="*/ 8646859 w 9263816"/>
              <a:gd name="connsiteY26" fmla="*/ 4835156 h 6858000"/>
              <a:gd name="connsiteX27" fmla="*/ 8079403 w 9263816"/>
              <a:gd name="connsiteY27" fmla="*/ 5661624 h 6858000"/>
              <a:gd name="connsiteX28" fmla="*/ 6833105 w 9263816"/>
              <a:gd name="connsiteY28" fmla="*/ 5397208 h 6858000"/>
              <a:gd name="connsiteX29" fmla="*/ 5900832 w 9263816"/>
              <a:gd name="connsiteY29" fmla="*/ 5944462 h 6858000"/>
              <a:gd name="connsiteX30" fmla="*/ 6067212 w 9263816"/>
              <a:gd name="connsiteY30" fmla="*/ 6811916 h 6858000"/>
              <a:gd name="connsiteX31" fmla="*/ 6089565 w 9263816"/>
              <a:gd name="connsiteY31" fmla="*/ 6858000 h 6858000"/>
              <a:gd name="connsiteX32" fmla="*/ 0 w 9263816"/>
              <a:gd name="connsiteY32" fmla="*/ 6858000 h 6858000"/>
              <a:gd name="connsiteX33" fmla="*/ 0 w 9263816"/>
              <a:gd name="connsiteY33" fmla="*/ 2181377 h 6858000"/>
              <a:gd name="connsiteX34" fmla="*/ 73069 w 9263816"/>
              <a:gd name="connsiteY34" fmla="*/ 2215839 h 6858000"/>
              <a:gd name="connsiteX35" fmla="*/ 335445 w 9263816"/>
              <a:gd name="connsiteY35" fmla="*/ 2237140 h 6858000"/>
              <a:gd name="connsiteX36" fmla="*/ 752878 w 9263816"/>
              <a:gd name="connsiteY36" fmla="*/ 1445285 h 6858000"/>
              <a:gd name="connsiteX37" fmla="*/ 1202551 w 9263816"/>
              <a:gd name="connsiteY37" fmla="*/ 314229 h 6858000"/>
              <a:gd name="connsiteX38" fmla="*/ 1505570 w 9263816"/>
              <a:gd name="connsiteY38" fmla="*/ 227178 h 6858000"/>
              <a:gd name="connsiteX39" fmla="*/ 3142509 w 9263816"/>
              <a:gd name="connsiteY39" fmla="*/ 68854 h 6858000"/>
              <a:gd name="connsiteX40" fmla="*/ 3490978 w 9263816"/>
              <a:gd name="connsiteY40" fmla="*/ 211117 h 6858000"/>
              <a:gd name="connsiteX41" fmla="*/ 3572083 w 9263816"/>
              <a:gd name="connsiteY41" fmla="*/ 404131 h 6858000"/>
              <a:gd name="connsiteX42" fmla="*/ 3236814 w 9263816"/>
              <a:gd name="connsiteY42" fmla="*/ 833688 h 6858000"/>
              <a:gd name="connsiteX43" fmla="*/ 2807245 w 9263816"/>
              <a:gd name="connsiteY43" fmla="*/ 498425 h 6858000"/>
              <a:gd name="connsiteX44" fmla="*/ 3142509 w 9263816"/>
              <a:gd name="connsiteY44" fmla="*/ 68854 h 6858000"/>
              <a:gd name="connsiteX45" fmla="*/ 0 w 9263816"/>
              <a:gd name="connsiteY45" fmla="*/ 0 h 6858000"/>
              <a:gd name="connsiteX46" fmla="*/ 39858 w 9263816"/>
              <a:gd name="connsiteY46" fmla="*/ 0 h 6858000"/>
              <a:gd name="connsiteX47" fmla="*/ 65022 w 9263816"/>
              <a:gd name="connsiteY47" fmla="*/ 5834 h 6858000"/>
              <a:gd name="connsiteX48" fmla="*/ 389258 w 9263816"/>
              <a:gd name="connsiteY48" fmla="*/ 235630 h 6858000"/>
              <a:gd name="connsiteX49" fmla="*/ 485484 w 9263816"/>
              <a:gd name="connsiteY49" fmla="*/ 420070 h 6858000"/>
              <a:gd name="connsiteX50" fmla="*/ 74229 w 9263816"/>
              <a:gd name="connsiteY50" fmla="*/ 1237955 h 6858000"/>
              <a:gd name="connsiteX51" fmla="*/ 0 w 9263816"/>
              <a:gd name="connsiteY51" fmla="*/ 125447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9263816" h="6858000">
                <a:moveTo>
                  <a:pt x="8831314" y="5943878"/>
                </a:moveTo>
                <a:cubicBezTo>
                  <a:pt x="8964281" y="5927490"/>
                  <a:pt x="9096260" y="5981362"/>
                  <a:pt x="9179783" y="6086141"/>
                </a:cubicBezTo>
                <a:cubicBezTo>
                  <a:pt x="9224074" y="6141769"/>
                  <a:pt x="9252211" y="6208560"/>
                  <a:pt x="9260887" y="6279156"/>
                </a:cubicBezTo>
                <a:cubicBezTo>
                  <a:pt x="9286897" y="6490362"/>
                  <a:pt x="9136845" y="6682672"/>
                  <a:pt x="8925621" y="6708712"/>
                </a:cubicBezTo>
                <a:cubicBezTo>
                  <a:pt x="8714398" y="6734766"/>
                  <a:pt x="8522062" y="6584655"/>
                  <a:pt x="8496050" y="6373449"/>
                </a:cubicBezTo>
                <a:cubicBezTo>
                  <a:pt x="8470038" y="6162229"/>
                  <a:pt x="8620090" y="5969920"/>
                  <a:pt x="8831314" y="5943878"/>
                </a:cubicBezTo>
                <a:close/>
                <a:moveTo>
                  <a:pt x="7397485" y="5931706"/>
                </a:moveTo>
                <a:cubicBezTo>
                  <a:pt x="7598431" y="5931157"/>
                  <a:pt x="7792965" y="6024548"/>
                  <a:pt x="7917779" y="6191864"/>
                </a:cubicBezTo>
                <a:cubicBezTo>
                  <a:pt x="7959204" y="6247714"/>
                  <a:pt x="7991530" y="6309792"/>
                  <a:pt x="8013467" y="6375784"/>
                </a:cubicBezTo>
                <a:cubicBezTo>
                  <a:pt x="8055425" y="6502973"/>
                  <a:pt x="8055748" y="6633888"/>
                  <a:pt x="8021879" y="6753751"/>
                </a:cubicBezTo>
                <a:lnTo>
                  <a:pt x="7981316" y="6858000"/>
                </a:lnTo>
                <a:lnTo>
                  <a:pt x="6819486" y="6858000"/>
                </a:lnTo>
                <a:lnTo>
                  <a:pt x="6785199" y="6781101"/>
                </a:lnTo>
                <a:cubicBezTo>
                  <a:pt x="6673307" y="6441922"/>
                  <a:pt x="6857485" y="6076251"/>
                  <a:pt x="7196747" y="5964309"/>
                </a:cubicBezTo>
                <a:cubicBezTo>
                  <a:pt x="7262809" y="5942509"/>
                  <a:pt x="7330503" y="5931889"/>
                  <a:pt x="7397485" y="5931706"/>
                </a:cubicBezTo>
                <a:close/>
                <a:moveTo>
                  <a:pt x="1505570" y="227178"/>
                </a:moveTo>
                <a:cubicBezTo>
                  <a:pt x="1691018" y="218628"/>
                  <a:pt x="1889853" y="275403"/>
                  <a:pt x="2026489" y="392370"/>
                </a:cubicBezTo>
                <a:cubicBezTo>
                  <a:pt x="2369898" y="685965"/>
                  <a:pt x="2078266" y="1147857"/>
                  <a:pt x="2444553" y="1654853"/>
                </a:cubicBezTo>
                <a:cubicBezTo>
                  <a:pt x="2492906" y="1721679"/>
                  <a:pt x="2800482" y="2144546"/>
                  <a:pt x="3183153" y="2116208"/>
                </a:cubicBezTo>
                <a:cubicBezTo>
                  <a:pt x="3673561" y="2080541"/>
                  <a:pt x="3723222" y="1441614"/>
                  <a:pt x="4288384" y="1291908"/>
                </a:cubicBezTo>
                <a:cubicBezTo>
                  <a:pt x="4689065" y="1185875"/>
                  <a:pt x="5207943" y="1366633"/>
                  <a:pt x="5472602" y="1697818"/>
                </a:cubicBezTo>
                <a:cubicBezTo>
                  <a:pt x="5891294" y="2221754"/>
                  <a:pt x="5408012" y="2790179"/>
                  <a:pt x="5844697" y="3444791"/>
                </a:cubicBezTo>
                <a:cubicBezTo>
                  <a:pt x="6149900" y="3902467"/>
                  <a:pt x="6672672" y="4053594"/>
                  <a:pt x="6715674" y="4065208"/>
                </a:cubicBezTo>
                <a:cubicBezTo>
                  <a:pt x="7326423" y="4232519"/>
                  <a:pt x="7677158" y="3817020"/>
                  <a:pt x="8130429" y="4101787"/>
                </a:cubicBezTo>
                <a:cubicBezTo>
                  <a:pt x="8226340" y="4161985"/>
                  <a:pt x="8536372" y="4356819"/>
                  <a:pt x="8624630" y="4686202"/>
                </a:cubicBezTo>
                <a:lnTo>
                  <a:pt x="8623843" y="4685749"/>
                </a:lnTo>
                <a:cubicBezTo>
                  <a:pt x="8636924" y="4734567"/>
                  <a:pt x="8644635" y="4784678"/>
                  <a:pt x="8646859" y="4835156"/>
                </a:cubicBezTo>
                <a:cubicBezTo>
                  <a:pt x="8662596" y="5196604"/>
                  <a:pt x="8398383" y="5562326"/>
                  <a:pt x="8079403" y="5661624"/>
                </a:cubicBezTo>
                <a:cubicBezTo>
                  <a:pt x="7649807" y="5795217"/>
                  <a:pt x="7430996" y="5350293"/>
                  <a:pt x="6833105" y="5397208"/>
                </a:cubicBezTo>
                <a:cubicBezTo>
                  <a:pt x="6519033" y="5421527"/>
                  <a:pt x="6056658" y="5595550"/>
                  <a:pt x="5900832" y="5944462"/>
                </a:cubicBezTo>
                <a:cubicBezTo>
                  <a:pt x="5770548" y="6236600"/>
                  <a:pt x="5916359" y="6515160"/>
                  <a:pt x="6067212" y="6811916"/>
                </a:cubicBezTo>
                <a:lnTo>
                  <a:pt x="6089565" y="6858000"/>
                </a:lnTo>
                <a:lnTo>
                  <a:pt x="0" y="6858000"/>
                </a:lnTo>
                <a:lnTo>
                  <a:pt x="0" y="2181377"/>
                </a:lnTo>
                <a:lnTo>
                  <a:pt x="73069" y="2215839"/>
                </a:lnTo>
                <a:cubicBezTo>
                  <a:pt x="165116" y="2251829"/>
                  <a:pt x="254486" y="2263171"/>
                  <a:pt x="335445" y="2237140"/>
                </a:cubicBezTo>
                <a:cubicBezTo>
                  <a:pt x="594718" y="2153707"/>
                  <a:pt x="688441" y="1733807"/>
                  <a:pt x="752878" y="1445285"/>
                </a:cubicBezTo>
                <a:cubicBezTo>
                  <a:pt x="925059" y="674068"/>
                  <a:pt x="975076" y="456292"/>
                  <a:pt x="1202551" y="314229"/>
                </a:cubicBezTo>
                <a:cubicBezTo>
                  <a:pt x="1287853" y="260956"/>
                  <a:pt x="1394302" y="232308"/>
                  <a:pt x="1505570" y="227178"/>
                </a:cubicBezTo>
                <a:close/>
                <a:moveTo>
                  <a:pt x="3142509" y="68854"/>
                </a:moveTo>
                <a:cubicBezTo>
                  <a:pt x="3275474" y="52467"/>
                  <a:pt x="3407455" y="106339"/>
                  <a:pt x="3490978" y="211117"/>
                </a:cubicBezTo>
                <a:cubicBezTo>
                  <a:pt x="3535271" y="266744"/>
                  <a:pt x="3563404" y="333535"/>
                  <a:pt x="3572083" y="404131"/>
                </a:cubicBezTo>
                <a:cubicBezTo>
                  <a:pt x="3598092" y="615337"/>
                  <a:pt x="3448040" y="807648"/>
                  <a:pt x="3236814" y="833688"/>
                </a:cubicBezTo>
                <a:cubicBezTo>
                  <a:pt x="3025594" y="859741"/>
                  <a:pt x="2833255" y="709631"/>
                  <a:pt x="2807245" y="498425"/>
                </a:cubicBezTo>
                <a:cubicBezTo>
                  <a:pt x="2781232" y="287207"/>
                  <a:pt x="2931283" y="94896"/>
                  <a:pt x="3142509" y="68854"/>
                </a:cubicBezTo>
                <a:close/>
                <a:moveTo>
                  <a:pt x="0" y="0"/>
                </a:moveTo>
                <a:lnTo>
                  <a:pt x="39858" y="0"/>
                </a:lnTo>
                <a:lnTo>
                  <a:pt x="65022" y="5834"/>
                </a:lnTo>
                <a:cubicBezTo>
                  <a:pt x="191545" y="45606"/>
                  <a:pt x="305874" y="124173"/>
                  <a:pt x="389258" y="235630"/>
                </a:cubicBezTo>
                <a:cubicBezTo>
                  <a:pt x="430983" y="291600"/>
                  <a:pt x="463360" y="353876"/>
                  <a:pt x="485484" y="420070"/>
                </a:cubicBezTo>
                <a:cubicBezTo>
                  <a:pt x="597711" y="759508"/>
                  <a:pt x="413661" y="1125662"/>
                  <a:pt x="74229" y="1237955"/>
                </a:cubicBezTo>
                <a:lnTo>
                  <a:pt x="0" y="1254477"/>
                </a:lnTo>
                <a:close/>
              </a:path>
            </a:pathLst>
          </a:cu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760C036-BBCE-4F9E-AD56-DD36D4407B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557784"/>
            <a:ext cx="109728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A5D7EC-1E6A-473F-B5A4-18CDFB6CF9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2106204"/>
            <a:ext cx="10972800" cy="40365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9981C7-34D5-49A4-949D-715FD4BD8FE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lang="en-US" sz="800" kern="1200" cap="all" spc="200" smtClean="0">
                <a:solidFill>
                  <a:schemeClr val="tx1"/>
                </a:solidFill>
                <a:latin typeface="+mn-lt"/>
                <a:ea typeface="+mn-ea"/>
                <a:cs typeface="Segoe UI Semilight" panose="020B0402040204020203" pitchFamily="34" charset="0"/>
              </a:defRPr>
            </a:lvl1pPr>
          </a:lstStyle>
          <a:p>
            <a:fld id="{F481A142-DA77-4A5F-AD1F-14E6C18F0F5F}" type="datetime1">
              <a:rPr lang="en-US" smtClean="0"/>
              <a:t>7/24/2024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85CE6E-733D-4C60-B40B-C7C10CB5AFB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lang="en-US" sz="800" kern="1200" cap="all" spc="200" dirty="0">
                <a:solidFill>
                  <a:schemeClr val="tx1"/>
                </a:solidFill>
                <a:latin typeface="+mn-lt"/>
                <a:ea typeface="+mn-ea"/>
                <a:cs typeface="Segoe UI Semilight" panose="020B0402040204020203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D80D8B-7909-4114-8EBA-C3086DC62B0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34600" y="6356350"/>
            <a:ext cx="1447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en-US" sz="800" kern="1200" cap="all" spc="200" smtClean="0">
                <a:solidFill>
                  <a:schemeClr val="tx1"/>
                </a:solidFill>
                <a:latin typeface="+mn-lt"/>
                <a:ea typeface="+mn-ea"/>
                <a:cs typeface="Segoe UI Semilight" panose="020B0402040204020203" pitchFamily="34" charset="0"/>
              </a:defRPr>
            </a:lvl1pPr>
          </a:lstStyle>
          <a:p>
            <a:fld id="{1F646F3F-274D-499B-ABBE-824EB4ABDC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40117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8" r:id="rId1"/>
    <p:sldLayoutId id="2147483759" r:id="rId2"/>
    <p:sldLayoutId id="2147483760" r:id="rId3"/>
    <p:sldLayoutId id="2147483761" r:id="rId4"/>
    <p:sldLayoutId id="2147483762" r:id="rId5"/>
    <p:sldLayoutId id="2147483756" r:id="rId6"/>
    <p:sldLayoutId id="2147483752" r:id="rId7"/>
    <p:sldLayoutId id="2147483753" r:id="rId8"/>
    <p:sldLayoutId id="2147483754" r:id="rId9"/>
    <p:sldLayoutId id="2147483755" r:id="rId10"/>
    <p:sldLayoutId id="2147483757" r:id="rId1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10000"/>
        </a:lnSpc>
        <a:spcBef>
          <a:spcPts val="1000"/>
        </a:spcBef>
        <a:buClr>
          <a:schemeClr val="accent5"/>
        </a:buClr>
        <a:buFont typeface="Avenir Next LT Pro" panose="020B0504020202020204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228600" indent="0" algn="l" defTabSz="914400" rtl="0" eaLnBrk="1" latinLnBrk="0" hangingPunct="1">
        <a:lnSpc>
          <a:spcPct val="110000"/>
        </a:lnSpc>
        <a:spcBef>
          <a:spcPts val="500"/>
        </a:spcBef>
        <a:buClr>
          <a:schemeClr val="accent5"/>
        </a:buClr>
        <a:buFont typeface="Avenir Next LT Pro" panose="020B0504020202020204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57200" indent="0" algn="l" defTabSz="914400" rtl="0" eaLnBrk="1" latinLnBrk="0" hangingPunct="1">
        <a:lnSpc>
          <a:spcPct val="110000"/>
        </a:lnSpc>
        <a:spcBef>
          <a:spcPts val="500"/>
        </a:spcBef>
        <a:buClr>
          <a:schemeClr val="accent5"/>
        </a:buClr>
        <a:buFont typeface="Avenir Next LT Pro" panose="020B0504020202020204" pitchFamily="34" charset="0"/>
        <a:buNone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85800" indent="0" algn="l" defTabSz="914400" rtl="0" eaLnBrk="1" latinLnBrk="0" hangingPunct="1">
        <a:lnSpc>
          <a:spcPct val="110000"/>
        </a:lnSpc>
        <a:spcBef>
          <a:spcPts val="500"/>
        </a:spcBef>
        <a:buClr>
          <a:schemeClr val="accent5"/>
        </a:buClr>
        <a:buFont typeface="Avenir Next LT Pro" panose="020B0504020202020204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914400" indent="0" algn="l" defTabSz="914400" rtl="0" eaLnBrk="1" latinLnBrk="0" hangingPunct="1">
        <a:lnSpc>
          <a:spcPct val="110000"/>
        </a:lnSpc>
        <a:spcBef>
          <a:spcPts val="500"/>
        </a:spcBef>
        <a:buClr>
          <a:schemeClr val="accent5"/>
        </a:buClr>
        <a:buFont typeface="Avenir Next LT Pro" panose="020B0504020202020204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hyperlink" Target="https://www.pngall.com/scholarship-png/download/65913" TargetMode="External"/><Relationship Id="rId7" Type="http://schemas.openxmlformats.org/officeDocument/2006/relationships/diagramColors" Target="../diagrams/colors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Relationship Id="rId9" Type="http://schemas.openxmlformats.org/officeDocument/2006/relationships/hyperlink" Target="https://creativecommons.org/licenses/by-nc/3.0/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.xml"/><Relationship Id="rId3" Type="http://schemas.openxmlformats.org/officeDocument/2006/relationships/hyperlink" Target="https://www.middleeastmonitor.com/20171224-uaes-nmc-healthcare-in-talks-to-run-struggling-saudi-hospital/" TargetMode="External"/><Relationship Id="rId7" Type="http://schemas.openxmlformats.org/officeDocument/2006/relationships/diagramQuickStyle" Target="../diagrams/quickStyle2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2.xml"/><Relationship Id="rId5" Type="http://schemas.openxmlformats.org/officeDocument/2006/relationships/diagramData" Target="../diagrams/data2.xml"/><Relationship Id="rId4" Type="http://schemas.openxmlformats.org/officeDocument/2006/relationships/hyperlink" Target="https://creativecommons.org/licenses/by-nc-sa/3.0/" TargetMode="External"/><Relationship Id="rId9" Type="http://schemas.microsoft.com/office/2007/relationships/diagramDrawing" Target="../diagrams/drawing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Background Fill">
            <a:extLst>
              <a:ext uri="{FF2B5EF4-FFF2-40B4-BE49-F238E27FC236}">
                <a16:creationId xmlns:a16="http://schemas.microsoft.com/office/drawing/2014/main" id="{68CA250C-CF5A-4736-9249-D6111F7C55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1A85303E-1D59-4477-A849-22C7FEACDC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2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2648" y="557783"/>
            <a:ext cx="3901736" cy="3130807"/>
          </a:xfrm>
        </p:spPr>
        <p:txBody>
          <a:bodyPr>
            <a:normAutofit/>
          </a:bodyPr>
          <a:lstStyle/>
          <a:p>
            <a:r>
              <a:rPr lang="en-GB" sz="5600">
                <a:solidFill>
                  <a:srgbClr val="FFFFFF"/>
                </a:solidFill>
              </a:rPr>
              <a:t>The role of the Health Visitor.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12648" y="3902206"/>
            <a:ext cx="3901736" cy="2240529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GB" sz="2800">
                <a:solidFill>
                  <a:srgbClr val="FFFFFF"/>
                </a:solidFill>
              </a:rPr>
              <a:t>Lisa Quinn</a:t>
            </a:r>
          </a:p>
          <a:p>
            <a:r>
              <a:rPr lang="en-GB" sz="2800">
                <a:solidFill>
                  <a:srgbClr val="FFFFFF"/>
                </a:solidFill>
              </a:rPr>
              <a:t>2314138</a:t>
            </a:r>
          </a:p>
        </p:txBody>
      </p:sp>
      <p:pic>
        <p:nvPicPr>
          <p:cNvPr id="18" name="Picture 17" descr="Analysing medical x-ray results">
            <a:extLst>
              <a:ext uri="{FF2B5EF4-FFF2-40B4-BE49-F238E27FC236}">
                <a16:creationId xmlns:a16="http://schemas.microsoft.com/office/drawing/2014/main" id="{EB13E084-8759-9460-4D07-8117DC07330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7044" r="2522" b="-1"/>
          <a:stretch/>
        </p:blipFill>
        <p:spPr>
          <a:xfrm>
            <a:off x="4955602" y="10"/>
            <a:ext cx="7236398" cy="6857990"/>
          </a:xfrm>
          <a:custGeom>
            <a:avLst/>
            <a:gdLst/>
            <a:ahLst/>
            <a:cxnLst/>
            <a:rect l="l" t="t" r="r" b="b"/>
            <a:pathLst>
              <a:path w="7726675" h="6858000">
                <a:moveTo>
                  <a:pt x="2975226" y="5978334"/>
                </a:moveTo>
                <a:cubicBezTo>
                  <a:pt x="3002582" y="5978928"/>
                  <a:pt x="3030286" y="5982273"/>
                  <a:pt x="3058007" y="5988576"/>
                </a:cubicBezTo>
                <a:cubicBezTo>
                  <a:pt x="3279778" y="6038998"/>
                  <a:pt x="3418684" y="6259656"/>
                  <a:pt x="3368261" y="6481427"/>
                </a:cubicBezTo>
                <a:cubicBezTo>
                  <a:pt x="3317839" y="6703198"/>
                  <a:pt x="3097182" y="6842104"/>
                  <a:pt x="2875410" y="6791681"/>
                </a:cubicBezTo>
                <a:cubicBezTo>
                  <a:pt x="2653640" y="6741259"/>
                  <a:pt x="2514734" y="6520601"/>
                  <a:pt x="2565157" y="6298830"/>
                </a:cubicBezTo>
                <a:cubicBezTo>
                  <a:pt x="2609276" y="6104780"/>
                  <a:pt x="2783732" y="5974174"/>
                  <a:pt x="2975226" y="5978334"/>
                </a:cubicBezTo>
                <a:close/>
                <a:moveTo>
                  <a:pt x="542891" y="1298362"/>
                </a:moveTo>
                <a:cubicBezTo>
                  <a:pt x="578216" y="1299129"/>
                  <a:pt x="613991" y="1303448"/>
                  <a:pt x="649789" y="1311587"/>
                </a:cubicBezTo>
                <a:cubicBezTo>
                  <a:pt x="936170" y="1376700"/>
                  <a:pt x="1115545" y="1661643"/>
                  <a:pt x="1050432" y="1948025"/>
                </a:cubicBezTo>
                <a:cubicBezTo>
                  <a:pt x="985319" y="2234407"/>
                  <a:pt x="700376" y="2413781"/>
                  <a:pt x="413995" y="2348669"/>
                </a:cubicBezTo>
                <a:cubicBezTo>
                  <a:pt x="127612" y="2283556"/>
                  <a:pt x="-51762" y="1998612"/>
                  <a:pt x="13351" y="1712231"/>
                </a:cubicBezTo>
                <a:cubicBezTo>
                  <a:pt x="70325" y="1461647"/>
                  <a:pt x="295606" y="1292990"/>
                  <a:pt x="542891" y="1298362"/>
                </a:cubicBezTo>
                <a:close/>
                <a:moveTo>
                  <a:pt x="362049" y="446831"/>
                </a:moveTo>
                <a:cubicBezTo>
                  <a:pt x="382746" y="447281"/>
                  <a:pt x="403706" y="449811"/>
                  <a:pt x="424679" y="454579"/>
                </a:cubicBezTo>
                <a:cubicBezTo>
                  <a:pt x="592463" y="492727"/>
                  <a:pt x="697554" y="659668"/>
                  <a:pt x="659405" y="827452"/>
                </a:cubicBezTo>
                <a:cubicBezTo>
                  <a:pt x="621257" y="995236"/>
                  <a:pt x="454318" y="1100327"/>
                  <a:pt x="286534" y="1062179"/>
                </a:cubicBezTo>
                <a:cubicBezTo>
                  <a:pt x="118749" y="1024031"/>
                  <a:pt x="13658" y="857091"/>
                  <a:pt x="51806" y="689306"/>
                </a:cubicBezTo>
                <a:cubicBezTo>
                  <a:pt x="85186" y="542495"/>
                  <a:pt x="217172" y="443684"/>
                  <a:pt x="362049" y="446831"/>
                </a:cubicBezTo>
                <a:close/>
                <a:moveTo>
                  <a:pt x="688320" y="0"/>
                </a:moveTo>
                <a:lnTo>
                  <a:pt x="5442022" y="0"/>
                </a:lnTo>
                <a:lnTo>
                  <a:pt x="7726675" y="0"/>
                </a:lnTo>
                <a:lnTo>
                  <a:pt x="7726675" y="988372"/>
                </a:lnTo>
                <a:lnTo>
                  <a:pt x="7726675" y="6858000"/>
                </a:lnTo>
                <a:lnTo>
                  <a:pt x="4265234" y="6858000"/>
                </a:lnTo>
                <a:lnTo>
                  <a:pt x="4167452" y="6648946"/>
                </a:lnTo>
                <a:cubicBezTo>
                  <a:pt x="4064668" y="6438534"/>
                  <a:pt x="3951418" y="6237194"/>
                  <a:pt x="3802376" y="6067515"/>
                </a:cubicBezTo>
                <a:cubicBezTo>
                  <a:pt x="3433898" y="5648543"/>
                  <a:pt x="2855445" y="5560200"/>
                  <a:pt x="2314714" y="5492960"/>
                </a:cubicBezTo>
                <a:cubicBezTo>
                  <a:pt x="1689319" y="5415368"/>
                  <a:pt x="1105502" y="5269445"/>
                  <a:pt x="626568" y="4822392"/>
                </a:cubicBezTo>
                <a:cubicBezTo>
                  <a:pt x="42544" y="4277286"/>
                  <a:pt x="59772" y="3691233"/>
                  <a:pt x="462831" y="3184007"/>
                </a:cubicBezTo>
                <a:cubicBezTo>
                  <a:pt x="688845" y="2899538"/>
                  <a:pt x="972083" y="2660548"/>
                  <a:pt x="1228189" y="2399566"/>
                </a:cubicBezTo>
                <a:cubicBezTo>
                  <a:pt x="1460698" y="2161897"/>
                  <a:pt x="1522193" y="1866062"/>
                  <a:pt x="1384674" y="1566341"/>
                </a:cubicBezTo>
                <a:cubicBezTo>
                  <a:pt x="1239184" y="1249484"/>
                  <a:pt x="1095206" y="930335"/>
                  <a:pt x="922279" y="628332"/>
                </a:cubicBezTo>
                <a:cubicBezTo>
                  <a:pt x="805583" y="424593"/>
                  <a:pt x="731712" y="225291"/>
                  <a:pt x="693729" y="33341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4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7" name="Background Fill">
            <a:extLst>
              <a:ext uri="{FF2B5EF4-FFF2-40B4-BE49-F238E27FC236}">
                <a16:creationId xmlns:a16="http://schemas.microsoft.com/office/drawing/2014/main" id="{B937640E-EF7A-4A6C-A950-D12B7D5C92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76ADA084-C86B-4F3C-8077-6A8999CC46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4EE5D53-A862-02FA-DA3A-D78D41AC51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552782"/>
            <a:ext cx="5369169" cy="1591902"/>
          </a:xfrm>
        </p:spPr>
        <p:txBody>
          <a:bodyPr>
            <a:normAutofit/>
          </a:bodyPr>
          <a:lstStyle/>
          <a:p>
            <a:r>
              <a:rPr lang="en-GB" dirty="0">
                <a:cs typeface="Posterama"/>
              </a:rPr>
              <a:t>INTRODUCTION.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7AAD6E-F995-2E8F-2278-E4EE8033B6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0198" y="2848303"/>
            <a:ext cx="5632947" cy="2816774"/>
          </a:xfrm>
        </p:spPr>
        <p:txBody>
          <a:bodyPr vert="horz" lIns="91440" tIns="45720" rIns="91440" bIns="45720" rtlCol="0" anchor="t">
            <a:normAutofit fontScale="62500" lnSpcReduction="20000"/>
          </a:bodyPr>
          <a:lstStyle/>
          <a:p>
            <a:pPr marL="457200" indent="-457200">
              <a:lnSpc>
                <a:spcPct val="100000"/>
              </a:lnSpc>
              <a:buFont typeface="Arial" panose="020B0604020202020204" pitchFamily="34" charset="0"/>
              <a:buChar char="•"/>
            </a:pPr>
            <a:endParaRPr lang="en-GB" sz="1900" dirty="0"/>
          </a:p>
          <a:p>
            <a:pPr lvl="1">
              <a:lnSpc>
                <a:spcPct val="100000"/>
              </a:lnSpc>
            </a:pPr>
            <a:endParaRPr lang="en-GB" sz="1900" dirty="0"/>
          </a:p>
          <a:p>
            <a:pPr lvl="1">
              <a:lnSpc>
                <a:spcPct val="100000"/>
              </a:lnSpc>
            </a:pPr>
            <a:endParaRPr lang="en-GB" sz="1900" dirty="0"/>
          </a:p>
          <a:p>
            <a:pPr lvl="1">
              <a:lnSpc>
                <a:spcPct val="100000"/>
              </a:lnSpc>
            </a:pPr>
            <a:endParaRPr lang="en-GB" sz="3600" dirty="0"/>
          </a:p>
          <a:p>
            <a:pPr lvl="1">
              <a:lnSpc>
                <a:spcPct val="100000"/>
              </a:lnSpc>
            </a:pPr>
            <a:r>
              <a:rPr lang="en-GB" sz="3600" dirty="0"/>
              <a:t>This presentation will explain the role of the health visitor. The personal and professional skills needed, and the professional guidelines that should always be followed</a:t>
            </a:r>
            <a:r>
              <a:rPr lang="en-GB" sz="2800" dirty="0"/>
              <a:t>.</a:t>
            </a:r>
            <a:br>
              <a:rPr lang="en-GB" sz="2800" dirty="0"/>
            </a:br>
            <a:r>
              <a:rPr lang="en-GB" sz="2000" dirty="0"/>
              <a:t> </a:t>
            </a:r>
          </a:p>
        </p:txBody>
      </p:sp>
      <p:pic>
        <p:nvPicPr>
          <p:cNvPr id="23" name="Picture 22" descr="Stethoscope">
            <a:extLst>
              <a:ext uri="{FF2B5EF4-FFF2-40B4-BE49-F238E27FC236}">
                <a16:creationId xmlns:a16="http://schemas.microsoft.com/office/drawing/2014/main" id="{6C5F3080-2E23-490B-34E0-500C0BB1DC6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4403" r="18875" b="-1"/>
          <a:stretch/>
        </p:blipFill>
        <p:spPr>
          <a:xfrm>
            <a:off x="6364448" y="10"/>
            <a:ext cx="5827552" cy="6857990"/>
          </a:xfrm>
          <a:custGeom>
            <a:avLst/>
            <a:gdLst/>
            <a:ahLst/>
            <a:cxnLst/>
            <a:rect l="l" t="t" r="r" b="b"/>
            <a:pathLst>
              <a:path w="5827552" h="6858000">
                <a:moveTo>
                  <a:pt x="391440" y="4232571"/>
                </a:moveTo>
                <a:cubicBezTo>
                  <a:pt x="581049" y="4232571"/>
                  <a:pt x="734757" y="4386279"/>
                  <a:pt x="734757" y="4575888"/>
                </a:cubicBezTo>
                <a:cubicBezTo>
                  <a:pt x="734757" y="4765497"/>
                  <a:pt x="581049" y="4919205"/>
                  <a:pt x="391440" y="4919205"/>
                </a:cubicBezTo>
                <a:cubicBezTo>
                  <a:pt x="201831" y="4919205"/>
                  <a:pt x="48123" y="4765497"/>
                  <a:pt x="48123" y="4575888"/>
                </a:cubicBezTo>
                <a:cubicBezTo>
                  <a:pt x="48123" y="4386279"/>
                  <a:pt x="201831" y="4232571"/>
                  <a:pt x="391440" y="4232571"/>
                </a:cubicBezTo>
                <a:close/>
                <a:moveTo>
                  <a:pt x="247368" y="1806694"/>
                </a:moveTo>
                <a:cubicBezTo>
                  <a:pt x="383986" y="1806694"/>
                  <a:pt x="494736" y="1917444"/>
                  <a:pt x="494736" y="2054062"/>
                </a:cubicBezTo>
                <a:cubicBezTo>
                  <a:pt x="494736" y="2190680"/>
                  <a:pt x="383986" y="2301430"/>
                  <a:pt x="247368" y="2301430"/>
                </a:cubicBezTo>
                <a:cubicBezTo>
                  <a:pt x="110750" y="2301430"/>
                  <a:pt x="0" y="2190680"/>
                  <a:pt x="0" y="2054062"/>
                </a:cubicBezTo>
                <a:cubicBezTo>
                  <a:pt x="0" y="1917444"/>
                  <a:pt x="110750" y="1806694"/>
                  <a:pt x="247368" y="1806694"/>
                </a:cubicBezTo>
                <a:close/>
                <a:moveTo>
                  <a:pt x="247369" y="1294715"/>
                </a:moveTo>
                <a:cubicBezTo>
                  <a:pt x="326938" y="1294715"/>
                  <a:pt x="391441" y="1359218"/>
                  <a:pt x="391441" y="1438787"/>
                </a:cubicBezTo>
                <a:cubicBezTo>
                  <a:pt x="391441" y="1518356"/>
                  <a:pt x="326938" y="1582859"/>
                  <a:pt x="247369" y="1582859"/>
                </a:cubicBezTo>
                <a:cubicBezTo>
                  <a:pt x="167800" y="1582859"/>
                  <a:pt x="103297" y="1518356"/>
                  <a:pt x="103297" y="1438787"/>
                </a:cubicBezTo>
                <a:cubicBezTo>
                  <a:pt x="103297" y="1359218"/>
                  <a:pt x="167800" y="1294715"/>
                  <a:pt x="247369" y="1294715"/>
                </a:cubicBezTo>
                <a:close/>
                <a:moveTo>
                  <a:pt x="480671" y="0"/>
                </a:moveTo>
                <a:lnTo>
                  <a:pt x="5827552" y="0"/>
                </a:lnTo>
                <a:lnTo>
                  <a:pt x="5827552" y="6858000"/>
                </a:lnTo>
                <a:lnTo>
                  <a:pt x="5825818" y="6858000"/>
                </a:lnTo>
                <a:lnTo>
                  <a:pt x="236731" y="6858000"/>
                </a:lnTo>
                <a:lnTo>
                  <a:pt x="225831" y="6841105"/>
                </a:lnTo>
                <a:cubicBezTo>
                  <a:pt x="35993" y="6490332"/>
                  <a:pt x="58970" y="6027176"/>
                  <a:pt x="314550" y="5720066"/>
                </a:cubicBezTo>
                <a:cubicBezTo>
                  <a:pt x="1530043" y="4259025"/>
                  <a:pt x="615593" y="4079388"/>
                  <a:pt x="503588" y="3464278"/>
                </a:cubicBezTo>
                <a:cubicBezTo>
                  <a:pt x="330606" y="2514465"/>
                  <a:pt x="722867" y="2276432"/>
                  <a:pt x="675681" y="1809180"/>
                </a:cubicBezTo>
                <a:cubicBezTo>
                  <a:pt x="624359" y="1301070"/>
                  <a:pt x="219491" y="1102027"/>
                  <a:pt x="245003" y="646882"/>
                </a:cubicBezTo>
                <a:cubicBezTo>
                  <a:pt x="249830" y="424885"/>
                  <a:pt x="318025" y="228632"/>
                  <a:pt x="431196" y="6414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8702424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Background Fill">
            <a:extLst>
              <a:ext uri="{FF2B5EF4-FFF2-40B4-BE49-F238E27FC236}">
                <a16:creationId xmlns:a16="http://schemas.microsoft.com/office/drawing/2014/main" id="{B937640E-EF7A-4A6C-A950-D12B7D5C92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76ADA084-C86B-4F3C-8077-6A8999CC46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C024F0A-56D3-C58E-2AAC-FF2202AA11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552782"/>
            <a:ext cx="5369169" cy="949447"/>
          </a:xfrm>
        </p:spPr>
        <p:txBody>
          <a:bodyPr>
            <a:normAutofit/>
          </a:bodyPr>
          <a:lstStyle/>
          <a:p>
            <a:r>
              <a:rPr lang="en-GB" dirty="0">
                <a:cs typeface="Posterama"/>
              </a:rPr>
              <a:t>ACADEMIC SKILLS.</a:t>
            </a:r>
          </a:p>
        </p:txBody>
      </p:sp>
      <p:pic>
        <p:nvPicPr>
          <p:cNvPr id="4" name="Picture 3" descr="A black graduation cap with a red tassel&#10;&#10;Description automatically generated">
            <a:extLst>
              <a:ext uri="{FF2B5EF4-FFF2-40B4-BE49-F238E27FC236}">
                <a16:creationId xmlns:a16="http://schemas.microsoft.com/office/drawing/2014/main" id="{7B9DA9EF-1F41-ABAC-885C-95C9259732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r="15025"/>
          <a:stretch/>
        </p:blipFill>
        <p:spPr>
          <a:xfrm>
            <a:off x="6096000" y="10"/>
            <a:ext cx="6092952" cy="6857990"/>
          </a:xfrm>
          <a:custGeom>
            <a:avLst/>
            <a:gdLst/>
            <a:ahLst/>
            <a:cxnLst/>
            <a:rect l="l" t="t" r="r" b="b"/>
            <a:pathLst>
              <a:path w="5827552" h="6858000">
                <a:moveTo>
                  <a:pt x="391440" y="4232571"/>
                </a:moveTo>
                <a:cubicBezTo>
                  <a:pt x="581049" y="4232571"/>
                  <a:pt x="734757" y="4386279"/>
                  <a:pt x="734757" y="4575888"/>
                </a:cubicBezTo>
                <a:cubicBezTo>
                  <a:pt x="734757" y="4765497"/>
                  <a:pt x="581049" y="4919205"/>
                  <a:pt x="391440" y="4919205"/>
                </a:cubicBezTo>
                <a:cubicBezTo>
                  <a:pt x="201831" y="4919205"/>
                  <a:pt x="48123" y="4765497"/>
                  <a:pt x="48123" y="4575888"/>
                </a:cubicBezTo>
                <a:cubicBezTo>
                  <a:pt x="48123" y="4386279"/>
                  <a:pt x="201831" y="4232571"/>
                  <a:pt x="391440" y="4232571"/>
                </a:cubicBezTo>
                <a:close/>
                <a:moveTo>
                  <a:pt x="247368" y="1806694"/>
                </a:moveTo>
                <a:cubicBezTo>
                  <a:pt x="383986" y="1806694"/>
                  <a:pt x="494736" y="1917444"/>
                  <a:pt x="494736" y="2054062"/>
                </a:cubicBezTo>
                <a:cubicBezTo>
                  <a:pt x="494736" y="2190680"/>
                  <a:pt x="383986" y="2301430"/>
                  <a:pt x="247368" y="2301430"/>
                </a:cubicBezTo>
                <a:cubicBezTo>
                  <a:pt x="110750" y="2301430"/>
                  <a:pt x="0" y="2190680"/>
                  <a:pt x="0" y="2054062"/>
                </a:cubicBezTo>
                <a:cubicBezTo>
                  <a:pt x="0" y="1917444"/>
                  <a:pt x="110750" y="1806694"/>
                  <a:pt x="247368" y="1806694"/>
                </a:cubicBezTo>
                <a:close/>
                <a:moveTo>
                  <a:pt x="247369" y="1294715"/>
                </a:moveTo>
                <a:cubicBezTo>
                  <a:pt x="326938" y="1294715"/>
                  <a:pt x="391441" y="1359218"/>
                  <a:pt x="391441" y="1438787"/>
                </a:cubicBezTo>
                <a:cubicBezTo>
                  <a:pt x="391441" y="1518356"/>
                  <a:pt x="326938" y="1582859"/>
                  <a:pt x="247369" y="1582859"/>
                </a:cubicBezTo>
                <a:cubicBezTo>
                  <a:pt x="167800" y="1582859"/>
                  <a:pt x="103297" y="1518356"/>
                  <a:pt x="103297" y="1438787"/>
                </a:cubicBezTo>
                <a:cubicBezTo>
                  <a:pt x="103297" y="1359218"/>
                  <a:pt x="167800" y="1294715"/>
                  <a:pt x="247369" y="1294715"/>
                </a:cubicBezTo>
                <a:close/>
                <a:moveTo>
                  <a:pt x="480671" y="0"/>
                </a:moveTo>
                <a:lnTo>
                  <a:pt x="5827552" y="0"/>
                </a:lnTo>
                <a:lnTo>
                  <a:pt x="5827552" y="6858000"/>
                </a:lnTo>
                <a:lnTo>
                  <a:pt x="5825818" y="6858000"/>
                </a:lnTo>
                <a:lnTo>
                  <a:pt x="236731" y="6858000"/>
                </a:lnTo>
                <a:lnTo>
                  <a:pt x="225831" y="6841105"/>
                </a:lnTo>
                <a:cubicBezTo>
                  <a:pt x="35993" y="6490332"/>
                  <a:pt x="58970" y="6027176"/>
                  <a:pt x="314550" y="5720066"/>
                </a:cubicBezTo>
                <a:cubicBezTo>
                  <a:pt x="1530043" y="4259025"/>
                  <a:pt x="615593" y="4079388"/>
                  <a:pt x="503588" y="3464278"/>
                </a:cubicBezTo>
                <a:cubicBezTo>
                  <a:pt x="330606" y="2514465"/>
                  <a:pt x="722867" y="2276432"/>
                  <a:pt x="675681" y="1809180"/>
                </a:cubicBezTo>
                <a:cubicBezTo>
                  <a:pt x="624359" y="1301070"/>
                  <a:pt x="219491" y="1102027"/>
                  <a:pt x="245003" y="646882"/>
                </a:cubicBezTo>
                <a:cubicBezTo>
                  <a:pt x="249830" y="424885"/>
                  <a:pt x="318025" y="228632"/>
                  <a:pt x="431196" y="64140"/>
                </a:cubicBezTo>
                <a:close/>
              </a:path>
            </a:pathLst>
          </a:custGeom>
        </p:spPr>
      </p:pic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B57A141F-9AE2-A4CC-A370-A14A7BF619A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9151313"/>
              </p:ext>
            </p:extLst>
          </p:nvPr>
        </p:nvGraphicFramePr>
        <p:xfrm>
          <a:off x="610198" y="2391995"/>
          <a:ext cx="5355276" cy="38128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39BB6F7C-B1CC-4F09-88D1-11F4CBFD3DB2}"/>
              </a:ext>
            </a:extLst>
          </p:cNvPr>
          <p:cNvSpPr txBox="1"/>
          <p:nvPr/>
        </p:nvSpPr>
        <p:spPr>
          <a:xfrm>
            <a:off x="9444993" y="6657945"/>
            <a:ext cx="2745634" cy="200055"/>
          </a:xfrm>
          <a:prstGeom prst="rect">
            <a:avLst/>
          </a:prstGeom>
          <a:solidFill>
            <a:srgbClr val="000000"/>
          </a:solidFill>
        </p:spPr>
        <p:txBody>
          <a:bodyPr wrap="squar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3" tooltip="https://www.pngall.com/scholarship-png/download/6591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9" tooltip="https://creativecommons.org/licenses/by-nc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BY-NC</a:t>
            </a:r>
            <a:endParaRPr lang="en-GB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74088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" name="Background Fill">
            <a:extLst>
              <a:ext uri="{FF2B5EF4-FFF2-40B4-BE49-F238E27FC236}">
                <a16:creationId xmlns:a16="http://schemas.microsoft.com/office/drawing/2014/main" id="{B937640E-EF7A-4A6C-A950-D12B7D5C92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ECB8209D-448F-43CE-A81C-44908847B0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5211C49-0E66-A037-E19E-6B304C9081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52782"/>
            <a:ext cx="4438418" cy="2102954"/>
          </a:xfrm>
        </p:spPr>
        <p:txBody>
          <a:bodyPr>
            <a:normAutofit fontScale="90000"/>
          </a:bodyPr>
          <a:lstStyle/>
          <a:p>
            <a:r>
              <a:rPr lang="en-GB" dirty="0">
                <a:cs typeface="Posterama"/>
              </a:rPr>
              <a:t>PROFESSIONAL SKILLS &amp; VALUES</a:t>
            </a:r>
          </a:p>
        </p:txBody>
      </p:sp>
      <p:pic>
        <p:nvPicPr>
          <p:cNvPr id="8" name="Picture 7" descr="A group of surgeons in a operating room&#10;&#10;Description automatically generated">
            <a:extLst>
              <a:ext uri="{FF2B5EF4-FFF2-40B4-BE49-F238E27FC236}">
                <a16:creationId xmlns:a16="http://schemas.microsoft.com/office/drawing/2014/main" id="{E4AC10AF-8E87-91CF-2E20-E3B40B2DB6A5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11391" r="2" b="16060"/>
          <a:stretch/>
        </p:blipFill>
        <p:spPr>
          <a:xfrm>
            <a:off x="5434250" y="-1"/>
            <a:ext cx="6469049" cy="3132815"/>
          </a:xfrm>
          <a:custGeom>
            <a:avLst/>
            <a:gdLst/>
            <a:ahLst/>
            <a:cxnLst/>
            <a:rect l="l" t="t" r="r" b="b"/>
            <a:pathLst>
              <a:path w="4991611" h="2417325">
                <a:moveTo>
                  <a:pt x="1698515" y="1777228"/>
                </a:moveTo>
                <a:cubicBezTo>
                  <a:pt x="1741089" y="1769773"/>
                  <a:pt x="1786507" y="1778559"/>
                  <a:pt x="1824679" y="1805354"/>
                </a:cubicBezTo>
                <a:cubicBezTo>
                  <a:pt x="1901020" y="1858944"/>
                  <a:pt x="1919464" y="1964275"/>
                  <a:pt x="1865874" y="2040617"/>
                </a:cubicBezTo>
                <a:cubicBezTo>
                  <a:pt x="1812284" y="2116959"/>
                  <a:pt x="1706954" y="2135403"/>
                  <a:pt x="1630612" y="2081813"/>
                </a:cubicBezTo>
                <a:cubicBezTo>
                  <a:pt x="1554269" y="2028223"/>
                  <a:pt x="1535825" y="1922892"/>
                  <a:pt x="1589415" y="1846551"/>
                </a:cubicBezTo>
                <a:cubicBezTo>
                  <a:pt x="1616210" y="1808379"/>
                  <a:pt x="1655940" y="1784683"/>
                  <a:pt x="1698515" y="1777228"/>
                </a:cubicBezTo>
                <a:close/>
                <a:moveTo>
                  <a:pt x="203804" y="138075"/>
                </a:moveTo>
                <a:cubicBezTo>
                  <a:pt x="242325" y="138765"/>
                  <a:pt x="281060" y="150569"/>
                  <a:pt x="314966" y="174370"/>
                </a:cubicBezTo>
                <a:cubicBezTo>
                  <a:pt x="405384" y="237841"/>
                  <a:pt x="427228" y="362591"/>
                  <a:pt x="363758" y="453009"/>
                </a:cubicBezTo>
                <a:cubicBezTo>
                  <a:pt x="300287" y="543426"/>
                  <a:pt x="175537" y="565271"/>
                  <a:pt x="85119" y="501800"/>
                </a:cubicBezTo>
                <a:cubicBezTo>
                  <a:pt x="-5298" y="438330"/>
                  <a:pt x="-27143" y="313579"/>
                  <a:pt x="36328" y="223162"/>
                </a:cubicBezTo>
                <a:cubicBezTo>
                  <a:pt x="75997" y="166651"/>
                  <a:pt x="139603" y="136926"/>
                  <a:pt x="203804" y="138075"/>
                </a:cubicBezTo>
                <a:close/>
                <a:moveTo>
                  <a:pt x="4523751" y="0"/>
                </a:moveTo>
                <a:lnTo>
                  <a:pt x="4991611" y="0"/>
                </a:lnTo>
                <a:lnTo>
                  <a:pt x="4990548" y="56396"/>
                </a:lnTo>
                <a:cubicBezTo>
                  <a:pt x="4984038" y="86656"/>
                  <a:pt x="4971488" y="116139"/>
                  <a:pt x="4952586" y="143066"/>
                </a:cubicBezTo>
                <a:cubicBezTo>
                  <a:pt x="4876979" y="250772"/>
                  <a:pt x="4728373" y="276794"/>
                  <a:pt x="4620666" y="201187"/>
                </a:cubicBezTo>
                <a:cubicBezTo>
                  <a:pt x="4566812" y="163383"/>
                  <a:pt x="4533379" y="107329"/>
                  <a:pt x="4522861" y="47263"/>
                </a:cubicBezTo>
                <a:close/>
                <a:moveTo>
                  <a:pt x="541421" y="0"/>
                </a:moveTo>
                <a:lnTo>
                  <a:pt x="4356714" y="0"/>
                </a:lnTo>
                <a:lnTo>
                  <a:pt x="4356205" y="34459"/>
                </a:lnTo>
                <a:cubicBezTo>
                  <a:pt x="4362464" y="136224"/>
                  <a:pt x="4407157" y="234699"/>
                  <a:pt x="4484237" y="308330"/>
                </a:cubicBezTo>
                <a:cubicBezTo>
                  <a:pt x="4486133" y="310151"/>
                  <a:pt x="4488029" y="311972"/>
                  <a:pt x="4489907" y="313811"/>
                </a:cubicBezTo>
                <a:cubicBezTo>
                  <a:pt x="4733674" y="552267"/>
                  <a:pt x="4749088" y="944782"/>
                  <a:pt x="4524822" y="1201671"/>
                </a:cubicBezTo>
                <a:cubicBezTo>
                  <a:pt x="4437309" y="1301892"/>
                  <a:pt x="4326199" y="1368457"/>
                  <a:pt x="4207357" y="1400707"/>
                </a:cubicBezTo>
                <a:cubicBezTo>
                  <a:pt x="4066155" y="1439039"/>
                  <a:pt x="3957711" y="1552796"/>
                  <a:pt x="3920694" y="1694333"/>
                </a:cubicBezTo>
                <a:cubicBezTo>
                  <a:pt x="3882006" y="1842233"/>
                  <a:pt x="3807745" y="1983116"/>
                  <a:pt x="3697275" y="2103649"/>
                </a:cubicBezTo>
                <a:cubicBezTo>
                  <a:pt x="3339919" y="2493573"/>
                  <a:pt x="2728866" y="2524228"/>
                  <a:pt x="2334530" y="2171713"/>
                </a:cubicBezTo>
                <a:cubicBezTo>
                  <a:pt x="2237292" y="2084783"/>
                  <a:pt x="2161737" y="1982852"/>
                  <a:pt x="2108126" y="1872607"/>
                </a:cubicBezTo>
                <a:cubicBezTo>
                  <a:pt x="2041917" y="1736456"/>
                  <a:pt x="1902913" y="1651778"/>
                  <a:pt x="1751632" y="1647497"/>
                </a:cubicBezTo>
                <a:cubicBezTo>
                  <a:pt x="1363811" y="1636421"/>
                  <a:pt x="978655" y="1451953"/>
                  <a:pt x="721917" y="1088629"/>
                </a:cubicBezTo>
                <a:cubicBezTo>
                  <a:pt x="514495" y="795116"/>
                  <a:pt x="442915" y="431247"/>
                  <a:pt x="515690" y="89522"/>
                </a:cubicBezTo>
                <a:close/>
              </a:path>
            </a:pathLst>
          </a:custGeom>
        </p:spPr>
      </p:pic>
      <p:pic>
        <p:nvPicPr>
          <p:cNvPr id="4" name="Picture 3" descr="A group of surgeons in a operating room&#10;&#10;Description automatically generated">
            <a:extLst>
              <a:ext uri="{FF2B5EF4-FFF2-40B4-BE49-F238E27FC236}">
                <a16:creationId xmlns:a16="http://schemas.microsoft.com/office/drawing/2014/main" id="{EEAAB4D4-579E-92D6-2C34-F3E800655E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1231" r="-3" b="5895"/>
          <a:stretch/>
        </p:blipFill>
        <p:spPr>
          <a:xfrm>
            <a:off x="1" y="3554232"/>
            <a:ext cx="5329356" cy="3303763"/>
          </a:xfrm>
          <a:custGeom>
            <a:avLst/>
            <a:gdLst/>
            <a:ahLst/>
            <a:cxnLst/>
            <a:rect l="l" t="t" r="r" b="b"/>
            <a:pathLst>
              <a:path w="6361079" h="3943347">
                <a:moveTo>
                  <a:pt x="521474" y="414420"/>
                </a:moveTo>
                <a:cubicBezTo>
                  <a:pt x="604087" y="416876"/>
                  <a:pt x="680773" y="462341"/>
                  <a:pt x="722249" y="543640"/>
                </a:cubicBezTo>
                <a:cubicBezTo>
                  <a:pt x="788608" y="673720"/>
                  <a:pt x="739700" y="846277"/>
                  <a:pt x="613008" y="929058"/>
                </a:cubicBezTo>
                <a:cubicBezTo>
                  <a:pt x="581335" y="949753"/>
                  <a:pt x="547799" y="962878"/>
                  <a:pt x="514274" y="968891"/>
                </a:cubicBezTo>
                <a:cubicBezTo>
                  <a:pt x="489130" y="973403"/>
                  <a:pt x="463992" y="973912"/>
                  <a:pt x="439653" y="970617"/>
                </a:cubicBezTo>
                <a:cubicBezTo>
                  <a:pt x="366631" y="960729"/>
                  <a:pt x="300784" y="916586"/>
                  <a:pt x="263455" y="843416"/>
                </a:cubicBezTo>
                <a:cubicBezTo>
                  <a:pt x="197095" y="713337"/>
                  <a:pt x="246004" y="540779"/>
                  <a:pt x="372696" y="457999"/>
                </a:cubicBezTo>
                <a:cubicBezTo>
                  <a:pt x="420205" y="426956"/>
                  <a:pt x="471906" y="412946"/>
                  <a:pt x="521474" y="414420"/>
                </a:cubicBezTo>
                <a:close/>
                <a:moveTo>
                  <a:pt x="988185" y="281716"/>
                </a:moveTo>
                <a:cubicBezTo>
                  <a:pt x="1037936" y="272792"/>
                  <a:pt x="1087637" y="295525"/>
                  <a:pt x="1112257" y="343785"/>
                </a:cubicBezTo>
                <a:cubicBezTo>
                  <a:pt x="1145083" y="408130"/>
                  <a:pt x="1120890" y="493488"/>
                  <a:pt x="1058219" y="534438"/>
                </a:cubicBezTo>
                <a:cubicBezTo>
                  <a:pt x="1042551" y="544675"/>
                  <a:pt x="1025962" y="551167"/>
                  <a:pt x="1009378" y="554142"/>
                </a:cubicBezTo>
                <a:cubicBezTo>
                  <a:pt x="992795" y="557117"/>
                  <a:pt x="976216" y="556574"/>
                  <a:pt x="960571" y="552740"/>
                </a:cubicBezTo>
                <a:cubicBezTo>
                  <a:pt x="929280" y="545075"/>
                  <a:pt x="901719" y="524246"/>
                  <a:pt x="885306" y="492074"/>
                </a:cubicBezTo>
                <a:cubicBezTo>
                  <a:pt x="852480" y="427728"/>
                  <a:pt x="876674" y="342369"/>
                  <a:pt x="939345" y="301420"/>
                </a:cubicBezTo>
                <a:cubicBezTo>
                  <a:pt x="955012" y="291183"/>
                  <a:pt x="971601" y="284691"/>
                  <a:pt x="988185" y="281716"/>
                </a:cubicBezTo>
                <a:close/>
                <a:moveTo>
                  <a:pt x="5006427" y="845"/>
                </a:moveTo>
                <a:cubicBezTo>
                  <a:pt x="5347805" y="-11751"/>
                  <a:pt x="5676540" y="116155"/>
                  <a:pt x="5981087" y="410490"/>
                </a:cubicBezTo>
                <a:cubicBezTo>
                  <a:pt x="6412348" y="827687"/>
                  <a:pt x="6605759" y="1875951"/>
                  <a:pt x="5850729" y="2477646"/>
                </a:cubicBezTo>
                <a:cubicBezTo>
                  <a:pt x="5675883" y="2617020"/>
                  <a:pt x="5510922" y="2776772"/>
                  <a:pt x="5345844" y="2934556"/>
                </a:cubicBezTo>
                <a:cubicBezTo>
                  <a:pt x="5189746" y="3083841"/>
                  <a:pt x="5136460" y="3294597"/>
                  <a:pt x="5187221" y="3522782"/>
                </a:cubicBezTo>
                <a:cubicBezTo>
                  <a:pt x="5215294" y="3648193"/>
                  <a:pt x="5248406" y="3772235"/>
                  <a:pt x="5278756" y="3896963"/>
                </a:cubicBezTo>
                <a:lnTo>
                  <a:pt x="5289244" y="3943347"/>
                </a:lnTo>
                <a:lnTo>
                  <a:pt x="0" y="3943347"/>
                </a:lnTo>
                <a:lnTo>
                  <a:pt x="0" y="1141130"/>
                </a:lnTo>
                <a:lnTo>
                  <a:pt x="20427" y="1143747"/>
                </a:lnTo>
                <a:cubicBezTo>
                  <a:pt x="184004" y="1161317"/>
                  <a:pt x="349131" y="1167916"/>
                  <a:pt x="512761" y="1154170"/>
                </a:cubicBezTo>
                <a:cubicBezTo>
                  <a:pt x="714977" y="1137036"/>
                  <a:pt x="846044" y="936951"/>
                  <a:pt x="972888" y="756346"/>
                </a:cubicBezTo>
                <a:cubicBezTo>
                  <a:pt x="1288958" y="306148"/>
                  <a:pt x="1657725" y="145437"/>
                  <a:pt x="2042260" y="341101"/>
                </a:cubicBezTo>
                <a:cubicBezTo>
                  <a:pt x="2191395" y="416984"/>
                  <a:pt x="2319169" y="569188"/>
                  <a:pt x="2435451" y="712718"/>
                </a:cubicBezTo>
                <a:cubicBezTo>
                  <a:pt x="2747209" y="1097658"/>
                  <a:pt x="3118527" y="1070852"/>
                  <a:pt x="3463163" y="819175"/>
                </a:cubicBezTo>
                <a:cubicBezTo>
                  <a:pt x="3707831" y="639902"/>
                  <a:pt x="3938655" y="426737"/>
                  <a:pt x="4192369" y="273017"/>
                </a:cubicBezTo>
                <a:cubicBezTo>
                  <a:pt x="4467747" y="105432"/>
                  <a:pt x="4740911" y="10641"/>
                  <a:pt x="5006427" y="845"/>
                </a:cubicBezTo>
                <a:close/>
              </a:path>
            </a:pathLst>
          </a:cu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0490C65-C43D-431F-F7A5-2BDB01D6CB67}"/>
              </a:ext>
            </a:extLst>
          </p:cNvPr>
          <p:cNvSpPr txBox="1"/>
          <p:nvPr/>
        </p:nvSpPr>
        <p:spPr>
          <a:xfrm>
            <a:off x="9423293" y="6870700"/>
            <a:ext cx="2768707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3" tooltip="https://www.middleeastmonitor.com/20171224-uaes-nmc-healthcare-in-talks-to-run-struggling-saudi-hospital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4" tooltip="https://creativecommons.org/licenses/by-nc-sa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BY-SA-NC</a:t>
            </a:r>
            <a:endParaRPr lang="en-GB" sz="700">
              <a:solidFill>
                <a:srgbClr val="FFFFFF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FE62DC1-78EA-F812-4EF9-31A8E3945EC7}"/>
              </a:ext>
            </a:extLst>
          </p:cNvPr>
          <p:cNvSpPr txBox="1"/>
          <p:nvPr/>
        </p:nvSpPr>
        <p:spPr>
          <a:xfrm>
            <a:off x="6641886" y="6870700"/>
            <a:ext cx="2768707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3" tooltip="https://www.middleeastmonitor.com/20171224-uaes-nmc-healthcare-in-talks-to-run-struggling-saudi-hospital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4" tooltip="https://creativecommons.org/licenses/by-nc-sa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BY-SA-NC</a:t>
            </a:r>
            <a:endParaRPr lang="en-GB" sz="700">
              <a:solidFill>
                <a:srgbClr val="FFFFFF"/>
              </a:solidFill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1DBA6412-5BA0-F819-3C56-5D903115DFA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52292978"/>
              </p:ext>
            </p:extLst>
          </p:nvPr>
        </p:nvGraphicFramePr>
        <p:xfrm>
          <a:off x="6368996" y="3912041"/>
          <a:ext cx="5239026" cy="23077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285931001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Background Fill">
            <a:extLst>
              <a:ext uri="{FF2B5EF4-FFF2-40B4-BE49-F238E27FC236}">
                <a16:creationId xmlns:a16="http://schemas.microsoft.com/office/drawing/2014/main" id="{B937640E-EF7A-4A6C-A950-D12B7D5C92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6A13B2A7-A44E-4940-9367-4788F2807F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ADBF9A7D-DF04-4422-981B-76DFC72088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9759370" y="0"/>
            <a:ext cx="2432630" cy="2848482"/>
          </a:xfrm>
          <a:custGeom>
            <a:avLst/>
            <a:gdLst>
              <a:gd name="connsiteX0" fmla="*/ 1193013 w 2432630"/>
              <a:gd name="connsiteY0" fmla="*/ 1609830 h 2848482"/>
              <a:gd name="connsiteX1" fmla="*/ 1452520 w 2432630"/>
              <a:gd name="connsiteY1" fmla="*/ 1771993 h 2848482"/>
              <a:gd name="connsiteX2" fmla="*/ 1333256 w 2432630"/>
              <a:gd name="connsiteY2" fmla="*/ 2217094 h 2848482"/>
              <a:gd name="connsiteX3" fmla="*/ 888154 w 2432630"/>
              <a:gd name="connsiteY3" fmla="*/ 2097829 h 2848482"/>
              <a:gd name="connsiteX4" fmla="*/ 1007419 w 2432630"/>
              <a:gd name="connsiteY4" fmla="*/ 1652728 h 2848482"/>
              <a:gd name="connsiteX5" fmla="*/ 1193013 w 2432630"/>
              <a:gd name="connsiteY5" fmla="*/ 1609830 h 2848482"/>
              <a:gd name="connsiteX6" fmla="*/ 1721013 w 2432630"/>
              <a:gd name="connsiteY6" fmla="*/ 1345937 h 2848482"/>
              <a:gd name="connsiteX7" fmla="*/ 1880524 w 2432630"/>
              <a:gd name="connsiteY7" fmla="*/ 1425334 h 2848482"/>
              <a:gd name="connsiteX8" fmla="*/ 1821528 w 2432630"/>
              <a:gd name="connsiteY8" fmla="*/ 1645511 h 2848482"/>
              <a:gd name="connsiteX9" fmla="*/ 1601350 w 2432630"/>
              <a:gd name="connsiteY9" fmla="*/ 1586514 h 2848482"/>
              <a:gd name="connsiteX10" fmla="*/ 1660347 w 2432630"/>
              <a:gd name="connsiteY10" fmla="*/ 1366337 h 2848482"/>
              <a:gd name="connsiteX11" fmla="*/ 1721013 w 2432630"/>
              <a:gd name="connsiteY11" fmla="*/ 1345937 h 2848482"/>
              <a:gd name="connsiteX12" fmla="*/ 0 w 2432630"/>
              <a:gd name="connsiteY12" fmla="*/ 0 h 2848482"/>
              <a:gd name="connsiteX13" fmla="*/ 2420476 w 2432630"/>
              <a:gd name="connsiteY13" fmla="*/ 0 h 2848482"/>
              <a:gd name="connsiteX14" fmla="*/ 2431096 w 2432630"/>
              <a:gd name="connsiteY14" fmla="*/ 94052 h 2848482"/>
              <a:gd name="connsiteX15" fmla="*/ 2426545 w 2432630"/>
              <a:gd name="connsiteY15" fmla="*/ 261706 h 2848482"/>
              <a:gd name="connsiteX16" fmla="*/ 1347411 w 2432630"/>
              <a:gd name="connsiteY16" fmla="*/ 1289202 h 2848482"/>
              <a:gd name="connsiteX17" fmla="*/ 678423 w 2432630"/>
              <a:gd name="connsiteY17" fmla="*/ 1606118 h 2848482"/>
              <a:gd name="connsiteX18" fmla="*/ 284014 w 2432630"/>
              <a:gd name="connsiteY18" fmla="*/ 2398976 h 2848482"/>
              <a:gd name="connsiteX19" fmla="*/ 97407 w 2432630"/>
              <a:gd name="connsiteY19" fmla="*/ 2742323 h 2848482"/>
              <a:gd name="connsiteX20" fmla="*/ 0 w 2432630"/>
              <a:gd name="connsiteY20" fmla="*/ 2848482 h 28484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2432630" h="2848482">
                <a:moveTo>
                  <a:pt x="1193013" y="1609830"/>
                </a:moveTo>
                <a:cubicBezTo>
                  <a:pt x="1297352" y="1617205"/>
                  <a:pt x="1396284" y="1674588"/>
                  <a:pt x="1452520" y="1771993"/>
                </a:cubicBezTo>
                <a:cubicBezTo>
                  <a:pt x="1542498" y="1927838"/>
                  <a:pt x="1489101" y="2127117"/>
                  <a:pt x="1333256" y="2217094"/>
                </a:cubicBezTo>
                <a:cubicBezTo>
                  <a:pt x="1177410" y="2307071"/>
                  <a:pt x="978131" y="2253675"/>
                  <a:pt x="888154" y="2097829"/>
                </a:cubicBezTo>
                <a:cubicBezTo>
                  <a:pt x="798176" y="1941984"/>
                  <a:pt x="851572" y="1742705"/>
                  <a:pt x="1007419" y="1652728"/>
                </a:cubicBezTo>
                <a:cubicBezTo>
                  <a:pt x="1065861" y="1618986"/>
                  <a:pt x="1130410" y="1605406"/>
                  <a:pt x="1193013" y="1609830"/>
                </a:cubicBezTo>
                <a:close/>
                <a:moveTo>
                  <a:pt x="1721013" y="1345937"/>
                </a:moveTo>
                <a:cubicBezTo>
                  <a:pt x="1783347" y="1338202"/>
                  <a:pt x="1847142" y="1367515"/>
                  <a:pt x="1880524" y="1425334"/>
                </a:cubicBezTo>
                <a:cubicBezTo>
                  <a:pt x="1925033" y="1502425"/>
                  <a:pt x="1898619" y="1601002"/>
                  <a:pt x="1821528" y="1645511"/>
                </a:cubicBezTo>
                <a:cubicBezTo>
                  <a:pt x="1744436" y="1690020"/>
                  <a:pt x="1645859" y="1663606"/>
                  <a:pt x="1601350" y="1586514"/>
                </a:cubicBezTo>
                <a:cubicBezTo>
                  <a:pt x="1556841" y="1509423"/>
                  <a:pt x="1583254" y="1410846"/>
                  <a:pt x="1660347" y="1366337"/>
                </a:cubicBezTo>
                <a:cubicBezTo>
                  <a:pt x="1679620" y="1355210"/>
                  <a:pt x="1700235" y="1348515"/>
                  <a:pt x="1721013" y="1345937"/>
                </a:cubicBezTo>
                <a:close/>
                <a:moveTo>
                  <a:pt x="0" y="0"/>
                </a:moveTo>
                <a:lnTo>
                  <a:pt x="2420476" y="0"/>
                </a:lnTo>
                <a:lnTo>
                  <a:pt x="2431096" y="94052"/>
                </a:lnTo>
                <a:cubicBezTo>
                  <a:pt x="2434004" y="150699"/>
                  <a:pt x="2432933" y="206775"/>
                  <a:pt x="2426545" y="261706"/>
                </a:cubicBezTo>
                <a:cubicBezTo>
                  <a:pt x="2360669" y="828256"/>
                  <a:pt x="1972176" y="1172577"/>
                  <a:pt x="1347411" y="1289202"/>
                </a:cubicBezTo>
                <a:cubicBezTo>
                  <a:pt x="1096744" y="1336043"/>
                  <a:pt x="825156" y="1376752"/>
                  <a:pt x="678423" y="1606118"/>
                </a:cubicBezTo>
                <a:cubicBezTo>
                  <a:pt x="520257" y="1853673"/>
                  <a:pt x="394149" y="2125038"/>
                  <a:pt x="284014" y="2398976"/>
                </a:cubicBezTo>
                <a:cubicBezTo>
                  <a:pt x="233465" y="2524954"/>
                  <a:pt x="173906" y="2641107"/>
                  <a:pt x="97407" y="2742323"/>
                </a:cubicBezTo>
                <a:lnTo>
                  <a:pt x="0" y="284848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18F907F-5FFE-7768-341E-FAD9C21F38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557784"/>
            <a:ext cx="10972800" cy="1325563"/>
          </a:xfrm>
        </p:spPr>
        <p:txBody>
          <a:bodyPr>
            <a:normAutofit/>
          </a:bodyPr>
          <a:lstStyle/>
          <a:p>
            <a:r>
              <a:rPr lang="en-GB" dirty="0">
                <a:cs typeface="Posterama"/>
              </a:rPr>
              <a:t>PERSONAL VALUES.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0FA1332-7CD5-6827-F4C7-B793D6136497}"/>
              </a:ext>
            </a:extLst>
          </p:cNvPr>
          <p:cNvSpPr/>
          <p:nvPr/>
        </p:nvSpPr>
        <p:spPr>
          <a:xfrm>
            <a:off x="2032000" y="719666"/>
            <a:ext cx="8128000" cy="5418667"/>
          </a:xfrm>
          <a:prstGeom prst="rect">
            <a:avLst/>
          </a:prstGeom>
        </p:spPr>
        <p:txBody>
          <a:bodyPr/>
          <a:lstStyle/>
          <a:p>
            <a:pPr lvl="0">
              <a:spcAft>
                <a:spcPts val="600"/>
              </a:spcAft>
              <a:buChar char="•"/>
            </a:pPr>
            <a:endParaRPr lang="en-GB"/>
          </a:p>
          <a:p>
            <a:pPr lvl="0">
              <a:spcAft>
                <a:spcPts val="600"/>
              </a:spcAft>
              <a:buChar char="•"/>
            </a:pPr>
            <a:endParaRPr lang="en-GB"/>
          </a:p>
          <a:p>
            <a:pPr lvl="0">
              <a:spcAft>
                <a:spcPts val="600"/>
              </a:spcAft>
              <a:buChar char="•"/>
            </a:pPr>
            <a:endParaRPr lang="en-GB"/>
          </a:p>
          <a:p>
            <a:pPr lvl="0">
              <a:spcAft>
                <a:spcPts val="600"/>
              </a:spcAft>
              <a:buChar char="•"/>
            </a:pPr>
            <a:endParaRPr lang="en-GB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D663281-4B75-0E1E-901E-1F99A0925F2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38105618"/>
              </p:ext>
            </p:extLst>
          </p:nvPr>
        </p:nvGraphicFramePr>
        <p:xfrm>
          <a:off x="609600" y="2106613"/>
          <a:ext cx="10972800" cy="40354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512883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Background Fill">
            <a:extLst>
              <a:ext uri="{FF2B5EF4-FFF2-40B4-BE49-F238E27FC236}">
                <a16:creationId xmlns:a16="http://schemas.microsoft.com/office/drawing/2014/main" id="{B937640E-EF7A-4A6C-A950-D12B7D5C92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0C3F918-ED2F-42C3-ACDE-1052134866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D7A18E2E-4285-464F-9069-61D155A58B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258188" y="0"/>
            <a:ext cx="2933812" cy="2750153"/>
          </a:xfrm>
          <a:custGeom>
            <a:avLst/>
            <a:gdLst>
              <a:gd name="connsiteX0" fmla="*/ 1067830 w 2933812"/>
              <a:gd name="connsiteY0" fmla="*/ 776732 h 2750153"/>
              <a:gd name="connsiteX1" fmla="*/ 1305537 w 2933812"/>
              <a:gd name="connsiteY1" fmla="*/ 842083 h 2750153"/>
              <a:gd name="connsiteX2" fmla="*/ 1421053 w 2933812"/>
              <a:gd name="connsiteY2" fmla="*/ 1397856 h 2750153"/>
              <a:gd name="connsiteX3" fmla="*/ 865267 w 2933812"/>
              <a:gd name="connsiteY3" fmla="*/ 1513301 h 2750153"/>
              <a:gd name="connsiteX4" fmla="*/ 749819 w 2933812"/>
              <a:gd name="connsiteY4" fmla="*/ 957568 h 2750153"/>
              <a:gd name="connsiteX5" fmla="*/ 836727 w 2933812"/>
              <a:gd name="connsiteY5" fmla="*/ 862679 h 2750153"/>
              <a:gd name="connsiteX6" fmla="*/ 1067830 w 2933812"/>
              <a:gd name="connsiteY6" fmla="*/ 776732 h 2750153"/>
              <a:gd name="connsiteX7" fmla="*/ 209205 w 2933812"/>
              <a:gd name="connsiteY7" fmla="*/ 551704 h 2750153"/>
              <a:gd name="connsiteX8" fmla="*/ 328901 w 2933812"/>
              <a:gd name="connsiteY8" fmla="*/ 567267 h 2750153"/>
              <a:gd name="connsiteX9" fmla="*/ 460887 w 2933812"/>
              <a:gd name="connsiteY9" fmla="*/ 878648 h 2750153"/>
              <a:gd name="connsiteX10" fmla="*/ 149506 w 2933812"/>
              <a:gd name="connsiteY10" fmla="*/ 1010633 h 2750153"/>
              <a:gd name="connsiteX11" fmla="*/ 17517 w 2933812"/>
              <a:gd name="connsiteY11" fmla="*/ 699260 h 2750153"/>
              <a:gd name="connsiteX12" fmla="*/ 97142 w 2933812"/>
              <a:gd name="connsiteY12" fmla="*/ 596577 h 2750153"/>
              <a:gd name="connsiteX13" fmla="*/ 209205 w 2933812"/>
              <a:gd name="connsiteY13" fmla="*/ 551704 h 2750153"/>
              <a:gd name="connsiteX14" fmla="*/ 603014 w 2933812"/>
              <a:gd name="connsiteY14" fmla="*/ 0 h 2750153"/>
              <a:gd name="connsiteX15" fmla="*/ 2933812 w 2933812"/>
              <a:gd name="connsiteY15" fmla="*/ 0 h 2750153"/>
              <a:gd name="connsiteX16" fmla="*/ 2933812 w 2933812"/>
              <a:gd name="connsiteY16" fmla="*/ 2748233 h 2750153"/>
              <a:gd name="connsiteX17" fmla="*/ 2877044 w 2933812"/>
              <a:gd name="connsiteY17" fmla="*/ 2704219 h 2750153"/>
              <a:gd name="connsiteX18" fmla="*/ 1987800 w 2933812"/>
              <a:gd name="connsiteY18" fmla="*/ 2707378 h 2750153"/>
              <a:gd name="connsiteX19" fmla="*/ 1571775 w 2933812"/>
              <a:gd name="connsiteY19" fmla="*/ 2085562 h 2750153"/>
              <a:gd name="connsiteX20" fmla="*/ 2085622 w 2933812"/>
              <a:gd name="connsiteY20" fmla="*/ 1038354 h 2750153"/>
              <a:gd name="connsiteX21" fmla="*/ 1614635 w 2933812"/>
              <a:gd name="connsiteY21" fmla="*/ 560521 h 2750153"/>
              <a:gd name="connsiteX22" fmla="*/ 825009 w 2933812"/>
              <a:gd name="connsiteY22" fmla="*/ 518839 h 2750153"/>
              <a:gd name="connsiteX23" fmla="*/ 599925 w 2933812"/>
              <a:gd name="connsiteY23" fmla="*/ 14372 h 27501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2933812" h="2750153">
                <a:moveTo>
                  <a:pt x="1067830" y="776732"/>
                </a:moveTo>
                <a:cubicBezTo>
                  <a:pt x="1150031" y="773119"/>
                  <a:pt x="1233332" y="794722"/>
                  <a:pt x="1305537" y="842083"/>
                </a:cubicBezTo>
                <a:cubicBezTo>
                  <a:pt x="1490941" y="963689"/>
                  <a:pt x="1542616" y="1212493"/>
                  <a:pt x="1421053" y="1397856"/>
                </a:cubicBezTo>
                <a:cubicBezTo>
                  <a:pt x="1299424" y="1583173"/>
                  <a:pt x="1050671" y="1634906"/>
                  <a:pt x="865267" y="1513301"/>
                </a:cubicBezTo>
                <a:cubicBezTo>
                  <a:pt x="679936" y="1391729"/>
                  <a:pt x="628260" y="1142925"/>
                  <a:pt x="749819" y="957568"/>
                </a:cubicBezTo>
                <a:cubicBezTo>
                  <a:pt x="773570" y="921529"/>
                  <a:pt x="802922" y="889506"/>
                  <a:pt x="836727" y="862679"/>
                </a:cubicBezTo>
                <a:cubicBezTo>
                  <a:pt x="904529" y="809175"/>
                  <a:pt x="985629" y="780345"/>
                  <a:pt x="1067830" y="776732"/>
                </a:cubicBezTo>
                <a:close/>
                <a:moveTo>
                  <a:pt x="209205" y="551704"/>
                </a:moveTo>
                <a:cubicBezTo>
                  <a:pt x="249147" y="546653"/>
                  <a:pt x="290360" y="551675"/>
                  <a:pt x="328901" y="567267"/>
                </a:cubicBezTo>
                <a:cubicBezTo>
                  <a:pt x="451346" y="616809"/>
                  <a:pt x="510410" y="756201"/>
                  <a:pt x="460887" y="878648"/>
                </a:cubicBezTo>
                <a:cubicBezTo>
                  <a:pt x="411366" y="1001087"/>
                  <a:pt x="271948" y="1060182"/>
                  <a:pt x="149506" y="1010633"/>
                </a:cubicBezTo>
                <a:cubicBezTo>
                  <a:pt x="27060" y="961092"/>
                  <a:pt x="-32003" y="821699"/>
                  <a:pt x="17517" y="699260"/>
                </a:cubicBezTo>
                <a:cubicBezTo>
                  <a:pt x="34058" y="658332"/>
                  <a:pt x="61655" y="622811"/>
                  <a:pt x="97142" y="596577"/>
                </a:cubicBezTo>
                <a:cubicBezTo>
                  <a:pt x="130594" y="571878"/>
                  <a:pt x="169264" y="556754"/>
                  <a:pt x="209205" y="551704"/>
                </a:cubicBezTo>
                <a:close/>
                <a:moveTo>
                  <a:pt x="603014" y="0"/>
                </a:moveTo>
                <a:lnTo>
                  <a:pt x="2933812" y="0"/>
                </a:lnTo>
                <a:lnTo>
                  <a:pt x="2933812" y="2748233"/>
                </a:lnTo>
                <a:lnTo>
                  <a:pt x="2877044" y="2704219"/>
                </a:lnTo>
                <a:cubicBezTo>
                  <a:pt x="2590402" y="2543052"/>
                  <a:pt x="2331640" y="2859871"/>
                  <a:pt x="1987800" y="2707378"/>
                </a:cubicBezTo>
                <a:cubicBezTo>
                  <a:pt x="1763640" y="2607782"/>
                  <a:pt x="1580044" y="2342268"/>
                  <a:pt x="1571775" y="2085562"/>
                </a:cubicBezTo>
                <a:cubicBezTo>
                  <a:pt x="1556983" y="1612648"/>
                  <a:pt x="2147977" y="1430482"/>
                  <a:pt x="2085622" y="1038354"/>
                </a:cubicBezTo>
                <a:cubicBezTo>
                  <a:pt x="2048252" y="804151"/>
                  <a:pt x="1799013" y="625551"/>
                  <a:pt x="1614635" y="560521"/>
                </a:cubicBezTo>
                <a:cubicBezTo>
                  <a:pt x="1263737" y="436354"/>
                  <a:pt x="1061091" y="667936"/>
                  <a:pt x="825009" y="518839"/>
                </a:cubicBezTo>
                <a:cubicBezTo>
                  <a:pt x="671642" y="421917"/>
                  <a:pt x="576178" y="209445"/>
                  <a:pt x="599925" y="1437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4085CD2-C522-7CFF-47FA-8CA7F0705F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557784"/>
            <a:ext cx="10972800" cy="132556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dirty="0">
                <a:cs typeface="Posterama"/>
              </a:rPr>
              <a:t>COMMITMENT TO PROFESSIONAL</a:t>
            </a:r>
            <a:br>
              <a:rPr lang="en-GB" dirty="0">
                <a:cs typeface="Posterama"/>
              </a:rPr>
            </a:br>
            <a:r>
              <a:rPr lang="en-GB" dirty="0">
                <a:cs typeface="Posterama"/>
              </a:rPr>
              <a:t>                          PRACTICE.</a:t>
            </a:r>
            <a:endParaRPr lang="en-GB" dirty="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24435CF-C130-6B51-C332-3C970BA168B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54687422"/>
              </p:ext>
            </p:extLst>
          </p:nvPr>
        </p:nvGraphicFramePr>
        <p:xfrm>
          <a:off x="609600" y="2106613"/>
          <a:ext cx="10972800" cy="435950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795563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Background Fill">
            <a:extLst>
              <a:ext uri="{FF2B5EF4-FFF2-40B4-BE49-F238E27FC236}">
                <a16:creationId xmlns:a16="http://schemas.microsoft.com/office/drawing/2014/main" id="{B937640E-EF7A-4A6C-A950-D12B7D5C92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9146CCC8-AA39-4037-B3E2-70602B93FF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4F730E0-553D-DE30-767F-58877BB74B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2270" y="0"/>
            <a:ext cx="9637643" cy="1654629"/>
          </a:xfrm>
        </p:spPr>
        <p:txBody>
          <a:bodyPr anchor="t">
            <a:normAutofit/>
          </a:bodyPr>
          <a:lstStyle/>
          <a:p>
            <a:r>
              <a:rPr lang="en-GB" dirty="0">
                <a:cs typeface="Posterama"/>
              </a:rPr>
              <a:t>GUIDELINES AND POLICIES.</a:t>
            </a:r>
            <a:endParaRPr lang="en-GB" dirty="0"/>
          </a:p>
        </p:txBody>
      </p:sp>
      <p:graphicFrame>
        <p:nvGraphicFramePr>
          <p:cNvPr id="17" name="Content Placeholder 2">
            <a:extLst>
              <a:ext uri="{FF2B5EF4-FFF2-40B4-BE49-F238E27FC236}">
                <a16:creationId xmlns:a16="http://schemas.microsoft.com/office/drawing/2014/main" id="{D0727533-267E-0663-F396-AF425FB6ABE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27342180"/>
              </p:ext>
            </p:extLst>
          </p:nvPr>
        </p:nvGraphicFramePr>
        <p:xfrm>
          <a:off x="740229" y="1404257"/>
          <a:ext cx="11081657" cy="42998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7313995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042E603F-28B7-4831-BF23-65FBAB13D5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4D39700F-2B10-4402-A7DD-06EE224588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232968"/>
            <a:ext cx="9560477" cy="6625032"/>
          </a:xfrm>
          <a:custGeom>
            <a:avLst/>
            <a:gdLst>
              <a:gd name="connsiteX0" fmla="*/ 8831314 w 9263816"/>
              <a:gd name="connsiteY0" fmla="*/ 5943878 h 6858000"/>
              <a:gd name="connsiteX1" fmla="*/ 9179783 w 9263816"/>
              <a:gd name="connsiteY1" fmla="*/ 6086141 h 6858000"/>
              <a:gd name="connsiteX2" fmla="*/ 9260887 w 9263816"/>
              <a:gd name="connsiteY2" fmla="*/ 6279156 h 6858000"/>
              <a:gd name="connsiteX3" fmla="*/ 8925621 w 9263816"/>
              <a:gd name="connsiteY3" fmla="*/ 6708712 h 6858000"/>
              <a:gd name="connsiteX4" fmla="*/ 8496050 w 9263816"/>
              <a:gd name="connsiteY4" fmla="*/ 6373449 h 6858000"/>
              <a:gd name="connsiteX5" fmla="*/ 8831314 w 9263816"/>
              <a:gd name="connsiteY5" fmla="*/ 5943878 h 6858000"/>
              <a:gd name="connsiteX6" fmla="*/ 7397485 w 9263816"/>
              <a:gd name="connsiteY6" fmla="*/ 5931706 h 6858000"/>
              <a:gd name="connsiteX7" fmla="*/ 7917779 w 9263816"/>
              <a:gd name="connsiteY7" fmla="*/ 6191864 h 6858000"/>
              <a:gd name="connsiteX8" fmla="*/ 8013467 w 9263816"/>
              <a:gd name="connsiteY8" fmla="*/ 6375784 h 6858000"/>
              <a:gd name="connsiteX9" fmla="*/ 8021879 w 9263816"/>
              <a:gd name="connsiteY9" fmla="*/ 6753751 h 6858000"/>
              <a:gd name="connsiteX10" fmla="*/ 7981316 w 9263816"/>
              <a:gd name="connsiteY10" fmla="*/ 6858000 h 6858000"/>
              <a:gd name="connsiteX11" fmla="*/ 6819486 w 9263816"/>
              <a:gd name="connsiteY11" fmla="*/ 6858000 h 6858000"/>
              <a:gd name="connsiteX12" fmla="*/ 6785199 w 9263816"/>
              <a:gd name="connsiteY12" fmla="*/ 6781101 h 6858000"/>
              <a:gd name="connsiteX13" fmla="*/ 7196747 w 9263816"/>
              <a:gd name="connsiteY13" fmla="*/ 5964309 h 6858000"/>
              <a:gd name="connsiteX14" fmla="*/ 7397485 w 9263816"/>
              <a:gd name="connsiteY14" fmla="*/ 5931706 h 6858000"/>
              <a:gd name="connsiteX15" fmla="*/ 1505570 w 9263816"/>
              <a:gd name="connsiteY15" fmla="*/ 227178 h 6858000"/>
              <a:gd name="connsiteX16" fmla="*/ 2026489 w 9263816"/>
              <a:gd name="connsiteY16" fmla="*/ 392370 h 6858000"/>
              <a:gd name="connsiteX17" fmla="*/ 2444553 w 9263816"/>
              <a:gd name="connsiteY17" fmla="*/ 1654853 h 6858000"/>
              <a:gd name="connsiteX18" fmla="*/ 3183153 w 9263816"/>
              <a:gd name="connsiteY18" fmla="*/ 2116208 h 6858000"/>
              <a:gd name="connsiteX19" fmla="*/ 4288384 w 9263816"/>
              <a:gd name="connsiteY19" fmla="*/ 1291908 h 6858000"/>
              <a:gd name="connsiteX20" fmla="*/ 5472602 w 9263816"/>
              <a:gd name="connsiteY20" fmla="*/ 1697818 h 6858000"/>
              <a:gd name="connsiteX21" fmla="*/ 5844697 w 9263816"/>
              <a:gd name="connsiteY21" fmla="*/ 3444791 h 6858000"/>
              <a:gd name="connsiteX22" fmla="*/ 6715674 w 9263816"/>
              <a:gd name="connsiteY22" fmla="*/ 4065208 h 6858000"/>
              <a:gd name="connsiteX23" fmla="*/ 8130429 w 9263816"/>
              <a:gd name="connsiteY23" fmla="*/ 4101787 h 6858000"/>
              <a:gd name="connsiteX24" fmla="*/ 8624630 w 9263816"/>
              <a:gd name="connsiteY24" fmla="*/ 4686202 h 6858000"/>
              <a:gd name="connsiteX25" fmla="*/ 8623843 w 9263816"/>
              <a:gd name="connsiteY25" fmla="*/ 4685749 h 6858000"/>
              <a:gd name="connsiteX26" fmla="*/ 8646859 w 9263816"/>
              <a:gd name="connsiteY26" fmla="*/ 4835156 h 6858000"/>
              <a:gd name="connsiteX27" fmla="*/ 8079403 w 9263816"/>
              <a:gd name="connsiteY27" fmla="*/ 5661624 h 6858000"/>
              <a:gd name="connsiteX28" fmla="*/ 6833105 w 9263816"/>
              <a:gd name="connsiteY28" fmla="*/ 5397208 h 6858000"/>
              <a:gd name="connsiteX29" fmla="*/ 5900832 w 9263816"/>
              <a:gd name="connsiteY29" fmla="*/ 5944462 h 6858000"/>
              <a:gd name="connsiteX30" fmla="*/ 6067212 w 9263816"/>
              <a:gd name="connsiteY30" fmla="*/ 6811916 h 6858000"/>
              <a:gd name="connsiteX31" fmla="*/ 6089565 w 9263816"/>
              <a:gd name="connsiteY31" fmla="*/ 6858000 h 6858000"/>
              <a:gd name="connsiteX32" fmla="*/ 0 w 9263816"/>
              <a:gd name="connsiteY32" fmla="*/ 6858000 h 6858000"/>
              <a:gd name="connsiteX33" fmla="*/ 0 w 9263816"/>
              <a:gd name="connsiteY33" fmla="*/ 2181377 h 6858000"/>
              <a:gd name="connsiteX34" fmla="*/ 73069 w 9263816"/>
              <a:gd name="connsiteY34" fmla="*/ 2215839 h 6858000"/>
              <a:gd name="connsiteX35" fmla="*/ 335445 w 9263816"/>
              <a:gd name="connsiteY35" fmla="*/ 2237140 h 6858000"/>
              <a:gd name="connsiteX36" fmla="*/ 752878 w 9263816"/>
              <a:gd name="connsiteY36" fmla="*/ 1445285 h 6858000"/>
              <a:gd name="connsiteX37" fmla="*/ 1202551 w 9263816"/>
              <a:gd name="connsiteY37" fmla="*/ 314229 h 6858000"/>
              <a:gd name="connsiteX38" fmla="*/ 1505570 w 9263816"/>
              <a:gd name="connsiteY38" fmla="*/ 227178 h 6858000"/>
              <a:gd name="connsiteX39" fmla="*/ 3142509 w 9263816"/>
              <a:gd name="connsiteY39" fmla="*/ 68854 h 6858000"/>
              <a:gd name="connsiteX40" fmla="*/ 3490978 w 9263816"/>
              <a:gd name="connsiteY40" fmla="*/ 211117 h 6858000"/>
              <a:gd name="connsiteX41" fmla="*/ 3572083 w 9263816"/>
              <a:gd name="connsiteY41" fmla="*/ 404131 h 6858000"/>
              <a:gd name="connsiteX42" fmla="*/ 3236814 w 9263816"/>
              <a:gd name="connsiteY42" fmla="*/ 833688 h 6858000"/>
              <a:gd name="connsiteX43" fmla="*/ 2807245 w 9263816"/>
              <a:gd name="connsiteY43" fmla="*/ 498425 h 6858000"/>
              <a:gd name="connsiteX44" fmla="*/ 3142509 w 9263816"/>
              <a:gd name="connsiteY44" fmla="*/ 68854 h 6858000"/>
              <a:gd name="connsiteX45" fmla="*/ 0 w 9263816"/>
              <a:gd name="connsiteY45" fmla="*/ 0 h 6858000"/>
              <a:gd name="connsiteX46" fmla="*/ 39858 w 9263816"/>
              <a:gd name="connsiteY46" fmla="*/ 0 h 6858000"/>
              <a:gd name="connsiteX47" fmla="*/ 65022 w 9263816"/>
              <a:gd name="connsiteY47" fmla="*/ 5834 h 6858000"/>
              <a:gd name="connsiteX48" fmla="*/ 389258 w 9263816"/>
              <a:gd name="connsiteY48" fmla="*/ 235630 h 6858000"/>
              <a:gd name="connsiteX49" fmla="*/ 485484 w 9263816"/>
              <a:gd name="connsiteY49" fmla="*/ 420070 h 6858000"/>
              <a:gd name="connsiteX50" fmla="*/ 74229 w 9263816"/>
              <a:gd name="connsiteY50" fmla="*/ 1237955 h 6858000"/>
              <a:gd name="connsiteX51" fmla="*/ 0 w 9263816"/>
              <a:gd name="connsiteY51" fmla="*/ 125447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9263816" h="6858000">
                <a:moveTo>
                  <a:pt x="8831314" y="5943878"/>
                </a:moveTo>
                <a:cubicBezTo>
                  <a:pt x="8964281" y="5927490"/>
                  <a:pt x="9096260" y="5981362"/>
                  <a:pt x="9179783" y="6086141"/>
                </a:cubicBezTo>
                <a:cubicBezTo>
                  <a:pt x="9224074" y="6141769"/>
                  <a:pt x="9252211" y="6208560"/>
                  <a:pt x="9260887" y="6279156"/>
                </a:cubicBezTo>
                <a:cubicBezTo>
                  <a:pt x="9286897" y="6490362"/>
                  <a:pt x="9136845" y="6682672"/>
                  <a:pt x="8925621" y="6708712"/>
                </a:cubicBezTo>
                <a:cubicBezTo>
                  <a:pt x="8714398" y="6734766"/>
                  <a:pt x="8522062" y="6584655"/>
                  <a:pt x="8496050" y="6373449"/>
                </a:cubicBezTo>
                <a:cubicBezTo>
                  <a:pt x="8470038" y="6162229"/>
                  <a:pt x="8620090" y="5969920"/>
                  <a:pt x="8831314" y="5943878"/>
                </a:cubicBezTo>
                <a:close/>
                <a:moveTo>
                  <a:pt x="7397485" y="5931706"/>
                </a:moveTo>
                <a:cubicBezTo>
                  <a:pt x="7598431" y="5931157"/>
                  <a:pt x="7792965" y="6024548"/>
                  <a:pt x="7917779" y="6191864"/>
                </a:cubicBezTo>
                <a:cubicBezTo>
                  <a:pt x="7959204" y="6247714"/>
                  <a:pt x="7991530" y="6309792"/>
                  <a:pt x="8013467" y="6375784"/>
                </a:cubicBezTo>
                <a:cubicBezTo>
                  <a:pt x="8055425" y="6502973"/>
                  <a:pt x="8055748" y="6633888"/>
                  <a:pt x="8021879" y="6753751"/>
                </a:cubicBezTo>
                <a:lnTo>
                  <a:pt x="7981316" y="6858000"/>
                </a:lnTo>
                <a:lnTo>
                  <a:pt x="6819486" y="6858000"/>
                </a:lnTo>
                <a:lnTo>
                  <a:pt x="6785199" y="6781101"/>
                </a:lnTo>
                <a:cubicBezTo>
                  <a:pt x="6673307" y="6441922"/>
                  <a:pt x="6857485" y="6076251"/>
                  <a:pt x="7196747" y="5964309"/>
                </a:cubicBezTo>
                <a:cubicBezTo>
                  <a:pt x="7262809" y="5942509"/>
                  <a:pt x="7330503" y="5931889"/>
                  <a:pt x="7397485" y="5931706"/>
                </a:cubicBezTo>
                <a:close/>
                <a:moveTo>
                  <a:pt x="1505570" y="227178"/>
                </a:moveTo>
                <a:cubicBezTo>
                  <a:pt x="1691018" y="218628"/>
                  <a:pt x="1889853" y="275403"/>
                  <a:pt x="2026489" y="392370"/>
                </a:cubicBezTo>
                <a:cubicBezTo>
                  <a:pt x="2369898" y="685965"/>
                  <a:pt x="2078266" y="1147857"/>
                  <a:pt x="2444553" y="1654853"/>
                </a:cubicBezTo>
                <a:cubicBezTo>
                  <a:pt x="2492906" y="1721679"/>
                  <a:pt x="2800482" y="2144546"/>
                  <a:pt x="3183153" y="2116208"/>
                </a:cubicBezTo>
                <a:cubicBezTo>
                  <a:pt x="3673561" y="2080541"/>
                  <a:pt x="3723222" y="1441614"/>
                  <a:pt x="4288384" y="1291908"/>
                </a:cubicBezTo>
                <a:cubicBezTo>
                  <a:pt x="4689065" y="1185875"/>
                  <a:pt x="5207943" y="1366633"/>
                  <a:pt x="5472602" y="1697818"/>
                </a:cubicBezTo>
                <a:cubicBezTo>
                  <a:pt x="5891294" y="2221754"/>
                  <a:pt x="5408012" y="2790179"/>
                  <a:pt x="5844697" y="3444791"/>
                </a:cubicBezTo>
                <a:cubicBezTo>
                  <a:pt x="6149900" y="3902467"/>
                  <a:pt x="6672672" y="4053594"/>
                  <a:pt x="6715674" y="4065208"/>
                </a:cubicBezTo>
                <a:cubicBezTo>
                  <a:pt x="7326423" y="4232519"/>
                  <a:pt x="7677158" y="3817020"/>
                  <a:pt x="8130429" y="4101787"/>
                </a:cubicBezTo>
                <a:cubicBezTo>
                  <a:pt x="8226340" y="4161985"/>
                  <a:pt x="8536372" y="4356819"/>
                  <a:pt x="8624630" y="4686202"/>
                </a:cubicBezTo>
                <a:lnTo>
                  <a:pt x="8623843" y="4685749"/>
                </a:lnTo>
                <a:cubicBezTo>
                  <a:pt x="8636924" y="4734567"/>
                  <a:pt x="8644635" y="4784678"/>
                  <a:pt x="8646859" y="4835156"/>
                </a:cubicBezTo>
                <a:cubicBezTo>
                  <a:pt x="8662596" y="5196604"/>
                  <a:pt x="8398383" y="5562326"/>
                  <a:pt x="8079403" y="5661624"/>
                </a:cubicBezTo>
                <a:cubicBezTo>
                  <a:pt x="7649807" y="5795217"/>
                  <a:pt x="7430996" y="5350293"/>
                  <a:pt x="6833105" y="5397208"/>
                </a:cubicBezTo>
                <a:cubicBezTo>
                  <a:pt x="6519033" y="5421527"/>
                  <a:pt x="6056658" y="5595550"/>
                  <a:pt x="5900832" y="5944462"/>
                </a:cubicBezTo>
                <a:cubicBezTo>
                  <a:pt x="5770548" y="6236600"/>
                  <a:pt x="5916359" y="6515160"/>
                  <a:pt x="6067212" y="6811916"/>
                </a:cubicBezTo>
                <a:lnTo>
                  <a:pt x="6089565" y="6858000"/>
                </a:lnTo>
                <a:lnTo>
                  <a:pt x="0" y="6858000"/>
                </a:lnTo>
                <a:lnTo>
                  <a:pt x="0" y="2181377"/>
                </a:lnTo>
                <a:lnTo>
                  <a:pt x="73069" y="2215839"/>
                </a:lnTo>
                <a:cubicBezTo>
                  <a:pt x="165116" y="2251829"/>
                  <a:pt x="254486" y="2263171"/>
                  <a:pt x="335445" y="2237140"/>
                </a:cubicBezTo>
                <a:cubicBezTo>
                  <a:pt x="594718" y="2153707"/>
                  <a:pt x="688441" y="1733807"/>
                  <a:pt x="752878" y="1445285"/>
                </a:cubicBezTo>
                <a:cubicBezTo>
                  <a:pt x="925059" y="674068"/>
                  <a:pt x="975076" y="456292"/>
                  <a:pt x="1202551" y="314229"/>
                </a:cubicBezTo>
                <a:cubicBezTo>
                  <a:pt x="1287853" y="260956"/>
                  <a:pt x="1394302" y="232308"/>
                  <a:pt x="1505570" y="227178"/>
                </a:cubicBezTo>
                <a:close/>
                <a:moveTo>
                  <a:pt x="3142509" y="68854"/>
                </a:moveTo>
                <a:cubicBezTo>
                  <a:pt x="3275474" y="52467"/>
                  <a:pt x="3407455" y="106339"/>
                  <a:pt x="3490978" y="211117"/>
                </a:cubicBezTo>
                <a:cubicBezTo>
                  <a:pt x="3535271" y="266744"/>
                  <a:pt x="3563404" y="333535"/>
                  <a:pt x="3572083" y="404131"/>
                </a:cubicBezTo>
                <a:cubicBezTo>
                  <a:pt x="3598092" y="615337"/>
                  <a:pt x="3448040" y="807648"/>
                  <a:pt x="3236814" y="833688"/>
                </a:cubicBezTo>
                <a:cubicBezTo>
                  <a:pt x="3025594" y="859741"/>
                  <a:pt x="2833255" y="709631"/>
                  <a:pt x="2807245" y="498425"/>
                </a:cubicBezTo>
                <a:cubicBezTo>
                  <a:pt x="2781232" y="287207"/>
                  <a:pt x="2931283" y="94896"/>
                  <a:pt x="3142509" y="68854"/>
                </a:cubicBezTo>
                <a:close/>
                <a:moveTo>
                  <a:pt x="0" y="0"/>
                </a:moveTo>
                <a:lnTo>
                  <a:pt x="39858" y="0"/>
                </a:lnTo>
                <a:lnTo>
                  <a:pt x="65022" y="5834"/>
                </a:lnTo>
                <a:cubicBezTo>
                  <a:pt x="191545" y="45606"/>
                  <a:pt x="305874" y="124173"/>
                  <a:pt x="389258" y="235630"/>
                </a:cubicBezTo>
                <a:cubicBezTo>
                  <a:pt x="430983" y="291600"/>
                  <a:pt x="463360" y="353876"/>
                  <a:pt x="485484" y="420070"/>
                </a:cubicBezTo>
                <a:cubicBezTo>
                  <a:pt x="597711" y="759508"/>
                  <a:pt x="413661" y="1125662"/>
                  <a:pt x="74229" y="1237955"/>
                </a:cubicBezTo>
                <a:lnTo>
                  <a:pt x="0" y="1254477"/>
                </a:lnTo>
                <a:close/>
              </a:path>
            </a:pathLst>
          </a:cu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 useBgFill="1">
        <p:nvSpPr>
          <p:cNvPr id="14" name="Background Fill">
            <a:extLst>
              <a:ext uri="{FF2B5EF4-FFF2-40B4-BE49-F238E27FC236}">
                <a16:creationId xmlns:a16="http://schemas.microsoft.com/office/drawing/2014/main" id="{68CA250C-CF5A-4736-9249-D6111F7C55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3" descr="A purple sign with a baby in it&#10;&#10;Description automatically generated">
            <a:extLst>
              <a:ext uri="{FF2B5EF4-FFF2-40B4-BE49-F238E27FC236}">
                <a16:creationId xmlns:a16="http://schemas.microsoft.com/office/drawing/2014/main" id="{E66A52F9-EB97-B48C-B689-3BFEE6EE86B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9994" r="-1" b="-1"/>
          <a:stretch/>
        </p:blipFill>
        <p:spPr>
          <a:xfrm>
            <a:off x="20" y="10"/>
            <a:ext cx="11903508" cy="6857990"/>
          </a:xfrm>
          <a:custGeom>
            <a:avLst/>
            <a:gdLst/>
            <a:ahLst/>
            <a:cxnLst/>
            <a:rect l="l" t="t" r="r" b="b"/>
            <a:pathLst>
              <a:path w="11903528" h="6858000">
                <a:moveTo>
                  <a:pt x="11269613" y="5740066"/>
                </a:moveTo>
                <a:cubicBezTo>
                  <a:pt x="11523057" y="5740066"/>
                  <a:pt x="11728514" y="5947453"/>
                  <a:pt x="11728514" y="6203278"/>
                </a:cubicBezTo>
                <a:cubicBezTo>
                  <a:pt x="11728514" y="6459103"/>
                  <a:pt x="11523057" y="6666491"/>
                  <a:pt x="11269613" y="6666491"/>
                </a:cubicBezTo>
                <a:cubicBezTo>
                  <a:pt x="11016169" y="6666491"/>
                  <a:pt x="10810712" y="6459103"/>
                  <a:pt x="10810712" y="6203278"/>
                </a:cubicBezTo>
                <a:cubicBezTo>
                  <a:pt x="10810712" y="5947453"/>
                  <a:pt x="11016169" y="5740066"/>
                  <a:pt x="11269613" y="5740066"/>
                </a:cubicBezTo>
                <a:close/>
                <a:moveTo>
                  <a:pt x="10975748" y="1735199"/>
                </a:moveTo>
                <a:cubicBezTo>
                  <a:pt x="11353634" y="1735199"/>
                  <a:pt x="11659973" y="2044415"/>
                  <a:pt x="11659973" y="2425851"/>
                </a:cubicBezTo>
                <a:cubicBezTo>
                  <a:pt x="11659973" y="2807287"/>
                  <a:pt x="11353634" y="3116504"/>
                  <a:pt x="10975748" y="3116504"/>
                </a:cubicBezTo>
                <a:cubicBezTo>
                  <a:pt x="10597862" y="3116504"/>
                  <a:pt x="10291524" y="2807287"/>
                  <a:pt x="10291524" y="2425851"/>
                </a:cubicBezTo>
                <a:cubicBezTo>
                  <a:pt x="10291524" y="2044415"/>
                  <a:pt x="10597862" y="1735199"/>
                  <a:pt x="10975748" y="1735199"/>
                </a:cubicBezTo>
                <a:close/>
                <a:moveTo>
                  <a:pt x="11502658" y="714661"/>
                </a:moveTo>
                <a:cubicBezTo>
                  <a:pt x="11724053" y="714661"/>
                  <a:pt x="11903528" y="895822"/>
                  <a:pt x="11903528" y="1119297"/>
                </a:cubicBezTo>
                <a:cubicBezTo>
                  <a:pt x="11903528" y="1342772"/>
                  <a:pt x="11724053" y="1523933"/>
                  <a:pt x="11502658" y="1523933"/>
                </a:cubicBezTo>
                <a:cubicBezTo>
                  <a:pt x="11281263" y="1523933"/>
                  <a:pt x="11101789" y="1342772"/>
                  <a:pt x="11101789" y="1119297"/>
                </a:cubicBezTo>
                <a:cubicBezTo>
                  <a:pt x="11101789" y="895822"/>
                  <a:pt x="11281263" y="714661"/>
                  <a:pt x="11502658" y="714661"/>
                </a:cubicBezTo>
                <a:close/>
                <a:moveTo>
                  <a:pt x="0" y="0"/>
                </a:moveTo>
                <a:lnTo>
                  <a:pt x="11326820" y="0"/>
                </a:lnTo>
                <a:lnTo>
                  <a:pt x="11285255" y="103713"/>
                </a:lnTo>
                <a:cubicBezTo>
                  <a:pt x="11182844" y="335871"/>
                  <a:pt x="11033307" y="567005"/>
                  <a:pt x="10828773" y="791429"/>
                </a:cubicBezTo>
                <a:cubicBezTo>
                  <a:pt x="10525658" y="1124107"/>
                  <a:pt x="10253973" y="1486836"/>
                  <a:pt x="9981044" y="1846225"/>
                </a:cubicBezTo>
                <a:cubicBezTo>
                  <a:pt x="9723005" y="2186208"/>
                  <a:pt x="9715769" y="2578576"/>
                  <a:pt x="9939692" y="2946522"/>
                </a:cubicBezTo>
                <a:cubicBezTo>
                  <a:pt x="10186568" y="3350784"/>
                  <a:pt x="10473761" y="3735011"/>
                  <a:pt x="10676183" y="4160354"/>
                </a:cubicBezTo>
                <a:cubicBezTo>
                  <a:pt x="11037192" y="4918788"/>
                  <a:pt x="10891628" y="5665954"/>
                  <a:pt x="10003377" y="6188136"/>
                </a:cubicBezTo>
                <a:cubicBezTo>
                  <a:pt x="9274949" y="6616400"/>
                  <a:pt x="8500829" y="6633098"/>
                  <a:pt x="7694037" y="6551285"/>
                </a:cubicBezTo>
                <a:cubicBezTo>
                  <a:pt x="6996421" y="6480742"/>
                  <a:pt x="6245458" y="6426062"/>
                  <a:pt x="5663625" y="6850567"/>
                </a:cubicBezTo>
                <a:lnTo>
                  <a:pt x="5654448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4691947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Background Fill">
            <a:extLst>
              <a:ext uri="{FF2B5EF4-FFF2-40B4-BE49-F238E27FC236}">
                <a16:creationId xmlns:a16="http://schemas.microsoft.com/office/drawing/2014/main" id="{B937640E-EF7A-4A6C-A950-D12B7D5C92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D9E6557-0E93-4B4F-8AD1-1A7E3870CD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06B84358-2894-45F1-8753-B1EC1E593D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28517" y="-2"/>
            <a:ext cx="7742945" cy="6858001"/>
          </a:xfrm>
          <a:custGeom>
            <a:avLst/>
            <a:gdLst>
              <a:gd name="connsiteX0" fmla="*/ 615190 w 7742945"/>
              <a:gd name="connsiteY0" fmla="*/ 3536636 h 6858001"/>
              <a:gd name="connsiteX1" fmla="*/ 1124778 w 7742945"/>
              <a:gd name="connsiteY1" fmla="*/ 4046224 h 6858001"/>
              <a:gd name="connsiteX2" fmla="*/ 615190 w 7742945"/>
              <a:gd name="connsiteY2" fmla="*/ 4555812 h 6858001"/>
              <a:gd name="connsiteX3" fmla="*/ 105602 w 7742945"/>
              <a:gd name="connsiteY3" fmla="*/ 4046224 h 6858001"/>
              <a:gd name="connsiteX4" fmla="*/ 615190 w 7742945"/>
              <a:gd name="connsiteY4" fmla="*/ 3536636 h 6858001"/>
              <a:gd name="connsiteX5" fmla="*/ 14543 w 7742945"/>
              <a:gd name="connsiteY5" fmla="*/ 1 h 6858001"/>
              <a:gd name="connsiteX6" fmla="*/ 879351 w 7742945"/>
              <a:gd name="connsiteY6" fmla="*/ 1 h 6858001"/>
              <a:gd name="connsiteX7" fmla="*/ 892053 w 7742945"/>
              <a:gd name="connsiteY7" fmla="*/ 78053 h 6858001"/>
              <a:gd name="connsiteX8" fmla="*/ 561940 w 7742945"/>
              <a:gd name="connsiteY8" fmla="*/ 535444 h 6858001"/>
              <a:gd name="connsiteX9" fmla="*/ 15319 w 7742945"/>
              <a:gd name="connsiteY9" fmla="*/ 219853 h 6858001"/>
              <a:gd name="connsiteX10" fmla="*/ 4234 w 7742945"/>
              <a:gd name="connsiteY10" fmla="*/ 42970 h 6858001"/>
              <a:gd name="connsiteX11" fmla="*/ 2617781 w 7742945"/>
              <a:gd name="connsiteY11" fmla="*/ 0 h 6858001"/>
              <a:gd name="connsiteX12" fmla="*/ 7742945 w 7742945"/>
              <a:gd name="connsiteY12" fmla="*/ 0 h 6858001"/>
              <a:gd name="connsiteX13" fmla="*/ 7742945 w 7742945"/>
              <a:gd name="connsiteY13" fmla="*/ 6858000 h 6858001"/>
              <a:gd name="connsiteX14" fmla="*/ 5726653 w 7742945"/>
              <a:gd name="connsiteY14" fmla="*/ 6858000 h 6858001"/>
              <a:gd name="connsiteX15" fmla="*/ 5726653 w 7742945"/>
              <a:gd name="connsiteY15" fmla="*/ 6858001 h 6858001"/>
              <a:gd name="connsiteX16" fmla="*/ 311757 w 7742945"/>
              <a:gd name="connsiteY16" fmla="*/ 6858001 h 6858001"/>
              <a:gd name="connsiteX17" fmla="*/ 314130 w 7742945"/>
              <a:gd name="connsiteY17" fmla="*/ 6707671 h 6858001"/>
              <a:gd name="connsiteX18" fmla="*/ 599702 w 7742945"/>
              <a:gd name="connsiteY18" fmla="*/ 5670859 h 6858001"/>
              <a:gd name="connsiteX19" fmla="*/ 1211433 w 7742945"/>
              <a:gd name="connsiteY19" fmla="*/ 4641256 h 6858001"/>
              <a:gd name="connsiteX20" fmla="*/ 1053041 w 7742945"/>
              <a:gd name="connsiteY20" fmla="*/ 3164270 h 6858001"/>
              <a:gd name="connsiteX21" fmla="*/ 607048 w 7742945"/>
              <a:gd name="connsiteY21" fmla="*/ 2589406 h 6858001"/>
              <a:gd name="connsiteX22" fmla="*/ 1054915 w 7742945"/>
              <a:gd name="connsiteY22" fmla="*/ 1068100 h 6858001"/>
              <a:gd name="connsiteX23" fmla="*/ 1502877 w 7742945"/>
              <a:gd name="connsiteY23" fmla="*/ 419996 h 6858001"/>
              <a:gd name="connsiteX24" fmla="*/ 1505904 w 7742945"/>
              <a:gd name="connsiteY24" fmla="*/ 184997 h 6858001"/>
              <a:gd name="connsiteX25" fmla="*/ 1497780 w 7742945"/>
              <a:gd name="connsiteY25" fmla="*/ 1 h 6858001"/>
              <a:gd name="connsiteX26" fmla="*/ 2617781 w 7742945"/>
              <a:gd name="connsiteY26" fmla="*/ 1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7742945" h="6858001">
                <a:moveTo>
                  <a:pt x="615190" y="3536636"/>
                </a:moveTo>
                <a:cubicBezTo>
                  <a:pt x="896628" y="3536636"/>
                  <a:pt x="1124778" y="3764786"/>
                  <a:pt x="1124778" y="4046224"/>
                </a:cubicBezTo>
                <a:cubicBezTo>
                  <a:pt x="1124778" y="4327662"/>
                  <a:pt x="896628" y="4555812"/>
                  <a:pt x="615190" y="4555812"/>
                </a:cubicBezTo>
                <a:cubicBezTo>
                  <a:pt x="333752" y="4555812"/>
                  <a:pt x="105602" y="4327662"/>
                  <a:pt x="105602" y="4046224"/>
                </a:cubicBezTo>
                <a:cubicBezTo>
                  <a:pt x="105602" y="3764786"/>
                  <a:pt x="333752" y="3536636"/>
                  <a:pt x="615190" y="3536636"/>
                </a:cubicBezTo>
                <a:close/>
                <a:moveTo>
                  <a:pt x="14543" y="1"/>
                </a:moveTo>
                <a:lnTo>
                  <a:pt x="879351" y="1"/>
                </a:lnTo>
                <a:lnTo>
                  <a:pt x="892053" y="78053"/>
                </a:lnTo>
                <a:cubicBezTo>
                  <a:pt x="904492" y="285272"/>
                  <a:pt x="770271" y="479622"/>
                  <a:pt x="561940" y="535444"/>
                </a:cubicBezTo>
                <a:cubicBezTo>
                  <a:pt x="323846" y="599241"/>
                  <a:pt x="79116" y="457946"/>
                  <a:pt x="15319" y="219853"/>
                </a:cubicBezTo>
                <a:cubicBezTo>
                  <a:pt x="-631" y="160330"/>
                  <a:pt x="-3762" y="100392"/>
                  <a:pt x="4234" y="42970"/>
                </a:cubicBezTo>
                <a:close/>
                <a:moveTo>
                  <a:pt x="2617781" y="0"/>
                </a:moveTo>
                <a:lnTo>
                  <a:pt x="7742945" y="0"/>
                </a:lnTo>
                <a:lnTo>
                  <a:pt x="7742945" y="6858000"/>
                </a:lnTo>
                <a:lnTo>
                  <a:pt x="5726653" y="6858000"/>
                </a:lnTo>
                <a:lnTo>
                  <a:pt x="5726653" y="6858001"/>
                </a:lnTo>
                <a:lnTo>
                  <a:pt x="311757" y="6858001"/>
                </a:lnTo>
                <a:lnTo>
                  <a:pt x="314130" y="6707671"/>
                </a:lnTo>
                <a:cubicBezTo>
                  <a:pt x="335132" y="6366410"/>
                  <a:pt x="433651" y="6019043"/>
                  <a:pt x="599702" y="5670859"/>
                </a:cubicBezTo>
                <a:cubicBezTo>
                  <a:pt x="770257" y="5311557"/>
                  <a:pt x="1010813" y="4986833"/>
                  <a:pt x="1211433" y="4641256"/>
                </a:cubicBezTo>
                <a:cubicBezTo>
                  <a:pt x="1493036" y="4154457"/>
                  <a:pt x="1511835" y="3622745"/>
                  <a:pt x="1053041" y="3164270"/>
                </a:cubicBezTo>
                <a:cubicBezTo>
                  <a:pt x="881977" y="2993265"/>
                  <a:pt x="700422" y="2805524"/>
                  <a:pt x="607048" y="2589406"/>
                </a:cubicBezTo>
                <a:cubicBezTo>
                  <a:pt x="366279" y="2032159"/>
                  <a:pt x="541125" y="1508062"/>
                  <a:pt x="1054915" y="1068100"/>
                </a:cubicBezTo>
                <a:cubicBezTo>
                  <a:pt x="1261027" y="891536"/>
                  <a:pt x="1489688" y="709489"/>
                  <a:pt x="1502877" y="419996"/>
                </a:cubicBezTo>
                <a:cubicBezTo>
                  <a:pt x="1506389" y="341911"/>
                  <a:pt x="1507262" y="263521"/>
                  <a:pt x="1505904" y="184997"/>
                </a:cubicBezTo>
                <a:lnTo>
                  <a:pt x="1497780" y="1"/>
                </a:lnTo>
                <a:lnTo>
                  <a:pt x="2617781" y="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C77575E-EA82-5F14-AC5E-3960281BDD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2271" y="810563"/>
            <a:ext cx="3705572" cy="5409262"/>
          </a:xfrm>
        </p:spPr>
        <p:txBody>
          <a:bodyPr anchor="t">
            <a:normAutofit/>
          </a:bodyPr>
          <a:lstStyle/>
          <a:p>
            <a:r>
              <a:rPr lang="en-GB" sz="4100">
                <a:cs typeface="Posterama"/>
              </a:rPr>
              <a:t>CONCLUSION</a:t>
            </a:r>
            <a:br>
              <a:rPr lang="en-GB" sz="4100">
                <a:cs typeface="Posterama"/>
              </a:rPr>
            </a:br>
            <a:endParaRPr lang="en-GB" sz="410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C7BD5924-CD7F-6FE9-998E-D380B1B18DB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21657702"/>
              </p:ext>
            </p:extLst>
          </p:nvPr>
        </p:nvGraphicFramePr>
        <p:xfrm>
          <a:off x="6156183" y="446314"/>
          <a:ext cx="5473546" cy="58769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133258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>
            <a:extLst>
              <a:ext uri="{FF2B5EF4-FFF2-40B4-BE49-F238E27FC236}">
                <a16:creationId xmlns:a16="http://schemas.microsoft.com/office/drawing/2014/main" id="{042E603F-28B7-4831-BF23-65FBAB13D5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Freeform: Shape 30">
            <a:extLst>
              <a:ext uri="{FF2B5EF4-FFF2-40B4-BE49-F238E27FC236}">
                <a16:creationId xmlns:a16="http://schemas.microsoft.com/office/drawing/2014/main" id="{4D39700F-2B10-4402-A7DD-06EE224588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232968"/>
            <a:ext cx="9560477" cy="6625032"/>
          </a:xfrm>
          <a:custGeom>
            <a:avLst/>
            <a:gdLst>
              <a:gd name="connsiteX0" fmla="*/ 8831314 w 9263816"/>
              <a:gd name="connsiteY0" fmla="*/ 5943878 h 6858000"/>
              <a:gd name="connsiteX1" fmla="*/ 9179783 w 9263816"/>
              <a:gd name="connsiteY1" fmla="*/ 6086141 h 6858000"/>
              <a:gd name="connsiteX2" fmla="*/ 9260887 w 9263816"/>
              <a:gd name="connsiteY2" fmla="*/ 6279156 h 6858000"/>
              <a:gd name="connsiteX3" fmla="*/ 8925621 w 9263816"/>
              <a:gd name="connsiteY3" fmla="*/ 6708712 h 6858000"/>
              <a:gd name="connsiteX4" fmla="*/ 8496050 w 9263816"/>
              <a:gd name="connsiteY4" fmla="*/ 6373449 h 6858000"/>
              <a:gd name="connsiteX5" fmla="*/ 8831314 w 9263816"/>
              <a:gd name="connsiteY5" fmla="*/ 5943878 h 6858000"/>
              <a:gd name="connsiteX6" fmla="*/ 7397485 w 9263816"/>
              <a:gd name="connsiteY6" fmla="*/ 5931706 h 6858000"/>
              <a:gd name="connsiteX7" fmla="*/ 7917779 w 9263816"/>
              <a:gd name="connsiteY7" fmla="*/ 6191864 h 6858000"/>
              <a:gd name="connsiteX8" fmla="*/ 8013467 w 9263816"/>
              <a:gd name="connsiteY8" fmla="*/ 6375784 h 6858000"/>
              <a:gd name="connsiteX9" fmla="*/ 8021879 w 9263816"/>
              <a:gd name="connsiteY9" fmla="*/ 6753751 h 6858000"/>
              <a:gd name="connsiteX10" fmla="*/ 7981316 w 9263816"/>
              <a:gd name="connsiteY10" fmla="*/ 6858000 h 6858000"/>
              <a:gd name="connsiteX11" fmla="*/ 6819486 w 9263816"/>
              <a:gd name="connsiteY11" fmla="*/ 6858000 h 6858000"/>
              <a:gd name="connsiteX12" fmla="*/ 6785199 w 9263816"/>
              <a:gd name="connsiteY12" fmla="*/ 6781101 h 6858000"/>
              <a:gd name="connsiteX13" fmla="*/ 7196747 w 9263816"/>
              <a:gd name="connsiteY13" fmla="*/ 5964309 h 6858000"/>
              <a:gd name="connsiteX14" fmla="*/ 7397485 w 9263816"/>
              <a:gd name="connsiteY14" fmla="*/ 5931706 h 6858000"/>
              <a:gd name="connsiteX15" fmla="*/ 1505570 w 9263816"/>
              <a:gd name="connsiteY15" fmla="*/ 227178 h 6858000"/>
              <a:gd name="connsiteX16" fmla="*/ 2026489 w 9263816"/>
              <a:gd name="connsiteY16" fmla="*/ 392370 h 6858000"/>
              <a:gd name="connsiteX17" fmla="*/ 2444553 w 9263816"/>
              <a:gd name="connsiteY17" fmla="*/ 1654853 h 6858000"/>
              <a:gd name="connsiteX18" fmla="*/ 3183153 w 9263816"/>
              <a:gd name="connsiteY18" fmla="*/ 2116208 h 6858000"/>
              <a:gd name="connsiteX19" fmla="*/ 4288384 w 9263816"/>
              <a:gd name="connsiteY19" fmla="*/ 1291908 h 6858000"/>
              <a:gd name="connsiteX20" fmla="*/ 5472602 w 9263816"/>
              <a:gd name="connsiteY20" fmla="*/ 1697818 h 6858000"/>
              <a:gd name="connsiteX21" fmla="*/ 5844697 w 9263816"/>
              <a:gd name="connsiteY21" fmla="*/ 3444791 h 6858000"/>
              <a:gd name="connsiteX22" fmla="*/ 6715674 w 9263816"/>
              <a:gd name="connsiteY22" fmla="*/ 4065208 h 6858000"/>
              <a:gd name="connsiteX23" fmla="*/ 8130429 w 9263816"/>
              <a:gd name="connsiteY23" fmla="*/ 4101787 h 6858000"/>
              <a:gd name="connsiteX24" fmla="*/ 8624630 w 9263816"/>
              <a:gd name="connsiteY24" fmla="*/ 4686202 h 6858000"/>
              <a:gd name="connsiteX25" fmla="*/ 8623843 w 9263816"/>
              <a:gd name="connsiteY25" fmla="*/ 4685749 h 6858000"/>
              <a:gd name="connsiteX26" fmla="*/ 8646859 w 9263816"/>
              <a:gd name="connsiteY26" fmla="*/ 4835156 h 6858000"/>
              <a:gd name="connsiteX27" fmla="*/ 8079403 w 9263816"/>
              <a:gd name="connsiteY27" fmla="*/ 5661624 h 6858000"/>
              <a:gd name="connsiteX28" fmla="*/ 6833105 w 9263816"/>
              <a:gd name="connsiteY28" fmla="*/ 5397208 h 6858000"/>
              <a:gd name="connsiteX29" fmla="*/ 5900832 w 9263816"/>
              <a:gd name="connsiteY29" fmla="*/ 5944462 h 6858000"/>
              <a:gd name="connsiteX30" fmla="*/ 6067212 w 9263816"/>
              <a:gd name="connsiteY30" fmla="*/ 6811916 h 6858000"/>
              <a:gd name="connsiteX31" fmla="*/ 6089565 w 9263816"/>
              <a:gd name="connsiteY31" fmla="*/ 6858000 h 6858000"/>
              <a:gd name="connsiteX32" fmla="*/ 0 w 9263816"/>
              <a:gd name="connsiteY32" fmla="*/ 6858000 h 6858000"/>
              <a:gd name="connsiteX33" fmla="*/ 0 w 9263816"/>
              <a:gd name="connsiteY33" fmla="*/ 2181377 h 6858000"/>
              <a:gd name="connsiteX34" fmla="*/ 73069 w 9263816"/>
              <a:gd name="connsiteY34" fmla="*/ 2215839 h 6858000"/>
              <a:gd name="connsiteX35" fmla="*/ 335445 w 9263816"/>
              <a:gd name="connsiteY35" fmla="*/ 2237140 h 6858000"/>
              <a:gd name="connsiteX36" fmla="*/ 752878 w 9263816"/>
              <a:gd name="connsiteY36" fmla="*/ 1445285 h 6858000"/>
              <a:gd name="connsiteX37" fmla="*/ 1202551 w 9263816"/>
              <a:gd name="connsiteY37" fmla="*/ 314229 h 6858000"/>
              <a:gd name="connsiteX38" fmla="*/ 1505570 w 9263816"/>
              <a:gd name="connsiteY38" fmla="*/ 227178 h 6858000"/>
              <a:gd name="connsiteX39" fmla="*/ 3142509 w 9263816"/>
              <a:gd name="connsiteY39" fmla="*/ 68854 h 6858000"/>
              <a:gd name="connsiteX40" fmla="*/ 3490978 w 9263816"/>
              <a:gd name="connsiteY40" fmla="*/ 211117 h 6858000"/>
              <a:gd name="connsiteX41" fmla="*/ 3572083 w 9263816"/>
              <a:gd name="connsiteY41" fmla="*/ 404131 h 6858000"/>
              <a:gd name="connsiteX42" fmla="*/ 3236814 w 9263816"/>
              <a:gd name="connsiteY42" fmla="*/ 833688 h 6858000"/>
              <a:gd name="connsiteX43" fmla="*/ 2807245 w 9263816"/>
              <a:gd name="connsiteY43" fmla="*/ 498425 h 6858000"/>
              <a:gd name="connsiteX44" fmla="*/ 3142509 w 9263816"/>
              <a:gd name="connsiteY44" fmla="*/ 68854 h 6858000"/>
              <a:gd name="connsiteX45" fmla="*/ 0 w 9263816"/>
              <a:gd name="connsiteY45" fmla="*/ 0 h 6858000"/>
              <a:gd name="connsiteX46" fmla="*/ 39858 w 9263816"/>
              <a:gd name="connsiteY46" fmla="*/ 0 h 6858000"/>
              <a:gd name="connsiteX47" fmla="*/ 65022 w 9263816"/>
              <a:gd name="connsiteY47" fmla="*/ 5834 h 6858000"/>
              <a:gd name="connsiteX48" fmla="*/ 389258 w 9263816"/>
              <a:gd name="connsiteY48" fmla="*/ 235630 h 6858000"/>
              <a:gd name="connsiteX49" fmla="*/ 485484 w 9263816"/>
              <a:gd name="connsiteY49" fmla="*/ 420070 h 6858000"/>
              <a:gd name="connsiteX50" fmla="*/ 74229 w 9263816"/>
              <a:gd name="connsiteY50" fmla="*/ 1237955 h 6858000"/>
              <a:gd name="connsiteX51" fmla="*/ 0 w 9263816"/>
              <a:gd name="connsiteY51" fmla="*/ 125447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9263816" h="6858000">
                <a:moveTo>
                  <a:pt x="8831314" y="5943878"/>
                </a:moveTo>
                <a:cubicBezTo>
                  <a:pt x="8964281" y="5927490"/>
                  <a:pt x="9096260" y="5981362"/>
                  <a:pt x="9179783" y="6086141"/>
                </a:cubicBezTo>
                <a:cubicBezTo>
                  <a:pt x="9224074" y="6141769"/>
                  <a:pt x="9252211" y="6208560"/>
                  <a:pt x="9260887" y="6279156"/>
                </a:cubicBezTo>
                <a:cubicBezTo>
                  <a:pt x="9286897" y="6490362"/>
                  <a:pt x="9136845" y="6682672"/>
                  <a:pt x="8925621" y="6708712"/>
                </a:cubicBezTo>
                <a:cubicBezTo>
                  <a:pt x="8714398" y="6734766"/>
                  <a:pt x="8522062" y="6584655"/>
                  <a:pt x="8496050" y="6373449"/>
                </a:cubicBezTo>
                <a:cubicBezTo>
                  <a:pt x="8470038" y="6162229"/>
                  <a:pt x="8620090" y="5969920"/>
                  <a:pt x="8831314" y="5943878"/>
                </a:cubicBezTo>
                <a:close/>
                <a:moveTo>
                  <a:pt x="7397485" y="5931706"/>
                </a:moveTo>
                <a:cubicBezTo>
                  <a:pt x="7598431" y="5931157"/>
                  <a:pt x="7792965" y="6024548"/>
                  <a:pt x="7917779" y="6191864"/>
                </a:cubicBezTo>
                <a:cubicBezTo>
                  <a:pt x="7959204" y="6247714"/>
                  <a:pt x="7991530" y="6309792"/>
                  <a:pt x="8013467" y="6375784"/>
                </a:cubicBezTo>
                <a:cubicBezTo>
                  <a:pt x="8055425" y="6502973"/>
                  <a:pt x="8055748" y="6633888"/>
                  <a:pt x="8021879" y="6753751"/>
                </a:cubicBezTo>
                <a:lnTo>
                  <a:pt x="7981316" y="6858000"/>
                </a:lnTo>
                <a:lnTo>
                  <a:pt x="6819486" y="6858000"/>
                </a:lnTo>
                <a:lnTo>
                  <a:pt x="6785199" y="6781101"/>
                </a:lnTo>
                <a:cubicBezTo>
                  <a:pt x="6673307" y="6441922"/>
                  <a:pt x="6857485" y="6076251"/>
                  <a:pt x="7196747" y="5964309"/>
                </a:cubicBezTo>
                <a:cubicBezTo>
                  <a:pt x="7262809" y="5942509"/>
                  <a:pt x="7330503" y="5931889"/>
                  <a:pt x="7397485" y="5931706"/>
                </a:cubicBezTo>
                <a:close/>
                <a:moveTo>
                  <a:pt x="1505570" y="227178"/>
                </a:moveTo>
                <a:cubicBezTo>
                  <a:pt x="1691018" y="218628"/>
                  <a:pt x="1889853" y="275403"/>
                  <a:pt x="2026489" y="392370"/>
                </a:cubicBezTo>
                <a:cubicBezTo>
                  <a:pt x="2369898" y="685965"/>
                  <a:pt x="2078266" y="1147857"/>
                  <a:pt x="2444553" y="1654853"/>
                </a:cubicBezTo>
                <a:cubicBezTo>
                  <a:pt x="2492906" y="1721679"/>
                  <a:pt x="2800482" y="2144546"/>
                  <a:pt x="3183153" y="2116208"/>
                </a:cubicBezTo>
                <a:cubicBezTo>
                  <a:pt x="3673561" y="2080541"/>
                  <a:pt x="3723222" y="1441614"/>
                  <a:pt x="4288384" y="1291908"/>
                </a:cubicBezTo>
                <a:cubicBezTo>
                  <a:pt x="4689065" y="1185875"/>
                  <a:pt x="5207943" y="1366633"/>
                  <a:pt x="5472602" y="1697818"/>
                </a:cubicBezTo>
                <a:cubicBezTo>
                  <a:pt x="5891294" y="2221754"/>
                  <a:pt x="5408012" y="2790179"/>
                  <a:pt x="5844697" y="3444791"/>
                </a:cubicBezTo>
                <a:cubicBezTo>
                  <a:pt x="6149900" y="3902467"/>
                  <a:pt x="6672672" y="4053594"/>
                  <a:pt x="6715674" y="4065208"/>
                </a:cubicBezTo>
                <a:cubicBezTo>
                  <a:pt x="7326423" y="4232519"/>
                  <a:pt x="7677158" y="3817020"/>
                  <a:pt x="8130429" y="4101787"/>
                </a:cubicBezTo>
                <a:cubicBezTo>
                  <a:pt x="8226340" y="4161985"/>
                  <a:pt x="8536372" y="4356819"/>
                  <a:pt x="8624630" y="4686202"/>
                </a:cubicBezTo>
                <a:lnTo>
                  <a:pt x="8623843" y="4685749"/>
                </a:lnTo>
                <a:cubicBezTo>
                  <a:pt x="8636924" y="4734567"/>
                  <a:pt x="8644635" y="4784678"/>
                  <a:pt x="8646859" y="4835156"/>
                </a:cubicBezTo>
                <a:cubicBezTo>
                  <a:pt x="8662596" y="5196604"/>
                  <a:pt x="8398383" y="5562326"/>
                  <a:pt x="8079403" y="5661624"/>
                </a:cubicBezTo>
                <a:cubicBezTo>
                  <a:pt x="7649807" y="5795217"/>
                  <a:pt x="7430996" y="5350293"/>
                  <a:pt x="6833105" y="5397208"/>
                </a:cubicBezTo>
                <a:cubicBezTo>
                  <a:pt x="6519033" y="5421527"/>
                  <a:pt x="6056658" y="5595550"/>
                  <a:pt x="5900832" y="5944462"/>
                </a:cubicBezTo>
                <a:cubicBezTo>
                  <a:pt x="5770548" y="6236600"/>
                  <a:pt x="5916359" y="6515160"/>
                  <a:pt x="6067212" y="6811916"/>
                </a:cubicBezTo>
                <a:lnTo>
                  <a:pt x="6089565" y="6858000"/>
                </a:lnTo>
                <a:lnTo>
                  <a:pt x="0" y="6858000"/>
                </a:lnTo>
                <a:lnTo>
                  <a:pt x="0" y="2181377"/>
                </a:lnTo>
                <a:lnTo>
                  <a:pt x="73069" y="2215839"/>
                </a:lnTo>
                <a:cubicBezTo>
                  <a:pt x="165116" y="2251829"/>
                  <a:pt x="254486" y="2263171"/>
                  <a:pt x="335445" y="2237140"/>
                </a:cubicBezTo>
                <a:cubicBezTo>
                  <a:pt x="594718" y="2153707"/>
                  <a:pt x="688441" y="1733807"/>
                  <a:pt x="752878" y="1445285"/>
                </a:cubicBezTo>
                <a:cubicBezTo>
                  <a:pt x="925059" y="674068"/>
                  <a:pt x="975076" y="456292"/>
                  <a:pt x="1202551" y="314229"/>
                </a:cubicBezTo>
                <a:cubicBezTo>
                  <a:pt x="1287853" y="260956"/>
                  <a:pt x="1394302" y="232308"/>
                  <a:pt x="1505570" y="227178"/>
                </a:cubicBezTo>
                <a:close/>
                <a:moveTo>
                  <a:pt x="3142509" y="68854"/>
                </a:moveTo>
                <a:cubicBezTo>
                  <a:pt x="3275474" y="52467"/>
                  <a:pt x="3407455" y="106339"/>
                  <a:pt x="3490978" y="211117"/>
                </a:cubicBezTo>
                <a:cubicBezTo>
                  <a:pt x="3535271" y="266744"/>
                  <a:pt x="3563404" y="333535"/>
                  <a:pt x="3572083" y="404131"/>
                </a:cubicBezTo>
                <a:cubicBezTo>
                  <a:pt x="3598092" y="615337"/>
                  <a:pt x="3448040" y="807648"/>
                  <a:pt x="3236814" y="833688"/>
                </a:cubicBezTo>
                <a:cubicBezTo>
                  <a:pt x="3025594" y="859741"/>
                  <a:pt x="2833255" y="709631"/>
                  <a:pt x="2807245" y="498425"/>
                </a:cubicBezTo>
                <a:cubicBezTo>
                  <a:pt x="2781232" y="287207"/>
                  <a:pt x="2931283" y="94896"/>
                  <a:pt x="3142509" y="68854"/>
                </a:cubicBezTo>
                <a:close/>
                <a:moveTo>
                  <a:pt x="0" y="0"/>
                </a:moveTo>
                <a:lnTo>
                  <a:pt x="39858" y="0"/>
                </a:lnTo>
                <a:lnTo>
                  <a:pt x="65022" y="5834"/>
                </a:lnTo>
                <a:cubicBezTo>
                  <a:pt x="191545" y="45606"/>
                  <a:pt x="305874" y="124173"/>
                  <a:pt x="389258" y="235630"/>
                </a:cubicBezTo>
                <a:cubicBezTo>
                  <a:pt x="430983" y="291600"/>
                  <a:pt x="463360" y="353876"/>
                  <a:pt x="485484" y="420070"/>
                </a:cubicBezTo>
                <a:cubicBezTo>
                  <a:pt x="597711" y="759508"/>
                  <a:pt x="413661" y="1125662"/>
                  <a:pt x="74229" y="1237955"/>
                </a:cubicBezTo>
                <a:lnTo>
                  <a:pt x="0" y="1254477"/>
                </a:lnTo>
                <a:close/>
              </a:path>
            </a:pathLst>
          </a:cu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 useBgFill="1">
        <p:nvSpPr>
          <p:cNvPr id="33" name="Background Fill">
            <a:extLst>
              <a:ext uri="{FF2B5EF4-FFF2-40B4-BE49-F238E27FC236}">
                <a16:creationId xmlns:a16="http://schemas.microsoft.com/office/drawing/2014/main" id="{077F0382-62A9-4892-8762-DE9257672E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35" name="Background Fill">
            <a:extLst>
              <a:ext uri="{FF2B5EF4-FFF2-40B4-BE49-F238E27FC236}">
                <a16:creationId xmlns:a16="http://schemas.microsoft.com/office/drawing/2014/main" id="{6DA65B90-7B06-4499-91BA-CDDD361324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Freeform: Shape 36">
            <a:extLst>
              <a:ext uri="{FF2B5EF4-FFF2-40B4-BE49-F238E27FC236}">
                <a16:creationId xmlns:a16="http://schemas.microsoft.com/office/drawing/2014/main" id="{93449CBA-4E79-4D04-90E8-F06D2CBBEA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9528226" cy="6457764"/>
          </a:xfrm>
          <a:custGeom>
            <a:avLst/>
            <a:gdLst>
              <a:gd name="connsiteX0" fmla="*/ 2736475 w 9528226"/>
              <a:gd name="connsiteY0" fmla="*/ 4943824 h 6457764"/>
              <a:gd name="connsiteX1" fmla="*/ 3063896 w 9528226"/>
              <a:gd name="connsiteY1" fmla="*/ 5271245 h 6457764"/>
              <a:gd name="connsiteX2" fmla="*/ 2736475 w 9528226"/>
              <a:gd name="connsiteY2" fmla="*/ 5598667 h 6457764"/>
              <a:gd name="connsiteX3" fmla="*/ 2409054 w 9528226"/>
              <a:gd name="connsiteY3" fmla="*/ 5271245 h 6457764"/>
              <a:gd name="connsiteX4" fmla="*/ 2736475 w 9528226"/>
              <a:gd name="connsiteY4" fmla="*/ 4943824 h 6457764"/>
              <a:gd name="connsiteX5" fmla="*/ 44916 w 9528226"/>
              <a:gd name="connsiteY5" fmla="*/ 1742226 h 6457764"/>
              <a:gd name="connsiteX6" fmla="*/ 467728 w 9528226"/>
              <a:gd name="connsiteY6" fmla="*/ 2165037 h 6457764"/>
              <a:gd name="connsiteX7" fmla="*/ 44916 w 9528226"/>
              <a:gd name="connsiteY7" fmla="*/ 2587850 h 6457764"/>
              <a:gd name="connsiteX8" fmla="*/ 0 w 9528226"/>
              <a:gd name="connsiteY8" fmla="*/ 2583322 h 6457764"/>
              <a:gd name="connsiteX9" fmla="*/ 0 w 9528226"/>
              <a:gd name="connsiteY9" fmla="*/ 1746754 h 6457764"/>
              <a:gd name="connsiteX10" fmla="*/ 8146150 w 9528226"/>
              <a:gd name="connsiteY10" fmla="*/ 164844 h 6457764"/>
              <a:gd name="connsiteX11" fmla="*/ 8568962 w 9528226"/>
              <a:gd name="connsiteY11" fmla="*/ 587657 h 6457764"/>
              <a:gd name="connsiteX12" fmla="*/ 8146150 w 9528226"/>
              <a:gd name="connsiteY12" fmla="*/ 1010469 h 6457764"/>
              <a:gd name="connsiteX13" fmla="*/ 7723339 w 9528226"/>
              <a:gd name="connsiteY13" fmla="*/ 587657 h 6457764"/>
              <a:gd name="connsiteX14" fmla="*/ 8146150 w 9528226"/>
              <a:gd name="connsiteY14" fmla="*/ 164844 h 6457764"/>
              <a:gd name="connsiteX15" fmla="*/ 0 w 9528226"/>
              <a:gd name="connsiteY15" fmla="*/ 0 h 6457764"/>
              <a:gd name="connsiteX16" fmla="*/ 3639996 w 9528226"/>
              <a:gd name="connsiteY16" fmla="*/ 0 h 6457764"/>
              <a:gd name="connsiteX17" fmla="*/ 3807018 w 9528226"/>
              <a:gd name="connsiteY17" fmla="*/ 175279 h 6457764"/>
              <a:gd name="connsiteX18" fmla="*/ 5197388 w 9528226"/>
              <a:gd name="connsiteY18" fmla="*/ 392484 h 6457764"/>
              <a:gd name="connsiteX19" fmla="*/ 5832777 w 9528226"/>
              <a:gd name="connsiteY19" fmla="*/ 125323 h 6457764"/>
              <a:gd name="connsiteX20" fmla="*/ 7115053 w 9528226"/>
              <a:gd name="connsiteY20" fmla="*/ 908157 h 6457764"/>
              <a:gd name="connsiteX21" fmla="*/ 7598273 w 9528226"/>
              <a:gd name="connsiteY21" fmla="*/ 1476979 h 6457764"/>
              <a:gd name="connsiteX22" fmla="*/ 8473354 w 9528226"/>
              <a:gd name="connsiteY22" fmla="*/ 1654191 h 6457764"/>
              <a:gd name="connsiteX23" fmla="*/ 9178759 w 9528226"/>
              <a:gd name="connsiteY23" fmla="*/ 1960834 h 6457764"/>
              <a:gd name="connsiteX24" fmla="*/ 9526671 w 9528226"/>
              <a:gd name="connsiteY24" fmla="*/ 3063087 h 6457764"/>
              <a:gd name="connsiteX25" fmla="*/ 9462277 w 9528226"/>
              <a:gd name="connsiteY25" fmla="*/ 3629482 h 6457764"/>
              <a:gd name="connsiteX26" fmla="*/ 7101893 w 9528226"/>
              <a:gd name="connsiteY26" fmla="*/ 4935013 h 6457764"/>
              <a:gd name="connsiteX27" fmla="*/ 6030051 w 9528226"/>
              <a:gd name="connsiteY27" fmla="*/ 5522745 h 6457764"/>
              <a:gd name="connsiteX28" fmla="*/ 5858074 w 9528226"/>
              <a:gd name="connsiteY28" fmla="*/ 6061031 h 6457764"/>
              <a:gd name="connsiteX29" fmla="*/ 4505781 w 9528226"/>
              <a:gd name="connsiteY29" fmla="*/ 6237222 h 6457764"/>
              <a:gd name="connsiteX30" fmla="*/ 4059488 w 9528226"/>
              <a:gd name="connsiteY30" fmla="*/ 5699959 h 6457764"/>
              <a:gd name="connsiteX31" fmla="*/ 3327506 w 9528226"/>
              <a:gd name="connsiteY31" fmla="*/ 4873812 h 6457764"/>
              <a:gd name="connsiteX32" fmla="*/ 2072827 w 9528226"/>
              <a:gd name="connsiteY32" fmla="*/ 4690594 h 6457764"/>
              <a:gd name="connsiteX33" fmla="*/ 645786 w 9528226"/>
              <a:gd name="connsiteY33" fmla="*/ 4468278 h 6457764"/>
              <a:gd name="connsiteX34" fmla="*/ 230030 w 9528226"/>
              <a:gd name="connsiteY34" fmla="*/ 3226886 h 6457764"/>
              <a:gd name="connsiteX35" fmla="*/ 685140 w 9528226"/>
              <a:gd name="connsiteY35" fmla="*/ 2483788 h 6457764"/>
              <a:gd name="connsiteX36" fmla="*/ 659586 w 9528226"/>
              <a:gd name="connsiteY36" fmla="*/ 1810196 h 6457764"/>
              <a:gd name="connsiteX37" fmla="*/ 135739 w 9528226"/>
              <a:gd name="connsiteY37" fmla="*/ 1164458 h 6457764"/>
              <a:gd name="connsiteX38" fmla="*/ 72 w 9528226"/>
              <a:gd name="connsiteY38" fmla="*/ 997841 h 6457764"/>
              <a:gd name="connsiteX39" fmla="*/ 0 w 9528226"/>
              <a:gd name="connsiteY39" fmla="*/ 997725 h 64577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9528226" h="6457764">
                <a:moveTo>
                  <a:pt x="2736475" y="4943824"/>
                </a:moveTo>
                <a:cubicBezTo>
                  <a:pt x="2917304" y="4943824"/>
                  <a:pt x="3063896" y="5090416"/>
                  <a:pt x="3063896" y="5271245"/>
                </a:cubicBezTo>
                <a:cubicBezTo>
                  <a:pt x="3063896" y="5452075"/>
                  <a:pt x="2917304" y="5598667"/>
                  <a:pt x="2736475" y="5598667"/>
                </a:cubicBezTo>
                <a:cubicBezTo>
                  <a:pt x="2555645" y="5598667"/>
                  <a:pt x="2409054" y="5452075"/>
                  <a:pt x="2409054" y="5271245"/>
                </a:cubicBezTo>
                <a:cubicBezTo>
                  <a:pt x="2409054" y="5090416"/>
                  <a:pt x="2555645" y="4943824"/>
                  <a:pt x="2736475" y="4943824"/>
                </a:cubicBezTo>
                <a:close/>
                <a:moveTo>
                  <a:pt x="44916" y="1742226"/>
                </a:moveTo>
                <a:cubicBezTo>
                  <a:pt x="278428" y="1742226"/>
                  <a:pt x="467728" y="1931525"/>
                  <a:pt x="467728" y="2165037"/>
                </a:cubicBezTo>
                <a:cubicBezTo>
                  <a:pt x="467728" y="2398550"/>
                  <a:pt x="278428" y="2587850"/>
                  <a:pt x="44916" y="2587850"/>
                </a:cubicBezTo>
                <a:lnTo>
                  <a:pt x="0" y="2583322"/>
                </a:lnTo>
                <a:lnTo>
                  <a:pt x="0" y="1746754"/>
                </a:lnTo>
                <a:close/>
                <a:moveTo>
                  <a:pt x="8146150" y="164844"/>
                </a:moveTo>
                <a:cubicBezTo>
                  <a:pt x="8379663" y="164844"/>
                  <a:pt x="8568962" y="354144"/>
                  <a:pt x="8568962" y="587657"/>
                </a:cubicBezTo>
                <a:cubicBezTo>
                  <a:pt x="8568962" y="821169"/>
                  <a:pt x="8379663" y="1010469"/>
                  <a:pt x="8146150" y="1010469"/>
                </a:cubicBezTo>
                <a:cubicBezTo>
                  <a:pt x="7912638" y="1010469"/>
                  <a:pt x="7723339" y="821169"/>
                  <a:pt x="7723339" y="587657"/>
                </a:cubicBezTo>
                <a:cubicBezTo>
                  <a:pt x="7723339" y="354144"/>
                  <a:pt x="7912638" y="164844"/>
                  <a:pt x="8146150" y="164844"/>
                </a:cubicBezTo>
                <a:close/>
                <a:moveTo>
                  <a:pt x="0" y="0"/>
                </a:moveTo>
                <a:lnTo>
                  <a:pt x="3639996" y="0"/>
                </a:lnTo>
                <a:lnTo>
                  <a:pt x="3807018" y="175279"/>
                </a:lnTo>
                <a:cubicBezTo>
                  <a:pt x="4183423" y="552322"/>
                  <a:pt x="4665363" y="699894"/>
                  <a:pt x="5197388" y="392484"/>
                </a:cubicBezTo>
                <a:cubicBezTo>
                  <a:pt x="5395811" y="277877"/>
                  <a:pt x="5612122" y="157775"/>
                  <a:pt x="5832777" y="125323"/>
                </a:cubicBezTo>
                <a:cubicBezTo>
                  <a:pt x="6401726" y="41635"/>
                  <a:pt x="6838437" y="330133"/>
                  <a:pt x="7115053" y="908157"/>
                </a:cubicBezTo>
                <a:cubicBezTo>
                  <a:pt x="7226084" y="1140054"/>
                  <a:pt x="7336603" y="1393929"/>
                  <a:pt x="7598273" y="1476979"/>
                </a:cubicBezTo>
                <a:cubicBezTo>
                  <a:pt x="7880639" y="1566416"/>
                  <a:pt x="8177826" y="1618417"/>
                  <a:pt x="8473354" y="1654191"/>
                </a:cubicBezTo>
                <a:cubicBezTo>
                  <a:pt x="8745115" y="1686900"/>
                  <a:pt x="8988003" y="1764967"/>
                  <a:pt x="9178759" y="1960834"/>
                </a:cubicBezTo>
                <a:cubicBezTo>
                  <a:pt x="9477863" y="2267988"/>
                  <a:pt x="9539448" y="2652569"/>
                  <a:pt x="9526671" y="3063087"/>
                </a:cubicBezTo>
                <a:cubicBezTo>
                  <a:pt x="9506611" y="3252950"/>
                  <a:pt x="9516705" y="3450734"/>
                  <a:pt x="9462277" y="3629482"/>
                </a:cubicBezTo>
                <a:cubicBezTo>
                  <a:pt x="9144391" y="4672578"/>
                  <a:pt x="8300867" y="5284458"/>
                  <a:pt x="7101893" y="4935013"/>
                </a:cubicBezTo>
                <a:cubicBezTo>
                  <a:pt x="6689459" y="4815806"/>
                  <a:pt x="6122554" y="4981393"/>
                  <a:pt x="6030051" y="5522745"/>
                </a:cubicBezTo>
                <a:cubicBezTo>
                  <a:pt x="5998619" y="5707753"/>
                  <a:pt x="5957222" y="5907709"/>
                  <a:pt x="5858074" y="6061031"/>
                </a:cubicBezTo>
                <a:cubicBezTo>
                  <a:pt x="5634355" y="6406131"/>
                  <a:pt x="4922430" y="6658856"/>
                  <a:pt x="4505781" y="6237222"/>
                </a:cubicBezTo>
                <a:cubicBezTo>
                  <a:pt x="4342749" y="6072274"/>
                  <a:pt x="4209998" y="5877683"/>
                  <a:pt x="4059488" y="5699959"/>
                </a:cubicBezTo>
                <a:cubicBezTo>
                  <a:pt x="3820689" y="5418359"/>
                  <a:pt x="3618433" y="5084374"/>
                  <a:pt x="3327506" y="4873812"/>
                </a:cubicBezTo>
                <a:cubicBezTo>
                  <a:pt x="2967966" y="4613934"/>
                  <a:pt x="2503914" y="4647408"/>
                  <a:pt x="2072827" y="4690594"/>
                </a:cubicBezTo>
                <a:cubicBezTo>
                  <a:pt x="1574275" y="4740679"/>
                  <a:pt x="1095913" y="4730457"/>
                  <a:pt x="645786" y="4468278"/>
                </a:cubicBezTo>
                <a:cubicBezTo>
                  <a:pt x="96898" y="4148602"/>
                  <a:pt x="6948" y="3691193"/>
                  <a:pt x="230030" y="3226886"/>
                </a:cubicBezTo>
                <a:cubicBezTo>
                  <a:pt x="355115" y="2966494"/>
                  <a:pt x="532585" y="2731274"/>
                  <a:pt x="685140" y="2483788"/>
                </a:cubicBezTo>
                <a:cubicBezTo>
                  <a:pt x="823511" y="2258535"/>
                  <a:pt x="819040" y="2018330"/>
                  <a:pt x="659586" y="1810196"/>
                </a:cubicBezTo>
                <a:cubicBezTo>
                  <a:pt x="490932" y="1590180"/>
                  <a:pt x="323046" y="1368121"/>
                  <a:pt x="135739" y="1164458"/>
                </a:cubicBezTo>
                <a:cubicBezTo>
                  <a:pt x="85183" y="1109502"/>
                  <a:pt x="40064" y="1053889"/>
                  <a:pt x="72" y="997841"/>
                </a:cubicBezTo>
                <a:lnTo>
                  <a:pt x="0" y="99772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362FAA3-0491-4DBC-BC43-B89FF61DA7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2440" y="1114424"/>
            <a:ext cx="6481835" cy="177165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/>
              <a:t>ANY QUESTIONS ?</a:t>
            </a:r>
          </a:p>
        </p:txBody>
      </p:sp>
      <mc:AlternateContent xmlns:mc="http://schemas.openxmlformats.org/markup-compatibility/2006" xmlns:pslz="http://schemas.microsoft.com/office/powerpoint/2016/slidezoom">
        <mc:Choice Requires="pslz">
          <p:graphicFrame>
            <p:nvGraphicFramePr>
              <p:cNvPr id="4" name="Slide Zoom 3">
                <a:extLst>
                  <a:ext uri="{FF2B5EF4-FFF2-40B4-BE49-F238E27FC236}">
                    <a16:creationId xmlns:a16="http://schemas.microsoft.com/office/drawing/2014/main" id="{390DC1ED-CCBA-4B86-034A-7D47E3D28030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603541261"/>
                  </p:ext>
                </p:extLst>
              </p:nvPr>
            </p:nvGraphicFramePr>
            <p:xfrm flipV="1">
              <a:off x="-3156858" y="6858000"/>
              <a:ext cx="3048000" cy="141514"/>
            </p:xfrm>
            <a:graphic>
              <a:graphicData uri="http://schemas.microsoft.com/office/powerpoint/2016/slidezoom">
                <pslz:sldZm>
                  <pslz:sldZmObj sldId="264" cId="3285439412">
                    <pslz:zmPr id="{054D02B9-655E-40BB-8782-16796EED6363}" returnToParent="0" transitionDur="1000">
                      <p166:blipFill xmlns:p166="http://schemas.microsoft.com/office/powerpoint/2016/6/main">
                        <a:blip r:embed="rId2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 flipV="1">
                          <a:off x="0" y="0"/>
                          <a:ext cx="3048000" cy="141514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 xmlns="">
          <p:pic>
            <p:nvPicPr>
              <p:cNvPr id="4" name="Slide Zoom 3">
                <a:extLst>
                  <a:ext uri="{FF2B5EF4-FFF2-40B4-BE49-F238E27FC236}">
                    <a16:creationId xmlns:a16="http://schemas.microsoft.com/office/drawing/2014/main" id="{390DC1ED-CCBA-4B86-034A-7D47E3D28030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 flipV="1">
                <a:off x="-3156858" y="6858000"/>
                <a:ext cx="3048000" cy="141514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2854394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77F5CF-126D-78BF-C7B6-B59238BC48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0"/>
            <a:ext cx="10972800" cy="1556657"/>
          </a:xfrm>
        </p:spPr>
        <p:txBody>
          <a:bodyPr>
            <a:normAutofit/>
          </a:bodyPr>
          <a:lstStyle/>
          <a:p>
            <a:r>
              <a:rPr lang="en-GB">
                <a:cs typeface="Posterama"/>
              </a:rPr>
              <a:t>REFERENCES.</a:t>
            </a:r>
            <a:br>
              <a:rPr lang="en-GB">
                <a:cs typeface="Posterama"/>
              </a:rPr>
            </a:br>
            <a:endParaRPr lang="en-GB" dirty="0"/>
          </a:p>
        </p:txBody>
      </p:sp>
      <p:graphicFrame>
        <p:nvGraphicFramePr>
          <p:cNvPr id="18" name="Content Placeholder 2">
            <a:extLst>
              <a:ext uri="{FF2B5EF4-FFF2-40B4-BE49-F238E27FC236}">
                <a16:creationId xmlns:a16="http://schemas.microsoft.com/office/drawing/2014/main" id="{7422812D-7386-477D-FD4F-898F843156B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23823010"/>
              </p:ext>
            </p:extLst>
          </p:nvPr>
        </p:nvGraphicFramePr>
        <p:xfrm>
          <a:off x="609600" y="968829"/>
          <a:ext cx="10972800" cy="5492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09367849"/>
      </p:ext>
    </p:extLst>
  </p:cSld>
  <p:clrMapOvr>
    <a:masterClrMapping/>
  </p:clrMapOvr>
</p:sld>
</file>

<file path=ppt/theme/theme1.xml><?xml version="1.0" encoding="utf-8"?>
<a:theme xmlns:a="http://schemas.openxmlformats.org/drawingml/2006/main" name="SplashVTI">
  <a:themeElements>
    <a:clrScheme name="Custom 11">
      <a:dk1>
        <a:srgbClr val="262626"/>
      </a:dk1>
      <a:lt1>
        <a:sysClr val="window" lastClr="FFFFFF"/>
      </a:lt1>
      <a:dk2>
        <a:srgbClr val="2F333D"/>
      </a:dk2>
      <a:lt2>
        <a:srgbClr val="E9F3F3"/>
      </a:lt2>
      <a:accent1>
        <a:srgbClr val="1EBE9B"/>
      </a:accent1>
      <a:accent2>
        <a:srgbClr val="FD8686"/>
      </a:accent2>
      <a:accent3>
        <a:srgbClr val="0AC8AD"/>
      </a:accent3>
      <a:accent4>
        <a:srgbClr val="E69500"/>
      </a:accent4>
      <a:accent5>
        <a:srgbClr val="EC4E70"/>
      </a:accent5>
      <a:accent6>
        <a:srgbClr val="794DFF"/>
      </a:accent6>
      <a:hlink>
        <a:srgbClr val="3E8FF1"/>
      </a:hlink>
      <a:folHlink>
        <a:srgbClr val="939393"/>
      </a:folHlink>
    </a:clrScheme>
    <a:fontScheme name="Custom 23">
      <a:majorFont>
        <a:latin typeface="Posterama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plashVTI" id="{CD38C481-21EC-466B-953B-A1440B42712A}" vid="{D3E4813C-1D98-48C2-AF59-2D0D78E25500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685D9A3F19FAA42827BE103508D067E" ma:contentTypeVersion="6" ma:contentTypeDescription="Create a new document." ma:contentTypeScope="" ma:versionID="ebeebb83e58c2a8aeba585f1fda4e2d8">
  <xsd:schema xmlns:xsd="http://www.w3.org/2001/XMLSchema" xmlns:xs="http://www.w3.org/2001/XMLSchema" xmlns:p="http://schemas.microsoft.com/office/2006/metadata/properties" xmlns:ns3="b6c735d2-3114-479d-9f38-f4e14bc16876" targetNamespace="http://schemas.microsoft.com/office/2006/metadata/properties" ma:root="true" ma:fieldsID="6703bb98b8f63172914fcb0b109527a5" ns3:_="">
    <xsd:import namespace="b6c735d2-3114-479d-9f38-f4e14bc16876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MediaServiceDateTaken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6c735d2-3114-479d-9f38-f4e14bc1687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_activity" ma:index="13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b6c735d2-3114-479d-9f38-f4e14bc16876" xsi:nil="true"/>
  </documentManagement>
</p:properties>
</file>

<file path=customXml/itemProps1.xml><?xml version="1.0" encoding="utf-8"?>
<ds:datastoreItem xmlns:ds="http://schemas.openxmlformats.org/officeDocument/2006/customXml" ds:itemID="{F937846B-E736-4D59-856B-E77C2DA94DD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6c735d2-3114-479d-9f38-f4e14bc1687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05B349B-3DC2-4325-A0A7-3F45108F591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DDA17D3-2AFF-41AB-B9E4-477E24D1FF9B}">
  <ds:schemaRefs>
    <ds:schemaRef ds:uri="http://schemas.microsoft.com/office/infopath/2007/PartnerControls"/>
    <ds:schemaRef ds:uri="http://purl.org/dc/elements/1.1/"/>
    <ds:schemaRef ds:uri="http://schemas.microsoft.com/office/2006/documentManagement/types"/>
    <ds:schemaRef ds:uri="http://www.w3.org/XML/1998/namespace"/>
    <ds:schemaRef ds:uri="http://purl.org/dc/terms/"/>
    <ds:schemaRef ds:uri="b6c735d2-3114-479d-9f38-f4e14bc16876"/>
    <ds:schemaRef ds:uri="http://purl.org/dc/dcmitype/"/>
    <ds:schemaRef ds:uri="http://schemas.openxmlformats.org/package/2006/metadata/core-properties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1564</TotalTime>
  <Words>524</Words>
  <Application>Microsoft Office PowerPoint</Application>
  <PresentationFormat>Widescreen</PresentationFormat>
  <Paragraphs>54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Avenir Next LT Pro</vt:lpstr>
      <vt:lpstr>Posterama</vt:lpstr>
      <vt:lpstr>SplashVTI</vt:lpstr>
      <vt:lpstr>The role of the Health Visitor.</vt:lpstr>
      <vt:lpstr>INTRODUCTION.</vt:lpstr>
      <vt:lpstr>ACADEMIC SKILLS.</vt:lpstr>
      <vt:lpstr>PROFESSIONAL SKILLS &amp; VALUES</vt:lpstr>
      <vt:lpstr>PERSONAL VALUES.</vt:lpstr>
      <vt:lpstr>COMMITMENT TO PROFESSIONAL                           PRACTICE.</vt:lpstr>
      <vt:lpstr>GUIDELINES AND POLICIES.</vt:lpstr>
      <vt:lpstr>PowerPoint Presentation</vt:lpstr>
      <vt:lpstr>CONCLUSION </vt:lpstr>
      <vt:lpstr>ANY QUESTIONS ?</vt:lpstr>
      <vt:lpstr>REFERENCES.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Lisa Quinn (2314138)</cp:lastModifiedBy>
  <cp:revision>532</cp:revision>
  <dcterms:created xsi:type="dcterms:W3CDTF">2024-03-17T21:29:08Z</dcterms:created>
  <dcterms:modified xsi:type="dcterms:W3CDTF">2024-07-24T20:16:44Z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0x0101006685D9A3F19FAA42827BE103508D067E</vt:lpwstr>
  </property>
</Properties>
</file>