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4"/>
  </p:notesMasterIdLst>
  <p:handoutMasterIdLst>
    <p:handoutMasterId r:id="rId45"/>
  </p:handoutMasterIdLst>
  <p:sldIdLst>
    <p:sldId id="277" r:id="rId2"/>
    <p:sldId id="359" r:id="rId3"/>
    <p:sldId id="362" r:id="rId4"/>
    <p:sldId id="279" r:id="rId5"/>
    <p:sldId id="295" r:id="rId6"/>
    <p:sldId id="280" r:id="rId7"/>
    <p:sldId id="281" r:id="rId8"/>
    <p:sldId id="282" r:id="rId9"/>
    <p:sldId id="283" r:id="rId10"/>
    <p:sldId id="286" r:id="rId11"/>
    <p:sldId id="285" r:id="rId12"/>
    <p:sldId id="284" r:id="rId13"/>
    <p:sldId id="287" r:id="rId14"/>
    <p:sldId id="288" r:id="rId15"/>
    <p:sldId id="289" r:id="rId16"/>
    <p:sldId id="290" r:id="rId17"/>
    <p:sldId id="291" r:id="rId18"/>
    <p:sldId id="303" r:id="rId19"/>
    <p:sldId id="304" r:id="rId20"/>
    <p:sldId id="292" r:id="rId21"/>
    <p:sldId id="293" r:id="rId22"/>
    <p:sldId id="294" r:id="rId23"/>
    <p:sldId id="365" r:id="rId24"/>
    <p:sldId id="296" r:id="rId25"/>
    <p:sldId id="297" r:id="rId26"/>
    <p:sldId id="298" r:id="rId27"/>
    <p:sldId id="299" r:id="rId28"/>
    <p:sldId id="300" r:id="rId29"/>
    <p:sldId id="301" r:id="rId30"/>
    <p:sldId id="302" r:id="rId31"/>
    <p:sldId id="366" r:id="rId32"/>
    <p:sldId id="367" r:id="rId33"/>
    <p:sldId id="372" r:id="rId34"/>
    <p:sldId id="368" r:id="rId35"/>
    <p:sldId id="373" r:id="rId36"/>
    <p:sldId id="369" r:id="rId37"/>
    <p:sldId id="374" r:id="rId38"/>
    <p:sldId id="370" r:id="rId39"/>
    <p:sldId id="375" r:id="rId40"/>
    <p:sldId id="371" r:id="rId41"/>
    <p:sldId id="306" r:id="rId42"/>
    <p:sldId id="376" r:id="rId43"/>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843" autoAdjust="0"/>
    <p:restoredTop sz="94576" autoAdjust="0"/>
  </p:normalViewPr>
  <p:slideViewPr>
    <p:cSldViewPr>
      <p:cViewPr varScale="1">
        <p:scale>
          <a:sx n="112" d="100"/>
          <a:sy n="112" d="100"/>
        </p:scale>
        <p:origin x="1267" y="9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jira balasuriya" userId="006121ad9272b840" providerId="LiveId" clId="{59A63693-B8C9-4322-B93A-F6F751005498}"/>
    <pc:docChg chg="modSld">
      <pc:chgData name="vajira balasuriya" userId="006121ad9272b840" providerId="LiveId" clId="{59A63693-B8C9-4322-B93A-F6F751005498}" dt="2021-01-13T18:55:49.384" v="50" actId="6549"/>
      <pc:docMkLst>
        <pc:docMk/>
      </pc:docMkLst>
      <pc:sldChg chg="modSp mod">
        <pc:chgData name="vajira balasuriya" userId="006121ad9272b840" providerId="LiveId" clId="{59A63693-B8C9-4322-B93A-F6F751005498}" dt="2021-01-13T18:55:49.384" v="50" actId="6549"/>
        <pc:sldMkLst>
          <pc:docMk/>
          <pc:sldMk cId="0" sldId="277"/>
        </pc:sldMkLst>
        <pc:spChg chg="mod">
          <ac:chgData name="vajira balasuriya" userId="006121ad9272b840" providerId="LiveId" clId="{59A63693-B8C9-4322-B93A-F6F751005498}" dt="2021-01-13T18:55:49.384" v="50" actId="6549"/>
          <ac:spMkLst>
            <pc:docMk/>
            <pc:sldMk cId="0" sldId="277"/>
            <ac:spMk id="15362" creationId="{FA3BC1A1-1AE5-7C42-A272-0FE836EA660F}"/>
          </ac:spMkLst>
        </pc:spChg>
      </pc:sldChg>
    </pc:docChg>
  </pc:docChgLst>
  <pc:docChgLst>
    <pc:chgData name="vajira balasuriya" userId="006121ad9272b840" providerId="LiveId" clId="{92788256-3556-480C-861D-D0B7176DDD7C}"/>
    <pc:docChg chg="custSel modSld">
      <pc:chgData name="vajira balasuriya" userId="006121ad9272b840" providerId="LiveId" clId="{92788256-3556-480C-861D-D0B7176DDD7C}" dt="2021-01-13T17:39:24.612" v="468" actId="1076"/>
      <pc:docMkLst>
        <pc:docMk/>
      </pc:docMkLst>
      <pc:sldChg chg="modSp mod">
        <pc:chgData name="vajira balasuriya" userId="006121ad9272b840" providerId="LiveId" clId="{92788256-3556-480C-861D-D0B7176DDD7C}" dt="2021-01-13T17:17:31.095" v="123" actId="207"/>
        <pc:sldMkLst>
          <pc:docMk/>
          <pc:sldMk cId="0" sldId="277"/>
        </pc:sldMkLst>
        <pc:spChg chg="mod">
          <ac:chgData name="vajira balasuriya" userId="006121ad9272b840" providerId="LiveId" clId="{92788256-3556-480C-861D-D0B7176DDD7C}" dt="2021-01-13T17:17:31.095" v="123" actId="207"/>
          <ac:spMkLst>
            <pc:docMk/>
            <pc:sldMk cId="0" sldId="277"/>
            <ac:spMk id="15361" creationId="{56F2D728-1847-AD4F-96C1-5B313EB8A00C}"/>
          </ac:spMkLst>
        </pc:spChg>
        <pc:spChg chg="mod">
          <ac:chgData name="vajira balasuriya" userId="006121ad9272b840" providerId="LiveId" clId="{92788256-3556-480C-861D-D0B7176DDD7C}" dt="2021-01-13T17:17:25.093" v="122" actId="14100"/>
          <ac:spMkLst>
            <pc:docMk/>
            <pc:sldMk cId="0" sldId="277"/>
            <ac:spMk id="15362" creationId="{FA3BC1A1-1AE5-7C42-A272-0FE836EA660F}"/>
          </ac:spMkLst>
        </pc:spChg>
      </pc:sldChg>
      <pc:sldChg chg="modSp">
        <pc:chgData name="vajira balasuriya" userId="006121ad9272b840" providerId="LiveId" clId="{92788256-3556-480C-861D-D0B7176DDD7C}" dt="2021-01-13T17:19:16.019" v="140" actId="1076"/>
        <pc:sldMkLst>
          <pc:docMk/>
          <pc:sldMk cId="0" sldId="279"/>
        </pc:sldMkLst>
        <pc:spChg chg="mod">
          <ac:chgData name="vajira balasuriya" userId="006121ad9272b840" providerId="LiveId" clId="{92788256-3556-480C-861D-D0B7176DDD7C}" dt="2021-01-13T17:19:10.557" v="139" actId="14100"/>
          <ac:spMkLst>
            <pc:docMk/>
            <pc:sldMk cId="0" sldId="279"/>
            <ac:spMk id="16385" creationId="{3FB92F46-EE6E-8145-9946-3FE2A994DCF6}"/>
          </ac:spMkLst>
        </pc:spChg>
        <pc:spChg chg="mod">
          <ac:chgData name="vajira balasuriya" userId="006121ad9272b840" providerId="LiveId" clId="{92788256-3556-480C-861D-D0B7176DDD7C}" dt="2021-01-13T17:19:16.019" v="140" actId="1076"/>
          <ac:spMkLst>
            <pc:docMk/>
            <pc:sldMk cId="0" sldId="279"/>
            <ac:spMk id="16386" creationId="{CB203DAA-1776-C54D-894E-A363AC00A847}"/>
          </ac:spMkLst>
        </pc:spChg>
      </pc:sldChg>
      <pc:sldChg chg="modSp mod">
        <pc:chgData name="vajira balasuriya" userId="006121ad9272b840" providerId="LiveId" clId="{92788256-3556-480C-861D-D0B7176DDD7C}" dt="2021-01-13T17:20:26.363" v="157" actId="1076"/>
        <pc:sldMkLst>
          <pc:docMk/>
          <pc:sldMk cId="0" sldId="280"/>
        </pc:sldMkLst>
        <pc:spChg chg="mod">
          <ac:chgData name="vajira balasuriya" userId="006121ad9272b840" providerId="LiveId" clId="{92788256-3556-480C-861D-D0B7176DDD7C}" dt="2021-01-13T17:20:22.356" v="156" actId="255"/>
          <ac:spMkLst>
            <pc:docMk/>
            <pc:sldMk cId="0" sldId="280"/>
            <ac:spMk id="17409" creationId="{B9E0D964-1CED-3D49-AF94-BB7A412A72A5}"/>
          </ac:spMkLst>
        </pc:spChg>
        <pc:spChg chg="mod">
          <ac:chgData name="vajira balasuriya" userId="006121ad9272b840" providerId="LiveId" clId="{92788256-3556-480C-861D-D0B7176DDD7C}" dt="2021-01-13T17:19:39.843" v="146" actId="1076"/>
          <ac:spMkLst>
            <pc:docMk/>
            <pc:sldMk cId="0" sldId="280"/>
            <ac:spMk id="17410" creationId="{000688A6-62A8-F14D-B9D3-F712F82FE2B4}"/>
          </ac:spMkLst>
        </pc:spChg>
        <pc:spChg chg="mod">
          <ac:chgData name="vajira balasuriya" userId="006121ad9272b840" providerId="LiveId" clId="{92788256-3556-480C-861D-D0B7176DDD7C}" dt="2021-01-13T17:20:26.363" v="157" actId="1076"/>
          <ac:spMkLst>
            <pc:docMk/>
            <pc:sldMk cId="0" sldId="280"/>
            <ac:spMk id="17411" creationId="{20F83F3C-362C-614B-9D9E-6BB4765AC6FD}"/>
          </ac:spMkLst>
        </pc:spChg>
      </pc:sldChg>
      <pc:sldChg chg="modSp modAnim">
        <pc:chgData name="vajira balasuriya" userId="006121ad9272b840" providerId="LiveId" clId="{92788256-3556-480C-861D-D0B7176DDD7C}" dt="2021-01-13T17:20:44.235" v="161" actId="1076"/>
        <pc:sldMkLst>
          <pc:docMk/>
          <pc:sldMk cId="0" sldId="281"/>
        </pc:sldMkLst>
        <pc:spChg chg="mod">
          <ac:chgData name="vajira balasuriya" userId="006121ad9272b840" providerId="LiveId" clId="{92788256-3556-480C-861D-D0B7176DDD7C}" dt="2021-01-13T17:20:40.592" v="160" actId="20577"/>
          <ac:spMkLst>
            <pc:docMk/>
            <pc:sldMk cId="0" sldId="281"/>
            <ac:spMk id="11267" creationId="{C349E010-0484-C244-A5BD-76FA2789591C}"/>
          </ac:spMkLst>
        </pc:spChg>
        <pc:spChg chg="mod">
          <ac:chgData name="vajira balasuriya" userId="006121ad9272b840" providerId="LiveId" clId="{92788256-3556-480C-861D-D0B7176DDD7C}" dt="2021-01-13T17:20:44.235" v="161" actId="1076"/>
          <ac:spMkLst>
            <pc:docMk/>
            <pc:sldMk cId="0" sldId="281"/>
            <ac:spMk id="18435" creationId="{AB4CA114-E3E3-154B-8C62-5B4B1D2B9370}"/>
          </ac:spMkLst>
        </pc:spChg>
      </pc:sldChg>
      <pc:sldChg chg="modSp modAnim">
        <pc:chgData name="vajira balasuriya" userId="006121ad9272b840" providerId="LiveId" clId="{92788256-3556-480C-861D-D0B7176DDD7C}" dt="2021-01-13T17:21:07.739" v="170" actId="1076"/>
        <pc:sldMkLst>
          <pc:docMk/>
          <pc:sldMk cId="0" sldId="282"/>
        </pc:sldMkLst>
        <pc:spChg chg="mod">
          <ac:chgData name="vajira balasuriya" userId="006121ad9272b840" providerId="LiveId" clId="{92788256-3556-480C-861D-D0B7176DDD7C}" dt="2021-01-13T17:21:04.688" v="169" actId="20577"/>
          <ac:spMkLst>
            <pc:docMk/>
            <pc:sldMk cId="0" sldId="282"/>
            <ac:spMk id="13315" creationId="{6843D9BB-1C43-3A44-883F-B39B498C2D7E}"/>
          </ac:spMkLst>
        </pc:spChg>
        <pc:spChg chg="mod">
          <ac:chgData name="vajira balasuriya" userId="006121ad9272b840" providerId="LiveId" clId="{92788256-3556-480C-861D-D0B7176DDD7C}" dt="2021-01-13T17:21:07.739" v="170" actId="1076"/>
          <ac:spMkLst>
            <pc:docMk/>
            <pc:sldMk cId="0" sldId="282"/>
            <ac:spMk id="20483" creationId="{30103DAF-5B89-AE4D-A6D4-A1ED39A77310}"/>
          </ac:spMkLst>
        </pc:spChg>
      </pc:sldChg>
      <pc:sldChg chg="modSp modAnim">
        <pc:chgData name="vajira balasuriya" userId="006121ad9272b840" providerId="LiveId" clId="{92788256-3556-480C-861D-D0B7176DDD7C}" dt="2021-01-13T17:22:11.931" v="180" actId="1076"/>
        <pc:sldMkLst>
          <pc:docMk/>
          <pc:sldMk cId="0" sldId="283"/>
        </pc:sldMkLst>
        <pc:spChg chg="mod">
          <ac:chgData name="vajira balasuriya" userId="006121ad9272b840" providerId="LiveId" clId="{92788256-3556-480C-861D-D0B7176DDD7C}" dt="2021-01-13T17:22:05.111" v="179" actId="5793"/>
          <ac:spMkLst>
            <pc:docMk/>
            <pc:sldMk cId="0" sldId="283"/>
            <ac:spMk id="15363" creationId="{F5B0448D-D26E-C546-AA89-04E8356CFACE}"/>
          </ac:spMkLst>
        </pc:spChg>
        <pc:spChg chg="mod">
          <ac:chgData name="vajira balasuriya" userId="006121ad9272b840" providerId="LiveId" clId="{92788256-3556-480C-861D-D0B7176DDD7C}" dt="2021-01-13T17:22:11.931" v="180" actId="1076"/>
          <ac:spMkLst>
            <pc:docMk/>
            <pc:sldMk cId="0" sldId="283"/>
            <ac:spMk id="22531" creationId="{DB86EEB4-F9CB-414F-B53D-42307E577CA9}"/>
          </ac:spMkLst>
        </pc:spChg>
      </pc:sldChg>
      <pc:sldChg chg="modSp mod">
        <pc:chgData name="vajira balasuriya" userId="006121ad9272b840" providerId="LiveId" clId="{92788256-3556-480C-861D-D0B7176DDD7C}" dt="2021-01-13T17:24:19.231" v="232" actId="1076"/>
        <pc:sldMkLst>
          <pc:docMk/>
          <pc:sldMk cId="0" sldId="284"/>
        </pc:sldMkLst>
        <pc:spChg chg="mod">
          <ac:chgData name="vajira balasuriya" userId="006121ad9272b840" providerId="LiveId" clId="{92788256-3556-480C-861D-D0B7176DDD7C}" dt="2021-01-13T17:22:32.980" v="193" actId="14100"/>
          <ac:spMkLst>
            <pc:docMk/>
            <pc:sldMk cId="0" sldId="284"/>
            <ac:spMk id="26625" creationId="{D9A1A9C4-24F4-584E-A611-8E59057321C6}"/>
          </ac:spMkLst>
        </pc:spChg>
        <pc:spChg chg="mod">
          <ac:chgData name="vajira balasuriya" userId="006121ad9272b840" providerId="LiveId" clId="{92788256-3556-480C-861D-D0B7176DDD7C}" dt="2021-01-13T17:24:19.231" v="232" actId="1076"/>
          <ac:spMkLst>
            <pc:docMk/>
            <pc:sldMk cId="0" sldId="284"/>
            <ac:spMk id="26627" creationId="{C58ABCF2-5A03-1645-881F-1ABCB0B36933}"/>
          </ac:spMkLst>
        </pc:spChg>
      </pc:sldChg>
      <pc:sldChg chg="modSp modAnim">
        <pc:chgData name="vajira balasuriya" userId="006121ad9272b840" providerId="LiveId" clId="{92788256-3556-480C-861D-D0B7176DDD7C}" dt="2021-01-13T17:24:15.203" v="231" actId="1076"/>
        <pc:sldMkLst>
          <pc:docMk/>
          <pc:sldMk cId="0" sldId="287"/>
        </pc:sldMkLst>
        <pc:spChg chg="mod">
          <ac:chgData name="vajira balasuriya" userId="006121ad9272b840" providerId="LiveId" clId="{92788256-3556-480C-861D-D0B7176DDD7C}" dt="2021-01-13T17:22:47.137" v="196" actId="20577"/>
          <ac:spMkLst>
            <pc:docMk/>
            <pc:sldMk cId="0" sldId="287"/>
            <ac:spMk id="21506" creationId="{855225F7-2A0C-0041-BE63-11129EE9DE3B}"/>
          </ac:spMkLst>
        </pc:spChg>
        <pc:spChg chg="mod">
          <ac:chgData name="vajira balasuriya" userId="006121ad9272b840" providerId="LiveId" clId="{92788256-3556-480C-861D-D0B7176DDD7C}" dt="2021-01-13T17:24:15.203" v="231" actId="1076"/>
          <ac:spMkLst>
            <pc:docMk/>
            <pc:sldMk cId="0" sldId="287"/>
            <ac:spMk id="28675" creationId="{8DB831B1-C403-804B-AB50-7742A940EDDB}"/>
          </ac:spMkLst>
        </pc:spChg>
      </pc:sldChg>
      <pc:sldChg chg="modSp modAnim">
        <pc:chgData name="vajira balasuriya" userId="006121ad9272b840" providerId="LiveId" clId="{92788256-3556-480C-861D-D0B7176DDD7C}" dt="2021-01-13T17:24:08.731" v="230" actId="1076"/>
        <pc:sldMkLst>
          <pc:docMk/>
          <pc:sldMk cId="0" sldId="288"/>
        </pc:sldMkLst>
        <pc:spChg chg="mod">
          <ac:chgData name="vajira balasuriya" userId="006121ad9272b840" providerId="LiveId" clId="{92788256-3556-480C-861D-D0B7176DDD7C}" dt="2021-01-13T17:23:40.453" v="213" actId="207"/>
          <ac:spMkLst>
            <pc:docMk/>
            <pc:sldMk cId="0" sldId="288"/>
            <ac:spMk id="23555" creationId="{69D3E11D-D4EB-5C44-A4E4-B3A3C9129C20}"/>
          </ac:spMkLst>
        </pc:spChg>
        <pc:spChg chg="mod">
          <ac:chgData name="vajira balasuriya" userId="006121ad9272b840" providerId="LiveId" clId="{92788256-3556-480C-861D-D0B7176DDD7C}" dt="2021-01-13T17:24:08.731" v="230" actId="1076"/>
          <ac:spMkLst>
            <pc:docMk/>
            <pc:sldMk cId="0" sldId="288"/>
            <ac:spMk id="30723" creationId="{11FB65F1-1D6F-5B46-AC8D-C98ACB7B9976}"/>
          </ac:spMkLst>
        </pc:spChg>
      </pc:sldChg>
      <pc:sldChg chg="modSp mod">
        <pc:chgData name="vajira balasuriya" userId="006121ad9272b840" providerId="LiveId" clId="{92788256-3556-480C-861D-D0B7176DDD7C}" dt="2021-01-13T17:25:47.907" v="272" actId="1076"/>
        <pc:sldMkLst>
          <pc:docMk/>
          <pc:sldMk cId="0" sldId="289"/>
        </pc:sldMkLst>
        <pc:spChg chg="mod">
          <ac:chgData name="vajira balasuriya" userId="006121ad9272b840" providerId="LiveId" clId="{92788256-3556-480C-861D-D0B7176DDD7C}" dt="2021-01-13T17:25:47.907" v="272" actId="1076"/>
          <ac:spMkLst>
            <pc:docMk/>
            <pc:sldMk cId="0" sldId="289"/>
            <ac:spMk id="32769" creationId="{7EF06932-7718-914F-989C-BCD84D8C1CE8}"/>
          </ac:spMkLst>
        </pc:spChg>
        <pc:spChg chg="mod">
          <ac:chgData name="vajira balasuriya" userId="006121ad9272b840" providerId="LiveId" clId="{92788256-3556-480C-861D-D0B7176DDD7C}" dt="2021-01-13T17:24:00.115" v="229" actId="1076"/>
          <ac:spMkLst>
            <pc:docMk/>
            <pc:sldMk cId="0" sldId="289"/>
            <ac:spMk id="32771" creationId="{BFFCEDF4-218C-734B-87E8-483CFED00467}"/>
          </ac:spMkLst>
        </pc:spChg>
        <pc:picChg chg="mod">
          <ac:chgData name="vajira balasuriya" userId="006121ad9272b840" providerId="LiveId" clId="{92788256-3556-480C-861D-D0B7176DDD7C}" dt="2021-01-13T17:23:55.787" v="228" actId="1076"/>
          <ac:picMkLst>
            <pc:docMk/>
            <pc:sldMk cId="0" sldId="289"/>
            <ac:picMk id="32770" creationId="{96A1B9E7-7FF6-F64A-8C1A-734C1FF4CECF}"/>
          </ac:picMkLst>
        </pc:picChg>
      </pc:sldChg>
      <pc:sldChg chg="modSp mod">
        <pc:chgData name="vajira balasuriya" userId="006121ad9272b840" providerId="LiveId" clId="{92788256-3556-480C-861D-D0B7176DDD7C}" dt="2021-01-13T17:25:21.527" v="265" actId="115"/>
        <pc:sldMkLst>
          <pc:docMk/>
          <pc:sldMk cId="0" sldId="290"/>
        </pc:sldMkLst>
        <pc:spChg chg="mod">
          <ac:chgData name="vajira balasuriya" userId="006121ad9272b840" providerId="LiveId" clId="{92788256-3556-480C-861D-D0B7176DDD7C}" dt="2021-01-13T17:25:21.527" v="265" actId="115"/>
          <ac:spMkLst>
            <pc:docMk/>
            <pc:sldMk cId="0" sldId="290"/>
            <ac:spMk id="34817" creationId="{0174C082-5536-CB4F-AE06-C5BE38F56336}"/>
          </ac:spMkLst>
        </pc:spChg>
      </pc:sldChg>
      <pc:sldChg chg="modSp mod">
        <pc:chgData name="vajira balasuriya" userId="006121ad9272b840" providerId="LiveId" clId="{92788256-3556-480C-861D-D0B7176DDD7C}" dt="2021-01-13T17:25:32.624" v="270" actId="6549"/>
        <pc:sldMkLst>
          <pc:docMk/>
          <pc:sldMk cId="0" sldId="291"/>
        </pc:sldMkLst>
        <pc:spChg chg="mod">
          <ac:chgData name="vajira balasuriya" userId="006121ad9272b840" providerId="LiveId" clId="{92788256-3556-480C-861D-D0B7176DDD7C}" dt="2021-01-13T17:25:32.624" v="270" actId="6549"/>
          <ac:spMkLst>
            <pc:docMk/>
            <pc:sldMk cId="0" sldId="291"/>
            <ac:spMk id="36865" creationId="{330405ED-DD94-214A-BF68-13596857C94B}"/>
          </ac:spMkLst>
        </pc:spChg>
        <pc:spChg chg="mod">
          <ac:chgData name="vajira balasuriya" userId="006121ad9272b840" providerId="LiveId" clId="{92788256-3556-480C-861D-D0B7176DDD7C}" dt="2021-01-13T17:24:34.228" v="233" actId="1076"/>
          <ac:spMkLst>
            <pc:docMk/>
            <pc:sldMk cId="0" sldId="291"/>
            <ac:spMk id="36867" creationId="{9A131A38-6EC4-6F40-A0F2-ABE439353A81}"/>
          </ac:spMkLst>
        </pc:spChg>
      </pc:sldChg>
      <pc:sldChg chg="modSp">
        <pc:chgData name="vajira balasuriya" userId="006121ad9272b840" providerId="LiveId" clId="{92788256-3556-480C-861D-D0B7176DDD7C}" dt="2021-01-13T17:27:07.667" v="283" actId="1076"/>
        <pc:sldMkLst>
          <pc:docMk/>
          <pc:sldMk cId="0" sldId="292"/>
        </pc:sldMkLst>
        <pc:spChg chg="mod">
          <ac:chgData name="vajira balasuriya" userId="006121ad9272b840" providerId="LiveId" clId="{92788256-3556-480C-861D-D0B7176DDD7C}" dt="2021-01-13T17:27:05.110" v="282" actId="14100"/>
          <ac:spMkLst>
            <pc:docMk/>
            <pc:sldMk cId="0" sldId="292"/>
            <ac:spMk id="33795" creationId="{65482A2F-91BD-E543-A27C-B33E242BB61C}"/>
          </ac:spMkLst>
        </pc:spChg>
        <pc:spChg chg="mod">
          <ac:chgData name="vajira balasuriya" userId="006121ad9272b840" providerId="LiveId" clId="{92788256-3556-480C-861D-D0B7176DDD7C}" dt="2021-01-13T17:27:07.667" v="283" actId="1076"/>
          <ac:spMkLst>
            <pc:docMk/>
            <pc:sldMk cId="0" sldId="292"/>
            <ac:spMk id="40963" creationId="{405C9698-80D2-5442-9511-CED5ABA799CC}"/>
          </ac:spMkLst>
        </pc:spChg>
      </pc:sldChg>
      <pc:sldChg chg="modSp">
        <pc:chgData name="vajira balasuriya" userId="006121ad9272b840" providerId="LiveId" clId="{92788256-3556-480C-861D-D0B7176DDD7C}" dt="2021-01-13T17:27:34.748" v="285" actId="14100"/>
        <pc:sldMkLst>
          <pc:docMk/>
          <pc:sldMk cId="0" sldId="293"/>
        </pc:sldMkLst>
        <pc:spChg chg="mod">
          <ac:chgData name="vajira balasuriya" userId="006121ad9272b840" providerId="LiveId" clId="{92788256-3556-480C-861D-D0B7176DDD7C}" dt="2021-01-13T17:27:34.748" v="285" actId="14100"/>
          <ac:spMkLst>
            <pc:docMk/>
            <pc:sldMk cId="0" sldId="293"/>
            <ac:spMk id="35843" creationId="{4CC57DFD-A8A0-184C-A4D5-F64B7417B26C}"/>
          </ac:spMkLst>
        </pc:spChg>
      </pc:sldChg>
      <pc:sldChg chg="modSp">
        <pc:chgData name="vajira balasuriya" userId="006121ad9272b840" providerId="LiveId" clId="{92788256-3556-480C-861D-D0B7176DDD7C}" dt="2021-01-13T17:27:44.395" v="288" actId="1076"/>
        <pc:sldMkLst>
          <pc:docMk/>
          <pc:sldMk cId="0" sldId="294"/>
        </pc:sldMkLst>
        <pc:spChg chg="mod">
          <ac:chgData name="vajira balasuriya" userId="006121ad9272b840" providerId="LiveId" clId="{92788256-3556-480C-861D-D0B7176DDD7C}" dt="2021-01-13T17:27:42.150" v="287" actId="14100"/>
          <ac:spMkLst>
            <pc:docMk/>
            <pc:sldMk cId="0" sldId="294"/>
            <ac:spMk id="37891" creationId="{621636FE-C04C-3447-B6E0-6481D5FF4806}"/>
          </ac:spMkLst>
        </pc:spChg>
        <pc:spChg chg="mod">
          <ac:chgData name="vajira balasuriya" userId="006121ad9272b840" providerId="LiveId" clId="{92788256-3556-480C-861D-D0B7176DDD7C}" dt="2021-01-13T17:27:44.395" v="288" actId="1076"/>
          <ac:spMkLst>
            <pc:docMk/>
            <pc:sldMk cId="0" sldId="294"/>
            <ac:spMk id="45059" creationId="{446898E6-3EC1-DA4A-9E39-2040A1DFE6E2}"/>
          </ac:spMkLst>
        </pc:spChg>
      </pc:sldChg>
      <pc:sldChg chg="modSp">
        <pc:chgData name="vajira balasuriya" userId="006121ad9272b840" providerId="LiveId" clId="{92788256-3556-480C-861D-D0B7176DDD7C}" dt="2021-01-13T17:19:34.188" v="145" actId="1076"/>
        <pc:sldMkLst>
          <pc:docMk/>
          <pc:sldMk cId="0" sldId="295"/>
        </pc:sldMkLst>
        <pc:spChg chg="mod">
          <ac:chgData name="vajira balasuriya" userId="006121ad9272b840" providerId="LiveId" clId="{92788256-3556-480C-861D-D0B7176DDD7C}" dt="2021-01-13T17:19:30.150" v="144" actId="14100"/>
          <ac:spMkLst>
            <pc:docMk/>
            <pc:sldMk cId="0" sldId="295"/>
            <ac:spMk id="39939" creationId="{0CA5C4DA-647C-8545-96C5-AD22917A2696}"/>
          </ac:spMkLst>
        </pc:spChg>
        <pc:spChg chg="mod">
          <ac:chgData name="vajira balasuriya" userId="006121ad9272b840" providerId="LiveId" clId="{92788256-3556-480C-861D-D0B7176DDD7C}" dt="2021-01-13T17:19:34.188" v="145" actId="1076"/>
          <ac:spMkLst>
            <pc:docMk/>
            <pc:sldMk cId="0" sldId="295"/>
            <ac:spMk id="47107" creationId="{10A38070-010D-C648-8388-B5DF593E173B}"/>
          </ac:spMkLst>
        </pc:spChg>
      </pc:sldChg>
      <pc:sldChg chg="modSp">
        <pc:chgData name="vajira balasuriya" userId="006121ad9272b840" providerId="LiveId" clId="{92788256-3556-480C-861D-D0B7176DDD7C}" dt="2021-01-13T17:28:26.292" v="298" actId="1076"/>
        <pc:sldMkLst>
          <pc:docMk/>
          <pc:sldMk cId="0" sldId="296"/>
        </pc:sldMkLst>
        <pc:spChg chg="mod">
          <ac:chgData name="vajira balasuriya" userId="006121ad9272b840" providerId="LiveId" clId="{92788256-3556-480C-861D-D0B7176DDD7C}" dt="2021-01-13T17:28:23.229" v="297" actId="14100"/>
          <ac:spMkLst>
            <pc:docMk/>
            <pc:sldMk cId="0" sldId="296"/>
            <ac:spMk id="41987" creationId="{A446C915-EFAF-8343-96DB-5CAB9676021B}"/>
          </ac:spMkLst>
        </pc:spChg>
        <pc:spChg chg="mod">
          <ac:chgData name="vajira balasuriya" userId="006121ad9272b840" providerId="LiveId" clId="{92788256-3556-480C-861D-D0B7176DDD7C}" dt="2021-01-13T17:28:26.292" v="298" actId="1076"/>
          <ac:spMkLst>
            <pc:docMk/>
            <pc:sldMk cId="0" sldId="296"/>
            <ac:spMk id="49155" creationId="{EC2E18FA-18FD-CB49-B895-C96FAB9EECCF}"/>
          </ac:spMkLst>
        </pc:spChg>
      </pc:sldChg>
      <pc:sldChg chg="modSp mod">
        <pc:chgData name="vajira balasuriya" userId="006121ad9272b840" providerId="LiveId" clId="{92788256-3556-480C-861D-D0B7176DDD7C}" dt="2021-01-13T17:29:40.467" v="320" actId="1076"/>
        <pc:sldMkLst>
          <pc:docMk/>
          <pc:sldMk cId="0" sldId="297"/>
        </pc:sldMkLst>
        <pc:spChg chg="mod">
          <ac:chgData name="vajira balasuriya" userId="006121ad9272b840" providerId="LiveId" clId="{92788256-3556-480C-861D-D0B7176DDD7C}" dt="2021-01-13T17:29:40.467" v="320" actId="1076"/>
          <ac:spMkLst>
            <pc:docMk/>
            <pc:sldMk cId="0" sldId="297"/>
            <ac:spMk id="51201" creationId="{B6438C13-A7E5-7543-9270-58B3174C1A5E}"/>
          </ac:spMkLst>
        </pc:spChg>
        <pc:spChg chg="mod">
          <ac:chgData name="vajira balasuriya" userId="006121ad9272b840" providerId="LiveId" clId="{92788256-3556-480C-861D-D0B7176DDD7C}" dt="2021-01-13T17:28:42.572" v="301" actId="14100"/>
          <ac:spMkLst>
            <pc:docMk/>
            <pc:sldMk cId="0" sldId="297"/>
            <ac:spMk id="51202" creationId="{245C6F7C-7219-5B40-9787-7D6F4BF4FA1F}"/>
          </ac:spMkLst>
        </pc:spChg>
        <pc:spChg chg="mod">
          <ac:chgData name="vajira balasuriya" userId="006121ad9272b840" providerId="LiveId" clId="{92788256-3556-480C-861D-D0B7176DDD7C}" dt="2021-01-13T17:28:50.277" v="303" actId="1076"/>
          <ac:spMkLst>
            <pc:docMk/>
            <pc:sldMk cId="0" sldId="297"/>
            <ac:spMk id="51203" creationId="{0EC0B030-F21B-F647-A0DE-EBA79626012E}"/>
          </ac:spMkLst>
        </pc:spChg>
        <pc:spChg chg="mod">
          <ac:chgData name="vajira balasuriya" userId="006121ad9272b840" providerId="LiveId" clId="{92788256-3556-480C-861D-D0B7176DDD7C}" dt="2021-01-13T17:29:00.828" v="305" actId="14100"/>
          <ac:spMkLst>
            <pc:docMk/>
            <pc:sldMk cId="0" sldId="297"/>
            <ac:spMk id="51204" creationId="{ACCD30C3-D85C-7D41-93CD-422BB7DCE890}"/>
          </ac:spMkLst>
        </pc:spChg>
        <pc:spChg chg="mod">
          <ac:chgData name="vajira balasuriya" userId="006121ad9272b840" providerId="LiveId" clId="{92788256-3556-480C-861D-D0B7176DDD7C}" dt="2021-01-13T17:29:15.631" v="310"/>
          <ac:spMkLst>
            <pc:docMk/>
            <pc:sldMk cId="0" sldId="297"/>
            <ac:spMk id="51205" creationId="{5605D188-D176-9249-A37F-1AD96B588C0B}"/>
          </ac:spMkLst>
        </pc:spChg>
        <pc:spChg chg="mod">
          <ac:chgData name="vajira balasuriya" userId="006121ad9272b840" providerId="LiveId" clId="{92788256-3556-480C-861D-D0B7176DDD7C}" dt="2021-01-13T17:29:24.140" v="312" actId="14100"/>
          <ac:spMkLst>
            <pc:docMk/>
            <pc:sldMk cId="0" sldId="297"/>
            <ac:spMk id="51206" creationId="{1444387D-3EE0-1F48-8DD1-13F42BC60F66}"/>
          </ac:spMkLst>
        </pc:spChg>
        <pc:picChg chg="mod">
          <ac:chgData name="vajira balasuriya" userId="006121ad9272b840" providerId="LiveId" clId="{92788256-3556-480C-861D-D0B7176DDD7C}" dt="2021-01-13T17:29:06.323" v="307" actId="14100"/>
          <ac:picMkLst>
            <pc:docMk/>
            <pc:sldMk cId="0" sldId="297"/>
            <ac:picMk id="51207" creationId="{D579BB10-9CF4-A94D-9DAE-E69614498150}"/>
          </ac:picMkLst>
        </pc:picChg>
        <pc:picChg chg="mod">
          <ac:chgData name="vajira balasuriya" userId="006121ad9272b840" providerId="LiveId" clId="{92788256-3556-480C-861D-D0B7176DDD7C}" dt="2021-01-13T17:29:34.718" v="319" actId="1035"/>
          <ac:picMkLst>
            <pc:docMk/>
            <pc:sldMk cId="0" sldId="297"/>
            <ac:picMk id="51208" creationId="{0E08CD0D-DE90-EB4C-A915-BDDF8030C0AC}"/>
          </ac:picMkLst>
        </pc:picChg>
      </pc:sldChg>
      <pc:sldChg chg="delSp modSp mod">
        <pc:chgData name="vajira balasuriya" userId="006121ad9272b840" providerId="LiveId" clId="{92788256-3556-480C-861D-D0B7176DDD7C}" dt="2021-01-13T17:30:28.259" v="331" actId="14100"/>
        <pc:sldMkLst>
          <pc:docMk/>
          <pc:sldMk cId="0" sldId="298"/>
        </pc:sldMkLst>
        <pc:spChg chg="mod">
          <ac:chgData name="vajira balasuriya" userId="006121ad9272b840" providerId="LiveId" clId="{92788256-3556-480C-861D-D0B7176DDD7C}" dt="2021-01-13T17:30:00.219" v="323" actId="14100"/>
          <ac:spMkLst>
            <pc:docMk/>
            <pc:sldMk cId="0" sldId="298"/>
            <ac:spMk id="52225" creationId="{ECF3A08E-FFBD-9F4B-BE8E-0A144ABA335D}"/>
          </ac:spMkLst>
        </pc:spChg>
        <pc:spChg chg="del mod">
          <ac:chgData name="vajira balasuriya" userId="006121ad9272b840" providerId="LiveId" clId="{92788256-3556-480C-861D-D0B7176DDD7C}" dt="2021-01-13T17:30:07.205" v="325" actId="478"/>
          <ac:spMkLst>
            <pc:docMk/>
            <pc:sldMk cId="0" sldId="298"/>
            <ac:spMk id="52226" creationId="{0A8C0109-B5C7-7E44-B150-92E7747C7DAB}"/>
          </ac:spMkLst>
        </pc:spChg>
        <pc:spChg chg="del">
          <ac:chgData name="vajira balasuriya" userId="006121ad9272b840" providerId="LiveId" clId="{92788256-3556-480C-861D-D0B7176DDD7C}" dt="2021-01-13T17:30:13.061" v="327" actId="478"/>
          <ac:spMkLst>
            <pc:docMk/>
            <pc:sldMk cId="0" sldId="298"/>
            <ac:spMk id="52227" creationId="{E6BA010D-1204-8447-B204-6E872029212E}"/>
          </ac:spMkLst>
        </pc:spChg>
        <pc:spChg chg="mod">
          <ac:chgData name="vajira balasuriya" userId="006121ad9272b840" providerId="LiveId" clId="{92788256-3556-480C-861D-D0B7176DDD7C}" dt="2021-01-13T17:30:28.259" v="331" actId="14100"/>
          <ac:spMkLst>
            <pc:docMk/>
            <pc:sldMk cId="0" sldId="298"/>
            <ac:spMk id="52228" creationId="{C7AD3708-8376-8E47-955F-A3526AE28A09}"/>
          </ac:spMkLst>
        </pc:spChg>
        <pc:picChg chg="mod">
          <ac:chgData name="vajira balasuriya" userId="006121ad9272b840" providerId="LiveId" clId="{92788256-3556-480C-861D-D0B7176DDD7C}" dt="2021-01-13T17:30:09.940" v="326" actId="1076"/>
          <ac:picMkLst>
            <pc:docMk/>
            <pc:sldMk cId="0" sldId="298"/>
            <ac:picMk id="52229" creationId="{A8C28209-3CEA-D74B-8D4F-4882481360B4}"/>
          </ac:picMkLst>
        </pc:picChg>
      </pc:sldChg>
      <pc:sldChg chg="modSp mod">
        <pc:chgData name="vajira balasuriya" userId="006121ad9272b840" providerId="LiveId" clId="{92788256-3556-480C-861D-D0B7176DDD7C}" dt="2021-01-13T17:30:52.917" v="336" actId="14100"/>
        <pc:sldMkLst>
          <pc:docMk/>
          <pc:sldMk cId="0" sldId="299"/>
        </pc:sldMkLst>
        <pc:spChg chg="mod">
          <ac:chgData name="vajira balasuriya" userId="006121ad9272b840" providerId="LiveId" clId="{92788256-3556-480C-861D-D0B7176DDD7C}" dt="2021-01-13T17:30:52.917" v="336" actId="14100"/>
          <ac:spMkLst>
            <pc:docMk/>
            <pc:sldMk cId="0" sldId="299"/>
            <ac:spMk id="46083" creationId="{247C6706-BA61-4441-A313-720218157B53}"/>
          </ac:spMkLst>
        </pc:spChg>
        <pc:spChg chg="mod">
          <ac:chgData name="vajira balasuriya" userId="006121ad9272b840" providerId="LiveId" clId="{92788256-3556-480C-861D-D0B7176DDD7C}" dt="2021-01-13T17:30:47.592" v="335" actId="113"/>
          <ac:spMkLst>
            <pc:docMk/>
            <pc:sldMk cId="0" sldId="299"/>
            <ac:spMk id="53249" creationId="{EC13972A-9035-C94F-BD3D-FCD3CF1CC155}"/>
          </ac:spMkLst>
        </pc:spChg>
      </pc:sldChg>
      <pc:sldChg chg="modSp">
        <pc:chgData name="vajira balasuriya" userId="006121ad9272b840" providerId="LiveId" clId="{92788256-3556-480C-861D-D0B7176DDD7C}" dt="2021-01-13T17:31:23.916" v="344" actId="14100"/>
        <pc:sldMkLst>
          <pc:docMk/>
          <pc:sldMk cId="0" sldId="300"/>
        </pc:sldMkLst>
        <pc:picChg chg="mod">
          <ac:chgData name="vajira balasuriya" userId="006121ad9272b840" providerId="LiveId" clId="{92788256-3556-480C-861D-D0B7176DDD7C}" dt="2021-01-13T17:31:10.603" v="340" actId="1076"/>
          <ac:picMkLst>
            <pc:docMk/>
            <pc:sldMk cId="0" sldId="300"/>
            <ac:picMk id="55297" creationId="{3DB50C9C-D8D5-1046-8F24-9CC34834404D}"/>
          </ac:picMkLst>
        </pc:picChg>
        <pc:picChg chg="mod">
          <ac:chgData name="vajira balasuriya" userId="006121ad9272b840" providerId="LiveId" clId="{92788256-3556-480C-861D-D0B7176DDD7C}" dt="2021-01-13T17:31:23.916" v="344" actId="14100"/>
          <ac:picMkLst>
            <pc:docMk/>
            <pc:sldMk cId="0" sldId="300"/>
            <ac:picMk id="55298" creationId="{646AAAA9-53B3-804B-AAA3-31CF684C2DE0}"/>
          </ac:picMkLst>
        </pc:picChg>
      </pc:sldChg>
      <pc:sldChg chg="modSp">
        <pc:chgData name="vajira balasuriya" userId="006121ad9272b840" providerId="LiveId" clId="{92788256-3556-480C-861D-D0B7176DDD7C}" dt="2021-01-13T17:31:53.027" v="349" actId="1076"/>
        <pc:sldMkLst>
          <pc:docMk/>
          <pc:sldMk cId="0" sldId="301"/>
        </pc:sldMkLst>
        <pc:spChg chg="mod">
          <ac:chgData name="vajira balasuriya" userId="006121ad9272b840" providerId="LiveId" clId="{92788256-3556-480C-861D-D0B7176DDD7C}" dt="2021-01-13T17:31:49.045" v="348" actId="14100"/>
          <ac:spMkLst>
            <pc:docMk/>
            <pc:sldMk cId="0" sldId="301"/>
            <ac:spMk id="49155" creationId="{D184C77C-F4A5-0244-A962-DAC74A836020}"/>
          </ac:spMkLst>
        </pc:spChg>
        <pc:spChg chg="mod">
          <ac:chgData name="vajira balasuriya" userId="006121ad9272b840" providerId="LiveId" clId="{92788256-3556-480C-861D-D0B7176DDD7C}" dt="2021-01-13T17:31:53.027" v="349" actId="1076"/>
          <ac:spMkLst>
            <pc:docMk/>
            <pc:sldMk cId="0" sldId="301"/>
            <ac:spMk id="56323" creationId="{B5F6FF23-7BE2-F040-B99B-9529AD5AD9FB}"/>
          </ac:spMkLst>
        </pc:spChg>
      </pc:sldChg>
      <pc:sldChg chg="modSp">
        <pc:chgData name="vajira balasuriya" userId="006121ad9272b840" providerId="LiveId" clId="{92788256-3556-480C-861D-D0B7176DDD7C}" dt="2021-01-13T17:32:41.827" v="358" actId="1076"/>
        <pc:sldMkLst>
          <pc:docMk/>
          <pc:sldMk cId="0" sldId="302"/>
        </pc:sldMkLst>
        <pc:spChg chg="mod">
          <ac:chgData name="vajira balasuriya" userId="006121ad9272b840" providerId="LiveId" clId="{92788256-3556-480C-861D-D0B7176DDD7C}" dt="2021-01-13T17:32:31.987" v="356" actId="14100"/>
          <ac:spMkLst>
            <pc:docMk/>
            <pc:sldMk cId="0" sldId="302"/>
            <ac:spMk id="51203" creationId="{A5B8DF01-A61C-6143-972D-98565E85D47C}"/>
          </ac:spMkLst>
        </pc:spChg>
        <pc:spChg chg="mod">
          <ac:chgData name="vajira balasuriya" userId="006121ad9272b840" providerId="LiveId" clId="{92788256-3556-480C-861D-D0B7176DDD7C}" dt="2021-01-13T17:32:41.827" v="358" actId="1076"/>
          <ac:spMkLst>
            <pc:docMk/>
            <pc:sldMk cId="0" sldId="302"/>
            <ac:spMk id="58369" creationId="{62D00331-28CE-F949-82E6-2455699CDA1B}"/>
          </ac:spMkLst>
        </pc:spChg>
        <pc:spChg chg="mod">
          <ac:chgData name="vajira balasuriya" userId="006121ad9272b840" providerId="LiveId" clId="{92788256-3556-480C-861D-D0B7176DDD7C}" dt="2021-01-13T17:32:36.283" v="357" actId="1076"/>
          <ac:spMkLst>
            <pc:docMk/>
            <pc:sldMk cId="0" sldId="302"/>
            <ac:spMk id="58371" creationId="{A7B07509-C264-0841-8A44-F1FA347C7DD8}"/>
          </ac:spMkLst>
        </pc:spChg>
      </pc:sldChg>
      <pc:sldChg chg="modSp mod">
        <pc:chgData name="vajira balasuriya" userId="006121ad9272b840" providerId="LiveId" clId="{92788256-3556-480C-861D-D0B7176DDD7C}" dt="2021-01-13T17:26:39.174" v="277" actId="20577"/>
        <pc:sldMkLst>
          <pc:docMk/>
          <pc:sldMk cId="0" sldId="303"/>
        </pc:sldMkLst>
        <pc:spChg chg="mod">
          <ac:chgData name="vajira balasuriya" userId="006121ad9272b840" providerId="LiveId" clId="{92788256-3556-480C-861D-D0B7176DDD7C}" dt="2021-01-13T17:26:39.174" v="277" actId="20577"/>
          <ac:spMkLst>
            <pc:docMk/>
            <pc:sldMk cId="0" sldId="303"/>
            <ac:spMk id="38913" creationId="{5EA7A890-9930-0F46-861B-A4B0BAEEF382}"/>
          </ac:spMkLst>
        </pc:spChg>
      </pc:sldChg>
      <pc:sldChg chg="modSp">
        <pc:chgData name="vajira balasuriya" userId="006121ad9272b840" providerId="LiveId" clId="{92788256-3556-480C-861D-D0B7176DDD7C}" dt="2021-01-13T17:26:55.435" v="280" actId="1076"/>
        <pc:sldMkLst>
          <pc:docMk/>
          <pc:sldMk cId="0" sldId="304"/>
        </pc:sldMkLst>
        <pc:picChg chg="mod">
          <ac:chgData name="vajira balasuriya" userId="006121ad9272b840" providerId="LiveId" clId="{92788256-3556-480C-861D-D0B7176DDD7C}" dt="2021-01-13T17:26:55.435" v="280" actId="1076"/>
          <ac:picMkLst>
            <pc:docMk/>
            <pc:sldMk cId="0" sldId="304"/>
            <ac:picMk id="39939" creationId="{1F8215C6-B61E-1348-959E-89DAB7C7D303}"/>
          </ac:picMkLst>
        </pc:picChg>
      </pc:sldChg>
      <pc:sldChg chg="modSp">
        <pc:chgData name="vajira balasuriya" userId="006121ad9272b840" providerId="LiveId" clId="{92788256-3556-480C-861D-D0B7176DDD7C}" dt="2021-01-13T17:38:06.188" v="449" actId="14100"/>
        <pc:sldMkLst>
          <pc:docMk/>
          <pc:sldMk cId="0" sldId="306"/>
        </pc:sldMkLst>
        <pc:spChg chg="mod">
          <ac:chgData name="vajira balasuriya" userId="006121ad9272b840" providerId="LiveId" clId="{92788256-3556-480C-861D-D0B7176DDD7C}" dt="2021-01-13T17:37:59.732" v="447" actId="1076"/>
          <ac:spMkLst>
            <pc:docMk/>
            <pc:sldMk cId="0" sldId="306"/>
            <ac:spMk id="64513" creationId="{59748763-D858-A447-A7C4-CF66C2180F1A}"/>
          </ac:spMkLst>
        </pc:spChg>
        <pc:spChg chg="mod">
          <ac:chgData name="vajira balasuriya" userId="006121ad9272b840" providerId="LiveId" clId="{92788256-3556-480C-861D-D0B7176DDD7C}" dt="2021-01-13T17:38:06.188" v="449" actId="14100"/>
          <ac:spMkLst>
            <pc:docMk/>
            <pc:sldMk cId="0" sldId="306"/>
            <ac:spMk id="64514" creationId="{096B1FF4-EC55-C441-9062-71E7D6C38A7A}"/>
          </ac:spMkLst>
        </pc:spChg>
      </pc:sldChg>
      <pc:sldChg chg="modSp mod">
        <pc:chgData name="vajira balasuriya" userId="006121ad9272b840" providerId="LiveId" clId="{92788256-3556-480C-861D-D0B7176DDD7C}" dt="2021-01-13T17:18:39.015" v="135" actId="14100"/>
        <pc:sldMkLst>
          <pc:docMk/>
          <pc:sldMk cId="0" sldId="359"/>
        </pc:sldMkLst>
        <pc:spChg chg="mod">
          <ac:chgData name="vajira balasuriya" userId="006121ad9272b840" providerId="LiveId" clId="{92788256-3556-480C-861D-D0B7176DDD7C}" dt="2021-01-13T17:18:39.015" v="135" actId="14100"/>
          <ac:spMkLst>
            <pc:docMk/>
            <pc:sldMk cId="0" sldId="359"/>
            <ac:spMk id="3" creationId="{9B4B222A-70CE-DF4F-9FA2-2A95B3A15A34}"/>
          </ac:spMkLst>
        </pc:spChg>
      </pc:sldChg>
      <pc:sldChg chg="modSp mod">
        <pc:chgData name="vajira balasuriya" userId="006121ad9272b840" providerId="LiveId" clId="{92788256-3556-480C-861D-D0B7176DDD7C}" dt="2021-01-13T17:38:43.636" v="458" actId="1076"/>
        <pc:sldMkLst>
          <pc:docMk/>
          <pc:sldMk cId="0" sldId="361"/>
        </pc:sldMkLst>
        <pc:spChg chg="mod">
          <ac:chgData name="vajira balasuriya" userId="006121ad9272b840" providerId="LiveId" clId="{92788256-3556-480C-861D-D0B7176DDD7C}" dt="2021-01-13T17:38:40.788" v="457" actId="1076"/>
          <ac:spMkLst>
            <pc:docMk/>
            <pc:sldMk cId="0" sldId="361"/>
            <ac:spMk id="65538" creationId="{737240D4-3676-4F4B-813D-080DD913D757}"/>
          </ac:spMkLst>
        </pc:spChg>
        <pc:picChg chg="mod">
          <ac:chgData name="vajira balasuriya" userId="006121ad9272b840" providerId="LiveId" clId="{92788256-3556-480C-861D-D0B7176DDD7C}" dt="2021-01-13T17:38:43.636" v="458" actId="1076"/>
          <ac:picMkLst>
            <pc:docMk/>
            <pc:sldMk cId="0" sldId="361"/>
            <ac:picMk id="3" creationId="{BE49E9C5-1582-774D-8E9C-FF80E2E1621C}"/>
          </ac:picMkLst>
        </pc:picChg>
      </pc:sldChg>
      <pc:sldChg chg="modSp">
        <pc:chgData name="vajira balasuriya" userId="006121ad9272b840" providerId="LiveId" clId="{92788256-3556-480C-861D-D0B7176DDD7C}" dt="2021-01-13T17:18:59.163" v="137" actId="14100"/>
        <pc:sldMkLst>
          <pc:docMk/>
          <pc:sldMk cId="0" sldId="362"/>
        </pc:sldMkLst>
        <pc:spChg chg="mod">
          <ac:chgData name="vajira balasuriya" userId="006121ad9272b840" providerId="LiveId" clId="{92788256-3556-480C-861D-D0B7176DDD7C}" dt="2021-01-13T17:18:59.163" v="137" actId="14100"/>
          <ac:spMkLst>
            <pc:docMk/>
            <pc:sldMk cId="0" sldId="362"/>
            <ac:spMk id="63490" creationId="{BF53F4DE-8C86-AD43-BB0B-4C762F41A42E}"/>
          </ac:spMkLst>
        </pc:spChg>
      </pc:sldChg>
      <pc:sldChg chg="modSp mod">
        <pc:chgData name="vajira balasuriya" userId="006121ad9272b840" providerId="LiveId" clId="{92788256-3556-480C-861D-D0B7176DDD7C}" dt="2021-01-13T17:28:13.390" v="295" actId="255"/>
        <pc:sldMkLst>
          <pc:docMk/>
          <pc:sldMk cId="1536504363" sldId="365"/>
        </pc:sldMkLst>
        <pc:spChg chg="mod">
          <ac:chgData name="vajira balasuriya" userId="006121ad9272b840" providerId="LiveId" clId="{92788256-3556-480C-861D-D0B7176DDD7C}" dt="2021-01-13T17:27:51.188" v="290" actId="14100"/>
          <ac:spMkLst>
            <pc:docMk/>
            <pc:sldMk cId="1536504363" sldId="365"/>
            <ac:spMk id="4" creationId="{10B066FC-B618-734B-85CE-0EB19465C6C9}"/>
          </ac:spMkLst>
        </pc:spChg>
        <pc:spChg chg="mod">
          <ac:chgData name="vajira balasuriya" userId="006121ad9272b840" providerId="LiveId" clId="{92788256-3556-480C-861D-D0B7176DDD7C}" dt="2021-01-13T17:28:13.390" v="295" actId="255"/>
          <ac:spMkLst>
            <pc:docMk/>
            <pc:sldMk cId="1536504363" sldId="365"/>
            <ac:spMk id="7" creationId="{9CFF6034-EC87-544D-921E-BA41A0B3C0FD}"/>
          </ac:spMkLst>
        </pc:spChg>
        <pc:picChg chg="mod">
          <ac:chgData name="vajira balasuriya" userId="006121ad9272b840" providerId="LiveId" clId="{92788256-3556-480C-861D-D0B7176DDD7C}" dt="2021-01-13T17:27:57.773" v="292" actId="14100"/>
          <ac:picMkLst>
            <pc:docMk/>
            <pc:sldMk cId="1536504363" sldId="365"/>
            <ac:picMk id="6" creationId="{55E63B72-1C0C-CD43-961E-8B9467E3A709}"/>
          </ac:picMkLst>
        </pc:picChg>
      </pc:sldChg>
      <pc:sldChg chg="modSp mod">
        <pc:chgData name="vajira balasuriya" userId="006121ad9272b840" providerId="LiveId" clId="{92788256-3556-480C-861D-D0B7176DDD7C}" dt="2021-01-13T17:33:09.348" v="365"/>
        <pc:sldMkLst>
          <pc:docMk/>
          <pc:sldMk cId="2637023401" sldId="366"/>
        </pc:sldMkLst>
        <pc:spChg chg="mod">
          <ac:chgData name="vajira balasuriya" userId="006121ad9272b840" providerId="LiveId" clId="{92788256-3556-480C-861D-D0B7176DDD7C}" dt="2021-01-13T17:33:09.348" v="365"/>
          <ac:spMkLst>
            <pc:docMk/>
            <pc:sldMk cId="2637023401" sldId="366"/>
            <ac:spMk id="2" creationId="{144D21F7-4671-4C43-88D1-AFC15875439A}"/>
          </ac:spMkLst>
        </pc:spChg>
        <pc:spChg chg="mod">
          <ac:chgData name="vajira balasuriya" userId="006121ad9272b840" providerId="LiveId" clId="{92788256-3556-480C-861D-D0B7176DDD7C}" dt="2021-01-13T17:32:53.884" v="361" actId="1076"/>
          <ac:spMkLst>
            <pc:docMk/>
            <pc:sldMk cId="2637023401" sldId="366"/>
            <ac:spMk id="3" creationId="{6FCF5018-2CFD-6A45-B3F7-F9B10C8ADA8B}"/>
          </ac:spMkLst>
        </pc:spChg>
      </pc:sldChg>
      <pc:sldChg chg="modSp mod">
        <pc:chgData name="vajira balasuriya" userId="006121ad9272b840" providerId="LiveId" clId="{92788256-3556-480C-861D-D0B7176DDD7C}" dt="2021-01-13T17:33:39.348" v="372" actId="1076"/>
        <pc:sldMkLst>
          <pc:docMk/>
          <pc:sldMk cId="1398656013" sldId="367"/>
        </pc:sldMkLst>
        <pc:spChg chg="mod">
          <ac:chgData name="vajira balasuriya" userId="006121ad9272b840" providerId="LiveId" clId="{92788256-3556-480C-861D-D0B7176DDD7C}" dt="2021-01-13T17:33:37.228" v="371" actId="14100"/>
          <ac:spMkLst>
            <pc:docMk/>
            <pc:sldMk cId="1398656013" sldId="367"/>
            <ac:spMk id="2" creationId="{A9B9BCE5-67EC-9A43-B768-2B6A4CED489F}"/>
          </ac:spMkLst>
        </pc:spChg>
        <pc:spChg chg="mod">
          <ac:chgData name="vajira balasuriya" userId="006121ad9272b840" providerId="LiveId" clId="{92788256-3556-480C-861D-D0B7176DDD7C}" dt="2021-01-13T17:33:39.348" v="372" actId="1076"/>
          <ac:spMkLst>
            <pc:docMk/>
            <pc:sldMk cId="1398656013" sldId="367"/>
            <ac:spMk id="3" creationId="{A7BD85FC-9536-E340-BF4E-5C932B4B4D6D}"/>
          </ac:spMkLst>
        </pc:spChg>
      </pc:sldChg>
      <pc:sldChg chg="modSp mod">
        <pc:chgData name="vajira balasuriya" userId="006121ad9272b840" providerId="LiveId" clId="{92788256-3556-480C-861D-D0B7176DDD7C}" dt="2021-01-13T17:34:36.417" v="393" actId="6549"/>
        <pc:sldMkLst>
          <pc:docMk/>
          <pc:sldMk cId="2663990972" sldId="368"/>
        </pc:sldMkLst>
        <pc:spChg chg="mod">
          <ac:chgData name="vajira balasuriya" userId="006121ad9272b840" providerId="LiveId" clId="{92788256-3556-480C-861D-D0B7176DDD7C}" dt="2021-01-13T17:34:36.417" v="393" actId="6549"/>
          <ac:spMkLst>
            <pc:docMk/>
            <pc:sldMk cId="2663990972" sldId="368"/>
            <ac:spMk id="3" creationId="{041C8465-4BE7-534C-89F8-B2265B9E3CE0}"/>
          </ac:spMkLst>
        </pc:spChg>
      </pc:sldChg>
      <pc:sldChg chg="modSp mod">
        <pc:chgData name="vajira balasuriya" userId="006121ad9272b840" providerId="LiveId" clId="{92788256-3556-480C-861D-D0B7176DDD7C}" dt="2021-01-13T17:35:43.741" v="413" actId="14100"/>
        <pc:sldMkLst>
          <pc:docMk/>
          <pc:sldMk cId="245346772" sldId="369"/>
        </pc:sldMkLst>
        <pc:spChg chg="mod">
          <ac:chgData name="vajira balasuriya" userId="006121ad9272b840" providerId="LiveId" clId="{92788256-3556-480C-861D-D0B7176DDD7C}" dt="2021-01-13T17:35:35.956" v="410" actId="14100"/>
          <ac:spMkLst>
            <pc:docMk/>
            <pc:sldMk cId="245346772" sldId="369"/>
            <ac:spMk id="2" creationId="{AB835493-49F1-9B41-9766-B3CCF1C55C65}"/>
          </ac:spMkLst>
        </pc:spChg>
        <pc:spChg chg="mod">
          <ac:chgData name="vajira balasuriya" userId="006121ad9272b840" providerId="LiveId" clId="{92788256-3556-480C-861D-D0B7176DDD7C}" dt="2021-01-13T17:35:43.741" v="413" actId="14100"/>
          <ac:spMkLst>
            <pc:docMk/>
            <pc:sldMk cId="245346772" sldId="369"/>
            <ac:spMk id="3" creationId="{84FDE072-EEC2-4642-8F93-D576D6B97384}"/>
          </ac:spMkLst>
        </pc:spChg>
      </pc:sldChg>
      <pc:sldChg chg="modSp mod">
        <pc:chgData name="vajira balasuriya" userId="006121ad9272b840" providerId="LiveId" clId="{92788256-3556-480C-861D-D0B7176DDD7C}" dt="2021-01-13T17:36:30.513" v="426" actId="6549"/>
        <pc:sldMkLst>
          <pc:docMk/>
          <pc:sldMk cId="2470779367" sldId="370"/>
        </pc:sldMkLst>
        <pc:spChg chg="mod">
          <ac:chgData name="vajira balasuriya" userId="006121ad9272b840" providerId="LiveId" clId="{92788256-3556-480C-861D-D0B7176DDD7C}" dt="2021-01-13T17:36:04.149" v="416" actId="14100"/>
          <ac:spMkLst>
            <pc:docMk/>
            <pc:sldMk cId="2470779367" sldId="370"/>
            <ac:spMk id="2" creationId="{753AB647-DB08-A24F-8EC5-73B61209BF1D}"/>
          </ac:spMkLst>
        </pc:spChg>
        <pc:spChg chg="mod">
          <ac:chgData name="vajira balasuriya" userId="006121ad9272b840" providerId="LiveId" clId="{92788256-3556-480C-861D-D0B7176DDD7C}" dt="2021-01-13T17:36:30.513" v="426" actId="6549"/>
          <ac:spMkLst>
            <pc:docMk/>
            <pc:sldMk cId="2470779367" sldId="370"/>
            <ac:spMk id="3" creationId="{2DA8D194-398D-F24F-A1CE-F8898FA5E4EA}"/>
          </ac:spMkLst>
        </pc:spChg>
      </pc:sldChg>
      <pc:sldChg chg="modSp">
        <pc:chgData name="vajira balasuriya" userId="006121ad9272b840" providerId="LiveId" clId="{92788256-3556-480C-861D-D0B7176DDD7C}" dt="2021-01-13T17:37:49.708" v="446" actId="1076"/>
        <pc:sldMkLst>
          <pc:docMk/>
          <pc:sldMk cId="68506218" sldId="371"/>
        </pc:sldMkLst>
        <pc:spChg chg="mod">
          <ac:chgData name="vajira balasuriya" userId="006121ad9272b840" providerId="LiveId" clId="{92788256-3556-480C-861D-D0B7176DDD7C}" dt="2021-01-13T17:37:43.028" v="444" actId="1035"/>
          <ac:spMkLst>
            <pc:docMk/>
            <pc:sldMk cId="68506218" sldId="371"/>
            <ac:spMk id="2" creationId="{1EC49D73-8335-7149-9E61-1DEEB42C3844}"/>
          </ac:spMkLst>
        </pc:spChg>
        <pc:picChg chg="mod">
          <ac:chgData name="vajira balasuriya" userId="006121ad9272b840" providerId="LiveId" clId="{92788256-3556-480C-861D-D0B7176DDD7C}" dt="2021-01-13T17:37:49.708" v="446" actId="1076"/>
          <ac:picMkLst>
            <pc:docMk/>
            <pc:sldMk cId="68506218" sldId="371"/>
            <ac:picMk id="11" creationId="{4836141F-DDFE-9A46-B595-BBAD7A9E18F5}"/>
          </ac:picMkLst>
        </pc:picChg>
      </pc:sldChg>
      <pc:sldChg chg="modSp mod">
        <pc:chgData name="vajira balasuriya" userId="006121ad9272b840" providerId="LiveId" clId="{92788256-3556-480C-861D-D0B7176DDD7C}" dt="2021-01-13T17:34:12.340" v="385" actId="14100"/>
        <pc:sldMkLst>
          <pc:docMk/>
          <pc:sldMk cId="3998533508" sldId="372"/>
        </pc:sldMkLst>
        <pc:spChg chg="mod">
          <ac:chgData name="vajira balasuriya" userId="006121ad9272b840" providerId="LiveId" clId="{92788256-3556-480C-861D-D0B7176DDD7C}" dt="2021-01-13T17:33:58.471" v="381" actId="1036"/>
          <ac:spMkLst>
            <pc:docMk/>
            <pc:sldMk cId="3998533508" sldId="372"/>
            <ac:spMk id="2" creationId="{53D30381-BE0D-654B-BB46-FEBD279730AF}"/>
          </ac:spMkLst>
        </pc:spChg>
        <pc:spChg chg="mod">
          <ac:chgData name="vajira balasuriya" userId="006121ad9272b840" providerId="LiveId" clId="{92788256-3556-480C-861D-D0B7176DDD7C}" dt="2021-01-13T17:34:12.340" v="385" actId="14100"/>
          <ac:spMkLst>
            <pc:docMk/>
            <pc:sldMk cId="3998533508" sldId="372"/>
            <ac:spMk id="8" creationId="{FD8EE27B-F8C1-E541-90FD-4B8034B3084F}"/>
          </ac:spMkLst>
        </pc:spChg>
        <pc:picChg chg="mod">
          <ac:chgData name="vajira balasuriya" userId="006121ad9272b840" providerId="LiveId" clId="{92788256-3556-480C-861D-D0B7176DDD7C}" dt="2021-01-13T17:34:04.371" v="383" actId="14100"/>
          <ac:picMkLst>
            <pc:docMk/>
            <pc:sldMk cId="3998533508" sldId="372"/>
            <ac:picMk id="7" creationId="{7B4148EA-0F45-7646-8F61-44367B7308E2}"/>
          </ac:picMkLst>
        </pc:picChg>
      </pc:sldChg>
      <pc:sldChg chg="modSp mod">
        <pc:chgData name="vajira balasuriya" userId="006121ad9272b840" providerId="LiveId" clId="{92788256-3556-480C-861D-D0B7176DDD7C}" dt="2021-01-13T17:35:13.573" v="406" actId="14100"/>
        <pc:sldMkLst>
          <pc:docMk/>
          <pc:sldMk cId="1708818325" sldId="373"/>
        </pc:sldMkLst>
        <pc:spChg chg="mod">
          <ac:chgData name="vajira balasuriya" userId="006121ad9272b840" providerId="LiveId" clId="{92788256-3556-480C-861D-D0B7176DDD7C}" dt="2021-01-13T17:34:58.877" v="402" actId="1035"/>
          <ac:spMkLst>
            <pc:docMk/>
            <pc:sldMk cId="1708818325" sldId="373"/>
            <ac:spMk id="2" creationId="{8D608BDD-5E98-CE45-BB56-B24B55385112}"/>
          </ac:spMkLst>
        </pc:spChg>
        <pc:spChg chg="mod">
          <ac:chgData name="vajira balasuriya" userId="006121ad9272b840" providerId="LiveId" clId="{92788256-3556-480C-861D-D0B7176DDD7C}" dt="2021-01-13T17:35:13.573" v="406" actId="14100"/>
          <ac:spMkLst>
            <pc:docMk/>
            <pc:sldMk cId="1708818325" sldId="373"/>
            <ac:spMk id="8" creationId="{BC0FF24B-0373-E440-88E3-F63BFFBFD15D}"/>
          </ac:spMkLst>
        </pc:spChg>
        <pc:picChg chg="mod">
          <ac:chgData name="vajira balasuriya" userId="006121ad9272b840" providerId="LiveId" clId="{92788256-3556-480C-861D-D0B7176DDD7C}" dt="2021-01-13T17:35:05.324" v="404" actId="14100"/>
          <ac:picMkLst>
            <pc:docMk/>
            <pc:sldMk cId="1708818325" sldId="373"/>
            <ac:picMk id="7" creationId="{B6DE7EAC-B458-9C45-9E00-43EC06EB3AD6}"/>
          </ac:picMkLst>
        </pc:picChg>
      </pc:sldChg>
      <pc:sldChg chg="modSp mod">
        <pc:chgData name="vajira balasuriya" userId="006121ad9272b840" providerId="LiveId" clId="{92788256-3556-480C-861D-D0B7176DDD7C}" dt="2021-01-13T17:37:32.555" v="438" actId="1076"/>
        <pc:sldMkLst>
          <pc:docMk/>
          <pc:sldMk cId="939887044" sldId="375"/>
        </pc:sldMkLst>
        <pc:spChg chg="mod">
          <ac:chgData name="vajira balasuriya" userId="006121ad9272b840" providerId="LiveId" clId="{92788256-3556-480C-861D-D0B7176DDD7C}" dt="2021-01-13T17:37:26.478" v="436" actId="14100"/>
          <ac:spMkLst>
            <pc:docMk/>
            <pc:sldMk cId="939887044" sldId="375"/>
            <ac:spMk id="8" creationId="{D9F3035E-9EBA-1346-807B-75D1EB5C03B3}"/>
          </ac:spMkLst>
        </pc:spChg>
        <pc:picChg chg="mod">
          <ac:chgData name="vajira balasuriya" userId="006121ad9272b840" providerId="LiveId" clId="{92788256-3556-480C-861D-D0B7176DDD7C}" dt="2021-01-13T17:37:32.555" v="438" actId="1076"/>
          <ac:picMkLst>
            <pc:docMk/>
            <pc:sldMk cId="939887044" sldId="375"/>
            <ac:picMk id="7" creationId="{8C53037C-6ABC-F14A-A83D-EA38B73CD602}"/>
          </ac:picMkLst>
        </pc:picChg>
      </pc:sldChg>
      <pc:sldChg chg="addSp delSp modSp mod">
        <pc:chgData name="vajira balasuriya" userId="006121ad9272b840" providerId="LiveId" clId="{92788256-3556-480C-861D-D0B7176DDD7C}" dt="2021-01-13T17:39:24.612" v="468" actId="1076"/>
        <pc:sldMkLst>
          <pc:docMk/>
          <pc:sldMk cId="613484332" sldId="376"/>
        </pc:sldMkLst>
        <pc:spChg chg="add del mod">
          <ac:chgData name="vajira balasuriya" userId="006121ad9272b840" providerId="LiveId" clId="{92788256-3556-480C-861D-D0B7176DDD7C}" dt="2021-01-13T17:39:15.972" v="464" actId="478"/>
          <ac:spMkLst>
            <pc:docMk/>
            <pc:sldMk cId="613484332" sldId="376"/>
            <ac:spMk id="2" creationId="{8F882C21-B767-46A3-BEFD-EA633C0BB2C2}"/>
          </ac:spMkLst>
        </pc:spChg>
        <pc:spChg chg="add del mod">
          <ac:chgData name="vajira balasuriya" userId="006121ad9272b840" providerId="LiveId" clId="{92788256-3556-480C-861D-D0B7176DDD7C}" dt="2021-01-13T17:39:17.004" v="465" actId="478"/>
          <ac:spMkLst>
            <pc:docMk/>
            <pc:sldMk cId="613484332" sldId="376"/>
            <ac:spMk id="4" creationId="{FA31EA2B-C515-4BF3-B647-6316A44AD787}"/>
          </ac:spMkLst>
        </pc:spChg>
        <pc:spChg chg="del mod">
          <ac:chgData name="vajira balasuriya" userId="006121ad9272b840" providerId="LiveId" clId="{92788256-3556-480C-861D-D0B7176DDD7C}" dt="2021-01-13T17:39:12.623" v="461" actId="478"/>
          <ac:spMkLst>
            <pc:docMk/>
            <pc:sldMk cId="613484332" sldId="376"/>
            <ac:spMk id="65537" creationId="{A0D25CEA-A77D-CF4D-A44F-61A225B31787}"/>
          </ac:spMkLst>
        </pc:spChg>
        <pc:spChg chg="del mod">
          <ac:chgData name="vajira balasuriya" userId="006121ad9272b840" providerId="LiveId" clId="{92788256-3556-480C-861D-D0B7176DDD7C}" dt="2021-01-13T17:39:14.828" v="463" actId="478"/>
          <ac:spMkLst>
            <pc:docMk/>
            <pc:sldMk cId="613484332" sldId="376"/>
            <ac:spMk id="65538" creationId="{737240D4-3676-4F4B-813D-080DD913D757}"/>
          </ac:spMkLst>
        </pc:spChg>
        <pc:picChg chg="del">
          <ac:chgData name="vajira balasuriya" userId="006121ad9272b840" providerId="LiveId" clId="{92788256-3556-480C-861D-D0B7176DDD7C}" dt="2021-01-13T17:39:10.214" v="459" actId="478"/>
          <ac:picMkLst>
            <pc:docMk/>
            <pc:sldMk cId="613484332" sldId="376"/>
            <ac:picMk id="3" creationId="{BE49E9C5-1582-774D-8E9C-FF80E2E1621C}"/>
          </ac:picMkLst>
        </pc:picChg>
        <pc:picChg chg="add mod">
          <ac:chgData name="vajira balasuriya" userId="006121ad9272b840" providerId="LiveId" clId="{92788256-3556-480C-861D-D0B7176DDD7C}" dt="2021-01-13T17:39:24.612" v="468" actId="1076"/>
          <ac:picMkLst>
            <pc:docMk/>
            <pc:sldMk cId="613484332" sldId="376"/>
            <ac:picMk id="6" creationId="{680F8DA2-17EB-4467-B959-DBF0E2B42117}"/>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352F5D97-AF9D-5047-AB66-69EA526E4AD6}"/>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250D0C85-93D9-8348-AB75-1DF258023BCB}"/>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6B4A03CE-C0F4-AE4C-907E-4B52BA253524}"/>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AC6CF395-3817-D846-9C99-299B47A8AF20}"/>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3260FA18-DE57-5B43-8631-7BDD5AF42148}"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22EEB431-34E5-3149-B0E1-73348BCC8275}"/>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3FDB61EB-68E8-E345-9E52-579F81C653A1}"/>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75EDA970-B743-664E-A4A7-FC03CCCEC115}"/>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p:spPr>
      </p:sp>
      <p:sp>
        <p:nvSpPr>
          <p:cNvPr id="87045" name="Rectangle 5">
            <a:extLst>
              <a:ext uri="{FF2B5EF4-FFF2-40B4-BE49-F238E27FC236}">
                <a16:creationId xmlns:a16="http://schemas.microsoft.com/office/drawing/2014/main" id="{3FE8FB49-B11E-6C4F-8199-40D0931419D4}"/>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AB23DF7F-39C3-284F-A969-207101588C8A}"/>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6A893590-55FC-5C46-B7CE-3FCE8050A9C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Verdana" panose="020B0604030504040204" pitchFamily="34" charset="0"/>
              </a:defRPr>
            </a:lvl1pPr>
          </a:lstStyle>
          <a:p>
            <a:pPr>
              <a:defRPr/>
            </a:pPr>
            <a:fld id="{C4DDAC82-45C1-CB4D-A0D3-BD2FA7FDE105}"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7">
            <a:extLst>
              <a:ext uri="{FF2B5EF4-FFF2-40B4-BE49-F238E27FC236}">
                <a16:creationId xmlns:a16="http://schemas.microsoft.com/office/drawing/2014/main" id="{CCBFF23C-841E-5742-A144-3E8D05AA42E5}"/>
              </a:ext>
            </a:extLst>
          </p:cNvPr>
          <p:cNvSpPr txBox="1">
            <a:spLocks noGrp="1" noChangeArrowheads="1"/>
          </p:cNvSpPr>
          <p:nvPr/>
        </p:nvSpPr>
        <p:spPr bwMode="auto">
          <a:xfrm>
            <a:off x="3849688" y="941070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AF7BC25F-DC86-084E-BF6E-26791970CE38}" type="slidenum">
              <a:rPr lang="en-GB" altLang="en-US" sz="1300">
                <a:ea typeface="ＭＳ Ｐゴシック" panose="020B0600070205080204" pitchFamily="34" charset="-128"/>
              </a:rPr>
              <a:pPr algn="r"/>
              <a:t>5</a:t>
            </a:fld>
            <a:endParaRPr lang="en-GB" altLang="en-US" sz="1300">
              <a:ea typeface="ＭＳ Ｐゴシック" panose="020B0600070205080204" pitchFamily="34" charset="-128"/>
            </a:endParaRPr>
          </a:p>
        </p:txBody>
      </p:sp>
      <p:sp>
        <p:nvSpPr>
          <p:cNvPr id="36866" name="Rectangle 2">
            <a:extLst>
              <a:ext uri="{FF2B5EF4-FFF2-40B4-BE49-F238E27FC236}">
                <a16:creationId xmlns:a16="http://schemas.microsoft.com/office/drawing/2014/main" id="{6D2F3CE5-225F-7D4A-AEB1-C92A8022FB52}"/>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B46474CF-522C-A043-A4DA-495A85F11142}"/>
              </a:ext>
            </a:extLst>
          </p:cNvPr>
          <p:cNvSpPr>
            <a:spLocks noGrp="1" noChangeArrowheads="1"/>
          </p:cNvSpPr>
          <p:nvPr>
            <p:ph type="body" idx="1"/>
          </p:nvPr>
        </p:nvSpPr>
        <p:spPr>
          <a:ln/>
        </p:spPr>
        <p:txBody>
          <a:bodyPr/>
          <a:lstStyle/>
          <a:p>
            <a:pPr eaLnBrk="1" hangingPunct="1">
              <a:defRPr/>
            </a:pPr>
            <a:endParaRPr lang="en-US" altLang="en-US">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a:extLst>
              <a:ext uri="{FF2B5EF4-FFF2-40B4-BE49-F238E27FC236}">
                <a16:creationId xmlns:a16="http://schemas.microsoft.com/office/drawing/2014/main" id="{C32E759A-6030-5A45-9CE2-B6307267398F}"/>
              </a:ext>
            </a:extLst>
          </p:cNvPr>
          <p:cNvSpPr txBox="1">
            <a:spLocks noGrp="1" noChangeArrowheads="1"/>
          </p:cNvSpPr>
          <p:nvPr/>
        </p:nvSpPr>
        <p:spPr bwMode="auto">
          <a:xfrm>
            <a:off x="3849688" y="941070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FC5C10EF-FE8D-E74E-8A13-E84664039E7A}" type="slidenum">
              <a:rPr lang="en-GB" altLang="en-US" sz="1300">
                <a:ea typeface="ＭＳ Ｐゴシック" panose="020B0600070205080204" pitchFamily="34" charset="-128"/>
              </a:rPr>
              <a:pPr algn="r"/>
              <a:t>7</a:t>
            </a:fld>
            <a:endParaRPr lang="en-GB" altLang="en-US" sz="1300">
              <a:ea typeface="ＭＳ Ｐゴシック" panose="020B0600070205080204" pitchFamily="34" charset="-128"/>
            </a:endParaRPr>
          </a:p>
        </p:txBody>
      </p:sp>
      <p:sp>
        <p:nvSpPr>
          <p:cNvPr id="10242" name="Rectangle 2">
            <a:extLst>
              <a:ext uri="{FF2B5EF4-FFF2-40B4-BE49-F238E27FC236}">
                <a16:creationId xmlns:a16="http://schemas.microsoft.com/office/drawing/2014/main" id="{E685BE82-482F-CB4D-984E-3D381D078A6E}"/>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C4F7B3E3-5009-304B-87C0-99728F9B9837}"/>
              </a:ext>
            </a:extLst>
          </p:cNvPr>
          <p:cNvSpPr>
            <a:spLocks noGrp="1" noChangeArrowheads="1"/>
          </p:cNvSpPr>
          <p:nvPr>
            <p:ph type="body" idx="1"/>
          </p:nvPr>
        </p:nvSpPr>
        <p:spPr>
          <a:ln/>
        </p:spPr>
        <p:txBody>
          <a:bodyPr/>
          <a:lstStyle/>
          <a:p>
            <a:pPr eaLnBrk="1" hangingPunct="1">
              <a:defRPr/>
            </a:pPr>
            <a:endParaRPr lang="en-US" altLang="en-US">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a:extLst>
              <a:ext uri="{FF2B5EF4-FFF2-40B4-BE49-F238E27FC236}">
                <a16:creationId xmlns:a16="http://schemas.microsoft.com/office/drawing/2014/main" id="{B249E592-136F-3549-938D-EB795A408567}"/>
              </a:ext>
            </a:extLst>
          </p:cNvPr>
          <p:cNvSpPr txBox="1">
            <a:spLocks noGrp="1" noChangeArrowheads="1"/>
          </p:cNvSpPr>
          <p:nvPr/>
        </p:nvSpPr>
        <p:spPr bwMode="auto">
          <a:xfrm>
            <a:off x="3849688" y="941070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255E636C-80E8-7044-B787-B6FC40FA0341}" type="slidenum">
              <a:rPr lang="en-GB" altLang="en-US" sz="1300">
                <a:ea typeface="ＭＳ Ｐゴシック" panose="020B0600070205080204" pitchFamily="34" charset="-128"/>
              </a:rPr>
              <a:pPr algn="r"/>
              <a:t>8</a:t>
            </a:fld>
            <a:endParaRPr lang="en-GB" altLang="en-US" sz="1300">
              <a:ea typeface="ＭＳ Ｐゴシック" panose="020B0600070205080204" pitchFamily="34" charset="-128"/>
            </a:endParaRPr>
          </a:p>
        </p:txBody>
      </p:sp>
      <p:sp>
        <p:nvSpPr>
          <p:cNvPr id="12290" name="Rectangle 2">
            <a:extLst>
              <a:ext uri="{FF2B5EF4-FFF2-40B4-BE49-F238E27FC236}">
                <a16:creationId xmlns:a16="http://schemas.microsoft.com/office/drawing/2014/main" id="{86A4195C-64ED-F245-92D6-CC287BDD3F29}"/>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1C7EC5BD-24A2-1743-8054-3894873639EE}"/>
              </a:ext>
            </a:extLst>
          </p:cNvPr>
          <p:cNvSpPr>
            <a:spLocks noGrp="1" noChangeArrowheads="1"/>
          </p:cNvSpPr>
          <p:nvPr>
            <p:ph type="body" idx="1"/>
          </p:nvPr>
        </p:nvSpPr>
        <p:spPr>
          <a:ln/>
        </p:spPr>
        <p:txBody>
          <a:bodyPr/>
          <a:lstStyle/>
          <a:p>
            <a:pPr eaLnBrk="1" hangingPunct="1">
              <a:defRPr/>
            </a:pPr>
            <a:endParaRPr lang="en-US" altLang="en-US">
              <a:ea typeface="ＭＳ Ｐゴシック"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a:extLst>
              <a:ext uri="{FF2B5EF4-FFF2-40B4-BE49-F238E27FC236}">
                <a16:creationId xmlns:a16="http://schemas.microsoft.com/office/drawing/2014/main" id="{7B425370-A0F8-AD44-A8B0-152E326FD9B4}"/>
              </a:ext>
            </a:extLst>
          </p:cNvPr>
          <p:cNvSpPr txBox="1">
            <a:spLocks noGrp="1" noChangeArrowheads="1"/>
          </p:cNvSpPr>
          <p:nvPr/>
        </p:nvSpPr>
        <p:spPr bwMode="auto">
          <a:xfrm>
            <a:off x="3849688" y="941070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EFF01481-E102-DA4C-9355-CA74F514B353}" type="slidenum">
              <a:rPr lang="en-GB" altLang="en-US" sz="1300">
                <a:ea typeface="ＭＳ Ｐゴシック" panose="020B0600070205080204" pitchFamily="34" charset="-128"/>
              </a:rPr>
              <a:pPr algn="r"/>
              <a:t>9</a:t>
            </a:fld>
            <a:endParaRPr lang="en-GB" altLang="en-US" sz="1300">
              <a:ea typeface="ＭＳ Ｐゴシック" panose="020B0600070205080204" pitchFamily="34" charset="-128"/>
            </a:endParaRPr>
          </a:p>
        </p:txBody>
      </p:sp>
      <p:sp>
        <p:nvSpPr>
          <p:cNvPr id="14338" name="Rectangle 2">
            <a:extLst>
              <a:ext uri="{FF2B5EF4-FFF2-40B4-BE49-F238E27FC236}">
                <a16:creationId xmlns:a16="http://schemas.microsoft.com/office/drawing/2014/main" id="{140233C4-D6D5-6440-8AC8-B00E7D566801}"/>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E0EBD76C-477F-7540-896C-10188A15E09B}"/>
              </a:ext>
            </a:extLst>
          </p:cNvPr>
          <p:cNvSpPr>
            <a:spLocks noGrp="1" noChangeArrowheads="1"/>
          </p:cNvSpPr>
          <p:nvPr>
            <p:ph type="body" idx="1"/>
          </p:nvPr>
        </p:nvSpPr>
        <p:spPr>
          <a:ln/>
        </p:spPr>
        <p:txBody>
          <a:bodyPr/>
          <a:lstStyle/>
          <a:p>
            <a:pPr eaLnBrk="1" hangingPunct="1">
              <a:defRPr/>
            </a:pPr>
            <a:endParaRPr lang="en-US" altLang="en-US">
              <a:ea typeface="ＭＳ Ｐゴシック"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a:extLst>
              <a:ext uri="{FF2B5EF4-FFF2-40B4-BE49-F238E27FC236}">
                <a16:creationId xmlns:a16="http://schemas.microsoft.com/office/drawing/2014/main" id="{95F1CE04-23ED-7A40-97C2-A1E731FA821B}"/>
              </a:ext>
            </a:extLst>
          </p:cNvPr>
          <p:cNvSpPr txBox="1">
            <a:spLocks noGrp="1" noChangeArrowheads="1"/>
          </p:cNvSpPr>
          <p:nvPr/>
        </p:nvSpPr>
        <p:spPr bwMode="auto">
          <a:xfrm>
            <a:off x="3849688" y="9434513"/>
            <a:ext cx="2944812"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4C2224BF-FECE-B947-9640-E851B844990E}" type="slidenum">
              <a:rPr lang="en-GB" altLang="en-US" sz="1300">
                <a:ea typeface="ＭＳ Ｐゴシック" panose="020B0600070205080204" pitchFamily="34" charset="-128"/>
              </a:rPr>
              <a:pPr algn="r"/>
              <a:t>12</a:t>
            </a:fld>
            <a:endParaRPr lang="en-GB" altLang="en-US" sz="1300">
              <a:ea typeface="ＭＳ Ｐゴシック" panose="020B0600070205080204" pitchFamily="34" charset="-128"/>
            </a:endParaRPr>
          </a:p>
        </p:txBody>
      </p:sp>
      <p:sp>
        <p:nvSpPr>
          <p:cNvPr id="16386" name="Rectangle 2">
            <a:extLst>
              <a:ext uri="{FF2B5EF4-FFF2-40B4-BE49-F238E27FC236}">
                <a16:creationId xmlns:a16="http://schemas.microsoft.com/office/drawing/2014/main" id="{A417C3D1-28F2-7A46-A102-503703A38DBB}"/>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0624988D-239B-EC40-AD6D-6B66C1215CB2}"/>
              </a:ext>
            </a:extLst>
          </p:cNvPr>
          <p:cNvSpPr>
            <a:spLocks noGrp="1" noChangeArrowheads="1"/>
          </p:cNvSpPr>
          <p:nvPr>
            <p:ph type="body" idx="1"/>
          </p:nvPr>
        </p:nvSpPr>
        <p:spPr>
          <a:ln/>
        </p:spPr>
        <p:txBody>
          <a:bodyPr/>
          <a:lstStyle/>
          <a:p>
            <a:pPr eaLnBrk="1" hangingPunct="1">
              <a:defRPr/>
            </a:pPr>
            <a:endParaRPr lang="en-US" altLang="en-US">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a:extLst>
              <a:ext uri="{FF2B5EF4-FFF2-40B4-BE49-F238E27FC236}">
                <a16:creationId xmlns:a16="http://schemas.microsoft.com/office/drawing/2014/main" id="{6EC34FC4-C6EE-5F44-956A-A7CF609D1C92}"/>
              </a:ext>
            </a:extLst>
          </p:cNvPr>
          <p:cNvSpPr txBox="1">
            <a:spLocks noGrp="1" noChangeArrowheads="1"/>
          </p:cNvSpPr>
          <p:nvPr/>
        </p:nvSpPr>
        <p:spPr bwMode="auto">
          <a:xfrm>
            <a:off x="3849688" y="941070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832B4191-1A17-3C45-B29F-F7EA90A6DE7F}" type="slidenum">
              <a:rPr lang="en-GB" altLang="en-US" sz="1300">
                <a:ea typeface="ＭＳ Ｐゴシック" panose="020B0600070205080204" pitchFamily="34" charset="-128"/>
              </a:rPr>
              <a:pPr algn="r"/>
              <a:t>13</a:t>
            </a:fld>
            <a:endParaRPr lang="en-GB" altLang="en-US" sz="1300">
              <a:ea typeface="ＭＳ Ｐゴシック" panose="020B0600070205080204" pitchFamily="34" charset="-128"/>
            </a:endParaRPr>
          </a:p>
        </p:txBody>
      </p:sp>
      <p:sp>
        <p:nvSpPr>
          <p:cNvPr id="20482" name="Rectangle 2">
            <a:extLst>
              <a:ext uri="{FF2B5EF4-FFF2-40B4-BE49-F238E27FC236}">
                <a16:creationId xmlns:a16="http://schemas.microsoft.com/office/drawing/2014/main" id="{3B1C40B8-7CA5-464D-87BD-23F46003F666}"/>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8963C963-FC4F-9D46-BCAF-1A5C124DF8A2}"/>
              </a:ext>
            </a:extLst>
          </p:cNvPr>
          <p:cNvSpPr>
            <a:spLocks noGrp="1" noChangeArrowheads="1"/>
          </p:cNvSpPr>
          <p:nvPr>
            <p:ph type="body" idx="1"/>
          </p:nvPr>
        </p:nvSpPr>
        <p:spPr>
          <a:ln/>
        </p:spPr>
        <p:txBody>
          <a:bodyPr/>
          <a:lstStyle/>
          <a:p>
            <a:pPr eaLnBrk="1" hangingPunct="1">
              <a:defRPr/>
            </a:pPr>
            <a:endParaRPr lang="en-US" altLang="en-US">
              <a:ea typeface="ＭＳ Ｐゴシック"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7">
            <a:extLst>
              <a:ext uri="{FF2B5EF4-FFF2-40B4-BE49-F238E27FC236}">
                <a16:creationId xmlns:a16="http://schemas.microsoft.com/office/drawing/2014/main" id="{7635CD5B-9A73-5C4E-B749-619D7F54132C}"/>
              </a:ext>
            </a:extLst>
          </p:cNvPr>
          <p:cNvSpPr txBox="1">
            <a:spLocks noGrp="1" noChangeArrowheads="1"/>
          </p:cNvSpPr>
          <p:nvPr/>
        </p:nvSpPr>
        <p:spPr bwMode="auto">
          <a:xfrm>
            <a:off x="3849688" y="941070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8654DE32-4B04-1346-A0B8-01926A53BB45}" type="slidenum">
              <a:rPr lang="en-GB" altLang="en-US" sz="1300">
                <a:ea typeface="ＭＳ Ｐゴシック" panose="020B0600070205080204" pitchFamily="34" charset="-128"/>
              </a:rPr>
              <a:pPr algn="r"/>
              <a:t>14</a:t>
            </a:fld>
            <a:endParaRPr lang="en-GB" altLang="en-US" sz="1300">
              <a:ea typeface="ＭＳ Ｐゴシック" panose="020B0600070205080204" pitchFamily="34" charset="-128"/>
            </a:endParaRPr>
          </a:p>
        </p:txBody>
      </p:sp>
      <p:sp>
        <p:nvSpPr>
          <p:cNvPr id="22530" name="Rectangle 1026">
            <a:extLst>
              <a:ext uri="{FF2B5EF4-FFF2-40B4-BE49-F238E27FC236}">
                <a16:creationId xmlns:a16="http://schemas.microsoft.com/office/drawing/2014/main" id="{C50D1431-B153-764E-9938-0DA418B14F63}"/>
              </a:ext>
            </a:extLst>
          </p:cNvPr>
          <p:cNvSpPr>
            <a:spLocks noGrp="1" noRot="1" noChangeAspect="1" noChangeArrowheads="1" noTextEdit="1"/>
          </p:cNvSpPr>
          <p:nvPr>
            <p:ph type="sldImg"/>
          </p:nvPr>
        </p:nvSpPr>
        <p:spPr>
          <a:solidFill>
            <a:srgbClr val="FFFFFF"/>
          </a:solidFill>
          <a:ln/>
        </p:spPr>
      </p:sp>
      <p:sp>
        <p:nvSpPr>
          <p:cNvPr id="24580" name="Rectangle 1027">
            <a:extLst>
              <a:ext uri="{FF2B5EF4-FFF2-40B4-BE49-F238E27FC236}">
                <a16:creationId xmlns:a16="http://schemas.microsoft.com/office/drawing/2014/main" id="{DE06C006-9680-8C4B-B7D8-11E1839FD957}"/>
              </a:ext>
            </a:extLst>
          </p:cNvPr>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defRPr/>
            </a:pPr>
            <a:endParaRPr lang="en-US" altLang="en-US">
              <a:ea typeface="ＭＳ Ｐゴシック"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7">
            <a:extLst>
              <a:ext uri="{FF2B5EF4-FFF2-40B4-BE49-F238E27FC236}">
                <a16:creationId xmlns:a16="http://schemas.microsoft.com/office/drawing/2014/main" id="{E727B5FC-D86C-3C4C-998E-B2052B431B5C}"/>
              </a:ext>
            </a:extLst>
          </p:cNvPr>
          <p:cNvSpPr txBox="1">
            <a:spLocks noGrp="1" noChangeArrowheads="1"/>
          </p:cNvSpPr>
          <p:nvPr/>
        </p:nvSpPr>
        <p:spPr bwMode="auto">
          <a:xfrm>
            <a:off x="3849688" y="9434513"/>
            <a:ext cx="2944812"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C4E41D61-44D2-FD49-90F4-F595F0D063DB}" type="slidenum">
              <a:rPr lang="en-GB" altLang="en-US" sz="1300">
                <a:ea typeface="ＭＳ Ｐゴシック" panose="020B0600070205080204" pitchFamily="34" charset="-128"/>
              </a:rPr>
              <a:pPr algn="r"/>
              <a:t>15</a:t>
            </a:fld>
            <a:endParaRPr lang="en-GB" altLang="en-US" sz="1300">
              <a:ea typeface="ＭＳ Ｐゴシック" panose="020B0600070205080204" pitchFamily="34" charset="-128"/>
            </a:endParaRPr>
          </a:p>
        </p:txBody>
      </p:sp>
      <p:sp>
        <p:nvSpPr>
          <p:cNvPr id="24578" name="Rectangle 2">
            <a:extLst>
              <a:ext uri="{FF2B5EF4-FFF2-40B4-BE49-F238E27FC236}">
                <a16:creationId xmlns:a16="http://schemas.microsoft.com/office/drawing/2014/main" id="{164E7274-DCD6-1647-92D3-EDD6566340A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0D39C891-4E55-F248-AA78-92413A555A41}"/>
              </a:ext>
            </a:extLst>
          </p:cNvPr>
          <p:cNvSpPr>
            <a:spLocks noGrp="1" noChangeArrowheads="1"/>
          </p:cNvSpPr>
          <p:nvPr>
            <p:ph type="body" idx="1"/>
          </p:nvPr>
        </p:nvSpPr>
        <p:spPr>
          <a:ln/>
        </p:spPr>
        <p:txBody>
          <a:bodyPr/>
          <a:lstStyle/>
          <a:p>
            <a:pPr eaLnBrk="1" hangingPunct="1">
              <a:defRPr/>
            </a:pPr>
            <a:endParaRPr lang="en-US" altLang="en-US">
              <a:ea typeface="ＭＳ Ｐゴシック"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7">
            <a:extLst>
              <a:ext uri="{FF2B5EF4-FFF2-40B4-BE49-F238E27FC236}">
                <a16:creationId xmlns:a16="http://schemas.microsoft.com/office/drawing/2014/main" id="{BBCFF72E-6A85-3141-98C0-921AD7F10807}"/>
              </a:ext>
            </a:extLst>
          </p:cNvPr>
          <p:cNvSpPr txBox="1">
            <a:spLocks noGrp="1" noChangeArrowheads="1"/>
          </p:cNvSpPr>
          <p:nvPr/>
        </p:nvSpPr>
        <p:spPr bwMode="auto">
          <a:xfrm>
            <a:off x="3849688" y="9434513"/>
            <a:ext cx="2944812"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A033A214-AD5E-5247-88DF-B94F2FB0CF0D}" type="slidenum">
              <a:rPr lang="en-GB" altLang="en-US" sz="1300">
                <a:ea typeface="ＭＳ Ｐゴシック" panose="020B0600070205080204" pitchFamily="34" charset="-128"/>
              </a:rPr>
              <a:pPr algn="r"/>
              <a:t>16</a:t>
            </a:fld>
            <a:endParaRPr lang="en-GB" altLang="en-US" sz="1300">
              <a:ea typeface="ＭＳ Ｐゴシック" panose="020B0600070205080204" pitchFamily="34" charset="-128"/>
            </a:endParaRPr>
          </a:p>
        </p:txBody>
      </p:sp>
      <p:sp>
        <p:nvSpPr>
          <p:cNvPr id="26626" name="Rectangle 2">
            <a:extLst>
              <a:ext uri="{FF2B5EF4-FFF2-40B4-BE49-F238E27FC236}">
                <a16:creationId xmlns:a16="http://schemas.microsoft.com/office/drawing/2014/main" id="{72ECB7E6-6FF9-644E-A0E9-058A85110655}"/>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45B98C0E-C01C-1D44-B208-1C3C6E8C7943}"/>
              </a:ext>
            </a:extLst>
          </p:cNvPr>
          <p:cNvSpPr>
            <a:spLocks noGrp="1" noChangeArrowheads="1"/>
          </p:cNvSpPr>
          <p:nvPr>
            <p:ph type="body" idx="1"/>
          </p:nvPr>
        </p:nvSpPr>
        <p:spPr>
          <a:ln/>
        </p:spPr>
        <p:txBody>
          <a:bodyPr/>
          <a:lstStyle/>
          <a:p>
            <a:pPr eaLnBrk="1" hangingPunct="1">
              <a:defRPr/>
            </a:pPr>
            <a:endParaRPr lang="en-US" altLang="en-US">
              <a:ea typeface="ＭＳ Ｐゴシック"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D58E19B4-6A62-5645-871B-7029495428BE}"/>
              </a:ext>
            </a:extLst>
          </p:cNvPr>
          <p:cNvSpPr txBox="1">
            <a:spLocks noGrp="1" noChangeArrowheads="1"/>
          </p:cNvSpPr>
          <p:nvPr/>
        </p:nvSpPr>
        <p:spPr bwMode="auto">
          <a:xfrm>
            <a:off x="3849688" y="9434513"/>
            <a:ext cx="2944812"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C271A6FC-5C88-4348-88CF-3B7E600BAFFC}" type="slidenum">
              <a:rPr lang="en-GB" altLang="en-US" sz="1300">
                <a:ea typeface="ＭＳ Ｐゴシック" panose="020B0600070205080204" pitchFamily="34" charset="-128"/>
              </a:rPr>
              <a:pPr algn="r"/>
              <a:t>17</a:t>
            </a:fld>
            <a:endParaRPr lang="en-GB" altLang="en-US" sz="1300">
              <a:ea typeface="ＭＳ Ｐゴシック" panose="020B0600070205080204" pitchFamily="34" charset="-128"/>
            </a:endParaRPr>
          </a:p>
        </p:txBody>
      </p:sp>
      <p:sp>
        <p:nvSpPr>
          <p:cNvPr id="28674" name="Rectangle 2">
            <a:extLst>
              <a:ext uri="{FF2B5EF4-FFF2-40B4-BE49-F238E27FC236}">
                <a16:creationId xmlns:a16="http://schemas.microsoft.com/office/drawing/2014/main" id="{E9B9A1B1-49EA-7F46-8920-7ACE2CA66AE3}"/>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B36A3F3D-37C8-A94F-8D30-D7D2EFB784DA}"/>
              </a:ext>
            </a:extLst>
          </p:cNvPr>
          <p:cNvSpPr>
            <a:spLocks noGrp="1" noChangeArrowheads="1"/>
          </p:cNvSpPr>
          <p:nvPr>
            <p:ph type="body" idx="1"/>
          </p:nvPr>
        </p:nvSpPr>
        <p:spPr>
          <a:ln/>
        </p:spPr>
        <p:txBody>
          <a:bodyPr/>
          <a:lstStyle/>
          <a:p>
            <a:pPr eaLnBrk="1" hangingPunct="1">
              <a:defRPr/>
            </a:pPr>
            <a:endParaRPr lang="en-US" altLang="en-US">
              <a:ea typeface="ＭＳ Ｐゴシック"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7">
            <a:extLst>
              <a:ext uri="{FF2B5EF4-FFF2-40B4-BE49-F238E27FC236}">
                <a16:creationId xmlns:a16="http://schemas.microsoft.com/office/drawing/2014/main" id="{893BC481-9CBA-CE4E-942A-B05097FDE549}"/>
              </a:ext>
            </a:extLst>
          </p:cNvPr>
          <p:cNvSpPr txBox="1">
            <a:spLocks noGrp="1" noChangeArrowheads="1"/>
          </p:cNvSpPr>
          <p:nvPr/>
        </p:nvSpPr>
        <p:spPr bwMode="auto">
          <a:xfrm>
            <a:off x="3849688" y="941070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96046B76-B1E6-9244-942B-4B4600DDC4D7}" type="slidenum">
              <a:rPr lang="en-GB" altLang="en-US" sz="1300">
                <a:ea typeface="ＭＳ Ｐゴシック" panose="020B0600070205080204" pitchFamily="34" charset="-128"/>
              </a:rPr>
              <a:pPr algn="r"/>
              <a:t>20</a:t>
            </a:fld>
            <a:endParaRPr lang="en-GB" altLang="en-US" sz="1300">
              <a:ea typeface="ＭＳ Ｐゴシック" panose="020B0600070205080204" pitchFamily="34" charset="-128"/>
            </a:endParaRPr>
          </a:p>
        </p:txBody>
      </p:sp>
      <p:sp>
        <p:nvSpPr>
          <p:cNvPr id="30722" name="Rectangle 2">
            <a:extLst>
              <a:ext uri="{FF2B5EF4-FFF2-40B4-BE49-F238E27FC236}">
                <a16:creationId xmlns:a16="http://schemas.microsoft.com/office/drawing/2014/main" id="{B83B6EFE-5692-A54A-9069-0D8DC88DE04B}"/>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2138D193-E45B-5A47-9E85-CB2EE45F3498}"/>
              </a:ext>
            </a:extLst>
          </p:cNvPr>
          <p:cNvSpPr>
            <a:spLocks noGrp="1" noChangeArrowheads="1"/>
          </p:cNvSpPr>
          <p:nvPr>
            <p:ph type="body" idx="1"/>
          </p:nvPr>
        </p:nvSpPr>
        <p:spPr>
          <a:ln/>
        </p:spPr>
        <p:txBody>
          <a:bodyPr/>
          <a:lstStyle/>
          <a:p>
            <a:pPr eaLnBrk="1" hangingPunct="1">
              <a:defRPr/>
            </a:pPr>
            <a:endParaRPr lang="en-US" altLang="en-US">
              <a:ea typeface="ＭＳ Ｐゴシック"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7">
            <a:extLst>
              <a:ext uri="{FF2B5EF4-FFF2-40B4-BE49-F238E27FC236}">
                <a16:creationId xmlns:a16="http://schemas.microsoft.com/office/drawing/2014/main" id="{D7DE700F-77A9-574C-849A-92649DF47485}"/>
              </a:ext>
            </a:extLst>
          </p:cNvPr>
          <p:cNvSpPr txBox="1">
            <a:spLocks noGrp="1" noChangeArrowheads="1"/>
          </p:cNvSpPr>
          <p:nvPr/>
        </p:nvSpPr>
        <p:spPr bwMode="auto">
          <a:xfrm>
            <a:off x="3849688" y="941070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5A50E444-65AC-E043-AF0B-E0001AC95572}" type="slidenum">
              <a:rPr lang="en-GB" altLang="en-US" sz="1300">
                <a:ea typeface="ＭＳ Ｐゴシック" panose="020B0600070205080204" pitchFamily="34" charset="-128"/>
              </a:rPr>
              <a:pPr algn="r"/>
              <a:t>21</a:t>
            </a:fld>
            <a:endParaRPr lang="en-GB" altLang="en-US" sz="1300">
              <a:ea typeface="ＭＳ Ｐゴシック" panose="020B0600070205080204" pitchFamily="34" charset="-128"/>
            </a:endParaRPr>
          </a:p>
        </p:txBody>
      </p:sp>
      <p:sp>
        <p:nvSpPr>
          <p:cNvPr id="32770" name="Rectangle 2">
            <a:extLst>
              <a:ext uri="{FF2B5EF4-FFF2-40B4-BE49-F238E27FC236}">
                <a16:creationId xmlns:a16="http://schemas.microsoft.com/office/drawing/2014/main" id="{F0C8796E-82A4-0748-9A5D-672881BA6DDD}"/>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700AECCF-B095-4941-8FFA-B16B2CDE4F81}"/>
              </a:ext>
            </a:extLst>
          </p:cNvPr>
          <p:cNvSpPr>
            <a:spLocks noGrp="1" noChangeArrowheads="1"/>
          </p:cNvSpPr>
          <p:nvPr>
            <p:ph type="body" idx="1"/>
          </p:nvPr>
        </p:nvSpPr>
        <p:spPr>
          <a:ln/>
        </p:spPr>
        <p:txBody>
          <a:bodyPr/>
          <a:lstStyle/>
          <a:p>
            <a:pPr eaLnBrk="1" hangingPunct="1">
              <a:defRPr/>
            </a:pPr>
            <a:endParaRPr lang="en-US" altLang="en-US">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7">
            <a:extLst>
              <a:ext uri="{FF2B5EF4-FFF2-40B4-BE49-F238E27FC236}">
                <a16:creationId xmlns:a16="http://schemas.microsoft.com/office/drawing/2014/main" id="{188A93B9-472B-5F41-B567-5DE39C6DC654}"/>
              </a:ext>
            </a:extLst>
          </p:cNvPr>
          <p:cNvSpPr txBox="1">
            <a:spLocks noGrp="1" noChangeArrowheads="1"/>
          </p:cNvSpPr>
          <p:nvPr/>
        </p:nvSpPr>
        <p:spPr bwMode="auto">
          <a:xfrm>
            <a:off x="3849688" y="941070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AE07D952-0EEA-F14F-BB33-ABD9778643DC}" type="slidenum">
              <a:rPr lang="en-GB" altLang="en-US" sz="1300">
                <a:ea typeface="ＭＳ Ｐゴシック" panose="020B0600070205080204" pitchFamily="34" charset="-128"/>
              </a:rPr>
              <a:pPr algn="r"/>
              <a:t>22</a:t>
            </a:fld>
            <a:endParaRPr lang="en-GB" altLang="en-US" sz="1300">
              <a:ea typeface="ＭＳ Ｐゴシック" panose="020B0600070205080204" pitchFamily="34" charset="-128"/>
            </a:endParaRPr>
          </a:p>
        </p:txBody>
      </p:sp>
      <p:sp>
        <p:nvSpPr>
          <p:cNvPr id="34818" name="Rectangle 2">
            <a:extLst>
              <a:ext uri="{FF2B5EF4-FFF2-40B4-BE49-F238E27FC236}">
                <a16:creationId xmlns:a16="http://schemas.microsoft.com/office/drawing/2014/main" id="{5FFCA6D8-4DDD-FE46-8256-DFEF25C48D61}"/>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64E40E18-063E-C441-A57A-2BCFA3F7C732}"/>
              </a:ext>
            </a:extLst>
          </p:cNvPr>
          <p:cNvSpPr>
            <a:spLocks noGrp="1" noChangeArrowheads="1"/>
          </p:cNvSpPr>
          <p:nvPr>
            <p:ph type="body" idx="1"/>
          </p:nvPr>
        </p:nvSpPr>
        <p:spPr>
          <a:ln/>
        </p:spPr>
        <p:txBody>
          <a:bodyPr/>
          <a:lstStyle/>
          <a:p>
            <a:pPr eaLnBrk="1" hangingPunct="1">
              <a:defRPr/>
            </a:pPr>
            <a:endParaRPr lang="en-US" altLang="en-US">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a:extLst>
              <a:ext uri="{FF2B5EF4-FFF2-40B4-BE49-F238E27FC236}">
                <a16:creationId xmlns:a16="http://schemas.microsoft.com/office/drawing/2014/main" id="{1D2F6F3F-6462-4A43-A0AB-A2A39D1356F8}"/>
              </a:ext>
            </a:extLst>
          </p:cNvPr>
          <p:cNvSpPr txBox="1">
            <a:spLocks noGrp="1" noChangeArrowheads="1"/>
          </p:cNvSpPr>
          <p:nvPr/>
        </p:nvSpPr>
        <p:spPr bwMode="auto">
          <a:xfrm>
            <a:off x="3849688" y="941070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7AD79D0E-9F7E-8540-81A8-99D4AA1B7C05}" type="slidenum">
              <a:rPr lang="en-GB" altLang="en-US" sz="1300">
                <a:ea typeface="ＭＳ Ｐゴシック" panose="020B0600070205080204" pitchFamily="34" charset="-128"/>
              </a:rPr>
              <a:pPr algn="r"/>
              <a:t>24</a:t>
            </a:fld>
            <a:endParaRPr lang="en-GB" altLang="en-US" sz="1300">
              <a:ea typeface="ＭＳ Ｐゴシック" panose="020B0600070205080204" pitchFamily="34" charset="-128"/>
            </a:endParaRPr>
          </a:p>
        </p:txBody>
      </p:sp>
      <p:sp>
        <p:nvSpPr>
          <p:cNvPr id="38914" name="Rectangle 2">
            <a:extLst>
              <a:ext uri="{FF2B5EF4-FFF2-40B4-BE49-F238E27FC236}">
                <a16:creationId xmlns:a16="http://schemas.microsoft.com/office/drawing/2014/main" id="{49147D05-C1AE-AF47-AA4B-1FA47AEC94BE}"/>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D204A091-9742-3F4F-9E82-46A9A0E1F0A7}"/>
              </a:ext>
            </a:extLst>
          </p:cNvPr>
          <p:cNvSpPr>
            <a:spLocks noGrp="1" noChangeArrowheads="1"/>
          </p:cNvSpPr>
          <p:nvPr>
            <p:ph type="body" idx="1"/>
          </p:nvPr>
        </p:nvSpPr>
        <p:spPr>
          <a:ln/>
        </p:spPr>
        <p:txBody>
          <a:bodyPr/>
          <a:lstStyle/>
          <a:p>
            <a:pPr eaLnBrk="1" hangingPunct="1">
              <a:defRPr/>
            </a:pPr>
            <a:endParaRPr lang="en-US" altLang="en-US">
              <a:ea typeface="ＭＳ Ｐゴシック"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a:extLst>
              <a:ext uri="{FF2B5EF4-FFF2-40B4-BE49-F238E27FC236}">
                <a16:creationId xmlns:a16="http://schemas.microsoft.com/office/drawing/2014/main" id="{C0946755-D2BA-254C-A534-DDC467BB40F4}"/>
              </a:ext>
            </a:extLst>
          </p:cNvPr>
          <p:cNvSpPr txBox="1">
            <a:spLocks noGrp="1" noChangeArrowheads="1"/>
          </p:cNvSpPr>
          <p:nvPr/>
        </p:nvSpPr>
        <p:spPr bwMode="auto">
          <a:xfrm>
            <a:off x="3849688" y="9434513"/>
            <a:ext cx="2944812"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014AD047-FA9E-494F-ADB0-D096257B4815}" type="slidenum">
              <a:rPr lang="en-GB" altLang="en-US" sz="1300">
                <a:ea typeface="ＭＳ Ｐゴシック" panose="020B0600070205080204" pitchFamily="34" charset="-128"/>
              </a:rPr>
              <a:pPr algn="r"/>
              <a:t>27</a:t>
            </a:fld>
            <a:endParaRPr lang="en-GB" altLang="en-US" sz="1300">
              <a:ea typeface="ＭＳ Ｐゴシック" panose="020B0600070205080204" pitchFamily="34" charset="-128"/>
            </a:endParaRPr>
          </a:p>
        </p:txBody>
      </p:sp>
      <p:sp>
        <p:nvSpPr>
          <p:cNvPr id="43010" name="Rectangle 2">
            <a:extLst>
              <a:ext uri="{FF2B5EF4-FFF2-40B4-BE49-F238E27FC236}">
                <a16:creationId xmlns:a16="http://schemas.microsoft.com/office/drawing/2014/main" id="{C379E117-D6B7-A444-A6DE-D5080A058916}"/>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293C9565-0350-7D4D-9DDD-D2655465BD9B}"/>
              </a:ext>
            </a:extLst>
          </p:cNvPr>
          <p:cNvSpPr>
            <a:spLocks noGrp="1" noChangeArrowheads="1"/>
          </p:cNvSpPr>
          <p:nvPr>
            <p:ph type="body" idx="1"/>
          </p:nvPr>
        </p:nvSpPr>
        <p:spPr>
          <a:ln/>
        </p:spPr>
        <p:txBody>
          <a:bodyPr/>
          <a:lstStyle/>
          <a:p>
            <a:pPr eaLnBrk="1" hangingPunct="1">
              <a:defRPr/>
            </a:pPr>
            <a:endParaRPr lang="en-US" altLang="en-US">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7">
            <a:extLst>
              <a:ext uri="{FF2B5EF4-FFF2-40B4-BE49-F238E27FC236}">
                <a16:creationId xmlns:a16="http://schemas.microsoft.com/office/drawing/2014/main" id="{2B2B5110-69FF-B940-B820-4CC809DCEDE3}"/>
              </a:ext>
            </a:extLst>
          </p:cNvPr>
          <p:cNvSpPr txBox="1">
            <a:spLocks noGrp="1" noChangeArrowheads="1"/>
          </p:cNvSpPr>
          <p:nvPr/>
        </p:nvSpPr>
        <p:spPr bwMode="auto">
          <a:xfrm>
            <a:off x="3849688" y="941070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9AE6FA2B-0DA0-FC40-B4D1-B6ECC03D44AB}" type="slidenum">
              <a:rPr lang="en-GB" altLang="en-US" sz="1300">
                <a:ea typeface="ＭＳ Ｐゴシック" panose="020B0600070205080204" pitchFamily="34" charset="-128"/>
              </a:rPr>
              <a:pPr algn="r"/>
              <a:t>29</a:t>
            </a:fld>
            <a:endParaRPr lang="en-GB" altLang="en-US" sz="1300">
              <a:ea typeface="ＭＳ Ｐゴシック" panose="020B0600070205080204" pitchFamily="34" charset="-128"/>
            </a:endParaRPr>
          </a:p>
        </p:txBody>
      </p:sp>
      <p:sp>
        <p:nvSpPr>
          <p:cNvPr id="46082" name="Rectangle 2">
            <a:extLst>
              <a:ext uri="{FF2B5EF4-FFF2-40B4-BE49-F238E27FC236}">
                <a16:creationId xmlns:a16="http://schemas.microsoft.com/office/drawing/2014/main" id="{462570CF-3440-AC4D-AE20-51857886B469}"/>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CB4EC87A-2AA7-C94C-93B8-908F0914B0C7}"/>
              </a:ext>
            </a:extLst>
          </p:cNvPr>
          <p:cNvSpPr>
            <a:spLocks noGrp="1" noChangeArrowheads="1"/>
          </p:cNvSpPr>
          <p:nvPr>
            <p:ph type="body" idx="1"/>
          </p:nvPr>
        </p:nvSpPr>
        <p:spPr>
          <a:ln/>
        </p:spPr>
        <p:txBody>
          <a:bodyPr/>
          <a:lstStyle/>
          <a:p>
            <a:pPr eaLnBrk="1" hangingPunct="1">
              <a:defRPr/>
            </a:pPr>
            <a:endParaRPr lang="en-US" altLang="en-US">
              <a:ea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7">
            <a:extLst>
              <a:ext uri="{FF2B5EF4-FFF2-40B4-BE49-F238E27FC236}">
                <a16:creationId xmlns:a16="http://schemas.microsoft.com/office/drawing/2014/main" id="{8F91C567-089F-6D44-B2B9-DA840C91C3F9}"/>
              </a:ext>
            </a:extLst>
          </p:cNvPr>
          <p:cNvSpPr txBox="1">
            <a:spLocks noGrp="1" noChangeArrowheads="1"/>
          </p:cNvSpPr>
          <p:nvPr/>
        </p:nvSpPr>
        <p:spPr bwMode="auto">
          <a:xfrm>
            <a:off x="3849688" y="941070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2AD0E492-3BB3-5947-8AAB-520BE04CC019}" type="slidenum">
              <a:rPr lang="en-GB" altLang="en-US" sz="1300">
                <a:ea typeface="ＭＳ Ｐゴシック" panose="020B0600070205080204" pitchFamily="34" charset="-128"/>
              </a:rPr>
              <a:pPr algn="r"/>
              <a:t>30</a:t>
            </a:fld>
            <a:endParaRPr lang="en-GB" altLang="en-US" sz="1300">
              <a:ea typeface="ＭＳ Ｐゴシック" panose="020B0600070205080204" pitchFamily="34" charset="-128"/>
            </a:endParaRPr>
          </a:p>
        </p:txBody>
      </p:sp>
      <p:sp>
        <p:nvSpPr>
          <p:cNvPr id="48130" name="Rectangle 2">
            <a:extLst>
              <a:ext uri="{FF2B5EF4-FFF2-40B4-BE49-F238E27FC236}">
                <a16:creationId xmlns:a16="http://schemas.microsoft.com/office/drawing/2014/main" id="{B612B131-2EAA-4C44-BC89-DDEA28944429}"/>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3909672E-5785-754E-9577-390F292BCD28}"/>
              </a:ext>
            </a:extLst>
          </p:cNvPr>
          <p:cNvSpPr>
            <a:spLocks noGrp="1" noChangeArrowheads="1"/>
          </p:cNvSpPr>
          <p:nvPr>
            <p:ph type="body" idx="1"/>
          </p:nvPr>
        </p:nvSpPr>
        <p:spPr>
          <a:ln/>
        </p:spPr>
        <p:txBody>
          <a:bodyPr/>
          <a:lstStyle/>
          <a:p>
            <a:pPr eaLnBrk="1" hangingPunct="1">
              <a:defRPr/>
            </a:pPr>
            <a:endParaRPr lang="en-US" altLang="en-US">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9DC8A3-8DFC-9544-A27F-C46412FEE716}"/>
              </a:ext>
            </a:extLst>
          </p:cNvPr>
          <p:cNvSpPr>
            <a:spLocks noGrp="1"/>
          </p:cNvSpPr>
          <p:nvPr>
            <p:ph type="dt" sz="half" idx="10"/>
          </p:nvPr>
        </p:nvSpPr>
        <p:spPr>
          <a:xfrm>
            <a:off x="395288" y="6524625"/>
            <a:ext cx="971550" cy="219075"/>
          </a:xfrm>
        </p:spPr>
        <p:txBody>
          <a:bodyPr/>
          <a:lstStyle>
            <a:lvl1pPr>
              <a:defRPr smtClean="0"/>
            </a:lvl1pPr>
          </a:lstStyle>
          <a:p>
            <a:pPr>
              <a:defRPr/>
            </a:pPr>
            <a:fld id="{725EE177-A094-2E4E-8195-8F34488D1009}" type="datetime1">
              <a:rPr lang="en-GB" altLang="en-US"/>
              <a:pPr>
                <a:defRPr/>
              </a:pPr>
              <a:t>29/06/2021</a:t>
            </a:fld>
            <a:endParaRPr lang="en-GB" altLang="en-US"/>
          </a:p>
        </p:txBody>
      </p:sp>
      <p:sp>
        <p:nvSpPr>
          <p:cNvPr id="5" name="Footer Placeholder 4">
            <a:extLst>
              <a:ext uri="{FF2B5EF4-FFF2-40B4-BE49-F238E27FC236}">
                <a16:creationId xmlns:a16="http://schemas.microsoft.com/office/drawing/2014/main" id="{E60CA0A3-7C1B-0548-821E-F6D3AADA6239}"/>
              </a:ext>
            </a:extLst>
          </p:cNvPr>
          <p:cNvSpPr>
            <a:spLocks noGrp="1"/>
          </p:cNvSpPr>
          <p:nvPr>
            <p:ph type="ftr" sz="quarter" idx="11"/>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81EA1AFE-FB44-1949-8C96-0061666F8644}"/>
              </a:ext>
            </a:extLst>
          </p:cNvPr>
          <p:cNvSpPr>
            <a:spLocks noGrp="1"/>
          </p:cNvSpPr>
          <p:nvPr>
            <p:ph type="sldNum" sz="quarter" idx="12"/>
          </p:nvPr>
        </p:nvSpPr>
        <p:spPr/>
        <p:txBody>
          <a:bodyPr/>
          <a:lstStyle>
            <a:lvl1pPr>
              <a:defRPr smtClean="0"/>
            </a:lvl1pPr>
          </a:lstStyle>
          <a:p>
            <a:pPr>
              <a:defRPr/>
            </a:pPr>
            <a:fld id="{DC5FD30D-5E0C-3944-B200-13512ED924A4}" type="slidenum">
              <a:rPr lang="en-GB" altLang="en-US"/>
              <a:pPr>
                <a:defRPr/>
              </a:pPr>
              <a:t>‹#›</a:t>
            </a:fld>
            <a:endParaRPr lang="en-GB" altLang="en-US"/>
          </a:p>
        </p:txBody>
      </p:sp>
    </p:spTree>
    <p:extLst>
      <p:ext uri="{BB962C8B-B14F-4D97-AF65-F5344CB8AC3E}">
        <p14:creationId xmlns:p14="http://schemas.microsoft.com/office/powerpoint/2010/main" val="2311286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CE3D09-416D-AB47-9740-4627F2DF7B0F}"/>
              </a:ext>
            </a:extLst>
          </p:cNvPr>
          <p:cNvSpPr>
            <a:spLocks noGrp="1"/>
          </p:cNvSpPr>
          <p:nvPr>
            <p:ph type="dt" sz="half" idx="10"/>
          </p:nvPr>
        </p:nvSpPr>
        <p:spPr/>
        <p:txBody>
          <a:bodyPr/>
          <a:lstStyle>
            <a:lvl1pPr>
              <a:defRPr smtClean="0"/>
            </a:lvl1pPr>
          </a:lstStyle>
          <a:p>
            <a:pPr>
              <a:defRPr/>
            </a:pPr>
            <a:fld id="{C5009738-A1F9-B84A-BA21-DB7165071D69}" type="datetime1">
              <a:rPr lang="en-GB" altLang="en-US"/>
              <a:pPr>
                <a:defRPr/>
              </a:pPr>
              <a:t>29/06/2021</a:t>
            </a:fld>
            <a:endParaRPr lang="en-GB" altLang="en-US"/>
          </a:p>
        </p:txBody>
      </p:sp>
      <p:sp>
        <p:nvSpPr>
          <p:cNvPr id="5" name="Footer Placeholder 4">
            <a:extLst>
              <a:ext uri="{FF2B5EF4-FFF2-40B4-BE49-F238E27FC236}">
                <a16:creationId xmlns:a16="http://schemas.microsoft.com/office/drawing/2014/main" id="{DDBA4B7A-435E-E34D-8124-DDD675098CBD}"/>
              </a:ext>
            </a:extLst>
          </p:cNvPr>
          <p:cNvSpPr>
            <a:spLocks noGrp="1"/>
          </p:cNvSpPr>
          <p:nvPr>
            <p:ph type="ftr" sz="quarter" idx="11"/>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FC5AE1A3-6A15-EC42-8CE6-F5775D071494}"/>
              </a:ext>
            </a:extLst>
          </p:cNvPr>
          <p:cNvSpPr>
            <a:spLocks noGrp="1"/>
          </p:cNvSpPr>
          <p:nvPr>
            <p:ph type="sldNum" sz="quarter" idx="12"/>
          </p:nvPr>
        </p:nvSpPr>
        <p:spPr/>
        <p:txBody>
          <a:bodyPr/>
          <a:lstStyle>
            <a:lvl1pPr>
              <a:defRPr smtClean="0"/>
            </a:lvl1pPr>
          </a:lstStyle>
          <a:p>
            <a:pPr>
              <a:defRPr/>
            </a:pPr>
            <a:fld id="{883056FD-20E4-634E-8E4A-345488EF1ABB}" type="slidenum">
              <a:rPr lang="en-GB" altLang="en-US"/>
              <a:pPr>
                <a:defRPr/>
              </a:pPr>
              <a:t>‹#›</a:t>
            </a:fld>
            <a:endParaRPr lang="en-GB" altLang="en-US"/>
          </a:p>
        </p:txBody>
      </p:sp>
    </p:spTree>
    <p:extLst>
      <p:ext uri="{BB962C8B-B14F-4D97-AF65-F5344CB8AC3E}">
        <p14:creationId xmlns:p14="http://schemas.microsoft.com/office/powerpoint/2010/main" val="2675859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A3A08A9-0661-D34F-9990-7D7BD70FB02D}"/>
              </a:ext>
            </a:extLst>
          </p:cNvPr>
          <p:cNvSpPr>
            <a:spLocks noGrp="1"/>
          </p:cNvSpPr>
          <p:nvPr>
            <p:ph type="dt" sz="half" idx="10"/>
          </p:nvPr>
        </p:nvSpPr>
        <p:spPr/>
        <p:txBody>
          <a:bodyPr/>
          <a:lstStyle>
            <a:lvl1pPr>
              <a:defRPr/>
            </a:lvl1pPr>
          </a:lstStyle>
          <a:p>
            <a:pPr>
              <a:defRPr/>
            </a:pPr>
            <a:fld id="{E9FB99A0-88FB-9444-8AF3-6BBF5C23B823}" type="datetime1">
              <a:rPr lang="en-GB" altLang="en-US"/>
              <a:pPr>
                <a:defRPr/>
              </a:pPr>
              <a:t>29/06/2021</a:t>
            </a:fld>
            <a:endParaRPr lang="en-GB" altLang="en-US"/>
          </a:p>
        </p:txBody>
      </p:sp>
      <p:sp>
        <p:nvSpPr>
          <p:cNvPr id="5" name="Slide Number Placeholder 5">
            <a:extLst>
              <a:ext uri="{FF2B5EF4-FFF2-40B4-BE49-F238E27FC236}">
                <a16:creationId xmlns:a16="http://schemas.microsoft.com/office/drawing/2014/main" id="{B5759ACC-6F61-F346-AA08-73BC6355F22F}"/>
              </a:ext>
            </a:extLst>
          </p:cNvPr>
          <p:cNvSpPr>
            <a:spLocks noGrp="1"/>
          </p:cNvSpPr>
          <p:nvPr>
            <p:ph type="sldNum" sz="quarter" idx="11"/>
          </p:nvPr>
        </p:nvSpPr>
        <p:spPr/>
        <p:txBody>
          <a:bodyPr/>
          <a:lstStyle>
            <a:lvl1pPr>
              <a:defRPr/>
            </a:lvl1pPr>
          </a:lstStyle>
          <a:p>
            <a:pPr>
              <a:defRPr/>
            </a:pPr>
            <a:fld id="{5616DBAA-1448-6348-B87C-D6AE298AD8FA}" type="slidenum">
              <a:rPr lang="en-GB" altLang="en-US"/>
              <a:pPr>
                <a:defRPr/>
              </a:pPr>
              <a:t>‹#›</a:t>
            </a:fld>
            <a:endParaRPr lang="en-GB" altLang="en-US"/>
          </a:p>
        </p:txBody>
      </p:sp>
    </p:spTree>
    <p:extLst>
      <p:ext uri="{BB962C8B-B14F-4D97-AF65-F5344CB8AC3E}">
        <p14:creationId xmlns:p14="http://schemas.microsoft.com/office/powerpoint/2010/main" val="4248087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3BE1858-80ED-9648-BE29-9B38B7321245}"/>
              </a:ext>
            </a:extLst>
          </p:cNvPr>
          <p:cNvSpPr>
            <a:spLocks noGrp="1"/>
          </p:cNvSpPr>
          <p:nvPr>
            <p:ph type="dt" sz="half" idx="10"/>
          </p:nvPr>
        </p:nvSpPr>
        <p:spPr/>
        <p:txBody>
          <a:bodyPr/>
          <a:lstStyle>
            <a:lvl1pPr>
              <a:defRPr/>
            </a:lvl1pPr>
          </a:lstStyle>
          <a:p>
            <a:pPr>
              <a:defRPr/>
            </a:pPr>
            <a:fld id="{22F7737A-6741-4A47-BDF7-7DBCF2FBCB11}" type="datetime1">
              <a:rPr lang="en-GB" altLang="en-US"/>
              <a:pPr>
                <a:defRPr/>
              </a:pPr>
              <a:t>29/06/2021</a:t>
            </a:fld>
            <a:endParaRPr lang="en-GB" altLang="en-US"/>
          </a:p>
        </p:txBody>
      </p:sp>
      <p:sp>
        <p:nvSpPr>
          <p:cNvPr id="6" name="Slide Number Placeholder 5">
            <a:extLst>
              <a:ext uri="{FF2B5EF4-FFF2-40B4-BE49-F238E27FC236}">
                <a16:creationId xmlns:a16="http://schemas.microsoft.com/office/drawing/2014/main" id="{25685B19-560C-4245-A1FE-4A83793F3ADF}"/>
              </a:ext>
            </a:extLst>
          </p:cNvPr>
          <p:cNvSpPr>
            <a:spLocks noGrp="1"/>
          </p:cNvSpPr>
          <p:nvPr>
            <p:ph type="sldNum" sz="quarter" idx="11"/>
          </p:nvPr>
        </p:nvSpPr>
        <p:spPr/>
        <p:txBody>
          <a:bodyPr/>
          <a:lstStyle>
            <a:lvl1pPr>
              <a:defRPr/>
            </a:lvl1pPr>
          </a:lstStyle>
          <a:p>
            <a:pPr>
              <a:defRPr/>
            </a:pPr>
            <a:fld id="{53611A48-6602-C64B-8378-97B3798F3CD1}" type="slidenum">
              <a:rPr lang="en-GB" altLang="en-US"/>
              <a:pPr>
                <a:defRPr/>
              </a:pPr>
              <a:t>‹#›</a:t>
            </a:fld>
            <a:endParaRPr lang="en-GB" altLang="en-US"/>
          </a:p>
        </p:txBody>
      </p:sp>
    </p:spTree>
    <p:extLst>
      <p:ext uri="{BB962C8B-B14F-4D97-AF65-F5344CB8AC3E}">
        <p14:creationId xmlns:p14="http://schemas.microsoft.com/office/powerpoint/2010/main" val="326065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FD47A7D-D0E7-9048-9A99-CB9390FA7317}"/>
              </a:ext>
            </a:extLst>
          </p:cNvPr>
          <p:cNvSpPr>
            <a:spLocks noGrp="1"/>
          </p:cNvSpPr>
          <p:nvPr>
            <p:ph type="dt" sz="half" idx="10"/>
          </p:nvPr>
        </p:nvSpPr>
        <p:spPr/>
        <p:txBody>
          <a:bodyPr/>
          <a:lstStyle>
            <a:lvl1pPr>
              <a:defRPr/>
            </a:lvl1pPr>
          </a:lstStyle>
          <a:p>
            <a:pPr>
              <a:defRPr/>
            </a:pPr>
            <a:fld id="{B7DD931B-9782-6542-AC48-EFBBD53ED913}" type="datetime1">
              <a:rPr lang="en-GB" altLang="en-US"/>
              <a:pPr>
                <a:defRPr/>
              </a:pPr>
              <a:t>29/06/2021</a:t>
            </a:fld>
            <a:endParaRPr lang="en-GB" altLang="en-US"/>
          </a:p>
        </p:txBody>
      </p:sp>
      <p:sp>
        <p:nvSpPr>
          <p:cNvPr id="8" name="Slide Number Placeholder 5">
            <a:extLst>
              <a:ext uri="{FF2B5EF4-FFF2-40B4-BE49-F238E27FC236}">
                <a16:creationId xmlns:a16="http://schemas.microsoft.com/office/drawing/2014/main" id="{25D670D8-FDE4-A947-B534-43E8337EB1CB}"/>
              </a:ext>
            </a:extLst>
          </p:cNvPr>
          <p:cNvSpPr>
            <a:spLocks noGrp="1"/>
          </p:cNvSpPr>
          <p:nvPr>
            <p:ph type="sldNum" sz="quarter" idx="11"/>
          </p:nvPr>
        </p:nvSpPr>
        <p:spPr/>
        <p:txBody>
          <a:bodyPr/>
          <a:lstStyle>
            <a:lvl1pPr>
              <a:defRPr/>
            </a:lvl1pPr>
          </a:lstStyle>
          <a:p>
            <a:pPr>
              <a:defRPr/>
            </a:pPr>
            <a:fld id="{6C7F9768-FED4-C845-81FC-55A4D4F12C54}" type="slidenum">
              <a:rPr lang="en-GB" altLang="en-US"/>
              <a:pPr>
                <a:defRPr/>
              </a:pPr>
              <a:t>‹#›</a:t>
            </a:fld>
            <a:endParaRPr lang="en-GB" altLang="en-US"/>
          </a:p>
        </p:txBody>
      </p:sp>
    </p:spTree>
    <p:extLst>
      <p:ext uri="{BB962C8B-B14F-4D97-AF65-F5344CB8AC3E}">
        <p14:creationId xmlns:p14="http://schemas.microsoft.com/office/powerpoint/2010/main" val="3326405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7289F5B-B113-2347-8F64-E09E58D13AC3}"/>
              </a:ext>
            </a:extLst>
          </p:cNvPr>
          <p:cNvSpPr>
            <a:spLocks noGrp="1"/>
          </p:cNvSpPr>
          <p:nvPr>
            <p:ph type="dt" sz="half" idx="10"/>
          </p:nvPr>
        </p:nvSpPr>
        <p:spPr/>
        <p:txBody>
          <a:bodyPr/>
          <a:lstStyle>
            <a:lvl1pPr>
              <a:defRPr/>
            </a:lvl1pPr>
          </a:lstStyle>
          <a:p>
            <a:pPr>
              <a:defRPr/>
            </a:pPr>
            <a:fld id="{98E1DA63-14FD-EF4D-AA31-AEF1C90DAC21}" type="datetime1">
              <a:rPr lang="en-GB" altLang="en-US"/>
              <a:pPr>
                <a:defRPr/>
              </a:pPr>
              <a:t>29/06/2021</a:t>
            </a:fld>
            <a:endParaRPr lang="en-GB" altLang="en-US"/>
          </a:p>
        </p:txBody>
      </p:sp>
      <p:sp>
        <p:nvSpPr>
          <p:cNvPr id="4" name="Slide Number Placeholder 5">
            <a:extLst>
              <a:ext uri="{FF2B5EF4-FFF2-40B4-BE49-F238E27FC236}">
                <a16:creationId xmlns:a16="http://schemas.microsoft.com/office/drawing/2014/main" id="{A7152BE6-8AF9-4B46-B613-CA372FCECCB0}"/>
              </a:ext>
            </a:extLst>
          </p:cNvPr>
          <p:cNvSpPr>
            <a:spLocks noGrp="1"/>
          </p:cNvSpPr>
          <p:nvPr>
            <p:ph type="sldNum" sz="quarter" idx="11"/>
          </p:nvPr>
        </p:nvSpPr>
        <p:spPr/>
        <p:txBody>
          <a:bodyPr/>
          <a:lstStyle>
            <a:lvl1pPr>
              <a:defRPr/>
            </a:lvl1pPr>
          </a:lstStyle>
          <a:p>
            <a:pPr>
              <a:defRPr/>
            </a:pPr>
            <a:fld id="{FB65A014-A5C3-1644-9722-241B85DA4028}" type="slidenum">
              <a:rPr lang="en-GB" altLang="en-US"/>
              <a:pPr>
                <a:defRPr/>
              </a:pPr>
              <a:t>‹#›</a:t>
            </a:fld>
            <a:endParaRPr lang="en-GB" altLang="en-US"/>
          </a:p>
        </p:txBody>
      </p:sp>
    </p:spTree>
    <p:extLst>
      <p:ext uri="{BB962C8B-B14F-4D97-AF65-F5344CB8AC3E}">
        <p14:creationId xmlns:p14="http://schemas.microsoft.com/office/powerpoint/2010/main" val="2699392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38FDB24-437C-3843-AC71-A2DE5DE2579F}"/>
              </a:ext>
            </a:extLst>
          </p:cNvPr>
          <p:cNvSpPr>
            <a:spLocks noGrp="1"/>
          </p:cNvSpPr>
          <p:nvPr>
            <p:ph type="dt" sz="half" idx="10"/>
          </p:nvPr>
        </p:nvSpPr>
        <p:spPr/>
        <p:txBody>
          <a:bodyPr/>
          <a:lstStyle>
            <a:lvl1pPr>
              <a:defRPr/>
            </a:lvl1pPr>
          </a:lstStyle>
          <a:p>
            <a:pPr>
              <a:defRPr/>
            </a:pPr>
            <a:fld id="{FB50132F-DFAB-0F4A-AAD4-336004412332}" type="datetime1">
              <a:rPr lang="en-GB" altLang="en-US"/>
              <a:pPr>
                <a:defRPr/>
              </a:pPr>
              <a:t>29/06/2021</a:t>
            </a:fld>
            <a:endParaRPr lang="en-GB" altLang="en-US"/>
          </a:p>
        </p:txBody>
      </p:sp>
      <p:sp>
        <p:nvSpPr>
          <p:cNvPr id="3" name="Slide Number Placeholder 5">
            <a:extLst>
              <a:ext uri="{FF2B5EF4-FFF2-40B4-BE49-F238E27FC236}">
                <a16:creationId xmlns:a16="http://schemas.microsoft.com/office/drawing/2014/main" id="{B3CD8068-4D44-6942-9CA8-1413570CE175}"/>
              </a:ext>
            </a:extLst>
          </p:cNvPr>
          <p:cNvSpPr>
            <a:spLocks noGrp="1"/>
          </p:cNvSpPr>
          <p:nvPr>
            <p:ph type="sldNum" sz="quarter" idx="11"/>
          </p:nvPr>
        </p:nvSpPr>
        <p:spPr/>
        <p:txBody>
          <a:bodyPr/>
          <a:lstStyle>
            <a:lvl1pPr>
              <a:defRPr/>
            </a:lvl1pPr>
          </a:lstStyle>
          <a:p>
            <a:pPr>
              <a:defRPr/>
            </a:pPr>
            <a:fld id="{68FF9294-4309-B94A-94EF-D97BE0A24592}" type="slidenum">
              <a:rPr lang="en-GB" altLang="en-US"/>
              <a:pPr>
                <a:defRPr/>
              </a:pPr>
              <a:t>‹#›</a:t>
            </a:fld>
            <a:endParaRPr lang="en-GB" altLang="en-US"/>
          </a:p>
        </p:txBody>
      </p:sp>
    </p:spTree>
    <p:extLst>
      <p:ext uri="{BB962C8B-B14F-4D97-AF65-F5344CB8AC3E}">
        <p14:creationId xmlns:p14="http://schemas.microsoft.com/office/powerpoint/2010/main" val="916196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BA24A7C-5973-0D46-88DA-D85F44EAA489}"/>
              </a:ext>
            </a:extLst>
          </p:cNvPr>
          <p:cNvSpPr>
            <a:spLocks noGrp="1"/>
          </p:cNvSpPr>
          <p:nvPr>
            <p:ph type="dt" sz="half" idx="10"/>
          </p:nvPr>
        </p:nvSpPr>
        <p:spPr/>
        <p:txBody>
          <a:bodyPr/>
          <a:lstStyle>
            <a:lvl1pPr>
              <a:defRPr/>
            </a:lvl1pPr>
          </a:lstStyle>
          <a:p>
            <a:pPr>
              <a:defRPr/>
            </a:pPr>
            <a:fld id="{1D68B76A-454C-CE44-A509-AB8752C7D890}" type="datetime1">
              <a:rPr lang="en-GB" altLang="en-US"/>
              <a:pPr>
                <a:defRPr/>
              </a:pPr>
              <a:t>29/06/2021</a:t>
            </a:fld>
            <a:endParaRPr lang="en-GB" altLang="en-US"/>
          </a:p>
        </p:txBody>
      </p:sp>
      <p:sp>
        <p:nvSpPr>
          <p:cNvPr id="6" name="Slide Number Placeholder 5">
            <a:extLst>
              <a:ext uri="{FF2B5EF4-FFF2-40B4-BE49-F238E27FC236}">
                <a16:creationId xmlns:a16="http://schemas.microsoft.com/office/drawing/2014/main" id="{814BA2F3-0EB1-4E48-98DB-926AE1BE362E}"/>
              </a:ext>
            </a:extLst>
          </p:cNvPr>
          <p:cNvSpPr>
            <a:spLocks noGrp="1"/>
          </p:cNvSpPr>
          <p:nvPr>
            <p:ph type="sldNum" sz="quarter" idx="11"/>
          </p:nvPr>
        </p:nvSpPr>
        <p:spPr/>
        <p:txBody>
          <a:bodyPr/>
          <a:lstStyle>
            <a:lvl1pPr>
              <a:defRPr/>
            </a:lvl1pPr>
          </a:lstStyle>
          <a:p>
            <a:pPr>
              <a:defRPr/>
            </a:pPr>
            <a:fld id="{69E6BFFC-50FF-684C-889A-9809E59A4551}" type="slidenum">
              <a:rPr lang="en-GB" altLang="en-US"/>
              <a:pPr>
                <a:defRPr/>
              </a:pPr>
              <a:t>‹#›</a:t>
            </a:fld>
            <a:endParaRPr lang="en-GB" altLang="en-US"/>
          </a:p>
        </p:txBody>
      </p:sp>
    </p:spTree>
    <p:extLst>
      <p:ext uri="{BB962C8B-B14F-4D97-AF65-F5344CB8AC3E}">
        <p14:creationId xmlns:p14="http://schemas.microsoft.com/office/powerpoint/2010/main" val="3113566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B63D4B2-552F-4944-90B6-61A0BB36B9AD}"/>
              </a:ext>
            </a:extLst>
          </p:cNvPr>
          <p:cNvSpPr>
            <a:spLocks noGrp="1"/>
          </p:cNvSpPr>
          <p:nvPr>
            <p:ph type="dt" sz="half" idx="10"/>
          </p:nvPr>
        </p:nvSpPr>
        <p:spPr/>
        <p:txBody>
          <a:bodyPr/>
          <a:lstStyle>
            <a:lvl1pPr>
              <a:defRPr/>
            </a:lvl1pPr>
          </a:lstStyle>
          <a:p>
            <a:pPr>
              <a:defRPr/>
            </a:pPr>
            <a:fld id="{777C9D68-D269-F846-872A-90DE23911C76}" type="datetime1">
              <a:rPr lang="en-GB" altLang="en-US"/>
              <a:pPr>
                <a:defRPr/>
              </a:pPr>
              <a:t>29/06/2021</a:t>
            </a:fld>
            <a:endParaRPr lang="en-GB" altLang="en-US"/>
          </a:p>
        </p:txBody>
      </p:sp>
      <p:sp>
        <p:nvSpPr>
          <p:cNvPr id="6" name="Slide Number Placeholder 5">
            <a:extLst>
              <a:ext uri="{FF2B5EF4-FFF2-40B4-BE49-F238E27FC236}">
                <a16:creationId xmlns:a16="http://schemas.microsoft.com/office/drawing/2014/main" id="{2C4B3A49-0399-934E-8B4C-E58BE1FE7FE2}"/>
              </a:ext>
            </a:extLst>
          </p:cNvPr>
          <p:cNvSpPr>
            <a:spLocks noGrp="1"/>
          </p:cNvSpPr>
          <p:nvPr>
            <p:ph type="sldNum" sz="quarter" idx="11"/>
          </p:nvPr>
        </p:nvSpPr>
        <p:spPr/>
        <p:txBody>
          <a:bodyPr/>
          <a:lstStyle>
            <a:lvl1pPr>
              <a:defRPr/>
            </a:lvl1pPr>
          </a:lstStyle>
          <a:p>
            <a:pPr>
              <a:defRPr/>
            </a:pPr>
            <a:fld id="{6E690CA8-B090-5C49-8128-A8288DE2E58E}" type="slidenum">
              <a:rPr lang="en-GB" altLang="en-US"/>
              <a:pPr>
                <a:defRPr/>
              </a:pPr>
              <a:t>‹#›</a:t>
            </a:fld>
            <a:endParaRPr lang="en-GB" altLang="en-US"/>
          </a:p>
        </p:txBody>
      </p:sp>
    </p:spTree>
    <p:extLst>
      <p:ext uri="{BB962C8B-B14F-4D97-AF65-F5344CB8AC3E}">
        <p14:creationId xmlns:p14="http://schemas.microsoft.com/office/powerpoint/2010/main" val="1499117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536CB3-0D32-1341-B53F-97BFE27FFC86}"/>
              </a:ext>
            </a:extLst>
          </p:cNvPr>
          <p:cNvSpPr>
            <a:spLocks noGrp="1"/>
          </p:cNvSpPr>
          <p:nvPr>
            <p:ph type="dt" sz="half" idx="10"/>
          </p:nvPr>
        </p:nvSpPr>
        <p:spPr/>
        <p:txBody>
          <a:bodyPr/>
          <a:lstStyle>
            <a:lvl1pPr>
              <a:defRPr/>
            </a:lvl1pPr>
          </a:lstStyle>
          <a:p>
            <a:pPr>
              <a:defRPr/>
            </a:pPr>
            <a:fld id="{99C64E7A-4AE8-0E4B-9A04-B711982F2CAE}" type="datetime1">
              <a:rPr lang="en-GB" altLang="en-US"/>
              <a:pPr>
                <a:defRPr/>
              </a:pPr>
              <a:t>29/06/2021</a:t>
            </a:fld>
            <a:endParaRPr lang="en-GB" altLang="en-US"/>
          </a:p>
        </p:txBody>
      </p:sp>
      <p:sp>
        <p:nvSpPr>
          <p:cNvPr id="5" name="Slide Number Placeholder 5">
            <a:extLst>
              <a:ext uri="{FF2B5EF4-FFF2-40B4-BE49-F238E27FC236}">
                <a16:creationId xmlns:a16="http://schemas.microsoft.com/office/drawing/2014/main" id="{B3F2B0E8-7A15-0047-BF2C-7D87522BA3A7}"/>
              </a:ext>
            </a:extLst>
          </p:cNvPr>
          <p:cNvSpPr>
            <a:spLocks noGrp="1"/>
          </p:cNvSpPr>
          <p:nvPr>
            <p:ph type="sldNum" sz="quarter" idx="11"/>
          </p:nvPr>
        </p:nvSpPr>
        <p:spPr/>
        <p:txBody>
          <a:bodyPr/>
          <a:lstStyle>
            <a:lvl1pPr>
              <a:defRPr/>
            </a:lvl1pPr>
          </a:lstStyle>
          <a:p>
            <a:pPr>
              <a:defRPr/>
            </a:pPr>
            <a:fld id="{CD33DB36-6B0F-674B-B4E6-6A8DCECAED21}" type="slidenum">
              <a:rPr lang="en-GB" altLang="en-US"/>
              <a:pPr>
                <a:defRPr/>
              </a:pPr>
              <a:t>‹#›</a:t>
            </a:fld>
            <a:endParaRPr lang="en-GB" altLang="en-US"/>
          </a:p>
        </p:txBody>
      </p:sp>
    </p:spTree>
    <p:extLst>
      <p:ext uri="{BB962C8B-B14F-4D97-AF65-F5344CB8AC3E}">
        <p14:creationId xmlns:p14="http://schemas.microsoft.com/office/powerpoint/2010/main" val="3011890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101CAA-BEAE-5D44-8AE8-1DCB8AB6166E}"/>
              </a:ext>
            </a:extLst>
          </p:cNvPr>
          <p:cNvSpPr>
            <a:spLocks noGrp="1"/>
          </p:cNvSpPr>
          <p:nvPr>
            <p:ph type="dt" sz="half" idx="10"/>
          </p:nvPr>
        </p:nvSpPr>
        <p:spPr/>
        <p:txBody>
          <a:bodyPr/>
          <a:lstStyle>
            <a:lvl1pPr>
              <a:defRPr/>
            </a:lvl1pPr>
          </a:lstStyle>
          <a:p>
            <a:pPr>
              <a:defRPr/>
            </a:pPr>
            <a:fld id="{18695A68-F4C9-6D45-BC3C-FDCA9A131130}" type="datetime1">
              <a:rPr lang="en-GB" altLang="en-US"/>
              <a:pPr>
                <a:defRPr/>
              </a:pPr>
              <a:t>29/06/2021</a:t>
            </a:fld>
            <a:endParaRPr lang="en-GB" altLang="en-US"/>
          </a:p>
        </p:txBody>
      </p:sp>
      <p:sp>
        <p:nvSpPr>
          <p:cNvPr id="5" name="Slide Number Placeholder 5">
            <a:extLst>
              <a:ext uri="{FF2B5EF4-FFF2-40B4-BE49-F238E27FC236}">
                <a16:creationId xmlns:a16="http://schemas.microsoft.com/office/drawing/2014/main" id="{295314E7-ADB7-EB47-AF26-A295407A5488}"/>
              </a:ext>
            </a:extLst>
          </p:cNvPr>
          <p:cNvSpPr>
            <a:spLocks noGrp="1"/>
          </p:cNvSpPr>
          <p:nvPr>
            <p:ph type="sldNum" sz="quarter" idx="11"/>
          </p:nvPr>
        </p:nvSpPr>
        <p:spPr/>
        <p:txBody>
          <a:bodyPr/>
          <a:lstStyle>
            <a:lvl1pPr>
              <a:defRPr/>
            </a:lvl1pPr>
          </a:lstStyle>
          <a:p>
            <a:pPr>
              <a:defRPr/>
            </a:pPr>
            <a:fld id="{2901AE18-25B1-2D42-BF4A-FFFDB49A562A}" type="slidenum">
              <a:rPr lang="en-GB" altLang="en-US"/>
              <a:pPr>
                <a:defRPr/>
              </a:pPr>
              <a:t>‹#›</a:t>
            </a:fld>
            <a:endParaRPr lang="en-GB" altLang="en-US"/>
          </a:p>
        </p:txBody>
      </p:sp>
    </p:spTree>
    <p:extLst>
      <p:ext uri="{BB962C8B-B14F-4D97-AF65-F5344CB8AC3E}">
        <p14:creationId xmlns:p14="http://schemas.microsoft.com/office/powerpoint/2010/main" val="2902814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B8E9321-F4BF-6A48-B508-2A5227A132F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F406756-78E8-3F47-BB8C-AF1CB5D2D800}"/>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4FCE12F-9AE1-1745-AD82-37BB72058979}"/>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smtClean="0">
                <a:solidFill>
                  <a:srgbClr val="898989"/>
                </a:solidFill>
                <a:latin typeface="Myriad Pro"/>
              </a:defRPr>
            </a:lvl1pPr>
          </a:lstStyle>
          <a:p>
            <a:pPr>
              <a:defRPr/>
            </a:pPr>
            <a:fld id="{ED29943F-DE83-9E49-9936-B524CF5A6357}" type="datetime1">
              <a:rPr lang="en-GB" altLang="en-US"/>
              <a:pPr>
                <a:defRPr/>
              </a:pPr>
              <a:t>29/06/2021</a:t>
            </a:fld>
            <a:endParaRPr lang="en-GB" altLang="en-US"/>
          </a:p>
        </p:txBody>
      </p:sp>
      <p:sp>
        <p:nvSpPr>
          <p:cNvPr id="6" name="Slide Number Placeholder 5">
            <a:extLst>
              <a:ext uri="{FF2B5EF4-FFF2-40B4-BE49-F238E27FC236}">
                <a16:creationId xmlns:a16="http://schemas.microsoft.com/office/drawing/2014/main" id="{C8FCE57B-CFBC-0E4A-B830-0A05481905F5}"/>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6EB65BE9-D424-3843-9395-E7820DD7C9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82" r:id="rId1"/>
    <p:sldLayoutId id="2147484083" r:id="rId2"/>
    <p:sldLayoutId id="2147484073" r:id="rId3"/>
    <p:sldLayoutId id="2147484074" r:id="rId4"/>
    <p:sldLayoutId id="2147484075" r:id="rId5"/>
    <p:sldLayoutId id="2147484076" r:id="rId6"/>
    <p:sldLayoutId id="2147484077" r:id="rId7"/>
    <p:sldLayoutId id="2147484078" r:id="rId8"/>
    <p:sldLayoutId id="2147484079" r:id="rId9"/>
    <p:sldLayoutId id="2147484080" r:id="rId10"/>
    <p:sldLayoutId id="214748408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17.em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56F2D728-1847-AD4F-96C1-5B313EB8A00C}"/>
              </a:ext>
            </a:extLst>
          </p:cNvPr>
          <p:cNvSpPr>
            <a:spLocks noGrp="1"/>
          </p:cNvSpPr>
          <p:nvPr>
            <p:ph type="ctrTitle"/>
          </p:nvPr>
        </p:nvSpPr>
        <p:spPr>
          <a:xfrm>
            <a:off x="942975" y="177800"/>
            <a:ext cx="7772400" cy="1512888"/>
          </a:xfrm>
        </p:spPr>
        <p:txBody>
          <a:bodyPr/>
          <a:lstStyle/>
          <a:p>
            <a:pPr eaLnBrk="1" hangingPunct="1"/>
            <a:r>
              <a:rPr lang="en-GB" altLang="en-US" dirty="0" err="1">
                <a:solidFill>
                  <a:schemeClr val="bg1"/>
                </a:solidFill>
              </a:rPr>
              <a:t>BMSW5106</a:t>
            </a:r>
            <a:endParaRPr lang="en-GB" altLang="en-US" dirty="0">
              <a:solidFill>
                <a:schemeClr val="bg1"/>
              </a:solidFill>
            </a:endParaRPr>
          </a:p>
        </p:txBody>
      </p:sp>
      <p:sp>
        <p:nvSpPr>
          <p:cNvPr id="15362" name="Subtitle 4">
            <a:extLst>
              <a:ext uri="{FF2B5EF4-FFF2-40B4-BE49-F238E27FC236}">
                <a16:creationId xmlns:a16="http://schemas.microsoft.com/office/drawing/2014/main" id="{FA3BC1A1-1AE5-7C42-A272-0FE836EA660F}"/>
              </a:ext>
            </a:extLst>
          </p:cNvPr>
          <p:cNvSpPr>
            <a:spLocks noGrp="1"/>
          </p:cNvSpPr>
          <p:nvPr>
            <p:ph type="subTitle" idx="1"/>
          </p:nvPr>
        </p:nvSpPr>
        <p:spPr>
          <a:xfrm>
            <a:off x="395288" y="1341438"/>
            <a:ext cx="8569200" cy="3363912"/>
          </a:xfrm>
        </p:spPr>
        <p:txBody>
          <a:bodyPr/>
          <a:lstStyle/>
          <a:p>
            <a:pPr eaLnBrk="1" hangingPunct="1"/>
            <a:r>
              <a:rPr lang="en-GB" altLang="en-US" b="1" dirty="0">
                <a:solidFill>
                  <a:schemeClr val="bg1"/>
                </a:solidFill>
              </a:rPr>
              <a:t>Knowledge and Information Management Skills for the Workplace</a:t>
            </a:r>
          </a:p>
          <a:p>
            <a:pPr eaLnBrk="1" hangingPunct="1"/>
            <a:endParaRPr lang="en-GB" altLang="en-US" b="1" dirty="0">
              <a:solidFill>
                <a:schemeClr val="bg1"/>
              </a:solidFill>
            </a:endParaRPr>
          </a:p>
          <a:p>
            <a:pPr eaLnBrk="1" hangingPunct="1"/>
            <a:r>
              <a:rPr lang="en-GB" altLang="en-US" b="1" dirty="0">
                <a:solidFill>
                  <a:schemeClr val="bg1"/>
                </a:solidFill>
              </a:rPr>
              <a:t>Week 6.1</a:t>
            </a:r>
          </a:p>
          <a:p>
            <a:pPr eaLnBrk="1" hangingPunct="1"/>
            <a:r>
              <a:rPr lang="en-US" altLang="en-US" b="1" dirty="0">
                <a:solidFill>
                  <a:schemeClr val="bg1"/>
                </a:solidFill>
              </a:rPr>
              <a:t> </a:t>
            </a:r>
            <a:r>
              <a:rPr lang="en-US" altLang="en-US" b="1" dirty="0">
                <a:solidFill>
                  <a:srgbClr val="FFFF00"/>
                </a:solidFill>
              </a:rPr>
              <a:t>Introduction to Business Information Systems</a:t>
            </a:r>
            <a:endParaRPr lang="en-GB" altLang="en-US" dirty="0">
              <a:solidFill>
                <a:schemeClr val="tx1"/>
              </a:solidFill>
            </a:endParaRPr>
          </a:p>
        </p:txBody>
      </p:sp>
      <p:sp>
        <p:nvSpPr>
          <p:cNvPr id="15363" name="Date Placeholder 2">
            <a:extLst>
              <a:ext uri="{FF2B5EF4-FFF2-40B4-BE49-F238E27FC236}">
                <a16:creationId xmlns:a16="http://schemas.microsoft.com/office/drawing/2014/main" id="{649403ED-2A70-5C48-82E6-4358FAFE0F8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B5156C9-7D06-3146-81C7-B228BF6A2EA1}" type="datetime1">
              <a:rPr lang="en-GB" altLang="en-US" sz="1000">
                <a:solidFill>
                  <a:srgbClr val="898989"/>
                </a:solidFill>
              </a:rPr>
              <a:pPr>
                <a:spcBef>
                  <a:spcPct val="0"/>
                </a:spcBef>
                <a:buFontTx/>
                <a:buNone/>
              </a:pPr>
              <a:t>29/06/2021</a:t>
            </a:fld>
            <a:endParaRPr lang="en-GB" altLang="en-US" sz="1000">
              <a:solidFill>
                <a:srgbClr val="898989"/>
              </a:solidFill>
            </a:endParaRPr>
          </a:p>
        </p:txBody>
      </p:sp>
      <p:sp>
        <p:nvSpPr>
          <p:cNvPr id="15364" name="Slide Number Placeholder 5">
            <a:extLst>
              <a:ext uri="{FF2B5EF4-FFF2-40B4-BE49-F238E27FC236}">
                <a16:creationId xmlns:a16="http://schemas.microsoft.com/office/drawing/2014/main" id="{5F95AC69-6044-9840-BDDE-1F92BDBD5E8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F2150AD-EB8A-6541-A04F-9C6C70FFA95B}"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D1A4A-A79A-A34B-9C79-F36709389D9D}"/>
              </a:ext>
            </a:extLst>
          </p:cNvPr>
          <p:cNvSpPr>
            <a:spLocks noGrp="1"/>
          </p:cNvSpPr>
          <p:nvPr>
            <p:ph type="title"/>
          </p:nvPr>
        </p:nvSpPr>
        <p:spPr/>
        <p:txBody>
          <a:bodyPr/>
          <a:lstStyle/>
          <a:p>
            <a:pPr>
              <a:defRPr/>
            </a:pPr>
            <a:r>
              <a:rPr lang="en-GB" cap="all" dirty="0">
                <a:blipFill>
                  <a:blip r:embed="rId2"/>
                  <a:tile tx="6350" ty="-127000" sx="65000" sy="64000" flip="none" algn="tl"/>
                </a:blipFill>
                <a:latin typeface="Rockwell Condensed" panose="02060603050405020104"/>
              </a:rPr>
              <a:t>In this session we will…..</a:t>
            </a:r>
            <a:endParaRPr lang="en-GB" dirty="0"/>
          </a:p>
        </p:txBody>
      </p:sp>
      <p:sp>
        <p:nvSpPr>
          <p:cNvPr id="3" name="Content Placeholder 2">
            <a:extLst>
              <a:ext uri="{FF2B5EF4-FFF2-40B4-BE49-F238E27FC236}">
                <a16:creationId xmlns:a16="http://schemas.microsoft.com/office/drawing/2014/main" id="{9B4B222A-70CE-DF4F-9FA2-2A95B3A15A34}"/>
              </a:ext>
            </a:extLst>
          </p:cNvPr>
          <p:cNvSpPr>
            <a:spLocks noGrp="1"/>
          </p:cNvSpPr>
          <p:nvPr>
            <p:ph idx="1"/>
          </p:nvPr>
        </p:nvSpPr>
        <p:spPr>
          <a:xfrm>
            <a:off x="107504" y="1196752"/>
            <a:ext cx="8928992" cy="3916363"/>
          </a:xfrm>
        </p:spPr>
        <p:txBody>
          <a:bodyPr/>
          <a:lstStyle/>
          <a:p>
            <a:pPr marL="0" indent="0">
              <a:buFont typeface="Arial" panose="020B0604020202020204" pitchFamily="34" charset="0"/>
              <a:buNone/>
              <a:defRPr/>
            </a:pPr>
            <a:r>
              <a:rPr lang="en-US" sz="2400" dirty="0"/>
              <a:t>Discuss</a:t>
            </a:r>
            <a:r>
              <a:rPr lang="en-GB" altLang="en-US" sz="2400" b="1" dirty="0"/>
              <a:t> </a:t>
            </a:r>
            <a:r>
              <a:rPr lang="en-GB" altLang="en-US" sz="2400" dirty="0"/>
              <a:t>Business Information Systems </a:t>
            </a:r>
            <a:r>
              <a:rPr lang="en-GB" sz="2400" dirty="0"/>
              <a:t>by</a:t>
            </a:r>
          </a:p>
          <a:p>
            <a:pPr marL="449263" lvl="1" indent="-268288">
              <a:buFont typeface="Arial" panose="020B0604020202020204" pitchFamily="34" charset="0"/>
              <a:buChar char="•"/>
              <a:defRPr/>
            </a:pPr>
            <a:r>
              <a:rPr lang="en-US" sz="2400" dirty="0"/>
              <a:t>Defining the role of BIS in organisation</a:t>
            </a:r>
          </a:p>
          <a:p>
            <a:pPr marL="449263" lvl="1" indent="-268288">
              <a:buFont typeface="Arial" panose="020B0604020202020204" pitchFamily="34" charset="0"/>
              <a:buChar char="•"/>
              <a:defRPr/>
            </a:pPr>
            <a:r>
              <a:rPr lang="en-US" sz="2400" dirty="0"/>
              <a:t>Explore various theories </a:t>
            </a:r>
            <a:endParaRPr lang="en-GB" sz="2400" dirty="0"/>
          </a:p>
          <a:p>
            <a:pPr marL="449263" lvl="1" indent="-268288">
              <a:buFont typeface="Arial" panose="020B0604020202020204" pitchFamily="34" charset="0"/>
              <a:buChar char="•"/>
              <a:defRPr/>
            </a:pPr>
            <a:r>
              <a:rPr lang="en-GB" sz="2400" dirty="0"/>
              <a:t>Components of Computer-based Information Systems (CBIS)</a:t>
            </a:r>
          </a:p>
          <a:p>
            <a:pPr marL="449263" lvl="1" indent="-268288">
              <a:buFont typeface="Arial" panose="020B0604020202020204" pitchFamily="34" charset="0"/>
              <a:buChar char="•"/>
              <a:defRPr/>
            </a:pPr>
            <a:r>
              <a:rPr lang="en-GB" sz="2400" dirty="0"/>
              <a:t>Types of CBIS</a:t>
            </a:r>
          </a:p>
          <a:p>
            <a:pPr marL="457200" lvl="1" indent="0">
              <a:buFont typeface="Arial" panose="020B0604020202020204" pitchFamily="34" charset="0"/>
              <a:buNone/>
              <a:defRPr/>
            </a:pPr>
            <a:endParaRPr lang="en-GB" dirty="0"/>
          </a:p>
        </p:txBody>
      </p:sp>
      <p:sp>
        <p:nvSpPr>
          <p:cNvPr id="62467" name="Date Placeholder 3">
            <a:extLst>
              <a:ext uri="{FF2B5EF4-FFF2-40B4-BE49-F238E27FC236}">
                <a16:creationId xmlns:a16="http://schemas.microsoft.com/office/drawing/2014/main" id="{1FCB4DE1-2D59-4946-9FA3-606A26791197}"/>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388A19-F8FE-3648-B3D0-50223FF057E6}" type="datetime1">
              <a:rPr lang="en-GB" altLang="en-US">
                <a:solidFill>
                  <a:srgbClr val="898989"/>
                </a:solidFill>
                <a:latin typeface="Myriad Pro"/>
              </a:rPr>
              <a:pPr/>
              <a:t>29/06/2021</a:t>
            </a:fld>
            <a:endParaRPr lang="en-GB" altLang="en-US">
              <a:solidFill>
                <a:srgbClr val="898989"/>
              </a:solidFill>
              <a:latin typeface="Myriad Pro"/>
            </a:endParaRPr>
          </a:p>
        </p:txBody>
      </p:sp>
      <p:sp>
        <p:nvSpPr>
          <p:cNvPr id="62468" name="Slide Number Placeholder 4">
            <a:extLst>
              <a:ext uri="{FF2B5EF4-FFF2-40B4-BE49-F238E27FC236}">
                <a16:creationId xmlns:a16="http://schemas.microsoft.com/office/drawing/2014/main" id="{5017D1FC-DC08-8B41-9403-A55E84A9A0C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418860E-102F-0F4C-90A3-0A181939E0B0}" type="slidenum">
              <a:rPr lang="en-GB" altLang="en-US">
                <a:solidFill>
                  <a:srgbClr val="898989"/>
                </a:solidFill>
                <a:latin typeface="Myriad Pro"/>
              </a:rPr>
              <a:pPr/>
              <a:t>2</a:t>
            </a:fld>
            <a:endParaRPr lang="en-GB" altLang="en-US">
              <a:solidFill>
                <a:srgbClr val="898989"/>
              </a:solidFill>
              <a:latin typeface="Myriad Pr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a:extLst>
              <a:ext uri="{FF2B5EF4-FFF2-40B4-BE49-F238E27FC236}">
                <a16:creationId xmlns:a16="http://schemas.microsoft.com/office/drawing/2014/main" id="{5DF6C996-B0A8-5941-B6AE-F66069936426}"/>
              </a:ext>
            </a:extLst>
          </p:cNvPr>
          <p:cNvSpPr>
            <a:spLocks noGrp="1"/>
          </p:cNvSpPr>
          <p:nvPr>
            <p:ph type="title"/>
          </p:nvPr>
        </p:nvSpPr>
        <p:spPr/>
        <p:txBody>
          <a:bodyPr/>
          <a:lstStyle/>
          <a:p>
            <a:r>
              <a:rPr lang="en-GB" altLang="en-US"/>
              <a:t>A review of last week lecture…</a:t>
            </a:r>
          </a:p>
        </p:txBody>
      </p:sp>
      <p:sp>
        <p:nvSpPr>
          <p:cNvPr id="63490" name="Content Placeholder 2">
            <a:extLst>
              <a:ext uri="{FF2B5EF4-FFF2-40B4-BE49-F238E27FC236}">
                <a16:creationId xmlns:a16="http://schemas.microsoft.com/office/drawing/2014/main" id="{BF53F4DE-8C86-AD43-BB0B-4C762F41A42E}"/>
              </a:ext>
            </a:extLst>
          </p:cNvPr>
          <p:cNvSpPr>
            <a:spLocks noGrp="1"/>
          </p:cNvSpPr>
          <p:nvPr>
            <p:ph idx="1"/>
          </p:nvPr>
        </p:nvSpPr>
        <p:spPr>
          <a:xfrm>
            <a:off x="395536" y="1268760"/>
            <a:ext cx="8568952" cy="3916363"/>
          </a:xfrm>
        </p:spPr>
        <p:txBody>
          <a:bodyPr/>
          <a:lstStyle/>
          <a:p>
            <a:r>
              <a:rPr lang="en-GB" altLang="en-US" dirty="0"/>
              <a:t>Strategies for Managing Knowledge</a:t>
            </a:r>
          </a:p>
          <a:p>
            <a:r>
              <a:rPr lang="en-GB" altLang="en-US" dirty="0"/>
              <a:t>Codification vs Personalisation </a:t>
            </a:r>
          </a:p>
          <a:p>
            <a:r>
              <a:rPr lang="en-GB" altLang="en-US" dirty="0"/>
              <a:t>Knowledge intensive companies </a:t>
            </a:r>
          </a:p>
          <a:p>
            <a:r>
              <a:rPr lang="en-GB" altLang="en-US" dirty="0"/>
              <a:t>Gold collar jobs vs White collar jobs </a:t>
            </a:r>
          </a:p>
          <a:p>
            <a:r>
              <a:rPr lang="en-GB" altLang="en-US" dirty="0" err="1"/>
              <a:t>DIKW</a:t>
            </a:r>
            <a:r>
              <a:rPr lang="en-GB" altLang="en-US" dirty="0"/>
              <a:t> framework</a:t>
            </a:r>
          </a:p>
          <a:p>
            <a:r>
              <a:rPr lang="en-GB" altLang="en-US" dirty="0"/>
              <a:t>Knowledge management life cycle </a:t>
            </a:r>
          </a:p>
        </p:txBody>
      </p:sp>
      <p:sp>
        <p:nvSpPr>
          <p:cNvPr id="63491" name="Date Placeholder 3">
            <a:extLst>
              <a:ext uri="{FF2B5EF4-FFF2-40B4-BE49-F238E27FC236}">
                <a16:creationId xmlns:a16="http://schemas.microsoft.com/office/drawing/2014/main" id="{30D6BAB1-B22E-634C-97F6-9BE265169E34}"/>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581ADC5-E845-AC4B-8EAC-3645ECAAD493}" type="datetime1">
              <a:rPr lang="en-GB" altLang="en-US">
                <a:solidFill>
                  <a:srgbClr val="898989"/>
                </a:solidFill>
                <a:latin typeface="Myriad Pro"/>
              </a:rPr>
              <a:pPr/>
              <a:t>29/06/2021</a:t>
            </a:fld>
            <a:endParaRPr lang="en-GB" altLang="en-US">
              <a:solidFill>
                <a:srgbClr val="898989"/>
              </a:solidFill>
              <a:latin typeface="Myriad Pro"/>
            </a:endParaRPr>
          </a:p>
        </p:txBody>
      </p:sp>
      <p:sp>
        <p:nvSpPr>
          <p:cNvPr id="63492" name="Slide Number Placeholder 4">
            <a:extLst>
              <a:ext uri="{FF2B5EF4-FFF2-40B4-BE49-F238E27FC236}">
                <a16:creationId xmlns:a16="http://schemas.microsoft.com/office/drawing/2014/main" id="{BF9E1E6F-92DE-F548-8449-5CD551014F0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22D553-D8FF-4D4A-9FD5-0A6A7F21E082}" type="slidenum">
              <a:rPr lang="en-GB" altLang="en-US">
                <a:solidFill>
                  <a:srgbClr val="898989"/>
                </a:solidFill>
                <a:latin typeface="Myriad Pro"/>
              </a:rPr>
              <a:pPr/>
              <a:t>3</a:t>
            </a:fld>
            <a:endParaRPr lang="en-GB" altLang="en-US">
              <a:solidFill>
                <a:srgbClr val="898989"/>
              </a:solidFill>
              <a:latin typeface="Myriad Pr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
            <a:extLst>
              <a:ext uri="{FF2B5EF4-FFF2-40B4-BE49-F238E27FC236}">
                <a16:creationId xmlns:a16="http://schemas.microsoft.com/office/drawing/2014/main" id="{3FB92F46-EE6E-8145-9946-3FE2A994DCF6}"/>
              </a:ext>
            </a:extLst>
          </p:cNvPr>
          <p:cNvSpPr>
            <a:spLocks noChangeArrowheads="1"/>
          </p:cNvSpPr>
          <p:nvPr/>
        </p:nvSpPr>
        <p:spPr bwMode="auto">
          <a:xfrm>
            <a:off x="179512" y="260648"/>
            <a:ext cx="8784976" cy="378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400" b="1" dirty="0">
                <a:latin typeface="DIN-Bold"/>
                <a:ea typeface="ＭＳ Ｐゴシック" panose="020B0600070205080204" pitchFamily="34" charset="-128"/>
              </a:rPr>
              <a:t>What is business information management?</a:t>
            </a:r>
          </a:p>
          <a:p>
            <a:pPr algn="ctr">
              <a:spcBef>
                <a:spcPct val="0"/>
              </a:spcBef>
              <a:buFontTx/>
              <a:buNone/>
            </a:pPr>
            <a:endParaRPr lang="en-GB" altLang="en-US" sz="2400" b="1" dirty="0">
              <a:solidFill>
                <a:srgbClr val="0080FF"/>
              </a:solidFill>
              <a:latin typeface="DIN-Bold"/>
              <a:ea typeface="ＭＳ Ｐゴシック" panose="020B0600070205080204" pitchFamily="34" charset="-128"/>
            </a:endParaRPr>
          </a:p>
          <a:p>
            <a:pPr>
              <a:spcBef>
                <a:spcPct val="0"/>
              </a:spcBef>
              <a:buFontTx/>
              <a:buNone/>
            </a:pPr>
            <a:r>
              <a:rPr lang="en-GB" altLang="en-US" sz="2400" dirty="0">
                <a:solidFill>
                  <a:srgbClr val="000000"/>
                </a:solidFill>
                <a:latin typeface="StoneSerif"/>
                <a:ea typeface="ＭＳ Ｐゴシック" panose="020B0600070205080204" pitchFamily="34" charset="-128"/>
              </a:rPr>
              <a:t>‘Information management’ and ‘business information management’ are increasingly</a:t>
            </a:r>
          </a:p>
          <a:p>
            <a:pPr>
              <a:spcBef>
                <a:spcPct val="0"/>
              </a:spcBef>
              <a:buFontTx/>
              <a:buNone/>
            </a:pPr>
            <a:r>
              <a:rPr lang="en-GB" altLang="en-US" sz="2400" dirty="0">
                <a:solidFill>
                  <a:srgbClr val="000000"/>
                </a:solidFill>
                <a:latin typeface="StoneSerif"/>
                <a:ea typeface="ＭＳ Ｐゴシック" panose="020B0600070205080204" pitchFamily="34" charset="-128"/>
              </a:rPr>
              <a:t>used to refer to courses and business school departments that deliver</a:t>
            </a:r>
          </a:p>
          <a:p>
            <a:pPr>
              <a:spcBef>
                <a:spcPct val="0"/>
              </a:spcBef>
              <a:buFontTx/>
              <a:buNone/>
            </a:pPr>
            <a:r>
              <a:rPr lang="en-GB" altLang="en-US" sz="2400" dirty="0">
                <a:solidFill>
                  <a:srgbClr val="000000"/>
                </a:solidFill>
                <a:latin typeface="StoneSerif"/>
                <a:ea typeface="ＭＳ Ｐゴシック" panose="020B0600070205080204" pitchFamily="34" charset="-128"/>
              </a:rPr>
              <a:t>education for current and future managers. At the same time, in organizations,</a:t>
            </a:r>
          </a:p>
          <a:p>
            <a:pPr>
              <a:spcBef>
                <a:spcPct val="0"/>
              </a:spcBef>
              <a:buFontTx/>
              <a:buNone/>
            </a:pPr>
            <a:r>
              <a:rPr lang="en-GB" altLang="en-US" sz="2400" dirty="0">
                <a:solidFill>
                  <a:srgbClr val="000000"/>
                </a:solidFill>
                <a:latin typeface="StoneSerif"/>
                <a:ea typeface="ＭＳ Ｐゴシック" panose="020B0600070205080204" pitchFamily="34" charset="-128"/>
              </a:rPr>
              <a:t>roles such as chief information officers (CIOs), chief knowledge officers (</a:t>
            </a:r>
            <a:r>
              <a:rPr lang="en-GB" altLang="en-US" sz="2400" dirty="0" err="1">
                <a:solidFill>
                  <a:srgbClr val="000000"/>
                </a:solidFill>
                <a:latin typeface="StoneSerif"/>
                <a:ea typeface="ＭＳ Ｐゴシック" panose="020B0600070205080204" pitchFamily="34" charset="-128"/>
              </a:rPr>
              <a:t>CKOs</a:t>
            </a:r>
            <a:r>
              <a:rPr lang="en-GB" altLang="en-US" sz="2400" dirty="0">
                <a:solidFill>
                  <a:srgbClr val="000000"/>
                </a:solidFill>
                <a:latin typeface="StoneSerif"/>
                <a:ea typeface="ＭＳ Ｐゴシック" panose="020B0600070205080204" pitchFamily="34" charset="-128"/>
              </a:rPr>
              <a:t>)</a:t>
            </a:r>
            <a:endParaRPr lang="en-GB" altLang="en-US" sz="2400" dirty="0">
              <a:latin typeface="Arial" panose="020B0604020202020204" pitchFamily="34" charset="0"/>
              <a:ea typeface="ＭＳ Ｐゴシック" panose="020B0600070205080204" pitchFamily="34" charset="-128"/>
            </a:endParaRPr>
          </a:p>
        </p:txBody>
      </p:sp>
      <p:sp>
        <p:nvSpPr>
          <p:cNvPr id="16386" name="Rectangle 2">
            <a:extLst>
              <a:ext uri="{FF2B5EF4-FFF2-40B4-BE49-F238E27FC236}">
                <a16:creationId xmlns:a16="http://schemas.microsoft.com/office/drawing/2014/main" id="{CB203DAA-1776-C54D-894E-A363AC00A847}"/>
              </a:ext>
            </a:extLst>
          </p:cNvPr>
          <p:cNvSpPr>
            <a:spLocks noChangeArrowheads="1"/>
          </p:cNvSpPr>
          <p:nvPr/>
        </p:nvSpPr>
        <p:spPr bwMode="auto">
          <a:xfrm>
            <a:off x="338013" y="4221088"/>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dirty="0">
                <a:latin typeface="Arial" panose="020B0604020202020204" pitchFamily="34" charset="0"/>
              </a:rPr>
              <a:t>Paul </a:t>
            </a:r>
            <a:r>
              <a:rPr lang="en-GB" altLang="en-US" sz="1000" i="1" dirty="0" err="1">
                <a:latin typeface="Arial" panose="020B0604020202020204" pitchFamily="34" charset="0"/>
              </a:rPr>
              <a:t>BociJ</a:t>
            </a:r>
            <a:r>
              <a:rPr lang="en-GB" altLang="en-US" sz="1000" i="1" dirty="0">
                <a:latin typeface="Arial" panose="020B0604020202020204" pitchFamily="34" charset="0"/>
              </a:rPr>
              <a:t>, Andrew Greasley, Simon </a:t>
            </a:r>
            <a:r>
              <a:rPr lang="en-GB" altLang="en-US" sz="1000" i="1" dirty="0" err="1">
                <a:latin typeface="Arial" panose="020B0604020202020204" pitchFamily="34" charset="0"/>
              </a:rPr>
              <a:t>Hickie</a:t>
            </a:r>
            <a:r>
              <a:rPr lang="en-GB" altLang="en-US" sz="1000" i="1" dirty="0">
                <a:latin typeface="Arial" panose="020B0604020202020204" pitchFamily="34" charset="0"/>
              </a:rPr>
              <a:t>; Business Information Systems, 5th </a:t>
            </a:r>
            <a:r>
              <a:rPr lang="en-GB" altLang="en-US" sz="1000" i="1" dirty="0" err="1">
                <a:latin typeface="Arial" panose="020B0604020202020204" pitchFamily="34" charset="0"/>
              </a:rPr>
              <a:t>edn</a:t>
            </a:r>
            <a:r>
              <a:rPr lang="en-GB" altLang="en-US" sz="1000" i="1" dirty="0">
                <a:latin typeface="Arial" panose="020B0604020202020204" pitchFamily="34" charset="0"/>
              </a:rPr>
              <a:t>: Technology, Development and Management for the E-Business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5" name="Rectangle 2">
            <a:extLst>
              <a:ext uri="{FF2B5EF4-FFF2-40B4-BE49-F238E27FC236}">
                <a16:creationId xmlns:a16="http://schemas.microsoft.com/office/drawing/2014/main" id="{F0B95D2D-7D0E-EE45-95DF-939320A8463C}"/>
              </a:ext>
            </a:extLst>
          </p:cNvPr>
          <p:cNvSpPr>
            <a:spLocks noGrp="1"/>
          </p:cNvSpPr>
          <p:nvPr>
            <p:ph type="title" idx="4294967295"/>
          </p:nvPr>
        </p:nvSpPr>
        <p:spPr>
          <a:xfrm>
            <a:off x="1828800" y="315913"/>
            <a:ext cx="5486400" cy="579437"/>
          </a:xfrm>
        </p:spPr>
        <p:txBody>
          <a:bodyPr/>
          <a:lstStyle/>
          <a:p>
            <a:pPr eaLnBrk="1" hangingPunct="1"/>
            <a:r>
              <a:rPr lang="en-GB" altLang="en-US" sz="3200"/>
              <a:t>What is a BIS?</a:t>
            </a:r>
            <a:endParaRPr lang="en-US" altLang="en-US" sz="3200"/>
          </a:p>
        </p:txBody>
      </p:sp>
      <p:sp>
        <p:nvSpPr>
          <p:cNvPr id="39939" name="Rectangle 3">
            <a:extLst>
              <a:ext uri="{FF2B5EF4-FFF2-40B4-BE49-F238E27FC236}">
                <a16:creationId xmlns:a16="http://schemas.microsoft.com/office/drawing/2014/main" id="{0CA5C4DA-647C-8545-96C5-AD22917A2696}"/>
              </a:ext>
            </a:extLst>
          </p:cNvPr>
          <p:cNvSpPr>
            <a:spLocks noGrp="1"/>
          </p:cNvSpPr>
          <p:nvPr>
            <p:ph type="body" idx="4294967295"/>
          </p:nvPr>
        </p:nvSpPr>
        <p:spPr>
          <a:xfrm>
            <a:off x="179512" y="1277938"/>
            <a:ext cx="8697788" cy="1631216"/>
          </a:xfrm>
        </p:spPr>
        <p:txBody>
          <a:bodyPr wrap="square">
            <a:spAutoFit/>
          </a:bodyPr>
          <a:lstStyle/>
          <a:p>
            <a:pPr marL="315913" indent="-315913" eaLnBrk="1" hangingPunct="1"/>
            <a:r>
              <a:rPr lang="en-US" altLang="en-US" sz="2000" dirty="0"/>
              <a:t>‘A business information system is a group of interrelated components that work collectively to carry out input, processing, output, storage and control actions in order to convert data into information products that can be used to support forecasting, planning, control, coordination, decision making and operational activities in an organisation.’</a:t>
            </a:r>
          </a:p>
        </p:txBody>
      </p:sp>
      <p:sp>
        <p:nvSpPr>
          <p:cNvPr id="47107" name="Rectangle 3">
            <a:extLst>
              <a:ext uri="{FF2B5EF4-FFF2-40B4-BE49-F238E27FC236}">
                <a16:creationId xmlns:a16="http://schemas.microsoft.com/office/drawing/2014/main" id="{10A38070-010D-C648-8388-B5DF593E173B}"/>
              </a:ext>
            </a:extLst>
          </p:cNvPr>
          <p:cNvSpPr>
            <a:spLocks noChangeArrowheads="1"/>
          </p:cNvSpPr>
          <p:nvPr/>
        </p:nvSpPr>
        <p:spPr bwMode="auto">
          <a:xfrm>
            <a:off x="323528" y="3413703"/>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dirty="0">
                <a:latin typeface="Arial" panose="020B0604020202020204" pitchFamily="34" charset="0"/>
              </a:rPr>
              <a:t>Paul </a:t>
            </a:r>
            <a:r>
              <a:rPr lang="en-GB" altLang="en-US" sz="1000" i="1" dirty="0" err="1">
                <a:latin typeface="Arial" panose="020B0604020202020204" pitchFamily="34" charset="0"/>
              </a:rPr>
              <a:t>BociJ</a:t>
            </a:r>
            <a:r>
              <a:rPr lang="en-GB" altLang="en-US" sz="1000" i="1" dirty="0">
                <a:latin typeface="Arial" panose="020B0604020202020204" pitchFamily="34" charset="0"/>
              </a:rPr>
              <a:t>, Andrew Greasley, Simon </a:t>
            </a:r>
            <a:r>
              <a:rPr lang="en-GB" altLang="en-US" sz="1000" i="1" dirty="0" err="1">
                <a:latin typeface="Arial" panose="020B0604020202020204" pitchFamily="34" charset="0"/>
              </a:rPr>
              <a:t>Hickie</a:t>
            </a:r>
            <a:r>
              <a:rPr lang="en-GB" altLang="en-US" sz="1000" i="1" dirty="0">
                <a:latin typeface="Arial" panose="020B0604020202020204" pitchFamily="34" charset="0"/>
              </a:rPr>
              <a:t>; Business Information Systems, 5th </a:t>
            </a:r>
            <a:r>
              <a:rPr lang="en-GB" altLang="en-US" sz="1000" i="1" dirty="0" err="1">
                <a:latin typeface="Arial" panose="020B0604020202020204" pitchFamily="34" charset="0"/>
              </a:rPr>
              <a:t>edn</a:t>
            </a:r>
            <a:r>
              <a:rPr lang="en-GB" altLang="en-US" sz="1000" i="1" dirty="0">
                <a:latin typeface="Arial" panose="020B0604020202020204" pitchFamily="34" charset="0"/>
              </a:rPr>
              <a:t>: Technology, Development and Management for the E-Business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anim calcmode="lin" valueType="num">
                                      <p:cBhvr additive="base">
                                        <p:cTn id="7" dur="500" fill="hold"/>
                                        <p:tgtEl>
                                          <p:spTgt spid="3993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9939">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1">
            <a:extLst>
              <a:ext uri="{FF2B5EF4-FFF2-40B4-BE49-F238E27FC236}">
                <a16:creationId xmlns:a16="http://schemas.microsoft.com/office/drawing/2014/main" id="{B9E0D964-1CED-3D49-AF94-BB7A412A72A5}"/>
              </a:ext>
            </a:extLst>
          </p:cNvPr>
          <p:cNvSpPr>
            <a:spLocks noChangeArrowheads="1"/>
          </p:cNvSpPr>
          <p:nvPr/>
        </p:nvSpPr>
        <p:spPr bwMode="auto">
          <a:xfrm>
            <a:off x="266005" y="1052736"/>
            <a:ext cx="8626475"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lvl="2" indent="-1143000">
              <a:spcBef>
                <a:spcPct val="0"/>
              </a:spcBef>
              <a:buNone/>
            </a:pPr>
            <a:r>
              <a:rPr lang="en-GB" altLang="en-US" sz="1800" b="1" dirty="0">
                <a:latin typeface="StoneSerif"/>
                <a:ea typeface="ＭＳ Ｐゴシック" panose="020B0600070205080204" pitchFamily="34" charset="-128"/>
              </a:rPr>
              <a:t>We have said that information is vital to supporting decisions, but how exactly does this process occur? </a:t>
            </a:r>
          </a:p>
          <a:p>
            <a:pPr lvl="2">
              <a:spcBef>
                <a:spcPct val="0"/>
              </a:spcBef>
              <a:buNone/>
            </a:pPr>
            <a:endParaRPr lang="en-GB" altLang="en-US" sz="1800" b="1" dirty="0">
              <a:latin typeface="StoneSerif"/>
              <a:ea typeface="ＭＳ Ｐゴシック" panose="020B0600070205080204" pitchFamily="34" charset="-128"/>
            </a:endParaRPr>
          </a:p>
          <a:p>
            <a:pPr>
              <a:spcBef>
                <a:spcPct val="0"/>
              </a:spcBef>
              <a:buFontTx/>
              <a:buNone/>
            </a:pPr>
            <a:r>
              <a:rPr lang="en-GB" altLang="en-US" sz="1800" dirty="0">
                <a:latin typeface="StoneSerif"/>
                <a:ea typeface="ＭＳ Ｐゴシック" panose="020B0600070205080204" pitchFamily="34" charset="-128"/>
              </a:rPr>
              <a:t>This is the realm of decision-making theory and should underpin approaches to information management. Managers make many decisions each day and we all do as we go through the day. The process is not mechanical – it involves both logic and intuition to make the best decision, as</a:t>
            </a:r>
          </a:p>
          <a:p>
            <a:pPr>
              <a:spcBef>
                <a:spcPct val="0"/>
              </a:spcBef>
              <a:buFontTx/>
              <a:buNone/>
            </a:pPr>
            <a:r>
              <a:rPr lang="en-GB" altLang="en-US" sz="1800" dirty="0">
                <a:latin typeface="StoneSerif"/>
                <a:ea typeface="ＭＳ Ｐゴシック" panose="020B0600070205080204" pitchFamily="34" charset="-128"/>
              </a:rPr>
              <a:t>French mathematician Henri </a:t>
            </a:r>
            <a:r>
              <a:rPr lang="en-GB" altLang="en-US" sz="1800" dirty="0" err="1">
                <a:latin typeface="StoneSerif"/>
                <a:ea typeface="ＭＳ Ｐゴシック" panose="020B0600070205080204" pitchFamily="34" charset="-128"/>
              </a:rPr>
              <a:t>Poincuré</a:t>
            </a:r>
            <a:r>
              <a:rPr lang="en-GB" altLang="en-US" sz="1800" dirty="0">
                <a:latin typeface="StoneSerif"/>
                <a:ea typeface="ＭＳ Ｐゴシック" panose="020B0600070205080204" pitchFamily="34" charset="-128"/>
              </a:rPr>
              <a:t> noted in 1906:</a:t>
            </a:r>
          </a:p>
          <a:p>
            <a:pPr>
              <a:spcBef>
                <a:spcPct val="0"/>
              </a:spcBef>
              <a:buFontTx/>
              <a:buNone/>
            </a:pPr>
            <a:endParaRPr lang="en-GB" altLang="en-US" sz="1800" dirty="0">
              <a:latin typeface="StoneSerif"/>
              <a:ea typeface="ＭＳ Ｐゴシック" panose="020B0600070205080204" pitchFamily="34" charset="-128"/>
            </a:endParaRPr>
          </a:p>
          <a:p>
            <a:pPr>
              <a:spcBef>
                <a:spcPct val="0"/>
              </a:spcBef>
              <a:buFontTx/>
              <a:buNone/>
            </a:pPr>
            <a:r>
              <a:rPr lang="en-GB" altLang="en-US" sz="1800" dirty="0">
                <a:latin typeface="DIN-Medium"/>
                <a:ea typeface="ＭＳ Ｐゴシック" panose="020B0600070205080204" pitchFamily="34" charset="-128"/>
              </a:rPr>
              <a:t>But of all these paths, which will lead us most promptly to the goal? Who will tell us which to choose? We need a faculty which will help us perceive the goal from afar. This faculty is intuition ... Logic and intuition both have a necessary part to play. Both are indispensable. Logic alone can convey certainty: it is the instrument of proof. Intuition is the instrument of invention.</a:t>
            </a:r>
            <a:endParaRPr lang="en-GB" altLang="en-US" sz="1800" dirty="0">
              <a:latin typeface="Arial" panose="020B0604020202020204" pitchFamily="34" charset="0"/>
              <a:ea typeface="ＭＳ Ｐゴシック" panose="020B0600070205080204" pitchFamily="34" charset="-128"/>
            </a:endParaRPr>
          </a:p>
        </p:txBody>
      </p:sp>
      <p:sp>
        <p:nvSpPr>
          <p:cNvPr id="17410" name="Rectangle 2">
            <a:extLst>
              <a:ext uri="{FF2B5EF4-FFF2-40B4-BE49-F238E27FC236}">
                <a16:creationId xmlns:a16="http://schemas.microsoft.com/office/drawing/2014/main" id="{000688A6-62A8-F14D-B9D3-F712F82FE2B4}"/>
              </a:ext>
            </a:extLst>
          </p:cNvPr>
          <p:cNvSpPr>
            <a:spLocks noChangeArrowheads="1"/>
          </p:cNvSpPr>
          <p:nvPr/>
        </p:nvSpPr>
        <p:spPr bwMode="auto">
          <a:xfrm>
            <a:off x="2303748" y="260648"/>
            <a:ext cx="453650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latin typeface="DIN-Bold"/>
                <a:ea typeface="ＭＳ Ｐゴシック" panose="020B0600070205080204" pitchFamily="34" charset="-128"/>
              </a:rPr>
              <a:t>Decision-making theory</a:t>
            </a:r>
            <a:endParaRPr lang="en-GB" altLang="en-US" sz="2800" dirty="0">
              <a:latin typeface="Arial" panose="020B0604020202020204" pitchFamily="34" charset="0"/>
              <a:ea typeface="ＭＳ Ｐゴシック" panose="020B0600070205080204" pitchFamily="34" charset="-128"/>
            </a:endParaRPr>
          </a:p>
        </p:txBody>
      </p:sp>
      <p:sp>
        <p:nvSpPr>
          <p:cNvPr id="17411" name="Rectangle 3">
            <a:extLst>
              <a:ext uri="{FF2B5EF4-FFF2-40B4-BE49-F238E27FC236}">
                <a16:creationId xmlns:a16="http://schemas.microsoft.com/office/drawing/2014/main" id="{20F83F3C-362C-614B-9D9E-6BB4765AC6FD}"/>
              </a:ext>
            </a:extLst>
          </p:cNvPr>
          <p:cNvSpPr>
            <a:spLocks noChangeArrowheads="1"/>
          </p:cNvSpPr>
          <p:nvPr/>
        </p:nvSpPr>
        <p:spPr bwMode="auto">
          <a:xfrm>
            <a:off x="266005" y="5168890"/>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dirty="0">
                <a:latin typeface="Arial" panose="020B0604020202020204" pitchFamily="34" charset="0"/>
              </a:rPr>
              <a:t>Paul </a:t>
            </a:r>
            <a:r>
              <a:rPr lang="en-GB" altLang="en-US" sz="1000" i="1" dirty="0" err="1">
                <a:latin typeface="Arial" panose="020B0604020202020204" pitchFamily="34" charset="0"/>
              </a:rPr>
              <a:t>BociJ</a:t>
            </a:r>
            <a:r>
              <a:rPr lang="en-GB" altLang="en-US" sz="1000" i="1" dirty="0">
                <a:latin typeface="Arial" panose="020B0604020202020204" pitchFamily="34" charset="0"/>
              </a:rPr>
              <a:t>, Andrew Greasley, Simon </a:t>
            </a:r>
            <a:r>
              <a:rPr lang="en-GB" altLang="en-US" sz="1000" i="1" dirty="0" err="1">
                <a:latin typeface="Arial" panose="020B0604020202020204" pitchFamily="34" charset="0"/>
              </a:rPr>
              <a:t>Hickie</a:t>
            </a:r>
            <a:r>
              <a:rPr lang="en-GB" altLang="en-US" sz="1000" i="1" dirty="0">
                <a:latin typeface="Arial" panose="020B0604020202020204" pitchFamily="34" charset="0"/>
              </a:rPr>
              <a:t>; Business Information Systems, 5th </a:t>
            </a:r>
            <a:r>
              <a:rPr lang="en-GB" altLang="en-US" sz="1000" i="1" dirty="0" err="1">
                <a:latin typeface="Arial" panose="020B0604020202020204" pitchFamily="34" charset="0"/>
              </a:rPr>
              <a:t>edn</a:t>
            </a:r>
            <a:r>
              <a:rPr lang="en-GB" altLang="en-US" sz="1000" i="1" dirty="0">
                <a:latin typeface="Arial" panose="020B0604020202020204" pitchFamily="34" charset="0"/>
              </a:rPr>
              <a:t>: Technology, Development and Management for the E-Business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3" name="Rectangle 2">
            <a:extLst>
              <a:ext uri="{FF2B5EF4-FFF2-40B4-BE49-F238E27FC236}">
                <a16:creationId xmlns:a16="http://schemas.microsoft.com/office/drawing/2014/main" id="{EA154F86-671D-D743-AF72-1D5046468378}"/>
              </a:ext>
            </a:extLst>
          </p:cNvPr>
          <p:cNvSpPr>
            <a:spLocks noGrp="1"/>
          </p:cNvSpPr>
          <p:nvPr>
            <p:ph type="title" idx="4294967295"/>
          </p:nvPr>
        </p:nvSpPr>
        <p:spPr>
          <a:xfrm>
            <a:off x="381000" y="312738"/>
            <a:ext cx="8382000" cy="579437"/>
          </a:xfrm>
        </p:spPr>
        <p:txBody>
          <a:bodyPr/>
          <a:lstStyle/>
          <a:p>
            <a:pPr eaLnBrk="1" hangingPunct="1"/>
            <a:r>
              <a:rPr lang="en-GB" altLang="en-US" sz="4000" b="1" dirty="0"/>
              <a:t>Systems theory</a:t>
            </a:r>
            <a:endParaRPr lang="en-US" altLang="en-US" sz="4000" b="1" dirty="0"/>
          </a:p>
        </p:txBody>
      </p:sp>
      <p:sp>
        <p:nvSpPr>
          <p:cNvPr id="11267" name="Rectangle 3">
            <a:extLst>
              <a:ext uri="{FF2B5EF4-FFF2-40B4-BE49-F238E27FC236}">
                <a16:creationId xmlns:a16="http://schemas.microsoft.com/office/drawing/2014/main" id="{C349E010-0484-C244-A5BD-76FA2789591C}"/>
              </a:ext>
            </a:extLst>
          </p:cNvPr>
          <p:cNvSpPr>
            <a:spLocks noGrp="1"/>
          </p:cNvSpPr>
          <p:nvPr>
            <p:ph type="body" idx="4294967295"/>
          </p:nvPr>
        </p:nvSpPr>
        <p:spPr>
          <a:xfrm>
            <a:off x="251520" y="892175"/>
            <a:ext cx="8712968" cy="4253472"/>
          </a:xfrm>
        </p:spPr>
        <p:txBody>
          <a:bodyPr wrap="square">
            <a:spAutoFit/>
          </a:bodyPr>
          <a:lstStyle/>
          <a:p>
            <a:pPr marL="315913" indent="-315913" eaLnBrk="1" hangingPunct="1"/>
            <a:r>
              <a:rPr lang="en-US" altLang="en-US" sz="2600" b="1" dirty="0"/>
              <a:t>Systems theory</a:t>
            </a:r>
            <a:r>
              <a:rPr lang="en-US" altLang="en-US" sz="2600" dirty="0"/>
              <a:t> provides a powerful means of analysing and improving business processes. It can be applied to a wide variety of different areas and is fundamental to gaining a good understanding of the managerial application of BIS.</a:t>
            </a:r>
          </a:p>
          <a:p>
            <a:pPr marL="315913" indent="-315913" eaLnBrk="1" hangingPunct="1"/>
            <a:endParaRPr lang="en-US" altLang="en-US" sz="2600" dirty="0"/>
          </a:p>
          <a:p>
            <a:pPr marL="315913" indent="-315913" eaLnBrk="1" hangingPunct="1"/>
            <a:r>
              <a:rPr lang="en-US" altLang="en-US" sz="2600" dirty="0"/>
              <a:t>A </a:t>
            </a:r>
            <a:r>
              <a:rPr lang="en-US" altLang="en-US" sz="2600" b="1" dirty="0"/>
              <a:t>system </a:t>
            </a:r>
            <a:r>
              <a:rPr lang="en-US" altLang="en-US" sz="2600" dirty="0"/>
              <a:t>can be defined as a collection of interrelated components that work together towards a collective goal. The function of a system is to receive inputs and transform these into outputs.</a:t>
            </a:r>
          </a:p>
        </p:txBody>
      </p:sp>
      <p:sp>
        <p:nvSpPr>
          <p:cNvPr id="18435" name="Rectangle 3">
            <a:extLst>
              <a:ext uri="{FF2B5EF4-FFF2-40B4-BE49-F238E27FC236}">
                <a16:creationId xmlns:a16="http://schemas.microsoft.com/office/drawing/2014/main" id="{AB4CA114-E3E3-154B-8C62-5B4B1D2B9370}"/>
              </a:ext>
            </a:extLst>
          </p:cNvPr>
          <p:cNvSpPr>
            <a:spLocks noChangeArrowheads="1"/>
          </p:cNvSpPr>
          <p:nvPr/>
        </p:nvSpPr>
        <p:spPr bwMode="auto">
          <a:xfrm>
            <a:off x="350582" y="5164856"/>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dirty="0">
                <a:latin typeface="Arial" panose="020B0604020202020204" pitchFamily="34" charset="0"/>
              </a:rPr>
              <a:t>Paul </a:t>
            </a:r>
            <a:r>
              <a:rPr lang="en-GB" altLang="en-US" sz="1000" i="1" dirty="0" err="1">
                <a:latin typeface="Arial" panose="020B0604020202020204" pitchFamily="34" charset="0"/>
              </a:rPr>
              <a:t>BociJ</a:t>
            </a:r>
            <a:r>
              <a:rPr lang="en-GB" altLang="en-US" sz="1000" i="1" dirty="0">
                <a:latin typeface="Arial" panose="020B0604020202020204" pitchFamily="34" charset="0"/>
              </a:rPr>
              <a:t>, Andrew Greasley, Simon </a:t>
            </a:r>
            <a:r>
              <a:rPr lang="en-GB" altLang="en-US" sz="1000" i="1" dirty="0" err="1">
                <a:latin typeface="Arial" panose="020B0604020202020204" pitchFamily="34" charset="0"/>
              </a:rPr>
              <a:t>Hickie</a:t>
            </a:r>
            <a:r>
              <a:rPr lang="en-GB" altLang="en-US" sz="1000" i="1" dirty="0">
                <a:latin typeface="Arial" panose="020B0604020202020204" pitchFamily="34" charset="0"/>
              </a:rPr>
              <a:t>; Business Information Systems, 5th </a:t>
            </a:r>
            <a:r>
              <a:rPr lang="en-GB" altLang="en-US" sz="1000" i="1" dirty="0" err="1">
                <a:latin typeface="Arial" panose="020B0604020202020204" pitchFamily="34" charset="0"/>
              </a:rPr>
              <a:t>edn</a:t>
            </a:r>
            <a:r>
              <a:rPr lang="en-GB" altLang="en-US" sz="1000" i="1" dirty="0">
                <a:latin typeface="Arial" panose="020B0604020202020204" pitchFamily="34" charset="0"/>
              </a:rPr>
              <a:t>: Technology, Development and Management for the E-Business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anim calcmode="lin" valueType="num">
                                      <p:cBhvr additive="base">
                                        <p:cTn id="13" dur="500" fill="hold"/>
                                        <p:tgtEl>
                                          <p:spTgt spid="11267">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26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Rectangle 2">
            <a:extLst>
              <a:ext uri="{FF2B5EF4-FFF2-40B4-BE49-F238E27FC236}">
                <a16:creationId xmlns:a16="http://schemas.microsoft.com/office/drawing/2014/main" id="{351CECB7-F28E-8248-830A-CB94EFD0744A}"/>
              </a:ext>
            </a:extLst>
          </p:cNvPr>
          <p:cNvSpPr>
            <a:spLocks noGrp="1"/>
          </p:cNvSpPr>
          <p:nvPr>
            <p:ph type="title" idx="4294967295"/>
          </p:nvPr>
        </p:nvSpPr>
        <p:spPr>
          <a:xfrm>
            <a:off x="1181100" y="312738"/>
            <a:ext cx="6781800" cy="579437"/>
          </a:xfrm>
        </p:spPr>
        <p:txBody>
          <a:bodyPr/>
          <a:lstStyle/>
          <a:p>
            <a:pPr eaLnBrk="1" hangingPunct="1"/>
            <a:r>
              <a:rPr lang="en-GB" altLang="en-US" sz="3200"/>
              <a:t>System characteristics</a:t>
            </a:r>
            <a:endParaRPr lang="en-US" altLang="en-US" sz="3200"/>
          </a:p>
        </p:txBody>
      </p:sp>
      <p:sp>
        <p:nvSpPr>
          <p:cNvPr id="13315" name="Rectangle 3">
            <a:extLst>
              <a:ext uri="{FF2B5EF4-FFF2-40B4-BE49-F238E27FC236}">
                <a16:creationId xmlns:a16="http://schemas.microsoft.com/office/drawing/2014/main" id="{6843D9BB-1C43-3A44-883F-B39B498C2D7E}"/>
              </a:ext>
            </a:extLst>
          </p:cNvPr>
          <p:cNvSpPr>
            <a:spLocks noGrp="1"/>
          </p:cNvSpPr>
          <p:nvPr>
            <p:ph type="body" idx="4294967295"/>
          </p:nvPr>
        </p:nvSpPr>
        <p:spPr>
          <a:xfrm>
            <a:off x="179512" y="980728"/>
            <a:ext cx="8784976" cy="3564053"/>
          </a:xfrm>
        </p:spPr>
        <p:txBody>
          <a:bodyPr wrap="square">
            <a:spAutoFit/>
          </a:bodyPr>
          <a:lstStyle/>
          <a:p>
            <a:pPr marL="315913" indent="-315913" eaLnBrk="1" hangingPunct="1"/>
            <a:r>
              <a:rPr lang="en-US" altLang="en-US" sz="2400" i="1" dirty="0"/>
              <a:t>The components of a system work towards a collective goal</a:t>
            </a:r>
            <a:r>
              <a:rPr lang="en-US" altLang="en-US" sz="2400" dirty="0"/>
              <a:t>. This is known as the system’s </a:t>
            </a:r>
            <a:r>
              <a:rPr lang="en-US" altLang="en-US" sz="2400" b="1" dirty="0"/>
              <a:t>objective</a:t>
            </a:r>
            <a:r>
              <a:rPr lang="en-US" altLang="en-US" sz="2400" dirty="0"/>
              <a:t>. The objective of a system is normally very specific and can often be expressed in a single sentence. As an example, the objective of a car </a:t>
            </a:r>
            <a:br>
              <a:rPr lang="en-US" altLang="en-US" sz="2400" dirty="0"/>
            </a:br>
            <a:r>
              <a:rPr lang="en-US" altLang="en-US" sz="2400" dirty="0"/>
              <a:t>might be expressed simply as follows to transport people and goods to a specified location.</a:t>
            </a:r>
          </a:p>
          <a:p>
            <a:pPr marL="315913" indent="-315913" eaLnBrk="1" hangingPunct="1"/>
            <a:endParaRPr lang="en-US" altLang="en-US" sz="2400" b="1" dirty="0"/>
          </a:p>
          <a:p>
            <a:pPr marL="315913" indent="-315913" eaLnBrk="1" hangingPunct="1"/>
            <a:r>
              <a:rPr lang="en-US" altLang="en-US" sz="2400" b="1" dirty="0"/>
              <a:t>System objective</a:t>
            </a:r>
            <a:r>
              <a:rPr lang="en-US" altLang="en-US" sz="2400" dirty="0"/>
              <a:t>: All components of a system should be related to one another by a common objective.</a:t>
            </a:r>
            <a:endParaRPr lang="en-US" altLang="en-US" sz="2400" dirty="0">
              <a:hlinkClick r:id="" action="ppaction://noaction"/>
            </a:endParaRPr>
          </a:p>
        </p:txBody>
      </p:sp>
      <p:sp>
        <p:nvSpPr>
          <p:cNvPr id="20483" name="Rectangle 3">
            <a:extLst>
              <a:ext uri="{FF2B5EF4-FFF2-40B4-BE49-F238E27FC236}">
                <a16:creationId xmlns:a16="http://schemas.microsoft.com/office/drawing/2014/main" id="{30103DAF-5B89-AE4D-A6D4-A1ED39A77310}"/>
              </a:ext>
            </a:extLst>
          </p:cNvPr>
          <p:cNvSpPr>
            <a:spLocks noChangeArrowheads="1"/>
          </p:cNvSpPr>
          <p:nvPr/>
        </p:nvSpPr>
        <p:spPr bwMode="auto">
          <a:xfrm>
            <a:off x="338013" y="4869160"/>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a:latin typeface="Arial" panose="020B0604020202020204" pitchFamily="34" charset="0"/>
              </a:rPr>
              <a:t>Paul BociJ, Andrew Greasley, Simon Hickie; Business Information Systems, 5th edn: Technology, Development and Management for the E-Business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 calcmode="lin" valueType="num">
                                      <p:cBhvr additive="base">
                                        <p:cTn id="7" dur="500" fill="hold"/>
                                        <p:tgtEl>
                                          <p:spTgt spid="1331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31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315">
                                            <p:txEl>
                                              <p:pRg st="2" end="2"/>
                                            </p:txEl>
                                          </p:spTgt>
                                        </p:tgtEl>
                                        <p:attrNameLst>
                                          <p:attrName>style.visibility</p:attrName>
                                        </p:attrNameLst>
                                      </p:cBhvr>
                                      <p:to>
                                        <p:strVal val="visible"/>
                                      </p:to>
                                    </p:set>
                                    <p:anim calcmode="lin" valueType="num">
                                      <p:cBhvr additive="base">
                                        <p:cTn id="13" dur="500" fill="hold"/>
                                        <p:tgtEl>
                                          <p:spTgt spid="13315">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3315">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29" name="Rectangle 2">
            <a:extLst>
              <a:ext uri="{FF2B5EF4-FFF2-40B4-BE49-F238E27FC236}">
                <a16:creationId xmlns:a16="http://schemas.microsoft.com/office/drawing/2014/main" id="{5EECFED7-9357-6F4C-8DF4-CA1BAAB94025}"/>
              </a:ext>
            </a:extLst>
          </p:cNvPr>
          <p:cNvSpPr>
            <a:spLocks noGrp="1"/>
          </p:cNvSpPr>
          <p:nvPr>
            <p:ph type="title" idx="4294967295"/>
          </p:nvPr>
        </p:nvSpPr>
        <p:spPr>
          <a:xfrm>
            <a:off x="1028700" y="311150"/>
            <a:ext cx="7086600" cy="579438"/>
          </a:xfrm>
        </p:spPr>
        <p:txBody>
          <a:bodyPr/>
          <a:lstStyle/>
          <a:p>
            <a:pPr eaLnBrk="1" hangingPunct="1"/>
            <a:r>
              <a:rPr lang="en-GB" altLang="en-US" sz="3200"/>
              <a:t>System characteristics (Continued)</a:t>
            </a:r>
            <a:endParaRPr lang="en-US" altLang="en-US" sz="3200"/>
          </a:p>
        </p:txBody>
      </p:sp>
      <p:sp>
        <p:nvSpPr>
          <p:cNvPr id="15363" name="Rectangle 3">
            <a:extLst>
              <a:ext uri="{FF2B5EF4-FFF2-40B4-BE49-F238E27FC236}">
                <a16:creationId xmlns:a16="http://schemas.microsoft.com/office/drawing/2014/main" id="{F5B0448D-D26E-C546-AA89-04E8356CFACE}"/>
              </a:ext>
            </a:extLst>
          </p:cNvPr>
          <p:cNvSpPr>
            <a:spLocks noGrp="1"/>
          </p:cNvSpPr>
          <p:nvPr>
            <p:ph type="body" idx="4294967295"/>
          </p:nvPr>
        </p:nvSpPr>
        <p:spPr>
          <a:xfrm>
            <a:off x="179512" y="980728"/>
            <a:ext cx="8784976" cy="4139595"/>
          </a:xfrm>
          <a:noFill/>
        </p:spPr>
        <p:txBody>
          <a:bodyPr wrap="square">
            <a:spAutoFit/>
          </a:bodyPr>
          <a:lstStyle/>
          <a:p>
            <a:pPr marL="309563" indent="-309563" eaLnBrk="1" hangingPunct="1">
              <a:lnSpc>
                <a:spcPct val="95000"/>
              </a:lnSpc>
            </a:pPr>
            <a:r>
              <a:rPr lang="en-US" altLang="en-US" sz="2000" i="1" dirty="0"/>
              <a:t>Systems do not operate in complete isolation</a:t>
            </a:r>
            <a:r>
              <a:rPr lang="en-US" altLang="en-US" sz="2000" dirty="0"/>
              <a:t>. They are contained within an </a:t>
            </a:r>
            <a:r>
              <a:rPr lang="en-US" altLang="en-US" sz="2000" b="1" dirty="0"/>
              <a:t>environment </a:t>
            </a:r>
            <a:r>
              <a:rPr lang="en-US" altLang="en-US" sz="2000" b="1" dirty="0">
                <a:hlinkClick r:id="" action="ppaction://noaction"/>
              </a:rPr>
              <a:t>[2]</a:t>
            </a:r>
            <a:r>
              <a:rPr lang="en-US" altLang="en-US" sz="2000" dirty="0"/>
              <a:t> that contains other systems and external agencies. The scope of a system is defined by its </a:t>
            </a:r>
            <a:r>
              <a:rPr lang="en-US" altLang="en-US" sz="2000" b="1" dirty="0"/>
              <a:t>boundary </a:t>
            </a:r>
            <a:r>
              <a:rPr lang="en-US" altLang="en-US" sz="2000" b="1" dirty="0">
                <a:hlinkClick r:id="" action="ppaction://noaction"/>
              </a:rPr>
              <a:t>[3]</a:t>
            </a:r>
            <a:r>
              <a:rPr lang="en-US" altLang="en-US" sz="2000" dirty="0"/>
              <a:t>. Everything outside of the boundary is part of the system’s environment, everything within the boundary forms part of the system itself. The boundary also marks the </a:t>
            </a:r>
            <a:r>
              <a:rPr lang="en-US" altLang="en-US" sz="2000" b="1" dirty="0"/>
              <a:t>interface </a:t>
            </a:r>
            <a:r>
              <a:rPr lang="en-US" altLang="en-US" sz="2000" b="1" dirty="0">
                <a:hlinkClick r:id="" action="ppaction://noaction"/>
              </a:rPr>
              <a:t>[4]</a:t>
            </a:r>
            <a:r>
              <a:rPr lang="en-US" altLang="en-US" sz="2000" dirty="0"/>
              <a:t> between a system and its environment. The interface describes exchanges between a system and the environment or other systems.</a:t>
            </a:r>
          </a:p>
          <a:p>
            <a:pPr marL="0" indent="0" eaLnBrk="1" hangingPunct="1">
              <a:lnSpc>
                <a:spcPct val="95000"/>
              </a:lnSpc>
              <a:buNone/>
            </a:pPr>
            <a:endParaRPr lang="en-US" altLang="en-US" sz="2000" b="1" dirty="0"/>
          </a:p>
          <a:p>
            <a:pPr marL="0" indent="0" eaLnBrk="1" hangingPunct="1">
              <a:lnSpc>
                <a:spcPct val="95000"/>
              </a:lnSpc>
              <a:buNone/>
            </a:pPr>
            <a:r>
              <a:rPr lang="en-US" altLang="en-US" sz="2000" dirty="0">
                <a:hlinkClick r:id="" action="ppaction://noaction"/>
              </a:rPr>
              <a:t>[2]</a:t>
            </a:r>
            <a:r>
              <a:rPr lang="en-US" altLang="en-US" sz="2000" dirty="0"/>
              <a:t> </a:t>
            </a:r>
            <a:r>
              <a:rPr lang="en-US" altLang="en-US" sz="2000" b="1" dirty="0"/>
              <a:t>Environment</a:t>
            </a:r>
            <a:r>
              <a:rPr lang="en-US" altLang="en-US" sz="2000" dirty="0"/>
              <a:t>: The surroundings of a system, beyond its boundary.</a:t>
            </a:r>
          </a:p>
          <a:p>
            <a:pPr marL="0" indent="0" eaLnBrk="1" hangingPunct="1">
              <a:lnSpc>
                <a:spcPct val="95000"/>
              </a:lnSpc>
              <a:buNone/>
            </a:pPr>
            <a:r>
              <a:rPr lang="en-US" altLang="en-US" sz="2000" dirty="0">
                <a:solidFill>
                  <a:srgbClr val="0070C0"/>
                </a:solidFill>
              </a:rPr>
              <a:t>[3]</a:t>
            </a:r>
            <a:r>
              <a:rPr lang="en-US" altLang="en-US" sz="2000" dirty="0"/>
              <a:t> </a:t>
            </a:r>
            <a:r>
              <a:rPr lang="en-US" altLang="en-US" sz="2000" b="1" dirty="0"/>
              <a:t>Boundary</a:t>
            </a:r>
            <a:r>
              <a:rPr lang="en-US" altLang="en-US" sz="2000" dirty="0"/>
              <a:t>: The interface between a system and its environment.</a:t>
            </a:r>
          </a:p>
          <a:p>
            <a:pPr marL="0" indent="0" eaLnBrk="1" hangingPunct="1">
              <a:lnSpc>
                <a:spcPct val="95000"/>
              </a:lnSpc>
              <a:buNone/>
            </a:pPr>
            <a:r>
              <a:rPr lang="en-US" altLang="en-US" sz="2000" dirty="0">
                <a:solidFill>
                  <a:srgbClr val="0070C0"/>
                </a:solidFill>
              </a:rPr>
              <a:t>[4] </a:t>
            </a:r>
            <a:r>
              <a:rPr lang="en-US" altLang="en-US" sz="2000" b="1" dirty="0"/>
              <a:t>Interface</a:t>
            </a:r>
            <a:r>
              <a:rPr lang="en-US" altLang="en-US" sz="2000" dirty="0"/>
              <a:t>: Defines exchanges between a system and its environment, or other systems.</a:t>
            </a:r>
            <a:endParaRPr lang="en-US" altLang="en-US" sz="2000" dirty="0">
              <a:hlinkClick r:id="" action="ppaction://noaction"/>
            </a:endParaRPr>
          </a:p>
        </p:txBody>
      </p:sp>
      <p:sp>
        <p:nvSpPr>
          <p:cNvPr id="22531" name="Rectangle 3">
            <a:extLst>
              <a:ext uri="{FF2B5EF4-FFF2-40B4-BE49-F238E27FC236}">
                <a16:creationId xmlns:a16="http://schemas.microsoft.com/office/drawing/2014/main" id="{DB86EEB4-F9CB-414F-B53D-42307E577CA9}"/>
              </a:ext>
            </a:extLst>
          </p:cNvPr>
          <p:cNvSpPr>
            <a:spLocks noChangeArrowheads="1"/>
          </p:cNvSpPr>
          <p:nvPr/>
        </p:nvSpPr>
        <p:spPr bwMode="auto">
          <a:xfrm>
            <a:off x="338013" y="5195166"/>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dirty="0">
                <a:latin typeface="Arial" panose="020B0604020202020204" pitchFamily="34" charset="0"/>
              </a:rPr>
              <a:t>Paul </a:t>
            </a:r>
            <a:r>
              <a:rPr lang="en-GB" altLang="en-US" sz="1000" i="1" dirty="0" err="1">
                <a:latin typeface="Arial" panose="020B0604020202020204" pitchFamily="34" charset="0"/>
              </a:rPr>
              <a:t>BociJ</a:t>
            </a:r>
            <a:r>
              <a:rPr lang="en-GB" altLang="en-US" sz="1000" i="1" dirty="0">
                <a:latin typeface="Arial" panose="020B0604020202020204" pitchFamily="34" charset="0"/>
              </a:rPr>
              <a:t>, Andrew Greasley, Simon </a:t>
            </a:r>
            <a:r>
              <a:rPr lang="en-GB" altLang="en-US" sz="1000" i="1" dirty="0" err="1">
                <a:latin typeface="Arial" panose="020B0604020202020204" pitchFamily="34" charset="0"/>
              </a:rPr>
              <a:t>Hickie</a:t>
            </a:r>
            <a:r>
              <a:rPr lang="en-GB" altLang="en-US" sz="1000" i="1" dirty="0">
                <a:latin typeface="Arial" panose="020B0604020202020204" pitchFamily="34" charset="0"/>
              </a:rPr>
              <a:t>; Business Information Systems, 5th </a:t>
            </a:r>
            <a:r>
              <a:rPr lang="en-GB" altLang="en-US" sz="1000" i="1" dirty="0" err="1">
                <a:latin typeface="Arial" panose="020B0604020202020204" pitchFamily="34" charset="0"/>
              </a:rPr>
              <a:t>edn</a:t>
            </a:r>
            <a:r>
              <a:rPr lang="en-GB" altLang="en-US" sz="1000" i="1" dirty="0">
                <a:latin typeface="Arial" panose="020B0604020202020204" pitchFamily="34" charset="0"/>
              </a:rPr>
              <a:t>: Technology, Development and Management for the E-Business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5363">
                                            <p:txEl>
                                              <p:pRg st="2" end="2"/>
                                            </p:txEl>
                                          </p:spTgt>
                                        </p:tgtEl>
                                        <p:attrNameLst>
                                          <p:attrName>style.visibility</p:attrName>
                                        </p:attrNameLst>
                                      </p:cBhvr>
                                      <p:to>
                                        <p:strVal val="visible"/>
                                      </p:to>
                                    </p:set>
                                    <p:anim calcmode="lin" valueType="num">
                                      <p:cBhvr additive="base">
                                        <p:cTn id="13" dur="500" fill="hold"/>
                                        <p:tgtEl>
                                          <p:spTgt spid="1536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53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anim calcmode="lin" valueType="num">
                                      <p:cBhvr additive="base">
                                        <p:cTn id="19" dur="500" fill="hold"/>
                                        <p:tgtEl>
                                          <p:spTgt spid="15363">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536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5363">
                                            <p:txEl>
                                              <p:pRg st="4" end="4"/>
                                            </p:txEl>
                                          </p:spTgt>
                                        </p:tgtEl>
                                        <p:attrNameLst>
                                          <p:attrName>style.visibility</p:attrName>
                                        </p:attrNameLst>
                                      </p:cBhvr>
                                      <p:to>
                                        <p:strVal val="visible"/>
                                      </p:to>
                                    </p:set>
                                    <p:anim calcmode="lin" valueType="num">
                                      <p:cBhvr additive="base">
                                        <p:cTn id="25" dur="500" fill="hold"/>
                                        <p:tgtEl>
                                          <p:spTgt spid="15363">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536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7" name="Picture 1">
            <a:extLst>
              <a:ext uri="{FF2B5EF4-FFF2-40B4-BE49-F238E27FC236}">
                <a16:creationId xmlns:a16="http://schemas.microsoft.com/office/drawing/2014/main" id="{48EF044C-FA96-664A-9BEB-8BA43477CF9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55650" y="747713"/>
            <a:ext cx="7631113" cy="457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78" name="Picture 2">
            <a:extLst>
              <a:ext uri="{FF2B5EF4-FFF2-40B4-BE49-F238E27FC236}">
                <a16:creationId xmlns:a16="http://schemas.microsoft.com/office/drawing/2014/main" id="{9EA6051F-91E1-F64F-A0D6-2B8F09C961F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916238" y="333375"/>
            <a:ext cx="3762375" cy="442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Rectangle 3">
            <a:extLst>
              <a:ext uri="{FF2B5EF4-FFF2-40B4-BE49-F238E27FC236}">
                <a16:creationId xmlns:a16="http://schemas.microsoft.com/office/drawing/2014/main" id="{10CD782F-9A98-A34E-BEC2-5B5B7800BF85}"/>
              </a:ext>
            </a:extLst>
          </p:cNvPr>
          <p:cNvSpPr>
            <a:spLocks noChangeArrowheads="1"/>
          </p:cNvSpPr>
          <p:nvPr/>
        </p:nvSpPr>
        <p:spPr bwMode="auto">
          <a:xfrm>
            <a:off x="517525" y="5445125"/>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a:latin typeface="Arial" panose="020B0604020202020204" pitchFamily="34" charset="0"/>
              </a:rPr>
              <a:t>Paul BociJ, Andrew Greasley, Simon Hickie; Business Information Systems, 5th edn: Technology, Development and Management for the E-Business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1" name="Picture 1">
            <a:extLst>
              <a:ext uri="{FF2B5EF4-FFF2-40B4-BE49-F238E27FC236}">
                <a16:creationId xmlns:a16="http://schemas.microsoft.com/office/drawing/2014/main" id="{01E98AED-59A7-EE44-8CD9-A2777464971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9750" y="582613"/>
            <a:ext cx="8086725" cy="469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2" name="Picture 2">
            <a:extLst>
              <a:ext uri="{FF2B5EF4-FFF2-40B4-BE49-F238E27FC236}">
                <a16:creationId xmlns:a16="http://schemas.microsoft.com/office/drawing/2014/main" id="{2E80FF14-E154-CB40-975A-06053D2AACB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32138" y="333375"/>
            <a:ext cx="2643187"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3" name="Rectangle 3">
            <a:extLst>
              <a:ext uri="{FF2B5EF4-FFF2-40B4-BE49-F238E27FC236}">
                <a16:creationId xmlns:a16="http://schemas.microsoft.com/office/drawing/2014/main" id="{41F26842-C34D-614F-A4F9-A17C25CE71DB}"/>
              </a:ext>
            </a:extLst>
          </p:cNvPr>
          <p:cNvSpPr>
            <a:spLocks noChangeArrowheads="1"/>
          </p:cNvSpPr>
          <p:nvPr/>
        </p:nvSpPr>
        <p:spPr bwMode="auto">
          <a:xfrm>
            <a:off x="517525" y="5445125"/>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a:latin typeface="Arial" panose="020B0604020202020204" pitchFamily="34" charset="0"/>
              </a:rPr>
              <a:t>Paul BociJ, Andrew Greasley, Simon Hickie; Business Information Systems, 5th edn: Technology, Development and Management for the E-Business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ext Box 4">
            <a:extLst>
              <a:ext uri="{FF2B5EF4-FFF2-40B4-BE49-F238E27FC236}">
                <a16:creationId xmlns:a16="http://schemas.microsoft.com/office/drawing/2014/main" id="{D9A1A9C4-24F4-584E-A611-8E59057321C6}"/>
              </a:ext>
            </a:extLst>
          </p:cNvPr>
          <p:cNvSpPr txBox="1">
            <a:spLocks noChangeArrowheads="1"/>
          </p:cNvSpPr>
          <p:nvPr/>
        </p:nvSpPr>
        <p:spPr bwMode="auto">
          <a:xfrm>
            <a:off x="827088" y="249238"/>
            <a:ext cx="77104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US" altLang="en-US" sz="1800" dirty="0">
                <a:solidFill>
                  <a:schemeClr val="tx2"/>
                </a:solidFill>
                <a:latin typeface="Arial" panose="020B0604020202020204" pitchFamily="34" charset="0"/>
                <a:ea typeface="ＭＳ Ｐゴシック" panose="020B0600070205080204" pitchFamily="34" charset="-128"/>
              </a:rPr>
              <a:t>Business information systems as an organisational control mechanism</a:t>
            </a:r>
            <a:endParaRPr lang="en-GB" altLang="en-US" sz="1800" dirty="0">
              <a:solidFill>
                <a:schemeClr val="tx2"/>
              </a:solidFill>
              <a:latin typeface="Arial" panose="020B0604020202020204" pitchFamily="34" charset="0"/>
              <a:ea typeface="ＭＳ Ｐゴシック" panose="020B0600070205080204" pitchFamily="34" charset="-128"/>
            </a:endParaRPr>
          </a:p>
        </p:txBody>
      </p:sp>
      <p:pic>
        <p:nvPicPr>
          <p:cNvPr id="26626" name="Picture 9" descr="R:\Powerpoint\Pe_Uk\PE160-Bocij\Final files\Gif\ch02\C02NF003.gif">
            <a:extLst>
              <a:ext uri="{FF2B5EF4-FFF2-40B4-BE49-F238E27FC236}">
                <a16:creationId xmlns:a16="http://schemas.microsoft.com/office/drawing/2014/main" id="{8E3DD1C4-5CC7-4547-B50C-EE8C9A0798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425" y="757238"/>
            <a:ext cx="7931150" cy="4364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Rectangle 3">
            <a:extLst>
              <a:ext uri="{FF2B5EF4-FFF2-40B4-BE49-F238E27FC236}">
                <a16:creationId xmlns:a16="http://schemas.microsoft.com/office/drawing/2014/main" id="{C58ABCF2-5A03-1645-881F-1ABCB0B36933}"/>
              </a:ext>
            </a:extLst>
          </p:cNvPr>
          <p:cNvSpPr>
            <a:spLocks noChangeArrowheads="1"/>
          </p:cNvSpPr>
          <p:nvPr/>
        </p:nvSpPr>
        <p:spPr bwMode="auto">
          <a:xfrm>
            <a:off x="258762" y="5260975"/>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a:latin typeface="Arial" panose="020B0604020202020204" pitchFamily="34" charset="0"/>
              </a:rPr>
              <a:t>Paul BociJ, Andrew Greasley, Simon Hickie; Business Information Systems, 5th edn: Technology, Development and Management for the E-Business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3">
            <a:extLst>
              <a:ext uri="{FF2B5EF4-FFF2-40B4-BE49-F238E27FC236}">
                <a16:creationId xmlns:a16="http://schemas.microsoft.com/office/drawing/2014/main" id="{855225F7-2A0C-0041-BE63-11129EE9DE3B}"/>
              </a:ext>
            </a:extLst>
          </p:cNvPr>
          <p:cNvSpPr>
            <a:spLocks noGrp="1"/>
          </p:cNvSpPr>
          <p:nvPr>
            <p:ph type="body" idx="4294967295"/>
          </p:nvPr>
        </p:nvSpPr>
        <p:spPr>
          <a:xfrm>
            <a:off x="251519" y="1052736"/>
            <a:ext cx="8626475" cy="4290405"/>
          </a:xfrm>
        </p:spPr>
        <p:txBody>
          <a:bodyPr wrap="square">
            <a:spAutoFit/>
          </a:bodyPr>
          <a:lstStyle/>
          <a:p>
            <a:pPr marL="309563" indent="-309563" eaLnBrk="1" hangingPunct="1"/>
            <a:r>
              <a:rPr lang="en-US" altLang="en-US" sz="2200" i="1" dirty="0"/>
              <a:t>Systems can be complex and can be made up of other, smaller systems</a:t>
            </a:r>
            <a:r>
              <a:rPr lang="en-US" altLang="en-US" sz="2200" dirty="0"/>
              <a:t>. These are known as </a:t>
            </a:r>
            <a:r>
              <a:rPr lang="en-US" altLang="en-US" sz="2200" b="1" dirty="0"/>
              <a:t>subsystems </a:t>
            </a:r>
            <a:r>
              <a:rPr lang="en-US" altLang="en-US" sz="2200" b="1" dirty="0">
                <a:hlinkClick r:id="" action="ppaction://noaction"/>
              </a:rPr>
              <a:t>[5]</a:t>
            </a:r>
            <a:r>
              <a:rPr lang="en-US" altLang="en-US" sz="2200" dirty="0"/>
              <a:t>. Systems composed of one or more subsystems are sometimes referred to as </a:t>
            </a:r>
            <a:r>
              <a:rPr lang="en-US" altLang="en-US" sz="2200" b="1" dirty="0" err="1"/>
              <a:t>suprasystems</a:t>
            </a:r>
            <a:r>
              <a:rPr lang="en-US" altLang="en-US" sz="2200" b="1" dirty="0"/>
              <a:t> </a:t>
            </a:r>
            <a:r>
              <a:rPr lang="en-US" altLang="en-US" sz="2200" b="1" dirty="0">
                <a:hlinkClick r:id="" action="ppaction://noaction"/>
              </a:rPr>
              <a:t>[6]</a:t>
            </a:r>
            <a:r>
              <a:rPr lang="en-US" altLang="en-US" sz="2200" dirty="0"/>
              <a:t>. </a:t>
            </a:r>
          </a:p>
          <a:p>
            <a:pPr marL="309563" indent="-309563" eaLnBrk="1" hangingPunct="1"/>
            <a:endParaRPr lang="en-US" altLang="en-US" sz="2200" dirty="0"/>
          </a:p>
          <a:p>
            <a:pPr marL="309563" indent="-309563" eaLnBrk="1" hangingPunct="1"/>
            <a:r>
              <a:rPr lang="en-US" altLang="en-US" sz="2200" dirty="0"/>
              <a:t>The objective of a subsystem is to support the larger objective of the </a:t>
            </a:r>
            <a:r>
              <a:rPr lang="en-US" altLang="en-US" sz="2200" dirty="0" err="1"/>
              <a:t>suprasystem</a:t>
            </a:r>
            <a:r>
              <a:rPr lang="en-US" altLang="en-US" sz="2200" dirty="0"/>
              <a:t>. For an organisation, the subsystems such as marketing and finance would lie within the system’s boundary, while the following elements would lie outside as part of the business environment:</a:t>
            </a:r>
          </a:p>
          <a:p>
            <a:pPr marL="685800" lvl="1" indent="-369888" eaLnBrk="1" hangingPunct="1"/>
            <a:r>
              <a:rPr lang="en-US" altLang="en-US" sz="2000" dirty="0"/>
              <a:t>Customers, sales channel/distributors, suppliers, competitors, partners, government and legislation, the economy.</a:t>
            </a:r>
          </a:p>
        </p:txBody>
      </p:sp>
      <p:sp>
        <p:nvSpPr>
          <p:cNvPr id="28674" name="Rectangle 5">
            <a:extLst>
              <a:ext uri="{FF2B5EF4-FFF2-40B4-BE49-F238E27FC236}">
                <a16:creationId xmlns:a16="http://schemas.microsoft.com/office/drawing/2014/main" id="{597F114E-F00C-BF49-BDD1-73BDF2AEF4EF}"/>
              </a:ext>
            </a:extLst>
          </p:cNvPr>
          <p:cNvSpPr>
            <a:spLocks noGrp="1"/>
          </p:cNvSpPr>
          <p:nvPr>
            <p:ph type="title" idx="4294967295"/>
          </p:nvPr>
        </p:nvSpPr>
        <p:spPr>
          <a:xfrm>
            <a:off x="1028700" y="311150"/>
            <a:ext cx="7086600" cy="579438"/>
          </a:xfrm>
          <a:noFill/>
        </p:spPr>
        <p:txBody>
          <a:bodyPr/>
          <a:lstStyle/>
          <a:p>
            <a:pPr eaLnBrk="1" hangingPunct="1"/>
            <a:r>
              <a:rPr lang="en-GB" altLang="en-US" sz="3200"/>
              <a:t>System characteristics (Continued)</a:t>
            </a:r>
            <a:endParaRPr lang="en-US" altLang="en-US" sz="3200"/>
          </a:p>
        </p:txBody>
      </p:sp>
      <p:sp>
        <p:nvSpPr>
          <p:cNvPr id="28675" name="Rectangle 3">
            <a:extLst>
              <a:ext uri="{FF2B5EF4-FFF2-40B4-BE49-F238E27FC236}">
                <a16:creationId xmlns:a16="http://schemas.microsoft.com/office/drawing/2014/main" id="{8DB831B1-C403-804B-AB50-7742A940EDDB}"/>
              </a:ext>
            </a:extLst>
          </p:cNvPr>
          <p:cNvSpPr>
            <a:spLocks noChangeArrowheads="1"/>
          </p:cNvSpPr>
          <p:nvPr/>
        </p:nvSpPr>
        <p:spPr bwMode="auto">
          <a:xfrm>
            <a:off x="323528" y="5343141"/>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dirty="0">
                <a:latin typeface="Arial" panose="020B0604020202020204" pitchFamily="34" charset="0"/>
              </a:rPr>
              <a:t>Paul </a:t>
            </a:r>
            <a:r>
              <a:rPr lang="en-GB" altLang="en-US" sz="1000" i="1" dirty="0" err="1">
                <a:latin typeface="Arial" panose="020B0604020202020204" pitchFamily="34" charset="0"/>
              </a:rPr>
              <a:t>BociJ</a:t>
            </a:r>
            <a:r>
              <a:rPr lang="en-GB" altLang="en-US" sz="1000" i="1" dirty="0">
                <a:latin typeface="Arial" panose="020B0604020202020204" pitchFamily="34" charset="0"/>
              </a:rPr>
              <a:t>, Andrew Greasley, Simon </a:t>
            </a:r>
            <a:r>
              <a:rPr lang="en-GB" altLang="en-US" sz="1000" i="1" dirty="0" err="1">
                <a:latin typeface="Arial" panose="020B0604020202020204" pitchFamily="34" charset="0"/>
              </a:rPr>
              <a:t>Hickie</a:t>
            </a:r>
            <a:r>
              <a:rPr lang="en-GB" altLang="en-US" sz="1000" i="1" dirty="0">
                <a:latin typeface="Arial" panose="020B0604020202020204" pitchFamily="34" charset="0"/>
              </a:rPr>
              <a:t>; Business Information Systems, 5th </a:t>
            </a:r>
            <a:r>
              <a:rPr lang="en-GB" altLang="en-US" sz="1000" i="1" dirty="0" err="1">
                <a:latin typeface="Arial" panose="020B0604020202020204" pitchFamily="34" charset="0"/>
              </a:rPr>
              <a:t>edn</a:t>
            </a:r>
            <a:r>
              <a:rPr lang="en-GB" altLang="en-US" sz="1000" i="1" dirty="0">
                <a:latin typeface="Arial" panose="020B0604020202020204" pitchFamily="34" charset="0"/>
              </a:rPr>
              <a:t>: Technology, Development and Management for the E-Business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1506">
                                            <p:txEl>
                                              <p:pRg st="0" end="0"/>
                                            </p:txEl>
                                          </p:spTgt>
                                        </p:tgtEl>
                                        <p:attrNameLst>
                                          <p:attrName>style.visibility</p:attrName>
                                        </p:attrNameLst>
                                      </p:cBhvr>
                                      <p:to>
                                        <p:strVal val="visible"/>
                                      </p:to>
                                    </p:set>
                                    <p:anim calcmode="lin" valueType="num">
                                      <p:cBhvr additive="base">
                                        <p:cTn id="7" dur="500" fill="hold"/>
                                        <p:tgtEl>
                                          <p:spTgt spid="2150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150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1506">
                                            <p:txEl>
                                              <p:pRg st="2" end="2"/>
                                            </p:txEl>
                                          </p:spTgt>
                                        </p:tgtEl>
                                        <p:attrNameLst>
                                          <p:attrName>style.visibility</p:attrName>
                                        </p:attrNameLst>
                                      </p:cBhvr>
                                      <p:to>
                                        <p:strVal val="visible"/>
                                      </p:to>
                                    </p:set>
                                    <p:anim calcmode="lin" valueType="num">
                                      <p:cBhvr additive="base">
                                        <p:cTn id="13" dur="500" fill="hold"/>
                                        <p:tgtEl>
                                          <p:spTgt spid="21506">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1506">
                                            <p:txEl>
                                              <p:pRg st="2" end="2"/>
                                            </p:txEl>
                                          </p:spTgt>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21506">
                                            <p:txEl>
                                              <p:pRg st="3" end="3"/>
                                            </p:txEl>
                                          </p:spTgt>
                                        </p:tgtEl>
                                        <p:attrNameLst>
                                          <p:attrName>style.visibility</p:attrName>
                                        </p:attrNameLst>
                                      </p:cBhvr>
                                      <p:to>
                                        <p:strVal val="visible"/>
                                      </p:to>
                                    </p:set>
                                    <p:anim calcmode="lin" valueType="num">
                                      <p:cBhvr additive="base">
                                        <p:cTn id="17" dur="500" fill="hold"/>
                                        <p:tgtEl>
                                          <p:spTgt spid="21506">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1506">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1" name="Rectangle 1026">
            <a:extLst>
              <a:ext uri="{FF2B5EF4-FFF2-40B4-BE49-F238E27FC236}">
                <a16:creationId xmlns:a16="http://schemas.microsoft.com/office/drawing/2014/main" id="{5555CC48-35F1-764F-A134-2C4306ECEAA8}"/>
              </a:ext>
            </a:extLst>
          </p:cNvPr>
          <p:cNvSpPr>
            <a:spLocks noGrp="1"/>
          </p:cNvSpPr>
          <p:nvPr>
            <p:ph type="title" idx="4294967295"/>
          </p:nvPr>
        </p:nvSpPr>
        <p:spPr>
          <a:xfrm>
            <a:off x="381000" y="312738"/>
            <a:ext cx="8382000" cy="579437"/>
          </a:xfrm>
        </p:spPr>
        <p:txBody>
          <a:bodyPr/>
          <a:lstStyle/>
          <a:p>
            <a:pPr eaLnBrk="1" hangingPunct="1"/>
            <a:r>
              <a:rPr lang="en-GB" altLang="en-US" sz="3200"/>
              <a:t>System characteristics (Continued)</a:t>
            </a:r>
            <a:endParaRPr lang="en-US" altLang="en-US" sz="3200"/>
          </a:p>
        </p:txBody>
      </p:sp>
      <p:sp>
        <p:nvSpPr>
          <p:cNvPr id="23555" name="Rectangle 1027">
            <a:extLst>
              <a:ext uri="{FF2B5EF4-FFF2-40B4-BE49-F238E27FC236}">
                <a16:creationId xmlns:a16="http://schemas.microsoft.com/office/drawing/2014/main" id="{69D3E11D-D4EB-5C44-A4E4-B3A3C9129C20}"/>
              </a:ext>
            </a:extLst>
          </p:cNvPr>
          <p:cNvSpPr>
            <a:spLocks noGrp="1"/>
          </p:cNvSpPr>
          <p:nvPr>
            <p:ph type="body" idx="4294967295"/>
          </p:nvPr>
        </p:nvSpPr>
        <p:spPr>
          <a:xfrm>
            <a:off x="179512" y="892175"/>
            <a:ext cx="8784976" cy="4401205"/>
          </a:xfrm>
        </p:spPr>
        <p:txBody>
          <a:bodyPr wrap="square">
            <a:spAutoFit/>
          </a:bodyPr>
          <a:lstStyle/>
          <a:p>
            <a:pPr marL="309563" indent="-309563" eaLnBrk="1" hangingPunct="1"/>
            <a:r>
              <a:rPr lang="en-US" altLang="en-US" sz="2000" dirty="0"/>
              <a:t>An organisation will interact with all these elements that are beyond the system boundary in the environment. We refer to this as an </a:t>
            </a:r>
            <a:r>
              <a:rPr lang="en-US" altLang="en-US" sz="2000" b="1" dirty="0"/>
              <a:t>open system </a:t>
            </a:r>
            <a:r>
              <a:rPr lang="en-US" altLang="en-US" sz="2000" b="1" dirty="0">
                <a:hlinkClick r:id="" action="ppaction://noaction"/>
              </a:rPr>
              <a:t>[7]</a:t>
            </a:r>
            <a:r>
              <a:rPr lang="en-US" altLang="en-US" sz="2000" dirty="0"/>
              <a:t>. Most information systems will fall into this category since they will accept input and will react to it. Totally </a:t>
            </a:r>
            <a:r>
              <a:rPr lang="en-US" altLang="en-US" sz="2000" b="1" dirty="0"/>
              <a:t>closed </a:t>
            </a:r>
            <a:r>
              <a:rPr lang="en-US" altLang="en-US" sz="2000" b="1" dirty="0">
                <a:hlinkClick r:id="" action="ppaction://noaction"/>
              </a:rPr>
              <a:t>[8]</a:t>
            </a:r>
            <a:r>
              <a:rPr lang="en-US" altLang="en-US" sz="2000" dirty="0"/>
              <a:t> systems which do not interact with their environment are unusual.</a:t>
            </a:r>
          </a:p>
          <a:p>
            <a:pPr marL="309563" indent="-309563" eaLnBrk="1" hangingPunct="1"/>
            <a:endParaRPr lang="en-US" altLang="en-US" sz="2000" b="1" dirty="0"/>
          </a:p>
          <a:p>
            <a:pPr marL="0" indent="0" eaLnBrk="1" hangingPunct="1">
              <a:buNone/>
            </a:pPr>
            <a:r>
              <a:rPr lang="en-US" altLang="en-US" sz="2000" dirty="0">
                <a:solidFill>
                  <a:srgbClr val="0070C0"/>
                </a:solidFill>
              </a:rPr>
              <a:t>[5] </a:t>
            </a:r>
            <a:r>
              <a:rPr lang="en-US" altLang="en-US" sz="2000" b="1" dirty="0"/>
              <a:t>Subsystem</a:t>
            </a:r>
            <a:r>
              <a:rPr lang="en-US" altLang="en-US" sz="2000" dirty="0"/>
              <a:t>: Large systems can be composed of one or more smaller systems known as subsystems.</a:t>
            </a:r>
          </a:p>
          <a:p>
            <a:pPr marL="0" indent="0" eaLnBrk="1" hangingPunct="1">
              <a:buNone/>
            </a:pPr>
            <a:r>
              <a:rPr lang="en-US" altLang="en-US" sz="2000" dirty="0">
                <a:solidFill>
                  <a:srgbClr val="0070C0"/>
                </a:solidFill>
              </a:rPr>
              <a:t>[6] </a:t>
            </a:r>
            <a:r>
              <a:rPr lang="en-US" altLang="en-US" sz="2000" b="1" dirty="0" err="1"/>
              <a:t>Suprasystem</a:t>
            </a:r>
            <a:r>
              <a:rPr lang="en-US" altLang="en-US" sz="2000" dirty="0"/>
              <a:t>: A larger system made up of one or more smaller systems (</a:t>
            </a:r>
            <a:r>
              <a:rPr lang="en-US" altLang="en-US" sz="2000" i="1" dirty="0"/>
              <a:t>subsystems</a:t>
            </a:r>
            <a:r>
              <a:rPr lang="en-US" altLang="en-US" sz="2000" dirty="0"/>
              <a:t>).</a:t>
            </a:r>
          </a:p>
          <a:p>
            <a:pPr marL="0" indent="0" eaLnBrk="1" hangingPunct="1">
              <a:buNone/>
            </a:pPr>
            <a:r>
              <a:rPr lang="en-US" altLang="en-US" sz="2000" dirty="0">
                <a:solidFill>
                  <a:srgbClr val="0070C0"/>
                </a:solidFill>
              </a:rPr>
              <a:t>[7] </a:t>
            </a:r>
            <a:r>
              <a:rPr lang="en-US" altLang="en-US" sz="2000" b="1" dirty="0"/>
              <a:t>Open system</a:t>
            </a:r>
            <a:r>
              <a:rPr lang="en-US" altLang="en-US" sz="2000" dirty="0"/>
              <a:t>: Interaction occurs with elements beyond the system boundary.</a:t>
            </a:r>
          </a:p>
          <a:p>
            <a:pPr marL="0" indent="0" eaLnBrk="1" hangingPunct="1">
              <a:buNone/>
            </a:pPr>
            <a:r>
              <a:rPr lang="en-US" altLang="en-US" sz="2000" dirty="0">
                <a:solidFill>
                  <a:srgbClr val="0070C0"/>
                </a:solidFill>
              </a:rPr>
              <a:t>[8] </a:t>
            </a:r>
            <a:r>
              <a:rPr lang="en-US" altLang="en-US" sz="2000" b="1" dirty="0"/>
              <a:t>Closed system</a:t>
            </a:r>
            <a:r>
              <a:rPr lang="en-US" altLang="en-US" sz="2000" dirty="0"/>
              <a:t>: No or limited interaction occurs with the environment.</a:t>
            </a:r>
            <a:endParaRPr lang="en-US" altLang="en-US" sz="2000" dirty="0">
              <a:hlinkClick r:id="" action="ppaction://noaction"/>
            </a:endParaRPr>
          </a:p>
        </p:txBody>
      </p:sp>
      <p:sp>
        <p:nvSpPr>
          <p:cNvPr id="30723" name="Rectangle 3">
            <a:extLst>
              <a:ext uri="{FF2B5EF4-FFF2-40B4-BE49-F238E27FC236}">
                <a16:creationId xmlns:a16="http://schemas.microsoft.com/office/drawing/2014/main" id="{11FB65F1-1D6F-5B46-AC8D-C98ACB7B9976}"/>
              </a:ext>
            </a:extLst>
          </p:cNvPr>
          <p:cNvSpPr>
            <a:spLocks noChangeArrowheads="1"/>
          </p:cNvSpPr>
          <p:nvPr/>
        </p:nvSpPr>
        <p:spPr bwMode="auto">
          <a:xfrm>
            <a:off x="258762" y="5312589"/>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a:latin typeface="Arial" panose="020B0604020202020204" pitchFamily="34" charset="0"/>
              </a:rPr>
              <a:t>Paul BociJ, Andrew Greasley, Simon Hickie; Business Information Systems, 5th edn: Technology, Development and Management for the E-Business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anim calcmode="lin" valueType="num">
                                      <p:cBhvr additive="base">
                                        <p:cTn id="13" dur="500" fill="hold"/>
                                        <p:tgtEl>
                                          <p:spTgt spid="23555">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355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anim calcmode="lin" valueType="num">
                                      <p:cBhvr additive="base">
                                        <p:cTn id="19" dur="500" fill="hold"/>
                                        <p:tgtEl>
                                          <p:spTgt spid="23555">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355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3555">
                                            <p:txEl>
                                              <p:pRg st="4" end="4"/>
                                            </p:txEl>
                                          </p:spTgt>
                                        </p:tgtEl>
                                        <p:attrNameLst>
                                          <p:attrName>style.visibility</p:attrName>
                                        </p:attrNameLst>
                                      </p:cBhvr>
                                      <p:to>
                                        <p:strVal val="visible"/>
                                      </p:to>
                                    </p:set>
                                    <p:anim calcmode="lin" valueType="num">
                                      <p:cBhvr additive="base">
                                        <p:cTn id="25" dur="500" fill="hold"/>
                                        <p:tgtEl>
                                          <p:spTgt spid="23555">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355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3555">
                                            <p:txEl>
                                              <p:pRg st="5" end="5"/>
                                            </p:txEl>
                                          </p:spTgt>
                                        </p:tgtEl>
                                        <p:attrNameLst>
                                          <p:attrName>style.visibility</p:attrName>
                                        </p:attrNameLst>
                                      </p:cBhvr>
                                      <p:to>
                                        <p:strVal val="visible"/>
                                      </p:to>
                                    </p:set>
                                    <p:anim calcmode="lin" valueType="num">
                                      <p:cBhvr additive="base">
                                        <p:cTn id="31" dur="500" fill="hold"/>
                                        <p:tgtEl>
                                          <p:spTgt spid="23555">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3555">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ext Box 4">
            <a:extLst>
              <a:ext uri="{FF2B5EF4-FFF2-40B4-BE49-F238E27FC236}">
                <a16:creationId xmlns:a16="http://schemas.microsoft.com/office/drawing/2014/main" id="{7EF06932-7718-914F-989C-BCD84D8C1CE8}"/>
              </a:ext>
            </a:extLst>
          </p:cNvPr>
          <p:cNvSpPr txBox="1">
            <a:spLocks noChangeArrowheads="1"/>
          </p:cNvSpPr>
          <p:nvPr/>
        </p:nvSpPr>
        <p:spPr bwMode="auto">
          <a:xfrm>
            <a:off x="2971612" y="476672"/>
            <a:ext cx="324078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US" altLang="en-US" sz="1800" dirty="0">
                <a:solidFill>
                  <a:schemeClr val="tx2"/>
                </a:solidFill>
                <a:latin typeface="Arial" panose="020B0604020202020204" pitchFamily="34" charset="0"/>
                <a:ea typeface="ＭＳ Ｐゴシック" panose="020B0600070205080204" pitchFamily="34" charset="-128"/>
              </a:rPr>
              <a:t>A generic </a:t>
            </a:r>
            <a:r>
              <a:rPr lang="en-US" altLang="en-US" sz="1800" u="sng" dirty="0">
                <a:solidFill>
                  <a:schemeClr val="tx2"/>
                </a:solidFill>
                <a:latin typeface="Arial" panose="020B0604020202020204" pitchFamily="34" charset="0"/>
                <a:ea typeface="ＭＳ Ｐゴシック" panose="020B0600070205080204" pitchFamily="34" charset="-128"/>
              </a:rPr>
              <a:t>open-loop</a:t>
            </a:r>
            <a:r>
              <a:rPr lang="en-US" altLang="en-US" sz="1800" dirty="0">
                <a:solidFill>
                  <a:schemeClr val="tx2"/>
                </a:solidFill>
                <a:latin typeface="Arial" panose="020B0604020202020204" pitchFamily="34" charset="0"/>
                <a:ea typeface="ＭＳ Ｐゴシック" panose="020B0600070205080204" pitchFamily="34" charset="-128"/>
              </a:rPr>
              <a:t> system</a:t>
            </a:r>
            <a:endParaRPr lang="en-GB" altLang="en-US" sz="1800" dirty="0">
              <a:solidFill>
                <a:schemeClr val="tx2"/>
              </a:solidFill>
              <a:latin typeface="Arial" panose="020B0604020202020204" pitchFamily="34" charset="0"/>
              <a:ea typeface="ＭＳ Ｐゴシック" panose="020B0600070205080204" pitchFamily="34" charset="-128"/>
            </a:endParaRPr>
          </a:p>
        </p:txBody>
      </p:sp>
      <p:pic>
        <p:nvPicPr>
          <p:cNvPr id="32770" name="Picture 9" descr="R:\Powerpoint\Pe_Uk\PE160-Bocij\Final files\Gif\ch02\C02NF004.gif">
            <a:extLst>
              <a:ext uri="{FF2B5EF4-FFF2-40B4-BE49-F238E27FC236}">
                <a16:creationId xmlns:a16="http://schemas.microsoft.com/office/drawing/2014/main" id="{96A1B9E7-7FF6-F64A-8C1A-734C1FF4CE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166812"/>
            <a:ext cx="8382000"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1" name="Rectangle 3">
            <a:extLst>
              <a:ext uri="{FF2B5EF4-FFF2-40B4-BE49-F238E27FC236}">
                <a16:creationId xmlns:a16="http://schemas.microsoft.com/office/drawing/2014/main" id="{BFFCEDF4-218C-734B-87E8-483CFED00467}"/>
              </a:ext>
            </a:extLst>
          </p:cNvPr>
          <p:cNvSpPr>
            <a:spLocks noChangeArrowheads="1"/>
          </p:cNvSpPr>
          <p:nvPr/>
        </p:nvSpPr>
        <p:spPr bwMode="auto">
          <a:xfrm>
            <a:off x="278766" y="4797152"/>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dirty="0">
                <a:latin typeface="Arial" panose="020B0604020202020204" pitchFamily="34" charset="0"/>
              </a:rPr>
              <a:t>Paul </a:t>
            </a:r>
            <a:r>
              <a:rPr lang="en-GB" altLang="en-US" sz="1000" i="1" dirty="0" err="1">
                <a:latin typeface="Arial" panose="020B0604020202020204" pitchFamily="34" charset="0"/>
              </a:rPr>
              <a:t>BociJ</a:t>
            </a:r>
            <a:r>
              <a:rPr lang="en-GB" altLang="en-US" sz="1000" i="1" dirty="0">
                <a:latin typeface="Arial" panose="020B0604020202020204" pitchFamily="34" charset="0"/>
              </a:rPr>
              <a:t>, Andrew Greasley, Simon </a:t>
            </a:r>
            <a:r>
              <a:rPr lang="en-GB" altLang="en-US" sz="1000" i="1" dirty="0" err="1">
                <a:latin typeface="Arial" panose="020B0604020202020204" pitchFamily="34" charset="0"/>
              </a:rPr>
              <a:t>Hickie</a:t>
            </a:r>
            <a:r>
              <a:rPr lang="en-GB" altLang="en-US" sz="1000" i="1" dirty="0">
                <a:latin typeface="Arial" panose="020B0604020202020204" pitchFamily="34" charset="0"/>
              </a:rPr>
              <a:t>; Business Information Systems, 5th </a:t>
            </a:r>
            <a:r>
              <a:rPr lang="en-GB" altLang="en-US" sz="1000" i="1" dirty="0" err="1">
                <a:latin typeface="Arial" panose="020B0604020202020204" pitchFamily="34" charset="0"/>
              </a:rPr>
              <a:t>edn</a:t>
            </a:r>
            <a:r>
              <a:rPr lang="en-GB" altLang="en-US" sz="1000" i="1" dirty="0">
                <a:latin typeface="Arial" panose="020B0604020202020204" pitchFamily="34" charset="0"/>
              </a:rPr>
              <a:t>: Technology, Development and Management for the E-Business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ext Box 4">
            <a:extLst>
              <a:ext uri="{FF2B5EF4-FFF2-40B4-BE49-F238E27FC236}">
                <a16:creationId xmlns:a16="http://schemas.microsoft.com/office/drawing/2014/main" id="{0174C082-5536-CB4F-AE06-C5BE38F56336}"/>
              </a:ext>
            </a:extLst>
          </p:cNvPr>
          <p:cNvSpPr txBox="1">
            <a:spLocks noChangeArrowheads="1"/>
          </p:cNvSpPr>
          <p:nvPr/>
        </p:nvSpPr>
        <p:spPr bwMode="auto">
          <a:xfrm>
            <a:off x="2166540" y="392800"/>
            <a:ext cx="532844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US" altLang="en-US" sz="1800" dirty="0">
                <a:solidFill>
                  <a:schemeClr val="tx2"/>
                </a:solidFill>
                <a:latin typeface="Arial" panose="020B0604020202020204" pitchFamily="34" charset="0"/>
                <a:ea typeface="ＭＳ Ｐゴシック" panose="020B0600070205080204" pitchFamily="34" charset="-128"/>
              </a:rPr>
              <a:t>A generic closed-loop </a:t>
            </a:r>
            <a:r>
              <a:rPr lang="en-US" altLang="en-US" sz="1800" u="sng" dirty="0">
                <a:solidFill>
                  <a:schemeClr val="tx2"/>
                </a:solidFill>
                <a:latin typeface="Arial" panose="020B0604020202020204" pitchFamily="34" charset="0"/>
                <a:ea typeface="ＭＳ Ｐゴシック" panose="020B0600070205080204" pitchFamily="34" charset="-128"/>
              </a:rPr>
              <a:t>feedback</a:t>
            </a:r>
            <a:r>
              <a:rPr lang="en-US" altLang="en-US" sz="1800" dirty="0">
                <a:solidFill>
                  <a:schemeClr val="tx2"/>
                </a:solidFill>
                <a:latin typeface="Arial" panose="020B0604020202020204" pitchFamily="34" charset="0"/>
                <a:ea typeface="ＭＳ Ｐゴシック" panose="020B0600070205080204" pitchFamily="34" charset="-128"/>
              </a:rPr>
              <a:t> control system</a:t>
            </a:r>
            <a:endParaRPr lang="en-GB" altLang="en-US" sz="1800" dirty="0">
              <a:solidFill>
                <a:schemeClr val="tx2"/>
              </a:solidFill>
              <a:latin typeface="Arial" panose="020B0604020202020204" pitchFamily="34" charset="0"/>
              <a:ea typeface="ＭＳ Ｐゴシック" panose="020B0600070205080204" pitchFamily="34" charset="-128"/>
            </a:endParaRPr>
          </a:p>
        </p:txBody>
      </p:sp>
      <p:pic>
        <p:nvPicPr>
          <p:cNvPr id="34818" name="Picture 10" descr="R:\Powerpoint\Pe_Uk\PE160-Bocij\Final files\Gif\ch02\C02NF005.gif">
            <a:extLst>
              <a:ext uri="{FF2B5EF4-FFF2-40B4-BE49-F238E27FC236}">
                <a16:creationId xmlns:a16="http://schemas.microsoft.com/office/drawing/2014/main" id="{6B52A798-ECEB-A840-9FDC-5E6677129B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900" y="1001713"/>
            <a:ext cx="7950200" cy="3795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19" name="Rectangle 3">
            <a:extLst>
              <a:ext uri="{FF2B5EF4-FFF2-40B4-BE49-F238E27FC236}">
                <a16:creationId xmlns:a16="http://schemas.microsoft.com/office/drawing/2014/main" id="{B200B4AC-2C77-5848-9F90-E8CE2218D1EB}"/>
              </a:ext>
            </a:extLst>
          </p:cNvPr>
          <p:cNvSpPr>
            <a:spLocks noChangeArrowheads="1"/>
          </p:cNvSpPr>
          <p:nvPr/>
        </p:nvSpPr>
        <p:spPr bwMode="auto">
          <a:xfrm>
            <a:off x="517525" y="5373688"/>
            <a:ext cx="862647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a:latin typeface="Arial" panose="020B0604020202020204" pitchFamily="34" charset="0"/>
              </a:rPr>
              <a:t>Paul BociJ, Andrew Greasley, Simon Hickie; Business Information Systems, 5th edn: Technology, Development and Management for the E-Business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ext Box 4">
            <a:extLst>
              <a:ext uri="{FF2B5EF4-FFF2-40B4-BE49-F238E27FC236}">
                <a16:creationId xmlns:a16="http://schemas.microsoft.com/office/drawing/2014/main" id="{330405ED-DD94-214A-BF68-13596857C94B}"/>
              </a:ext>
            </a:extLst>
          </p:cNvPr>
          <p:cNvSpPr txBox="1">
            <a:spLocks noChangeArrowheads="1"/>
          </p:cNvSpPr>
          <p:nvPr/>
        </p:nvSpPr>
        <p:spPr bwMode="auto">
          <a:xfrm>
            <a:off x="1864531" y="401520"/>
            <a:ext cx="568848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US" altLang="en-US" sz="1800" dirty="0">
                <a:solidFill>
                  <a:schemeClr val="tx2"/>
                </a:solidFill>
                <a:latin typeface="Arial" panose="020B0604020202020204" pitchFamily="34" charset="0"/>
                <a:ea typeface="ＭＳ Ｐゴシック" panose="020B0600070205080204" pitchFamily="34" charset="-128"/>
              </a:rPr>
              <a:t>A generic closed-loop </a:t>
            </a:r>
            <a:r>
              <a:rPr lang="en-US" altLang="en-US" sz="1800" u="sng" dirty="0">
                <a:solidFill>
                  <a:schemeClr val="tx2"/>
                </a:solidFill>
                <a:latin typeface="Arial" panose="020B0604020202020204" pitchFamily="34" charset="0"/>
                <a:ea typeface="ＭＳ Ｐゴシック" panose="020B0600070205080204" pitchFamily="34" charset="-128"/>
              </a:rPr>
              <a:t>feedforward</a:t>
            </a:r>
            <a:r>
              <a:rPr lang="en-US" altLang="en-US" sz="1800" dirty="0">
                <a:solidFill>
                  <a:schemeClr val="tx2"/>
                </a:solidFill>
                <a:latin typeface="Arial" panose="020B0604020202020204" pitchFamily="34" charset="0"/>
                <a:ea typeface="ＭＳ Ｐゴシック" panose="020B0600070205080204" pitchFamily="34" charset="-128"/>
              </a:rPr>
              <a:t> control system</a:t>
            </a:r>
            <a:endParaRPr lang="en-GB" altLang="en-US" sz="1800" dirty="0">
              <a:solidFill>
                <a:schemeClr val="tx2"/>
              </a:solidFill>
              <a:latin typeface="Arial" panose="020B0604020202020204" pitchFamily="34" charset="0"/>
              <a:ea typeface="ＭＳ Ｐゴシック" panose="020B0600070205080204" pitchFamily="34" charset="-128"/>
            </a:endParaRPr>
          </a:p>
        </p:txBody>
      </p:sp>
      <p:pic>
        <p:nvPicPr>
          <p:cNvPr id="36866" name="Picture 9" descr="R:\Powerpoint\Pe_Uk\PE160-Bocij\Final files\Gif\ch02\C02NF006.gif">
            <a:extLst>
              <a:ext uri="{FF2B5EF4-FFF2-40B4-BE49-F238E27FC236}">
                <a16:creationId xmlns:a16="http://schemas.microsoft.com/office/drawing/2014/main" id="{58CA8682-46A5-BC49-AFBF-AA8429472F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313" y="987425"/>
            <a:ext cx="7953375" cy="3795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7" name="Rectangle 3">
            <a:extLst>
              <a:ext uri="{FF2B5EF4-FFF2-40B4-BE49-F238E27FC236}">
                <a16:creationId xmlns:a16="http://schemas.microsoft.com/office/drawing/2014/main" id="{9A131A38-6EC4-6F40-A0F2-ABE439353A81}"/>
              </a:ext>
            </a:extLst>
          </p:cNvPr>
          <p:cNvSpPr>
            <a:spLocks noChangeArrowheads="1"/>
          </p:cNvSpPr>
          <p:nvPr/>
        </p:nvSpPr>
        <p:spPr bwMode="auto">
          <a:xfrm>
            <a:off x="395536" y="5013176"/>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dirty="0">
                <a:latin typeface="Arial" panose="020B0604020202020204" pitchFamily="34" charset="0"/>
              </a:rPr>
              <a:t>Paul </a:t>
            </a:r>
            <a:r>
              <a:rPr lang="en-GB" altLang="en-US" sz="1000" i="1" dirty="0" err="1">
                <a:latin typeface="Arial" panose="020B0604020202020204" pitchFamily="34" charset="0"/>
              </a:rPr>
              <a:t>BociJ</a:t>
            </a:r>
            <a:r>
              <a:rPr lang="en-GB" altLang="en-US" sz="1000" i="1" dirty="0">
                <a:latin typeface="Arial" panose="020B0604020202020204" pitchFamily="34" charset="0"/>
              </a:rPr>
              <a:t>, Andrew Greasley, Simon </a:t>
            </a:r>
            <a:r>
              <a:rPr lang="en-GB" altLang="en-US" sz="1000" i="1" dirty="0" err="1">
                <a:latin typeface="Arial" panose="020B0604020202020204" pitchFamily="34" charset="0"/>
              </a:rPr>
              <a:t>Hickie</a:t>
            </a:r>
            <a:r>
              <a:rPr lang="en-GB" altLang="en-US" sz="1000" i="1" dirty="0">
                <a:latin typeface="Arial" panose="020B0604020202020204" pitchFamily="34" charset="0"/>
              </a:rPr>
              <a:t>; Business Information Systems, 5th </a:t>
            </a:r>
            <a:r>
              <a:rPr lang="en-GB" altLang="en-US" sz="1000" i="1" dirty="0" err="1">
                <a:latin typeface="Arial" panose="020B0604020202020204" pitchFamily="34" charset="0"/>
              </a:rPr>
              <a:t>edn</a:t>
            </a:r>
            <a:r>
              <a:rPr lang="en-GB" altLang="en-US" sz="1000" i="1" dirty="0">
                <a:latin typeface="Arial" panose="020B0604020202020204" pitchFamily="34" charset="0"/>
              </a:rPr>
              <a:t>: Technology, Development and Management for the E-Business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3">
            <a:extLst>
              <a:ext uri="{FF2B5EF4-FFF2-40B4-BE49-F238E27FC236}">
                <a16:creationId xmlns:a16="http://schemas.microsoft.com/office/drawing/2014/main" id="{5EA7A890-9930-0F46-861B-A4B0BAEEF382}"/>
              </a:ext>
            </a:extLst>
          </p:cNvPr>
          <p:cNvSpPr>
            <a:spLocks noGrp="1"/>
          </p:cNvSpPr>
          <p:nvPr>
            <p:ph type="title"/>
          </p:nvPr>
        </p:nvSpPr>
        <p:spPr>
          <a:xfrm>
            <a:off x="539552" y="1628800"/>
            <a:ext cx="8429823" cy="1863700"/>
          </a:xfrm>
        </p:spPr>
        <p:txBody>
          <a:bodyPr/>
          <a:lstStyle/>
          <a:p>
            <a:r>
              <a:rPr lang="en-GB" altLang="en-US" sz="3200" b="1" dirty="0"/>
              <a:t>Activity 1:</a:t>
            </a:r>
            <a:br>
              <a:rPr lang="en-GB" altLang="en-US" sz="3200" b="1" dirty="0"/>
            </a:br>
            <a:r>
              <a:rPr lang="en-GB" altLang="en-US" sz="3200" b="1" dirty="0"/>
              <a:t> </a:t>
            </a:r>
            <a:r>
              <a:rPr lang="en-GB" altLang="en-US" sz="3200" dirty="0"/>
              <a:t>Can you Identify a system and a range of typical inputs, processes and outputs at BLC?</a:t>
            </a:r>
          </a:p>
        </p:txBody>
      </p:sp>
      <p:sp>
        <p:nvSpPr>
          <p:cNvPr id="38914" name="Date Placeholder 1">
            <a:extLst>
              <a:ext uri="{FF2B5EF4-FFF2-40B4-BE49-F238E27FC236}">
                <a16:creationId xmlns:a16="http://schemas.microsoft.com/office/drawing/2014/main" id="{5449ACB1-7A3B-154C-BCAC-7A7E0ED4CB02}"/>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B94DA24-D187-BD46-BC78-0A0D1ED0D2F0}" type="datetime1">
              <a:rPr lang="en-GB" altLang="en-US" sz="1000">
                <a:solidFill>
                  <a:srgbClr val="898989"/>
                </a:solidFill>
              </a:rPr>
              <a:pPr>
                <a:spcBef>
                  <a:spcPct val="0"/>
                </a:spcBef>
                <a:buFontTx/>
                <a:buNone/>
              </a:pPr>
              <a:t>29/06/2021</a:t>
            </a:fld>
            <a:endParaRPr lang="en-GB" altLang="en-US" sz="1000">
              <a:solidFill>
                <a:srgbClr val="898989"/>
              </a:solidFill>
            </a:endParaRPr>
          </a:p>
        </p:txBody>
      </p:sp>
      <p:sp>
        <p:nvSpPr>
          <p:cNvPr id="38915" name="Slide Number Placeholder 2">
            <a:extLst>
              <a:ext uri="{FF2B5EF4-FFF2-40B4-BE49-F238E27FC236}">
                <a16:creationId xmlns:a16="http://schemas.microsoft.com/office/drawing/2014/main" id="{503ADAAB-B293-A94A-9621-494A680CA743}"/>
              </a:ext>
            </a:extLst>
          </p:cNvPr>
          <p:cNvSpPr>
            <a:spLocks noGrp="1"/>
          </p:cNvSpPr>
          <p:nvPr>
            <p:ph type="sldNum" sz="quarter" idx="12"/>
          </p:nvPr>
        </p:nvSpPr>
        <p:spPr bwMode="auto">
          <a:xfrm>
            <a:off x="8413750" y="6381750"/>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FCA345D-71E4-7242-9D38-DF711FCD857C}" type="slidenum">
              <a:rPr lang="en-GB" altLang="en-US" sz="1200">
                <a:solidFill>
                  <a:srgbClr val="898989"/>
                </a:solidFill>
              </a:rPr>
              <a:pPr>
                <a:spcBef>
                  <a:spcPct val="0"/>
                </a:spcBef>
                <a:buFontTx/>
                <a:buNone/>
              </a:pPr>
              <a:t>18</a:t>
            </a:fld>
            <a:endParaRPr lang="en-GB" altLang="en-US" sz="1200">
              <a:solidFill>
                <a:srgbClr val="898989"/>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Date Placeholder 3">
            <a:extLst>
              <a:ext uri="{FF2B5EF4-FFF2-40B4-BE49-F238E27FC236}">
                <a16:creationId xmlns:a16="http://schemas.microsoft.com/office/drawing/2014/main" id="{21859042-E4E7-194C-9CFC-E9B6D5372E89}"/>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5C6F516-0402-8142-896D-B9D5E6B9B057}" type="datetime1">
              <a:rPr lang="en-GB" altLang="en-US" sz="1000">
                <a:solidFill>
                  <a:srgbClr val="898989"/>
                </a:solidFill>
              </a:rPr>
              <a:pPr>
                <a:spcBef>
                  <a:spcPct val="0"/>
                </a:spcBef>
                <a:buFontTx/>
                <a:buNone/>
              </a:pPr>
              <a:t>29/06/2021</a:t>
            </a:fld>
            <a:endParaRPr lang="en-GB" altLang="en-US" sz="1000">
              <a:solidFill>
                <a:srgbClr val="898989"/>
              </a:solidFill>
            </a:endParaRPr>
          </a:p>
        </p:txBody>
      </p:sp>
      <p:sp>
        <p:nvSpPr>
          <p:cNvPr id="39938" name="Slide Number Placeholder 4">
            <a:extLst>
              <a:ext uri="{FF2B5EF4-FFF2-40B4-BE49-F238E27FC236}">
                <a16:creationId xmlns:a16="http://schemas.microsoft.com/office/drawing/2014/main" id="{0F0E1174-B2B4-CC41-8079-752244A3FD35}"/>
              </a:ext>
            </a:extLst>
          </p:cNvPr>
          <p:cNvSpPr>
            <a:spLocks noGrp="1"/>
          </p:cNvSpPr>
          <p:nvPr>
            <p:ph type="sldNum" sz="quarter" idx="11"/>
          </p:nvPr>
        </p:nvSpPr>
        <p:spPr bwMode="auto">
          <a:xfrm>
            <a:off x="8413750" y="6381750"/>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64B4E7C-DCB0-F440-8A0D-768F85390578}" type="slidenum">
              <a:rPr lang="en-GB" altLang="en-US" sz="1200">
                <a:solidFill>
                  <a:srgbClr val="898989"/>
                </a:solidFill>
              </a:rPr>
              <a:pPr>
                <a:spcBef>
                  <a:spcPct val="0"/>
                </a:spcBef>
                <a:buFontTx/>
                <a:buNone/>
              </a:pPr>
              <a:t>19</a:t>
            </a:fld>
            <a:endParaRPr lang="en-GB" altLang="en-US" sz="1200">
              <a:solidFill>
                <a:srgbClr val="898989"/>
              </a:solidFill>
            </a:endParaRPr>
          </a:p>
        </p:txBody>
      </p:sp>
      <p:pic>
        <p:nvPicPr>
          <p:cNvPr id="39939" name="Picture 5">
            <a:extLst>
              <a:ext uri="{FF2B5EF4-FFF2-40B4-BE49-F238E27FC236}">
                <a16:creationId xmlns:a16="http://schemas.microsoft.com/office/drawing/2014/main" id="{1F8215C6-B61E-1348-959E-89DAB7C7D30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68849" y="260648"/>
            <a:ext cx="8606302" cy="5040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1" name="Rectangle 2">
            <a:extLst>
              <a:ext uri="{FF2B5EF4-FFF2-40B4-BE49-F238E27FC236}">
                <a16:creationId xmlns:a16="http://schemas.microsoft.com/office/drawing/2014/main" id="{B4F7697C-63FD-1543-91A1-33DF4E157A30}"/>
              </a:ext>
            </a:extLst>
          </p:cNvPr>
          <p:cNvSpPr>
            <a:spLocks noGrp="1"/>
          </p:cNvSpPr>
          <p:nvPr>
            <p:ph type="title" idx="4294967295"/>
          </p:nvPr>
        </p:nvSpPr>
        <p:spPr>
          <a:xfrm>
            <a:off x="381000" y="312738"/>
            <a:ext cx="8382000" cy="579437"/>
          </a:xfrm>
        </p:spPr>
        <p:txBody>
          <a:bodyPr/>
          <a:lstStyle/>
          <a:p>
            <a:pPr eaLnBrk="1" hangingPunct="1"/>
            <a:r>
              <a:rPr lang="en-GB" altLang="en-US" sz="3200"/>
              <a:t>System characteristics (Continued)</a:t>
            </a:r>
            <a:endParaRPr lang="en-US" altLang="en-US" sz="3200"/>
          </a:p>
        </p:txBody>
      </p:sp>
      <p:sp>
        <p:nvSpPr>
          <p:cNvPr id="33795" name="Rectangle 3">
            <a:extLst>
              <a:ext uri="{FF2B5EF4-FFF2-40B4-BE49-F238E27FC236}">
                <a16:creationId xmlns:a16="http://schemas.microsoft.com/office/drawing/2014/main" id="{65482A2F-91BD-E543-A27C-B33E242BB61C}"/>
              </a:ext>
            </a:extLst>
          </p:cNvPr>
          <p:cNvSpPr>
            <a:spLocks noGrp="1"/>
          </p:cNvSpPr>
          <p:nvPr>
            <p:ph type="body" idx="4294967295"/>
          </p:nvPr>
        </p:nvSpPr>
        <p:spPr>
          <a:xfrm>
            <a:off x="266700" y="892175"/>
            <a:ext cx="8769796" cy="4140200"/>
          </a:xfrm>
        </p:spPr>
        <p:txBody>
          <a:bodyPr wrap="square">
            <a:spAutoFit/>
          </a:bodyPr>
          <a:lstStyle/>
          <a:p>
            <a:pPr marL="315913" indent="-315913" eaLnBrk="1" hangingPunct="1"/>
            <a:r>
              <a:rPr lang="en-US" altLang="en-US" sz="2600" i="1" dirty="0"/>
              <a:t>Subsystems in an information system interact by exchanging information</a:t>
            </a:r>
            <a:r>
              <a:rPr lang="en-US" altLang="en-US" sz="2600" dirty="0"/>
              <a:t>. This is known as the </a:t>
            </a:r>
            <a:br>
              <a:rPr lang="en-US" altLang="en-US" sz="2600" dirty="0"/>
            </a:br>
            <a:r>
              <a:rPr lang="en-US" altLang="en-US" sz="2600" dirty="0"/>
              <a:t>interface between systems. For information systems and business systems, having clearly defined interfaces is important to an efficient organisation. </a:t>
            </a:r>
          </a:p>
          <a:p>
            <a:pPr marL="315913" indent="-315913" eaLnBrk="1" hangingPunct="1"/>
            <a:r>
              <a:rPr lang="en-US" altLang="en-US" sz="2600" dirty="0"/>
              <a:t>For example, sales orders must be passed from the sales subsystem to the finance subsystem and the distribution subsystem in a clear, repeatable way. If this does not happen, orders may be lost or delayed and customer service will be affected.</a:t>
            </a:r>
            <a:endParaRPr lang="en-US" altLang="en-US" sz="2600" b="1" dirty="0"/>
          </a:p>
        </p:txBody>
      </p:sp>
      <p:sp>
        <p:nvSpPr>
          <p:cNvPr id="40963" name="Rectangle 3">
            <a:extLst>
              <a:ext uri="{FF2B5EF4-FFF2-40B4-BE49-F238E27FC236}">
                <a16:creationId xmlns:a16="http://schemas.microsoft.com/office/drawing/2014/main" id="{405C9698-80D2-5442-9511-CED5ABA799CC}"/>
              </a:ext>
            </a:extLst>
          </p:cNvPr>
          <p:cNvSpPr>
            <a:spLocks noChangeArrowheads="1"/>
          </p:cNvSpPr>
          <p:nvPr/>
        </p:nvSpPr>
        <p:spPr bwMode="auto">
          <a:xfrm>
            <a:off x="381000" y="5229200"/>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dirty="0">
                <a:latin typeface="Arial" panose="020B0604020202020204" pitchFamily="34" charset="0"/>
              </a:rPr>
              <a:t>Paul </a:t>
            </a:r>
            <a:r>
              <a:rPr lang="en-GB" altLang="en-US" sz="1000" i="1" dirty="0" err="1">
                <a:latin typeface="Arial" panose="020B0604020202020204" pitchFamily="34" charset="0"/>
              </a:rPr>
              <a:t>BociJ</a:t>
            </a:r>
            <a:r>
              <a:rPr lang="en-GB" altLang="en-US" sz="1000" i="1" dirty="0">
                <a:latin typeface="Arial" panose="020B0604020202020204" pitchFamily="34" charset="0"/>
              </a:rPr>
              <a:t>, Andrew Greasley, Simon </a:t>
            </a:r>
            <a:r>
              <a:rPr lang="en-GB" altLang="en-US" sz="1000" i="1" dirty="0" err="1">
                <a:latin typeface="Arial" panose="020B0604020202020204" pitchFamily="34" charset="0"/>
              </a:rPr>
              <a:t>Hickie</a:t>
            </a:r>
            <a:r>
              <a:rPr lang="en-GB" altLang="en-US" sz="1000" i="1" dirty="0">
                <a:latin typeface="Arial" panose="020B0604020202020204" pitchFamily="34" charset="0"/>
              </a:rPr>
              <a:t>; Business Information Systems, 5th </a:t>
            </a:r>
            <a:r>
              <a:rPr lang="en-GB" altLang="en-US" sz="1000" i="1" dirty="0" err="1">
                <a:latin typeface="Arial" panose="020B0604020202020204" pitchFamily="34" charset="0"/>
              </a:rPr>
              <a:t>edn</a:t>
            </a:r>
            <a:r>
              <a:rPr lang="en-GB" altLang="en-US" sz="1000" i="1" dirty="0">
                <a:latin typeface="Arial" panose="020B0604020202020204" pitchFamily="34" charset="0"/>
              </a:rPr>
              <a:t>: Technology, Development and Management for the E-Business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 calcmode="lin" valueType="num">
                                      <p:cBhvr additive="base">
                                        <p:cTn id="7" dur="500" fill="hold"/>
                                        <p:tgtEl>
                                          <p:spTgt spid="3379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379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3795">
                                            <p:txEl>
                                              <p:pRg st="1" end="1"/>
                                            </p:txEl>
                                          </p:spTgt>
                                        </p:tgtEl>
                                        <p:attrNameLst>
                                          <p:attrName>style.visibility</p:attrName>
                                        </p:attrNameLst>
                                      </p:cBhvr>
                                      <p:to>
                                        <p:strVal val="visible"/>
                                      </p:to>
                                    </p:set>
                                    <p:anim calcmode="lin" valueType="num">
                                      <p:cBhvr additive="base">
                                        <p:cTn id="13" dur="500" fill="hold"/>
                                        <p:tgtEl>
                                          <p:spTgt spid="3379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3795">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09" name="Rectangle 2">
            <a:extLst>
              <a:ext uri="{FF2B5EF4-FFF2-40B4-BE49-F238E27FC236}">
                <a16:creationId xmlns:a16="http://schemas.microsoft.com/office/drawing/2014/main" id="{E9C7AE7E-B2FC-ED48-840B-6133797AC3AA}"/>
              </a:ext>
            </a:extLst>
          </p:cNvPr>
          <p:cNvSpPr>
            <a:spLocks noGrp="1"/>
          </p:cNvSpPr>
          <p:nvPr>
            <p:ph type="title" idx="4294967295"/>
          </p:nvPr>
        </p:nvSpPr>
        <p:spPr>
          <a:xfrm>
            <a:off x="381000" y="315913"/>
            <a:ext cx="8382000" cy="579437"/>
          </a:xfrm>
        </p:spPr>
        <p:txBody>
          <a:bodyPr/>
          <a:lstStyle/>
          <a:p>
            <a:pPr eaLnBrk="1" hangingPunct="1"/>
            <a:r>
              <a:rPr lang="en-GB" altLang="en-US" sz="3200"/>
              <a:t>System characteristics (Continued)</a:t>
            </a:r>
            <a:endParaRPr lang="en-US" altLang="en-US" sz="3200"/>
          </a:p>
        </p:txBody>
      </p:sp>
      <p:sp>
        <p:nvSpPr>
          <p:cNvPr id="35843" name="Rectangle 3">
            <a:extLst>
              <a:ext uri="{FF2B5EF4-FFF2-40B4-BE49-F238E27FC236}">
                <a16:creationId xmlns:a16="http://schemas.microsoft.com/office/drawing/2014/main" id="{4CC57DFD-A8A0-184C-A4D5-F64B7417B26C}"/>
              </a:ext>
            </a:extLst>
          </p:cNvPr>
          <p:cNvSpPr>
            <a:spLocks noGrp="1"/>
          </p:cNvSpPr>
          <p:nvPr>
            <p:ph type="body" idx="4294967295"/>
          </p:nvPr>
        </p:nvSpPr>
        <p:spPr>
          <a:xfrm>
            <a:off x="171450" y="895350"/>
            <a:ext cx="8793038" cy="4852988"/>
          </a:xfrm>
        </p:spPr>
        <p:txBody>
          <a:bodyPr/>
          <a:lstStyle/>
          <a:p>
            <a:pPr marL="315913" indent="-315913" eaLnBrk="1" hangingPunct="1">
              <a:lnSpc>
                <a:spcPct val="85000"/>
              </a:lnSpc>
              <a:spcBef>
                <a:spcPct val="0"/>
              </a:spcBef>
            </a:pPr>
            <a:r>
              <a:rPr lang="en-US" altLang="en-US" sz="1800" i="1" dirty="0"/>
              <a:t>The linkage or coupling between subsystems varies</a:t>
            </a:r>
            <a:r>
              <a:rPr lang="en-US" altLang="en-US" sz="1800" dirty="0"/>
              <a:t>. The degree of </a:t>
            </a:r>
            <a:r>
              <a:rPr lang="en-US" altLang="en-US" sz="1800" b="1" dirty="0"/>
              <a:t>coupling</a:t>
            </a:r>
            <a:r>
              <a:rPr lang="en-US" altLang="en-US" sz="1800" dirty="0"/>
              <a:t> defines how closely linked different subsystems are. It is a fundamental principle of systems theory and BIS design that subsystems should be loosely coupled.</a:t>
            </a:r>
          </a:p>
          <a:p>
            <a:pPr marL="315913" indent="-315913" eaLnBrk="1" hangingPunct="1">
              <a:lnSpc>
                <a:spcPct val="85000"/>
              </a:lnSpc>
              <a:spcBef>
                <a:spcPct val="0"/>
              </a:spcBef>
            </a:pPr>
            <a:r>
              <a:rPr lang="en-US" altLang="en-US" sz="1800" dirty="0"/>
              <a:t>Systems or subsystems that are highly dependent on one another are known as </a:t>
            </a:r>
            <a:r>
              <a:rPr lang="en-US" altLang="en-US" sz="1800" b="1" dirty="0"/>
              <a:t>close-coupled systems</a:t>
            </a:r>
            <a:r>
              <a:rPr lang="en-US" altLang="en-US" sz="1800" dirty="0"/>
              <a:t>. In such cases, the outputs of one system are </a:t>
            </a:r>
            <a:br>
              <a:rPr lang="en-US" altLang="en-US" sz="1800" dirty="0"/>
            </a:br>
            <a:r>
              <a:rPr lang="en-US" altLang="en-US" sz="1800" dirty="0"/>
              <a:t>the direct inputs of another. </a:t>
            </a:r>
          </a:p>
          <a:p>
            <a:pPr marL="315913" indent="-315913" eaLnBrk="1" hangingPunct="1">
              <a:lnSpc>
                <a:spcPct val="85000"/>
              </a:lnSpc>
              <a:spcBef>
                <a:spcPct val="0"/>
              </a:spcBef>
            </a:pPr>
            <a:r>
              <a:rPr lang="en-US" altLang="en-US" sz="1800" b="1" dirty="0"/>
              <a:t>Decoupled systems</a:t>
            </a:r>
            <a:r>
              <a:rPr lang="en-US" altLang="en-US" sz="1800" dirty="0"/>
              <a:t> (or subsystems) are less dependent on one another than coupled systems and so are more able to deal with unexpected situations or events. Such systems tend to have higher levels of autonomy, being allowed more freedom to plan and control their activities. Although decoupled systems are more flexible and adaptive than close-coupled systems, this very flexibility increases the possibility that inefficiencies might occur. The traditional method of production where material is held ‘in-hand’ as inventory is decoupled. In this arrangement, it is not necessary for production to match sales so closely, but this results in higher costs of holding inventory.</a:t>
            </a:r>
          </a:p>
          <a:p>
            <a:pPr marL="315913" indent="-315913" eaLnBrk="1" hangingPunct="1">
              <a:lnSpc>
                <a:spcPct val="85000"/>
              </a:lnSpc>
              <a:spcBef>
                <a:spcPct val="0"/>
              </a:spcBef>
            </a:pPr>
            <a:r>
              <a:rPr lang="en-US" altLang="en-US" sz="1800" i="1" dirty="0"/>
              <a:t>Coupling.</a:t>
            </a:r>
            <a:r>
              <a:rPr lang="en-US" altLang="en-US" sz="1800" dirty="0"/>
              <a:t> Defines how closely linked different subsystems are. Loose coupling means that the modules pass only the minimum of information between them and do not share data and program code. Close-coupled systems are highly dependent on each other.</a:t>
            </a:r>
            <a:endParaRPr lang="en-US" altLang="en-US" sz="1800" dirty="0">
              <a:hlinkClick r:id="" action="ppaction://noaction"/>
            </a:endParaRPr>
          </a:p>
        </p:txBody>
      </p:sp>
      <p:sp>
        <p:nvSpPr>
          <p:cNvPr id="43011" name="Rectangle 3">
            <a:extLst>
              <a:ext uri="{FF2B5EF4-FFF2-40B4-BE49-F238E27FC236}">
                <a16:creationId xmlns:a16="http://schemas.microsoft.com/office/drawing/2014/main" id="{8EF9F2E1-C894-BF44-AE66-11B21A845FC1}"/>
              </a:ext>
            </a:extLst>
          </p:cNvPr>
          <p:cNvSpPr>
            <a:spLocks noChangeArrowheads="1"/>
          </p:cNvSpPr>
          <p:nvPr/>
        </p:nvSpPr>
        <p:spPr bwMode="auto">
          <a:xfrm>
            <a:off x="517525" y="5445125"/>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a:latin typeface="Arial" panose="020B0604020202020204" pitchFamily="34" charset="0"/>
              </a:rPr>
              <a:t>Paul BociJ, Andrew Greasley, Simon Hickie; Business Information Systems, 5th edn: Technology, Development and Management for the E-Business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anim calcmode="lin" valueType="num">
                                      <p:cBhvr additive="base">
                                        <p:cTn id="7" dur="500" fill="hold"/>
                                        <p:tgtEl>
                                          <p:spTgt spid="3584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584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5843">
                                            <p:txEl>
                                              <p:pRg st="1" end="1"/>
                                            </p:txEl>
                                          </p:spTgt>
                                        </p:tgtEl>
                                        <p:attrNameLst>
                                          <p:attrName>style.visibility</p:attrName>
                                        </p:attrNameLst>
                                      </p:cBhvr>
                                      <p:to>
                                        <p:strVal val="visible"/>
                                      </p:to>
                                    </p:set>
                                    <p:anim calcmode="lin" valueType="num">
                                      <p:cBhvr additive="base">
                                        <p:cTn id="13"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584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5843">
                                            <p:txEl>
                                              <p:pRg st="2" end="2"/>
                                            </p:txEl>
                                          </p:spTgt>
                                        </p:tgtEl>
                                        <p:attrNameLst>
                                          <p:attrName>style.visibility</p:attrName>
                                        </p:attrNameLst>
                                      </p:cBhvr>
                                      <p:to>
                                        <p:strVal val="visible"/>
                                      </p:to>
                                    </p:set>
                                    <p:anim calcmode="lin" valueType="num">
                                      <p:cBhvr additive="base">
                                        <p:cTn id="19" dur="500" fill="hold"/>
                                        <p:tgtEl>
                                          <p:spTgt spid="3584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584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5843">
                                            <p:txEl>
                                              <p:pRg st="3" end="3"/>
                                            </p:txEl>
                                          </p:spTgt>
                                        </p:tgtEl>
                                        <p:attrNameLst>
                                          <p:attrName>style.visibility</p:attrName>
                                        </p:attrNameLst>
                                      </p:cBhvr>
                                      <p:to>
                                        <p:strVal val="visible"/>
                                      </p:to>
                                    </p:set>
                                    <p:anim calcmode="lin" valueType="num">
                                      <p:cBhvr additive="base">
                                        <p:cTn id="25" dur="500" fill="hold"/>
                                        <p:tgtEl>
                                          <p:spTgt spid="3584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584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7" name="Rectangle 2">
            <a:extLst>
              <a:ext uri="{FF2B5EF4-FFF2-40B4-BE49-F238E27FC236}">
                <a16:creationId xmlns:a16="http://schemas.microsoft.com/office/drawing/2014/main" id="{D2C17170-4AE4-664B-A9C1-E914575656D0}"/>
              </a:ext>
            </a:extLst>
          </p:cNvPr>
          <p:cNvSpPr>
            <a:spLocks noGrp="1"/>
          </p:cNvSpPr>
          <p:nvPr>
            <p:ph type="title" idx="4294967295"/>
          </p:nvPr>
        </p:nvSpPr>
        <p:spPr>
          <a:xfrm>
            <a:off x="381000" y="311150"/>
            <a:ext cx="8382000" cy="579438"/>
          </a:xfrm>
        </p:spPr>
        <p:txBody>
          <a:bodyPr/>
          <a:lstStyle/>
          <a:p>
            <a:pPr eaLnBrk="1" hangingPunct="1"/>
            <a:r>
              <a:rPr lang="en-GB" altLang="en-US" sz="3200"/>
              <a:t>Systems characteristics (Continued)</a:t>
            </a:r>
            <a:endParaRPr lang="en-US" altLang="en-US" sz="3200"/>
          </a:p>
        </p:txBody>
      </p:sp>
      <p:sp>
        <p:nvSpPr>
          <p:cNvPr id="37891" name="Rectangle 3">
            <a:extLst>
              <a:ext uri="{FF2B5EF4-FFF2-40B4-BE49-F238E27FC236}">
                <a16:creationId xmlns:a16="http://schemas.microsoft.com/office/drawing/2014/main" id="{621636FE-C04C-3447-B6E0-6481D5FF4806}"/>
              </a:ext>
            </a:extLst>
          </p:cNvPr>
          <p:cNvSpPr>
            <a:spLocks noGrp="1"/>
          </p:cNvSpPr>
          <p:nvPr>
            <p:ph type="body" idx="4294967295"/>
          </p:nvPr>
        </p:nvSpPr>
        <p:spPr>
          <a:xfrm>
            <a:off x="323528" y="1052736"/>
            <a:ext cx="8712968" cy="2973122"/>
          </a:xfrm>
        </p:spPr>
        <p:txBody>
          <a:bodyPr wrap="square">
            <a:spAutoFit/>
          </a:bodyPr>
          <a:lstStyle/>
          <a:p>
            <a:pPr marL="298450" indent="-298450" eaLnBrk="1" hangingPunct="1"/>
            <a:r>
              <a:rPr lang="en-US" altLang="en-US" sz="2600" i="1" dirty="0"/>
              <a:t>Systems are hierarchical</a:t>
            </a:r>
            <a:r>
              <a:rPr lang="en-US" altLang="en-US" sz="2600" dirty="0"/>
              <a:t>. Systems are made up of subsystems that may themselves be made up of other subsystems. From this, one should </a:t>
            </a:r>
            <a:r>
              <a:rPr lang="en-US" altLang="en-US" sz="2600" dirty="0" err="1"/>
              <a:t>realise</a:t>
            </a:r>
            <a:r>
              <a:rPr lang="en-US" altLang="en-US" sz="2600" dirty="0"/>
              <a:t> that the parts of a system are dependent on one another in some way. </a:t>
            </a:r>
          </a:p>
          <a:p>
            <a:pPr marL="298450" indent="-298450" eaLnBrk="1" hangingPunct="1"/>
            <a:r>
              <a:rPr lang="en-US" altLang="en-US" sz="2600" b="1" dirty="0"/>
              <a:t>Interdependence</a:t>
            </a:r>
            <a:r>
              <a:rPr lang="en-US" altLang="en-US" sz="2600" dirty="0"/>
              <a:t>: Interdependence means that a change to one part of a system leads to or results from changes to one or more other parts.</a:t>
            </a:r>
          </a:p>
        </p:txBody>
      </p:sp>
      <p:sp>
        <p:nvSpPr>
          <p:cNvPr id="45059" name="Rectangle 3">
            <a:extLst>
              <a:ext uri="{FF2B5EF4-FFF2-40B4-BE49-F238E27FC236}">
                <a16:creationId xmlns:a16="http://schemas.microsoft.com/office/drawing/2014/main" id="{446898E6-3EC1-DA4A-9E39-2040A1DFE6E2}"/>
              </a:ext>
            </a:extLst>
          </p:cNvPr>
          <p:cNvSpPr>
            <a:spLocks noChangeArrowheads="1"/>
          </p:cNvSpPr>
          <p:nvPr/>
        </p:nvSpPr>
        <p:spPr bwMode="auto">
          <a:xfrm>
            <a:off x="258762" y="4509120"/>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a:latin typeface="Arial" panose="020B0604020202020204" pitchFamily="34" charset="0"/>
              </a:rPr>
              <a:t>Paul BociJ, Andrew Greasley, Simon Hickie; Business Information Systems, 5th edn: Technology, Development and Management for the E-Business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 calcmode="lin" valueType="num">
                                      <p:cBhvr additive="base">
                                        <p:cTn id="7" dur="500" fill="hold"/>
                                        <p:tgtEl>
                                          <p:spTgt spid="3789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789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7891">
                                            <p:txEl>
                                              <p:pRg st="1" end="1"/>
                                            </p:txEl>
                                          </p:spTgt>
                                        </p:tgtEl>
                                        <p:attrNameLst>
                                          <p:attrName>style.visibility</p:attrName>
                                        </p:attrNameLst>
                                      </p:cBhvr>
                                      <p:to>
                                        <p:strVal val="visible"/>
                                      </p:to>
                                    </p:set>
                                    <p:anim calcmode="lin" valueType="num">
                                      <p:cBhvr additive="base">
                                        <p:cTn id="13" dur="500" fill="hold"/>
                                        <p:tgtEl>
                                          <p:spTgt spid="3789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7891">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95D2CF-7F20-7A4E-A30C-FE3DA188345E}"/>
              </a:ext>
            </a:extLst>
          </p:cNvPr>
          <p:cNvSpPr>
            <a:spLocks noGrp="1"/>
          </p:cNvSpPr>
          <p:nvPr>
            <p:ph type="dt" sz="half" idx="10"/>
          </p:nvPr>
        </p:nvSpPr>
        <p:spPr/>
        <p:txBody>
          <a:bodyPr/>
          <a:lstStyle/>
          <a:p>
            <a:pPr>
              <a:defRPr/>
            </a:pPr>
            <a:fld id="{FB50132F-DFAB-0F4A-AAD4-336004412332}" type="datetime1">
              <a:rPr lang="en-GB" altLang="en-US" smtClean="0"/>
              <a:pPr>
                <a:defRPr/>
              </a:pPr>
              <a:t>29/06/2021</a:t>
            </a:fld>
            <a:endParaRPr lang="en-GB" altLang="en-US"/>
          </a:p>
        </p:txBody>
      </p:sp>
      <p:sp>
        <p:nvSpPr>
          <p:cNvPr id="3" name="Slide Number Placeholder 2">
            <a:extLst>
              <a:ext uri="{FF2B5EF4-FFF2-40B4-BE49-F238E27FC236}">
                <a16:creationId xmlns:a16="http://schemas.microsoft.com/office/drawing/2014/main" id="{4984F43D-8197-7846-A84B-CBD8939DF7B3}"/>
              </a:ext>
            </a:extLst>
          </p:cNvPr>
          <p:cNvSpPr>
            <a:spLocks noGrp="1"/>
          </p:cNvSpPr>
          <p:nvPr>
            <p:ph type="sldNum" sz="quarter" idx="11"/>
          </p:nvPr>
        </p:nvSpPr>
        <p:spPr/>
        <p:txBody>
          <a:bodyPr/>
          <a:lstStyle/>
          <a:p>
            <a:pPr>
              <a:defRPr/>
            </a:pPr>
            <a:fld id="{68FF9294-4309-B94A-94EF-D97BE0A24592}" type="slidenum">
              <a:rPr lang="en-GB" altLang="en-US" smtClean="0"/>
              <a:pPr>
                <a:defRPr/>
              </a:pPr>
              <a:t>23</a:t>
            </a:fld>
            <a:endParaRPr lang="en-GB" altLang="en-US"/>
          </a:p>
        </p:txBody>
      </p:sp>
      <p:sp>
        <p:nvSpPr>
          <p:cNvPr id="4" name="Rectangle 3">
            <a:extLst>
              <a:ext uri="{FF2B5EF4-FFF2-40B4-BE49-F238E27FC236}">
                <a16:creationId xmlns:a16="http://schemas.microsoft.com/office/drawing/2014/main" id="{10B066FC-B618-734B-85CE-0EB19465C6C9}"/>
              </a:ext>
            </a:extLst>
          </p:cNvPr>
          <p:cNvSpPr/>
          <p:nvPr/>
        </p:nvSpPr>
        <p:spPr>
          <a:xfrm>
            <a:off x="1475656" y="305097"/>
            <a:ext cx="5976664" cy="369332"/>
          </a:xfrm>
          <a:prstGeom prst="rect">
            <a:avLst/>
          </a:prstGeom>
        </p:spPr>
        <p:txBody>
          <a:bodyPr wrap="square">
            <a:spAutoFit/>
          </a:bodyPr>
          <a:lstStyle/>
          <a:p>
            <a:r>
              <a:rPr lang="en-GB" b="1" dirty="0">
                <a:solidFill>
                  <a:srgbClr val="264270"/>
                </a:solidFill>
                <a:latin typeface="BellGothicStd"/>
              </a:rPr>
              <a:t>INFORMATION SYSTEMS ARE MORE THAN COMPUTERS </a:t>
            </a:r>
            <a:endParaRPr lang="en-GB" dirty="0"/>
          </a:p>
        </p:txBody>
      </p:sp>
      <p:pic>
        <p:nvPicPr>
          <p:cNvPr id="6" name="Picture 5" descr="A picture containing device&#10;&#10;Description automatically generated">
            <a:extLst>
              <a:ext uri="{FF2B5EF4-FFF2-40B4-BE49-F238E27FC236}">
                <a16:creationId xmlns:a16="http://schemas.microsoft.com/office/drawing/2014/main" id="{55E63B72-1C0C-CD43-961E-8B9467E3A7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427" y="836712"/>
            <a:ext cx="5569025" cy="3744416"/>
          </a:xfrm>
          <a:prstGeom prst="rect">
            <a:avLst/>
          </a:prstGeom>
        </p:spPr>
      </p:pic>
      <p:sp>
        <p:nvSpPr>
          <p:cNvPr id="7" name="Rectangle 6">
            <a:extLst>
              <a:ext uri="{FF2B5EF4-FFF2-40B4-BE49-F238E27FC236}">
                <a16:creationId xmlns:a16="http://schemas.microsoft.com/office/drawing/2014/main" id="{9CFF6034-EC87-544D-921E-BA41A0B3C0FD}"/>
              </a:ext>
            </a:extLst>
          </p:cNvPr>
          <p:cNvSpPr/>
          <p:nvPr/>
        </p:nvSpPr>
        <p:spPr>
          <a:xfrm>
            <a:off x="5220072" y="1052736"/>
            <a:ext cx="3744416" cy="3477875"/>
          </a:xfrm>
          <a:prstGeom prst="rect">
            <a:avLst/>
          </a:prstGeom>
        </p:spPr>
        <p:txBody>
          <a:bodyPr wrap="square">
            <a:spAutoFit/>
          </a:bodyPr>
          <a:lstStyle/>
          <a:p>
            <a:pPr algn="just"/>
            <a:r>
              <a:rPr lang="en-GB" sz="2000" dirty="0">
                <a:latin typeface="FrutigerLTStd"/>
              </a:rPr>
              <a:t>Using information systems effectively requires an understanding of the organization, management, and information technology shaping the systems. An information system creates value for the firm as an organizational and management solution to challenges posed by the environment (Laudon and Laudon, 2019). </a:t>
            </a:r>
            <a:endParaRPr lang="en-GB" sz="2000" dirty="0"/>
          </a:p>
        </p:txBody>
      </p:sp>
    </p:spTree>
    <p:extLst>
      <p:ext uri="{BB962C8B-B14F-4D97-AF65-F5344CB8AC3E}">
        <p14:creationId xmlns:p14="http://schemas.microsoft.com/office/powerpoint/2010/main" val="15365043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3" name="Rectangle 2">
            <a:extLst>
              <a:ext uri="{FF2B5EF4-FFF2-40B4-BE49-F238E27FC236}">
                <a16:creationId xmlns:a16="http://schemas.microsoft.com/office/drawing/2014/main" id="{D5E37C85-2762-CF49-A205-157DB0F05BF5}"/>
              </a:ext>
            </a:extLst>
          </p:cNvPr>
          <p:cNvSpPr>
            <a:spLocks noGrp="1"/>
          </p:cNvSpPr>
          <p:nvPr>
            <p:ph type="title" idx="4294967295"/>
          </p:nvPr>
        </p:nvSpPr>
        <p:spPr>
          <a:xfrm>
            <a:off x="1219200" y="312738"/>
            <a:ext cx="6705600" cy="579437"/>
          </a:xfrm>
        </p:spPr>
        <p:txBody>
          <a:bodyPr/>
          <a:lstStyle/>
          <a:p>
            <a:pPr eaLnBrk="1" hangingPunct="1"/>
            <a:r>
              <a:rPr lang="en-GB" altLang="en-US" sz="3200" dirty="0"/>
              <a:t>Resources that support BIS</a:t>
            </a:r>
            <a:endParaRPr lang="en-US" altLang="en-US" sz="3200" dirty="0"/>
          </a:p>
        </p:txBody>
      </p:sp>
      <p:sp>
        <p:nvSpPr>
          <p:cNvPr id="41987" name="Rectangle 3">
            <a:extLst>
              <a:ext uri="{FF2B5EF4-FFF2-40B4-BE49-F238E27FC236}">
                <a16:creationId xmlns:a16="http://schemas.microsoft.com/office/drawing/2014/main" id="{A446C915-EFAF-8343-96DB-5CAB9676021B}"/>
              </a:ext>
            </a:extLst>
          </p:cNvPr>
          <p:cNvSpPr>
            <a:spLocks noGrp="1"/>
          </p:cNvSpPr>
          <p:nvPr>
            <p:ph type="body" idx="4294967295"/>
          </p:nvPr>
        </p:nvSpPr>
        <p:spPr>
          <a:xfrm>
            <a:off x="179512" y="892175"/>
            <a:ext cx="8856984" cy="3944938"/>
          </a:xfrm>
        </p:spPr>
        <p:txBody>
          <a:bodyPr wrap="square">
            <a:spAutoFit/>
          </a:bodyPr>
          <a:lstStyle/>
          <a:p>
            <a:pPr marL="307975" indent="-307975" eaLnBrk="1" hangingPunct="1">
              <a:buFontTx/>
              <a:buNone/>
            </a:pPr>
            <a:r>
              <a:rPr lang="en-US" altLang="en-US" sz="2000" dirty="0"/>
              <a:t>1.</a:t>
            </a:r>
            <a:r>
              <a:rPr lang="en-US" altLang="en-US" sz="2000" b="1" dirty="0"/>
              <a:t> 	</a:t>
            </a:r>
            <a:r>
              <a:rPr lang="en-US" altLang="en-US" sz="1800" b="1" dirty="0"/>
              <a:t>People resources</a:t>
            </a:r>
            <a:r>
              <a:rPr lang="en-US" altLang="en-US" sz="1800" dirty="0"/>
              <a:t>: People resources include the users of an information system and those who develop, maintain and operate the system. For example, stock control staff.</a:t>
            </a:r>
          </a:p>
          <a:p>
            <a:pPr marL="307975" indent="-307975" eaLnBrk="1" hangingPunct="1">
              <a:buFontTx/>
              <a:buNone/>
            </a:pPr>
            <a:r>
              <a:rPr lang="en-US" altLang="en-US" sz="1800" dirty="0"/>
              <a:t>2.</a:t>
            </a:r>
            <a:r>
              <a:rPr lang="en-US" altLang="en-US" sz="1800" b="1" dirty="0"/>
              <a:t> 	Hardware resources</a:t>
            </a:r>
            <a:r>
              <a:rPr lang="en-US" altLang="en-US" sz="1800" dirty="0"/>
              <a:t>: The term hardware resources refers to all types of machines, not just computer hardware. For example, Bar code readers.</a:t>
            </a:r>
            <a:endParaRPr lang="en-US" altLang="en-US" sz="1800" b="1" dirty="0"/>
          </a:p>
          <a:p>
            <a:pPr marL="307975" indent="-307975" eaLnBrk="1" hangingPunct="1">
              <a:buFontTx/>
              <a:buNone/>
            </a:pPr>
            <a:r>
              <a:rPr lang="en-US" altLang="en-US" sz="1800" dirty="0"/>
              <a:t>3.</a:t>
            </a:r>
            <a:r>
              <a:rPr lang="en-US" altLang="en-US" sz="1800" b="1" dirty="0"/>
              <a:t> 	Software resources</a:t>
            </a:r>
            <a:r>
              <a:rPr lang="en-US" altLang="en-US" sz="1800" dirty="0"/>
              <a:t>: In the same way, the term software resources does not only refer to computer programs and the media on which they are stored, but the term can also be used to describe the procedures used by people. For example, stock control software.</a:t>
            </a:r>
            <a:endParaRPr lang="en-US" altLang="en-US" sz="1800" b="1" dirty="0"/>
          </a:p>
          <a:p>
            <a:pPr marL="307975" indent="-307975" eaLnBrk="1" hangingPunct="1">
              <a:buFontTx/>
              <a:buNone/>
            </a:pPr>
            <a:r>
              <a:rPr lang="en-US" altLang="en-US" sz="1800" dirty="0"/>
              <a:t>4.</a:t>
            </a:r>
            <a:r>
              <a:rPr lang="en-US" altLang="en-US" sz="1800" b="1" dirty="0"/>
              <a:t> 	Communications resources</a:t>
            </a:r>
            <a:r>
              <a:rPr lang="en-US" altLang="en-US" sz="1800" dirty="0"/>
              <a:t>: Resources are also required to enable different systems to transfer data. For example, networks.</a:t>
            </a:r>
            <a:endParaRPr lang="en-US" altLang="en-US" sz="1800" b="1" dirty="0"/>
          </a:p>
          <a:p>
            <a:pPr marL="307975" indent="-307975" eaLnBrk="1" hangingPunct="1">
              <a:buFontTx/>
              <a:buNone/>
            </a:pPr>
            <a:r>
              <a:rPr lang="en-US" altLang="en-US" sz="1800" dirty="0"/>
              <a:t>5.</a:t>
            </a:r>
            <a:r>
              <a:rPr lang="en-US" altLang="en-US" sz="1800" b="1" dirty="0"/>
              <a:t> 	Data resources</a:t>
            </a:r>
            <a:r>
              <a:rPr lang="en-US" altLang="en-US" sz="1800" dirty="0"/>
              <a:t>: Data resources describe all of the data that an organisation has access to, regardless of its form. For example, suppliers details.</a:t>
            </a:r>
          </a:p>
        </p:txBody>
      </p:sp>
      <p:sp>
        <p:nvSpPr>
          <p:cNvPr id="49155" name="Rectangle 3">
            <a:extLst>
              <a:ext uri="{FF2B5EF4-FFF2-40B4-BE49-F238E27FC236}">
                <a16:creationId xmlns:a16="http://schemas.microsoft.com/office/drawing/2014/main" id="{EC2E18FA-18FD-CB49-B895-C96FAB9EECCF}"/>
              </a:ext>
            </a:extLst>
          </p:cNvPr>
          <p:cNvSpPr>
            <a:spLocks noChangeArrowheads="1"/>
          </p:cNvSpPr>
          <p:nvPr/>
        </p:nvSpPr>
        <p:spPr bwMode="auto">
          <a:xfrm>
            <a:off x="294766" y="5013176"/>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dirty="0">
                <a:latin typeface="Arial" panose="020B0604020202020204" pitchFamily="34" charset="0"/>
              </a:rPr>
              <a:t>Paul </a:t>
            </a:r>
            <a:r>
              <a:rPr lang="en-GB" altLang="en-US" sz="1000" i="1" dirty="0" err="1">
                <a:latin typeface="Arial" panose="020B0604020202020204" pitchFamily="34" charset="0"/>
              </a:rPr>
              <a:t>BociJ</a:t>
            </a:r>
            <a:r>
              <a:rPr lang="en-GB" altLang="en-US" sz="1000" i="1" dirty="0">
                <a:latin typeface="Arial" panose="020B0604020202020204" pitchFamily="34" charset="0"/>
              </a:rPr>
              <a:t>, Andrew Greasley, Simon </a:t>
            </a:r>
            <a:r>
              <a:rPr lang="en-GB" altLang="en-US" sz="1000" i="1" dirty="0" err="1">
                <a:latin typeface="Arial" panose="020B0604020202020204" pitchFamily="34" charset="0"/>
              </a:rPr>
              <a:t>Hickie</a:t>
            </a:r>
            <a:r>
              <a:rPr lang="en-GB" altLang="en-US" sz="1000" i="1" dirty="0">
                <a:latin typeface="Arial" panose="020B0604020202020204" pitchFamily="34" charset="0"/>
              </a:rPr>
              <a:t>; Business Information Systems, 5th </a:t>
            </a:r>
            <a:r>
              <a:rPr lang="en-GB" altLang="en-US" sz="1000" i="1" dirty="0" err="1">
                <a:latin typeface="Arial" panose="020B0604020202020204" pitchFamily="34" charset="0"/>
              </a:rPr>
              <a:t>edn</a:t>
            </a:r>
            <a:r>
              <a:rPr lang="en-GB" altLang="en-US" sz="1000" i="1" dirty="0">
                <a:latin typeface="Arial" panose="020B0604020202020204" pitchFamily="34" charset="0"/>
              </a:rPr>
              <a:t>: Technology, Development and Management for the E-Business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 calcmode="lin" valueType="num">
                                      <p:cBhvr additive="base">
                                        <p:cTn id="7" dur="500" fill="hold"/>
                                        <p:tgtEl>
                                          <p:spTgt spid="4198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1987">
                                            <p:txEl>
                                              <p:pRg st="1" end="1"/>
                                            </p:txEl>
                                          </p:spTgt>
                                        </p:tgtEl>
                                        <p:attrNameLst>
                                          <p:attrName>style.visibility</p:attrName>
                                        </p:attrNameLst>
                                      </p:cBhvr>
                                      <p:to>
                                        <p:strVal val="visible"/>
                                      </p:to>
                                    </p:set>
                                    <p:anim calcmode="lin" valueType="num">
                                      <p:cBhvr additive="base">
                                        <p:cTn id="13" dur="500" fill="hold"/>
                                        <p:tgtEl>
                                          <p:spTgt spid="4198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198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1987">
                                            <p:txEl>
                                              <p:pRg st="2" end="2"/>
                                            </p:txEl>
                                          </p:spTgt>
                                        </p:tgtEl>
                                        <p:attrNameLst>
                                          <p:attrName>style.visibility</p:attrName>
                                        </p:attrNameLst>
                                      </p:cBhvr>
                                      <p:to>
                                        <p:strVal val="visible"/>
                                      </p:to>
                                    </p:set>
                                    <p:anim calcmode="lin" valueType="num">
                                      <p:cBhvr additive="base">
                                        <p:cTn id="19" dur="500" fill="hold"/>
                                        <p:tgtEl>
                                          <p:spTgt spid="4198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198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1987">
                                            <p:txEl>
                                              <p:pRg st="3" end="3"/>
                                            </p:txEl>
                                          </p:spTgt>
                                        </p:tgtEl>
                                        <p:attrNameLst>
                                          <p:attrName>style.visibility</p:attrName>
                                        </p:attrNameLst>
                                      </p:cBhvr>
                                      <p:to>
                                        <p:strVal val="visible"/>
                                      </p:to>
                                    </p:set>
                                    <p:anim calcmode="lin" valueType="num">
                                      <p:cBhvr additive="base">
                                        <p:cTn id="25" dur="500" fill="hold"/>
                                        <p:tgtEl>
                                          <p:spTgt spid="4198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198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1987">
                                            <p:txEl>
                                              <p:pRg st="4" end="4"/>
                                            </p:txEl>
                                          </p:spTgt>
                                        </p:tgtEl>
                                        <p:attrNameLst>
                                          <p:attrName>style.visibility</p:attrName>
                                        </p:attrNameLst>
                                      </p:cBhvr>
                                      <p:to>
                                        <p:strVal val="visible"/>
                                      </p:to>
                                    </p:set>
                                    <p:anim calcmode="lin" valueType="num">
                                      <p:cBhvr additive="base">
                                        <p:cTn id="31" dur="500" fill="hold"/>
                                        <p:tgtEl>
                                          <p:spTgt spid="41987">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198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extBox 3">
            <a:extLst>
              <a:ext uri="{FF2B5EF4-FFF2-40B4-BE49-F238E27FC236}">
                <a16:creationId xmlns:a16="http://schemas.microsoft.com/office/drawing/2014/main" id="{B6438C13-A7E5-7543-9270-58B3174C1A5E}"/>
              </a:ext>
            </a:extLst>
          </p:cNvPr>
          <p:cNvSpPr txBox="1">
            <a:spLocks noChangeArrowheads="1"/>
          </p:cNvSpPr>
          <p:nvPr/>
        </p:nvSpPr>
        <p:spPr bwMode="auto">
          <a:xfrm>
            <a:off x="1449508" y="152679"/>
            <a:ext cx="626427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US" altLang="en-US" sz="2400" b="1" dirty="0">
                <a:latin typeface="Arial" panose="020B0604020202020204" pitchFamily="34" charset="0"/>
                <a:ea typeface="ＭＳ Ｐゴシック" panose="020B0600070205080204" pitchFamily="34" charset="-128"/>
              </a:rPr>
              <a:t>Categories of Information Systems</a:t>
            </a:r>
          </a:p>
        </p:txBody>
      </p:sp>
      <p:sp>
        <p:nvSpPr>
          <p:cNvPr id="51202" name="Title 4">
            <a:extLst>
              <a:ext uri="{FF2B5EF4-FFF2-40B4-BE49-F238E27FC236}">
                <a16:creationId xmlns:a16="http://schemas.microsoft.com/office/drawing/2014/main" id="{245C6F7C-7219-5B40-9787-7D6F4BF4FA1F}"/>
              </a:ext>
            </a:extLst>
          </p:cNvPr>
          <p:cNvSpPr>
            <a:spLocks noGrp="1"/>
          </p:cNvSpPr>
          <p:nvPr>
            <p:ph type="title"/>
          </p:nvPr>
        </p:nvSpPr>
        <p:spPr>
          <a:xfrm>
            <a:off x="179512" y="823912"/>
            <a:ext cx="8856984" cy="461963"/>
          </a:xfrm>
        </p:spPr>
        <p:txBody>
          <a:bodyPr/>
          <a:lstStyle/>
          <a:p>
            <a:r>
              <a:rPr lang="en-US" altLang="en-US" sz="1600" dirty="0"/>
              <a:t>Information system can be categorized into two categories; Computer Based Information System (CBIS) and non-computerized system (manual information system).</a:t>
            </a:r>
          </a:p>
        </p:txBody>
      </p:sp>
      <p:sp>
        <p:nvSpPr>
          <p:cNvPr id="51203" name="Text Placeholder 5">
            <a:extLst>
              <a:ext uri="{FF2B5EF4-FFF2-40B4-BE49-F238E27FC236}">
                <a16:creationId xmlns:a16="http://schemas.microsoft.com/office/drawing/2014/main" id="{0EC0B030-F21B-F647-A0DE-EBA79626012E}"/>
              </a:ext>
            </a:extLst>
          </p:cNvPr>
          <p:cNvSpPr>
            <a:spLocks noGrp="1"/>
          </p:cNvSpPr>
          <p:nvPr>
            <p:ph type="body" idx="1"/>
          </p:nvPr>
        </p:nvSpPr>
        <p:spPr>
          <a:xfrm>
            <a:off x="179512" y="1469636"/>
            <a:ext cx="4040188" cy="639762"/>
          </a:xfrm>
        </p:spPr>
        <p:txBody>
          <a:bodyPr anchor="t"/>
          <a:lstStyle/>
          <a:p>
            <a:pPr algn="ctr"/>
            <a:r>
              <a:rPr lang="en-US" altLang="en-US" sz="1800" dirty="0"/>
              <a:t>Manual Information system</a:t>
            </a:r>
          </a:p>
        </p:txBody>
      </p:sp>
      <p:sp>
        <p:nvSpPr>
          <p:cNvPr id="51204" name="Content Placeholder 6">
            <a:extLst>
              <a:ext uri="{FF2B5EF4-FFF2-40B4-BE49-F238E27FC236}">
                <a16:creationId xmlns:a16="http://schemas.microsoft.com/office/drawing/2014/main" id="{ACCD30C3-D85C-7D41-93CD-422BB7DCE890}"/>
              </a:ext>
            </a:extLst>
          </p:cNvPr>
          <p:cNvSpPr>
            <a:spLocks noGrp="1"/>
          </p:cNvSpPr>
          <p:nvPr>
            <p:ph sz="half" idx="2"/>
          </p:nvPr>
        </p:nvSpPr>
        <p:spPr>
          <a:xfrm>
            <a:off x="238125" y="1854995"/>
            <a:ext cx="4040188" cy="1069950"/>
          </a:xfrm>
        </p:spPr>
        <p:txBody>
          <a:bodyPr/>
          <a:lstStyle/>
          <a:p>
            <a:r>
              <a:rPr lang="en-US" altLang="en-US" sz="1800" dirty="0"/>
              <a:t>A filling cabinet to store students' records in a university is a manual information system.</a:t>
            </a:r>
          </a:p>
          <a:p>
            <a:endParaRPr lang="en-US" altLang="en-US" sz="1800" dirty="0"/>
          </a:p>
          <a:p>
            <a:endParaRPr lang="en-US" altLang="en-US" sz="1800" dirty="0"/>
          </a:p>
        </p:txBody>
      </p:sp>
      <p:sp>
        <p:nvSpPr>
          <p:cNvPr id="51205" name="Text Placeholder 7">
            <a:extLst>
              <a:ext uri="{FF2B5EF4-FFF2-40B4-BE49-F238E27FC236}">
                <a16:creationId xmlns:a16="http://schemas.microsoft.com/office/drawing/2014/main" id="{5605D188-D176-9249-A37F-1AD96B588C0B}"/>
              </a:ext>
            </a:extLst>
          </p:cNvPr>
          <p:cNvSpPr>
            <a:spLocks noGrp="1"/>
          </p:cNvSpPr>
          <p:nvPr>
            <p:ph type="body" sz="quarter" idx="3"/>
          </p:nvPr>
        </p:nvSpPr>
        <p:spPr>
          <a:xfrm>
            <a:off x="4530594" y="1427957"/>
            <a:ext cx="4375281" cy="639762"/>
          </a:xfrm>
        </p:spPr>
        <p:txBody>
          <a:bodyPr anchor="t"/>
          <a:lstStyle/>
          <a:p>
            <a:pPr algn="ctr"/>
            <a:r>
              <a:rPr lang="en-US" altLang="en-US" sz="1800" dirty="0"/>
              <a:t>Computer based Information system</a:t>
            </a:r>
          </a:p>
        </p:txBody>
      </p:sp>
      <p:sp>
        <p:nvSpPr>
          <p:cNvPr id="51206" name="Content Placeholder 8">
            <a:extLst>
              <a:ext uri="{FF2B5EF4-FFF2-40B4-BE49-F238E27FC236}">
                <a16:creationId xmlns:a16="http://schemas.microsoft.com/office/drawing/2014/main" id="{1444387D-3EE0-1F48-8DD1-13F42BC60F66}"/>
              </a:ext>
            </a:extLst>
          </p:cNvPr>
          <p:cNvSpPr>
            <a:spLocks noGrp="1"/>
          </p:cNvSpPr>
          <p:nvPr>
            <p:ph sz="quarter" idx="4"/>
          </p:nvPr>
        </p:nvSpPr>
        <p:spPr>
          <a:xfrm>
            <a:off x="4581646" y="1854995"/>
            <a:ext cx="4454850" cy="3414713"/>
          </a:xfrm>
        </p:spPr>
        <p:txBody>
          <a:bodyPr/>
          <a:lstStyle/>
          <a:p>
            <a:r>
              <a:rPr lang="en-US" altLang="en-US" sz="1800" dirty="0"/>
              <a:t>Using the university management’s system to register students and follow their progress throughout is a computerized information system. </a:t>
            </a:r>
          </a:p>
          <a:p>
            <a:r>
              <a:rPr lang="en-US" altLang="en-US" sz="1600" dirty="0"/>
              <a:t>Computers and software are technical foundation and tools, similar to the material and tools for building a house</a:t>
            </a:r>
          </a:p>
          <a:p>
            <a:pPr marL="0" indent="0">
              <a:buNone/>
            </a:pPr>
            <a:endParaRPr lang="en-US" altLang="en-US" sz="1800" dirty="0"/>
          </a:p>
          <a:p>
            <a:endParaRPr lang="en-US" altLang="en-US" sz="1800" dirty="0"/>
          </a:p>
          <a:p>
            <a:endParaRPr lang="en-US" altLang="en-US" sz="1800" dirty="0"/>
          </a:p>
        </p:txBody>
      </p:sp>
      <p:pic>
        <p:nvPicPr>
          <p:cNvPr id="51207" name="Picture 9">
            <a:extLst>
              <a:ext uri="{FF2B5EF4-FFF2-40B4-BE49-F238E27FC236}">
                <a16:creationId xmlns:a16="http://schemas.microsoft.com/office/drawing/2014/main" id="{D579BB10-9CF4-A94D-9DAE-E6961449815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11559" y="3025752"/>
            <a:ext cx="3413519" cy="10874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8" name="Picture 10">
            <a:extLst>
              <a:ext uri="{FF2B5EF4-FFF2-40B4-BE49-F238E27FC236}">
                <a16:creationId xmlns:a16="http://schemas.microsoft.com/office/drawing/2014/main" id="{0E08CD0D-DE90-EB4C-A915-BDDF8030C0A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3861048"/>
            <a:ext cx="2825642" cy="1717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6">
            <a:extLst>
              <a:ext uri="{FF2B5EF4-FFF2-40B4-BE49-F238E27FC236}">
                <a16:creationId xmlns:a16="http://schemas.microsoft.com/office/drawing/2014/main" id="{ECF3A08E-FFBD-9F4B-BE8E-0A144ABA335D}"/>
              </a:ext>
            </a:extLst>
          </p:cNvPr>
          <p:cNvSpPr>
            <a:spLocks noGrp="1"/>
          </p:cNvSpPr>
          <p:nvPr>
            <p:ph type="title"/>
          </p:nvPr>
        </p:nvSpPr>
        <p:spPr>
          <a:xfrm>
            <a:off x="251520" y="368300"/>
            <a:ext cx="8712968" cy="955675"/>
          </a:xfrm>
        </p:spPr>
        <p:txBody>
          <a:bodyPr/>
          <a:lstStyle/>
          <a:p>
            <a:r>
              <a:rPr lang="en-US" altLang="en-US" sz="3200" dirty="0"/>
              <a:t>Components of Computer based information system (CBIS)</a:t>
            </a:r>
          </a:p>
        </p:txBody>
      </p:sp>
      <p:sp>
        <p:nvSpPr>
          <p:cNvPr id="52228" name="Content Placeholder 15">
            <a:extLst>
              <a:ext uri="{FF2B5EF4-FFF2-40B4-BE49-F238E27FC236}">
                <a16:creationId xmlns:a16="http://schemas.microsoft.com/office/drawing/2014/main" id="{C7AD3708-8376-8E47-955F-A3526AE28A09}"/>
              </a:ext>
            </a:extLst>
          </p:cNvPr>
          <p:cNvSpPr>
            <a:spLocks noGrp="1"/>
          </p:cNvSpPr>
          <p:nvPr>
            <p:ph sz="quarter" idx="4"/>
          </p:nvPr>
        </p:nvSpPr>
        <p:spPr>
          <a:xfrm>
            <a:off x="4355976" y="1531306"/>
            <a:ext cx="4608512" cy="3841910"/>
          </a:xfrm>
        </p:spPr>
        <p:txBody>
          <a:bodyPr/>
          <a:lstStyle/>
          <a:p>
            <a:r>
              <a:rPr lang="en-US" altLang="en-US" sz="1600" b="1" dirty="0"/>
              <a:t>Hardware: </a:t>
            </a:r>
            <a:r>
              <a:rPr lang="en-US" altLang="en-US" sz="1600" dirty="0"/>
              <a:t>computer equipment used to perform input, processing and output activities.</a:t>
            </a:r>
          </a:p>
          <a:p>
            <a:r>
              <a:rPr lang="en-US" altLang="en-US" sz="1600" b="1" dirty="0"/>
              <a:t>Software: </a:t>
            </a:r>
            <a:r>
              <a:rPr lang="en-US" altLang="en-US" sz="1600" dirty="0"/>
              <a:t>computer programs that govern the operation of the computer.</a:t>
            </a:r>
          </a:p>
          <a:p>
            <a:r>
              <a:rPr lang="en-US" altLang="en-US" sz="1600" b="1" dirty="0"/>
              <a:t>Database: </a:t>
            </a:r>
            <a:r>
              <a:rPr lang="en-US" altLang="en-US" sz="1600" dirty="0"/>
              <a:t>an organized collection of facts and information.</a:t>
            </a:r>
          </a:p>
          <a:p>
            <a:r>
              <a:rPr lang="en-US" altLang="en-US" sz="1600" b="1" dirty="0"/>
              <a:t>People: </a:t>
            </a:r>
            <a:r>
              <a:rPr lang="en-US" altLang="en-US" sz="1600" dirty="0"/>
              <a:t>Network Manager, Data Entry operator, Programmer and System Analyst. </a:t>
            </a:r>
          </a:p>
          <a:p>
            <a:r>
              <a:rPr lang="en-US" altLang="en-US" sz="1600" b="1" dirty="0"/>
              <a:t>Telecommunications:</a:t>
            </a:r>
            <a:r>
              <a:rPr lang="en-US" altLang="en-US" sz="1600" dirty="0"/>
              <a:t> </a:t>
            </a:r>
            <a:r>
              <a:rPr lang="en-GB" altLang="en-US" sz="1600" dirty="0"/>
              <a:t>Networks, connect computers and computer equipment.</a:t>
            </a:r>
          </a:p>
          <a:p>
            <a:r>
              <a:rPr lang="en-GB" altLang="en-US" sz="1600" b="1" dirty="0"/>
              <a:t>Procedures: </a:t>
            </a:r>
            <a:r>
              <a:rPr lang="en-GB" altLang="en-US" sz="1600" dirty="0"/>
              <a:t>strategies, policies, methods and rules for using CBIS.</a:t>
            </a:r>
          </a:p>
          <a:p>
            <a:endParaRPr lang="en-US" altLang="en-US" sz="1400" dirty="0"/>
          </a:p>
          <a:p>
            <a:endParaRPr lang="en-US" altLang="en-US" sz="1400" dirty="0"/>
          </a:p>
        </p:txBody>
      </p:sp>
      <p:pic>
        <p:nvPicPr>
          <p:cNvPr id="52229" name="Picture 11">
            <a:extLst>
              <a:ext uri="{FF2B5EF4-FFF2-40B4-BE49-F238E27FC236}">
                <a16:creationId xmlns:a16="http://schemas.microsoft.com/office/drawing/2014/main" id="{A8C28209-3CEA-D74B-8D4F-4882481360B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352713"/>
            <a:ext cx="4037012" cy="377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49" name="Rectangle 2">
            <a:extLst>
              <a:ext uri="{FF2B5EF4-FFF2-40B4-BE49-F238E27FC236}">
                <a16:creationId xmlns:a16="http://schemas.microsoft.com/office/drawing/2014/main" id="{EC13972A-9035-C94F-BD3D-FCD3CF1CC155}"/>
              </a:ext>
            </a:extLst>
          </p:cNvPr>
          <p:cNvSpPr>
            <a:spLocks noGrp="1"/>
          </p:cNvSpPr>
          <p:nvPr>
            <p:ph type="title" idx="4294967295"/>
          </p:nvPr>
        </p:nvSpPr>
        <p:spPr>
          <a:xfrm>
            <a:off x="396875" y="317500"/>
            <a:ext cx="8350250" cy="1066800"/>
          </a:xfrm>
        </p:spPr>
        <p:txBody>
          <a:bodyPr/>
          <a:lstStyle/>
          <a:p>
            <a:pPr eaLnBrk="1" hangingPunct="1"/>
            <a:r>
              <a:rPr lang="en-US" altLang="en-US" sz="3200" b="1" dirty="0"/>
              <a:t>Activity 2:</a:t>
            </a:r>
            <a:br>
              <a:rPr lang="en-US" altLang="en-US" sz="3200" dirty="0"/>
            </a:br>
            <a:r>
              <a:rPr lang="en-US" altLang="en-US" sz="3200" dirty="0"/>
              <a:t> Example of information systems</a:t>
            </a:r>
          </a:p>
        </p:txBody>
      </p:sp>
      <p:sp>
        <p:nvSpPr>
          <p:cNvPr id="46083" name="Rectangle 3">
            <a:extLst>
              <a:ext uri="{FF2B5EF4-FFF2-40B4-BE49-F238E27FC236}">
                <a16:creationId xmlns:a16="http://schemas.microsoft.com/office/drawing/2014/main" id="{247C6706-BA61-4441-A313-720218157B53}"/>
              </a:ext>
            </a:extLst>
          </p:cNvPr>
          <p:cNvSpPr>
            <a:spLocks noGrp="1"/>
          </p:cNvSpPr>
          <p:nvPr>
            <p:ph type="body" idx="4294967295"/>
          </p:nvPr>
        </p:nvSpPr>
        <p:spPr>
          <a:xfrm>
            <a:off x="179512" y="1547813"/>
            <a:ext cx="8702551" cy="1901825"/>
          </a:xfrm>
        </p:spPr>
        <p:txBody>
          <a:bodyPr wrap="square">
            <a:spAutoFit/>
          </a:bodyPr>
          <a:lstStyle/>
          <a:p>
            <a:pPr marL="315913" indent="-315913" eaLnBrk="1" hangingPunct="1"/>
            <a:r>
              <a:rPr lang="en-US" altLang="en-US" sz="2800" dirty="0"/>
              <a:t>What information systems might be found in your newsagent’s? </a:t>
            </a:r>
          </a:p>
          <a:p>
            <a:pPr marL="315913" indent="-315913" eaLnBrk="1" hangingPunct="1"/>
            <a:r>
              <a:rPr lang="en-US" altLang="en-US" sz="2800" dirty="0"/>
              <a:t>For each system identified, list the people, hardware, software and data resources involved.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anim calcmode="lin" valueType="num">
                                      <p:cBhvr additive="base">
                                        <p:cTn id="7" dur="500" fill="hold"/>
                                        <p:tgtEl>
                                          <p:spTgt spid="4608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608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6083">
                                            <p:txEl>
                                              <p:pRg st="1" end="1"/>
                                            </p:txEl>
                                          </p:spTgt>
                                        </p:tgtEl>
                                        <p:attrNameLst>
                                          <p:attrName>style.visibility</p:attrName>
                                        </p:attrNameLst>
                                      </p:cBhvr>
                                      <p:to>
                                        <p:strVal val="visible"/>
                                      </p:to>
                                    </p:set>
                                    <p:anim calcmode="lin" valueType="num">
                                      <p:cBhvr additive="base">
                                        <p:cTn id="13" dur="500" fill="hold"/>
                                        <p:tgtEl>
                                          <p:spTgt spid="4608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608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7" name="Picture 2">
            <a:extLst>
              <a:ext uri="{FF2B5EF4-FFF2-40B4-BE49-F238E27FC236}">
                <a16:creationId xmlns:a16="http://schemas.microsoft.com/office/drawing/2014/main" id="{3DB50C9C-D8D5-1046-8F24-9CC34834404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44624"/>
            <a:ext cx="7355757" cy="47656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298" name="Picture 3">
            <a:extLst>
              <a:ext uri="{FF2B5EF4-FFF2-40B4-BE49-F238E27FC236}">
                <a16:creationId xmlns:a16="http://schemas.microsoft.com/office/drawing/2014/main" id="{646AAAA9-53B3-804B-AAA3-31CF684C2DE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87624" y="4653136"/>
            <a:ext cx="7056784"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1" name="Rectangle 2">
            <a:extLst>
              <a:ext uri="{FF2B5EF4-FFF2-40B4-BE49-F238E27FC236}">
                <a16:creationId xmlns:a16="http://schemas.microsoft.com/office/drawing/2014/main" id="{7B57C524-AB31-FA47-BD94-C926FD752051}"/>
              </a:ext>
            </a:extLst>
          </p:cNvPr>
          <p:cNvSpPr>
            <a:spLocks noGrp="1"/>
          </p:cNvSpPr>
          <p:nvPr>
            <p:ph type="title" idx="4294967295"/>
          </p:nvPr>
        </p:nvSpPr>
        <p:spPr>
          <a:xfrm>
            <a:off x="395288" y="219075"/>
            <a:ext cx="8382000" cy="579438"/>
          </a:xfrm>
        </p:spPr>
        <p:txBody>
          <a:bodyPr/>
          <a:lstStyle/>
          <a:p>
            <a:pPr eaLnBrk="1" hangingPunct="1"/>
            <a:r>
              <a:rPr lang="en-GB" altLang="en-US" sz="3200"/>
              <a:t>Advantages of computer processing</a:t>
            </a:r>
            <a:endParaRPr lang="en-US" altLang="en-US" sz="3200"/>
          </a:p>
        </p:txBody>
      </p:sp>
      <p:sp>
        <p:nvSpPr>
          <p:cNvPr id="49155" name="Rectangle 3">
            <a:extLst>
              <a:ext uri="{FF2B5EF4-FFF2-40B4-BE49-F238E27FC236}">
                <a16:creationId xmlns:a16="http://schemas.microsoft.com/office/drawing/2014/main" id="{D184C77C-F4A5-0244-A962-DAC74A836020}"/>
              </a:ext>
            </a:extLst>
          </p:cNvPr>
          <p:cNvSpPr>
            <a:spLocks noGrp="1"/>
          </p:cNvSpPr>
          <p:nvPr>
            <p:ph type="body" idx="4294967295"/>
          </p:nvPr>
        </p:nvSpPr>
        <p:spPr>
          <a:xfrm>
            <a:off x="107504" y="765175"/>
            <a:ext cx="8928992" cy="4031977"/>
          </a:xfrm>
        </p:spPr>
        <p:txBody>
          <a:bodyPr/>
          <a:lstStyle/>
          <a:p>
            <a:pPr marL="315913" indent="-315913" eaLnBrk="1" hangingPunct="1"/>
            <a:r>
              <a:rPr lang="en-US" altLang="en-US" sz="1600" b="1" dirty="0"/>
              <a:t>Speed</a:t>
            </a:r>
            <a:r>
              <a:rPr lang="en-US" altLang="en-US" sz="1600" dirty="0"/>
              <a:t>: Computers can process millions of instructions each second, </a:t>
            </a:r>
            <a:br>
              <a:rPr lang="en-US" altLang="en-US" sz="1600" dirty="0"/>
            </a:br>
            <a:r>
              <a:rPr lang="en-US" altLang="en-US" sz="1600" dirty="0"/>
              <a:t>allowing them to complete a given task in a very short time.</a:t>
            </a:r>
            <a:endParaRPr lang="en-US" altLang="en-US" sz="1600" i="1" dirty="0"/>
          </a:p>
          <a:p>
            <a:pPr marL="315913" indent="-315913" eaLnBrk="1" hangingPunct="1"/>
            <a:r>
              <a:rPr lang="en-US" altLang="en-US" sz="1600" b="1" dirty="0"/>
              <a:t>Accuracy</a:t>
            </a:r>
            <a:r>
              <a:rPr lang="en-US" altLang="en-US" sz="1600" dirty="0"/>
              <a:t>: The result of a calculation carried out by a computer is likely to </a:t>
            </a:r>
            <a:br>
              <a:rPr lang="en-US" altLang="en-US" sz="1600" dirty="0"/>
            </a:br>
            <a:r>
              <a:rPr lang="en-US" altLang="en-US" sz="1600" dirty="0"/>
              <a:t>be completely accurate. In addition, errors that a human might make, such </a:t>
            </a:r>
            <a:br>
              <a:rPr lang="en-US" altLang="en-US" sz="1600" dirty="0"/>
            </a:br>
            <a:r>
              <a:rPr lang="en-US" altLang="en-US" sz="1600" dirty="0"/>
              <a:t>as a typing error, can be reduced or eliminated entirely.</a:t>
            </a:r>
            <a:endParaRPr lang="en-US" altLang="en-US" sz="1600" i="1" dirty="0"/>
          </a:p>
          <a:p>
            <a:pPr marL="315913" indent="-315913" eaLnBrk="1" hangingPunct="1"/>
            <a:r>
              <a:rPr lang="en-US" altLang="en-US" sz="1600" b="1" dirty="0"/>
              <a:t>Reliability</a:t>
            </a:r>
            <a:r>
              <a:rPr lang="en-US" altLang="en-US" sz="1600" dirty="0"/>
              <a:t>: In many organisations, computer-based information systems operate for twenty-four hours a day and are only ever halted for repairs or routine maintenance.</a:t>
            </a:r>
            <a:endParaRPr lang="en-US" altLang="en-US" sz="1600" i="1" dirty="0"/>
          </a:p>
          <a:p>
            <a:pPr marL="315913" indent="-315913" eaLnBrk="1" hangingPunct="1"/>
            <a:r>
              <a:rPr lang="en-US" altLang="en-US" sz="1600" b="1" dirty="0"/>
              <a:t>Programmability</a:t>
            </a:r>
            <a:r>
              <a:rPr lang="en-US" altLang="en-US" sz="1600" dirty="0"/>
              <a:t>: Although most computer-based information systems are created to fulfil a particular function, the ability to modify the software that controls them provides a high degree of flexibility. Even the simplest personal computer, for example, can be used to create letters, produce cash flow forecasts or manipulate databases.</a:t>
            </a:r>
            <a:endParaRPr lang="en-US" altLang="en-US" sz="1600" i="1" dirty="0"/>
          </a:p>
          <a:p>
            <a:pPr marL="315913" indent="-315913" eaLnBrk="1" hangingPunct="1"/>
            <a:r>
              <a:rPr lang="en-US" altLang="en-US" sz="1600" b="1" dirty="0"/>
              <a:t>Repetitive tasks</a:t>
            </a:r>
            <a:r>
              <a:rPr lang="en-US" altLang="en-US" sz="1600" dirty="0"/>
              <a:t>: Computer-based information systems are suited to highly repetitive tasks that might result in boredom or fatigue in people. The use of technology can help to reduce errors and free employees to carry out other tasks. </a:t>
            </a:r>
          </a:p>
        </p:txBody>
      </p:sp>
      <p:sp>
        <p:nvSpPr>
          <p:cNvPr id="56323" name="Rectangle 3">
            <a:extLst>
              <a:ext uri="{FF2B5EF4-FFF2-40B4-BE49-F238E27FC236}">
                <a16:creationId xmlns:a16="http://schemas.microsoft.com/office/drawing/2014/main" id="{B5F6FF23-7BE2-F040-B99B-9529AD5AD9FB}"/>
              </a:ext>
            </a:extLst>
          </p:cNvPr>
          <p:cNvSpPr>
            <a:spLocks noChangeArrowheads="1"/>
          </p:cNvSpPr>
          <p:nvPr/>
        </p:nvSpPr>
        <p:spPr bwMode="auto">
          <a:xfrm>
            <a:off x="154537" y="4797152"/>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dirty="0">
                <a:latin typeface="Arial" panose="020B0604020202020204" pitchFamily="34" charset="0"/>
              </a:rPr>
              <a:t>Paul </a:t>
            </a:r>
            <a:r>
              <a:rPr lang="en-GB" altLang="en-US" sz="1000" i="1" dirty="0" err="1">
                <a:latin typeface="Arial" panose="020B0604020202020204" pitchFamily="34" charset="0"/>
              </a:rPr>
              <a:t>BociJ</a:t>
            </a:r>
            <a:r>
              <a:rPr lang="en-GB" altLang="en-US" sz="1000" i="1" dirty="0">
                <a:latin typeface="Arial" panose="020B0604020202020204" pitchFamily="34" charset="0"/>
              </a:rPr>
              <a:t>, Andrew Greasley, Simon </a:t>
            </a:r>
            <a:r>
              <a:rPr lang="en-GB" altLang="en-US" sz="1000" i="1" dirty="0" err="1">
                <a:latin typeface="Arial" panose="020B0604020202020204" pitchFamily="34" charset="0"/>
              </a:rPr>
              <a:t>Hickie</a:t>
            </a:r>
            <a:r>
              <a:rPr lang="en-GB" altLang="en-US" sz="1000" i="1" dirty="0">
                <a:latin typeface="Arial" panose="020B0604020202020204" pitchFamily="34" charset="0"/>
              </a:rPr>
              <a:t>; Business Information Systems, 5th </a:t>
            </a:r>
            <a:r>
              <a:rPr lang="en-GB" altLang="en-US" sz="1000" i="1" dirty="0" err="1">
                <a:latin typeface="Arial" panose="020B0604020202020204" pitchFamily="34" charset="0"/>
              </a:rPr>
              <a:t>edn</a:t>
            </a:r>
            <a:r>
              <a:rPr lang="en-GB" altLang="en-US" sz="1000" i="1" dirty="0">
                <a:latin typeface="Arial" panose="020B0604020202020204" pitchFamily="34" charset="0"/>
              </a:rPr>
              <a:t>: Technology, Development and Management for the E-Business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anim calcmode="lin" valueType="num">
                                      <p:cBhvr additive="base">
                                        <p:cTn id="7" dur="500" fill="hold"/>
                                        <p:tgtEl>
                                          <p:spTgt spid="491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915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9155">
                                            <p:txEl>
                                              <p:pRg st="1" end="1"/>
                                            </p:txEl>
                                          </p:spTgt>
                                        </p:tgtEl>
                                        <p:attrNameLst>
                                          <p:attrName>style.visibility</p:attrName>
                                        </p:attrNameLst>
                                      </p:cBhvr>
                                      <p:to>
                                        <p:strVal val="visible"/>
                                      </p:to>
                                    </p:set>
                                    <p:anim calcmode="lin" valueType="num">
                                      <p:cBhvr additive="base">
                                        <p:cTn id="13" dur="500" fill="hold"/>
                                        <p:tgtEl>
                                          <p:spTgt spid="4915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915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9155">
                                            <p:txEl>
                                              <p:pRg st="2" end="2"/>
                                            </p:txEl>
                                          </p:spTgt>
                                        </p:tgtEl>
                                        <p:attrNameLst>
                                          <p:attrName>style.visibility</p:attrName>
                                        </p:attrNameLst>
                                      </p:cBhvr>
                                      <p:to>
                                        <p:strVal val="visible"/>
                                      </p:to>
                                    </p:set>
                                    <p:anim calcmode="lin" valueType="num">
                                      <p:cBhvr additive="base">
                                        <p:cTn id="19" dur="500" fill="hold"/>
                                        <p:tgtEl>
                                          <p:spTgt spid="4915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915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9155">
                                            <p:txEl>
                                              <p:pRg st="3" end="3"/>
                                            </p:txEl>
                                          </p:spTgt>
                                        </p:tgtEl>
                                        <p:attrNameLst>
                                          <p:attrName>style.visibility</p:attrName>
                                        </p:attrNameLst>
                                      </p:cBhvr>
                                      <p:to>
                                        <p:strVal val="visible"/>
                                      </p:to>
                                    </p:set>
                                    <p:anim calcmode="lin" valueType="num">
                                      <p:cBhvr additive="base">
                                        <p:cTn id="25" dur="500" fill="hold"/>
                                        <p:tgtEl>
                                          <p:spTgt spid="4915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915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9155">
                                            <p:txEl>
                                              <p:pRg st="4" end="4"/>
                                            </p:txEl>
                                          </p:spTgt>
                                        </p:tgtEl>
                                        <p:attrNameLst>
                                          <p:attrName>style.visibility</p:attrName>
                                        </p:attrNameLst>
                                      </p:cBhvr>
                                      <p:to>
                                        <p:strVal val="visible"/>
                                      </p:to>
                                    </p:set>
                                    <p:anim calcmode="lin" valueType="num">
                                      <p:cBhvr additive="base">
                                        <p:cTn id="31" dur="500" fill="hold"/>
                                        <p:tgtEl>
                                          <p:spTgt spid="4915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915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69" name="Rectangle 2">
            <a:extLst>
              <a:ext uri="{FF2B5EF4-FFF2-40B4-BE49-F238E27FC236}">
                <a16:creationId xmlns:a16="http://schemas.microsoft.com/office/drawing/2014/main" id="{62D00331-28CE-F949-82E6-2455699CDA1B}"/>
              </a:ext>
            </a:extLst>
          </p:cNvPr>
          <p:cNvSpPr>
            <a:spLocks noGrp="1"/>
          </p:cNvSpPr>
          <p:nvPr>
            <p:ph type="title" idx="4294967295"/>
          </p:nvPr>
        </p:nvSpPr>
        <p:spPr>
          <a:xfrm>
            <a:off x="485774" y="177801"/>
            <a:ext cx="8172450" cy="590550"/>
          </a:xfrm>
        </p:spPr>
        <p:txBody>
          <a:bodyPr/>
          <a:lstStyle/>
          <a:p>
            <a:pPr eaLnBrk="1" hangingPunct="1"/>
            <a:r>
              <a:rPr lang="en-GB" altLang="en-US" sz="3200" dirty="0"/>
              <a:t>Limitations of computer-based processing</a:t>
            </a:r>
            <a:endParaRPr lang="en-US" altLang="en-US" sz="3200" dirty="0"/>
          </a:p>
        </p:txBody>
      </p:sp>
      <p:sp>
        <p:nvSpPr>
          <p:cNvPr id="51203" name="Rectangle 3">
            <a:extLst>
              <a:ext uri="{FF2B5EF4-FFF2-40B4-BE49-F238E27FC236}">
                <a16:creationId xmlns:a16="http://schemas.microsoft.com/office/drawing/2014/main" id="{A5B8DF01-A61C-6143-972D-98565E85D47C}"/>
              </a:ext>
            </a:extLst>
          </p:cNvPr>
          <p:cNvSpPr>
            <a:spLocks noGrp="1"/>
          </p:cNvSpPr>
          <p:nvPr>
            <p:ph type="body" idx="4294967295"/>
          </p:nvPr>
        </p:nvSpPr>
        <p:spPr>
          <a:xfrm>
            <a:off x="107504" y="768351"/>
            <a:ext cx="8928991" cy="4604866"/>
          </a:xfrm>
        </p:spPr>
        <p:txBody>
          <a:bodyPr/>
          <a:lstStyle/>
          <a:p>
            <a:pPr marL="180975" indent="-180975" eaLnBrk="1" hangingPunct="1">
              <a:spcBef>
                <a:spcPct val="40000"/>
              </a:spcBef>
            </a:pPr>
            <a:r>
              <a:rPr lang="en-US" altLang="en-US" sz="1600" b="1" dirty="0"/>
              <a:t>Judgement/experience</a:t>
            </a:r>
            <a:r>
              <a:rPr lang="en-US" altLang="en-US" sz="1600" dirty="0"/>
              <a:t>: Despite advances in artificial intelligence techniques and expert systems, computer-based information systems are considered incapable of solving problems using their own judgement and experience.</a:t>
            </a:r>
            <a:endParaRPr lang="en-US" altLang="en-US" sz="1600" i="1" dirty="0"/>
          </a:p>
          <a:p>
            <a:pPr marL="180975" indent="-180975" eaLnBrk="1" hangingPunct="1">
              <a:spcBef>
                <a:spcPct val="40000"/>
              </a:spcBef>
            </a:pPr>
            <a:r>
              <a:rPr lang="en-US" altLang="en-US" sz="1600" b="1" dirty="0"/>
              <a:t>Improvisation/flexibility</a:t>
            </a:r>
            <a:r>
              <a:rPr lang="en-US" altLang="en-US" sz="1600" dirty="0"/>
              <a:t>: In general, computer-based information systems are unable to react to unexpected situations and events. Additionally, since most systems are created to fulfil a particular function, it can be difficult to modify them to meet new or changed requirements.</a:t>
            </a:r>
            <a:endParaRPr lang="en-US" altLang="en-US" sz="1600" i="1" dirty="0"/>
          </a:p>
          <a:p>
            <a:pPr marL="180975" indent="-180975" eaLnBrk="1" hangingPunct="1">
              <a:spcBef>
                <a:spcPct val="40000"/>
              </a:spcBef>
            </a:pPr>
            <a:r>
              <a:rPr lang="en-US" altLang="en-US" sz="1600" b="1" dirty="0"/>
              <a:t>Innovation</a:t>
            </a:r>
            <a:r>
              <a:rPr lang="en-US" altLang="en-US" sz="1600" dirty="0"/>
              <a:t>: Computers lack the creativity of a human being. They are unable to think in the abstract and are therefore restricted in their ability to discover new ways of improving processes or solving problems.</a:t>
            </a:r>
            <a:endParaRPr lang="en-US" altLang="en-US" sz="1600" i="1" dirty="0"/>
          </a:p>
          <a:p>
            <a:pPr marL="180975" indent="-180975" eaLnBrk="1" hangingPunct="1">
              <a:spcBef>
                <a:spcPct val="40000"/>
              </a:spcBef>
            </a:pPr>
            <a:r>
              <a:rPr lang="en-US" altLang="en-US" sz="1600" b="1" dirty="0"/>
              <a:t>Intuition</a:t>
            </a:r>
            <a:r>
              <a:rPr lang="en-US" altLang="en-US" sz="1600" dirty="0"/>
              <a:t>: Human intuition can play an important part in certain social situations. For example, one might use intuition to gauge the emotional state of a person before deciding whether or not to give them bad news. BIS cannot use intuition in this way and are therefore unsuitable for certain kinds of situations.</a:t>
            </a:r>
            <a:endParaRPr lang="en-US" altLang="en-US" sz="1600" i="1" dirty="0"/>
          </a:p>
          <a:p>
            <a:pPr marL="180975" indent="-180975" eaLnBrk="1" hangingPunct="1">
              <a:spcBef>
                <a:spcPct val="40000"/>
              </a:spcBef>
            </a:pPr>
            <a:r>
              <a:rPr lang="en-US" altLang="en-US" sz="1600" b="1" dirty="0"/>
              <a:t>Qualitative information</a:t>
            </a:r>
            <a:r>
              <a:rPr lang="en-US" altLang="en-US" sz="1600" dirty="0"/>
              <a:t>: Managers often make unstructured decisions based on the recommendations of others. Their confidence in the person they are dealing with often has a major influence on the decision itself. Once again, BIS cannot act upon qualitative information of this kind. </a:t>
            </a:r>
          </a:p>
        </p:txBody>
      </p:sp>
      <p:sp>
        <p:nvSpPr>
          <p:cNvPr id="58371" name="Rectangle 3">
            <a:extLst>
              <a:ext uri="{FF2B5EF4-FFF2-40B4-BE49-F238E27FC236}">
                <a16:creationId xmlns:a16="http://schemas.microsoft.com/office/drawing/2014/main" id="{A7B07509-C264-0841-8A44-F1FA347C7DD8}"/>
              </a:ext>
            </a:extLst>
          </p:cNvPr>
          <p:cNvSpPr>
            <a:spLocks noChangeArrowheads="1"/>
          </p:cNvSpPr>
          <p:nvPr/>
        </p:nvSpPr>
        <p:spPr bwMode="auto">
          <a:xfrm>
            <a:off x="258762" y="5404413"/>
            <a:ext cx="86264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dirty="0">
                <a:latin typeface="Arial" panose="020B0604020202020204" pitchFamily="34" charset="0"/>
              </a:rPr>
              <a:t>Paul </a:t>
            </a:r>
            <a:r>
              <a:rPr lang="en-GB" altLang="en-US" sz="1000" i="1" dirty="0" err="1">
                <a:latin typeface="Arial" panose="020B0604020202020204" pitchFamily="34" charset="0"/>
              </a:rPr>
              <a:t>BociJ</a:t>
            </a:r>
            <a:r>
              <a:rPr lang="en-GB" altLang="en-US" sz="1000" i="1" dirty="0">
                <a:latin typeface="Arial" panose="020B0604020202020204" pitchFamily="34" charset="0"/>
              </a:rPr>
              <a:t>, Andrew Greasley, Simon </a:t>
            </a:r>
            <a:r>
              <a:rPr lang="en-GB" altLang="en-US" sz="1000" i="1" dirty="0" err="1">
                <a:latin typeface="Arial" panose="020B0604020202020204" pitchFamily="34" charset="0"/>
              </a:rPr>
              <a:t>Hickie</a:t>
            </a:r>
            <a:r>
              <a:rPr lang="en-GB" altLang="en-US" sz="1000" i="1" dirty="0">
                <a:latin typeface="Arial" panose="020B0604020202020204" pitchFamily="34" charset="0"/>
              </a:rPr>
              <a:t>; Business Information Systems, 5th </a:t>
            </a:r>
            <a:r>
              <a:rPr lang="en-GB" altLang="en-US" sz="1000" i="1" dirty="0" err="1">
                <a:latin typeface="Arial" panose="020B0604020202020204" pitchFamily="34" charset="0"/>
              </a:rPr>
              <a:t>edn</a:t>
            </a:r>
            <a:r>
              <a:rPr lang="en-GB" altLang="en-US" sz="1000" i="1" dirty="0">
                <a:latin typeface="Arial" panose="020B0604020202020204" pitchFamily="34" charset="0"/>
              </a:rPr>
              <a:t>: Technology, Development and Management for the E-Business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 calcmode="lin" valueType="num">
                                      <p:cBhvr additive="base">
                                        <p:cTn id="7" dur="500" fill="hold"/>
                                        <p:tgtEl>
                                          <p:spTgt spid="5120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120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03">
                                            <p:txEl>
                                              <p:pRg st="1" end="1"/>
                                            </p:txEl>
                                          </p:spTgt>
                                        </p:tgtEl>
                                        <p:attrNameLst>
                                          <p:attrName>style.visibility</p:attrName>
                                        </p:attrNameLst>
                                      </p:cBhvr>
                                      <p:to>
                                        <p:strVal val="visible"/>
                                      </p:to>
                                    </p:set>
                                    <p:anim calcmode="lin" valueType="num">
                                      <p:cBhvr additive="base">
                                        <p:cTn id="13" dur="500" fill="hold"/>
                                        <p:tgtEl>
                                          <p:spTgt spid="5120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120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203">
                                            <p:txEl>
                                              <p:pRg st="2" end="2"/>
                                            </p:txEl>
                                          </p:spTgt>
                                        </p:tgtEl>
                                        <p:attrNameLst>
                                          <p:attrName>style.visibility</p:attrName>
                                        </p:attrNameLst>
                                      </p:cBhvr>
                                      <p:to>
                                        <p:strVal val="visible"/>
                                      </p:to>
                                    </p:set>
                                    <p:anim calcmode="lin" valueType="num">
                                      <p:cBhvr additive="base">
                                        <p:cTn id="19" dur="500" fill="hold"/>
                                        <p:tgtEl>
                                          <p:spTgt spid="5120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120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203">
                                            <p:txEl>
                                              <p:pRg st="3" end="3"/>
                                            </p:txEl>
                                          </p:spTgt>
                                        </p:tgtEl>
                                        <p:attrNameLst>
                                          <p:attrName>style.visibility</p:attrName>
                                        </p:attrNameLst>
                                      </p:cBhvr>
                                      <p:to>
                                        <p:strVal val="visible"/>
                                      </p:to>
                                    </p:set>
                                    <p:anim calcmode="lin" valueType="num">
                                      <p:cBhvr additive="base">
                                        <p:cTn id="25" dur="500" fill="hold"/>
                                        <p:tgtEl>
                                          <p:spTgt spid="5120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120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1203">
                                            <p:txEl>
                                              <p:pRg st="4" end="4"/>
                                            </p:txEl>
                                          </p:spTgt>
                                        </p:tgtEl>
                                        <p:attrNameLst>
                                          <p:attrName>style.visibility</p:attrName>
                                        </p:attrNameLst>
                                      </p:cBhvr>
                                      <p:to>
                                        <p:strVal val="visible"/>
                                      </p:to>
                                    </p:set>
                                    <p:anim calcmode="lin" valueType="num">
                                      <p:cBhvr additive="base">
                                        <p:cTn id="31" dur="500" fill="hold"/>
                                        <p:tgtEl>
                                          <p:spTgt spid="5120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120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D21F7-4671-4C43-88D1-AFC15875439A}"/>
              </a:ext>
            </a:extLst>
          </p:cNvPr>
          <p:cNvSpPr>
            <a:spLocks noGrp="1"/>
          </p:cNvSpPr>
          <p:nvPr>
            <p:ph type="title"/>
          </p:nvPr>
        </p:nvSpPr>
        <p:spPr>
          <a:xfrm>
            <a:off x="457200" y="485800"/>
            <a:ext cx="8229600" cy="854968"/>
          </a:xfrm>
        </p:spPr>
        <p:txBody>
          <a:bodyPr anchor="t"/>
          <a:lstStyle/>
          <a:p>
            <a:r>
              <a:rPr lang="en-GB" sz="3200" b="1" dirty="0">
                <a:solidFill>
                  <a:srgbClr val="000000"/>
                </a:solidFill>
                <a:latin typeface="Times" pitchFamily="2" charset="0"/>
              </a:rPr>
              <a:t>Types of Computer Information Systems</a:t>
            </a:r>
            <a:br>
              <a:rPr lang="en-GB" sz="3200" dirty="0"/>
            </a:br>
            <a:endParaRPr lang="en-GB" sz="3200" dirty="0"/>
          </a:p>
        </p:txBody>
      </p:sp>
      <p:sp>
        <p:nvSpPr>
          <p:cNvPr id="3" name="Content Placeholder 2">
            <a:extLst>
              <a:ext uri="{FF2B5EF4-FFF2-40B4-BE49-F238E27FC236}">
                <a16:creationId xmlns:a16="http://schemas.microsoft.com/office/drawing/2014/main" id="{6FCF5018-2CFD-6A45-B3F7-F9B10C8ADA8B}"/>
              </a:ext>
            </a:extLst>
          </p:cNvPr>
          <p:cNvSpPr>
            <a:spLocks noGrp="1"/>
          </p:cNvSpPr>
          <p:nvPr>
            <p:ph idx="1"/>
          </p:nvPr>
        </p:nvSpPr>
        <p:spPr>
          <a:xfrm>
            <a:off x="143508" y="1614500"/>
            <a:ext cx="8856984" cy="3628999"/>
          </a:xfrm>
        </p:spPr>
        <p:txBody>
          <a:bodyPr/>
          <a:lstStyle/>
          <a:p>
            <a:r>
              <a:rPr lang="en-GB" sz="2000" dirty="0"/>
              <a:t>Because there are different interests, specialties, and levels in an organization, there are different kinds of systems. No single system can provide all the information an organization needs. </a:t>
            </a:r>
          </a:p>
          <a:p>
            <a:r>
              <a:rPr lang="en-GB" sz="2000" dirty="0">
                <a:latin typeface="VeljovicStd"/>
              </a:rPr>
              <a:t> Operational management, middle management, and senior management each use systems to support the decisions they must make to run the company</a:t>
            </a:r>
          </a:p>
          <a:p>
            <a:r>
              <a:rPr lang="en-GB" sz="2000" dirty="0"/>
              <a:t>The major types of CIS: Transaction Processing Systems (TPS), Management Information Systems (MIS), Decision Support Systems (DSS) and Executive Support Systems (</a:t>
            </a:r>
            <a:r>
              <a:rPr lang="en-GB" sz="2000" dirty="0" err="1"/>
              <a:t>ESS</a:t>
            </a:r>
            <a:r>
              <a:rPr lang="en-GB" sz="2000" dirty="0"/>
              <a:t>)</a:t>
            </a:r>
            <a:endParaRPr lang="en-GB" sz="2000" dirty="0">
              <a:latin typeface="VeljovicStd"/>
            </a:endParaRPr>
          </a:p>
          <a:p>
            <a:endParaRPr lang="en-GB" sz="2000" dirty="0"/>
          </a:p>
          <a:p>
            <a:endParaRPr lang="en-GB" sz="2000" dirty="0"/>
          </a:p>
        </p:txBody>
      </p:sp>
      <p:sp>
        <p:nvSpPr>
          <p:cNvPr id="4" name="Date Placeholder 3">
            <a:extLst>
              <a:ext uri="{FF2B5EF4-FFF2-40B4-BE49-F238E27FC236}">
                <a16:creationId xmlns:a16="http://schemas.microsoft.com/office/drawing/2014/main" id="{D3AA3536-6D55-A343-A81A-41B6A287A75E}"/>
              </a:ext>
            </a:extLst>
          </p:cNvPr>
          <p:cNvSpPr>
            <a:spLocks noGrp="1"/>
          </p:cNvSpPr>
          <p:nvPr>
            <p:ph type="dt" sz="half" idx="10"/>
          </p:nvPr>
        </p:nvSpPr>
        <p:spPr/>
        <p:txBody>
          <a:bodyPr/>
          <a:lstStyle/>
          <a:p>
            <a:pPr>
              <a:defRPr/>
            </a:pPr>
            <a:fld id="{C5009738-A1F9-B84A-BA21-DB7165071D69}" type="datetime1">
              <a:rPr lang="en-GB" altLang="en-US" smtClean="0"/>
              <a:pPr>
                <a:defRPr/>
              </a:pPr>
              <a:t>29/06/2021</a:t>
            </a:fld>
            <a:endParaRPr lang="en-GB" altLang="en-US"/>
          </a:p>
        </p:txBody>
      </p:sp>
      <p:sp>
        <p:nvSpPr>
          <p:cNvPr id="5" name="Slide Number Placeholder 4">
            <a:extLst>
              <a:ext uri="{FF2B5EF4-FFF2-40B4-BE49-F238E27FC236}">
                <a16:creationId xmlns:a16="http://schemas.microsoft.com/office/drawing/2014/main" id="{87962B15-A436-1B47-9550-A6FEC474063A}"/>
              </a:ext>
            </a:extLst>
          </p:cNvPr>
          <p:cNvSpPr>
            <a:spLocks noGrp="1"/>
          </p:cNvSpPr>
          <p:nvPr>
            <p:ph type="sldNum" sz="quarter" idx="12"/>
          </p:nvPr>
        </p:nvSpPr>
        <p:spPr/>
        <p:txBody>
          <a:bodyPr/>
          <a:lstStyle/>
          <a:p>
            <a:pPr>
              <a:defRPr/>
            </a:pPr>
            <a:fld id="{883056FD-20E4-634E-8E4A-345488EF1ABB}" type="slidenum">
              <a:rPr lang="en-GB" altLang="en-US" smtClean="0"/>
              <a:pPr>
                <a:defRPr/>
              </a:pPr>
              <a:t>31</a:t>
            </a:fld>
            <a:endParaRPr lang="en-GB" altLang="en-US"/>
          </a:p>
        </p:txBody>
      </p:sp>
    </p:spTree>
    <p:extLst>
      <p:ext uri="{BB962C8B-B14F-4D97-AF65-F5344CB8AC3E}">
        <p14:creationId xmlns:p14="http://schemas.microsoft.com/office/powerpoint/2010/main" val="26370234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9BCE5-67EC-9A43-B768-2B6A4CED489F}"/>
              </a:ext>
            </a:extLst>
          </p:cNvPr>
          <p:cNvSpPr>
            <a:spLocks noGrp="1"/>
          </p:cNvSpPr>
          <p:nvPr>
            <p:ph type="title"/>
          </p:nvPr>
        </p:nvSpPr>
        <p:spPr>
          <a:xfrm>
            <a:off x="457200" y="274638"/>
            <a:ext cx="8229600" cy="778098"/>
          </a:xfrm>
        </p:spPr>
        <p:txBody>
          <a:bodyPr anchor="t"/>
          <a:lstStyle/>
          <a:p>
            <a:r>
              <a:rPr lang="en-GB" sz="3600" b="1" dirty="0"/>
              <a:t>Transaction Processing Systems (TPS)</a:t>
            </a:r>
            <a:endParaRPr lang="en-GB" sz="3600" dirty="0"/>
          </a:p>
        </p:txBody>
      </p:sp>
      <p:sp>
        <p:nvSpPr>
          <p:cNvPr id="3" name="Content Placeholder 2">
            <a:extLst>
              <a:ext uri="{FF2B5EF4-FFF2-40B4-BE49-F238E27FC236}">
                <a16:creationId xmlns:a16="http://schemas.microsoft.com/office/drawing/2014/main" id="{A7BD85FC-9536-E340-BF4E-5C932B4B4D6D}"/>
              </a:ext>
            </a:extLst>
          </p:cNvPr>
          <p:cNvSpPr>
            <a:spLocks noGrp="1"/>
          </p:cNvSpPr>
          <p:nvPr>
            <p:ph idx="1"/>
          </p:nvPr>
        </p:nvSpPr>
        <p:spPr>
          <a:xfrm>
            <a:off x="143508" y="1260476"/>
            <a:ext cx="8856984" cy="3917032"/>
          </a:xfrm>
        </p:spPr>
        <p:txBody>
          <a:bodyPr/>
          <a:lstStyle/>
          <a:p>
            <a:r>
              <a:rPr lang="en-GB" sz="2800" dirty="0"/>
              <a:t>Record day-to-day transactions such as customer orders, bills, inventory.</a:t>
            </a:r>
          </a:p>
          <a:p>
            <a:r>
              <a:rPr lang="en-GB" sz="2800" dirty="0"/>
              <a:t>Helps supervisors by generating databases needed for other information Systems.</a:t>
            </a:r>
          </a:p>
          <a:p>
            <a:r>
              <a:rPr lang="en-GB" sz="2800" dirty="0"/>
              <a:t>Examples: recording customer orders, bills, inventory levels, and production output</a:t>
            </a:r>
            <a:r>
              <a:rPr lang="en-GB" dirty="0"/>
              <a:t>.</a:t>
            </a:r>
            <a:br>
              <a:rPr lang="en-GB" dirty="0"/>
            </a:br>
            <a:r>
              <a:rPr lang="en-GB" dirty="0"/>
              <a:t>  </a:t>
            </a:r>
          </a:p>
          <a:p>
            <a:endParaRPr lang="en-GB" dirty="0"/>
          </a:p>
          <a:p>
            <a:endParaRPr lang="en-GB" dirty="0"/>
          </a:p>
        </p:txBody>
      </p:sp>
      <p:sp>
        <p:nvSpPr>
          <p:cNvPr id="4" name="Date Placeholder 3">
            <a:extLst>
              <a:ext uri="{FF2B5EF4-FFF2-40B4-BE49-F238E27FC236}">
                <a16:creationId xmlns:a16="http://schemas.microsoft.com/office/drawing/2014/main" id="{565694EF-A22C-A040-BE8D-8D17D3189469}"/>
              </a:ext>
            </a:extLst>
          </p:cNvPr>
          <p:cNvSpPr>
            <a:spLocks noGrp="1"/>
          </p:cNvSpPr>
          <p:nvPr>
            <p:ph type="dt" sz="half" idx="10"/>
          </p:nvPr>
        </p:nvSpPr>
        <p:spPr/>
        <p:txBody>
          <a:bodyPr/>
          <a:lstStyle/>
          <a:p>
            <a:pPr>
              <a:defRPr/>
            </a:pPr>
            <a:fld id="{C5009738-A1F9-B84A-BA21-DB7165071D69}" type="datetime1">
              <a:rPr lang="en-GB" altLang="en-US" smtClean="0"/>
              <a:pPr>
                <a:defRPr/>
              </a:pPr>
              <a:t>29/06/2021</a:t>
            </a:fld>
            <a:endParaRPr lang="en-GB" altLang="en-US"/>
          </a:p>
        </p:txBody>
      </p:sp>
      <p:sp>
        <p:nvSpPr>
          <p:cNvPr id="5" name="Slide Number Placeholder 4">
            <a:extLst>
              <a:ext uri="{FF2B5EF4-FFF2-40B4-BE49-F238E27FC236}">
                <a16:creationId xmlns:a16="http://schemas.microsoft.com/office/drawing/2014/main" id="{79ADC0C3-3DA5-C64B-BC00-CF332378B9A7}"/>
              </a:ext>
            </a:extLst>
          </p:cNvPr>
          <p:cNvSpPr>
            <a:spLocks noGrp="1"/>
          </p:cNvSpPr>
          <p:nvPr>
            <p:ph type="sldNum" sz="quarter" idx="12"/>
          </p:nvPr>
        </p:nvSpPr>
        <p:spPr/>
        <p:txBody>
          <a:bodyPr/>
          <a:lstStyle/>
          <a:p>
            <a:pPr>
              <a:defRPr/>
            </a:pPr>
            <a:fld id="{883056FD-20E4-634E-8E4A-345488EF1ABB}" type="slidenum">
              <a:rPr lang="en-GB" altLang="en-US" smtClean="0"/>
              <a:pPr>
                <a:defRPr/>
              </a:pPr>
              <a:t>32</a:t>
            </a:fld>
            <a:endParaRPr lang="en-GB" altLang="en-US"/>
          </a:p>
        </p:txBody>
      </p:sp>
    </p:spTree>
    <p:extLst>
      <p:ext uri="{BB962C8B-B14F-4D97-AF65-F5344CB8AC3E}">
        <p14:creationId xmlns:p14="http://schemas.microsoft.com/office/powerpoint/2010/main" val="13986560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30381-BE0D-654B-BB46-FEBD279730AF}"/>
              </a:ext>
            </a:extLst>
          </p:cNvPr>
          <p:cNvSpPr>
            <a:spLocks noGrp="1"/>
          </p:cNvSpPr>
          <p:nvPr>
            <p:ph type="title"/>
          </p:nvPr>
        </p:nvSpPr>
        <p:spPr>
          <a:xfrm>
            <a:off x="457200" y="130622"/>
            <a:ext cx="8229600" cy="634082"/>
          </a:xfrm>
        </p:spPr>
        <p:txBody>
          <a:bodyPr anchor="t"/>
          <a:lstStyle/>
          <a:p>
            <a:r>
              <a:rPr lang="en-GB" sz="3200" dirty="0"/>
              <a:t>A Payroll TPS</a:t>
            </a:r>
          </a:p>
        </p:txBody>
      </p:sp>
      <p:pic>
        <p:nvPicPr>
          <p:cNvPr id="7" name="Content Placeholder 6" descr="A screenshot of a cell phone&#10;&#10;Description automatically generated">
            <a:extLst>
              <a:ext uri="{FF2B5EF4-FFF2-40B4-BE49-F238E27FC236}">
                <a16:creationId xmlns:a16="http://schemas.microsoft.com/office/drawing/2014/main" id="{7B4148EA-0F45-7646-8F61-44367B7308E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47664" y="764704"/>
            <a:ext cx="5949018" cy="4104456"/>
          </a:xfrm>
        </p:spPr>
      </p:pic>
      <p:sp>
        <p:nvSpPr>
          <p:cNvPr id="4" name="Date Placeholder 3">
            <a:extLst>
              <a:ext uri="{FF2B5EF4-FFF2-40B4-BE49-F238E27FC236}">
                <a16:creationId xmlns:a16="http://schemas.microsoft.com/office/drawing/2014/main" id="{0154108A-38DF-3247-9980-9CDB12A076DD}"/>
              </a:ext>
            </a:extLst>
          </p:cNvPr>
          <p:cNvSpPr>
            <a:spLocks noGrp="1"/>
          </p:cNvSpPr>
          <p:nvPr>
            <p:ph type="dt" sz="half" idx="10"/>
          </p:nvPr>
        </p:nvSpPr>
        <p:spPr/>
        <p:txBody>
          <a:bodyPr/>
          <a:lstStyle/>
          <a:p>
            <a:pPr>
              <a:defRPr/>
            </a:pPr>
            <a:fld id="{C5009738-A1F9-B84A-BA21-DB7165071D69}" type="datetime1">
              <a:rPr lang="en-GB" altLang="en-US" smtClean="0"/>
              <a:pPr>
                <a:defRPr/>
              </a:pPr>
              <a:t>29/06/2021</a:t>
            </a:fld>
            <a:endParaRPr lang="en-GB" altLang="en-US"/>
          </a:p>
        </p:txBody>
      </p:sp>
      <p:sp>
        <p:nvSpPr>
          <p:cNvPr id="5" name="Slide Number Placeholder 4">
            <a:extLst>
              <a:ext uri="{FF2B5EF4-FFF2-40B4-BE49-F238E27FC236}">
                <a16:creationId xmlns:a16="http://schemas.microsoft.com/office/drawing/2014/main" id="{641F033D-5AD6-B14E-A3E0-B2B1EAAEDD4A}"/>
              </a:ext>
            </a:extLst>
          </p:cNvPr>
          <p:cNvSpPr>
            <a:spLocks noGrp="1"/>
          </p:cNvSpPr>
          <p:nvPr>
            <p:ph type="sldNum" sz="quarter" idx="12"/>
          </p:nvPr>
        </p:nvSpPr>
        <p:spPr/>
        <p:txBody>
          <a:bodyPr/>
          <a:lstStyle/>
          <a:p>
            <a:pPr>
              <a:defRPr/>
            </a:pPr>
            <a:fld id="{883056FD-20E4-634E-8E4A-345488EF1ABB}" type="slidenum">
              <a:rPr lang="en-GB" altLang="en-US" smtClean="0"/>
              <a:pPr>
                <a:defRPr/>
              </a:pPr>
              <a:t>33</a:t>
            </a:fld>
            <a:endParaRPr lang="en-GB" altLang="en-US"/>
          </a:p>
        </p:txBody>
      </p:sp>
      <p:sp>
        <p:nvSpPr>
          <p:cNvPr id="8" name="Rectangle 7">
            <a:extLst>
              <a:ext uri="{FF2B5EF4-FFF2-40B4-BE49-F238E27FC236}">
                <a16:creationId xmlns:a16="http://schemas.microsoft.com/office/drawing/2014/main" id="{FD8EE27B-F8C1-E541-90FD-4B8034B3084F}"/>
              </a:ext>
            </a:extLst>
          </p:cNvPr>
          <p:cNvSpPr/>
          <p:nvPr/>
        </p:nvSpPr>
        <p:spPr>
          <a:xfrm>
            <a:off x="216232" y="4869160"/>
            <a:ext cx="8748256" cy="584775"/>
          </a:xfrm>
          <a:prstGeom prst="rect">
            <a:avLst/>
          </a:prstGeom>
        </p:spPr>
        <p:txBody>
          <a:bodyPr wrap="square">
            <a:spAutoFit/>
          </a:bodyPr>
          <a:lstStyle/>
          <a:p>
            <a:r>
              <a:rPr lang="en-GB" sz="1600" dirty="0">
                <a:latin typeface="FrutigerLTStd"/>
              </a:rPr>
              <a:t>A TPS for payroll processing captures employee payment transaction data (such as a time card). System outputs include online and hard-copy reports for management and employee paychecks. </a:t>
            </a:r>
            <a:endParaRPr lang="en-GB" sz="1600" dirty="0"/>
          </a:p>
        </p:txBody>
      </p:sp>
    </p:spTree>
    <p:extLst>
      <p:ext uri="{BB962C8B-B14F-4D97-AF65-F5344CB8AC3E}">
        <p14:creationId xmlns:p14="http://schemas.microsoft.com/office/powerpoint/2010/main" val="39985335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4D777-D4CF-444F-ACA2-E4F202E1AFDD}"/>
              </a:ext>
            </a:extLst>
          </p:cNvPr>
          <p:cNvSpPr>
            <a:spLocks noGrp="1"/>
          </p:cNvSpPr>
          <p:nvPr>
            <p:ph type="title"/>
          </p:nvPr>
        </p:nvSpPr>
        <p:spPr/>
        <p:txBody>
          <a:bodyPr/>
          <a:lstStyle/>
          <a:p>
            <a:r>
              <a:rPr lang="en-GB" b="1" dirty="0"/>
              <a:t>Management Information Systems (MIS)</a:t>
            </a:r>
            <a:endParaRPr lang="en-GB" dirty="0"/>
          </a:p>
        </p:txBody>
      </p:sp>
      <p:sp>
        <p:nvSpPr>
          <p:cNvPr id="3" name="Content Placeholder 2">
            <a:extLst>
              <a:ext uri="{FF2B5EF4-FFF2-40B4-BE49-F238E27FC236}">
                <a16:creationId xmlns:a16="http://schemas.microsoft.com/office/drawing/2014/main" id="{041C8465-4BE7-534C-89F8-B2265B9E3CE0}"/>
              </a:ext>
            </a:extLst>
          </p:cNvPr>
          <p:cNvSpPr>
            <a:spLocks noGrp="1"/>
          </p:cNvSpPr>
          <p:nvPr>
            <p:ph idx="1"/>
          </p:nvPr>
        </p:nvSpPr>
        <p:spPr>
          <a:xfrm>
            <a:off x="457200" y="1600201"/>
            <a:ext cx="8579296" cy="3917032"/>
          </a:xfrm>
        </p:spPr>
        <p:txBody>
          <a:bodyPr/>
          <a:lstStyle/>
          <a:p>
            <a:r>
              <a:rPr lang="en-GB" sz="2400" dirty="0"/>
              <a:t>Summarizes the detailed data of the transaction processing system. Produces standard reports for middle-level managers. </a:t>
            </a:r>
          </a:p>
          <a:p>
            <a:r>
              <a:rPr lang="en-GB" sz="2400" dirty="0"/>
              <a:t>MIS provide middle managers with reports on the organisation’s current performance. This information is used to monitor and control the business and predict future performance. </a:t>
            </a:r>
          </a:p>
          <a:p>
            <a:r>
              <a:rPr lang="en-GB" sz="2400" dirty="0"/>
              <a:t>Examples: Production schedule and budget summaries.</a:t>
            </a:r>
          </a:p>
          <a:p>
            <a:endParaRPr lang="en-GB" dirty="0"/>
          </a:p>
          <a:p>
            <a:endParaRPr lang="en-GB" dirty="0"/>
          </a:p>
        </p:txBody>
      </p:sp>
      <p:sp>
        <p:nvSpPr>
          <p:cNvPr id="4" name="Date Placeholder 3">
            <a:extLst>
              <a:ext uri="{FF2B5EF4-FFF2-40B4-BE49-F238E27FC236}">
                <a16:creationId xmlns:a16="http://schemas.microsoft.com/office/drawing/2014/main" id="{E7A916A8-2794-ED49-B52F-BBDBAE74153D}"/>
              </a:ext>
            </a:extLst>
          </p:cNvPr>
          <p:cNvSpPr>
            <a:spLocks noGrp="1"/>
          </p:cNvSpPr>
          <p:nvPr>
            <p:ph type="dt" sz="half" idx="10"/>
          </p:nvPr>
        </p:nvSpPr>
        <p:spPr/>
        <p:txBody>
          <a:bodyPr/>
          <a:lstStyle/>
          <a:p>
            <a:pPr>
              <a:defRPr/>
            </a:pPr>
            <a:fld id="{C5009738-A1F9-B84A-BA21-DB7165071D69}" type="datetime1">
              <a:rPr lang="en-GB" altLang="en-US" smtClean="0"/>
              <a:pPr>
                <a:defRPr/>
              </a:pPr>
              <a:t>29/06/2021</a:t>
            </a:fld>
            <a:endParaRPr lang="en-GB" altLang="en-US"/>
          </a:p>
        </p:txBody>
      </p:sp>
      <p:sp>
        <p:nvSpPr>
          <p:cNvPr id="5" name="Slide Number Placeholder 4">
            <a:extLst>
              <a:ext uri="{FF2B5EF4-FFF2-40B4-BE49-F238E27FC236}">
                <a16:creationId xmlns:a16="http://schemas.microsoft.com/office/drawing/2014/main" id="{E8732E71-337C-3D47-8D1A-8BF391760EEC}"/>
              </a:ext>
            </a:extLst>
          </p:cNvPr>
          <p:cNvSpPr>
            <a:spLocks noGrp="1"/>
          </p:cNvSpPr>
          <p:nvPr>
            <p:ph type="sldNum" sz="quarter" idx="12"/>
          </p:nvPr>
        </p:nvSpPr>
        <p:spPr/>
        <p:txBody>
          <a:bodyPr/>
          <a:lstStyle/>
          <a:p>
            <a:pPr>
              <a:defRPr/>
            </a:pPr>
            <a:fld id="{883056FD-20E4-634E-8E4A-345488EF1ABB}" type="slidenum">
              <a:rPr lang="en-GB" altLang="en-US" smtClean="0"/>
              <a:pPr>
                <a:defRPr/>
              </a:pPr>
              <a:t>34</a:t>
            </a:fld>
            <a:endParaRPr lang="en-GB" altLang="en-US"/>
          </a:p>
        </p:txBody>
      </p:sp>
    </p:spTree>
    <p:extLst>
      <p:ext uri="{BB962C8B-B14F-4D97-AF65-F5344CB8AC3E}">
        <p14:creationId xmlns:p14="http://schemas.microsoft.com/office/powerpoint/2010/main" val="26639909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08BDD-5E98-CE45-BB56-B24B55385112}"/>
              </a:ext>
            </a:extLst>
          </p:cNvPr>
          <p:cNvSpPr>
            <a:spLocks noGrp="1"/>
          </p:cNvSpPr>
          <p:nvPr>
            <p:ph type="title"/>
          </p:nvPr>
        </p:nvSpPr>
        <p:spPr>
          <a:xfrm>
            <a:off x="457200" y="44624"/>
            <a:ext cx="8229600" cy="550238"/>
          </a:xfrm>
        </p:spPr>
        <p:txBody>
          <a:bodyPr anchor="t"/>
          <a:lstStyle/>
          <a:p>
            <a:pPr algn="l"/>
            <a:r>
              <a:rPr lang="en-GB" sz="2000" b="1" dirty="0"/>
              <a:t>HOW MIS OBTAIN THEIR DATA FROM THE ORGANIZATION’S TPS </a:t>
            </a:r>
            <a:br>
              <a:rPr lang="en-GB" sz="2000" dirty="0"/>
            </a:br>
            <a:endParaRPr lang="en-GB" sz="2000" dirty="0"/>
          </a:p>
        </p:txBody>
      </p:sp>
      <p:pic>
        <p:nvPicPr>
          <p:cNvPr id="7" name="Content Placeholder 6" descr="A screenshot of a cell phone&#10;&#10;Description automatically generated">
            <a:extLst>
              <a:ext uri="{FF2B5EF4-FFF2-40B4-BE49-F238E27FC236}">
                <a16:creationId xmlns:a16="http://schemas.microsoft.com/office/drawing/2014/main" id="{B6DE7EAC-B458-9C45-9E00-43EC06EB3AD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597259"/>
            <a:ext cx="8147248" cy="3859223"/>
          </a:xfrm>
        </p:spPr>
      </p:pic>
      <p:sp>
        <p:nvSpPr>
          <p:cNvPr id="4" name="Date Placeholder 3">
            <a:extLst>
              <a:ext uri="{FF2B5EF4-FFF2-40B4-BE49-F238E27FC236}">
                <a16:creationId xmlns:a16="http://schemas.microsoft.com/office/drawing/2014/main" id="{38689787-F3CE-CB4A-BF7D-1C6BF914F1FE}"/>
              </a:ext>
            </a:extLst>
          </p:cNvPr>
          <p:cNvSpPr>
            <a:spLocks noGrp="1"/>
          </p:cNvSpPr>
          <p:nvPr>
            <p:ph type="dt" sz="half" idx="10"/>
          </p:nvPr>
        </p:nvSpPr>
        <p:spPr/>
        <p:txBody>
          <a:bodyPr/>
          <a:lstStyle/>
          <a:p>
            <a:pPr>
              <a:defRPr/>
            </a:pPr>
            <a:fld id="{C5009738-A1F9-B84A-BA21-DB7165071D69}" type="datetime1">
              <a:rPr lang="en-GB" altLang="en-US" smtClean="0"/>
              <a:pPr>
                <a:defRPr/>
              </a:pPr>
              <a:t>29/06/2021</a:t>
            </a:fld>
            <a:endParaRPr lang="en-GB" altLang="en-US"/>
          </a:p>
        </p:txBody>
      </p:sp>
      <p:sp>
        <p:nvSpPr>
          <p:cNvPr id="5" name="Slide Number Placeholder 4">
            <a:extLst>
              <a:ext uri="{FF2B5EF4-FFF2-40B4-BE49-F238E27FC236}">
                <a16:creationId xmlns:a16="http://schemas.microsoft.com/office/drawing/2014/main" id="{B45906F8-D1B7-B244-81EA-BE167EF15158}"/>
              </a:ext>
            </a:extLst>
          </p:cNvPr>
          <p:cNvSpPr>
            <a:spLocks noGrp="1"/>
          </p:cNvSpPr>
          <p:nvPr>
            <p:ph type="sldNum" sz="quarter" idx="12"/>
          </p:nvPr>
        </p:nvSpPr>
        <p:spPr/>
        <p:txBody>
          <a:bodyPr/>
          <a:lstStyle/>
          <a:p>
            <a:pPr>
              <a:defRPr/>
            </a:pPr>
            <a:fld id="{883056FD-20E4-634E-8E4A-345488EF1ABB}" type="slidenum">
              <a:rPr lang="en-GB" altLang="en-US" smtClean="0"/>
              <a:pPr>
                <a:defRPr/>
              </a:pPr>
              <a:t>35</a:t>
            </a:fld>
            <a:endParaRPr lang="en-GB" altLang="en-US"/>
          </a:p>
        </p:txBody>
      </p:sp>
      <p:sp>
        <p:nvSpPr>
          <p:cNvPr id="8" name="Rectangle 7">
            <a:extLst>
              <a:ext uri="{FF2B5EF4-FFF2-40B4-BE49-F238E27FC236}">
                <a16:creationId xmlns:a16="http://schemas.microsoft.com/office/drawing/2014/main" id="{BC0FF24B-0373-E440-88E3-F63BFFBFD15D}"/>
              </a:ext>
            </a:extLst>
          </p:cNvPr>
          <p:cNvSpPr/>
          <p:nvPr/>
        </p:nvSpPr>
        <p:spPr>
          <a:xfrm>
            <a:off x="107504" y="4470360"/>
            <a:ext cx="8928992" cy="923330"/>
          </a:xfrm>
          <a:prstGeom prst="rect">
            <a:avLst/>
          </a:prstGeom>
        </p:spPr>
        <p:txBody>
          <a:bodyPr wrap="square">
            <a:spAutoFit/>
          </a:bodyPr>
          <a:lstStyle/>
          <a:p>
            <a:r>
              <a:rPr lang="en-GB" dirty="0">
                <a:latin typeface="FrutigerLTStd"/>
              </a:rPr>
              <a:t>In the system illustrated by this diagram, three TPS supply summarized transaction data to the MIS reporting system at the end of the time period. Managers gain access to the organizational data through the MIS, which provides them with the appropriate reports. </a:t>
            </a:r>
            <a:endParaRPr lang="en-GB" dirty="0"/>
          </a:p>
        </p:txBody>
      </p:sp>
    </p:spTree>
    <p:extLst>
      <p:ext uri="{BB962C8B-B14F-4D97-AF65-F5344CB8AC3E}">
        <p14:creationId xmlns:p14="http://schemas.microsoft.com/office/powerpoint/2010/main" val="17088183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35493-49F1-9B41-9766-B3CCF1C55C65}"/>
              </a:ext>
            </a:extLst>
          </p:cNvPr>
          <p:cNvSpPr>
            <a:spLocks noGrp="1"/>
          </p:cNvSpPr>
          <p:nvPr>
            <p:ph type="title"/>
          </p:nvPr>
        </p:nvSpPr>
        <p:spPr>
          <a:xfrm>
            <a:off x="457200" y="274638"/>
            <a:ext cx="8229600" cy="706090"/>
          </a:xfrm>
        </p:spPr>
        <p:txBody>
          <a:bodyPr anchor="t"/>
          <a:lstStyle/>
          <a:p>
            <a:r>
              <a:rPr lang="en-GB" sz="3600" b="1" dirty="0"/>
              <a:t>Decision Support Systems (DSS)</a:t>
            </a:r>
            <a:endParaRPr lang="en-GB" sz="3600" dirty="0"/>
          </a:p>
        </p:txBody>
      </p:sp>
      <p:sp>
        <p:nvSpPr>
          <p:cNvPr id="3" name="Content Placeholder 2">
            <a:extLst>
              <a:ext uri="{FF2B5EF4-FFF2-40B4-BE49-F238E27FC236}">
                <a16:creationId xmlns:a16="http://schemas.microsoft.com/office/drawing/2014/main" id="{84FDE072-EEC2-4642-8F93-D576D6B97384}"/>
              </a:ext>
            </a:extLst>
          </p:cNvPr>
          <p:cNvSpPr>
            <a:spLocks noGrp="1"/>
          </p:cNvSpPr>
          <p:nvPr>
            <p:ph idx="1"/>
          </p:nvPr>
        </p:nvSpPr>
        <p:spPr>
          <a:xfrm>
            <a:off x="153996" y="980728"/>
            <a:ext cx="8810492" cy="4392488"/>
          </a:xfrm>
        </p:spPr>
        <p:txBody>
          <a:bodyPr/>
          <a:lstStyle/>
          <a:p>
            <a:r>
              <a:rPr lang="en-GB" sz="2400" dirty="0"/>
              <a:t>DSS draws on the detailed data of the transaction processing system. Provides a flexible tool for middle-level managers for analysis.</a:t>
            </a:r>
          </a:p>
          <a:p>
            <a:r>
              <a:rPr lang="en-GB" sz="2400" dirty="0"/>
              <a:t>DSS use internal information from TPS and MIS, they often bring in information from external sources, such as current stock prices or product prices of competitors. These systems are employed by “super-user” managers and business analysts who want to use sophisticated analytics and models to analyse data. </a:t>
            </a:r>
          </a:p>
          <a:p>
            <a:r>
              <a:rPr lang="en-GB" sz="2400" dirty="0"/>
              <a:t>Examples: Analysing the effects of events such as strikes, rising interest rates, etc.</a:t>
            </a:r>
            <a:br>
              <a:rPr lang="en-GB" sz="2400" dirty="0"/>
            </a:br>
            <a:r>
              <a:rPr lang="en-GB" sz="2400" dirty="0"/>
              <a:t>   </a:t>
            </a:r>
          </a:p>
          <a:p>
            <a:endParaRPr lang="en-GB" sz="2400" dirty="0"/>
          </a:p>
        </p:txBody>
      </p:sp>
      <p:sp>
        <p:nvSpPr>
          <p:cNvPr id="4" name="Date Placeholder 3">
            <a:extLst>
              <a:ext uri="{FF2B5EF4-FFF2-40B4-BE49-F238E27FC236}">
                <a16:creationId xmlns:a16="http://schemas.microsoft.com/office/drawing/2014/main" id="{203DF2E4-20D0-884A-BCA8-685241A3341D}"/>
              </a:ext>
            </a:extLst>
          </p:cNvPr>
          <p:cNvSpPr>
            <a:spLocks noGrp="1"/>
          </p:cNvSpPr>
          <p:nvPr>
            <p:ph type="dt" sz="half" idx="10"/>
          </p:nvPr>
        </p:nvSpPr>
        <p:spPr/>
        <p:txBody>
          <a:bodyPr/>
          <a:lstStyle/>
          <a:p>
            <a:pPr>
              <a:defRPr/>
            </a:pPr>
            <a:fld id="{C5009738-A1F9-B84A-BA21-DB7165071D69}" type="datetime1">
              <a:rPr lang="en-GB" altLang="en-US" smtClean="0"/>
              <a:pPr>
                <a:defRPr/>
              </a:pPr>
              <a:t>29/06/2021</a:t>
            </a:fld>
            <a:endParaRPr lang="en-GB" altLang="en-US"/>
          </a:p>
        </p:txBody>
      </p:sp>
      <p:sp>
        <p:nvSpPr>
          <p:cNvPr id="5" name="Slide Number Placeholder 4">
            <a:extLst>
              <a:ext uri="{FF2B5EF4-FFF2-40B4-BE49-F238E27FC236}">
                <a16:creationId xmlns:a16="http://schemas.microsoft.com/office/drawing/2014/main" id="{66D0F258-55E6-1043-A6DF-B7E92BA76365}"/>
              </a:ext>
            </a:extLst>
          </p:cNvPr>
          <p:cNvSpPr>
            <a:spLocks noGrp="1"/>
          </p:cNvSpPr>
          <p:nvPr>
            <p:ph type="sldNum" sz="quarter" idx="12"/>
          </p:nvPr>
        </p:nvSpPr>
        <p:spPr/>
        <p:txBody>
          <a:bodyPr/>
          <a:lstStyle/>
          <a:p>
            <a:pPr>
              <a:defRPr/>
            </a:pPr>
            <a:fld id="{883056FD-20E4-634E-8E4A-345488EF1ABB}" type="slidenum">
              <a:rPr lang="en-GB" altLang="en-US" smtClean="0"/>
              <a:pPr>
                <a:defRPr/>
              </a:pPr>
              <a:t>36</a:t>
            </a:fld>
            <a:endParaRPr lang="en-GB" altLang="en-US"/>
          </a:p>
        </p:txBody>
      </p:sp>
    </p:spTree>
    <p:extLst>
      <p:ext uri="{BB962C8B-B14F-4D97-AF65-F5344CB8AC3E}">
        <p14:creationId xmlns:p14="http://schemas.microsoft.com/office/powerpoint/2010/main" val="2453467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4A9A3-A6AE-1641-96E5-8A69F2246F97}"/>
              </a:ext>
            </a:extLst>
          </p:cNvPr>
          <p:cNvSpPr>
            <a:spLocks noGrp="1"/>
          </p:cNvSpPr>
          <p:nvPr>
            <p:ph type="title"/>
          </p:nvPr>
        </p:nvSpPr>
        <p:spPr/>
        <p:txBody>
          <a:bodyPr/>
          <a:lstStyle/>
          <a:p>
            <a:r>
              <a:rPr lang="en-GB" sz="3200" b="1" dirty="0"/>
              <a:t>VOYAGE-ESTIMATING DECISION-SUPPORT SYSTEM </a:t>
            </a:r>
            <a:endParaRPr lang="en-GB" sz="3200" dirty="0"/>
          </a:p>
        </p:txBody>
      </p:sp>
      <p:pic>
        <p:nvPicPr>
          <p:cNvPr id="7" name="Content Placeholder 6" descr="A picture containing food, table&#10;&#10;Description automatically generated">
            <a:extLst>
              <a:ext uri="{FF2B5EF4-FFF2-40B4-BE49-F238E27FC236}">
                <a16:creationId xmlns:a16="http://schemas.microsoft.com/office/drawing/2014/main" id="{C39F4BB8-FD72-534C-BD6C-56B68C17C70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39900" y="1435875"/>
            <a:ext cx="5664200" cy="3263900"/>
          </a:xfrm>
        </p:spPr>
      </p:pic>
      <p:sp>
        <p:nvSpPr>
          <p:cNvPr id="4" name="Date Placeholder 3">
            <a:extLst>
              <a:ext uri="{FF2B5EF4-FFF2-40B4-BE49-F238E27FC236}">
                <a16:creationId xmlns:a16="http://schemas.microsoft.com/office/drawing/2014/main" id="{26022987-F506-6E4D-9EF0-B9FE08B7ECAA}"/>
              </a:ext>
            </a:extLst>
          </p:cNvPr>
          <p:cNvSpPr>
            <a:spLocks noGrp="1"/>
          </p:cNvSpPr>
          <p:nvPr>
            <p:ph type="dt" sz="half" idx="10"/>
          </p:nvPr>
        </p:nvSpPr>
        <p:spPr/>
        <p:txBody>
          <a:bodyPr/>
          <a:lstStyle/>
          <a:p>
            <a:pPr>
              <a:defRPr/>
            </a:pPr>
            <a:fld id="{C5009738-A1F9-B84A-BA21-DB7165071D69}" type="datetime1">
              <a:rPr lang="en-GB" altLang="en-US" smtClean="0"/>
              <a:pPr>
                <a:defRPr/>
              </a:pPr>
              <a:t>29/06/2021</a:t>
            </a:fld>
            <a:endParaRPr lang="en-GB" altLang="en-US"/>
          </a:p>
        </p:txBody>
      </p:sp>
      <p:sp>
        <p:nvSpPr>
          <p:cNvPr id="5" name="Slide Number Placeholder 4">
            <a:extLst>
              <a:ext uri="{FF2B5EF4-FFF2-40B4-BE49-F238E27FC236}">
                <a16:creationId xmlns:a16="http://schemas.microsoft.com/office/drawing/2014/main" id="{5F040ECA-53DB-DE45-9F88-AD2D8A23546E}"/>
              </a:ext>
            </a:extLst>
          </p:cNvPr>
          <p:cNvSpPr>
            <a:spLocks noGrp="1"/>
          </p:cNvSpPr>
          <p:nvPr>
            <p:ph type="sldNum" sz="quarter" idx="12"/>
          </p:nvPr>
        </p:nvSpPr>
        <p:spPr/>
        <p:txBody>
          <a:bodyPr/>
          <a:lstStyle/>
          <a:p>
            <a:pPr>
              <a:defRPr/>
            </a:pPr>
            <a:fld id="{883056FD-20E4-634E-8E4A-345488EF1ABB}" type="slidenum">
              <a:rPr lang="en-GB" altLang="en-US" smtClean="0"/>
              <a:pPr>
                <a:defRPr/>
              </a:pPr>
              <a:t>37</a:t>
            </a:fld>
            <a:endParaRPr lang="en-GB" altLang="en-US"/>
          </a:p>
        </p:txBody>
      </p:sp>
      <p:sp>
        <p:nvSpPr>
          <p:cNvPr id="8" name="Rectangle 7">
            <a:extLst>
              <a:ext uri="{FF2B5EF4-FFF2-40B4-BE49-F238E27FC236}">
                <a16:creationId xmlns:a16="http://schemas.microsoft.com/office/drawing/2014/main" id="{08A2CD4E-0573-8440-A905-E73A16B81423}"/>
              </a:ext>
            </a:extLst>
          </p:cNvPr>
          <p:cNvSpPr/>
          <p:nvPr/>
        </p:nvSpPr>
        <p:spPr>
          <a:xfrm>
            <a:off x="755576" y="4775794"/>
            <a:ext cx="8229600" cy="646331"/>
          </a:xfrm>
          <a:prstGeom prst="rect">
            <a:avLst/>
          </a:prstGeom>
        </p:spPr>
        <p:txBody>
          <a:bodyPr wrap="square">
            <a:spAutoFit/>
          </a:bodyPr>
          <a:lstStyle/>
          <a:p>
            <a:r>
              <a:rPr lang="en-GB" dirty="0">
                <a:latin typeface="FrutigerLTStd"/>
              </a:rPr>
              <a:t>This DSS operates on a powerful PC. It is used daily by managers who must develop bids on shipping contracts. </a:t>
            </a:r>
            <a:endParaRPr lang="en-GB" dirty="0"/>
          </a:p>
        </p:txBody>
      </p:sp>
    </p:spTree>
    <p:extLst>
      <p:ext uri="{BB962C8B-B14F-4D97-AF65-F5344CB8AC3E}">
        <p14:creationId xmlns:p14="http://schemas.microsoft.com/office/powerpoint/2010/main" val="18629861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AB647-DB08-A24F-8EC5-73B61209BF1D}"/>
              </a:ext>
            </a:extLst>
          </p:cNvPr>
          <p:cNvSpPr>
            <a:spLocks noGrp="1"/>
          </p:cNvSpPr>
          <p:nvPr>
            <p:ph type="title"/>
          </p:nvPr>
        </p:nvSpPr>
        <p:spPr>
          <a:xfrm>
            <a:off x="457200" y="274638"/>
            <a:ext cx="8229600" cy="778098"/>
          </a:xfrm>
        </p:spPr>
        <p:txBody>
          <a:bodyPr anchor="t"/>
          <a:lstStyle/>
          <a:p>
            <a:r>
              <a:rPr lang="en-GB" sz="3600" b="1" dirty="0"/>
              <a:t>Executive Support Systems (</a:t>
            </a:r>
            <a:r>
              <a:rPr lang="en-GB" sz="3600" b="1" dirty="0" err="1"/>
              <a:t>ESS</a:t>
            </a:r>
            <a:r>
              <a:rPr lang="en-GB" sz="3600" b="1" dirty="0"/>
              <a:t>)</a:t>
            </a:r>
            <a:br>
              <a:rPr lang="en-GB" sz="3600" dirty="0"/>
            </a:br>
            <a:endParaRPr lang="en-GB" sz="3600" dirty="0"/>
          </a:p>
        </p:txBody>
      </p:sp>
      <p:sp>
        <p:nvSpPr>
          <p:cNvPr id="3" name="Content Placeholder 2">
            <a:extLst>
              <a:ext uri="{FF2B5EF4-FFF2-40B4-BE49-F238E27FC236}">
                <a16:creationId xmlns:a16="http://schemas.microsoft.com/office/drawing/2014/main" id="{2DA8D194-398D-F24F-A1CE-F8898FA5E4EA}"/>
              </a:ext>
            </a:extLst>
          </p:cNvPr>
          <p:cNvSpPr>
            <a:spLocks noGrp="1"/>
          </p:cNvSpPr>
          <p:nvPr>
            <p:ph idx="1"/>
          </p:nvPr>
        </p:nvSpPr>
        <p:spPr>
          <a:xfrm>
            <a:off x="250824" y="908720"/>
            <a:ext cx="8713663" cy="4608512"/>
          </a:xfrm>
        </p:spPr>
        <p:txBody>
          <a:bodyPr/>
          <a:lstStyle/>
          <a:p>
            <a:pPr marL="266700" lvl="1" indent="-266700">
              <a:buFont typeface="Arial" panose="020B0604020202020204" pitchFamily="34" charset="0"/>
              <a:buChar char="•"/>
            </a:pPr>
            <a:r>
              <a:rPr lang="en-GB" dirty="0"/>
              <a:t>Also known as executive information system (</a:t>
            </a:r>
            <a:r>
              <a:rPr lang="en-GB" dirty="0" err="1"/>
              <a:t>EIS</a:t>
            </a:r>
            <a:r>
              <a:rPr lang="en-GB" dirty="0"/>
              <a:t>) Presents information in a very highly summarized form.</a:t>
            </a:r>
          </a:p>
          <a:p>
            <a:pPr marL="266700" lvl="1" indent="-266700">
              <a:buFont typeface="Arial" panose="020B0604020202020204" pitchFamily="34" charset="0"/>
              <a:buChar char="•"/>
            </a:pPr>
            <a:r>
              <a:rPr lang="en-GB" dirty="0"/>
              <a:t>Combines the internal data from TPS and MIS with external data.</a:t>
            </a:r>
          </a:p>
          <a:p>
            <a:pPr marL="266700" lvl="1" indent="-266700">
              <a:buFont typeface="Arial" panose="020B0604020202020204" pitchFamily="34" charset="0"/>
              <a:buChar char="•"/>
            </a:pPr>
            <a:r>
              <a:rPr lang="en-GB" dirty="0"/>
              <a:t>Helps top-level managers oversee operations and develop strategic plans.</a:t>
            </a:r>
          </a:p>
          <a:p>
            <a:pPr marL="266700" lvl="1" indent="-266700">
              <a:buFont typeface="Arial" panose="020B0604020202020204" pitchFamily="34" charset="0"/>
              <a:buChar char="•"/>
            </a:pPr>
            <a:r>
              <a:rPr lang="en-GB" dirty="0"/>
              <a:t>Examples:  Introducing new products, starting a company wide cost control program, etc.</a:t>
            </a:r>
          </a:p>
        </p:txBody>
      </p:sp>
      <p:sp>
        <p:nvSpPr>
          <p:cNvPr id="4" name="Date Placeholder 3">
            <a:extLst>
              <a:ext uri="{FF2B5EF4-FFF2-40B4-BE49-F238E27FC236}">
                <a16:creationId xmlns:a16="http://schemas.microsoft.com/office/drawing/2014/main" id="{95CE3EEF-E392-3F4E-BAB2-EB6382EEC866}"/>
              </a:ext>
            </a:extLst>
          </p:cNvPr>
          <p:cNvSpPr>
            <a:spLocks noGrp="1"/>
          </p:cNvSpPr>
          <p:nvPr>
            <p:ph type="dt" sz="half" idx="10"/>
          </p:nvPr>
        </p:nvSpPr>
        <p:spPr/>
        <p:txBody>
          <a:bodyPr/>
          <a:lstStyle/>
          <a:p>
            <a:pPr>
              <a:defRPr/>
            </a:pPr>
            <a:fld id="{C5009738-A1F9-B84A-BA21-DB7165071D69}" type="datetime1">
              <a:rPr lang="en-GB" altLang="en-US" smtClean="0"/>
              <a:pPr>
                <a:defRPr/>
              </a:pPr>
              <a:t>29/06/2021</a:t>
            </a:fld>
            <a:endParaRPr lang="en-GB" altLang="en-US"/>
          </a:p>
        </p:txBody>
      </p:sp>
      <p:sp>
        <p:nvSpPr>
          <p:cNvPr id="5" name="Slide Number Placeholder 4">
            <a:extLst>
              <a:ext uri="{FF2B5EF4-FFF2-40B4-BE49-F238E27FC236}">
                <a16:creationId xmlns:a16="http://schemas.microsoft.com/office/drawing/2014/main" id="{8492CFE3-DB2B-2544-BD7E-6BB9208C869C}"/>
              </a:ext>
            </a:extLst>
          </p:cNvPr>
          <p:cNvSpPr>
            <a:spLocks noGrp="1"/>
          </p:cNvSpPr>
          <p:nvPr>
            <p:ph type="sldNum" sz="quarter" idx="12"/>
          </p:nvPr>
        </p:nvSpPr>
        <p:spPr/>
        <p:txBody>
          <a:bodyPr/>
          <a:lstStyle/>
          <a:p>
            <a:pPr>
              <a:defRPr/>
            </a:pPr>
            <a:fld id="{883056FD-20E4-634E-8E4A-345488EF1ABB}" type="slidenum">
              <a:rPr lang="en-GB" altLang="en-US" smtClean="0"/>
              <a:pPr>
                <a:defRPr/>
              </a:pPr>
              <a:t>38</a:t>
            </a:fld>
            <a:endParaRPr lang="en-GB" altLang="en-US"/>
          </a:p>
        </p:txBody>
      </p:sp>
    </p:spTree>
    <p:extLst>
      <p:ext uri="{BB962C8B-B14F-4D97-AF65-F5344CB8AC3E}">
        <p14:creationId xmlns:p14="http://schemas.microsoft.com/office/powerpoint/2010/main" val="24707793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51906-7AEA-C049-A498-86C65D96E0D2}"/>
              </a:ext>
            </a:extLst>
          </p:cNvPr>
          <p:cNvSpPr>
            <a:spLocks noGrp="1"/>
          </p:cNvSpPr>
          <p:nvPr>
            <p:ph type="title"/>
          </p:nvPr>
        </p:nvSpPr>
        <p:spPr/>
        <p:txBody>
          <a:bodyPr/>
          <a:lstStyle/>
          <a:p>
            <a:r>
              <a:rPr lang="en-GB" dirty="0" err="1"/>
              <a:t>ESS</a:t>
            </a:r>
            <a:r>
              <a:rPr lang="en-GB" dirty="0"/>
              <a:t> Digital Dashboard </a:t>
            </a:r>
            <a:br>
              <a:rPr lang="en-GB" dirty="0"/>
            </a:br>
            <a:endParaRPr lang="en-GB" dirty="0"/>
          </a:p>
        </p:txBody>
      </p:sp>
      <p:pic>
        <p:nvPicPr>
          <p:cNvPr id="7" name="Content Placeholder 6" descr="A screenshot of a cell phone&#10;&#10;Description automatically generated">
            <a:extLst>
              <a:ext uri="{FF2B5EF4-FFF2-40B4-BE49-F238E27FC236}">
                <a16:creationId xmlns:a16="http://schemas.microsoft.com/office/drawing/2014/main" id="{8C53037C-6ABC-F14A-A83D-EA38B73CD60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19872" y="929035"/>
            <a:ext cx="5402782" cy="4348581"/>
          </a:xfrm>
        </p:spPr>
      </p:pic>
      <p:sp>
        <p:nvSpPr>
          <p:cNvPr id="4" name="Date Placeholder 3">
            <a:extLst>
              <a:ext uri="{FF2B5EF4-FFF2-40B4-BE49-F238E27FC236}">
                <a16:creationId xmlns:a16="http://schemas.microsoft.com/office/drawing/2014/main" id="{D8E891EC-6104-2741-8DDC-9003DB3AED85}"/>
              </a:ext>
            </a:extLst>
          </p:cNvPr>
          <p:cNvSpPr>
            <a:spLocks noGrp="1"/>
          </p:cNvSpPr>
          <p:nvPr>
            <p:ph type="dt" sz="half" idx="10"/>
          </p:nvPr>
        </p:nvSpPr>
        <p:spPr/>
        <p:txBody>
          <a:bodyPr/>
          <a:lstStyle/>
          <a:p>
            <a:pPr>
              <a:defRPr/>
            </a:pPr>
            <a:fld id="{C5009738-A1F9-B84A-BA21-DB7165071D69}" type="datetime1">
              <a:rPr lang="en-GB" altLang="en-US" smtClean="0"/>
              <a:pPr>
                <a:defRPr/>
              </a:pPr>
              <a:t>29/06/2021</a:t>
            </a:fld>
            <a:endParaRPr lang="en-GB" altLang="en-US"/>
          </a:p>
        </p:txBody>
      </p:sp>
      <p:sp>
        <p:nvSpPr>
          <p:cNvPr id="5" name="Slide Number Placeholder 4">
            <a:extLst>
              <a:ext uri="{FF2B5EF4-FFF2-40B4-BE49-F238E27FC236}">
                <a16:creationId xmlns:a16="http://schemas.microsoft.com/office/drawing/2014/main" id="{444EF982-2FE9-D54C-A1AC-410F2337B71B}"/>
              </a:ext>
            </a:extLst>
          </p:cNvPr>
          <p:cNvSpPr>
            <a:spLocks noGrp="1"/>
          </p:cNvSpPr>
          <p:nvPr>
            <p:ph type="sldNum" sz="quarter" idx="12"/>
          </p:nvPr>
        </p:nvSpPr>
        <p:spPr/>
        <p:txBody>
          <a:bodyPr/>
          <a:lstStyle/>
          <a:p>
            <a:pPr>
              <a:defRPr/>
            </a:pPr>
            <a:fld id="{883056FD-20E4-634E-8E4A-345488EF1ABB}" type="slidenum">
              <a:rPr lang="en-GB" altLang="en-US" smtClean="0"/>
              <a:pPr>
                <a:defRPr/>
              </a:pPr>
              <a:t>39</a:t>
            </a:fld>
            <a:endParaRPr lang="en-GB" altLang="en-US"/>
          </a:p>
        </p:txBody>
      </p:sp>
      <p:sp>
        <p:nvSpPr>
          <p:cNvPr id="8" name="Rectangle 7">
            <a:extLst>
              <a:ext uri="{FF2B5EF4-FFF2-40B4-BE49-F238E27FC236}">
                <a16:creationId xmlns:a16="http://schemas.microsoft.com/office/drawing/2014/main" id="{D9F3035E-9EBA-1346-807B-75D1EB5C03B3}"/>
              </a:ext>
            </a:extLst>
          </p:cNvPr>
          <p:cNvSpPr/>
          <p:nvPr/>
        </p:nvSpPr>
        <p:spPr>
          <a:xfrm>
            <a:off x="88522" y="846138"/>
            <a:ext cx="3331350" cy="4154984"/>
          </a:xfrm>
          <a:prstGeom prst="rect">
            <a:avLst/>
          </a:prstGeom>
        </p:spPr>
        <p:txBody>
          <a:bodyPr wrap="square">
            <a:spAutoFit/>
          </a:bodyPr>
          <a:lstStyle/>
          <a:p>
            <a:r>
              <a:rPr lang="en-GB" sz="2400" dirty="0">
                <a:latin typeface="BellGothicBT"/>
              </a:rPr>
              <a:t>A digital dashboard delivers comprehensive and accurate information for decision making often using a single screen. The graphical over- view of key performance indicators helps managers quickly spot areas that need attention. </a:t>
            </a:r>
            <a:endParaRPr lang="en-GB" sz="2400" dirty="0"/>
          </a:p>
        </p:txBody>
      </p:sp>
    </p:spTree>
    <p:extLst>
      <p:ext uri="{BB962C8B-B14F-4D97-AF65-F5344CB8AC3E}">
        <p14:creationId xmlns:p14="http://schemas.microsoft.com/office/powerpoint/2010/main" val="9398870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49D73-8335-7149-9E61-1DEEB42C3844}"/>
              </a:ext>
            </a:extLst>
          </p:cNvPr>
          <p:cNvSpPr>
            <a:spLocks noGrp="1"/>
          </p:cNvSpPr>
          <p:nvPr>
            <p:ph type="title"/>
          </p:nvPr>
        </p:nvSpPr>
        <p:spPr>
          <a:xfrm>
            <a:off x="457200" y="116632"/>
            <a:ext cx="8229600" cy="706090"/>
          </a:xfrm>
        </p:spPr>
        <p:txBody>
          <a:bodyPr wrap="square" anchor="t">
            <a:normAutofit fontScale="90000"/>
          </a:bodyPr>
          <a:lstStyle/>
          <a:p>
            <a:r>
              <a:rPr lang="en-GB" dirty="0"/>
              <a:t>Functional Taxonomy and CBIS</a:t>
            </a:r>
          </a:p>
        </p:txBody>
      </p:sp>
      <p:pic>
        <p:nvPicPr>
          <p:cNvPr id="11" name="Content Placeholder 10" descr="A close up of a map&#10;&#10;Description automatically generated">
            <a:extLst>
              <a:ext uri="{FF2B5EF4-FFF2-40B4-BE49-F238E27FC236}">
                <a16:creationId xmlns:a16="http://schemas.microsoft.com/office/drawing/2014/main" id="{4836141F-DDFE-9A46-B595-BBAD7A9E18F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42748" y="908720"/>
            <a:ext cx="6513802" cy="4608513"/>
          </a:xfrm>
          <a:noFill/>
        </p:spPr>
      </p:pic>
      <p:sp>
        <p:nvSpPr>
          <p:cNvPr id="4" name="Date Placeholder 3">
            <a:extLst>
              <a:ext uri="{FF2B5EF4-FFF2-40B4-BE49-F238E27FC236}">
                <a16:creationId xmlns:a16="http://schemas.microsoft.com/office/drawing/2014/main" id="{1AEAF9F9-76E9-8744-8C62-7382F85B30DA}"/>
              </a:ext>
            </a:extLst>
          </p:cNvPr>
          <p:cNvSpPr>
            <a:spLocks noGrp="1"/>
          </p:cNvSpPr>
          <p:nvPr>
            <p:ph type="dt" sz="half" idx="10"/>
          </p:nvPr>
        </p:nvSpPr>
        <p:spPr>
          <a:xfrm>
            <a:off x="250825" y="6524625"/>
            <a:ext cx="971550" cy="219075"/>
          </a:xfrm>
        </p:spPr>
        <p:txBody>
          <a:bodyPr wrap="square" anchor="ctr">
            <a:normAutofit/>
          </a:bodyPr>
          <a:lstStyle/>
          <a:p>
            <a:pPr>
              <a:lnSpc>
                <a:spcPct val="90000"/>
              </a:lnSpc>
              <a:spcAft>
                <a:spcPts val="600"/>
              </a:spcAft>
              <a:defRPr/>
            </a:pPr>
            <a:fld id="{C5009738-A1F9-B84A-BA21-DB7165071D69}" type="datetime1">
              <a:rPr lang="en-GB" altLang="en-US" sz="900" smtClean="0"/>
              <a:pPr>
                <a:lnSpc>
                  <a:spcPct val="90000"/>
                </a:lnSpc>
                <a:spcAft>
                  <a:spcPts val="600"/>
                </a:spcAft>
                <a:defRPr/>
              </a:pPr>
              <a:t>29/06/2021</a:t>
            </a:fld>
            <a:endParaRPr lang="en-GB" altLang="en-US" sz="900"/>
          </a:p>
        </p:txBody>
      </p:sp>
      <p:sp>
        <p:nvSpPr>
          <p:cNvPr id="5" name="Slide Number Placeholder 4">
            <a:extLst>
              <a:ext uri="{FF2B5EF4-FFF2-40B4-BE49-F238E27FC236}">
                <a16:creationId xmlns:a16="http://schemas.microsoft.com/office/drawing/2014/main" id="{0AB328E4-42F9-FD4A-B33F-7C26659AB597}"/>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883056FD-20E4-634E-8E4A-345488EF1ABB}" type="slidenum">
              <a:rPr lang="en-GB" altLang="en-US" smtClean="0"/>
              <a:pPr>
                <a:spcAft>
                  <a:spcPts val="600"/>
                </a:spcAft>
                <a:defRPr/>
              </a:pPr>
              <a:t>40</a:t>
            </a:fld>
            <a:endParaRPr lang="en-GB" altLang="en-US"/>
          </a:p>
        </p:txBody>
      </p:sp>
    </p:spTree>
    <p:extLst>
      <p:ext uri="{BB962C8B-B14F-4D97-AF65-F5344CB8AC3E}">
        <p14:creationId xmlns:p14="http://schemas.microsoft.com/office/powerpoint/2010/main" val="685062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a:extLst>
              <a:ext uri="{FF2B5EF4-FFF2-40B4-BE49-F238E27FC236}">
                <a16:creationId xmlns:a16="http://schemas.microsoft.com/office/drawing/2014/main" id="{59748763-D858-A447-A7C4-CF66C2180F1A}"/>
              </a:ext>
            </a:extLst>
          </p:cNvPr>
          <p:cNvSpPr>
            <a:spLocks noGrp="1"/>
          </p:cNvSpPr>
          <p:nvPr>
            <p:ph type="title"/>
          </p:nvPr>
        </p:nvSpPr>
        <p:spPr>
          <a:xfrm>
            <a:off x="611560" y="332656"/>
            <a:ext cx="8229600" cy="857250"/>
          </a:xfrm>
        </p:spPr>
        <p:txBody>
          <a:bodyPr/>
          <a:lstStyle/>
          <a:p>
            <a:r>
              <a:rPr lang="en-GB" altLang="en-US" dirty="0"/>
              <a:t>Concluding remarks </a:t>
            </a:r>
          </a:p>
        </p:txBody>
      </p:sp>
      <p:sp>
        <p:nvSpPr>
          <p:cNvPr id="64514" name="Content Placeholder 2">
            <a:extLst>
              <a:ext uri="{FF2B5EF4-FFF2-40B4-BE49-F238E27FC236}">
                <a16:creationId xmlns:a16="http://schemas.microsoft.com/office/drawing/2014/main" id="{096B1FF4-EC55-C441-9062-71E7D6C38A7A}"/>
              </a:ext>
            </a:extLst>
          </p:cNvPr>
          <p:cNvSpPr>
            <a:spLocks noGrp="1"/>
          </p:cNvSpPr>
          <p:nvPr>
            <p:ph idx="1"/>
          </p:nvPr>
        </p:nvSpPr>
        <p:spPr>
          <a:xfrm>
            <a:off x="395536" y="1198031"/>
            <a:ext cx="8496944" cy="2938462"/>
          </a:xfrm>
        </p:spPr>
        <p:txBody>
          <a:bodyPr/>
          <a:lstStyle/>
          <a:p>
            <a:r>
              <a:rPr lang="en-US" altLang="en-US" sz="2800" dirty="0"/>
              <a:t>Can you define the role of BIS in organization ?</a:t>
            </a:r>
          </a:p>
          <a:p>
            <a:r>
              <a:rPr lang="en-US" altLang="en-US" sz="2800" dirty="0"/>
              <a:t>Can you name two theories in BIS ?</a:t>
            </a:r>
          </a:p>
          <a:p>
            <a:r>
              <a:rPr lang="en-GB" altLang="en-US" sz="2800" dirty="0"/>
              <a:t>What is input-process-output in BIS ? </a:t>
            </a:r>
          </a:p>
          <a:p>
            <a:r>
              <a:rPr lang="en-GB" altLang="en-US" sz="2800" dirty="0"/>
              <a:t>Can you explain the components of CBIS ?</a:t>
            </a:r>
          </a:p>
          <a:p>
            <a:r>
              <a:rPr lang="en-GB" altLang="en-US" sz="2800" dirty="0"/>
              <a:t>Can you identify different types of computer information systems ? </a:t>
            </a:r>
          </a:p>
        </p:txBody>
      </p:sp>
      <p:sp>
        <p:nvSpPr>
          <p:cNvPr id="4" name="Date Placeholder 3">
            <a:extLst>
              <a:ext uri="{FF2B5EF4-FFF2-40B4-BE49-F238E27FC236}">
                <a16:creationId xmlns:a16="http://schemas.microsoft.com/office/drawing/2014/main" id="{9D058D88-F374-D947-A2D3-868938807DF8}"/>
              </a:ext>
            </a:extLst>
          </p:cNvPr>
          <p:cNvSpPr>
            <a:spLocks noGrp="1"/>
          </p:cNvSpPr>
          <p:nvPr>
            <p:ph type="dt" sz="quarter" idx="10"/>
          </p:nvPr>
        </p:nvSpPr>
        <p:spPr>
          <a:xfrm>
            <a:off x="250825" y="5751513"/>
            <a:ext cx="971550" cy="163512"/>
          </a:xfrm>
        </p:spPr>
        <p:txBody>
          <a:bodyPr>
            <a:normAutofit fontScale="92500" lnSpcReduction="20000"/>
          </a:bodyPr>
          <a:lstStyle/>
          <a:p>
            <a:pPr>
              <a:lnSpc>
                <a:spcPct val="90000"/>
              </a:lnSpc>
              <a:spcAft>
                <a:spcPts val="450"/>
              </a:spcAft>
              <a:defRPr/>
            </a:pPr>
            <a:fld id="{05BEAE6E-AE7B-4A8D-BED9-CFED1608F8AA}" type="datetime1">
              <a:rPr lang="en-GB" altLang="en-US" sz="675"/>
              <a:pPr>
                <a:lnSpc>
                  <a:spcPct val="90000"/>
                </a:lnSpc>
                <a:spcAft>
                  <a:spcPts val="450"/>
                </a:spcAft>
                <a:defRPr/>
              </a:pPr>
              <a:t>29/06/2021</a:t>
            </a:fld>
            <a:endParaRPr lang="en-GB" altLang="en-US" sz="675"/>
          </a:p>
        </p:txBody>
      </p:sp>
      <p:sp>
        <p:nvSpPr>
          <p:cNvPr id="5" name="Slide Number Placeholder 4">
            <a:extLst>
              <a:ext uri="{FF2B5EF4-FFF2-40B4-BE49-F238E27FC236}">
                <a16:creationId xmlns:a16="http://schemas.microsoft.com/office/drawing/2014/main" id="{7862001C-1B94-644B-AF76-CAB4740859E8}"/>
              </a:ext>
            </a:extLst>
          </p:cNvPr>
          <p:cNvSpPr>
            <a:spLocks noGrp="1"/>
          </p:cNvSpPr>
          <p:nvPr>
            <p:ph type="sldNum" sz="quarter" idx="12"/>
          </p:nvPr>
        </p:nvSpPr>
        <p:spPr>
          <a:xfrm>
            <a:off x="7956550" y="5643563"/>
            <a:ext cx="730250" cy="255587"/>
          </a:xfrm>
        </p:spPr>
        <p:txBody>
          <a:bodyPr>
            <a:normAutofit fontScale="92500" lnSpcReduction="10000"/>
          </a:bodyPr>
          <a:lstStyle/>
          <a:p>
            <a:pPr>
              <a:spcAft>
                <a:spcPts val="450"/>
              </a:spcAft>
              <a:defRPr/>
            </a:pPr>
            <a:fld id="{79E360C4-ABB1-C249-85F2-1D08E8698341}" type="slidenum">
              <a:rPr lang="en-GB" altLang="en-US"/>
              <a:pPr>
                <a:spcAft>
                  <a:spcPts val="450"/>
                </a:spcAft>
                <a:defRPr/>
              </a:pPr>
              <a:t>41</a:t>
            </a:fld>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0" name="Date Placeholder 3">
            <a:extLst>
              <a:ext uri="{FF2B5EF4-FFF2-40B4-BE49-F238E27FC236}">
                <a16:creationId xmlns:a16="http://schemas.microsoft.com/office/drawing/2014/main" id="{E762102A-BEF6-9C42-8FA3-A54F51152E9F}"/>
              </a:ext>
            </a:extLst>
          </p:cNvPr>
          <p:cNvSpPr>
            <a:spLocks noGrp="1" noChangeArrowheads="1"/>
          </p:cNvSpPr>
          <p:nvPr>
            <p:ph type="dt" sz="half" idx="10"/>
          </p:nvPr>
        </p:nvSpPr>
        <p:spPr bwMode="auto">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spcAft>
                <a:spcPts val="600"/>
              </a:spcAft>
            </a:pPr>
            <a:fld id="{BE394559-8DD3-B744-9F5A-8F1F178BFE0A}" type="datetime1">
              <a:rPr lang="en-GB" altLang="en-US" sz="900">
                <a:solidFill>
                  <a:srgbClr val="898989"/>
                </a:solidFill>
              </a:rPr>
              <a:pPr>
                <a:lnSpc>
                  <a:spcPct val="90000"/>
                </a:lnSpc>
                <a:spcAft>
                  <a:spcPts val="600"/>
                </a:spcAft>
              </a:pPr>
              <a:t>29/06/2021</a:t>
            </a:fld>
            <a:endParaRPr lang="en-GB" altLang="en-US" sz="900">
              <a:solidFill>
                <a:srgbClr val="898989"/>
              </a:solidFill>
            </a:endParaRPr>
          </a:p>
        </p:txBody>
      </p:sp>
      <p:sp>
        <p:nvSpPr>
          <p:cNvPr id="65541" name="Slide Number Placeholder 4">
            <a:extLst>
              <a:ext uri="{FF2B5EF4-FFF2-40B4-BE49-F238E27FC236}">
                <a16:creationId xmlns:a16="http://schemas.microsoft.com/office/drawing/2014/main" id="{C8411912-1089-6A44-9E86-E4287112104F}"/>
              </a:ext>
            </a:extLst>
          </p:cNvPr>
          <p:cNvSpPr>
            <a:spLocks noGrp="1" noChangeArrowheads="1"/>
          </p:cNvSpPr>
          <p:nvPr>
            <p:ph type="sldNum" sz="quarter" idx="11"/>
          </p:nvPr>
        </p:nvSpPr>
        <p:spPr bwMode="auto">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15E475C-4675-6C4E-8806-3CCCB6DA7F52}" type="slidenum">
              <a:rPr lang="en-GB" altLang="en-US">
                <a:solidFill>
                  <a:srgbClr val="898989"/>
                </a:solidFill>
              </a:rPr>
              <a:pPr>
                <a:spcAft>
                  <a:spcPts val="600"/>
                </a:spcAft>
              </a:pPr>
              <a:t>42</a:t>
            </a:fld>
            <a:endParaRPr lang="en-GB" altLang="en-US">
              <a:solidFill>
                <a:srgbClr val="898989"/>
              </a:solidFill>
            </a:endParaRPr>
          </a:p>
        </p:txBody>
      </p:sp>
      <p:pic>
        <p:nvPicPr>
          <p:cNvPr id="6" name="Picture 5">
            <a:extLst>
              <a:ext uri="{FF2B5EF4-FFF2-40B4-BE49-F238E27FC236}">
                <a16:creationId xmlns:a16="http://schemas.microsoft.com/office/drawing/2014/main" id="{680F8DA2-17EB-4467-B959-DBF0E2B421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08586" y="332656"/>
            <a:ext cx="4326828" cy="4976217"/>
          </a:xfrm>
          <a:prstGeom prst="rect">
            <a:avLst/>
          </a:prstGeom>
        </p:spPr>
      </p:pic>
    </p:spTree>
    <p:extLst>
      <p:ext uri="{BB962C8B-B14F-4D97-AF65-F5344CB8AC3E}">
        <p14:creationId xmlns:p14="http://schemas.microsoft.com/office/powerpoint/2010/main" val="6134843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293</TotalTime>
  <Words>3301</Words>
  <Application>Microsoft Office PowerPoint</Application>
  <PresentationFormat>On-screen Show (4:3)</PresentationFormat>
  <Paragraphs>222</Paragraphs>
  <Slides>42</Slides>
  <Notes>17</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42</vt:i4>
      </vt:variant>
    </vt:vector>
  </HeadingPairs>
  <TitlesOfParts>
    <vt:vector size="56" baseType="lpstr">
      <vt:lpstr>ＭＳ Ｐゴシック</vt:lpstr>
      <vt:lpstr>Arial</vt:lpstr>
      <vt:lpstr>BellGothicBT</vt:lpstr>
      <vt:lpstr>BellGothicStd</vt:lpstr>
      <vt:lpstr>DIN-Bold</vt:lpstr>
      <vt:lpstr>DIN-Medium</vt:lpstr>
      <vt:lpstr>FrutigerLTStd</vt:lpstr>
      <vt:lpstr>Myriad Pro</vt:lpstr>
      <vt:lpstr>Rockwell Condensed</vt:lpstr>
      <vt:lpstr>StoneSerif</vt:lpstr>
      <vt:lpstr>Times</vt:lpstr>
      <vt:lpstr>VeljovicStd</vt:lpstr>
      <vt:lpstr>Verdana</vt:lpstr>
      <vt:lpstr>20140311PresentationUWTSDTemplate</vt:lpstr>
      <vt:lpstr>BMSW5106</vt:lpstr>
      <vt:lpstr>In this session we will…..</vt:lpstr>
      <vt:lpstr>A review of last week lecture…</vt:lpstr>
      <vt:lpstr>PowerPoint Presentation</vt:lpstr>
      <vt:lpstr>What is a BIS?</vt:lpstr>
      <vt:lpstr>PowerPoint Presentation</vt:lpstr>
      <vt:lpstr>Systems theory</vt:lpstr>
      <vt:lpstr>System characteristics</vt:lpstr>
      <vt:lpstr>System characteristics (Continued)</vt:lpstr>
      <vt:lpstr>PowerPoint Presentation</vt:lpstr>
      <vt:lpstr>PowerPoint Presentation</vt:lpstr>
      <vt:lpstr>PowerPoint Presentation</vt:lpstr>
      <vt:lpstr>System characteristics (Continued)</vt:lpstr>
      <vt:lpstr>System characteristics (Continued)</vt:lpstr>
      <vt:lpstr>PowerPoint Presentation</vt:lpstr>
      <vt:lpstr>PowerPoint Presentation</vt:lpstr>
      <vt:lpstr>PowerPoint Presentation</vt:lpstr>
      <vt:lpstr>Activity 1:  Can you Identify a system and a range of typical inputs, processes and outputs at BLC?</vt:lpstr>
      <vt:lpstr>PowerPoint Presentation</vt:lpstr>
      <vt:lpstr>System characteristics (Continued)</vt:lpstr>
      <vt:lpstr>System characteristics (Continued)</vt:lpstr>
      <vt:lpstr>Systems characteristics (Continued)</vt:lpstr>
      <vt:lpstr>PowerPoint Presentation</vt:lpstr>
      <vt:lpstr>Resources that support BIS</vt:lpstr>
      <vt:lpstr>Information system can be categorized into two categories; Computer Based Information System (CBIS) and non-computerized system (manual information system).</vt:lpstr>
      <vt:lpstr>Components of Computer based information system (CBIS)</vt:lpstr>
      <vt:lpstr>Activity 2:  Example of information systems</vt:lpstr>
      <vt:lpstr>PowerPoint Presentation</vt:lpstr>
      <vt:lpstr>Advantages of computer processing</vt:lpstr>
      <vt:lpstr>Limitations of computer-based processing</vt:lpstr>
      <vt:lpstr>Types of Computer Information Systems </vt:lpstr>
      <vt:lpstr>Transaction Processing Systems (TPS)</vt:lpstr>
      <vt:lpstr>A Payroll TPS</vt:lpstr>
      <vt:lpstr>Management Information Systems (MIS)</vt:lpstr>
      <vt:lpstr>HOW MIS OBTAIN THEIR DATA FROM THE ORGANIZATION’S TPS  </vt:lpstr>
      <vt:lpstr>Decision Support Systems (DSS)</vt:lpstr>
      <vt:lpstr>VOYAGE-ESTIMATING DECISION-SUPPORT SYSTEM </vt:lpstr>
      <vt:lpstr>Executive Support Systems (ESS) </vt:lpstr>
      <vt:lpstr>ESS Digital Dashboard  </vt:lpstr>
      <vt:lpstr>Functional Taxonomy and CBIS</vt:lpstr>
      <vt:lpstr>Concluding remarks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BMSK5006</dc:title>
  <dc:creator>Buddhi Pathak</dc:creator>
  <cp:lastModifiedBy>Navid Nasirpourosgoei</cp:lastModifiedBy>
  <cp:revision>16</cp:revision>
  <dcterms:created xsi:type="dcterms:W3CDTF">2020-06-16T11:14:39Z</dcterms:created>
  <dcterms:modified xsi:type="dcterms:W3CDTF">2021-06-29T00:00:23Z</dcterms:modified>
</cp:coreProperties>
</file>