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86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66"/>
    <p:restoredTop sz="96959"/>
  </p:normalViewPr>
  <p:slideViewPr>
    <p:cSldViewPr snapToGrid="0" snapToObjects="1">
      <p:cViewPr varScale="1">
        <p:scale>
          <a:sx n="144" d="100"/>
          <a:sy n="144" d="100"/>
        </p:scale>
        <p:origin x="216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98083-22D2-914A-992A-23B96DA57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50527A-D81F-3147-8D04-6B3C275F8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236EA-051C-3143-B100-6A5CC4631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24179E-1F26-C443-9D61-69C98825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33E14-B2ED-2344-BEC0-B2B418028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436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ED77F-81C4-BE48-AC77-8DA51D879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5594F-97D0-D948-970D-83736F6B1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8C505-8033-5640-9296-26E8C52A6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C332-89B5-F647-B1A3-4B27DDD52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2E560C-AD94-0242-AB04-8D8C2D117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322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3A892-B9E6-F44F-B2C2-42F91DE3F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F565A-20DA-E24D-902E-B47FF8143B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5D8E3-95C0-EF40-8B0A-95C22575B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34D0F-FE61-9C4E-AC7B-CE1A1EC95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CFEF4-0DEE-604C-9764-1019196CD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629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80B48-E38E-304C-9471-81A8130B6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087AD-7484-2144-9C36-60AAF31C13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71992-B77E-2340-869B-2089602FC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3A4F76-9239-9049-AF4B-4511DB6D9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98EF93-C61C-7F47-A7EA-0F0F18D3B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CBDE61-4247-E143-AA52-294D5C384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920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75E28-4ABB-9D46-9027-71D4E7DD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1BFCBB-F2CF-B24A-8A32-C8399B071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FF0FA-629F-9143-8840-11374A558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F0E2E5-B0DE-BA46-A82C-7BF9C0EA8D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E92A8E-8E29-424C-8DDA-01F07B4032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210286-ADAA-7C45-8E79-D0FED1836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239BC7-5043-3041-9AEC-1208F8ED5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484CBC-0571-3243-9B96-026536380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673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02544-6F1F-0948-99D7-B637BC372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C9A04B-069D-1B4A-BD2D-0C3F84082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8EF8FD-9C2C-8D42-9185-46A721289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395863-318B-FA4A-8EC3-A106335AB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228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B8B674-8BC9-9747-94AE-5AE9EA44D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BCE2C5-4F2C-E24C-8B26-677109674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69490-D07D-CC4C-A637-56FBA9B0A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84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88612-318E-7A44-8C32-9BC1C756F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F6772-7ECB-5948-A19A-EE17E2393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0D023-C8FE-9F4F-940D-C4FF0073C2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20ADE-7C34-A141-B890-A8FCA7AF7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36104-8A96-DC4E-B1F9-85E853702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EE771-886F-6349-BD28-D639E3E91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456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AC7A9-5378-DD4E-8963-8A75C93B1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AFEA98-E8A7-DD4B-9D51-4CF83645F4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17BA0C-DB31-304D-89E5-290371D5AB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2A4745-DC5F-B645-B1B0-7D4BE3768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0271D8-4F47-EA4A-A09A-0F3D6C6B3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7B1EE-497F-7943-8760-E24FA97A5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09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6A396-D216-4846-9028-2C2F14AE2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6B1970-63E1-624B-AA9C-EC1742AB6D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D3675-8FA3-E244-9FAD-B0C0FFCA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2BEBB-DBDB-6F42-B13A-68342C931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F1ACF-D6A2-2D46-B8E9-A34475D06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736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E5F0C4-CAEA-244B-90CE-C1044F5C3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F1B15-F9BE-4341-B4EE-EE2306F9C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2457F-4C05-B240-BCEE-3E7540CC7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A29FB-6B81-7647-BA1D-462B5D734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10121-E7B6-3948-9F13-E7260927C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15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F38654-29F8-F749-8A4F-3E6BC153E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D0B050-0ED4-A140-BFD6-EBD157718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5195B-6769-BE47-88D5-DAC4871A92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4B06A-78A4-4D42-AB18-4D09FF23770F}" type="datetimeFigureOut">
              <a:rPr lang="en-US" smtClean="0"/>
              <a:t>4/3/21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C746B7-915D-5748-B7CC-9C4B7CE6B5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963C7-44F7-534A-892F-151344705E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23CBA-2272-854E-8B77-1EE48B1AC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9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cked7.org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4">
            <a:extLst>
              <a:ext uri="{FF2B5EF4-FFF2-40B4-BE49-F238E27FC236}">
                <a16:creationId xmlns:a16="http://schemas.microsoft.com/office/drawing/2014/main" id="{9350D697-D41C-2F4A-A59B-0859F3BFCD99}"/>
              </a:ext>
            </a:extLst>
          </p:cNvPr>
          <p:cNvSpPr txBox="1"/>
          <p:nvPr/>
        </p:nvSpPr>
        <p:spPr>
          <a:xfrm>
            <a:off x="3715425" y="924095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91" name="Rectangle 4">
            <a:extLst>
              <a:ext uri="{FF2B5EF4-FFF2-40B4-BE49-F238E27FC236}">
                <a16:creationId xmlns:a16="http://schemas.microsoft.com/office/drawing/2014/main" id="{CEF23265-384E-184D-A808-0AB9E83B4E52}"/>
              </a:ext>
            </a:extLst>
          </p:cNvPr>
          <p:cNvSpPr txBox="1"/>
          <p:nvPr/>
        </p:nvSpPr>
        <p:spPr>
          <a:xfrm>
            <a:off x="2645005" y="2216435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92" name="Rectangle 4">
            <a:extLst>
              <a:ext uri="{FF2B5EF4-FFF2-40B4-BE49-F238E27FC236}">
                <a16:creationId xmlns:a16="http://schemas.microsoft.com/office/drawing/2014/main" id="{186AEE05-99B0-F141-93E2-C9714B474555}"/>
              </a:ext>
            </a:extLst>
          </p:cNvPr>
          <p:cNvSpPr txBox="1"/>
          <p:nvPr/>
        </p:nvSpPr>
        <p:spPr>
          <a:xfrm>
            <a:off x="4232071" y="1811107"/>
            <a:ext cx="945005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97" name="Arc 53">
            <a:extLst>
              <a:ext uri="{FF2B5EF4-FFF2-40B4-BE49-F238E27FC236}">
                <a16:creationId xmlns:a16="http://schemas.microsoft.com/office/drawing/2014/main" id="{A51270F2-DB70-514D-A9DE-4042388531D6}"/>
              </a:ext>
            </a:extLst>
          </p:cNvPr>
          <p:cNvSpPr/>
          <p:nvPr/>
        </p:nvSpPr>
        <p:spPr>
          <a:xfrm rot="20162667">
            <a:off x="3422340" y="2051699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98" name="Arc 53">
            <a:extLst>
              <a:ext uri="{FF2B5EF4-FFF2-40B4-BE49-F238E27FC236}">
                <a16:creationId xmlns:a16="http://schemas.microsoft.com/office/drawing/2014/main" id="{D47B0ECE-7045-1E40-B701-815FDE53EDBA}"/>
              </a:ext>
            </a:extLst>
          </p:cNvPr>
          <p:cNvSpPr/>
          <p:nvPr/>
        </p:nvSpPr>
        <p:spPr>
          <a:xfrm rot="1620068">
            <a:off x="5145667" y="2097804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99" name="Rectangle 4">
            <a:extLst>
              <a:ext uri="{FF2B5EF4-FFF2-40B4-BE49-F238E27FC236}">
                <a16:creationId xmlns:a16="http://schemas.microsoft.com/office/drawing/2014/main" id="{F6347F68-8333-4549-B351-7FC7815E9721}"/>
              </a:ext>
            </a:extLst>
          </p:cNvPr>
          <p:cNvSpPr txBox="1"/>
          <p:nvPr/>
        </p:nvSpPr>
        <p:spPr>
          <a:xfrm>
            <a:off x="5895212" y="2275039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00" name="Arc 53">
            <a:extLst>
              <a:ext uri="{FF2B5EF4-FFF2-40B4-BE49-F238E27FC236}">
                <a16:creationId xmlns:a16="http://schemas.microsoft.com/office/drawing/2014/main" id="{2E01D538-013A-1846-A756-D2569DFDDD49}"/>
              </a:ext>
            </a:extLst>
          </p:cNvPr>
          <p:cNvSpPr/>
          <p:nvPr/>
        </p:nvSpPr>
        <p:spPr>
          <a:xfrm rot="17361701">
            <a:off x="2355549" y="3066150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01" name="Rectangle 4">
            <a:extLst>
              <a:ext uri="{FF2B5EF4-FFF2-40B4-BE49-F238E27FC236}">
                <a16:creationId xmlns:a16="http://schemas.microsoft.com/office/drawing/2014/main" id="{406D1B3C-36D7-9744-8BB3-BF07B2F379E1}"/>
              </a:ext>
            </a:extLst>
          </p:cNvPr>
          <p:cNvSpPr txBox="1"/>
          <p:nvPr/>
        </p:nvSpPr>
        <p:spPr>
          <a:xfrm>
            <a:off x="6639231" y="4931550"/>
            <a:ext cx="89507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02" name="Arc 53">
            <a:extLst>
              <a:ext uri="{FF2B5EF4-FFF2-40B4-BE49-F238E27FC236}">
                <a16:creationId xmlns:a16="http://schemas.microsoft.com/office/drawing/2014/main" id="{C356B3F2-7518-FB4D-A209-D885ABC20B4A}"/>
              </a:ext>
            </a:extLst>
          </p:cNvPr>
          <p:cNvSpPr/>
          <p:nvPr/>
        </p:nvSpPr>
        <p:spPr>
          <a:xfrm rot="14981161">
            <a:off x="2453124" y="4406199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03" name="Rectangle 4">
            <a:extLst>
              <a:ext uri="{FF2B5EF4-FFF2-40B4-BE49-F238E27FC236}">
                <a16:creationId xmlns:a16="http://schemas.microsoft.com/office/drawing/2014/main" id="{60E7950A-553E-944E-98AE-C1B1AD2C29C7}"/>
              </a:ext>
            </a:extLst>
          </p:cNvPr>
          <p:cNvSpPr txBox="1"/>
          <p:nvPr/>
        </p:nvSpPr>
        <p:spPr>
          <a:xfrm>
            <a:off x="2833997" y="4952401"/>
            <a:ext cx="1016255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04" name="Arc 53">
            <a:extLst>
              <a:ext uri="{FF2B5EF4-FFF2-40B4-BE49-F238E27FC236}">
                <a16:creationId xmlns:a16="http://schemas.microsoft.com/office/drawing/2014/main" id="{040EF5C8-12AD-764D-88FA-BA247753D48D}"/>
              </a:ext>
            </a:extLst>
          </p:cNvPr>
          <p:cNvSpPr/>
          <p:nvPr/>
        </p:nvSpPr>
        <p:spPr>
          <a:xfrm rot="12099474">
            <a:off x="3872138" y="5458399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05" name="Rectangle 4">
            <a:extLst>
              <a:ext uri="{FF2B5EF4-FFF2-40B4-BE49-F238E27FC236}">
                <a16:creationId xmlns:a16="http://schemas.microsoft.com/office/drawing/2014/main" id="{3AA74A6D-13F7-9A4B-B1A4-6597CBD7EE99}"/>
              </a:ext>
            </a:extLst>
          </p:cNvPr>
          <p:cNvSpPr txBox="1"/>
          <p:nvPr/>
        </p:nvSpPr>
        <p:spPr>
          <a:xfrm>
            <a:off x="2683546" y="6001550"/>
            <a:ext cx="1317155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06" name="Arc 53">
            <a:extLst>
              <a:ext uri="{FF2B5EF4-FFF2-40B4-BE49-F238E27FC236}">
                <a16:creationId xmlns:a16="http://schemas.microsoft.com/office/drawing/2014/main" id="{1ECC2D0B-2543-104C-9F77-25E8F7850D8D}"/>
              </a:ext>
            </a:extLst>
          </p:cNvPr>
          <p:cNvSpPr/>
          <p:nvPr/>
        </p:nvSpPr>
        <p:spPr>
          <a:xfrm rot="9443928">
            <a:off x="5660794" y="5411831"/>
            <a:ext cx="1051996" cy="609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07" name="Rectangle 4">
            <a:extLst>
              <a:ext uri="{FF2B5EF4-FFF2-40B4-BE49-F238E27FC236}">
                <a16:creationId xmlns:a16="http://schemas.microsoft.com/office/drawing/2014/main" id="{48E9AC2F-6FD5-054B-971C-F3CEE5821CA1}"/>
              </a:ext>
            </a:extLst>
          </p:cNvPr>
          <p:cNvSpPr txBox="1"/>
          <p:nvPr/>
        </p:nvSpPr>
        <p:spPr>
          <a:xfrm>
            <a:off x="8351122" y="4497245"/>
            <a:ext cx="89507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08" name="Arc 53">
            <a:extLst>
              <a:ext uri="{FF2B5EF4-FFF2-40B4-BE49-F238E27FC236}">
                <a16:creationId xmlns:a16="http://schemas.microsoft.com/office/drawing/2014/main" id="{A1DEDE3C-AA19-F346-A502-772C8CD16967}"/>
              </a:ext>
            </a:extLst>
          </p:cNvPr>
          <p:cNvSpPr/>
          <p:nvPr/>
        </p:nvSpPr>
        <p:spPr>
          <a:xfrm rot="9296112">
            <a:off x="7506752" y="4886330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09" name="Arc 53">
            <a:extLst>
              <a:ext uri="{FF2B5EF4-FFF2-40B4-BE49-F238E27FC236}">
                <a16:creationId xmlns:a16="http://schemas.microsoft.com/office/drawing/2014/main" id="{05A569E2-BE89-ED4E-89F8-8977919040A5}"/>
              </a:ext>
            </a:extLst>
          </p:cNvPr>
          <p:cNvSpPr/>
          <p:nvPr/>
        </p:nvSpPr>
        <p:spPr>
          <a:xfrm rot="17749067">
            <a:off x="3072098" y="1673542"/>
            <a:ext cx="885576" cy="8472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10" name="Rectangle 4">
            <a:extLst>
              <a:ext uri="{FF2B5EF4-FFF2-40B4-BE49-F238E27FC236}">
                <a16:creationId xmlns:a16="http://schemas.microsoft.com/office/drawing/2014/main" id="{5278FD58-6845-7B47-82E6-E4B93AB80B5B}"/>
              </a:ext>
            </a:extLst>
          </p:cNvPr>
          <p:cNvSpPr txBox="1"/>
          <p:nvPr/>
        </p:nvSpPr>
        <p:spPr>
          <a:xfrm>
            <a:off x="4836406" y="5493696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11" name="Arc 53">
            <a:extLst>
              <a:ext uri="{FF2B5EF4-FFF2-40B4-BE49-F238E27FC236}">
                <a16:creationId xmlns:a16="http://schemas.microsoft.com/office/drawing/2014/main" id="{B5D325B7-418C-2347-88EE-066A579AFFB0}"/>
              </a:ext>
            </a:extLst>
          </p:cNvPr>
          <p:cNvSpPr/>
          <p:nvPr/>
        </p:nvSpPr>
        <p:spPr>
          <a:xfrm rot="8193577">
            <a:off x="5828413" y="5790141"/>
            <a:ext cx="1162643" cy="10455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12" name="Rectangle 4">
            <a:extLst>
              <a:ext uri="{FF2B5EF4-FFF2-40B4-BE49-F238E27FC236}">
                <a16:creationId xmlns:a16="http://schemas.microsoft.com/office/drawing/2014/main" id="{288529AD-A4A5-3D4C-A298-156B58E4BD62}"/>
              </a:ext>
            </a:extLst>
          </p:cNvPr>
          <p:cNvSpPr txBox="1"/>
          <p:nvPr/>
        </p:nvSpPr>
        <p:spPr>
          <a:xfrm>
            <a:off x="3554845" y="3796261"/>
            <a:ext cx="132590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b="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13" name="Rectangle 4">
            <a:extLst>
              <a:ext uri="{FF2B5EF4-FFF2-40B4-BE49-F238E27FC236}">
                <a16:creationId xmlns:a16="http://schemas.microsoft.com/office/drawing/2014/main" id="{9004EF32-D5D4-0946-A91D-0505D96CDFEF}"/>
              </a:ext>
            </a:extLst>
          </p:cNvPr>
          <p:cNvSpPr txBox="1"/>
          <p:nvPr/>
        </p:nvSpPr>
        <p:spPr>
          <a:xfrm>
            <a:off x="4841083" y="4470050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14" name="Arc 53">
            <a:extLst>
              <a:ext uri="{FF2B5EF4-FFF2-40B4-BE49-F238E27FC236}">
                <a16:creationId xmlns:a16="http://schemas.microsoft.com/office/drawing/2014/main" id="{44AED4BE-5B3A-4E40-88AE-0D6A660DD887}"/>
              </a:ext>
            </a:extLst>
          </p:cNvPr>
          <p:cNvSpPr/>
          <p:nvPr/>
        </p:nvSpPr>
        <p:spPr>
          <a:xfrm rot="11343117">
            <a:off x="5667099" y="4872930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15" name="Arc 53">
            <a:extLst>
              <a:ext uri="{FF2B5EF4-FFF2-40B4-BE49-F238E27FC236}">
                <a16:creationId xmlns:a16="http://schemas.microsoft.com/office/drawing/2014/main" id="{6D693B59-9314-7C49-8A1E-5613CCA21F9E}"/>
              </a:ext>
            </a:extLst>
          </p:cNvPr>
          <p:cNvSpPr/>
          <p:nvPr/>
        </p:nvSpPr>
        <p:spPr>
          <a:xfrm rot="12977298">
            <a:off x="4113432" y="4306053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16" name="Rectangle 4">
            <a:extLst>
              <a:ext uri="{FF2B5EF4-FFF2-40B4-BE49-F238E27FC236}">
                <a16:creationId xmlns:a16="http://schemas.microsoft.com/office/drawing/2014/main" id="{0F706EDC-EFAF-D647-80A6-1F03E8B69CCD}"/>
              </a:ext>
            </a:extLst>
          </p:cNvPr>
          <p:cNvSpPr txBox="1"/>
          <p:nvPr/>
        </p:nvSpPr>
        <p:spPr>
          <a:xfrm>
            <a:off x="4288424" y="3004712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17" name="Arc 53">
            <a:extLst>
              <a:ext uri="{FF2B5EF4-FFF2-40B4-BE49-F238E27FC236}">
                <a16:creationId xmlns:a16="http://schemas.microsoft.com/office/drawing/2014/main" id="{5BB5C53A-D408-2A45-9639-D9F9237BE4C5}"/>
              </a:ext>
            </a:extLst>
          </p:cNvPr>
          <p:cNvSpPr/>
          <p:nvPr/>
        </p:nvSpPr>
        <p:spPr>
          <a:xfrm rot="17686461">
            <a:off x="3898580" y="3505336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18" name="Rectangle 4">
            <a:extLst>
              <a:ext uri="{FF2B5EF4-FFF2-40B4-BE49-F238E27FC236}">
                <a16:creationId xmlns:a16="http://schemas.microsoft.com/office/drawing/2014/main" id="{2F94F678-3507-D34A-8ADC-AB314C800C11}"/>
              </a:ext>
            </a:extLst>
          </p:cNvPr>
          <p:cNvSpPr txBox="1"/>
          <p:nvPr/>
        </p:nvSpPr>
        <p:spPr>
          <a:xfrm>
            <a:off x="5877505" y="3388643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19" name="Arc 53">
            <a:extLst>
              <a:ext uri="{FF2B5EF4-FFF2-40B4-BE49-F238E27FC236}">
                <a16:creationId xmlns:a16="http://schemas.microsoft.com/office/drawing/2014/main" id="{4988D333-4B65-2144-8AFD-47D014963EBD}"/>
              </a:ext>
            </a:extLst>
          </p:cNvPr>
          <p:cNvSpPr/>
          <p:nvPr/>
        </p:nvSpPr>
        <p:spPr>
          <a:xfrm rot="809322">
            <a:off x="5093291" y="3228421"/>
            <a:ext cx="855824" cy="1233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20" name="Arc 53">
            <a:extLst>
              <a:ext uri="{FF2B5EF4-FFF2-40B4-BE49-F238E27FC236}">
                <a16:creationId xmlns:a16="http://schemas.microsoft.com/office/drawing/2014/main" id="{4E1DCF71-51BE-CA44-9BA1-4ACC41D3B7C8}"/>
              </a:ext>
            </a:extLst>
          </p:cNvPr>
          <p:cNvSpPr/>
          <p:nvPr/>
        </p:nvSpPr>
        <p:spPr>
          <a:xfrm rot="2999672">
            <a:off x="6256662" y="3963327"/>
            <a:ext cx="586934" cy="11443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22" name="Rectangle 4">
            <a:extLst>
              <a:ext uri="{FF2B5EF4-FFF2-40B4-BE49-F238E27FC236}">
                <a16:creationId xmlns:a16="http://schemas.microsoft.com/office/drawing/2014/main" id="{879A04FF-2BB4-194F-A3B3-E102821E46BE}"/>
              </a:ext>
            </a:extLst>
          </p:cNvPr>
          <p:cNvSpPr txBox="1"/>
          <p:nvPr/>
        </p:nvSpPr>
        <p:spPr>
          <a:xfrm>
            <a:off x="4639680" y="6320009"/>
            <a:ext cx="146911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23" name="Arc 53">
            <a:extLst>
              <a:ext uri="{FF2B5EF4-FFF2-40B4-BE49-F238E27FC236}">
                <a16:creationId xmlns:a16="http://schemas.microsoft.com/office/drawing/2014/main" id="{815369C3-7E0A-854C-A03B-BF530F7CEC68}"/>
              </a:ext>
            </a:extLst>
          </p:cNvPr>
          <p:cNvSpPr/>
          <p:nvPr/>
        </p:nvSpPr>
        <p:spPr>
          <a:xfrm rot="14348908">
            <a:off x="5206580" y="6039375"/>
            <a:ext cx="413414" cy="684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24" name="Arc 53">
            <a:extLst>
              <a:ext uri="{FF2B5EF4-FFF2-40B4-BE49-F238E27FC236}">
                <a16:creationId xmlns:a16="http://schemas.microsoft.com/office/drawing/2014/main" id="{C75126AF-524D-1744-A193-C4937E1C02AE}"/>
              </a:ext>
            </a:extLst>
          </p:cNvPr>
          <p:cNvSpPr/>
          <p:nvPr/>
        </p:nvSpPr>
        <p:spPr>
          <a:xfrm rot="11521020">
            <a:off x="3905781" y="6322519"/>
            <a:ext cx="589070" cy="646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25" name="Arc 53">
            <a:extLst>
              <a:ext uri="{FF2B5EF4-FFF2-40B4-BE49-F238E27FC236}">
                <a16:creationId xmlns:a16="http://schemas.microsoft.com/office/drawing/2014/main" id="{4D4DEF47-5F7D-A248-8F8F-9E2D5D0206F2}"/>
              </a:ext>
            </a:extLst>
          </p:cNvPr>
          <p:cNvSpPr/>
          <p:nvPr/>
        </p:nvSpPr>
        <p:spPr>
          <a:xfrm rot="16527999">
            <a:off x="2802024" y="5613526"/>
            <a:ext cx="429294" cy="801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313E50B7-DFA9-554E-8375-879CEEAF285F}"/>
              </a:ext>
            </a:extLst>
          </p:cNvPr>
          <p:cNvSpPr/>
          <p:nvPr/>
        </p:nvSpPr>
        <p:spPr>
          <a:xfrm>
            <a:off x="2238110" y="3593300"/>
            <a:ext cx="95410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lang="en-US" b="1" dirty="0"/>
          </a:p>
        </p:txBody>
      </p:sp>
      <p:sp>
        <p:nvSpPr>
          <p:cNvPr id="130" name="Rectangle 4">
            <a:extLst>
              <a:ext uri="{FF2B5EF4-FFF2-40B4-BE49-F238E27FC236}">
                <a16:creationId xmlns:a16="http://schemas.microsoft.com/office/drawing/2014/main" id="{2C75268F-00DD-8C4A-B596-26B433B20103}"/>
              </a:ext>
            </a:extLst>
          </p:cNvPr>
          <p:cNvSpPr txBox="1"/>
          <p:nvPr/>
        </p:nvSpPr>
        <p:spPr>
          <a:xfrm>
            <a:off x="6241121" y="4320442"/>
            <a:ext cx="89507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rgbClr val="C00000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31" name="Arc 53">
            <a:extLst>
              <a:ext uri="{FF2B5EF4-FFF2-40B4-BE49-F238E27FC236}">
                <a16:creationId xmlns:a16="http://schemas.microsoft.com/office/drawing/2014/main" id="{49289B9D-86D1-CC4D-9AAA-E88933DB7336}"/>
              </a:ext>
            </a:extLst>
          </p:cNvPr>
          <p:cNvSpPr/>
          <p:nvPr/>
        </p:nvSpPr>
        <p:spPr>
          <a:xfrm rot="15618195">
            <a:off x="4952566" y="5206496"/>
            <a:ext cx="413414" cy="684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33" name="Arc 53">
            <a:extLst>
              <a:ext uri="{FF2B5EF4-FFF2-40B4-BE49-F238E27FC236}">
                <a16:creationId xmlns:a16="http://schemas.microsoft.com/office/drawing/2014/main" id="{349BB86F-F16D-A94F-91EF-2F0CFFB2497F}"/>
              </a:ext>
            </a:extLst>
          </p:cNvPr>
          <p:cNvSpPr/>
          <p:nvPr/>
        </p:nvSpPr>
        <p:spPr>
          <a:xfrm rot="4794897">
            <a:off x="6024564" y="2966315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34" name="Arc 53">
            <a:extLst>
              <a:ext uri="{FF2B5EF4-FFF2-40B4-BE49-F238E27FC236}">
                <a16:creationId xmlns:a16="http://schemas.microsoft.com/office/drawing/2014/main" id="{4CB46435-4D85-0E49-BF2A-1016D3900228}"/>
              </a:ext>
            </a:extLst>
          </p:cNvPr>
          <p:cNvSpPr/>
          <p:nvPr/>
        </p:nvSpPr>
        <p:spPr>
          <a:xfrm rot="2989633">
            <a:off x="4369166" y="1516289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35" name="Arc 53">
            <a:extLst>
              <a:ext uri="{FF2B5EF4-FFF2-40B4-BE49-F238E27FC236}">
                <a16:creationId xmlns:a16="http://schemas.microsoft.com/office/drawing/2014/main" id="{7745A9F0-FCBB-3643-A121-9D11908824C9}"/>
              </a:ext>
            </a:extLst>
          </p:cNvPr>
          <p:cNvSpPr/>
          <p:nvPr/>
        </p:nvSpPr>
        <p:spPr>
          <a:xfrm rot="21062318">
            <a:off x="4554748" y="948971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36" name="Rectangle 4">
            <a:extLst>
              <a:ext uri="{FF2B5EF4-FFF2-40B4-BE49-F238E27FC236}">
                <a16:creationId xmlns:a16="http://schemas.microsoft.com/office/drawing/2014/main" id="{CAC99986-3F86-1141-9C24-028ECA8A93FC}"/>
              </a:ext>
            </a:extLst>
          </p:cNvPr>
          <p:cNvSpPr txBox="1"/>
          <p:nvPr/>
        </p:nvSpPr>
        <p:spPr>
          <a:xfrm>
            <a:off x="5168647" y="809772"/>
            <a:ext cx="81076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37" name="Arc 53">
            <a:extLst>
              <a:ext uri="{FF2B5EF4-FFF2-40B4-BE49-F238E27FC236}">
                <a16:creationId xmlns:a16="http://schemas.microsoft.com/office/drawing/2014/main" id="{E2381A3A-7636-494D-BCD5-41E97AFA0AD5}"/>
              </a:ext>
            </a:extLst>
          </p:cNvPr>
          <p:cNvSpPr/>
          <p:nvPr/>
        </p:nvSpPr>
        <p:spPr>
          <a:xfrm rot="3917293">
            <a:off x="5598751" y="1730478"/>
            <a:ext cx="974950" cy="6082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38" name="Rectangle 4">
            <a:extLst>
              <a:ext uri="{FF2B5EF4-FFF2-40B4-BE49-F238E27FC236}">
                <a16:creationId xmlns:a16="http://schemas.microsoft.com/office/drawing/2014/main" id="{A3353C24-AFE5-DD45-8555-A811AA3023F8}"/>
              </a:ext>
            </a:extLst>
          </p:cNvPr>
          <p:cNvSpPr txBox="1"/>
          <p:nvPr/>
        </p:nvSpPr>
        <p:spPr>
          <a:xfrm>
            <a:off x="3836483" y="2434948"/>
            <a:ext cx="927133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39" name="Arc 53">
            <a:extLst>
              <a:ext uri="{FF2B5EF4-FFF2-40B4-BE49-F238E27FC236}">
                <a16:creationId xmlns:a16="http://schemas.microsoft.com/office/drawing/2014/main" id="{6F9B97D6-0670-E446-A782-FC7C826AC26E}"/>
              </a:ext>
            </a:extLst>
          </p:cNvPr>
          <p:cNvSpPr/>
          <p:nvPr/>
        </p:nvSpPr>
        <p:spPr>
          <a:xfrm rot="13950685">
            <a:off x="1953022" y="5514590"/>
            <a:ext cx="946194" cy="14462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0" name="Rectangle 4">
            <a:extLst>
              <a:ext uri="{FF2B5EF4-FFF2-40B4-BE49-F238E27FC236}">
                <a16:creationId xmlns:a16="http://schemas.microsoft.com/office/drawing/2014/main" id="{A882AC26-A204-5D41-9DB7-94096B32B93D}"/>
              </a:ext>
            </a:extLst>
          </p:cNvPr>
          <p:cNvSpPr txBox="1"/>
          <p:nvPr/>
        </p:nvSpPr>
        <p:spPr>
          <a:xfrm>
            <a:off x="1270570" y="4761252"/>
            <a:ext cx="1354999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41" name="Arc 53">
            <a:extLst>
              <a:ext uri="{FF2B5EF4-FFF2-40B4-BE49-F238E27FC236}">
                <a16:creationId xmlns:a16="http://schemas.microsoft.com/office/drawing/2014/main" id="{B66778F2-0837-3247-8D7C-A5D618A12EB7}"/>
              </a:ext>
            </a:extLst>
          </p:cNvPr>
          <p:cNvSpPr/>
          <p:nvPr/>
        </p:nvSpPr>
        <p:spPr>
          <a:xfrm rot="17254777">
            <a:off x="1798214" y="4272114"/>
            <a:ext cx="855824" cy="705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2" name="Rectangle 4">
            <a:extLst>
              <a:ext uri="{FF2B5EF4-FFF2-40B4-BE49-F238E27FC236}">
                <a16:creationId xmlns:a16="http://schemas.microsoft.com/office/drawing/2014/main" id="{DAE3FECC-B83F-A449-8B88-E889B93B3B93}"/>
              </a:ext>
            </a:extLst>
          </p:cNvPr>
          <p:cNvSpPr txBox="1"/>
          <p:nvPr/>
        </p:nvSpPr>
        <p:spPr>
          <a:xfrm>
            <a:off x="1688252" y="1675943"/>
            <a:ext cx="884894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43" name="Arc 53">
            <a:extLst>
              <a:ext uri="{FF2B5EF4-FFF2-40B4-BE49-F238E27FC236}">
                <a16:creationId xmlns:a16="http://schemas.microsoft.com/office/drawing/2014/main" id="{C98620EF-C4D5-EE4E-A47F-9A40E1B270A6}"/>
              </a:ext>
            </a:extLst>
          </p:cNvPr>
          <p:cNvSpPr/>
          <p:nvPr/>
        </p:nvSpPr>
        <p:spPr>
          <a:xfrm rot="19056628">
            <a:off x="1898032" y="506816"/>
            <a:ext cx="1966009" cy="119265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4" name="Rectangle 4">
            <a:extLst>
              <a:ext uri="{FF2B5EF4-FFF2-40B4-BE49-F238E27FC236}">
                <a16:creationId xmlns:a16="http://schemas.microsoft.com/office/drawing/2014/main" id="{B1DDB99C-A411-0244-A0B8-3F067F311045}"/>
              </a:ext>
            </a:extLst>
          </p:cNvPr>
          <p:cNvSpPr txBox="1"/>
          <p:nvPr/>
        </p:nvSpPr>
        <p:spPr>
          <a:xfrm>
            <a:off x="2328999" y="1187913"/>
            <a:ext cx="927133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45" name="Arc 53">
            <a:extLst>
              <a:ext uri="{FF2B5EF4-FFF2-40B4-BE49-F238E27FC236}">
                <a16:creationId xmlns:a16="http://schemas.microsoft.com/office/drawing/2014/main" id="{1CA0681E-2EE6-9F4F-AC92-74F9B8E0616B}"/>
              </a:ext>
            </a:extLst>
          </p:cNvPr>
          <p:cNvSpPr/>
          <p:nvPr/>
        </p:nvSpPr>
        <p:spPr>
          <a:xfrm rot="13744864">
            <a:off x="2263976" y="2110203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6" name="Arc 53">
            <a:extLst>
              <a:ext uri="{FF2B5EF4-FFF2-40B4-BE49-F238E27FC236}">
                <a16:creationId xmlns:a16="http://schemas.microsoft.com/office/drawing/2014/main" id="{D251ED81-12E4-4C4A-BD01-26B64183C765}"/>
              </a:ext>
            </a:extLst>
          </p:cNvPr>
          <p:cNvSpPr/>
          <p:nvPr/>
        </p:nvSpPr>
        <p:spPr>
          <a:xfrm rot="15191931">
            <a:off x="2561749" y="1854509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7" name="Arc 53">
            <a:extLst>
              <a:ext uri="{FF2B5EF4-FFF2-40B4-BE49-F238E27FC236}">
                <a16:creationId xmlns:a16="http://schemas.microsoft.com/office/drawing/2014/main" id="{FB2CD724-9B38-ED45-8122-1360670AF379}"/>
              </a:ext>
            </a:extLst>
          </p:cNvPr>
          <p:cNvSpPr/>
          <p:nvPr/>
        </p:nvSpPr>
        <p:spPr>
          <a:xfrm rot="558838">
            <a:off x="3364559" y="2418896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8" name="Arc 53">
            <a:extLst>
              <a:ext uri="{FF2B5EF4-FFF2-40B4-BE49-F238E27FC236}">
                <a16:creationId xmlns:a16="http://schemas.microsoft.com/office/drawing/2014/main" id="{777B5F81-4640-AC45-B9F2-089D73C678BF}"/>
              </a:ext>
            </a:extLst>
          </p:cNvPr>
          <p:cNvSpPr/>
          <p:nvPr/>
        </p:nvSpPr>
        <p:spPr>
          <a:xfrm rot="16728986">
            <a:off x="4229450" y="2183432"/>
            <a:ext cx="399141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49" name="Arc 53">
            <a:extLst>
              <a:ext uri="{FF2B5EF4-FFF2-40B4-BE49-F238E27FC236}">
                <a16:creationId xmlns:a16="http://schemas.microsoft.com/office/drawing/2014/main" id="{3086E00F-83FC-564C-9917-376561E08547}"/>
              </a:ext>
            </a:extLst>
          </p:cNvPr>
          <p:cNvSpPr/>
          <p:nvPr/>
        </p:nvSpPr>
        <p:spPr>
          <a:xfrm rot="20101380">
            <a:off x="2799628" y="845688"/>
            <a:ext cx="842212" cy="37944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50" name="Arc 53">
            <a:extLst>
              <a:ext uri="{FF2B5EF4-FFF2-40B4-BE49-F238E27FC236}">
                <a16:creationId xmlns:a16="http://schemas.microsoft.com/office/drawing/2014/main" id="{F11122B0-1505-2B41-B88A-2F2992E5DA03}"/>
              </a:ext>
            </a:extLst>
          </p:cNvPr>
          <p:cNvSpPr/>
          <p:nvPr/>
        </p:nvSpPr>
        <p:spPr>
          <a:xfrm rot="21062318">
            <a:off x="6552232" y="2123650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51" name="Rectangle 4">
            <a:extLst>
              <a:ext uri="{FF2B5EF4-FFF2-40B4-BE49-F238E27FC236}">
                <a16:creationId xmlns:a16="http://schemas.microsoft.com/office/drawing/2014/main" id="{8131868E-CD45-B443-BCB2-C12B9188F3D1}"/>
              </a:ext>
            </a:extLst>
          </p:cNvPr>
          <p:cNvSpPr txBox="1"/>
          <p:nvPr/>
        </p:nvSpPr>
        <p:spPr>
          <a:xfrm>
            <a:off x="6996886" y="2005575"/>
            <a:ext cx="1018469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52" name="Arc 53">
            <a:extLst>
              <a:ext uri="{FF2B5EF4-FFF2-40B4-BE49-F238E27FC236}">
                <a16:creationId xmlns:a16="http://schemas.microsoft.com/office/drawing/2014/main" id="{B2FEC262-6E2B-6A40-94CA-A9D74CB5F231}"/>
              </a:ext>
            </a:extLst>
          </p:cNvPr>
          <p:cNvSpPr/>
          <p:nvPr/>
        </p:nvSpPr>
        <p:spPr>
          <a:xfrm rot="8515652">
            <a:off x="6984419" y="4085227"/>
            <a:ext cx="808908" cy="8007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53" name="Rectangle 4">
            <a:extLst>
              <a:ext uri="{FF2B5EF4-FFF2-40B4-BE49-F238E27FC236}">
                <a16:creationId xmlns:a16="http://schemas.microsoft.com/office/drawing/2014/main" id="{866F3F18-C4DF-F244-AC6F-9C550585B391}"/>
              </a:ext>
            </a:extLst>
          </p:cNvPr>
          <p:cNvSpPr txBox="1"/>
          <p:nvPr/>
        </p:nvSpPr>
        <p:spPr>
          <a:xfrm>
            <a:off x="7388215" y="3628921"/>
            <a:ext cx="883236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 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54" name="Arc 53">
            <a:extLst>
              <a:ext uri="{FF2B5EF4-FFF2-40B4-BE49-F238E27FC236}">
                <a16:creationId xmlns:a16="http://schemas.microsoft.com/office/drawing/2014/main" id="{1744B6D6-A586-E240-8B8A-341352667302}"/>
              </a:ext>
            </a:extLst>
          </p:cNvPr>
          <p:cNvSpPr/>
          <p:nvPr/>
        </p:nvSpPr>
        <p:spPr>
          <a:xfrm rot="1752336">
            <a:off x="7904940" y="2155119"/>
            <a:ext cx="526422" cy="1318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55" name="Rectangle 4">
            <a:extLst>
              <a:ext uri="{FF2B5EF4-FFF2-40B4-BE49-F238E27FC236}">
                <a16:creationId xmlns:a16="http://schemas.microsoft.com/office/drawing/2014/main" id="{36C89901-2682-3143-B320-2665D3B163BD}"/>
              </a:ext>
            </a:extLst>
          </p:cNvPr>
          <p:cNvSpPr txBox="1"/>
          <p:nvPr/>
        </p:nvSpPr>
        <p:spPr>
          <a:xfrm>
            <a:off x="8105583" y="2452755"/>
            <a:ext cx="721300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56" name="Rectangle 4">
            <a:extLst>
              <a:ext uri="{FF2B5EF4-FFF2-40B4-BE49-F238E27FC236}">
                <a16:creationId xmlns:a16="http://schemas.microsoft.com/office/drawing/2014/main" id="{FC61726B-8E38-9747-A77C-D9DAA52F884F}"/>
              </a:ext>
            </a:extLst>
          </p:cNvPr>
          <p:cNvSpPr txBox="1"/>
          <p:nvPr/>
        </p:nvSpPr>
        <p:spPr>
          <a:xfrm>
            <a:off x="7915578" y="3103568"/>
            <a:ext cx="721300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57" name="Arc 53">
            <a:extLst>
              <a:ext uri="{FF2B5EF4-FFF2-40B4-BE49-F238E27FC236}">
                <a16:creationId xmlns:a16="http://schemas.microsoft.com/office/drawing/2014/main" id="{ED5E0657-F3C0-0648-B36A-CE9326074FDB}"/>
              </a:ext>
            </a:extLst>
          </p:cNvPr>
          <p:cNvSpPr/>
          <p:nvPr/>
        </p:nvSpPr>
        <p:spPr>
          <a:xfrm rot="5598391">
            <a:off x="8207453" y="2846636"/>
            <a:ext cx="384702" cy="941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58" name="Arc 53">
            <a:extLst>
              <a:ext uri="{FF2B5EF4-FFF2-40B4-BE49-F238E27FC236}">
                <a16:creationId xmlns:a16="http://schemas.microsoft.com/office/drawing/2014/main" id="{BFAB4472-13B8-B946-BD7D-0CCB595CCB4B}"/>
              </a:ext>
            </a:extLst>
          </p:cNvPr>
          <p:cNvSpPr/>
          <p:nvPr/>
        </p:nvSpPr>
        <p:spPr>
          <a:xfrm rot="7593658">
            <a:off x="7930290" y="3469574"/>
            <a:ext cx="384702" cy="941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59" name="Rectangle 4">
            <a:extLst>
              <a:ext uri="{FF2B5EF4-FFF2-40B4-BE49-F238E27FC236}">
                <a16:creationId xmlns:a16="http://schemas.microsoft.com/office/drawing/2014/main" id="{BA7EBA8F-962B-564C-BCFC-3CB9D362ABA3}"/>
              </a:ext>
            </a:extLst>
          </p:cNvPr>
          <p:cNvSpPr txBox="1"/>
          <p:nvPr/>
        </p:nvSpPr>
        <p:spPr>
          <a:xfrm>
            <a:off x="8583667" y="5535015"/>
            <a:ext cx="2540699" cy="64633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800" dirty="0">
                <a:solidFill>
                  <a:srgbClr val="C00000"/>
                </a:solidFill>
                <a:latin typeface="Avenir Next Condensed" panose="020B0506020202020204" pitchFamily="34" charset="0"/>
              </a:rPr>
              <a:t>WICKED CYCLE TEMPLATE</a:t>
            </a:r>
            <a:br>
              <a:rPr lang="en-US" sz="1800" dirty="0">
                <a:solidFill>
                  <a:srgbClr val="C00000"/>
                </a:solidFill>
                <a:latin typeface="Avenir Next Condensed" panose="020B0506020202020204" pitchFamily="34" charset="0"/>
              </a:rPr>
            </a:br>
            <a:r>
              <a:rPr lang="en-US" sz="1800" b="0" i="1" dirty="0">
                <a:solidFill>
                  <a:srgbClr val="C00000"/>
                </a:solidFill>
                <a:latin typeface="Avenir Next Condensed" panose="020B0506020202020204" pitchFamily="34" charset="0"/>
              </a:rPr>
              <a:t>__________________</a:t>
            </a:r>
            <a:endParaRPr sz="1800" b="0" i="1" dirty="0">
              <a:solidFill>
                <a:srgbClr val="C00000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60" name="Arc 53">
            <a:extLst>
              <a:ext uri="{FF2B5EF4-FFF2-40B4-BE49-F238E27FC236}">
                <a16:creationId xmlns:a16="http://schemas.microsoft.com/office/drawing/2014/main" id="{C35B0E1B-A005-6B4A-8758-F5B64CD2C91F}"/>
              </a:ext>
            </a:extLst>
          </p:cNvPr>
          <p:cNvSpPr/>
          <p:nvPr/>
        </p:nvSpPr>
        <p:spPr>
          <a:xfrm rot="550231">
            <a:off x="6011889" y="1008924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61" name="Rectangle 4">
            <a:extLst>
              <a:ext uri="{FF2B5EF4-FFF2-40B4-BE49-F238E27FC236}">
                <a16:creationId xmlns:a16="http://schemas.microsoft.com/office/drawing/2014/main" id="{53AA836D-0D8D-CE49-A73B-CB7DE8997804}"/>
              </a:ext>
            </a:extLst>
          </p:cNvPr>
          <p:cNvSpPr txBox="1"/>
          <p:nvPr/>
        </p:nvSpPr>
        <p:spPr>
          <a:xfrm>
            <a:off x="6489286" y="1126023"/>
            <a:ext cx="753960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62" name="Arc 53">
            <a:extLst>
              <a:ext uri="{FF2B5EF4-FFF2-40B4-BE49-F238E27FC236}">
                <a16:creationId xmlns:a16="http://schemas.microsoft.com/office/drawing/2014/main" id="{25C3582F-C6FB-1345-80E4-E91453122241}"/>
              </a:ext>
            </a:extLst>
          </p:cNvPr>
          <p:cNvSpPr/>
          <p:nvPr/>
        </p:nvSpPr>
        <p:spPr>
          <a:xfrm rot="6680064">
            <a:off x="6266009" y="1746667"/>
            <a:ext cx="654694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66" name="Arc 53">
            <a:extLst>
              <a:ext uri="{FF2B5EF4-FFF2-40B4-BE49-F238E27FC236}">
                <a16:creationId xmlns:a16="http://schemas.microsoft.com/office/drawing/2014/main" id="{5E394EB9-7E42-794E-8558-8F26CCBAFC05}"/>
              </a:ext>
            </a:extLst>
          </p:cNvPr>
          <p:cNvSpPr/>
          <p:nvPr/>
        </p:nvSpPr>
        <p:spPr>
          <a:xfrm rot="20873352">
            <a:off x="5844386" y="646089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solidFill>
            <a:srgbClr val="C00000"/>
          </a:solidFill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solidFill>
                <a:srgbClr val="C00000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67" name="Arc 53">
            <a:extLst>
              <a:ext uri="{FF2B5EF4-FFF2-40B4-BE49-F238E27FC236}">
                <a16:creationId xmlns:a16="http://schemas.microsoft.com/office/drawing/2014/main" id="{B2DF1183-E8DA-394F-B191-DE699C921614}"/>
              </a:ext>
            </a:extLst>
          </p:cNvPr>
          <p:cNvSpPr/>
          <p:nvPr/>
        </p:nvSpPr>
        <p:spPr>
          <a:xfrm rot="642861">
            <a:off x="7308145" y="589494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solidFill>
            <a:srgbClr val="C00000"/>
          </a:solidFill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solidFill>
                <a:srgbClr val="C00000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68" name="Rectangle 4">
            <a:extLst>
              <a:ext uri="{FF2B5EF4-FFF2-40B4-BE49-F238E27FC236}">
                <a16:creationId xmlns:a16="http://schemas.microsoft.com/office/drawing/2014/main" id="{12024B3A-216F-2B42-9929-75E1E7B8AB73}"/>
              </a:ext>
            </a:extLst>
          </p:cNvPr>
          <p:cNvSpPr txBox="1"/>
          <p:nvPr/>
        </p:nvSpPr>
        <p:spPr>
          <a:xfrm>
            <a:off x="6506312" y="352441"/>
            <a:ext cx="753960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69" name="Rectangle 4">
            <a:extLst>
              <a:ext uri="{FF2B5EF4-FFF2-40B4-BE49-F238E27FC236}">
                <a16:creationId xmlns:a16="http://schemas.microsoft.com/office/drawing/2014/main" id="{6CB24A79-25E1-BE40-B8F7-79A8ABBE766B}"/>
              </a:ext>
            </a:extLst>
          </p:cNvPr>
          <p:cNvSpPr txBox="1"/>
          <p:nvPr/>
        </p:nvSpPr>
        <p:spPr>
          <a:xfrm>
            <a:off x="7650325" y="668040"/>
            <a:ext cx="986553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72" name="Arc 53">
            <a:extLst>
              <a:ext uri="{FF2B5EF4-FFF2-40B4-BE49-F238E27FC236}">
                <a16:creationId xmlns:a16="http://schemas.microsoft.com/office/drawing/2014/main" id="{0F71468B-B5DB-5940-A40E-6DB421685C79}"/>
              </a:ext>
            </a:extLst>
          </p:cNvPr>
          <p:cNvSpPr/>
          <p:nvPr/>
        </p:nvSpPr>
        <p:spPr>
          <a:xfrm rot="3097665">
            <a:off x="8388810" y="1313586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79" name="Rectangle 4">
            <a:extLst>
              <a:ext uri="{FF2B5EF4-FFF2-40B4-BE49-F238E27FC236}">
                <a16:creationId xmlns:a16="http://schemas.microsoft.com/office/drawing/2014/main" id="{42505B9C-B4B8-8C4E-94C1-5C6C1B29F744}"/>
              </a:ext>
            </a:extLst>
          </p:cNvPr>
          <p:cNvSpPr txBox="1"/>
          <p:nvPr/>
        </p:nvSpPr>
        <p:spPr>
          <a:xfrm>
            <a:off x="709777" y="3656126"/>
            <a:ext cx="1155475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80" name="Rectangle 4">
            <a:extLst>
              <a:ext uri="{FF2B5EF4-FFF2-40B4-BE49-F238E27FC236}">
                <a16:creationId xmlns:a16="http://schemas.microsoft.com/office/drawing/2014/main" id="{63ED24A8-CA97-7640-8434-C253227F1DD2}"/>
              </a:ext>
            </a:extLst>
          </p:cNvPr>
          <p:cNvSpPr txBox="1"/>
          <p:nvPr/>
        </p:nvSpPr>
        <p:spPr>
          <a:xfrm>
            <a:off x="425580" y="2103114"/>
            <a:ext cx="1155475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81" name="Arc 53">
            <a:extLst>
              <a:ext uri="{FF2B5EF4-FFF2-40B4-BE49-F238E27FC236}">
                <a16:creationId xmlns:a16="http://schemas.microsoft.com/office/drawing/2014/main" id="{15DAF66C-27F2-6142-B1C1-BFF767201FCF}"/>
              </a:ext>
            </a:extLst>
          </p:cNvPr>
          <p:cNvSpPr/>
          <p:nvPr/>
        </p:nvSpPr>
        <p:spPr>
          <a:xfrm rot="18577882">
            <a:off x="1537829" y="3203219"/>
            <a:ext cx="1232318" cy="1214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CA67596D-B45D-EC4D-B527-25F2716080DC}"/>
              </a:ext>
            </a:extLst>
          </p:cNvPr>
          <p:cNvSpPr/>
          <p:nvPr/>
        </p:nvSpPr>
        <p:spPr>
          <a:xfrm>
            <a:off x="1064315" y="2581048"/>
            <a:ext cx="9541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____________</a:t>
            </a:r>
            <a:endParaRPr lang="en-US" b="1" dirty="0"/>
          </a:p>
        </p:txBody>
      </p:sp>
      <p:sp>
        <p:nvSpPr>
          <p:cNvPr id="183" name="Arc 53">
            <a:extLst>
              <a:ext uri="{FF2B5EF4-FFF2-40B4-BE49-F238E27FC236}">
                <a16:creationId xmlns:a16="http://schemas.microsoft.com/office/drawing/2014/main" id="{5848F44A-47FD-6F40-A578-B8DFCAB9AB09}"/>
              </a:ext>
            </a:extLst>
          </p:cNvPr>
          <p:cNvSpPr/>
          <p:nvPr/>
        </p:nvSpPr>
        <p:spPr>
          <a:xfrm rot="16571382">
            <a:off x="1074510" y="3286160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84" name="Arc 53">
            <a:extLst>
              <a:ext uri="{FF2B5EF4-FFF2-40B4-BE49-F238E27FC236}">
                <a16:creationId xmlns:a16="http://schemas.microsoft.com/office/drawing/2014/main" id="{451983D7-C57B-7F48-B4C8-29035BC74661}"/>
              </a:ext>
            </a:extLst>
          </p:cNvPr>
          <p:cNvSpPr/>
          <p:nvPr/>
        </p:nvSpPr>
        <p:spPr>
          <a:xfrm rot="15623523">
            <a:off x="198262" y="3077670"/>
            <a:ext cx="1232318" cy="1214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85" name="Arc 53">
            <a:extLst>
              <a:ext uri="{FF2B5EF4-FFF2-40B4-BE49-F238E27FC236}">
                <a16:creationId xmlns:a16="http://schemas.microsoft.com/office/drawing/2014/main" id="{85C26B30-CBFB-EB41-9B90-2038BD516935}"/>
              </a:ext>
            </a:extLst>
          </p:cNvPr>
          <p:cNvSpPr/>
          <p:nvPr/>
        </p:nvSpPr>
        <p:spPr>
          <a:xfrm rot="13871514">
            <a:off x="1105839" y="4323598"/>
            <a:ext cx="801330" cy="8920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86" name="Arc 53">
            <a:extLst>
              <a:ext uri="{FF2B5EF4-FFF2-40B4-BE49-F238E27FC236}">
                <a16:creationId xmlns:a16="http://schemas.microsoft.com/office/drawing/2014/main" id="{3EF08520-D2F6-3941-988C-AB36AFEA5E4E}"/>
              </a:ext>
            </a:extLst>
          </p:cNvPr>
          <p:cNvSpPr/>
          <p:nvPr/>
        </p:nvSpPr>
        <p:spPr>
          <a:xfrm rot="20235022">
            <a:off x="1761541" y="2427804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87" name="Arc 53">
            <a:extLst>
              <a:ext uri="{FF2B5EF4-FFF2-40B4-BE49-F238E27FC236}">
                <a16:creationId xmlns:a16="http://schemas.microsoft.com/office/drawing/2014/main" id="{CFD7DD2C-CDF8-3048-A345-4CEEA0074EA2}"/>
              </a:ext>
            </a:extLst>
          </p:cNvPr>
          <p:cNvSpPr/>
          <p:nvPr/>
        </p:nvSpPr>
        <p:spPr>
          <a:xfrm>
            <a:off x="1215743" y="1996746"/>
            <a:ext cx="1068986" cy="22053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88" name="Rectangle 4">
            <a:extLst>
              <a:ext uri="{FF2B5EF4-FFF2-40B4-BE49-F238E27FC236}">
                <a16:creationId xmlns:a16="http://schemas.microsoft.com/office/drawing/2014/main" id="{3E43A5DA-05C3-9E4E-B56C-95B4BB9A3EB8}"/>
              </a:ext>
            </a:extLst>
          </p:cNvPr>
          <p:cNvSpPr txBox="1"/>
          <p:nvPr/>
        </p:nvSpPr>
        <p:spPr>
          <a:xfrm>
            <a:off x="4886615" y="2665247"/>
            <a:ext cx="870538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89" name="Arc 53">
            <a:extLst>
              <a:ext uri="{FF2B5EF4-FFF2-40B4-BE49-F238E27FC236}">
                <a16:creationId xmlns:a16="http://schemas.microsoft.com/office/drawing/2014/main" id="{581BFFF6-AD55-3A47-BABD-4144B313EA0B}"/>
              </a:ext>
            </a:extLst>
          </p:cNvPr>
          <p:cNvSpPr/>
          <p:nvPr/>
        </p:nvSpPr>
        <p:spPr>
          <a:xfrm flipV="1">
            <a:off x="4635467" y="2645134"/>
            <a:ext cx="401878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90" name="Arc 53">
            <a:extLst>
              <a:ext uri="{FF2B5EF4-FFF2-40B4-BE49-F238E27FC236}">
                <a16:creationId xmlns:a16="http://schemas.microsoft.com/office/drawing/2014/main" id="{BB021D64-E9FE-E447-AF26-6B49E6DC9F4A}"/>
              </a:ext>
            </a:extLst>
          </p:cNvPr>
          <p:cNvSpPr/>
          <p:nvPr/>
        </p:nvSpPr>
        <p:spPr>
          <a:xfrm rot="20788363" flipV="1">
            <a:off x="5676566" y="2650065"/>
            <a:ext cx="401878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0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92" name="Rectangle 4">
            <a:extLst>
              <a:ext uri="{FF2B5EF4-FFF2-40B4-BE49-F238E27FC236}">
                <a16:creationId xmlns:a16="http://schemas.microsoft.com/office/drawing/2014/main" id="{B4F9E592-E984-994D-9FC1-1D0EB871DA6C}"/>
              </a:ext>
            </a:extLst>
          </p:cNvPr>
          <p:cNvSpPr txBox="1"/>
          <p:nvPr/>
        </p:nvSpPr>
        <p:spPr>
          <a:xfrm>
            <a:off x="10493382" y="587474"/>
            <a:ext cx="1084823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93" name="Arc 53">
            <a:extLst>
              <a:ext uri="{FF2B5EF4-FFF2-40B4-BE49-F238E27FC236}">
                <a16:creationId xmlns:a16="http://schemas.microsoft.com/office/drawing/2014/main" id="{096179BF-6A94-4C44-BE56-2DBD0E07F481}"/>
              </a:ext>
            </a:extLst>
          </p:cNvPr>
          <p:cNvSpPr/>
          <p:nvPr/>
        </p:nvSpPr>
        <p:spPr>
          <a:xfrm rot="9652432">
            <a:off x="9985778" y="904692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95" name="Arc 53">
            <a:extLst>
              <a:ext uri="{FF2B5EF4-FFF2-40B4-BE49-F238E27FC236}">
                <a16:creationId xmlns:a16="http://schemas.microsoft.com/office/drawing/2014/main" id="{ACCDEE6B-39A2-2E43-8808-04F17E48BACF}"/>
              </a:ext>
            </a:extLst>
          </p:cNvPr>
          <p:cNvSpPr/>
          <p:nvPr/>
        </p:nvSpPr>
        <p:spPr>
          <a:xfrm rot="2920488">
            <a:off x="9806557" y="1622655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96" name="Rectangle 4">
            <a:extLst>
              <a:ext uri="{FF2B5EF4-FFF2-40B4-BE49-F238E27FC236}">
                <a16:creationId xmlns:a16="http://schemas.microsoft.com/office/drawing/2014/main" id="{69C0373A-4377-3148-9AAF-AED84DF78EB7}"/>
              </a:ext>
            </a:extLst>
          </p:cNvPr>
          <p:cNvSpPr txBox="1"/>
          <p:nvPr/>
        </p:nvSpPr>
        <p:spPr>
          <a:xfrm>
            <a:off x="9537340" y="2956113"/>
            <a:ext cx="698835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97" name="Rectangle 4">
            <a:extLst>
              <a:ext uri="{FF2B5EF4-FFF2-40B4-BE49-F238E27FC236}">
                <a16:creationId xmlns:a16="http://schemas.microsoft.com/office/drawing/2014/main" id="{44E31EBE-09E1-3640-B26E-A48AC6CA99F2}"/>
              </a:ext>
            </a:extLst>
          </p:cNvPr>
          <p:cNvSpPr txBox="1"/>
          <p:nvPr/>
        </p:nvSpPr>
        <p:spPr>
          <a:xfrm>
            <a:off x="10839559" y="1518461"/>
            <a:ext cx="1142500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198" name="Arc 53">
            <a:extLst>
              <a:ext uri="{FF2B5EF4-FFF2-40B4-BE49-F238E27FC236}">
                <a16:creationId xmlns:a16="http://schemas.microsoft.com/office/drawing/2014/main" id="{F847FE10-078C-A243-8FFE-D705954971E8}"/>
              </a:ext>
            </a:extLst>
          </p:cNvPr>
          <p:cNvSpPr/>
          <p:nvPr/>
        </p:nvSpPr>
        <p:spPr>
          <a:xfrm rot="2908032">
            <a:off x="10545657" y="2504319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99" name="Arc 53">
            <a:extLst>
              <a:ext uri="{FF2B5EF4-FFF2-40B4-BE49-F238E27FC236}">
                <a16:creationId xmlns:a16="http://schemas.microsoft.com/office/drawing/2014/main" id="{7FD4CA17-695F-CF45-BCA4-468FC15FA363}"/>
              </a:ext>
            </a:extLst>
          </p:cNvPr>
          <p:cNvSpPr/>
          <p:nvPr/>
        </p:nvSpPr>
        <p:spPr>
          <a:xfrm rot="19897692">
            <a:off x="8418244" y="564615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solidFill>
            <a:srgbClr val="C00000"/>
          </a:solidFill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solidFill>
                <a:srgbClr val="C00000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00" name="Rectangle 4">
            <a:extLst>
              <a:ext uri="{FF2B5EF4-FFF2-40B4-BE49-F238E27FC236}">
                <a16:creationId xmlns:a16="http://schemas.microsoft.com/office/drawing/2014/main" id="{629D039F-CAB9-DC45-B10D-08218A4E53EB}"/>
              </a:ext>
            </a:extLst>
          </p:cNvPr>
          <p:cNvSpPr txBox="1"/>
          <p:nvPr/>
        </p:nvSpPr>
        <p:spPr>
          <a:xfrm>
            <a:off x="8969460" y="229474"/>
            <a:ext cx="98655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01" name="Rectangle 4">
            <a:extLst>
              <a:ext uri="{FF2B5EF4-FFF2-40B4-BE49-F238E27FC236}">
                <a16:creationId xmlns:a16="http://schemas.microsoft.com/office/drawing/2014/main" id="{05467EE3-1C96-4249-B0B4-578D179C28B3}"/>
              </a:ext>
            </a:extLst>
          </p:cNvPr>
          <p:cNvSpPr txBox="1"/>
          <p:nvPr/>
        </p:nvSpPr>
        <p:spPr>
          <a:xfrm>
            <a:off x="8288534" y="1650610"/>
            <a:ext cx="98655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02" name="Arc 53">
            <a:extLst>
              <a:ext uri="{FF2B5EF4-FFF2-40B4-BE49-F238E27FC236}">
                <a16:creationId xmlns:a16="http://schemas.microsoft.com/office/drawing/2014/main" id="{4074873C-824B-154A-851E-2803BB92FB72}"/>
              </a:ext>
            </a:extLst>
          </p:cNvPr>
          <p:cNvSpPr/>
          <p:nvPr/>
        </p:nvSpPr>
        <p:spPr>
          <a:xfrm rot="608382">
            <a:off x="8654427" y="923464"/>
            <a:ext cx="63006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03" name="Rectangle 4">
            <a:extLst>
              <a:ext uri="{FF2B5EF4-FFF2-40B4-BE49-F238E27FC236}">
                <a16:creationId xmlns:a16="http://schemas.microsoft.com/office/drawing/2014/main" id="{B8431731-E20D-0D4B-84DB-A550DC7B1F13}"/>
              </a:ext>
            </a:extLst>
          </p:cNvPr>
          <p:cNvSpPr txBox="1"/>
          <p:nvPr/>
        </p:nvSpPr>
        <p:spPr>
          <a:xfrm>
            <a:off x="9081591" y="1062619"/>
            <a:ext cx="98655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04" name="Arc 53">
            <a:extLst>
              <a:ext uri="{FF2B5EF4-FFF2-40B4-BE49-F238E27FC236}">
                <a16:creationId xmlns:a16="http://schemas.microsoft.com/office/drawing/2014/main" id="{77CA76B1-93BE-9C4B-8B4F-93433FE1EB40}"/>
              </a:ext>
            </a:extLst>
          </p:cNvPr>
          <p:cNvSpPr/>
          <p:nvPr/>
        </p:nvSpPr>
        <p:spPr>
          <a:xfrm rot="11675864">
            <a:off x="9994452" y="546891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05" name="Rectangle 4">
            <a:extLst>
              <a:ext uri="{FF2B5EF4-FFF2-40B4-BE49-F238E27FC236}">
                <a16:creationId xmlns:a16="http://schemas.microsoft.com/office/drawing/2014/main" id="{0BF69594-BD66-0947-A39F-D85C9F73CF32}"/>
              </a:ext>
            </a:extLst>
          </p:cNvPr>
          <p:cNvSpPr txBox="1"/>
          <p:nvPr/>
        </p:nvSpPr>
        <p:spPr>
          <a:xfrm>
            <a:off x="8991686" y="2387681"/>
            <a:ext cx="89507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06" name="Arc 53">
            <a:extLst>
              <a:ext uri="{FF2B5EF4-FFF2-40B4-BE49-F238E27FC236}">
                <a16:creationId xmlns:a16="http://schemas.microsoft.com/office/drawing/2014/main" id="{906DD0B9-DB2D-0A44-9974-D91B64D1EC44}"/>
              </a:ext>
            </a:extLst>
          </p:cNvPr>
          <p:cNvSpPr/>
          <p:nvPr/>
        </p:nvSpPr>
        <p:spPr>
          <a:xfrm rot="2886474" flipV="1">
            <a:off x="8841281" y="2152877"/>
            <a:ext cx="473440" cy="1048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07" name="Arc 53">
            <a:extLst>
              <a:ext uri="{FF2B5EF4-FFF2-40B4-BE49-F238E27FC236}">
                <a16:creationId xmlns:a16="http://schemas.microsoft.com/office/drawing/2014/main" id="{EC851DD5-D09D-0646-8493-CA569FA3FF05}"/>
              </a:ext>
            </a:extLst>
          </p:cNvPr>
          <p:cNvSpPr/>
          <p:nvPr/>
        </p:nvSpPr>
        <p:spPr>
          <a:xfrm rot="19068565">
            <a:off x="9200411" y="1553918"/>
            <a:ext cx="433097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08" name="Rectangle 4">
            <a:extLst>
              <a:ext uri="{FF2B5EF4-FFF2-40B4-BE49-F238E27FC236}">
                <a16:creationId xmlns:a16="http://schemas.microsoft.com/office/drawing/2014/main" id="{688FADD3-6EB8-D14D-8CA1-15BEDE813582}"/>
              </a:ext>
            </a:extLst>
          </p:cNvPr>
          <p:cNvSpPr txBox="1"/>
          <p:nvPr/>
        </p:nvSpPr>
        <p:spPr>
          <a:xfrm>
            <a:off x="9993826" y="1989770"/>
            <a:ext cx="986553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09" name="Arc 53">
            <a:extLst>
              <a:ext uri="{FF2B5EF4-FFF2-40B4-BE49-F238E27FC236}">
                <a16:creationId xmlns:a16="http://schemas.microsoft.com/office/drawing/2014/main" id="{C10E983B-AC87-394D-9B80-DCF39AE6E345}"/>
              </a:ext>
            </a:extLst>
          </p:cNvPr>
          <p:cNvSpPr/>
          <p:nvPr/>
        </p:nvSpPr>
        <p:spPr>
          <a:xfrm rot="20633086" flipV="1">
            <a:off x="9890480" y="2302168"/>
            <a:ext cx="505491" cy="2668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0" name="Arc 53">
            <a:extLst>
              <a:ext uri="{FF2B5EF4-FFF2-40B4-BE49-F238E27FC236}">
                <a16:creationId xmlns:a16="http://schemas.microsoft.com/office/drawing/2014/main" id="{7339C642-46F8-A44D-A154-AF62C696B368}"/>
              </a:ext>
            </a:extLst>
          </p:cNvPr>
          <p:cNvSpPr/>
          <p:nvPr/>
        </p:nvSpPr>
        <p:spPr>
          <a:xfrm rot="4063192" flipV="1">
            <a:off x="9090646" y="2763805"/>
            <a:ext cx="589251" cy="25983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1" name="Arc 53">
            <a:extLst>
              <a:ext uri="{FF2B5EF4-FFF2-40B4-BE49-F238E27FC236}">
                <a16:creationId xmlns:a16="http://schemas.microsoft.com/office/drawing/2014/main" id="{5586E10A-5DD2-6F46-96C1-2371661E40A5}"/>
              </a:ext>
            </a:extLst>
          </p:cNvPr>
          <p:cNvSpPr/>
          <p:nvPr/>
        </p:nvSpPr>
        <p:spPr>
          <a:xfrm rot="8879202">
            <a:off x="10817500" y="1918463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2" name="Rectangle 4">
            <a:extLst>
              <a:ext uri="{FF2B5EF4-FFF2-40B4-BE49-F238E27FC236}">
                <a16:creationId xmlns:a16="http://schemas.microsoft.com/office/drawing/2014/main" id="{DD8C1F07-D440-034F-B8C2-321B5BD87942}"/>
              </a:ext>
            </a:extLst>
          </p:cNvPr>
          <p:cNvSpPr txBox="1"/>
          <p:nvPr/>
        </p:nvSpPr>
        <p:spPr>
          <a:xfrm>
            <a:off x="10840819" y="2807680"/>
            <a:ext cx="82391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13" name="Arc 53">
            <a:extLst>
              <a:ext uri="{FF2B5EF4-FFF2-40B4-BE49-F238E27FC236}">
                <a16:creationId xmlns:a16="http://schemas.microsoft.com/office/drawing/2014/main" id="{F96C99EF-44C7-B649-8F3C-4EAF9BC64953}"/>
              </a:ext>
            </a:extLst>
          </p:cNvPr>
          <p:cNvSpPr/>
          <p:nvPr/>
        </p:nvSpPr>
        <p:spPr>
          <a:xfrm rot="7181807">
            <a:off x="9993738" y="2712530"/>
            <a:ext cx="716723" cy="13529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4" name="Arc 53">
            <a:extLst>
              <a:ext uri="{FF2B5EF4-FFF2-40B4-BE49-F238E27FC236}">
                <a16:creationId xmlns:a16="http://schemas.microsoft.com/office/drawing/2014/main" id="{2FB9FDE4-1EAA-3D4D-B57C-CA34C7173715}"/>
              </a:ext>
            </a:extLst>
          </p:cNvPr>
          <p:cNvSpPr/>
          <p:nvPr/>
        </p:nvSpPr>
        <p:spPr>
          <a:xfrm rot="6653029">
            <a:off x="10466133" y="3277315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5" name="Rectangle 4">
            <a:extLst>
              <a:ext uri="{FF2B5EF4-FFF2-40B4-BE49-F238E27FC236}">
                <a16:creationId xmlns:a16="http://schemas.microsoft.com/office/drawing/2014/main" id="{74A14D5B-AFE8-1844-A45F-D2C03B54304E}"/>
              </a:ext>
            </a:extLst>
          </p:cNvPr>
          <p:cNvSpPr txBox="1"/>
          <p:nvPr/>
        </p:nvSpPr>
        <p:spPr>
          <a:xfrm>
            <a:off x="10031924" y="3605991"/>
            <a:ext cx="82391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16" name="Rectangle 4">
            <a:extLst>
              <a:ext uri="{FF2B5EF4-FFF2-40B4-BE49-F238E27FC236}">
                <a16:creationId xmlns:a16="http://schemas.microsoft.com/office/drawing/2014/main" id="{F5ACFFED-0796-2741-95E3-7E0BFE4214F0}"/>
              </a:ext>
            </a:extLst>
          </p:cNvPr>
          <p:cNvSpPr txBox="1"/>
          <p:nvPr/>
        </p:nvSpPr>
        <p:spPr>
          <a:xfrm>
            <a:off x="11053110" y="3644281"/>
            <a:ext cx="823912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17" name="Arc 53">
            <a:extLst>
              <a:ext uri="{FF2B5EF4-FFF2-40B4-BE49-F238E27FC236}">
                <a16:creationId xmlns:a16="http://schemas.microsoft.com/office/drawing/2014/main" id="{38B31FFA-57E5-6745-8D4C-DAC9E45C47F4}"/>
              </a:ext>
            </a:extLst>
          </p:cNvPr>
          <p:cNvSpPr/>
          <p:nvPr/>
        </p:nvSpPr>
        <p:spPr>
          <a:xfrm rot="4613291">
            <a:off x="11035997" y="3320850"/>
            <a:ext cx="587805" cy="499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8" name="Arc 53">
            <a:extLst>
              <a:ext uri="{FF2B5EF4-FFF2-40B4-BE49-F238E27FC236}">
                <a16:creationId xmlns:a16="http://schemas.microsoft.com/office/drawing/2014/main" id="{4D46B74C-319E-F248-8FF8-05B26A241023}"/>
              </a:ext>
            </a:extLst>
          </p:cNvPr>
          <p:cNvSpPr/>
          <p:nvPr/>
        </p:nvSpPr>
        <p:spPr>
          <a:xfrm rot="5997213">
            <a:off x="10299242" y="3772772"/>
            <a:ext cx="1368646" cy="457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19" name="Rectangle 4">
            <a:extLst>
              <a:ext uri="{FF2B5EF4-FFF2-40B4-BE49-F238E27FC236}">
                <a16:creationId xmlns:a16="http://schemas.microsoft.com/office/drawing/2014/main" id="{FF6943A0-0ADC-CD46-86B8-A115A6A3A9F3}"/>
              </a:ext>
            </a:extLst>
          </p:cNvPr>
          <p:cNvSpPr txBox="1"/>
          <p:nvPr/>
        </p:nvSpPr>
        <p:spPr>
          <a:xfrm>
            <a:off x="10580162" y="4473370"/>
            <a:ext cx="473103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20" name="Arc 53">
            <a:extLst>
              <a:ext uri="{FF2B5EF4-FFF2-40B4-BE49-F238E27FC236}">
                <a16:creationId xmlns:a16="http://schemas.microsoft.com/office/drawing/2014/main" id="{46380A1B-841F-7446-9BD4-3939E7166351}"/>
              </a:ext>
            </a:extLst>
          </p:cNvPr>
          <p:cNvSpPr/>
          <p:nvPr/>
        </p:nvSpPr>
        <p:spPr>
          <a:xfrm rot="5400000" flipV="1">
            <a:off x="8666183" y="2969004"/>
            <a:ext cx="796207" cy="15534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221" name="Rectangle 4">
            <a:extLst>
              <a:ext uri="{FF2B5EF4-FFF2-40B4-BE49-F238E27FC236}">
                <a16:creationId xmlns:a16="http://schemas.microsoft.com/office/drawing/2014/main" id="{6EA23981-79D0-4C45-9BBB-FDB9B8526A1F}"/>
              </a:ext>
            </a:extLst>
          </p:cNvPr>
          <p:cNvSpPr txBox="1"/>
          <p:nvPr/>
        </p:nvSpPr>
        <p:spPr>
          <a:xfrm>
            <a:off x="9039083" y="3388643"/>
            <a:ext cx="668147" cy="246221"/>
          </a:xfrm>
          <a:prstGeom prst="rect">
            <a:avLst/>
          </a:prstGeom>
          <a:noFill/>
          <a:ln w="12700">
            <a:noFill/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 b="1">
                <a:solidFill>
                  <a:srgbClr val="FFFFFF"/>
                </a:solidFill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1000" dirty="0">
                <a:solidFill>
                  <a:schemeClr val="tx1"/>
                </a:solidFill>
                <a:latin typeface="Avenir Next Condensed" panose="020B0506020202020204" pitchFamily="34" charset="0"/>
              </a:rPr>
              <a:t>________</a:t>
            </a:r>
            <a:endParaRPr sz="1000" dirty="0">
              <a:solidFill>
                <a:schemeClr val="tx1"/>
              </a:solidFill>
              <a:latin typeface="Avenir Next Condensed" panose="020B0506020202020204" pitchFamily="34" charset="0"/>
            </a:endParaRPr>
          </a:p>
        </p:txBody>
      </p:sp>
      <p:sp>
        <p:nvSpPr>
          <p:cNvPr id="222" name="Arc 53">
            <a:extLst>
              <a:ext uri="{FF2B5EF4-FFF2-40B4-BE49-F238E27FC236}">
                <a16:creationId xmlns:a16="http://schemas.microsoft.com/office/drawing/2014/main" id="{BAE36A3D-BCA3-144E-AEA2-382811665626}"/>
              </a:ext>
            </a:extLst>
          </p:cNvPr>
          <p:cNvSpPr/>
          <p:nvPr/>
        </p:nvSpPr>
        <p:spPr>
          <a:xfrm rot="6308063">
            <a:off x="9560975" y="690647"/>
            <a:ext cx="391165" cy="782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71" h="19327" extrusionOk="0">
                <a:moveTo>
                  <a:pt x="0" y="6953"/>
                </a:moveTo>
                <a:lnTo>
                  <a:pt x="0" y="6953"/>
                </a:lnTo>
                <a:cubicBezTo>
                  <a:pt x="3866" y="-680"/>
                  <a:pt x="11222" y="-2273"/>
                  <a:pt x="16429" y="3396"/>
                </a:cubicBezTo>
                <a:cubicBezTo>
                  <a:pt x="19823" y="7091"/>
                  <a:pt x="21600" y="13176"/>
                  <a:pt x="21082" y="19327"/>
                </a:cubicBezTo>
              </a:path>
            </a:pathLst>
          </a:custGeom>
          <a:ln w="79375">
            <a:solidFill>
              <a:srgbClr val="C00000"/>
            </a:solidFill>
            <a:miter/>
            <a:tailEnd type="triangle"/>
          </a:ln>
        </p:spPr>
        <p:txBody>
          <a:bodyPr lIns="45719" rIns="45719" anchor="ctr"/>
          <a:lstStyle/>
          <a:p>
            <a:pPr algn="ctr"/>
            <a:endParaRPr>
              <a:latin typeface="Avenir Next Condensed" panose="020B0506020202020204" pitchFamily="34" charset="0"/>
            </a:endParaRPr>
          </a:p>
        </p:txBody>
      </p:sp>
      <p:sp>
        <p:nvSpPr>
          <p:cNvPr id="170" name="Rectangle 105">
            <a:extLst>
              <a:ext uri="{FF2B5EF4-FFF2-40B4-BE49-F238E27FC236}">
                <a16:creationId xmlns:a16="http://schemas.microsoft.com/office/drawing/2014/main" id="{D95345D0-9304-5B4D-B312-0840165AD9D0}"/>
              </a:ext>
            </a:extLst>
          </p:cNvPr>
          <p:cNvSpPr txBox="1"/>
          <p:nvPr/>
        </p:nvSpPr>
        <p:spPr>
          <a:xfrm>
            <a:off x="8920286" y="6160903"/>
            <a:ext cx="1614436" cy="21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ctr">
              <a:defRPr sz="700">
                <a:latin typeface="Avenir Next Condensed"/>
                <a:ea typeface="Avenir Next Condensed"/>
                <a:cs typeface="Avenir Next Condensed"/>
                <a:sym typeface="Avenir Next Condensed"/>
              </a:defRPr>
            </a:lvl1pPr>
          </a:lstStyle>
          <a:p>
            <a:r>
              <a:rPr lang="en-US" sz="800" dirty="0">
                <a:hlinkClick r:id="rId2"/>
              </a:rPr>
              <a:t>www.wicked7.org</a:t>
            </a:r>
            <a:endParaRPr sz="800" dirty="0"/>
          </a:p>
        </p:txBody>
      </p:sp>
    </p:spTree>
    <p:extLst>
      <p:ext uri="{BB962C8B-B14F-4D97-AF65-F5344CB8AC3E}">
        <p14:creationId xmlns:p14="http://schemas.microsoft.com/office/powerpoint/2010/main" val="3773184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Macintosh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Condensed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Sarkar</dc:creator>
  <cp:lastModifiedBy>Christian Sarkar</cp:lastModifiedBy>
  <cp:revision>1</cp:revision>
  <dcterms:created xsi:type="dcterms:W3CDTF">2021-04-03T13:49:47Z</dcterms:created>
  <dcterms:modified xsi:type="dcterms:W3CDTF">2021-04-03T13:50:05Z</dcterms:modified>
</cp:coreProperties>
</file>