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0" r:id="rId3"/>
    <p:sldId id="281" r:id="rId4"/>
    <p:sldId id="282" r:id="rId5"/>
    <p:sldId id="283" r:id="rId6"/>
    <p:sldId id="27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9" d="100"/>
          <a:sy n="89" d="100"/>
        </p:scale>
        <p:origin x="-420" y="-102"/>
      </p:cViewPr>
      <p:guideLst>
        <p:guide orient="horz" pos="2164"/>
        <p:guide pos="2875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9709EA-B053-9440-AC0E-8F28FDF28B10}" type="datetimeFigureOut">
              <a:rPr lang="en-US" smtClean="0"/>
              <a:pPr/>
              <a:t>10/17/2016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67BCAB-080D-5A4B-9013-6F5CE942D0E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.winnipegfreepress.com/images/648*389/2561532.jpg" TargetMode="External"/><Relationship Id="rId2" Type="http://schemas.openxmlformats.org/officeDocument/2006/relationships/hyperlink" Target="https://en.wikipedia.org/wiki/Harold_Innis#/media/File:Harold_Innis_public-domain_library_archives-canad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8678" y="2802785"/>
            <a:ext cx="7772400" cy="1470025"/>
          </a:xfrm>
        </p:spPr>
        <p:txBody>
          <a:bodyPr/>
          <a:lstStyle/>
          <a:p>
            <a:r>
              <a:rPr lang="en-US" dirty="0" smtClean="0"/>
              <a:t>Research Methods &amp; Communication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3905" y="4791629"/>
            <a:ext cx="6400800" cy="88302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9B: </a:t>
            </a:r>
            <a:r>
              <a:rPr lang="en-US" dirty="0" smtClean="0"/>
              <a:t>The Medium</a:t>
            </a:r>
            <a:endParaRPr lang="en-US" dirty="0" smtClean="0"/>
          </a:p>
          <a:p>
            <a:r>
              <a:rPr lang="en-US" dirty="0" smtClean="0"/>
              <a:t>Theorists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Harold Innis1894-1952 </a:t>
            </a:r>
            <a:endParaRPr lang="en-US" dirty="0"/>
          </a:p>
        </p:txBody>
      </p:sp>
      <p:pic>
        <p:nvPicPr>
          <p:cNvPr id="4" name="Picture 3" descr="haroldinni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5263" y="1267968"/>
            <a:ext cx="3657600" cy="559003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Harold Innis1894-1952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bias of communication.</a:t>
            </a:r>
          </a:p>
          <a:p>
            <a:r>
              <a:rPr lang="en-US" dirty="0" smtClean="0"/>
              <a:t>Time-binding </a:t>
            </a:r>
            <a:r>
              <a:rPr lang="en-US" dirty="0" err="1" smtClean="0"/>
              <a:t>vs</a:t>
            </a:r>
            <a:r>
              <a:rPr lang="en-US" dirty="0" smtClean="0"/>
              <a:t> space-binding media.</a:t>
            </a:r>
          </a:p>
          <a:p>
            <a:r>
              <a:rPr lang="en-US" dirty="0" smtClean="0"/>
              <a:t>Perhaps most importantly, </a:t>
            </a:r>
            <a:r>
              <a:rPr lang="en-US" dirty="0" err="1" smtClean="0"/>
              <a:t>Innis</a:t>
            </a:r>
            <a:r>
              <a:rPr lang="en-US" dirty="0" smtClean="0"/>
              <a:t> identified "communications" and "media studies" as disciplines relevant to politics, economics, technology, and culture as a whole.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Marshall McLuhan 1911-1980 </a:t>
            </a:r>
            <a:endParaRPr lang="en-US" dirty="0"/>
          </a:p>
        </p:txBody>
      </p:sp>
      <p:pic>
        <p:nvPicPr>
          <p:cNvPr id="4" name="Picture 3" descr="mcluha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54" y="1564176"/>
            <a:ext cx="8216900" cy="49403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Marshall McLuhan 1911-1980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Medium is the Message.</a:t>
            </a:r>
          </a:p>
          <a:p>
            <a:r>
              <a:rPr lang="en-US" dirty="0" smtClean="0"/>
              <a:t>The Global Village.</a:t>
            </a:r>
          </a:p>
          <a:p>
            <a:r>
              <a:rPr lang="en-US" dirty="0" smtClean="0"/>
              <a:t>Hot </a:t>
            </a:r>
            <a:r>
              <a:rPr lang="en-US" dirty="0" err="1" smtClean="0"/>
              <a:t>vs</a:t>
            </a:r>
            <a:r>
              <a:rPr lang="en-US" dirty="0" smtClean="0"/>
              <a:t> Cool media.</a:t>
            </a:r>
          </a:p>
          <a:p>
            <a:r>
              <a:rPr lang="en-US" dirty="0" smtClean="0"/>
              <a:t>The "</a:t>
            </a:r>
            <a:r>
              <a:rPr lang="en-US" smtClean="0"/>
              <a:t>new media".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err="1" smtClean="0"/>
              <a:t>Innis</a:t>
            </a:r>
            <a:r>
              <a:rPr lang="en-US" sz="2000" dirty="0" smtClean="0"/>
              <a:t> image: </a:t>
            </a:r>
            <a:r>
              <a:rPr lang="en-US" sz="2000" dirty="0" smtClean="0">
                <a:hlinkClick r:id="rId2"/>
              </a:rPr>
              <a:t>https://en.wikipedia.org/wiki/Harold_Innis#/media/File:Harold_Innis_public-domain_library_archives-canada.jpg</a:t>
            </a:r>
            <a:r>
              <a:rPr lang="en-US" sz="2000" smtClean="0"/>
              <a:t> </a:t>
            </a:r>
          </a:p>
          <a:p>
            <a:pPr marL="0" indent="0">
              <a:buNone/>
            </a:pPr>
            <a:endParaRPr lang="en-GB" sz="2000" smtClean="0"/>
          </a:p>
          <a:p>
            <a:pPr marL="0" indent="0">
              <a:buNone/>
            </a:pPr>
            <a:r>
              <a:rPr lang="en-GB" sz="2000" dirty="0" smtClean="0"/>
              <a:t>McLuhan image: </a:t>
            </a:r>
            <a:r>
              <a:rPr lang="en-US" sz="2000" dirty="0" smtClean="0">
                <a:hlinkClick r:id="rId3"/>
              </a:rPr>
              <a:t>http://media.winnipegfreepress.com/images/648*389/2561532.jpg</a:t>
            </a:r>
            <a:r>
              <a:rPr lang="en-US" sz="2000" dirty="0" smtClean="0"/>
              <a:t> 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2546</TotalTime>
  <Words>94</Words>
  <Application>Microsoft Office PowerPoint</Application>
  <PresentationFormat>On-screen Show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Research Methods &amp; Communication</vt:lpstr>
      <vt:lpstr>Harold Innis1894-1952 </vt:lpstr>
      <vt:lpstr>Harold Innis1894-1952 </vt:lpstr>
      <vt:lpstr>Marshall McLuhan 1911-1980 </vt:lpstr>
      <vt:lpstr>Marshall McLuhan 1911-1980 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SDM Identity</dc:title>
  <dc:creator>Paul Hazel</dc:creator>
  <cp:lastModifiedBy>Hazel, Paul</cp:lastModifiedBy>
  <cp:revision>56</cp:revision>
  <dcterms:created xsi:type="dcterms:W3CDTF">2015-10-13T07:28:20Z</dcterms:created>
  <dcterms:modified xsi:type="dcterms:W3CDTF">2016-10-17T07:13:44Z</dcterms:modified>
</cp:coreProperties>
</file>