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4FC25F-5A62-4E82-AEB3-C7FD57AEE5BF}" v="638" dt="2021-03-12T20:12:28.2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Ann Ashman (1807777)" userId="S::1807777@student.uwtsd.ac.uk::479385fc-0297-4210-ab01-946d562ce514" providerId="AD" clId="Web-{CA4FC25F-5A62-4E82-AEB3-C7FD57AEE5BF}"/>
    <pc:docChg chg="addSld modSld addMainMaster delMainMaster">
      <pc:chgData name="Ffion Ann Ashman (1807777)" userId="S::1807777@student.uwtsd.ac.uk::479385fc-0297-4210-ab01-946d562ce514" providerId="AD" clId="Web-{CA4FC25F-5A62-4E82-AEB3-C7FD57AEE5BF}" dt="2021-03-12T20:12:28.247" v="425" actId="1076"/>
      <pc:docMkLst>
        <pc:docMk/>
      </pc:docMkLst>
      <pc:sldChg chg="addSp delSp modSp mod modClrScheme chgLayout">
        <pc:chgData name="Ffion Ann Ashman (1807777)" userId="S::1807777@student.uwtsd.ac.uk::479385fc-0297-4210-ab01-946d562ce514" providerId="AD" clId="Web-{CA4FC25F-5A62-4E82-AEB3-C7FD57AEE5BF}" dt="2021-03-12T19:09:35.727" v="383" actId="1076"/>
        <pc:sldMkLst>
          <pc:docMk/>
          <pc:sldMk cId="109857222" sldId="256"/>
        </pc:sldMkLst>
        <pc:spChg chg="del">
          <ac:chgData name="Ffion Ann Ashman (1807777)" userId="S::1807777@student.uwtsd.ac.uk::479385fc-0297-4210-ab01-946d562ce514" providerId="AD" clId="Web-{CA4FC25F-5A62-4E82-AEB3-C7FD57AEE5BF}" dt="2021-03-12T17:56:42.846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Ffion Ann Ashman (1807777)" userId="S::1807777@student.uwtsd.ac.uk::479385fc-0297-4210-ab01-946d562ce514" providerId="AD" clId="Web-{CA4FC25F-5A62-4E82-AEB3-C7FD57AEE5BF}" dt="2021-03-12T17:56:44.939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39:22.981" v="249" actId="20577"/>
          <ac:spMkLst>
            <pc:docMk/>
            <pc:sldMk cId="109857222" sldId="256"/>
            <ac:spMk id="5" creationId="{7B6D7966-0DB9-4702-A234-3951E376FDCF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39:35.138" v="251" actId="20577"/>
          <ac:spMkLst>
            <pc:docMk/>
            <pc:sldMk cId="109857222" sldId="256"/>
            <ac:spMk id="6" creationId="{9842FBB6-3691-4697-894A-251E9567661D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14:31.029" v="61" actId="1076"/>
          <ac:spMkLst>
            <pc:docMk/>
            <pc:sldMk cId="109857222" sldId="256"/>
            <ac:spMk id="8" creationId="{0DD1B706-A124-4C73-A4B6-6DDB271F9B20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9:09:35.727" v="383" actId="1076"/>
          <ac:spMkLst>
            <pc:docMk/>
            <pc:sldMk cId="109857222" sldId="256"/>
            <ac:spMk id="9" creationId="{51903131-8467-4145-BAB5-A9D0B2C6BD0D}"/>
          </ac:spMkLst>
        </pc:spChg>
        <pc:picChg chg="add mod">
          <ac:chgData name="Ffion Ann Ashman (1807777)" userId="S::1807777@student.uwtsd.ac.uk::479385fc-0297-4210-ab01-946d562ce514" providerId="AD" clId="Web-{CA4FC25F-5A62-4E82-AEB3-C7FD57AEE5BF}" dt="2021-03-12T18:06:08.184" v="21" actId="1076"/>
          <ac:picMkLst>
            <pc:docMk/>
            <pc:sldMk cId="109857222" sldId="256"/>
            <ac:picMk id="4" creationId="{9423426E-6324-4D7A-B94D-0B3128D4FC7E}"/>
          </ac:picMkLst>
        </pc:picChg>
        <pc:picChg chg="add mod">
          <ac:chgData name="Ffion Ann Ashman (1807777)" userId="S::1807777@student.uwtsd.ac.uk::479385fc-0297-4210-ab01-946d562ce514" providerId="AD" clId="Web-{CA4FC25F-5A62-4E82-AEB3-C7FD57AEE5BF}" dt="2021-03-12T18:11:45.776" v="46" actId="1076"/>
          <ac:picMkLst>
            <pc:docMk/>
            <pc:sldMk cId="109857222" sldId="256"/>
            <ac:picMk id="7" creationId="{8592F468-3E27-49FC-9787-495CE90E5FE2}"/>
          </ac:picMkLst>
        </pc:picChg>
      </pc:sldChg>
      <pc:sldChg chg="addSp delSp modSp new">
        <pc:chgData name="Ffion Ann Ashman (1807777)" userId="S::1807777@student.uwtsd.ac.uk::479385fc-0297-4210-ab01-946d562ce514" providerId="AD" clId="Web-{CA4FC25F-5A62-4E82-AEB3-C7FD57AEE5BF}" dt="2021-03-12T18:40:27.732" v="263" actId="20577"/>
        <pc:sldMkLst>
          <pc:docMk/>
          <pc:sldMk cId="927968595" sldId="257"/>
        </pc:sldMkLst>
        <pc:spChg chg="del">
          <ac:chgData name="Ffion Ann Ashman (1807777)" userId="S::1807777@student.uwtsd.ac.uk::479385fc-0297-4210-ab01-946d562ce514" providerId="AD" clId="Web-{CA4FC25F-5A62-4E82-AEB3-C7FD57AEE5BF}" dt="2021-03-12T18:14:52.701" v="64"/>
          <ac:spMkLst>
            <pc:docMk/>
            <pc:sldMk cId="927968595" sldId="257"/>
            <ac:spMk id="2" creationId="{CF24A5CD-04DD-41B1-A70A-D5BD4C440BE5}"/>
          </ac:spMkLst>
        </pc:spChg>
        <pc:spChg chg="del">
          <ac:chgData name="Ffion Ann Ashman (1807777)" userId="S::1807777@student.uwtsd.ac.uk::479385fc-0297-4210-ab01-946d562ce514" providerId="AD" clId="Web-{CA4FC25F-5A62-4E82-AEB3-C7FD57AEE5BF}" dt="2021-03-12T18:14:50.576" v="63"/>
          <ac:spMkLst>
            <pc:docMk/>
            <pc:sldMk cId="927968595" sldId="257"/>
            <ac:spMk id="3" creationId="{6CBC6BD6-2C80-4EA1-B658-D7A70810C5F2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39:47.497" v="253"/>
          <ac:spMkLst>
            <pc:docMk/>
            <pc:sldMk cId="927968595" sldId="257"/>
            <ac:spMk id="4" creationId="{6E2608B6-F2F2-4457-BBE9-B41336C910D3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39:58.201" v="255" actId="20577"/>
          <ac:spMkLst>
            <pc:docMk/>
            <pc:sldMk cId="927968595" sldId="257"/>
            <ac:spMk id="5" creationId="{8E1B3CBE-4912-4DC1-A121-E410E4D72628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40:27.732" v="263" actId="20577"/>
          <ac:spMkLst>
            <pc:docMk/>
            <pc:sldMk cId="927968595" sldId="257"/>
            <ac:spMk id="8" creationId="{DB8EF217-5337-4CD1-8670-06A04A65F13E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40:18.107" v="260" actId="20577"/>
          <ac:spMkLst>
            <pc:docMk/>
            <pc:sldMk cId="927968595" sldId="257"/>
            <ac:spMk id="9" creationId="{CE0EFA40-0EFC-417A-B357-FDA12F95BCB7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40:07.419" v="257"/>
          <ac:spMkLst>
            <pc:docMk/>
            <pc:sldMk cId="927968595" sldId="257"/>
            <ac:spMk id="10" creationId="{BE9DCB20-36A3-4455-AE52-7FA61B3ABA04}"/>
          </ac:spMkLst>
        </pc:spChg>
        <pc:picChg chg="add mod">
          <ac:chgData name="Ffion Ann Ashman (1807777)" userId="S::1807777@student.uwtsd.ac.uk::479385fc-0297-4210-ab01-946d562ce514" providerId="AD" clId="Web-{CA4FC25F-5A62-4E82-AEB3-C7FD57AEE5BF}" dt="2021-03-12T18:25:01.119" v="199" actId="1076"/>
          <ac:picMkLst>
            <pc:docMk/>
            <pc:sldMk cId="927968595" sldId="257"/>
            <ac:picMk id="6" creationId="{A80E7A8F-C08A-4B8E-9DE1-8DCFCB71A02D}"/>
          </ac:picMkLst>
        </pc:picChg>
        <pc:picChg chg="add mod">
          <ac:chgData name="Ffion Ann Ashman (1807777)" userId="S::1807777@student.uwtsd.ac.uk::479385fc-0297-4210-ab01-946d562ce514" providerId="AD" clId="Web-{CA4FC25F-5A62-4E82-AEB3-C7FD57AEE5BF}" dt="2021-03-12T18:22:22.007" v="177" actId="1076"/>
          <ac:picMkLst>
            <pc:docMk/>
            <pc:sldMk cId="927968595" sldId="257"/>
            <ac:picMk id="7" creationId="{5B288FDA-B254-4AAB-A20B-B5E3CAC3CE42}"/>
          </ac:picMkLst>
        </pc:picChg>
      </pc:sldChg>
      <pc:sldChg chg="addSp delSp modSp new">
        <pc:chgData name="Ffion Ann Ashman (1807777)" userId="S::1807777@student.uwtsd.ac.uk::479385fc-0297-4210-ab01-946d562ce514" providerId="AD" clId="Web-{CA4FC25F-5A62-4E82-AEB3-C7FD57AEE5BF}" dt="2021-03-12T20:12:28.247" v="425" actId="1076"/>
        <pc:sldMkLst>
          <pc:docMk/>
          <pc:sldMk cId="1006436943" sldId="258"/>
        </pc:sldMkLst>
        <pc:spChg chg="del">
          <ac:chgData name="Ffion Ann Ashman (1807777)" userId="S::1807777@student.uwtsd.ac.uk::479385fc-0297-4210-ab01-946d562ce514" providerId="AD" clId="Web-{CA4FC25F-5A62-4E82-AEB3-C7FD57AEE5BF}" dt="2021-03-12T18:33:06.178" v="247"/>
          <ac:spMkLst>
            <pc:docMk/>
            <pc:sldMk cId="1006436943" sldId="258"/>
            <ac:spMk id="2" creationId="{5F80D73C-19F5-4A8F-A45A-A9AD102C6BA9}"/>
          </ac:spMkLst>
        </pc:spChg>
        <pc:spChg chg="del">
          <ac:chgData name="Ffion Ann Ashman (1807777)" userId="S::1807777@student.uwtsd.ac.uk::479385fc-0297-4210-ab01-946d562ce514" providerId="AD" clId="Web-{CA4FC25F-5A62-4E82-AEB3-C7FD57AEE5BF}" dt="2021-03-12T18:33:04.772" v="246"/>
          <ac:spMkLst>
            <pc:docMk/>
            <pc:sldMk cId="1006436943" sldId="258"/>
            <ac:spMk id="3" creationId="{1E4E4923-6847-4BA5-84F7-78E4E960DAE6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20:12:28.247" v="425" actId="1076"/>
          <ac:spMkLst>
            <pc:docMk/>
            <pc:sldMk cId="1006436943" sldId="258"/>
            <ac:spMk id="3" creationId="{E23EBF4C-DFE2-4C69-9C48-5B5D8BC617C2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49:03.107" v="293" actId="1076"/>
          <ac:spMkLst>
            <pc:docMk/>
            <pc:sldMk cId="1006436943" sldId="258"/>
            <ac:spMk id="6" creationId="{D866BE06-B2D8-43BC-933D-9D6D42E749D7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8:51:25.439" v="311" actId="1076"/>
          <ac:spMkLst>
            <pc:docMk/>
            <pc:sldMk cId="1006436943" sldId="258"/>
            <ac:spMk id="7" creationId="{41C73F9E-74B4-4450-AFDA-70AFDAE28207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20:11:21.432" v="406" actId="20577"/>
          <ac:spMkLst>
            <pc:docMk/>
            <pc:sldMk cId="1006436943" sldId="258"/>
            <ac:spMk id="8" creationId="{B1710542-C6AF-4C81-9405-D1131FC65753}"/>
          </ac:spMkLst>
        </pc:spChg>
        <pc:spChg chg="add del mod">
          <ac:chgData name="Ffion Ann Ashman (1807777)" userId="S::1807777@student.uwtsd.ac.uk::479385fc-0297-4210-ab01-946d562ce514" providerId="AD" clId="Web-{CA4FC25F-5A62-4E82-AEB3-C7FD57AEE5BF}" dt="2021-03-12T18:52:08.924" v="317"/>
          <ac:spMkLst>
            <pc:docMk/>
            <pc:sldMk cId="1006436943" sldId="258"/>
            <ac:spMk id="8" creationId="{D029E9CA-4EC6-4500-B965-0BBB25A6E9A6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9:03:26.184" v="331" actId="1076"/>
          <ac:spMkLst>
            <pc:docMk/>
            <pc:sldMk cId="1006436943" sldId="258"/>
            <ac:spMk id="9" creationId="{2FC53760-C165-4EE1-A4CD-9555F7E842C7}"/>
          </ac:spMkLst>
        </pc:spChg>
        <pc:picChg chg="add mod">
          <ac:chgData name="Ffion Ann Ashman (1807777)" userId="S::1807777@student.uwtsd.ac.uk::479385fc-0297-4210-ab01-946d562ce514" providerId="AD" clId="Web-{CA4FC25F-5A62-4E82-AEB3-C7FD57AEE5BF}" dt="2021-03-12T20:12:25.637" v="424" actId="1076"/>
          <ac:picMkLst>
            <pc:docMk/>
            <pc:sldMk cId="1006436943" sldId="258"/>
            <ac:picMk id="2" creationId="{B4D9881D-C800-4586-848E-130B427E616A}"/>
          </ac:picMkLst>
        </pc:picChg>
        <pc:picChg chg="add mod">
          <ac:chgData name="Ffion Ann Ashman (1807777)" userId="S::1807777@student.uwtsd.ac.uk::479385fc-0297-4210-ab01-946d562ce514" providerId="AD" clId="Web-{CA4FC25F-5A62-4E82-AEB3-C7FD57AEE5BF}" dt="2021-03-12T18:51:39.548" v="314" actId="1076"/>
          <ac:picMkLst>
            <pc:docMk/>
            <pc:sldMk cId="1006436943" sldId="258"/>
            <ac:picMk id="4" creationId="{12D88910-70CB-4D6E-A269-ADF2AED84043}"/>
          </ac:picMkLst>
        </pc:picChg>
      </pc:sldChg>
      <pc:sldChg chg="addSp delSp modSp new">
        <pc:chgData name="Ffion Ann Ashman (1807777)" userId="S::1807777@student.uwtsd.ac.uk::479385fc-0297-4210-ab01-946d562ce514" providerId="AD" clId="Web-{CA4FC25F-5A62-4E82-AEB3-C7FD57AEE5BF}" dt="2021-03-12T19:35:56.517" v="384" actId="1076"/>
        <pc:sldMkLst>
          <pc:docMk/>
          <pc:sldMk cId="2185226454" sldId="259"/>
        </pc:sldMkLst>
        <pc:spChg chg="del">
          <ac:chgData name="Ffion Ann Ashman (1807777)" userId="S::1807777@student.uwtsd.ac.uk::479385fc-0297-4210-ab01-946d562ce514" providerId="AD" clId="Web-{CA4FC25F-5A62-4E82-AEB3-C7FD57AEE5BF}" dt="2021-03-12T18:20:25.739" v="156"/>
          <ac:spMkLst>
            <pc:docMk/>
            <pc:sldMk cId="2185226454" sldId="259"/>
            <ac:spMk id="2" creationId="{4DA44526-1401-49E1-8C19-B909AEF1B4B5}"/>
          </ac:spMkLst>
        </pc:spChg>
        <pc:spChg chg="del">
          <ac:chgData name="Ffion Ann Ashman (1807777)" userId="S::1807777@student.uwtsd.ac.uk::479385fc-0297-4210-ab01-946d562ce514" providerId="AD" clId="Web-{CA4FC25F-5A62-4E82-AEB3-C7FD57AEE5BF}" dt="2021-03-12T18:20:23.630" v="155"/>
          <ac:spMkLst>
            <pc:docMk/>
            <pc:sldMk cId="2185226454" sldId="259"/>
            <ac:spMk id="3" creationId="{BFBD5D4A-C6EA-41C2-9B3B-51020496FF77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9:35:56.517" v="384" actId="1076"/>
          <ac:spMkLst>
            <pc:docMk/>
            <pc:sldMk cId="2185226454" sldId="259"/>
            <ac:spMk id="4" creationId="{C3392BE7-CA75-4E26-AF06-7D69B37FF7F0}"/>
          </ac:spMkLst>
        </pc:spChg>
        <pc:spChg chg="add mod">
          <ac:chgData name="Ffion Ann Ashman (1807777)" userId="S::1807777@student.uwtsd.ac.uk::479385fc-0297-4210-ab01-946d562ce514" providerId="AD" clId="Web-{CA4FC25F-5A62-4E82-AEB3-C7FD57AEE5BF}" dt="2021-03-12T19:06:21.630" v="336" actId="20577"/>
          <ac:spMkLst>
            <pc:docMk/>
            <pc:sldMk cId="2185226454" sldId="259"/>
            <ac:spMk id="5" creationId="{0F452BB9-1787-483F-A7C6-7B6E2BEFF232}"/>
          </ac:spMkLst>
        </pc:spChg>
      </pc:sldChg>
      <pc:sldMasterChg chg="del delSldLayout">
        <pc:chgData name="Ffion Ann Ashman (1807777)" userId="S::1807777@student.uwtsd.ac.uk::479385fc-0297-4210-ab01-946d562ce514" providerId="AD" clId="Web-{CA4FC25F-5A62-4E82-AEB3-C7FD57AEE5BF}" dt="2021-03-12T17:57:58.909" v="2"/>
        <pc:sldMasterMkLst>
          <pc:docMk/>
          <pc:sldMasterMk cId="2460954070" sldId="2147483660"/>
        </pc:sldMasterMkLst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Ffion Ann Ashman (1807777)" userId="S::1807777@student.uwtsd.ac.uk::479385fc-0297-4210-ab01-946d562ce514" providerId="AD" clId="Web-{CA4FC25F-5A62-4E82-AEB3-C7FD57AEE5BF}" dt="2021-03-12T17:57:58.909" v="2"/>
        <pc:sldMasterMkLst>
          <pc:docMk/>
          <pc:sldMasterMk cId="231544832" sldId="2147483672"/>
        </pc:sldMasterMkLst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460222628" sldId="2147483673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3532212645" sldId="2147483674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188249856" sldId="2147483675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249473521" sldId="2147483676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1591237248" sldId="2147483677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2115606639" sldId="2147483678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2379056988" sldId="2147483679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2714783094" sldId="2147483680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1598944078" sldId="2147483681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1746214659" sldId="2147483682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4140375887" sldId="2147483683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2519428003" sldId="2147483684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1069459789" sldId="2147483685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4057118832" sldId="2147483686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473695741" sldId="2147483687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3876310540" sldId="2147483688"/>
          </pc:sldLayoutMkLst>
        </pc:sldLayoutChg>
        <pc:sldLayoutChg chg="add mod replId">
          <pc:chgData name="Ffion Ann Ashman (1807777)" userId="S::1807777@student.uwtsd.ac.uk::479385fc-0297-4210-ab01-946d562ce514" providerId="AD" clId="Web-{CA4FC25F-5A62-4E82-AEB3-C7FD57AEE5BF}" dt="2021-03-12T17:57:58.909" v="2"/>
          <pc:sldLayoutMkLst>
            <pc:docMk/>
            <pc:sldMasterMk cId="231544832" sldId="2147483672"/>
            <pc:sldLayoutMk cId="1872297111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0222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212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49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473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237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606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056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783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944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214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375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94280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4597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71188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6957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3105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297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448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423426E-6324-4D7A-B94D-0B3128D4F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187" y="265771"/>
            <a:ext cx="2157017" cy="53878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6D7966-0DB9-4702-A234-3951E376FDCF}"/>
              </a:ext>
            </a:extLst>
          </p:cNvPr>
          <p:cNvSpPr txBox="1"/>
          <p:nvPr/>
        </p:nvSpPr>
        <p:spPr>
          <a:xfrm>
            <a:off x="198864" y="6127595"/>
            <a:ext cx="1795347" cy="600164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  <a:latin typeface="Open Sans"/>
              </a:rPr>
              <a:t>(7 Types of Cyberbullying - Shoreline Communications, 2021)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42FBB6-3691-4697-894A-251E9567661D}"/>
              </a:ext>
            </a:extLst>
          </p:cNvPr>
          <p:cNvSpPr txBox="1"/>
          <p:nvPr/>
        </p:nvSpPr>
        <p:spPr>
          <a:xfrm>
            <a:off x="7933874" y="6128251"/>
            <a:ext cx="4127809" cy="584775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dirty="0">
                <a:solidFill>
                  <a:schemeClr val="bg1"/>
                </a:solidFill>
              </a:rPr>
              <a:t>#ChooseKindness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8592F468-3E27-49FC-9787-495CE90E5F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5716" y="87286"/>
            <a:ext cx="3810000" cy="22824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D1B706-A124-4C73-A4B6-6DDB271F9B20}"/>
              </a:ext>
            </a:extLst>
          </p:cNvPr>
          <p:cNvSpPr txBox="1"/>
          <p:nvPr/>
        </p:nvSpPr>
        <p:spPr>
          <a:xfrm>
            <a:off x="10615961" y="2429108"/>
            <a:ext cx="1405054" cy="276999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Open Sans"/>
              </a:rPr>
              <a:t>(Robinson, 2021)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903131-8467-4145-BAB5-A9D0B2C6BD0D}"/>
              </a:ext>
            </a:extLst>
          </p:cNvPr>
          <p:cNvSpPr txBox="1"/>
          <p:nvPr/>
        </p:nvSpPr>
        <p:spPr>
          <a:xfrm>
            <a:off x="2850776" y="268941"/>
            <a:ext cx="4831976" cy="1077218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What types of online bullying are there?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2608B6-F2F2-4457-BBE9-B41336C910D3}"/>
              </a:ext>
            </a:extLst>
          </p:cNvPr>
          <p:cNvSpPr txBox="1"/>
          <p:nvPr/>
        </p:nvSpPr>
        <p:spPr>
          <a:xfrm>
            <a:off x="626327" y="617034"/>
            <a:ext cx="4016296" cy="461665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Impact's of online Bullying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1B3CBE-4912-4DC1-A121-E410E4D72628}"/>
              </a:ext>
            </a:extLst>
          </p:cNvPr>
          <p:cNvSpPr txBox="1"/>
          <p:nvPr/>
        </p:nvSpPr>
        <p:spPr>
          <a:xfrm>
            <a:off x="323153" y="1670593"/>
            <a:ext cx="4638907" cy="1477328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Low self-Esteem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Withdrawal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A change of personality or appearance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Exclusion from social events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A80E7A8F-C08A-4B8E-9DE1-8DCFCB71A0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9964" y="3433646"/>
            <a:ext cx="2667000" cy="2667000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5B288FDA-B254-4AAB-A20B-B5E3CAC3C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2059" y="656276"/>
            <a:ext cx="2743200" cy="16611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B8EF217-5337-4CD1-8670-06A04A65F13E}"/>
              </a:ext>
            </a:extLst>
          </p:cNvPr>
          <p:cNvSpPr txBox="1"/>
          <p:nvPr/>
        </p:nvSpPr>
        <p:spPr>
          <a:xfrm>
            <a:off x="9454375" y="87351"/>
            <a:ext cx="2157760" cy="461665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Les Vygotsky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0EFA40-0EFC-417A-B357-FDA12F95BCB7}"/>
              </a:ext>
            </a:extLst>
          </p:cNvPr>
          <p:cNvSpPr txBox="1"/>
          <p:nvPr/>
        </p:nvSpPr>
        <p:spPr>
          <a:xfrm>
            <a:off x="9658815" y="2410522"/>
            <a:ext cx="1953322" cy="307777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Open Sans"/>
              </a:rPr>
              <a:t>(Williams, 2021)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9DCB20-36A3-4455-AE52-7FA61B3ABA04}"/>
              </a:ext>
            </a:extLst>
          </p:cNvPr>
          <p:cNvSpPr txBox="1"/>
          <p:nvPr/>
        </p:nvSpPr>
        <p:spPr>
          <a:xfrm>
            <a:off x="1583473" y="6220522"/>
            <a:ext cx="2157761" cy="523220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Open Sans"/>
              </a:rPr>
              <a:t>(Effects of cyberbullying - Family Lives, 2021)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96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2D88910-70CB-4D6E-A269-ADF2AED840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68" y="1603248"/>
            <a:ext cx="2717877" cy="20337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66BE06-B2D8-43BC-933D-9D6D42E749D7}"/>
              </a:ext>
            </a:extLst>
          </p:cNvPr>
          <p:cNvSpPr txBox="1"/>
          <p:nvPr/>
        </p:nvSpPr>
        <p:spPr>
          <a:xfrm>
            <a:off x="3181815" y="198863"/>
            <a:ext cx="5698272" cy="707886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What's in place now?</a:t>
            </a:r>
            <a:r>
              <a:rPr lang="en-US" sz="2400" dirty="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C73F9E-74B4-4450-AFDA-70AFDAE28207}"/>
              </a:ext>
            </a:extLst>
          </p:cNvPr>
          <p:cNvSpPr txBox="1"/>
          <p:nvPr/>
        </p:nvSpPr>
        <p:spPr>
          <a:xfrm>
            <a:off x="304800" y="1156447"/>
            <a:ext cx="2743200" cy="369332"/>
          </a:xfrm>
          <a:prstGeom prst="rect">
            <a:avLst/>
          </a:prstGeom>
          <a:noFill/>
          <a:ln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Wales new Curriculum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C53760-C165-4EE1-A4CD-9555F7E842C7}"/>
              </a:ext>
            </a:extLst>
          </p:cNvPr>
          <p:cNvSpPr txBox="1"/>
          <p:nvPr/>
        </p:nvSpPr>
        <p:spPr>
          <a:xfrm>
            <a:off x="977153" y="3675529"/>
            <a:ext cx="1407459" cy="938719"/>
          </a:xfrm>
          <a:prstGeom prst="rect">
            <a:avLst/>
          </a:prstGeom>
          <a:noFill/>
          <a:ln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  <a:latin typeface="Open Sans"/>
              </a:rPr>
              <a:t>(Remote video CPD to empower school leaders | The National College, 2021)</a:t>
            </a: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2" name="Picture 2" descr="A picture containing schematic&#10;&#10;Description automatically generated">
            <a:extLst>
              <a:ext uri="{FF2B5EF4-FFF2-40B4-BE49-F238E27FC236}">
                <a16:creationId xmlns:a16="http://schemas.microsoft.com/office/drawing/2014/main" id="{B4D9881D-C800-4586-848E-130B427E61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7623" y="4367667"/>
            <a:ext cx="5065058" cy="19326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1710542-C6AF-4C81-9405-D1131FC65753}"/>
              </a:ext>
            </a:extLst>
          </p:cNvPr>
          <p:cNvSpPr txBox="1"/>
          <p:nvPr/>
        </p:nvSpPr>
        <p:spPr>
          <a:xfrm>
            <a:off x="4724400" y="3917576"/>
            <a:ext cx="2743200" cy="369332"/>
          </a:xfrm>
          <a:prstGeom prst="rect">
            <a:avLst/>
          </a:prstGeom>
          <a:noFill/>
          <a:ln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Sites online to help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3EBF4C-DFE2-4C69-9C48-5B5D8BC617C2}"/>
              </a:ext>
            </a:extLst>
          </p:cNvPr>
          <p:cNvSpPr txBox="1"/>
          <p:nvPr/>
        </p:nvSpPr>
        <p:spPr>
          <a:xfrm>
            <a:off x="4572000" y="6382871"/>
            <a:ext cx="3254188" cy="415498"/>
          </a:xfrm>
          <a:prstGeom prst="rect">
            <a:avLst/>
          </a:prstGeom>
          <a:noFill/>
          <a:ln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solidFill>
                  <a:schemeClr val="bg1"/>
                </a:solidFill>
                <a:latin typeface="Open Sans"/>
              </a:rPr>
              <a:t>(Young People Encouraged To 'Stop, Speak, Support' Against Cyber Bullying, 2021)</a:t>
            </a:r>
            <a:endParaRPr lang="en-US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436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3392BE7-CA75-4E26-AF06-7D69B37FF7F0}"/>
              </a:ext>
            </a:extLst>
          </p:cNvPr>
          <p:cNvSpPr txBox="1"/>
          <p:nvPr/>
        </p:nvSpPr>
        <p:spPr>
          <a:xfrm>
            <a:off x="3728662" y="564448"/>
            <a:ext cx="2668858" cy="523220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chemeClr val="bg1"/>
                </a:solidFill>
              </a:rPr>
              <a:t>Referencing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452BB9-1787-483F-A7C6-7B6E2BEFF232}"/>
              </a:ext>
            </a:extLst>
          </p:cNvPr>
          <p:cNvSpPr txBox="1"/>
          <p:nvPr/>
        </p:nvSpPr>
        <p:spPr>
          <a:xfrm>
            <a:off x="68765" y="1304693"/>
            <a:ext cx="11970833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Shoreline Communications. 2021. </a:t>
            </a:r>
            <a:r>
              <a:rPr lang="en-US" sz="1200" i="1" dirty="0">
                <a:solidFill>
                  <a:schemeClr val="bg1"/>
                </a:solidFill>
                <a:ea typeface="+mn-lt"/>
                <a:cs typeface="+mn-lt"/>
              </a:rPr>
              <a:t>7 Types of Cyberbullying - Shoreline Communications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. [online] Available at: &lt;https://shorelinecommunications.com/7-types-of-cyberbullying/&gt; [Accessed 12 March 2021].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Bullying.co.uk. 2021. </a:t>
            </a:r>
            <a:r>
              <a:rPr lang="en-US" sz="1200" i="1" dirty="0">
                <a:solidFill>
                  <a:schemeClr val="bg1"/>
                </a:solidFill>
                <a:ea typeface="+mn-lt"/>
                <a:cs typeface="+mn-lt"/>
              </a:rPr>
              <a:t>Effects of cyberbullying - Family Lives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. [online] Available at: &lt;https://www.bullying.co.uk/cyberbullying/effects-of-cyberbullying/&gt; [Accessed 12 March 2021].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Robinson, L., 2021. </a:t>
            </a:r>
            <a:r>
              <a:rPr lang="en-US" sz="1200" i="1" dirty="0">
                <a:solidFill>
                  <a:schemeClr val="bg1"/>
                </a:solidFill>
                <a:ea typeface="+mn-lt"/>
                <a:cs typeface="+mn-lt"/>
              </a:rPr>
              <a:t>Bullying and Cyberbullying - HelpGuide.org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. [online] Helpguide.org. Available at: &lt;https://www.helpguide.org/articles/abuse/bullying-and-cyberbullying.htm&gt; [Accessed 12 March 2021].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Williams, D., 2021. </a:t>
            </a:r>
            <a:r>
              <a:rPr lang="en-US" sz="1200" i="1" dirty="0">
                <a:solidFill>
                  <a:schemeClr val="bg1"/>
                </a:solidFill>
                <a:ea typeface="+mn-lt"/>
                <a:cs typeface="+mn-lt"/>
              </a:rPr>
              <a:t>Child Development Theories: Lev Vygotsky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. [online] First Discoverers. Available at: &lt;https://www.firstdiscoverers.co.uk/lev-vygotsky-child-development-theories/&gt; [Accessed 12 March 2021].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Thenationalcollege.co.uk. 2021. </a:t>
            </a:r>
            <a:r>
              <a:rPr lang="en-US" sz="1200" i="1" dirty="0">
                <a:solidFill>
                  <a:schemeClr val="bg1"/>
                </a:solidFill>
                <a:ea typeface="+mn-lt"/>
                <a:cs typeface="+mn-lt"/>
              </a:rPr>
              <a:t>Remote video CPD to empower school leaders | The National College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. [online] Available at: &lt;https://thenationalcollege.co.uk/webinars/the-welsh-curriculum-an-exclusive-review-with-prof-graham-donaldson&gt; [Accessed 12 March 2021].</a:t>
            </a:r>
            <a:endParaRPr lang="en-US" sz="1200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22645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Slice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145</cp:revision>
  <dcterms:created xsi:type="dcterms:W3CDTF">2021-03-12T17:54:37Z</dcterms:created>
  <dcterms:modified xsi:type="dcterms:W3CDTF">2021-03-12T20:12:28Z</dcterms:modified>
</cp:coreProperties>
</file>