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481" r:id="rId6"/>
    <p:sldId id="482" r:id="rId7"/>
    <p:sldId id="483" r:id="rId8"/>
    <p:sldId id="484" r:id="rId9"/>
    <p:sldId id="485" r:id="rId10"/>
    <p:sldId id="486" r:id="rId11"/>
    <p:sldId id="493" r:id="rId12"/>
    <p:sldId id="487" r:id="rId13"/>
    <p:sldId id="488" r:id="rId14"/>
    <p:sldId id="491" r:id="rId15"/>
    <p:sldId id="457" r:id="rId16"/>
    <p:sldId id="507" r:id="rId17"/>
    <p:sldId id="504" r:id="rId18"/>
    <p:sldId id="506" r:id="rId19"/>
    <p:sldId id="494" r:id="rId20"/>
    <p:sldId id="463" r:id="rId21"/>
    <p:sldId id="50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59EE01-20CC-4B7A-8FBB-FE3EC89B1B76}" v="96" dt="2019-01-04T01:37:07.9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374" autoAdjust="0"/>
  </p:normalViewPr>
  <p:slideViewPr>
    <p:cSldViewPr>
      <p:cViewPr varScale="1">
        <p:scale>
          <a:sx n="107" d="100"/>
          <a:sy n="107" d="100"/>
        </p:scale>
        <p:origin x="165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AF59EE01-20CC-4B7A-8FBB-FE3EC89B1B76}"/>
    <pc:docChg chg="custSel delSld modSld">
      <pc:chgData name="Abdullah Al Mamun" userId="7b5ef901-f473-404d-ae81-8f91a9a08898" providerId="ADAL" clId="{AF59EE01-20CC-4B7A-8FBB-FE3EC89B1B76}" dt="2019-01-04T01:37:07.989" v="258"/>
      <pc:docMkLst>
        <pc:docMk/>
      </pc:docMkLst>
      <pc:sldChg chg="modAnim">
        <pc:chgData name="Abdullah Al Mamun" userId="7b5ef901-f473-404d-ae81-8f91a9a08898" providerId="ADAL" clId="{AF59EE01-20CC-4B7A-8FBB-FE3EC89B1B76}" dt="2019-01-04T01:33:42.289" v="231"/>
        <pc:sldMkLst>
          <pc:docMk/>
          <pc:sldMk cId="2095491772" sldId="264"/>
        </pc:sldMkLst>
      </pc:sldChg>
      <pc:sldChg chg="modSp modAnim">
        <pc:chgData name="Abdullah Al Mamun" userId="7b5ef901-f473-404d-ae81-8f91a9a08898" providerId="ADAL" clId="{AF59EE01-20CC-4B7A-8FBB-FE3EC89B1B76}" dt="2019-01-04T01:34:23.664" v="237"/>
        <pc:sldMkLst>
          <pc:docMk/>
          <pc:sldMk cId="3249380362" sldId="265"/>
        </pc:sldMkLst>
        <pc:spChg chg="mod">
          <ac:chgData name="Abdullah Al Mamun" userId="7b5ef901-f473-404d-ae81-8f91a9a08898" providerId="ADAL" clId="{AF59EE01-20CC-4B7A-8FBB-FE3EC89B1B76}" dt="2019-01-04T01:10:50.432" v="33" actId="403"/>
          <ac:spMkLst>
            <pc:docMk/>
            <pc:sldMk cId="3249380362" sldId="265"/>
            <ac:spMk id="5123" creationId="{00000000-0000-0000-0000-000000000000}"/>
          </ac:spMkLst>
        </pc:spChg>
      </pc:sldChg>
      <pc:sldChg chg="addSp delSp modSp modAnim">
        <pc:chgData name="Abdullah Al Mamun" userId="7b5ef901-f473-404d-ae81-8f91a9a08898" providerId="ADAL" clId="{AF59EE01-20CC-4B7A-8FBB-FE3EC89B1B76}" dt="2019-01-04T01:34:31.932" v="238"/>
        <pc:sldMkLst>
          <pc:docMk/>
          <pc:sldMk cId="1704313726" sldId="266"/>
        </pc:sldMkLst>
        <pc:spChg chg="add del mod">
          <ac:chgData name="Abdullah Al Mamun" userId="7b5ef901-f473-404d-ae81-8f91a9a08898" providerId="ADAL" clId="{AF59EE01-20CC-4B7A-8FBB-FE3EC89B1B76}" dt="2019-01-04T01:09:39.403" v="27" actId="478"/>
          <ac:spMkLst>
            <pc:docMk/>
            <pc:sldMk cId="1704313726" sldId="266"/>
            <ac:spMk id="2" creationId="{98263F62-72AE-40AB-BF65-C1C4513CB3B0}"/>
          </ac:spMkLst>
        </pc:spChg>
        <pc:spChg chg="del">
          <ac:chgData name="Abdullah Al Mamun" userId="7b5ef901-f473-404d-ae81-8f91a9a08898" providerId="ADAL" clId="{AF59EE01-20CC-4B7A-8FBB-FE3EC89B1B76}" dt="2019-01-04T01:09:37.150" v="25"/>
          <ac:spMkLst>
            <pc:docMk/>
            <pc:sldMk cId="1704313726" sldId="266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AF59EE01-20CC-4B7A-8FBB-FE3EC89B1B76}" dt="2019-01-04T01:23:20.929" v="166" actId="404"/>
          <ac:spMkLst>
            <pc:docMk/>
            <pc:sldMk cId="1704313726" sldId="266"/>
            <ac:spMk id="5123" creationId="{00000000-0000-0000-0000-000000000000}"/>
          </ac:spMkLst>
        </pc:spChg>
      </pc:sldChg>
      <pc:sldChg chg="addSp delSp modSp modAnim">
        <pc:chgData name="Abdullah Al Mamun" userId="7b5ef901-f473-404d-ae81-8f91a9a08898" providerId="ADAL" clId="{AF59EE01-20CC-4B7A-8FBB-FE3EC89B1B76}" dt="2019-01-04T01:34:40.021" v="239"/>
        <pc:sldMkLst>
          <pc:docMk/>
          <pc:sldMk cId="526830251" sldId="267"/>
        </pc:sldMkLst>
        <pc:spChg chg="add del mod">
          <ac:chgData name="Abdullah Al Mamun" userId="7b5ef901-f473-404d-ae81-8f91a9a08898" providerId="ADAL" clId="{AF59EE01-20CC-4B7A-8FBB-FE3EC89B1B76}" dt="2019-01-04T01:11:54.560" v="44" actId="478"/>
          <ac:spMkLst>
            <pc:docMk/>
            <pc:sldMk cId="526830251" sldId="267"/>
            <ac:spMk id="3" creationId="{7C02B607-E206-429C-9F1A-2433F5DFF00F}"/>
          </ac:spMkLst>
        </pc:spChg>
        <pc:spChg chg="del">
          <ac:chgData name="Abdullah Al Mamun" userId="7b5ef901-f473-404d-ae81-8f91a9a08898" providerId="ADAL" clId="{AF59EE01-20CC-4B7A-8FBB-FE3EC89B1B76}" dt="2019-01-04T01:11:51.164" v="42" actId="478"/>
          <ac:spMkLst>
            <pc:docMk/>
            <pc:sldMk cId="526830251" sldId="267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AF59EE01-20CC-4B7A-8FBB-FE3EC89B1B76}" dt="2019-01-04T01:23:53.756" v="170" actId="1076"/>
          <ac:spMkLst>
            <pc:docMk/>
            <pc:sldMk cId="526830251" sldId="267"/>
            <ac:spMk id="5123" creationId="{00000000-0000-0000-0000-000000000000}"/>
          </ac:spMkLst>
        </pc:spChg>
      </pc:sldChg>
      <pc:sldChg chg="addSp delSp modSp modAnim">
        <pc:chgData name="Abdullah Al Mamun" userId="7b5ef901-f473-404d-ae81-8f91a9a08898" providerId="ADAL" clId="{AF59EE01-20CC-4B7A-8FBB-FE3EC89B1B76}" dt="2019-01-04T01:35:59.299" v="247"/>
        <pc:sldMkLst>
          <pc:docMk/>
          <pc:sldMk cId="3393069075" sldId="268"/>
        </pc:sldMkLst>
        <pc:spChg chg="add del mod">
          <ac:chgData name="Abdullah Al Mamun" userId="7b5ef901-f473-404d-ae81-8f91a9a08898" providerId="ADAL" clId="{AF59EE01-20CC-4B7A-8FBB-FE3EC89B1B76}" dt="2019-01-04T01:16:55.774" v="100" actId="478"/>
          <ac:spMkLst>
            <pc:docMk/>
            <pc:sldMk cId="3393069075" sldId="268"/>
            <ac:spMk id="3" creationId="{08AAC40B-1DAF-45F5-92A7-84F48365B1FC}"/>
          </ac:spMkLst>
        </pc:spChg>
        <pc:spChg chg="del">
          <ac:chgData name="Abdullah Al Mamun" userId="7b5ef901-f473-404d-ae81-8f91a9a08898" providerId="ADAL" clId="{AF59EE01-20CC-4B7A-8FBB-FE3EC89B1B76}" dt="2019-01-04T01:16:51.738" v="98" actId="478"/>
          <ac:spMkLst>
            <pc:docMk/>
            <pc:sldMk cId="3393069075" sldId="268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AF59EE01-20CC-4B7A-8FBB-FE3EC89B1B76}" dt="2019-01-04T01:24:46.905" v="180" actId="403"/>
          <ac:spMkLst>
            <pc:docMk/>
            <pc:sldMk cId="3393069075" sldId="268"/>
            <ac:spMk id="5123" creationId="{00000000-0000-0000-0000-000000000000}"/>
          </ac:spMkLst>
        </pc:spChg>
        <pc:picChg chg="mod">
          <ac:chgData name="Abdullah Al Mamun" userId="7b5ef901-f473-404d-ae81-8f91a9a08898" providerId="ADAL" clId="{AF59EE01-20CC-4B7A-8FBB-FE3EC89B1B76}" dt="2019-01-04T01:17:24.058" v="107" actId="1076"/>
          <ac:picMkLst>
            <pc:docMk/>
            <pc:sldMk cId="3393069075" sldId="268"/>
            <ac:picMk id="7" creationId="{B317C7D6-3CA3-4A25-BF2B-17EFC3EAAF4A}"/>
          </ac:picMkLst>
        </pc:picChg>
      </pc:sldChg>
      <pc:sldChg chg="addSp delSp modSp modAnim">
        <pc:chgData name="Abdullah Al Mamun" userId="7b5ef901-f473-404d-ae81-8f91a9a08898" providerId="ADAL" clId="{AF59EE01-20CC-4B7A-8FBB-FE3EC89B1B76}" dt="2019-01-04T01:35:36.469" v="244"/>
        <pc:sldMkLst>
          <pc:docMk/>
          <pc:sldMk cId="2744102087" sldId="269"/>
        </pc:sldMkLst>
        <pc:spChg chg="add del mod">
          <ac:chgData name="Abdullah Al Mamun" userId="7b5ef901-f473-404d-ae81-8f91a9a08898" providerId="ADAL" clId="{AF59EE01-20CC-4B7A-8FBB-FE3EC89B1B76}" dt="2019-01-04T01:13:50.613" v="63" actId="478"/>
          <ac:spMkLst>
            <pc:docMk/>
            <pc:sldMk cId="2744102087" sldId="269"/>
            <ac:spMk id="3" creationId="{7C328423-28A1-4015-95D7-F6DABE58D208}"/>
          </ac:spMkLst>
        </pc:spChg>
        <pc:spChg chg="del">
          <ac:chgData name="Abdullah Al Mamun" userId="7b5ef901-f473-404d-ae81-8f91a9a08898" providerId="ADAL" clId="{AF59EE01-20CC-4B7A-8FBB-FE3EC89B1B76}" dt="2019-01-04T01:13:47.726" v="61" actId="478"/>
          <ac:spMkLst>
            <pc:docMk/>
            <pc:sldMk cId="2744102087" sldId="269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AF59EE01-20CC-4B7A-8FBB-FE3EC89B1B76}" dt="2019-01-04T01:24:29.626" v="174" actId="404"/>
          <ac:spMkLst>
            <pc:docMk/>
            <pc:sldMk cId="2744102087" sldId="269"/>
            <ac:spMk id="5123" creationId="{00000000-0000-0000-0000-000000000000}"/>
          </ac:spMkLst>
        </pc:spChg>
        <pc:picChg chg="mod">
          <ac:chgData name="Abdullah Al Mamun" userId="7b5ef901-f473-404d-ae81-8f91a9a08898" providerId="ADAL" clId="{AF59EE01-20CC-4B7A-8FBB-FE3EC89B1B76}" dt="2019-01-04T01:32:35.158" v="224" actId="1076"/>
          <ac:picMkLst>
            <pc:docMk/>
            <pc:sldMk cId="2744102087" sldId="269"/>
            <ac:picMk id="5" creationId="{4B6C23B0-6A8B-442A-8467-564414086318}"/>
          </ac:picMkLst>
        </pc:picChg>
      </pc:sldChg>
      <pc:sldChg chg="addSp delSp modSp modAnim">
        <pc:chgData name="Abdullah Al Mamun" userId="7b5ef901-f473-404d-ae81-8f91a9a08898" providerId="ADAL" clId="{AF59EE01-20CC-4B7A-8FBB-FE3EC89B1B76}" dt="2019-01-04T01:36:08.552" v="248"/>
        <pc:sldMkLst>
          <pc:docMk/>
          <pc:sldMk cId="3258721011" sldId="270"/>
        </pc:sldMkLst>
        <pc:spChg chg="add del mod">
          <ac:chgData name="Abdullah Al Mamun" userId="7b5ef901-f473-404d-ae81-8f91a9a08898" providerId="ADAL" clId="{AF59EE01-20CC-4B7A-8FBB-FE3EC89B1B76}" dt="2019-01-04T01:18:18.415" v="110" actId="478"/>
          <ac:spMkLst>
            <pc:docMk/>
            <pc:sldMk cId="3258721011" sldId="270"/>
            <ac:spMk id="3" creationId="{96261164-6C3B-4909-80A0-EE9E3F6F6D9D}"/>
          </ac:spMkLst>
        </pc:spChg>
        <pc:spChg chg="del">
          <ac:chgData name="Abdullah Al Mamun" userId="7b5ef901-f473-404d-ae81-8f91a9a08898" providerId="ADAL" clId="{AF59EE01-20CC-4B7A-8FBB-FE3EC89B1B76}" dt="2019-01-04T01:18:15.611" v="108" actId="478"/>
          <ac:spMkLst>
            <pc:docMk/>
            <pc:sldMk cId="3258721011" sldId="270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AF59EE01-20CC-4B7A-8FBB-FE3EC89B1B76}" dt="2019-01-04T01:24:57.332" v="181" actId="403"/>
          <ac:spMkLst>
            <pc:docMk/>
            <pc:sldMk cId="3258721011" sldId="270"/>
            <ac:spMk id="5123" creationId="{00000000-0000-0000-0000-000000000000}"/>
          </ac:spMkLst>
        </pc:spChg>
      </pc:sldChg>
      <pc:sldChg chg="del">
        <pc:chgData name="Abdullah Al Mamun" userId="7b5ef901-f473-404d-ae81-8f91a9a08898" providerId="ADAL" clId="{AF59EE01-20CC-4B7A-8FBB-FE3EC89B1B76}" dt="2019-01-04T01:20:14.424" v="133" actId="2696"/>
        <pc:sldMkLst>
          <pc:docMk/>
          <pc:sldMk cId="3664113828" sldId="271"/>
        </pc:sldMkLst>
      </pc:sldChg>
      <pc:sldChg chg="modAnim">
        <pc:chgData name="Abdullah Al Mamun" userId="7b5ef901-f473-404d-ae81-8f91a9a08898" providerId="ADAL" clId="{AF59EE01-20CC-4B7A-8FBB-FE3EC89B1B76}" dt="2019-01-04T01:36:16.006" v="249"/>
        <pc:sldMkLst>
          <pc:docMk/>
          <pc:sldMk cId="3113592450" sldId="272"/>
        </pc:sldMkLst>
      </pc:sldChg>
      <pc:sldChg chg="modSp modAnim">
        <pc:chgData name="Abdullah Al Mamun" userId="7b5ef901-f473-404d-ae81-8f91a9a08898" providerId="ADAL" clId="{AF59EE01-20CC-4B7A-8FBB-FE3EC89B1B76}" dt="2019-01-04T01:36:25.228" v="251"/>
        <pc:sldMkLst>
          <pc:docMk/>
          <pc:sldMk cId="1750286434" sldId="273"/>
        </pc:sldMkLst>
        <pc:spChg chg="mod">
          <ac:chgData name="Abdullah Al Mamun" userId="7b5ef901-f473-404d-ae81-8f91a9a08898" providerId="ADAL" clId="{AF59EE01-20CC-4B7A-8FBB-FE3EC89B1B76}" dt="2019-01-04T01:25:07.225" v="183" actId="403"/>
          <ac:spMkLst>
            <pc:docMk/>
            <pc:sldMk cId="1750286434" sldId="273"/>
            <ac:spMk id="5123" creationId="{00000000-0000-0000-0000-000000000000}"/>
          </ac:spMkLst>
        </pc:spChg>
      </pc:sldChg>
      <pc:sldChg chg="addSp delSp modSp modAnim">
        <pc:chgData name="Abdullah Al Mamun" userId="7b5ef901-f473-404d-ae81-8f91a9a08898" providerId="ADAL" clId="{AF59EE01-20CC-4B7A-8FBB-FE3EC89B1B76}" dt="2019-01-04T01:36:31.389" v="252"/>
        <pc:sldMkLst>
          <pc:docMk/>
          <pc:sldMk cId="652831095" sldId="274"/>
        </pc:sldMkLst>
        <pc:spChg chg="add del mod">
          <ac:chgData name="Abdullah Al Mamun" userId="7b5ef901-f473-404d-ae81-8f91a9a08898" providerId="ADAL" clId="{AF59EE01-20CC-4B7A-8FBB-FE3EC89B1B76}" dt="2019-01-04T01:25:48.317" v="188" actId="478"/>
          <ac:spMkLst>
            <pc:docMk/>
            <pc:sldMk cId="652831095" sldId="274"/>
            <ac:spMk id="3" creationId="{624DE394-B1DD-4D81-ACA6-7F83814226D9}"/>
          </ac:spMkLst>
        </pc:spChg>
        <pc:spChg chg="del">
          <ac:chgData name="Abdullah Al Mamun" userId="7b5ef901-f473-404d-ae81-8f91a9a08898" providerId="ADAL" clId="{AF59EE01-20CC-4B7A-8FBB-FE3EC89B1B76}" dt="2019-01-04T01:25:45.480" v="186" actId="478"/>
          <ac:spMkLst>
            <pc:docMk/>
            <pc:sldMk cId="652831095" sldId="274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AF59EE01-20CC-4B7A-8FBB-FE3EC89B1B76}" dt="2019-01-04T01:25:59.386" v="191" actId="1076"/>
          <ac:spMkLst>
            <pc:docMk/>
            <pc:sldMk cId="652831095" sldId="274"/>
            <ac:spMk id="5123" creationId="{00000000-0000-0000-0000-000000000000}"/>
          </ac:spMkLst>
        </pc:spChg>
      </pc:sldChg>
      <pc:sldChg chg="modSp modAnim">
        <pc:chgData name="Abdullah Al Mamun" userId="7b5ef901-f473-404d-ae81-8f91a9a08898" providerId="ADAL" clId="{AF59EE01-20CC-4B7A-8FBB-FE3EC89B1B76}" dt="2019-01-04T01:36:43.110" v="254"/>
        <pc:sldMkLst>
          <pc:docMk/>
          <pc:sldMk cId="2399049625" sldId="275"/>
        </pc:sldMkLst>
        <pc:spChg chg="mod">
          <ac:chgData name="Abdullah Al Mamun" userId="7b5ef901-f473-404d-ae81-8f91a9a08898" providerId="ADAL" clId="{AF59EE01-20CC-4B7A-8FBB-FE3EC89B1B76}" dt="2019-01-04T01:27:27.385" v="199" actId="403"/>
          <ac:spMkLst>
            <pc:docMk/>
            <pc:sldMk cId="2399049625" sldId="275"/>
            <ac:spMk id="5123" creationId="{00000000-0000-0000-0000-000000000000}"/>
          </ac:spMkLst>
        </pc:spChg>
      </pc:sldChg>
      <pc:sldChg chg="addSp delSp modSp modAnim">
        <pc:chgData name="Abdullah Al Mamun" userId="7b5ef901-f473-404d-ae81-8f91a9a08898" providerId="ADAL" clId="{AF59EE01-20CC-4B7A-8FBB-FE3EC89B1B76}" dt="2019-01-04T01:36:54.496" v="255"/>
        <pc:sldMkLst>
          <pc:docMk/>
          <pc:sldMk cId="159855064" sldId="276"/>
        </pc:sldMkLst>
        <pc:spChg chg="add del mod">
          <ac:chgData name="Abdullah Al Mamun" userId="7b5ef901-f473-404d-ae81-8f91a9a08898" providerId="ADAL" clId="{AF59EE01-20CC-4B7A-8FBB-FE3EC89B1B76}" dt="2019-01-04T01:21:36.160" v="144" actId="478"/>
          <ac:spMkLst>
            <pc:docMk/>
            <pc:sldMk cId="159855064" sldId="276"/>
            <ac:spMk id="3" creationId="{C9AAA5DB-A31F-4471-96F1-DA00597A12F0}"/>
          </ac:spMkLst>
        </pc:spChg>
        <pc:spChg chg="del">
          <ac:chgData name="Abdullah Al Mamun" userId="7b5ef901-f473-404d-ae81-8f91a9a08898" providerId="ADAL" clId="{AF59EE01-20CC-4B7A-8FBB-FE3EC89B1B76}" dt="2019-01-04T01:21:27.773" v="142" actId="478"/>
          <ac:spMkLst>
            <pc:docMk/>
            <pc:sldMk cId="159855064" sldId="276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AF59EE01-20CC-4B7A-8FBB-FE3EC89B1B76}" dt="2019-01-04T01:26:26.397" v="193" actId="14100"/>
          <ac:spMkLst>
            <pc:docMk/>
            <pc:sldMk cId="159855064" sldId="276"/>
            <ac:spMk id="5123" creationId="{00000000-0000-0000-0000-000000000000}"/>
          </ac:spMkLst>
        </pc:spChg>
      </pc:sldChg>
      <pc:sldChg chg="modSp modAnim">
        <pc:chgData name="Abdullah Al Mamun" userId="7b5ef901-f473-404d-ae81-8f91a9a08898" providerId="ADAL" clId="{AF59EE01-20CC-4B7A-8FBB-FE3EC89B1B76}" dt="2019-01-04T01:37:04.115" v="257"/>
        <pc:sldMkLst>
          <pc:docMk/>
          <pc:sldMk cId="674855306" sldId="277"/>
        </pc:sldMkLst>
        <pc:spChg chg="mod">
          <ac:chgData name="Abdullah Al Mamun" userId="7b5ef901-f473-404d-ae81-8f91a9a08898" providerId="ADAL" clId="{AF59EE01-20CC-4B7A-8FBB-FE3EC89B1B76}" dt="2019-01-04T01:27:07.344" v="196" actId="403"/>
          <ac:spMkLst>
            <pc:docMk/>
            <pc:sldMk cId="674855306" sldId="277"/>
            <ac:spMk id="5123" creationId="{00000000-0000-0000-0000-000000000000}"/>
          </ac:spMkLst>
        </pc:spChg>
      </pc:sldChg>
      <pc:sldChg chg="modSp modAnim">
        <pc:chgData name="Abdullah Al Mamun" userId="7b5ef901-f473-404d-ae81-8f91a9a08898" providerId="ADAL" clId="{AF59EE01-20CC-4B7A-8FBB-FE3EC89B1B76}" dt="2019-01-04T01:37:07.989" v="258"/>
        <pc:sldMkLst>
          <pc:docMk/>
          <pc:sldMk cId="2101535455" sldId="278"/>
        </pc:sldMkLst>
        <pc:picChg chg="mod">
          <ac:chgData name="Abdullah Al Mamun" userId="7b5ef901-f473-404d-ae81-8f91a9a08898" providerId="ADAL" clId="{AF59EE01-20CC-4B7A-8FBB-FE3EC89B1B76}" dt="2019-01-04T01:21:17.194" v="141" actId="1076"/>
          <ac:picMkLst>
            <pc:docMk/>
            <pc:sldMk cId="2101535455" sldId="278"/>
            <ac:picMk id="5" creationId="{3364C733-AA28-44A6-9E12-CE18BA90F4A4}"/>
          </ac:picMkLst>
        </pc:picChg>
      </pc:sldChg>
      <pc:sldChg chg="modAnim">
        <pc:chgData name="Abdullah Al Mamun" userId="7b5ef901-f473-404d-ae81-8f91a9a08898" providerId="ADAL" clId="{AF59EE01-20CC-4B7A-8FBB-FE3EC89B1B76}" dt="2019-01-04T01:33:25.587" v="229"/>
        <pc:sldMkLst>
          <pc:docMk/>
          <pc:sldMk cId="3346674703" sldId="371"/>
        </pc:sldMkLst>
      </pc:sldChg>
      <pc:sldChg chg="modSp modAnim">
        <pc:chgData name="Abdullah Al Mamun" userId="7b5ef901-f473-404d-ae81-8f91a9a08898" providerId="ADAL" clId="{AF59EE01-20CC-4B7A-8FBB-FE3EC89B1B76}" dt="2019-01-04T01:34:07.837" v="235"/>
        <pc:sldMkLst>
          <pc:docMk/>
          <pc:sldMk cId="3566676823" sldId="372"/>
        </pc:sldMkLst>
        <pc:spChg chg="mod">
          <ac:chgData name="Abdullah Al Mamun" userId="7b5ef901-f473-404d-ae81-8f91a9a08898" providerId="ADAL" clId="{AF59EE01-20CC-4B7A-8FBB-FE3EC89B1B76}" dt="2019-01-04T01:31:28.631" v="215" actId="20577"/>
          <ac:spMkLst>
            <pc:docMk/>
            <pc:sldMk cId="3566676823" sldId="372"/>
            <ac:spMk id="5123" creationId="{00000000-0000-0000-0000-000000000000}"/>
          </ac:spMkLst>
        </pc:spChg>
      </pc:sldChg>
      <pc:sldChg chg="addSp delSp modSp modAnim">
        <pc:chgData name="Abdullah Al Mamun" userId="7b5ef901-f473-404d-ae81-8f91a9a08898" providerId="ADAL" clId="{AF59EE01-20CC-4B7A-8FBB-FE3EC89B1B76}" dt="2019-01-04T01:34:51.559" v="240"/>
        <pc:sldMkLst>
          <pc:docMk/>
          <pc:sldMk cId="1113758180" sldId="373"/>
        </pc:sldMkLst>
        <pc:spChg chg="add del mod">
          <ac:chgData name="Abdullah Al Mamun" userId="7b5ef901-f473-404d-ae81-8f91a9a08898" providerId="ADAL" clId="{AF59EE01-20CC-4B7A-8FBB-FE3EC89B1B76}" dt="2019-01-04T01:31:51.622" v="218" actId="478"/>
          <ac:spMkLst>
            <pc:docMk/>
            <pc:sldMk cId="1113758180" sldId="373"/>
            <ac:spMk id="3" creationId="{79F61465-3573-41DA-BFA3-70BA9220D236}"/>
          </ac:spMkLst>
        </pc:spChg>
        <pc:spChg chg="del mod">
          <ac:chgData name="Abdullah Al Mamun" userId="7b5ef901-f473-404d-ae81-8f91a9a08898" providerId="ADAL" clId="{AF59EE01-20CC-4B7A-8FBB-FE3EC89B1B76}" dt="2019-01-04T01:31:48.617" v="216" actId="478"/>
          <ac:spMkLst>
            <pc:docMk/>
            <pc:sldMk cId="1113758180" sldId="373"/>
            <ac:spMk id="5122" creationId="{00000000-0000-0000-0000-000000000000}"/>
          </ac:spMkLst>
        </pc:spChg>
        <pc:picChg chg="mod">
          <ac:chgData name="Abdullah Al Mamun" userId="7b5ef901-f473-404d-ae81-8f91a9a08898" providerId="ADAL" clId="{AF59EE01-20CC-4B7A-8FBB-FE3EC89B1B76}" dt="2019-01-04T01:32:13.270" v="222" actId="14100"/>
          <ac:picMkLst>
            <pc:docMk/>
            <pc:sldMk cId="1113758180" sldId="373"/>
            <ac:picMk id="6" creationId="{28145677-8230-4D9E-AF3E-B2286F65A6FA}"/>
          </ac:picMkLst>
        </pc:picChg>
      </pc:sldChg>
    </pc:docChg>
  </pc:docChgLst>
  <pc:docChgLst>
    <pc:chgData name="Abdullah Al Mamun" userId="7b5ef901-f473-404d-ae81-8f91a9a08898" providerId="ADAL" clId="{FB0732AD-7F86-4B29-ACFC-00D3B4F3FF0C}"/>
    <pc:docChg chg="undo custSel addSld delSld modSld sldOrd">
      <pc:chgData name="Abdullah Al Mamun" userId="7b5ef901-f473-404d-ae81-8f91a9a08898" providerId="ADAL" clId="{FB0732AD-7F86-4B29-ACFC-00D3B4F3FF0C}" dt="2019-01-02T01:39:21.934" v="761" actId="14100"/>
      <pc:docMkLst>
        <pc:docMk/>
      </pc:docMkLst>
      <pc:sldChg chg="modSp modNotesTx">
        <pc:chgData name="Abdullah Al Mamun" userId="7b5ef901-f473-404d-ae81-8f91a9a08898" providerId="ADAL" clId="{FB0732AD-7F86-4B29-ACFC-00D3B4F3FF0C}" dt="2019-01-02T00:59:38.463" v="560" actId="1076"/>
        <pc:sldMkLst>
          <pc:docMk/>
          <pc:sldMk cId="2095491772" sldId="264"/>
        </pc:sldMkLst>
        <pc:spChg chg="mod">
          <ac:chgData name="Abdullah Al Mamun" userId="7b5ef901-f473-404d-ae81-8f91a9a08898" providerId="ADAL" clId="{FB0732AD-7F86-4B29-ACFC-00D3B4F3FF0C}" dt="2019-01-02T00:09:10.475" v="6" actId="207"/>
          <ac:spMkLst>
            <pc:docMk/>
            <pc:sldMk cId="2095491772" sldId="264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FB0732AD-7F86-4B29-ACFC-00D3B4F3FF0C}" dt="2019-01-02T00:59:38.463" v="560" actId="1076"/>
          <ac:spMkLst>
            <pc:docMk/>
            <pc:sldMk cId="2095491772" sldId="264"/>
            <ac:spMk id="5123" creationId="{00000000-0000-0000-0000-000000000000}"/>
          </ac:spMkLst>
        </pc:spChg>
      </pc:sldChg>
      <pc:sldChg chg="modSp add">
        <pc:chgData name="Abdullah Al Mamun" userId="7b5ef901-f473-404d-ae81-8f91a9a08898" providerId="ADAL" clId="{FB0732AD-7F86-4B29-ACFC-00D3B4F3FF0C}" dt="2019-01-02T01:10:40.212" v="610" actId="20577"/>
        <pc:sldMkLst>
          <pc:docMk/>
          <pc:sldMk cId="3249380362" sldId="265"/>
        </pc:sldMkLst>
        <pc:spChg chg="mod">
          <ac:chgData name="Abdullah Al Mamun" userId="7b5ef901-f473-404d-ae81-8f91a9a08898" providerId="ADAL" clId="{FB0732AD-7F86-4B29-ACFC-00D3B4F3FF0C}" dt="2019-01-02T00:13:26.864" v="161"/>
          <ac:spMkLst>
            <pc:docMk/>
            <pc:sldMk cId="3249380362" sldId="265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FB0732AD-7F86-4B29-ACFC-00D3B4F3FF0C}" dt="2019-01-02T01:10:40.212" v="610" actId="20577"/>
          <ac:spMkLst>
            <pc:docMk/>
            <pc:sldMk cId="3249380362" sldId="265"/>
            <ac:spMk id="5123" creationId="{00000000-0000-0000-0000-000000000000}"/>
          </ac:spMkLst>
        </pc:spChg>
      </pc:sldChg>
      <pc:sldChg chg="modSp add">
        <pc:chgData name="Abdullah Al Mamun" userId="7b5ef901-f473-404d-ae81-8f91a9a08898" providerId="ADAL" clId="{FB0732AD-7F86-4B29-ACFC-00D3B4F3FF0C}" dt="2019-01-02T01:35:46.208" v="743" actId="20577"/>
        <pc:sldMkLst>
          <pc:docMk/>
          <pc:sldMk cId="1704313726" sldId="266"/>
        </pc:sldMkLst>
        <pc:spChg chg="mod">
          <ac:chgData name="Abdullah Al Mamun" userId="7b5ef901-f473-404d-ae81-8f91a9a08898" providerId="ADAL" clId="{FB0732AD-7F86-4B29-ACFC-00D3B4F3FF0C}" dt="2019-01-02T01:35:46.208" v="743" actId="20577"/>
          <ac:spMkLst>
            <pc:docMk/>
            <pc:sldMk cId="1704313726" sldId="266"/>
            <ac:spMk id="5123" creationId="{00000000-0000-0000-0000-000000000000}"/>
          </ac:spMkLst>
        </pc:spChg>
      </pc:sldChg>
      <pc:sldChg chg="modSp add">
        <pc:chgData name="Abdullah Al Mamun" userId="7b5ef901-f473-404d-ae81-8f91a9a08898" providerId="ADAL" clId="{FB0732AD-7F86-4B29-ACFC-00D3B4F3FF0C}" dt="2019-01-02T01:36:33.478" v="746" actId="14100"/>
        <pc:sldMkLst>
          <pc:docMk/>
          <pc:sldMk cId="526830251" sldId="267"/>
        </pc:sldMkLst>
        <pc:spChg chg="mod">
          <ac:chgData name="Abdullah Al Mamun" userId="7b5ef901-f473-404d-ae81-8f91a9a08898" providerId="ADAL" clId="{FB0732AD-7F86-4B29-ACFC-00D3B4F3FF0C}" dt="2019-01-02T00:24:43.263" v="357" actId="1076"/>
          <ac:spMkLst>
            <pc:docMk/>
            <pc:sldMk cId="526830251" sldId="267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FB0732AD-7F86-4B29-ACFC-00D3B4F3FF0C}" dt="2019-01-02T01:36:33.478" v="746" actId="14100"/>
          <ac:spMkLst>
            <pc:docMk/>
            <pc:sldMk cId="526830251" sldId="267"/>
            <ac:spMk id="5123" creationId="{00000000-0000-0000-0000-000000000000}"/>
          </ac:spMkLst>
        </pc:spChg>
      </pc:sldChg>
      <pc:sldChg chg="addSp delSp modSp add">
        <pc:chgData name="Abdullah Al Mamun" userId="7b5ef901-f473-404d-ae81-8f91a9a08898" providerId="ADAL" clId="{FB0732AD-7F86-4B29-ACFC-00D3B4F3FF0C}" dt="2019-01-02T00:39:47.750" v="428" actId="1035"/>
        <pc:sldMkLst>
          <pc:docMk/>
          <pc:sldMk cId="3393069075" sldId="268"/>
        </pc:sldMkLst>
        <pc:spChg chg="mod">
          <ac:chgData name="Abdullah Al Mamun" userId="7b5ef901-f473-404d-ae81-8f91a9a08898" providerId="ADAL" clId="{FB0732AD-7F86-4B29-ACFC-00D3B4F3FF0C}" dt="2019-01-02T00:39:04.269" v="416" actId="14100"/>
          <ac:spMkLst>
            <pc:docMk/>
            <pc:sldMk cId="3393069075" sldId="268"/>
            <ac:spMk id="5123" creationId="{00000000-0000-0000-0000-000000000000}"/>
          </ac:spMkLst>
        </pc:spChg>
        <pc:picChg chg="add del mod">
          <ac:chgData name="Abdullah Al Mamun" userId="7b5ef901-f473-404d-ae81-8f91a9a08898" providerId="ADAL" clId="{FB0732AD-7F86-4B29-ACFC-00D3B4F3FF0C}" dt="2019-01-02T00:30:29.010" v="373" actId="478"/>
          <ac:picMkLst>
            <pc:docMk/>
            <pc:sldMk cId="3393069075" sldId="268"/>
            <ac:picMk id="3" creationId="{B3EB6CC8-A044-468D-8333-85A061A4385E}"/>
          </ac:picMkLst>
        </pc:picChg>
        <pc:picChg chg="add del mod">
          <ac:chgData name="Abdullah Al Mamun" userId="7b5ef901-f473-404d-ae81-8f91a9a08898" providerId="ADAL" clId="{FB0732AD-7F86-4B29-ACFC-00D3B4F3FF0C}" dt="2019-01-02T00:33:50.643" v="400" actId="478"/>
          <ac:picMkLst>
            <pc:docMk/>
            <pc:sldMk cId="3393069075" sldId="268"/>
            <ac:picMk id="5" creationId="{4B6C23B0-6A8B-442A-8467-564414086318}"/>
          </ac:picMkLst>
        </pc:picChg>
        <pc:picChg chg="add mod">
          <ac:chgData name="Abdullah Al Mamun" userId="7b5ef901-f473-404d-ae81-8f91a9a08898" providerId="ADAL" clId="{FB0732AD-7F86-4B29-ACFC-00D3B4F3FF0C}" dt="2019-01-02T00:39:47.750" v="428" actId="1035"/>
          <ac:picMkLst>
            <pc:docMk/>
            <pc:sldMk cId="3393069075" sldId="268"/>
            <ac:picMk id="7" creationId="{B317C7D6-3CA3-4A25-BF2B-17EFC3EAAF4A}"/>
          </ac:picMkLst>
        </pc:picChg>
      </pc:sldChg>
      <pc:sldChg chg="modSp add ord">
        <pc:chgData name="Abdullah Al Mamun" userId="7b5ef901-f473-404d-ae81-8f91a9a08898" providerId="ADAL" clId="{FB0732AD-7F86-4B29-ACFC-00D3B4F3FF0C}" dt="2019-01-02T00:33:46.606" v="399"/>
        <pc:sldMkLst>
          <pc:docMk/>
          <pc:sldMk cId="2744102087" sldId="269"/>
        </pc:sldMkLst>
        <pc:spChg chg="mod">
          <ac:chgData name="Abdullah Al Mamun" userId="7b5ef901-f473-404d-ae81-8f91a9a08898" providerId="ADAL" clId="{FB0732AD-7F86-4B29-ACFC-00D3B4F3FF0C}" dt="2019-01-02T00:33:11.263" v="396" actId="404"/>
          <ac:spMkLst>
            <pc:docMk/>
            <pc:sldMk cId="2744102087" sldId="269"/>
            <ac:spMk id="5123" creationId="{00000000-0000-0000-0000-000000000000}"/>
          </ac:spMkLst>
        </pc:spChg>
        <pc:picChg chg="mod">
          <ac:chgData name="Abdullah Al Mamun" userId="7b5ef901-f473-404d-ae81-8f91a9a08898" providerId="ADAL" clId="{FB0732AD-7F86-4B29-ACFC-00D3B4F3FF0C}" dt="2019-01-02T00:33:15.771" v="398" actId="1035"/>
          <ac:picMkLst>
            <pc:docMk/>
            <pc:sldMk cId="2744102087" sldId="269"/>
            <ac:picMk id="5" creationId="{4B6C23B0-6A8B-442A-8467-564414086318}"/>
          </ac:picMkLst>
        </pc:picChg>
      </pc:sldChg>
      <pc:sldChg chg="modSp add">
        <pc:chgData name="Abdullah Al Mamun" userId="7b5ef901-f473-404d-ae81-8f91a9a08898" providerId="ADAL" clId="{FB0732AD-7F86-4B29-ACFC-00D3B4F3FF0C}" dt="2019-01-02T00:40:31.604" v="436" actId="1076"/>
        <pc:sldMkLst>
          <pc:docMk/>
          <pc:sldMk cId="3258721011" sldId="270"/>
        </pc:sldMkLst>
        <pc:spChg chg="mod">
          <ac:chgData name="Abdullah Al Mamun" userId="7b5ef901-f473-404d-ae81-8f91a9a08898" providerId="ADAL" clId="{FB0732AD-7F86-4B29-ACFC-00D3B4F3FF0C}" dt="2019-01-02T00:40:31.604" v="436" actId="1076"/>
          <ac:spMkLst>
            <pc:docMk/>
            <pc:sldMk cId="3258721011" sldId="270"/>
            <ac:spMk id="5123" creationId="{00000000-0000-0000-0000-000000000000}"/>
          </ac:spMkLst>
        </pc:spChg>
      </pc:sldChg>
      <pc:sldChg chg="addSp delSp modSp add">
        <pc:chgData name="Abdullah Al Mamun" userId="7b5ef901-f473-404d-ae81-8f91a9a08898" providerId="ADAL" clId="{FB0732AD-7F86-4B29-ACFC-00D3B4F3FF0C}" dt="2019-01-02T00:42:55.096" v="446" actId="14100"/>
        <pc:sldMkLst>
          <pc:docMk/>
          <pc:sldMk cId="3113592450" sldId="272"/>
        </pc:sldMkLst>
        <pc:spChg chg="del">
          <ac:chgData name="Abdullah Al Mamun" userId="7b5ef901-f473-404d-ae81-8f91a9a08898" providerId="ADAL" clId="{FB0732AD-7F86-4B29-ACFC-00D3B4F3FF0C}" dt="2019-01-02T00:41:44.149" v="440" actId="478"/>
          <ac:spMkLst>
            <pc:docMk/>
            <pc:sldMk cId="3113592450" sldId="272"/>
            <ac:spMk id="2" creationId="{1DBB4784-D362-4121-AC4A-70D122C440B0}"/>
          </ac:spMkLst>
        </pc:spChg>
        <pc:spChg chg="del">
          <ac:chgData name="Abdullah Al Mamun" userId="7b5ef901-f473-404d-ae81-8f91a9a08898" providerId="ADAL" clId="{FB0732AD-7F86-4B29-ACFC-00D3B4F3FF0C}" dt="2019-01-02T00:41:42.453" v="439" actId="478"/>
          <ac:spMkLst>
            <pc:docMk/>
            <pc:sldMk cId="3113592450" sldId="272"/>
            <ac:spMk id="3" creationId="{83C638FB-A81D-455F-807A-6C22A9B64CDC}"/>
          </ac:spMkLst>
        </pc:spChg>
        <pc:picChg chg="add mod">
          <ac:chgData name="Abdullah Al Mamun" userId="7b5ef901-f473-404d-ae81-8f91a9a08898" providerId="ADAL" clId="{FB0732AD-7F86-4B29-ACFC-00D3B4F3FF0C}" dt="2019-01-02T00:42:55.096" v="446" actId="14100"/>
          <ac:picMkLst>
            <pc:docMk/>
            <pc:sldMk cId="3113592450" sldId="272"/>
            <ac:picMk id="5" creationId="{956D8EAD-9293-4F97-9E07-7C83EED0A250}"/>
          </ac:picMkLst>
        </pc:picChg>
      </pc:sldChg>
      <pc:sldChg chg="modSp add ord">
        <pc:chgData name="Abdullah Al Mamun" userId="7b5ef901-f473-404d-ae81-8f91a9a08898" providerId="ADAL" clId="{FB0732AD-7F86-4B29-ACFC-00D3B4F3FF0C}" dt="2019-01-02T00:45:19.894" v="456" actId="1076"/>
        <pc:sldMkLst>
          <pc:docMk/>
          <pc:sldMk cId="1750286434" sldId="273"/>
        </pc:sldMkLst>
        <pc:spChg chg="mod">
          <ac:chgData name="Abdullah Al Mamun" userId="7b5ef901-f473-404d-ae81-8f91a9a08898" providerId="ADAL" clId="{FB0732AD-7F86-4B29-ACFC-00D3B4F3FF0C}" dt="2019-01-02T00:45:19.894" v="456" actId="1076"/>
          <ac:spMkLst>
            <pc:docMk/>
            <pc:sldMk cId="1750286434" sldId="273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FB0732AD-7F86-4B29-ACFC-00D3B4F3FF0C}" dt="2019-01-02T00:45:09.525" v="455" actId="1076"/>
          <ac:spMkLst>
            <pc:docMk/>
            <pc:sldMk cId="1750286434" sldId="273"/>
            <ac:spMk id="5123" creationId="{00000000-0000-0000-0000-000000000000}"/>
          </ac:spMkLst>
        </pc:spChg>
      </pc:sldChg>
      <pc:sldChg chg="modSp add">
        <pc:chgData name="Abdullah Al Mamun" userId="7b5ef901-f473-404d-ae81-8f91a9a08898" providerId="ADAL" clId="{FB0732AD-7F86-4B29-ACFC-00D3B4F3FF0C}" dt="2019-01-02T00:48:43.105" v="485" actId="20577"/>
        <pc:sldMkLst>
          <pc:docMk/>
          <pc:sldMk cId="652831095" sldId="274"/>
        </pc:sldMkLst>
        <pc:spChg chg="mod">
          <ac:chgData name="Abdullah Al Mamun" userId="7b5ef901-f473-404d-ae81-8f91a9a08898" providerId="ADAL" clId="{FB0732AD-7F86-4B29-ACFC-00D3B4F3FF0C}" dt="2019-01-02T00:48:43.105" v="485" actId="20577"/>
          <ac:spMkLst>
            <pc:docMk/>
            <pc:sldMk cId="652831095" sldId="274"/>
            <ac:spMk id="5123" creationId="{00000000-0000-0000-0000-000000000000}"/>
          </ac:spMkLst>
        </pc:spChg>
      </pc:sldChg>
      <pc:sldChg chg="modSp add">
        <pc:chgData name="Abdullah Al Mamun" userId="7b5ef901-f473-404d-ae81-8f91a9a08898" providerId="ADAL" clId="{FB0732AD-7F86-4B29-ACFC-00D3B4F3FF0C}" dt="2019-01-02T01:31:55.230" v="635" actId="1076"/>
        <pc:sldMkLst>
          <pc:docMk/>
          <pc:sldMk cId="2399049625" sldId="275"/>
        </pc:sldMkLst>
        <pc:spChg chg="mod">
          <ac:chgData name="Abdullah Al Mamun" userId="7b5ef901-f473-404d-ae81-8f91a9a08898" providerId="ADAL" clId="{FB0732AD-7F86-4B29-ACFC-00D3B4F3FF0C}" dt="2019-01-02T01:31:55.230" v="635" actId="1076"/>
          <ac:spMkLst>
            <pc:docMk/>
            <pc:sldMk cId="2399049625" sldId="275"/>
            <ac:spMk id="5123" creationId="{00000000-0000-0000-0000-000000000000}"/>
          </ac:spMkLst>
        </pc:spChg>
      </pc:sldChg>
      <pc:sldChg chg="modSp add">
        <pc:chgData name="Abdullah Al Mamun" userId="7b5ef901-f473-404d-ae81-8f91a9a08898" providerId="ADAL" clId="{FB0732AD-7F86-4B29-ACFC-00D3B4F3FF0C}" dt="2019-01-02T01:39:21.934" v="761" actId="14100"/>
        <pc:sldMkLst>
          <pc:docMk/>
          <pc:sldMk cId="159855064" sldId="276"/>
        </pc:sldMkLst>
        <pc:spChg chg="mod">
          <ac:chgData name="Abdullah Al Mamun" userId="7b5ef901-f473-404d-ae81-8f91a9a08898" providerId="ADAL" clId="{FB0732AD-7F86-4B29-ACFC-00D3B4F3FF0C}" dt="2019-01-02T01:39:21.934" v="761" actId="14100"/>
          <ac:spMkLst>
            <pc:docMk/>
            <pc:sldMk cId="159855064" sldId="276"/>
            <ac:spMk id="5123" creationId="{00000000-0000-0000-0000-000000000000}"/>
          </ac:spMkLst>
        </pc:spChg>
      </pc:sldChg>
      <pc:sldChg chg="modSp add">
        <pc:chgData name="Abdullah Al Mamun" userId="7b5ef901-f473-404d-ae81-8f91a9a08898" providerId="ADAL" clId="{FB0732AD-7F86-4B29-ACFC-00D3B4F3FF0C}" dt="2019-01-02T01:38:27.380" v="756" actId="20577"/>
        <pc:sldMkLst>
          <pc:docMk/>
          <pc:sldMk cId="674855306" sldId="277"/>
        </pc:sldMkLst>
        <pc:spChg chg="mod">
          <ac:chgData name="Abdullah Al Mamun" userId="7b5ef901-f473-404d-ae81-8f91a9a08898" providerId="ADAL" clId="{FB0732AD-7F86-4B29-ACFC-00D3B4F3FF0C}" dt="2019-01-02T01:38:27.380" v="756" actId="20577"/>
          <ac:spMkLst>
            <pc:docMk/>
            <pc:sldMk cId="674855306" sldId="277"/>
            <ac:spMk id="5123" creationId="{00000000-0000-0000-0000-000000000000}"/>
          </ac:spMkLst>
        </pc:spChg>
      </pc:sldChg>
      <pc:sldChg chg="addSp delSp modSp add">
        <pc:chgData name="Abdullah Al Mamun" userId="7b5ef901-f473-404d-ae81-8f91a9a08898" providerId="ADAL" clId="{FB0732AD-7F86-4B29-ACFC-00D3B4F3FF0C}" dt="2019-01-02T00:53:29.442" v="511" actId="14100"/>
        <pc:sldMkLst>
          <pc:docMk/>
          <pc:sldMk cId="2101535455" sldId="278"/>
        </pc:sldMkLst>
        <pc:spChg chg="del">
          <ac:chgData name="Abdullah Al Mamun" userId="7b5ef901-f473-404d-ae81-8f91a9a08898" providerId="ADAL" clId="{FB0732AD-7F86-4B29-ACFC-00D3B4F3FF0C}" dt="2019-01-02T00:53:12.477" v="508" actId="478"/>
          <ac:spMkLst>
            <pc:docMk/>
            <pc:sldMk cId="2101535455" sldId="278"/>
            <ac:spMk id="2" creationId="{4CD1A4AD-6A1B-4F91-AAE7-C22A13DB1688}"/>
          </ac:spMkLst>
        </pc:spChg>
        <pc:spChg chg="del">
          <ac:chgData name="Abdullah Al Mamun" userId="7b5ef901-f473-404d-ae81-8f91a9a08898" providerId="ADAL" clId="{FB0732AD-7F86-4B29-ACFC-00D3B4F3FF0C}" dt="2019-01-02T00:53:10.220" v="507" actId="478"/>
          <ac:spMkLst>
            <pc:docMk/>
            <pc:sldMk cId="2101535455" sldId="278"/>
            <ac:spMk id="3" creationId="{26397536-A4A5-441E-AC62-BDE849F6BCFE}"/>
          </ac:spMkLst>
        </pc:spChg>
        <pc:picChg chg="add mod">
          <ac:chgData name="Abdullah Al Mamun" userId="7b5ef901-f473-404d-ae81-8f91a9a08898" providerId="ADAL" clId="{FB0732AD-7F86-4B29-ACFC-00D3B4F3FF0C}" dt="2019-01-02T00:53:29.442" v="511" actId="14100"/>
          <ac:picMkLst>
            <pc:docMk/>
            <pc:sldMk cId="2101535455" sldId="278"/>
            <ac:picMk id="5" creationId="{3364C733-AA28-44A6-9E12-CE18BA90F4A4}"/>
          </ac:picMkLst>
        </pc:picChg>
      </pc:sldChg>
      <pc:sldChg chg="addSp delSp modSp add">
        <pc:chgData name="Abdullah Al Mamun" userId="7b5ef901-f473-404d-ae81-8f91a9a08898" providerId="ADAL" clId="{FB0732AD-7F86-4B29-ACFC-00D3B4F3FF0C}" dt="2019-01-02T01:07:34.774" v="604" actId="1076"/>
        <pc:sldMkLst>
          <pc:docMk/>
          <pc:sldMk cId="3346674703" sldId="371"/>
        </pc:sldMkLst>
        <pc:spChg chg="add mod">
          <ac:chgData name="Abdullah Al Mamun" userId="7b5ef901-f473-404d-ae81-8f91a9a08898" providerId="ADAL" clId="{FB0732AD-7F86-4B29-ACFC-00D3B4F3FF0C}" dt="2019-01-02T01:07:34.774" v="604" actId="1076"/>
          <ac:spMkLst>
            <pc:docMk/>
            <pc:sldMk cId="3346674703" sldId="371"/>
            <ac:spMk id="3" creationId="{26ED646E-B2F8-4F23-9C25-771C7C861B9A}"/>
          </ac:spMkLst>
        </pc:spChg>
        <pc:spChg chg="del mod">
          <ac:chgData name="Abdullah Al Mamun" userId="7b5ef901-f473-404d-ae81-8f91a9a08898" providerId="ADAL" clId="{FB0732AD-7F86-4B29-ACFC-00D3B4F3FF0C}" dt="2019-01-02T01:06:05.991" v="572" actId="478"/>
          <ac:spMkLst>
            <pc:docMk/>
            <pc:sldMk cId="3346674703" sldId="371"/>
            <ac:spMk id="4" creationId="{00000000-0000-0000-0000-000000000000}"/>
          </ac:spMkLst>
        </pc:spChg>
      </pc:sldChg>
      <pc:sldChg chg="modSp add">
        <pc:chgData name="Abdullah Al Mamun" userId="7b5ef901-f473-404d-ae81-8f91a9a08898" providerId="ADAL" clId="{FB0732AD-7F86-4B29-ACFC-00D3B4F3FF0C}" dt="2019-01-02T01:12:01.277" v="620" actId="1076"/>
        <pc:sldMkLst>
          <pc:docMk/>
          <pc:sldMk cId="3566676823" sldId="372"/>
        </pc:sldMkLst>
        <pc:spChg chg="mod">
          <ac:chgData name="Abdullah Al Mamun" userId="7b5ef901-f473-404d-ae81-8f91a9a08898" providerId="ADAL" clId="{FB0732AD-7F86-4B29-ACFC-00D3B4F3FF0C}" dt="2019-01-02T00:57:02.983" v="543" actId="20577"/>
          <ac:spMkLst>
            <pc:docMk/>
            <pc:sldMk cId="3566676823" sldId="372"/>
            <ac:spMk id="5122" creationId="{00000000-0000-0000-0000-000000000000}"/>
          </ac:spMkLst>
        </pc:spChg>
        <pc:spChg chg="mod">
          <ac:chgData name="Abdullah Al Mamun" userId="7b5ef901-f473-404d-ae81-8f91a9a08898" providerId="ADAL" clId="{FB0732AD-7F86-4B29-ACFC-00D3B4F3FF0C}" dt="2019-01-02T01:12:01.277" v="620" actId="1076"/>
          <ac:spMkLst>
            <pc:docMk/>
            <pc:sldMk cId="3566676823" sldId="372"/>
            <ac:spMk id="5123" creationId="{00000000-0000-0000-0000-000000000000}"/>
          </ac:spMkLst>
        </pc:spChg>
      </pc:sldChg>
      <pc:sldChg chg="addSp delSp modSp add">
        <pc:chgData name="Abdullah Al Mamun" userId="7b5ef901-f473-404d-ae81-8f91a9a08898" providerId="ADAL" clId="{FB0732AD-7F86-4B29-ACFC-00D3B4F3FF0C}" dt="2019-01-02T01:02:08.363" v="569" actId="14100"/>
        <pc:sldMkLst>
          <pc:docMk/>
          <pc:sldMk cId="1113758180" sldId="373"/>
        </pc:sldMkLst>
        <pc:spChg chg="add del mod">
          <ac:chgData name="Abdullah Al Mamun" userId="7b5ef901-f473-404d-ae81-8f91a9a08898" providerId="ADAL" clId="{FB0732AD-7F86-4B29-ACFC-00D3B4F3FF0C}" dt="2019-01-02T01:01:26.686" v="564" actId="478"/>
          <ac:spMkLst>
            <pc:docMk/>
            <pc:sldMk cId="1113758180" sldId="373"/>
            <ac:spMk id="3" creationId="{9C65BC82-36E7-421C-943D-A23BFE65EBD6}"/>
          </ac:spMkLst>
        </pc:spChg>
        <pc:spChg chg="del">
          <ac:chgData name="Abdullah Al Mamun" userId="7b5ef901-f473-404d-ae81-8f91a9a08898" providerId="ADAL" clId="{FB0732AD-7F86-4B29-ACFC-00D3B4F3FF0C}" dt="2019-01-02T01:01:24.526" v="563" actId="478"/>
          <ac:spMkLst>
            <pc:docMk/>
            <pc:sldMk cId="1113758180" sldId="373"/>
            <ac:spMk id="5123" creationId="{00000000-0000-0000-0000-000000000000}"/>
          </ac:spMkLst>
        </pc:spChg>
        <pc:picChg chg="add mod">
          <ac:chgData name="Abdullah Al Mamun" userId="7b5ef901-f473-404d-ae81-8f91a9a08898" providerId="ADAL" clId="{FB0732AD-7F86-4B29-ACFC-00D3B4F3FF0C}" dt="2019-01-02T01:02:08.363" v="569" actId="14100"/>
          <ac:picMkLst>
            <pc:docMk/>
            <pc:sldMk cId="1113758180" sldId="373"/>
            <ac:picMk id="6" creationId="{28145677-8230-4D9E-AF3E-B2286F65A6FA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71C06-530D-469F-A1BA-41779AB85BD4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A431A8-FCA0-4CBE-ABAB-A78DBAEF83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64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C147D-9612-40AB-A76B-7FCAD55CD87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104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/>
              <a:t>We</a:t>
            </a:r>
            <a:r>
              <a:rPr lang="en-GB" b="0" i="0" baseline="0" dirty="0"/>
              <a:t> would only look at the classical and modern theories in this module, Behavioural and Quantitative schools would be covered in the other modules.</a:t>
            </a:r>
            <a:endParaRPr lang="en-GB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C147D-9612-40AB-A76B-7FCAD55CD87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371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3707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Discussion </a:t>
            </a:r>
            <a:br>
              <a:rPr lang="en-GB" dirty="0"/>
            </a:br>
            <a:r>
              <a:rPr lang="en-GB" dirty="0"/>
              <a:t>1- Theory</a:t>
            </a:r>
            <a:br>
              <a:rPr lang="en-GB" dirty="0"/>
            </a:br>
            <a:r>
              <a:rPr lang="en-GB" dirty="0"/>
              <a:t>2..</a:t>
            </a:r>
            <a:r>
              <a:rPr lang="en-GB" baseline="0" dirty="0"/>
              <a:t> W</a:t>
            </a:r>
            <a:r>
              <a:rPr lang="en-GB" dirty="0"/>
              <a:t>hat do you agree with</a:t>
            </a:r>
            <a:br>
              <a:rPr lang="en-GB" dirty="0"/>
            </a:br>
            <a:r>
              <a:rPr lang="en-GB" dirty="0"/>
              <a:t>3. Application in your or a work place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C147D-9612-40AB-A76B-7FCAD55CD87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783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036D78-D66C-4B02-BD34-F26F96F66CBA}" type="slidenum">
              <a:rPr lang="en-US" altLang="en-US">
                <a:solidFill>
                  <a:prstClr val="black"/>
                </a:solidFill>
              </a:rPr>
              <a:pPr/>
              <a:t>11</a:t>
            </a:fld>
            <a:endParaRPr lang="en-US" altLang="en-US">
              <a:solidFill>
                <a:prstClr val="black"/>
              </a:solidFill>
            </a:endParaRPr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Taylor believed that the job of a manager was to plan and control work, and that there was a single most efficient way to do any job.</a:t>
            </a:r>
          </a:p>
          <a:p>
            <a:endParaRPr lang="en-US" altLang="en-US" dirty="0"/>
          </a:p>
          <a:p>
            <a:r>
              <a:rPr lang="en-US" altLang="en-US" dirty="0"/>
              <a:t>Used time and motion techniques to break down work processes and eliminate unnecessary actions</a:t>
            </a:r>
          </a:p>
          <a:p>
            <a:endParaRPr lang="en-US" altLang="en-US" dirty="0"/>
          </a:p>
          <a:p>
            <a:r>
              <a:rPr lang="en-US" altLang="en-US" dirty="0"/>
              <a:t>Laid the foundation for division of labour and mass production – later applied by Henry Ford</a:t>
            </a:r>
          </a:p>
          <a:p>
            <a:endParaRPr lang="en-US" altLang="en-US" dirty="0"/>
          </a:p>
          <a:p>
            <a:r>
              <a:rPr lang="en-US" altLang="en-US" dirty="0"/>
              <a:t>Argued for carefully selecting and training staff and provide additional opportunities for those that showed potential.</a:t>
            </a:r>
          </a:p>
          <a:p>
            <a:endParaRPr lang="en-US" altLang="en-US" dirty="0"/>
          </a:p>
          <a:p>
            <a:r>
              <a:rPr lang="en-US" altLang="en-US" dirty="0"/>
              <a:t>Outstanding workers had a chalk mark put on their bench – origins of benchmarking?</a:t>
            </a:r>
          </a:p>
          <a:p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851640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N.B:</a:t>
            </a:r>
            <a:r>
              <a:rPr lang="en-GB" b="1" baseline="0" dirty="0"/>
              <a:t> </a:t>
            </a:r>
            <a:r>
              <a:rPr lang="en-GB" baseline="0" dirty="0"/>
              <a:t>Speakers for each group would be selected randomly, so all group members ought to be prepared.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257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Chain of command:</a:t>
            </a:r>
            <a:r>
              <a:rPr lang="en-GB" sz="1200" dirty="0"/>
              <a:t> The chain of command or organizational hierarchy should be constructed in a way that information related to decision and works can flow effectively from top to bottom.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Division of labour</a:t>
            </a:r>
            <a:r>
              <a:rPr lang="en-GB" dirty="0"/>
              <a:t>: </a:t>
            </a:r>
            <a:r>
              <a:rPr lang="en-GB" sz="1200" dirty="0"/>
              <a:t>Division of labour specialization should be fixed and there should be a balance between power and responsibilities.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Selection and Promotion Based on Qualifications:</a:t>
            </a:r>
            <a:r>
              <a:rPr lang="en-GB" sz="1200" b="1" baseline="0" dirty="0"/>
              <a:t> </a:t>
            </a:r>
            <a:r>
              <a:rPr lang="en-GB" sz="1200" dirty="0"/>
              <a:t>The selection and promotion of workers should be based on equalization’s like; skills, experience, age. It should not be influenced by personal relations and benefits.</a:t>
            </a:r>
            <a:endParaRPr lang="en-GB" sz="1200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Formalised rules :</a:t>
            </a:r>
            <a:r>
              <a:rPr lang="en-GB" sz="1200" b="1" baseline="0" dirty="0"/>
              <a:t> </a:t>
            </a:r>
            <a:r>
              <a:rPr lang="en-GB" sz="1200" dirty="0"/>
              <a:t>There should be proper rules and regulations in the organization for running the organization.</a:t>
            </a:r>
            <a:r>
              <a:rPr lang="en-GB" sz="1200" baseline="0" dirty="0"/>
              <a:t> </a:t>
            </a:r>
            <a:r>
              <a:rPr lang="en-GB" sz="1200" dirty="0"/>
              <a:t>These rules should be followed in every step of the organization and they are equally applicable to every member of the organization.</a:t>
            </a:r>
          </a:p>
          <a:p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027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276760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Available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364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m/url?sa=i&amp;rct=j&amp;q=&amp;esrc=s&amp;source=images&amp;cd=&amp;cad=rja&amp;uact=8&amp;ved=2ahUKEwjQnbyLyrHeAhWlzoUKHUR3DgEQjRx6BAgBEAU&amp;url=https://katenasser.com/leadership-people-skills-question-vs-questioning-authority/&amp;psig=AOvVaw009OJJWKEhuBY_HcjIprC0&amp;ust=1541106181432942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KvZOv1rHeAhWHyIUKHTYgAwQQjRx6BAgBEAU&amp;url=https://www.techadvisor.co.uk/how-to/internet/how-fix-frozen-youtube-video-3511087/&amp;psig=AOvVaw21b9_VZO6VyQn0Xi_DOpQK&amp;ust=1541109485815996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d1jOwD-CTLI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google.com/url?sa=i&amp;rct=j&amp;q=&amp;esrc=s&amp;source=images&amp;cd=&amp;cad=rja&amp;uact=8&amp;ved=2ahUKEwjDotqj27HeAhWy34UKHV0TAmYQjRx6BAgBEAU&amp;url=https://www.bps.org.uk/news-and-policy/theres-psychological-case-paying-female-managers-more-male-managers-or-giving-them&amp;psig=AOvVaw3KJTW6jmLPclI8HeMrXLXe&amp;ust=1541110793331442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url?sa=i&amp;rct=j&amp;q=&amp;esrc=s&amp;source=images&amp;cd=&amp;cad=rja&amp;uact=8&amp;ved=2ahUKEwiq5Yjrx7HeAhXwzoUKHZ_uBicQjRx6BAgBEAU&amp;url=http://bimehshahr.com/rpt/viewer/src/_2F_printpage_2F_pageUrl_2F_http_3A2__2F2__2F2_bimehshahr_2E2_com_2F2_aboutus_2F2_page16_2F2_lang_2F2_Fa/lang/Fa.aspx&amp;psig=AOvVaw0kw8b0n7RTxdi-7R0xgrzk&amp;ust=1541105424983772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8D6DDD63-B6D0-4E63-BD49-651DBEFD36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768752" cy="216024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00"/>
                </a:solidFill>
              </a:rPr>
              <a:t>Week 8</a:t>
            </a:r>
          </a:p>
          <a:p>
            <a:r>
              <a:rPr lang="en-GB" sz="3600" b="1" dirty="0">
                <a:solidFill>
                  <a:srgbClr val="FFFF00"/>
                </a:solidFill>
              </a:rPr>
              <a:t>Theories of management</a:t>
            </a:r>
          </a:p>
          <a:p>
            <a:endParaRPr lang="en-GB" sz="3600" b="1" dirty="0">
              <a:solidFill>
                <a:srgbClr val="FFFF00"/>
              </a:solidFill>
            </a:endParaRPr>
          </a:p>
          <a:p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11A42AD-C9CB-4369-868A-52319A7749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txBody>
          <a:bodyPr>
            <a:normAutofit/>
          </a:bodyPr>
          <a:lstStyle/>
          <a:p>
            <a:r>
              <a:rPr lang="en-GB" sz="3600" b="1" dirty="0"/>
              <a:t>BMSW5101 Developing workplace critical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Management theories about?</a:t>
            </a:r>
            <a:endParaRPr lang="en-US" dirty="0"/>
          </a:p>
        </p:txBody>
      </p:sp>
      <p:pic>
        <p:nvPicPr>
          <p:cNvPr id="70658" name="Picture 2" descr="Image result for questioni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776" y="1700808"/>
            <a:ext cx="3810000" cy="35116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397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48680"/>
            <a:ext cx="8748463" cy="4680520"/>
          </a:xfrm>
        </p:spPr>
        <p:txBody>
          <a:bodyPr>
            <a:normAutofit/>
          </a:bodyPr>
          <a:lstStyle/>
          <a:p>
            <a:r>
              <a:rPr lang="en-GB" dirty="0"/>
              <a:t>Management theories are</a:t>
            </a:r>
            <a:br>
              <a:rPr lang="en-GB" dirty="0"/>
            </a:br>
            <a:r>
              <a:rPr lang="en-GB" dirty="0"/>
              <a:t>associated with organisational issues such as </a:t>
            </a:r>
            <a:r>
              <a:rPr lang="en-GB" dirty="0">
                <a:solidFill>
                  <a:srgbClr val="FF0000"/>
                </a:solidFill>
              </a:rPr>
              <a:t>motivation</a:t>
            </a:r>
            <a:r>
              <a:rPr lang="en-GB" dirty="0"/>
              <a:t>, </a:t>
            </a:r>
            <a:r>
              <a:rPr lang="en-GB" dirty="0">
                <a:solidFill>
                  <a:srgbClr val="FF0000"/>
                </a:solidFill>
              </a:rPr>
              <a:t>leadership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change</a:t>
            </a:r>
            <a:r>
              <a:rPr lang="en-GB" dirty="0"/>
              <a:t>, and their application to practical situations and problems.</a:t>
            </a:r>
          </a:p>
        </p:txBody>
      </p:sp>
    </p:spTree>
    <p:extLst>
      <p:ext uri="{BB962C8B-B14F-4D97-AF65-F5344CB8AC3E}">
        <p14:creationId xmlns:p14="http://schemas.microsoft.com/office/powerpoint/2010/main" val="648672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Why study management theories?</a:t>
            </a:r>
            <a:endParaRPr lang="en-US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176465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800" dirty="0"/>
              <a:t>Theories provide an understanding of what is experienced and a criteria for what is relevant.</a:t>
            </a:r>
          </a:p>
          <a:p>
            <a:pPr algn="just"/>
            <a:endParaRPr lang="en-US" sz="2800" dirty="0"/>
          </a:p>
          <a:p>
            <a:pPr algn="just"/>
            <a:r>
              <a:rPr lang="en-US" sz="2800" dirty="0"/>
              <a:t>Theories enable efficient communication resolving complex relationships with other people. </a:t>
            </a:r>
          </a:p>
          <a:p>
            <a:pPr algn="just"/>
            <a:endParaRPr lang="en-US" sz="2800" dirty="0"/>
          </a:p>
          <a:p>
            <a:pPr algn="just"/>
            <a:r>
              <a:rPr lang="en-US" sz="2800" dirty="0"/>
              <a:t>Theories challenge us – to keep learning about our world.  </a:t>
            </a:r>
          </a:p>
        </p:txBody>
      </p:sp>
    </p:spTree>
    <p:extLst>
      <p:ext uri="{BB962C8B-B14F-4D97-AF65-F5344CB8AC3E}">
        <p14:creationId xmlns:p14="http://schemas.microsoft.com/office/powerpoint/2010/main" val="1033364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200" dirty="0">
                <a:solidFill>
                  <a:schemeClr val="tx2"/>
                </a:solidFill>
              </a:rPr>
              <a:t>The Major Schools of Management Thought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08720"/>
            <a:ext cx="8640960" cy="4752528"/>
          </a:xfrm>
        </p:spPr>
        <p:txBody>
          <a:bodyPr rtlCol="0">
            <a:normAutofit/>
          </a:bodyPr>
          <a:lstStyle/>
          <a:p>
            <a:pPr marL="461772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/>
              <a:t>Classical management	theory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Scientific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Bureaucracy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Administrative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/>
              <a:t>Behavioural school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/>
              <a:t>Quantitative school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/>
              <a:t>Modern theory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Systems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Contingency </a:t>
            </a:r>
          </a:p>
          <a:p>
            <a:pPr marL="118872" indent="0" fontAlgn="auto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204864"/>
            <a:ext cx="4687416" cy="3158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375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 descr="Image result for video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428604"/>
            <a:ext cx="6943725" cy="3905251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07504" y="4653136"/>
            <a:ext cx="87154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Text : Lyon (2017)</a:t>
            </a:r>
          </a:p>
          <a:p>
            <a:r>
              <a:rPr lang="en-GB" dirty="0"/>
              <a:t>In reference list: Lyon,  A. (2017)</a:t>
            </a:r>
            <a:r>
              <a:rPr lang="en-US" b="1" dirty="0"/>
              <a:t> </a:t>
            </a:r>
            <a:r>
              <a:rPr lang="en-US" i="1" dirty="0"/>
              <a:t>Classical Management Theory. </a:t>
            </a:r>
            <a:r>
              <a:rPr lang="en-US" dirty="0"/>
              <a:t>[On line] Available at:</a:t>
            </a:r>
            <a:r>
              <a:rPr lang="en-US" i="1" dirty="0"/>
              <a:t> </a:t>
            </a:r>
            <a:r>
              <a:rPr lang="en-GB" i="1" dirty="0">
                <a:hlinkClick r:id="rId5"/>
              </a:rPr>
              <a:t>https://www.youtube.com/watch?v=d1jOwD-CTLI</a:t>
            </a:r>
            <a:r>
              <a:rPr lang="en-GB" i="1" dirty="0"/>
              <a:t> </a:t>
            </a:r>
            <a:r>
              <a:rPr lang="en-GB" dirty="0"/>
              <a:t>[accessed ________]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54133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57166"/>
            <a:ext cx="8640960" cy="551554"/>
          </a:xfrm>
        </p:spPr>
        <p:txBody>
          <a:bodyPr>
            <a:normAutofit/>
          </a:bodyPr>
          <a:lstStyle/>
          <a:p>
            <a:pPr algn="l"/>
            <a:r>
              <a:rPr lang="en-US" sz="2800" dirty="0">
                <a:solidFill>
                  <a:schemeClr val="tx2"/>
                </a:solidFill>
              </a:rPr>
              <a:t>Founding fathers of the classical management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92" y="5055518"/>
            <a:ext cx="8358214" cy="50006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/>
              <a:t>		    Webber		Taylor		Fayol</a:t>
            </a:r>
            <a:endParaRPr lang="en-US" dirty="0"/>
          </a:p>
        </p:txBody>
      </p:sp>
      <p:pic>
        <p:nvPicPr>
          <p:cNvPr id="7680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600" y="1196752"/>
            <a:ext cx="7191375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7478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637" y="1196752"/>
            <a:ext cx="7832726" cy="4319811"/>
          </a:xfr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Scientific management school </a:t>
            </a:r>
            <a:br>
              <a:rPr lang="en-GB" sz="2800" dirty="0"/>
            </a:br>
            <a:r>
              <a:rPr lang="en-GB" sz="2400" dirty="0"/>
              <a:t>Frederick. W. Taylor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4882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 descr="Related imag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lum bright="70000" contrast="-70000"/>
          </a:blip>
          <a:srcRect/>
          <a:stretch>
            <a:fillRect/>
          </a:stretch>
        </p:blipFill>
        <p:spPr bwMode="auto">
          <a:xfrm>
            <a:off x="0" y="188640"/>
            <a:ext cx="9144000" cy="5256583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1115616" y="2571744"/>
            <a:ext cx="70567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/>
              <a:t>The systematic training of workers in “</a:t>
            </a:r>
            <a:r>
              <a:rPr lang="en-US" b="1" dirty="0">
                <a:solidFill>
                  <a:srgbClr val="FF0000"/>
                </a:solidFill>
              </a:rPr>
              <a:t>the one best practice</a:t>
            </a:r>
            <a:r>
              <a:rPr lang="en-US" b="1" dirty="0"/>
              <a:t>” rather than allowing them personal discretion in their tasks. </a:t>
            </a:r>
          </a:p>
          <a:p>
            <a:pPr algn="just"/>
            <a:endParaRPr lang="en-US" b="1" dirty="0"/>
          </a:p>
          <a:p>
            <a:pPr algn="just"/>
            <a:r>
              <a:rPr lang="en-US" b="1" dirty="0"/>
              <a:t>Workload to be </a:t>
            </a:r>
            <a:r>
              <a:rPr lang="en-US" b="1" dirty="0">
                <a:solidFill>
                  <a:srgbClr val="FF0000"/>
                </a:solidFill>
              </a:rPr>
              <a:t>evenly shared </a:t>
            </a:r>
            <a:r>
              <a:rPr lang="en-US" b="1" dirty="0"/>
              <a:t>between the workers and management with management performing the science and instruction and the workers performing the labor, each group doing “</a:t>
            </a:r>
            <a:r>
              <a:rPr lang="en-US" b="1" dirty="0">
                <a:solidFill>
                  <a:srgbClr val="FF0000"/>
                </a:solidFill>
              </a:rPr>
              <a:t>the work for which it was best suited</a:t>
            </a:r>
            <a:r>
              <a:rPr lang="en-US" b="1" dirty="0"/>
              <a:t>”. </a:t>
            </a:r>
          </a:p>
          <a:p>
            <a:pPr algn="just"/>
            <a:r>
              <a:rPr lang="en-US" b="1" dirty="0"/>
              <a:t> 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643042" y="428604"/>
            <a:ext cx="5937755" cy="118872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br>
              <a:rPr lang="en-GB" dirty="0"/>
            </a:br>
            <a:r>
              <a:rPr lang="en-GB" sz="2400" dirty="0"/>
              <a:t> </a:t>
            </a:r>
            <a:r>
              <a:rPr lang="en-GB" sz="2700" dirty="0"/>
              <a:t>Scientific management school </a:t>
            </a:r>
            <a:br>
              <a:rPr lang="en-GB" sz="2700" dirty="0"/>
            </a:br>
            <a:r>
              <a:rPr lang="en-GB" sz="2200" dirty="0"/>
              <a:t>Frederick. W. Taylor</a:t>
            </a:r>
          </a:p>
        </p:txBody>
      </p:sp>
    </p:spTree>
    <p:extLst>
      <p:ext uri="{BB962C8B-B14F-4D97-AF65-F5344CB8AC3E}">
        <p14:creationId xmlns:p14="http://schemas.microsoft.com/office/powerpoint/2010/main" val="3374520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850106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Scientific management school </a:t>
            </a:r>
            <a:br>
              <a:rPr lang="en-GB" sz="2800" dirty="0"/>
            </a:br>
            <a:r>
              <a:rPr lang="en-GB" sz="2400" dirty="0"/>
              <a:t>Frederick. W. Taylor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2776"/>
            <a:ext cx="8784976" cy="4248472"/>
          </a:xfrm>
        </p:spPr>
        <p:txBody>
          <a:bodyPr>
            <a:normAutofit fontScale="70000" lnSpcReduction="20000"/>
          </a:bodyPr>
          <a:lstStyle/>
          <a:p>
            <a:pPr marL="342900" indent="-342900" algn="just">
              <a:buAutoNum type="arabicPeriod"/>
            </a:pPr>
            <a:r>
              <a:rPr lang="en-US" dirty="0"/>
              <a:t>Develop a </a:t>
            </a:r>
            <a:r>
              <a:rPr lang="en-US" dirty="0">
                <a:solidFill>
                  <a:srgbClr val="C00000"/>
                </a:solidFill>
              </a:rPr>
              <a:t>‘science of work’ </a:t>
            </a:r>
            <a:r>
              <a:rPr lang="en-US" dirty="0"/>
              <a:t>to replace old rule-of-thumb methods: pay and other rewards linked to </a:t>
            </a:r>
            <a:r>
              <a:rPr lang="en-US" dirty="0">
                <a:solidFill>
                  <a:srgbClr val="C00000"/>
                </a:solidFill>
              </a:rPr>
              <a:t>achievement</a:t>
            </a:r>
            <a:r>
              <a:rPr lang="en-US" dirty="0"/>
              <a:t> of ‘optimum goals’ – measures of work performance and output; failure to achieve these would in contrast result in loss of earnings. </a:t>
            </a:r>
          </a:p>
          <a:p>
            <a:pPr marL="342900" indent="-342900" algn="just">
              <a:buAutoNum type="arabicPeriod"/>
            </a:pPr>
            <a:endParaRPr lang="en-US" dirty="0"/>
          </a:p>
          <a:p>
            <a:pPr marL="342900" indent="-342900" algn="just">
              <a:buAutoNum type="arabicPeriod"/>
            </a:pPr>
            <a:r>
              <a:rPr lang="en-US" dirty="0"/>
              <a:t>Workers to be ‘</a:t>
            </a:r>
            <a:r>
              <a:rPr lang="en-US" dirty="0">
                <a:solidFill>
                  <a:srgbClr val="C00000"/>
                </a:solidFill>
              </a:rPr>
              <a:t>scientifically</a:t>
            </a:r>
            <a:r>
              <a:rPr lang="en-US" dirty="0"/>
              <a:t>’ selected and developed: training each to be ‘first-class’ at some specific task. </a:t>
            </a:r>
          </a:p>
          <a:p>
            <a:pPr marL="342900" indent="-342900" algn="just">
              <a:buAutoNum type="arabicPeriod"/>
            </a:pPr>
            <a:endParaRPr lang="en-US" dirty="0"/>
          </a:p>
          <a:p>
            <a:pPr marL="342900" indent="-342900" algn="just">
              <a:buAutoNum type="arabicPeriod"/>
            </a:pPr>
            <a:r>
              <a:rPr lang="en-US" dirty="0"/>
              <a:t>The ‘science of work’ to be brought together with scientifically selected and trained people to achieve the best results. </a:t>
            </a:r>
          </a:p>
          <a:p>
            <a:pPr marL="342900" indent="-342900" algn="just">
              <a:buAutoNum type="arabicPeriod"/>
            </a:pPr>
            <a:endParaRPr lang="en-US" dirty="0"/>
          </a:p>
          <a:p>
            <a:pPr marL="342900" indent="-342900" algn="just">
              <a:buAutoNum type="arabicPeriod"/>
            </a:pPr>
            <a:r>
              <a:rPr lang="en-US" dirty="0"/>
              <a:t>Work and responsibility to be divided </a:t>
            </a:r>
            <a:r>
              <a:rPr lang="en-US" dirty="0">
                <a:solidFill>
                  <a:srgbClr val="C00000"/>
                </a:solidFill>
              </a:rPr>
              <a:t>equally</a:t>
            </a:r>
            <a:r>
              <a:rPr lang="en-US" dirty="0"/>
              <a:t> between workers and management cooperating together in close interdependence</a:t>
            </a:r>
          </a:p>
        </p:txBody>
      </p:sp>
    </p:spTree>
    <p:extLst>
      <p:ext uri="{BB962C8B-B14F-4D97-AF65-F5344CB8AC3E}">
        <p14:creationId xmlns:p14="http://schemas.microsoft.com/office/powerpoint/2010/main" val="3562040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Scientific management school </a:t>
            </a:r>
            <a:br>
              <a:rPr lang="en-GB" sz="3200" dirty="0"/>
            </a:br>
            <a:r>
              <a:rPr lang="en-GB" sz="2800" dirty="0"/>
              <a:t>Frederick. W. Taylor</a:t>
            </a:r>
            <a:endParaRPr lang="en-US" altLang="en-US" sz="3200" dirty="0"/>
          </a:p>
        </p:txBody>
      </p:sp>
      <p:sp>
        <p:nvSpPr>
          <p:cNvPr id="79875" name="Rectangle 3"/>
          <p:cNvSpPr>
            <a:spLocks noGrp="1" noChangeArrowheads="1"/>
          </p:cNvSpPr>
          <p:nvPr>
            <p:ph idx="1"/>
          </p:nvPr>
        </p:nvSpPr>
        <p:spPr>
          <a:xfrm>
            <a:off x="166590" y="1172736"/>
            <a:ext cx="8810819" cy="3484983"/>
          </a:xfrm>
        </p:spPr>
        <p:txBody>
          <a:bodyPr>
            <a:normAutofit/>
          </a:bodyPr>
          <a:lstStyle/>
          <a:p>
            <a:r>
              <a:rPr lang="en-US" altLang="en-US" dirty="0"/>
              <a:t>Application of the Scientific Method to work:</a:t>
            </a:r>
          </a:p>
          <a:p>
            <a:endParaRPr lang="en-US" altLang="en-US" dirty="0"/>
          </a:p>
          <a:p>
            <a:pPr lvl="1"/>
            <a:r>
              <a:rPr lang="en-US" altLang="en-US" dirty="0"/>
              <a:t>Train the workers</a:t>
            </a:r>
          </a:p>
          <a:p>
            <a:pPr lvl="1"/>
            <a:r>
              <a:rPr lang="en-US" altLang="en-US" dirty="0"/>
              <a:t>Selection of the most capable workers</a:t>
            </a:r>
          </a:p>
          <a:p>
            <a:pPr lvl="1"/>
            <a:r>
              <a:rPr lang="en-US" altLang="en-US" dirty="0"/>
              <a:t>Provide resources to workers</a:t>
            </a:r>
          </a:p>
          <a:p>
            <a:pPr lvl="1"/>
            <a:r>
              <a:rPr lang="en-GB" altLang="en-US" dirty="0"/>
              <a:t>Provide fair pay incentives to workers</a:t>
            </a:r>
            <a:endParaRPr lang="en-GB" altLang="en-US" sz="2400" i="1" dirty="0"/>
          </a:p>
          <a:p>
            <a:endParaRPr lang="en-US" altLang="en-US" dirty="0"/>
          </a:p>
          <a:p>
            <a:pPr>
              <a:buFontTx/>
              <a:buNone/>
            </a:pPr>
            <a:endParaRPr lang="en-US" altLang="en-US" dirty="0"/>
          </a:p>
        </p:txBody>
      </p:sp>
      <p:pic>
        <p:nvPicPr>
          <p:cNvPr id="23554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020272" y="4378202"/>
            <a:ext cx="2109530" cy="13070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1859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926EE05-93CE-4715-B16B-2628325273A9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06/07/2020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3315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437C41-E408-456F-A720-BBC486FAB1D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3316" name="Title 1"/>
          <p:cNvSpPr>
            <a:spLocks noGrp="1"/>
          </p:cNvSpPr>
          <p:nvPr>
            <p:ph type="title" idx="4294967295"/>
          </p:nvPr>
        </p:nvSpPr>
        <p:spPr>
          <a:xfrm>
            <a:off x="445232" y="107493"/>
            <a:ext cx="8229600" cy="801227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C00000"/>
                </a:solidFill>
              </a:rPr>
              <a:t>Group activity</a:t>
            </a:r>
          </a:p>
        </p:txBody>
      </p:sp>
      <p:sp>
        <p:nvSpPr>
          <p:cNvPr id="13318" name="Slide Number Placeholder 3"/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4C610F3-ABC9-4000-8C3D-B6F7E6338925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457200" y="1124744"/>
            <a:ext cx="8363272" cy="374441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800" i="1" dirty="0"/>
          </a:p>
          <a:p>
            <a:endParaRPr lang="en-US" altLang="en-US" dirty="0"/>
          </a:p>
          <a:p>
            <a:pPr>
              <a:buFontTx/>
              <a:buNone/>
            </a:pPr>
            <a:endParaRPr lang="en-US" altLang="en-US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251520" y="1124745"/>
            <a:ext cx="8784976" cy="4104455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altLang="en-US" dirty="0"/>
              <a:t>Critically assess the scientific management theory and argue for or against its modern-day relevance and practicality.</a:t>
            </a:r>
          </a:p>
          <a:p>
            <a:pPr marL="0" indent="0" algn="just">
              <a:buNone/>
            </a:pPr>
            <a:endParaRPr lang="en-US" altLang="en-US" dirty="0"/>
          </a:p>
          <a:p>
            <a:pPr algn="just"/>
            <a:r>
              <a:rPr lang="en-US" altLang="en-US" dirty="0"/>
              <a:t>Consider using a critical thinking model</a:t>
            </a:r>
          </a:p>
          <a:p>
            <a:pPr algn="just"/>
            <a:r>
              <a:rPr lang="en-US" altLang="en-US" dirty="0"/>
              <a:t>Draw a conclusion</a:t>
            </a:r>
          </a:p>
          <a:p>
            <a:pPr marL="0" indent="0" algn="just">
              <a:buNone/>
            </a:pPr>
            <a:endParaRPr lang="en-US" altLang="en-US" dirty="0"/>
          </a:p>
          <a:p>
            <a:pPr marL="0" indent="0" algn="just">
              <a:buNone/>
            </a:pPr>
            <a:endParaRPr lang="en-US" altLang="en-US" sz="3600" dirty="0"/>
          </a:p>
          <a:p>
            <a:endParaRPr lang="en-US" altLang="en-US" sz="3600" dirty="0"/>
          </a:p>
          <a:p>
            <a:pPr>
              <a:buFontTx/>
              <a:buNone/>
            </a:pPr>
            <a:endParaRPr lang="en-US" altLang="en-US" sz="3600" dirty="0"/>
          </a:p>
        </p:txBody>
      </p:sp>
    </p:spTree>
    <p:extLst>
      <p:ext uri="{BB962C8B-B14F-4D97-AF65-F5344CB8AC3E}">
        <p14:creationId xmlns:p14="http://schemas.microsoft.com/office/powerpoint/2010/main" val="406840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utoUpdateAnimBg="0"/>
      <p:bldP spid="10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685" y="19675"/>
            <a:ext cx="897381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5400" dirty="0"/>
              <a:t>Bureaucratic theory.</a:t>
            </a:r>
          </a:p>
        </p:txBody>
      </p:sp>
      <p:pic>
        <p:nvPicPr>
          <p:cNvPr id="1026" name="Picture 2" descr="SOCIOLOGY - Max Weber - YouTube">
            <a:extLst>
              <a:ext uri="{FF2B5EF4-FFF2-40B4-BE49-F238E27FC236}">
                <a16:creationId xmlns:a16="http://schemas.microsoft.com/office/drawing/2014/main" id="{EB2E6567-E39D-4935-94F4-A1E80B083B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4" y="1052736"/>
            <a:ext cx="9109316" cy="4948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806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650291" cy="3816424"/>
          </a:xfrm>
        </p:spPr>
        <p:txBody>
          <a:bodyPr>
            <a:noAutofit/>
          </a:bodyPr>
          <a:lstStyle/>
          <a:p>
            <a:r>
              <a:rPr lang="en-GB" sz="2400" dirty="0"/>
              <a:t>Chain of Command </a:t>
            </a:r>
          </a:p>
          <a:p>
            <a:endParaRPr lang="en-GB" sz="2400" dirty="0"/>
          </a:p>
          <a:p>
            <a:r>
              <a:rPr lang="en-GB" sz="2400" dirty="0"/>
              <a:t>Division of Labour</a:t>
            </a:r>
          </a:p>
          <a:p>
            <a:endParaRPr lang="en-GB" sz="2400" dirty="0"/>
          </a:p>
          <a:p>
            <a:r>
              <a:rPr lang="en-GB" sz="2400" dirty="0"/>
              <a:t>Selection and Promotion Based on Qualifications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Formalised rules </a:t>
            </a:r>
          </a:p>
          <a:p>
            <a:endParaRPr lang="en-GB" sz="2400" dirty="0"/>
          </a:p>
          <a:p>
            <a:r>
              <a:rPr lang="en-GB" sz="2400" dirty="0"/>
              <a:t>Separation of personal and official property</a:t>
            </a:r>
          </a:p>
          <a:p>
            <a:endParaRPr lang="en-GB" sz="2400" b="1" dirty="0"/>
          </a:p>
        </p:txBody>
      </p:sp>
      <p:sp>
        <p:nvSpPr>
          <p:cNvPr id="2" name="Rectangle 1"/>
          <p:cNvSpPr/>
          <p:nvPr/>
        </p:nvSpPr>
        <p:spPr>
          <a:xfrm>
            <a:off x="0" y="332656"/>
            <a:ext cx="89738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tx2"/>
                </a:solidFill>
              </a:rPr>
              <a:t>Principles of Bureaucratic Management Approach</a:t>
            </a: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9885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685" y="19675"/>
            <a:ext cx="897381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Administrative theory.</a:t>
            </a:r>
          </a:p>
          <a:p>
            <a:pPr algn="ctr"/>
            <a:r>
              <a:rPr lang="en-GB" sz="2800" dirty="0"/>
              <a:t>Henri Fayol.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73782"/>
            <a:ext cx="8640960" cy="4542781"/>
          </a:xfrm>
        </p:spPr>
      </p:pic>
    </p:spTree>
    <p:extLst>
      <p:ext uri="{BB962C8B-B14F-4D97-AF65-F5344CB8AC3E}">
        <p14:creationId xmlns:p14="http://schemas.microsoft.com/office/powerpoint/2010/main" val="42062065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640960" cy="4450727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US" sz="2400" dirty="0">
                <a:solidFill>
                  <a:srgbClr val="C00000"/>
                </a:solidFill>
              </a:rPr>
              <a:t>Fayol</a:t>
            </a:r>
            <a:r>
              <a:rPr lang="en-US" sz="2400" dirty="0"/>
              <a:t> believed that management had five principle roles:</a:t>
            </a:r>
          </a:p>
          <a:p>
            <a:pPr algn="just">
              <a:buNone/>
            </a:pPr>
            <a:endParaRPr lang="en-US" sz="2400" dirty="0"/>
          </a:p>
          <a:p>
            <a:pPr algn="just">
              <a:buNone/>
            </a:pPr>
            <a:r>
              <a:rPr lang="en-US" sz="2400" dirty="0"/>
              <a:t>1. 	To forecast and plan - anticipating the future </a:t>
            </a:r>
          </a:p>
          <a:p>
            <a:pPr algn="just">
              <a:buNone/>
            </a:pPr>
            <a:r>
              <a:rPr lang="en-US" sz="2400" dirty="0"/>
              <a:t>2.	To organize - the development of the institution’s resources,</a:t>
            </a:r>
          </a:p>
          <a:p>
            <a:pPr algn="just">
              <a:buNone/>
            </a:pPr>
            <a:r>
              <a:rPr lang="en-US" sz="2400" dirty="0"/>
              <a:t>3.`To command - keeping the institution’s actions and processes running</a:t>
            </a:r>
          </a:p>
          <a:p>
            <a:pPr algn="just">
              <a:buNone/>
            </a:pPr>
            <a:r>
              <a:rPr lang="en-US" sz="2400" dirty="0"/>
              <a:t>4.	To co-ordinate - the alignment and harmonization of the group’s efforts</a:t>
            </a:r>
          </a:p>
          <a:p>
            <a:pPr algn="just">
              <a:buNone/>
            </a:pPr>
            <a:r>
              <a:rPr lang="en-US" sz="2400" dirty="0"/>
              <a:t>5.	To control - activities performed in accordance with appropriate rules and procedures</a:t>
            </a:r>
          </a:p>
        </p:txBody>
      </p:sp>
      <p:sp>
        <p:nvSpPr>
          <p:cNvPr id="2" name="Rectangle 1"/>
          <p:cNvSpPr/>
          <p:nvPr/>
        </p:nvSpPr>
        <p:spPr>
          <a:xfrm>
            <a:off x="13590" y="116632"/>
            <a:ext cx="9001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chemeClr val="tx2"/>
                </a:solidFill>
              </a:rPr>
              <a:t>Henri Fayol – administrative theory</a:t>
            </a:r>
          </a:p>
        </p:txBody>
      </p:sp>
    </p:spTree>
    <p:extLst>
      <p:ext uri="{BB962C8B-B14F-4D97-AF65-F5344CB8AC3E}">
        <p14:creationId xmlns:p14="http://schemas.microsoft.com/office/powerpoint/2010/main" val="409201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71536" y="2420888"/>
            <a:ext cx="760092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31673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 work read </a:t>
            </a:r>
            <a:endParaRPr lang="en-US" dirty="0"/>
          </a:p>
        </p:txBody>
      </p:sp>
      <p:pic>
        <p:nvPicPr>
          <p:cNvPr id="870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835696" y="1556792"/>
            <a:ext cx="5286411" cy="3740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0987320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7810</TotalTime>
  <Words>625</Words>
  <Application>Microsoft Office PowerPoint</Application>
  <PresentationFormat>On-screen Show (4:3)</PresentationFormat>
  <Paragraphs>107</Paragraphs>
  <Slides>18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ＭＳ Ｐゴシック</vt:lpstr>
      <vt:lpstr>ＭＳ Ｐゴシック</vt:lpstr>
      <vt:lpstr>Arial</vt:lpstr>
      <vt:lpstr>Calibri</vt:lpstr>
      <vt:lpstr>Myriad Pro</vt:lpstr>
      <vt:lpstr>Wingdings</vt:lpstr>
      <vt:lpstr>Wingdings 2</vt:lpstr>
      <vt:lpstr>20140311PresentationUWTSDTemplate</vt:lpstr>
      <vt:lpstr>BMSW5101 Developing workplace critical thinking</vt:lpstr>
      <vt:lpstr>What are Management theories about?</vt:lpstr>
      <vt:lpstr>Management theories are associated with organisational issues such as motivation, leadership and change, and their application to practical situations and problems.</vt:lpstr>
      <vt:lpstr>Why study management theories?</vt:lpstr>
      <vt:lpstr>The Major Schools of Management Thought</vt:lpstr>
      <vt:lpstr>PowerPoint Presentation</vt:lpstr>
      <vt:lpstr>Founding fathers of the classical management theory</vt:lpstr>
      <vt:lpstr>Scientific management school  Frederick. W. Taylor</vt:lpstr>
      <vt:lpstr>  Scientific management school  Frederick. W. Taylor</vt:lpstr>
      <vt:lpstr>Scientific management school  Frederick. W. Taylor</vt:lpstr>
      <vt:lpstr>Scientific management school  Frederick. W. Taylor</vt:lpstr>
      <vt:lpstr>Group activity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Home work read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Ernest Ovia</dc:creator>
  <cp:lastModifiedBy>Ernest Ovia</cp:lastModifiedBy>
  <cp:revision>317</cp:revision>
  <dcterms:created xsi:type="dcterms:W3CDTF">2015-04-14T15:21:28Z</dcterms:created>
  <dcterms:modified xsi:type="dcterms:W3CDTF">2020-07-06T12:14:32Z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