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4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auren James" initials="LJ" lastIdx="1" clrIdx="0">
    <p:extLst>
      <p:ext uri="{19B8F6BF-5375-455C-9EA6-DF929625EA0E}">
        <p15:presenceInfo xmlns:p15="http://schemas.microsoft.com/office/powerpoint/2012/main" userId="6c679d65daf1a7b0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4" autoAdjust="0"/>
    <p:restoredTop sz="94660"/>
  </p:normalViewPr>
  <p:slideViewPr>
    <p:cSldViewPr snapToGrid="0">
      <p:cViewPr varScale="1">
        <p:scale>
          <a:sx n="72" d="100"/>
          <a:sy n="72" d="100"/>
        </p:scale>
        <p:origin x="57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C0817-A112-4847-8014-A94B7D2A4EA3}" type="datetime1">
              <a:rPr lang="en-US" smtClean="0"/>
              <a:t>9/24/2019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0377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40893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0133998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0912327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9/24/2019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4682936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9/24/2019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7013525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9/24/2019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1115321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3120324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834268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9/24/2019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2893132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945930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80313133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8370099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79702524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575609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4400753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7363179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F6FA2B21-3FCD-4721-B95C-427943F61125}" type="datetime1">
              <a:rPr lang="en-US" smtClean="0"/>
              <a:t>9/24/2019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012678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  <p:sldLayoutId id="2147483688" r:id="rId14"/>
    <p:sldLayoutId id="2147483689" r:id="rId15"/>
    <p:sldLayoutId id="2147483690" r:id="rId16"/>
    <p:sldLayoutId id="2147483691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204EBEB-4E79-443B-AB82-8EFD884E32C5}"/>
              </a:ext>
            </a:extLst>
          </p:cNvPr>
          <p:cNvSpPr/>
          <p:nvPr/>
        </p:nvSpPr>
        <p:spPr>
          <a:xfrm>
            <a:off x="112932" y="44761"/>
            <a:ext cx="3488787" cy="238795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dirty="0"/>
          </a:p>
          <a:p>
            <a:pPr algn="ctr"/>
            <a:r>
              <a:rPr lang="en-GB" sz="1200" dirty="0"/>
              <a:t>My name is Lauren James, I am 33 years old and live in </a:t>
            </a:r>
            <a:r>
              <a:rPr lang="en-GB" sz="1200" dirty="0" err="1"/>
              <a:t>Bedwas</a:t>
            </a:r>
            <a:r>
              <a:rPr lang="en-GB" sz="1200" dirty="0"/>
              <a:t>, Caerphilly with my two children Matilda 6 and Sam 4. I am a family ambassador for the CATS foundation, a charity fighting against Tay-Sachs a disease my son Archie sadly passed away from at the age of two and a half. I am a calm and  empathetic person. 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C771D86-6842-4144-B7C4-4336EFD70876}"/>
              </a:ext>
            </a:extLst>
          </p:cNvPr>
          <p:cNvSpPr txBox="1"/>
          <p:nvPr/>
        </p:nvSpPr>
        <p:spPr>
          <a:xfrm>
            <a:off x="223546" y="118151"/>
            <a:ext cx="34887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 err="1"/>
              <a:t>Amdana</a:t>
            </a:r>
            <a:r>
              <a:rPr lang="en-GB" sz="1400" b="1" u="sng" dirty="0"/>
              <a:t> </a:t>
            </a:r>
            <a:r>
              <a:rPr lang="en-GB" sz="1400" b="1" u="sng" dirty="0" err="1"/>
              <a:t>i</a:t>
            </a:r>
            <a:endParaRPr lang="en-GB" sz="1400" b="1" u="sng" dirty="0"/>
          </a:p>
          <a:p>
            <a:r>
              <a:rPr lang="en-GB" sz="1400" b="1" u="sng" dirty="0"/>
              <a:t>About Me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27247FC5-9A3C-4853-BCDD-AE5AB8EC9A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932" y="2506110"/>
            <a:ext cx="3505504" cy="238795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DC883CD3-C83C-4023-86A9-8EB1A4090D56}"/>
              </a:ext>
            </a:extLst>
          </p:cNvPr>
          <p:cNvSpPr txBox="1"/>
          <p:nvPr/>
        </p:nvSpPr>
        <p:spPr>
          <a:xfrm>
            <a:off x="112931" y="2518384"/>
            <a:ext cx="3488787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u="sng" dirty="0" err="1"/>
              <a:t>Profiad</a:t>
            </a:r>
            <a:r>
              <a:rPr lang="en-GB" sz="1200" b="1" u="sng" dirty="0"/>
              <a:t> </a:t>
            </a:r>
            <a:r>
              <a:rPr lang="en-GB" sz="1200" b="1" u="sng" dirty="0" err="1"/>
              <a:t>addysgu</a:t>
            </a:r>
            <a:r>
              <a:rPr lang="en-GB" sz="1200" b="1" u="sng" dirty="0"/>
              <a:t> </a:t>
            </a:r>
            <a:r>
              <a:rPr lang="en-GB" sz="1200" b="1" u="sng" dirty="0" err="1"/>
              <a:t>blaenorol</a:t>
            </a:r>
            <a:endParaRPr lang="en-GB" sz="1200" b="1" u="sng" dirty="0"/>
          </a:p>
          <a:p>
            <a:r>
              <a:rPr lang="en-GB" sz="1200" b="1" u="sng" dirty="0"/>
              <a:t>Previous teaching experiences </a:t>
            </a:r>
          </a:p>
          <a:p>
            <a:r>
              <a:rPr lang="en-GB" sz="1200" dirty="0"/>
              <a:t>2 and a half years working as a learning support assistant within the ALN department of a secondary school, running my own literacy and mathematics intervention groups. Providing pastoral support, involved in the KS2/KS3 transition day. Assisting the teacher and pupils in lessons. </a:t>
            </a:r>
          </a:p>
          <a:p>
            <a:endParaRPr lang="en-GB" sz="1200" dirty="0"/>
          </a:p>
          <a:p>
            <a:r>
              <a:rPr lang="en-GB" sz="1200" dirty="0"/>
              <a:t>Spent one term as a teaching assistant in the nursery class of my local school. </a:t>
            </a:r>
          </a:p>
          <a:p>
            <a:endParaRPr lang="en-GB" dirty="0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FD98C07E-5EED-4E2B-BAD8-85196D4537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27048" y="118150"/>
            <a:ext cx="4156640" cy="2567899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790B48A9-DCB0-4E73-BD5B-5F3E3E50BE70}"/>
              </a:ext>
            </a:extLst>
          </p:cNvPr>
          <p:cNvSpPr txBox="1"/>
          <p:nvPr/>
        </p:nvSpPr>
        <p:spPr>
          <a:xfrm>
            <a:off x="7964983" y="351275"/>
            <a:ext cx="4114715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 err="1"/>
              <a:t>Rhesymau</a:t>
            </a:r>
            <a:r>
              <a:rPr lang="en-GB" sz="1400" b="1" u="sng" dirty="0"/>
              <a:t> </a:t>
            </a:r>
            <a:r>
              <a:rPr lang="en-GB" sz="1400" b="1" u="sng" dirty="0" err="1"/>
              <a:t>dros</a:t>
            </a:r>
            <a:r>
              <a:rPr lang="en-GB" sz="1400" b="1" u="sng" dirty="0"/>
              <a:t> </a:t>
            </a:r>
            <a:r>
              <a:rPr lang="en-GB" sz="1400" b="1" u="sng" dirty="0" err="1"/>
              <a:t>ddewis</a:t>
            </a:r>
            <a:r>
              <a:rPr lang="en-GB" sz="1400" b="1" u="sng" dirty="0"/>
              <a:t> </a:t>
            </a:r>
            <a:r>
              <a:rPr lang="en-GB" sz="1400" b="1" u="sng" dirty="0" err="1"/>
              <a:t>addysgu</a:t>
            </a:r>
            <a:r>
              <a:rPr lang="en-GB" sz="1400" b="1" u="sng" dirty="0"/>
              <a:t> </a:t>
            </a:r>
            <a:r>
              <a:rPr lang="en-GB" sz="1400" b="1" u="sng" dirty="0" err="1"/>
              <a:t>fel</a:t>
            </a:r>
            <a:r>
              <a:rPr lang="en-GB" sz="1400" b="1" u="sng" dirty="0"/>
              <a:t> </a:t>
            </a:r>
            <a:r>
              <a:rPr lang="en-GB" sz="1400" b="1" u="sng" dirty="0" err="1"/>
              <a:t>proffesiwn</a:t>
            </a:r>
            <a:endParaRPr lang="en-GB" sz="1400" b="1" u="sng" dirty="0"/>
          </a:p>
          <a:p>
            <a:r>
              <a:rPr lang="en-GB" sz="1400" b="1" u="sng" dirty="0"/>
              <a:t>Reasons for entering the teaching profession </a:t>
            </a:r>
          </a:p>
          <a:p>
            <a:endParaRPr lang="en-GB" sz="1100" dirty="0"/>
          </a:p>
          <a:p>
            <a:pPr marL="228600" indent="-228600">
              <a:buAutoNum type="arabicParenR"/>
            </a:pPr>
            <a:r>
              <a:rPr lang="en-GB" sz="1100" dirty="0"/>
              <a:t>I have always been passionate about teaching </a:t>
            </a:r>
          </a:p>
          <a:p>
            <a:pPr marL="228600" indent="-228600">
              <a:buAutoNum type="arabicParenR"/>
            </a:pPr>
            <a:r>
              <a:rPr lang="en-GB" sz="1100" dirty="0"/>
              <a:t>I have been influenced by previous teachers enthusiasm and commitment to teaching </a:t>
            </a:r>
          </a:p>
          <a:p>
            <a:pPr marL="228600" indent="-228600">
              <a:buAutoNum type="arabicParenR"/>
            </a:pPr>
            <a:r>
              <a:rPr lang="en-GB" sz="1100" dirty="0"/>
              <a:t>I want o be able to make a positive impact on children’s education and learning</a:t>
            </a:r>
          </a:p>
          <a:p>
            <a:pPr marL="228600" indent="-228600">
              <a:buAutoNum type="arabicParenR"/>
            </a:pPr>
            <a:r>
              <a:rPr lang="en-GB" sz="1100" dirty="0"/>
              <a:t>Give children the opportunity to enjoy education whilst enjoying lessons. 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D918A36B-7853-4111-8D3B-8CD1DAA16A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0559" y="4729515"/>
            <a:ext cx="4156639" cy="2010334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9B5B33C0-C8D5-40A4-8E7B-A15741A16A2F}"/>
              </a:ext>
            </a:extLst>
          </p:cNvPr>
          <p:cNvSpPr txBox="1"/>
          <p:nvPr/>
        </p:nvSpPr>
        <p:spPr>
          <a:xfrm>
            <a:off x="3853529" y="4764622"/>
            <a:ext cx="393412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u="sng" dirty="0"/>
              <a:t>Y math o </a:t>
            </a:r>
            <a:r>
              <a:rPr lang="en-GB" sz="1200" b="1" u="sng" dirty="0" err="1"/>
              <a:t>athro</a:t>
            </a:r>
            <a:r>
              <a:rPr lang="en-GB" sz="1200" b="1" u="sng" dirty="0"/>
              <a:t> </a:t>
            </a:r>
            <a:r>
              <a:rPr lang="en-GB" sz="1200" b="1" u="sng" dirty="0" err="1"/>
              <a:t>hoffaf</a:t>
            </a:r>
            <a:r>
              <a:rPr lang="en-GB" sz="1200" b="1" u="sng" dirty="0"/>
              <a:t> bod</a:t>
            </a:r>
          </a:p>
          <a:p>
            <a:r>
              <a:rPr lang="en-GB" sz="1200" b="1" u="sng" dirty="0"/>
              <a:t>The kind of teacher I aspire to be</a:t>
            </a:r>
          </a:p>
          <a:p>
            <a:endParaRPr lang="en-GB" sz="1200" dirty="0"/>
          </a:p>
          <a:p>
            <a:pPr marL="228600" indent="-228600">
              <a:buAutoNum type="arabicParenR"/>
            </a:pPr>
            <a:r>
              <a:rPr lang="en-GB" sz="1200" dirty="0"/>
              <a:t>I aspire to be a teacher children remember. </a:t>
            </a:r>
          </a:p>
          <a:p>
            <a:pPr marL="228600" indent="-228600">
              <a:buAutoNum type="arabicParenR"/>
            </a:pPr>
            <a:r>
              <a:rPr lang="en-GB" sz="1200" dirty="0"/>
              <a:t>I want to help child learn and enjoy education </a:t>
            </a:r>
          </a:p>
          <a:p>
            <a:pPr marL="228600" indent="-228600">
              <a:buAutoNum type="arabicParenR"/>
            </a:pPr>
            <a:r>
              <a:rPr lang="en-GB" sz="1200" dirty="0"/>
              <a:t> Helping children of all social and economic backgrounds with their learning but also their social and emotional development. </a:t>
            </a: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FCC90589-A3E8-4369-8088-A861A56A2D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37195" y="2898772"/>
            <a:ext cx="4089853" cy="1737327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64B893A5-04B7-4831-9F75-23466AF3DA69}"/>
              </a:ext>
            </a:extLst>
          </p:cNvPr>
          <p:cNvSpPr txBox="1"/>
          <p:nvPr/>
        </p:nvSpPr>
        <p:spPr>
          <a:xfrm>
            <a:off x="3733688" y="2898772"/>
            <a:ext cx="361008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u="sng" dirty="0" err="1"/>
              <a:t>Meysydd</a:t>
            </a:r>
            <a:r>
              <a:rPr lang="en-GB" sz="1200" b="1" u="sng" dirty="0"/>
              <a:t> / </a:t>
            </a:r>
            <a:r>
              <a:rPr lang="en-GB" sz="1200" b="1" u="sng" dirty="0" err="1"/>
              <a:t>pynciau</a:t>
            </a:r>
            <a:r>
              <a:rPr lang="en-GB" sz="1200" b="1" u="sng" dirty="0"/>
              <a:t> </a:t>
            </a:r>
            <a:r>
              <a:rPr lang="en-GB" sz="1200" b="1" u="sng" dirty="0" err="1"/>
              <a:t>medraf</a:t>
            </a:r>
            <a:r>
              <a:rPr lang="en-GB" sz="1200" b="1" u="sng" dirty="0"/>
              <a:t> </a:t>
            </a:r>
            <a:r>
              <a:rPr lang="en-GB" sz="1200" b="1" u="sng" dirty="0" err="1"/>
              <a:t>eu</a:t>
            </a:r>
            <a:r>
              <a:rPr lang="en-GB" sz="1200" b="1" u="sng" dirty="0"/>
              <a:t> </a:t>
            </a:r>
            <a:r>
              <a:rPr lang="en-GB" sz="1200" b="1" u="sng" dirty="0" err="1"/>
              <a:t>haddysgu</a:t>
            </a:r>
            <a:endParaRPr lang="en-GB" sz="1200" b="1" u="sng" dirty="0"/>
          </a:p>
          <a:p>
            <a:r>
              <a:rPr lang="en-GB" sz="1200" b="1" u="sng" dirty="0"/>
              <a:t>Areas / subjects I could teach</a:t>
            </a:r>
          </a:p>
          <a:p>
            <a:endParaRPr lang="en-GB" sz="1200" b="1" u="sng" dirty="0"/>
          </a:p>
          <a:p>
            <a:r>
              <a:rPr lang="en-GB" sz="1200" dirty="0"/>
              <a:t>I enjoy all subjects but I would say my strengths lie within History, Religious Education and English.  I am happy to and excited to get involved in all subjects across the curriculum.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27247FC5-9A3C-4853-BCDD-AE5AB8EC9A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932" y="4987555"/>
            <a:ext cx="3505504" cy="1752294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DC883CD3-C83C-4023-86A9-8EB1A4090D56}"/>
              </a:ext>
            </a:extLst>
          </p:cNvPr>
          <p:cNvSpPr txBox="1"/>
          <p:nvPr/>
        </p:nvSpPr>
        <p:spPr>
          <a:xfrm>
            <a:off x="104787" y="5017877"/>
            <a:ext cx="348878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u="sng" dirty="0" err="1"/>
              <a:t>Cefndir</a:t>
            </a:r>
            <a:r>
              <a:rPr lang="en-GB" sz="1200" b="1" u="sng" dirty="0"/>
              <a:t> </a:t>
            </a:r>
            <a:r>
              <a:rPr lang="en-GB" sz="1200" b="1" u="sng" dirty="0" err="1"/>
              <a:t>academaidd</a:t>
            </a:r>
            <a:endParaRPr lang="en-GB" sz="1200" b="1" u="sng" dirty="0"/>
          </a:p>
          <a:p>
            <a:r>
              <a:rPr lang="en-GB" sz="1200" b="1" u="sng" dirty="0"/>
              <a:t>Academic history</a:t>
            </a:r>
            <a:endParaRPr lang="en-GB" sz="1200" dirty="0"/>
          </a:p>
          <a:p>
            <a:r>
              <a:rPr lang="en-GB" sz="1200" dirty="0"/>
              <a:t>Graduated from Swansea University with a BA Hons in History </a:t>
            </a:r>
          </a:p>
          <a:p>
            <a:endParaRPr lang="en-GB" sz="1200" dirty="0"/>
          </a:p>
          <a:p>
            <a:r>
              <a:rPr lang="en-GB" sz="1200" dirty="0"/>
              <a:t>A levels in History, Psychology and Religious Studies </a:t>
            </a:r>
          </a:p>
          <a:p>
            <a:endParaRPr lang="en-GB" sz="1200" dirty="0"/>
          </a:p>
          <a:p>
            <a:r>
              <a:rPr lang="en-GB" sz="1200" dirty="0"/>
              <a:t>11 GCSE’S A-C </a:t>
            </a:r>
          </a:p>
          <a:p>
            <a:endParaRPr lang="en-GB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D736B41-087B-4E62-8914-6ED9EA2E4C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9050" y="118151"/>
            <a:ext cx="3716630" cy="267208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DD8C919-1EEB-4075-996E-60E901C5A6A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27665" y="3767038"/>
            <a:ext cx="3716630" cy="286343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BBEA92E-6D2B-4DC6-ACA4-FAB310504774}"/>
              </a:ext>
            </a:extLst>
          </p:cNvPr>
          <p:cNvSpPr txBox="1"/>
          <p:nvPr/>
        </p:nvSpPr>
        <p:spPr>
          <a:xfrm>
            <a:off x="8212451" y="2817259"/>
            <a:ext cx="36197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Lauren James </a:t>
            </a:r>
          </a:p>
        </p:txBody>
      </p:sp>
    </p:spTree>
    <p:extLst>
      <p:ext uri="{BB962C8B-B14F-4D97-AF65-F5344CB8AC3E}">
        <p14:creationId xmlns:p14="http://schemas.microsoft.com/office/powerpoint/2010/main" val="1084158819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268</TotalTime>
  <Words>328</Words>
  <Application>Microsoft Office PowerPoint</Application>
  <PresentationFormat>Widescreen</PresentationFormat>
  <Paragraphs>34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Century Gothic</vt:lpstr>
      <vt:lpstr>Wingdings 3</vt:lpstr>
      <vt:lpstr>Slice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jack Davies</dc:creator>
  <cp:lastModifiedBy>Lauren Watson</cp:lastModifiedBy>
  <cp:revision>13</cp:revision>
  <dcterms:created xsi:type="dcterms:W3CDTF">2019-09-05T20:58:34Z</dcterms:created>
  <dcterms:modified xsi:type="dcterms:W3CDTF">2019-09-24T18:36:45Z</dcterms:modified>
</cp:coreProperties>
</file>