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4" r:id="rId1"/>
  </p:sldMasterIdLst>
  <p:notesMasterIdLst>
    <p:notesMasterId r:id="rId12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</p:sldIdLst>
  <p:sldSz cx="9144000" cy="5143500" type="screen16x9"/>
  <p:notesSz cx="6858000" cy="9144000"/>
  <p:embeddedFontLst>
    <p:embeddedFont>
      <p:font typeface="Nunito Light" pitchFamily="2" charset="77"/>
      <p:regular r:id="rId13"/>
    </p:embeddedFont>
    <p:embeddedFont>
      <p:font typeface="Poppins" pitchFamily="2" charset="77"/>
      <p:regular r:id="rId14"/>
      <p:bold r:id="rId15"/>
      <p:italic r:id="rId16"/>
      <p:boldItalic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A9AEA3C-2DF7-4AD8-811A-821619AF616A}">
  <a:tblStyle styleId="{6A9AEA3C-2DF7-4AD8-811A-821619AF616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9568" autoAdjust="0"/>
  </p:normalViewPr>
  <p:slideViewPr>
    <p:cSldViewPr snapToGrid="0">
      <p:cViewPr varScale="1">
        <p:scale>
          <a:sx n="138" d="100"/>
          <a:sy n="138" d="100"/>
        </p:scale>
        <p:origin x="904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258c45ede3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258c45ede3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4" name="Google Shape;394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6" name="Google Shape;406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4" name="Google Shape;414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54dda1946d_6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54dda1946d_6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gd5260bdd85_0_2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9" name="Google Shape;439;gd5260bdd85_0_2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Google Shape;486;g1e4de631bb1_1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7" name="Google Shape;487;g1e4de631bb1_1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g1e4de631bb1_1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Google Shape;496;g1e4de631bb1_1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3" name="Google Shape;533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845850"/>
            <a:ext cx="3858900" cy="262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624750"/>
            <a:ext cx="2845200" cy="6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-694810" y="352803"/>
            <a:ext cx="1126117" cy="1126145"/>
          </a:xfrm>
          <a:custGeom>
            <a:avLst/>
            <a:gdLst/>
            <a:ahLst/>
            <a:cxnLst/>
            <a:rect l="l" t="t" r="r" b="b"/>
            <a:pathLst>
              <a:path w="41581" h="41582" extrusionOk="0">
                <a:moveTo>
                  <a:pt x="20790" y="5049"/>
                </a:moveTo>
                <a:cubicBezTo>
                  <a:pt x="29469" y="5049"/>
                  <a:pt x="36531" y="12110"/>
                  <a:pt x="36531" y="20790"/>
                </a:cubicBezTo>
                <a:cubicBezTo>
                  <a:pt x="36531" y="29470"/>
                  <a:pt x="29469" y="36531"/>
                  <a:pt x="20790" y="36531"/>
                </a:cubicBezTo>
                <a:cubicBezTo>
                  <a:pt x="12110" y="36531"/>
                  <a:pt x="5048" y="29470"/>
                  <a:pt x="5048" y="20790"/>
                </a:cubicBezTo>
                <a:cubicBezTo>
                  <a:pt x="5048" y="12110"/>
                  <a:pt x="12110" y="5049"/>
                  <a:pt x="20790" y="5049"/>
                </a:cubicBezTo>
                <a:close/>
                <a:moveTo>
                  <a:pt x="20790" y="1"/>
                </a:moveTo>
                <a:cubicBezTo>
                  <a:pt x="9326" y="1"/>
                  <a:pt x="0" y="9326"/>
                  <a:pt x="0" y="20790"/>
                </a:cubicBezTo>
                <a:cubicBezTo>
                  <a:pt x="0" y="32254"/>
                  <a:pt x="9326" y="41581"/>
                  <a:pt x="20790" y="41581"/>
                </a:cubicBezTo>
                <a:cubicBezTo>
                  <a:pt x="32253" y="41581"/>
                  <a:pt x="41581" y="32254"/>
                  <a:pt x="41581" y="20790"/>
                </a:cubicBezTo>
                <a:cubicBezTo>
                  <a:pt x="41581" y="9326"/>
                  <a:pt x="32253" y="1"/>
                  <a:pt x="2079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pic" idx="2"/>
          </p:nvPr>
        </p:nvSpPr>
        <p:spPr>
          <a:xfrm>
            <a:off x="5030400" y="796100"/>
            <a:ext cx="3400500" cy="3550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Google Shape;13;p2"/>
          <p:cNvSpPr/>
          <p:nvPr/>
        </p:nvSpPr>
        <p:spPr>
          <a:xfrm rot="-428058">
            <a:off x="-1282106" y="4239440"/>
            <a:ext cx="5963070" cy="3165449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1"/>
          </p:nvPr>
        </p:nvSpPr>
        <p:spPr>
          <a:xfrm>
            <a:off x="4973685" y="2706300"/>
            <a:ext cx="3019800" cy="114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ubTitle" idx="2"/>
          </p:nvPr>
        </p:nvSpPr>
        <p:spPr>
          <a:xfrm>
            <a:off x="1150515" y="2706300"/>
            <a:ext cx="3019800" cy="114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ubTitle" idx="3"/>
          </p:nvPr>
        </p:nvSpPr>
        <p:spPr>
          <a:xfrm>
            <a:off x="1150517" y="2223600"/>
            <a:ext cx="3019800" cy="55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ubTitle" idx="4"/>
          </p:nvPr>
        </p:nvSpPr>
        <p:spPr>
          <a:xfrm>
            <a:off x="4973683" y="2223600"/>
            <a:ext cx="3019800" cy="55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34" name="Google Shape;34;p5"/>
          <p:cNvSpPr/>
          <p:nvPr/>
        </p:nvSpPr>
        <p:spPr>
          <a:xfrm rot="-2949463">
            <a:off x="5434718" y="4017059"/>
            <a:ext cx="4905828" cy="2604220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" name="Google Shape;35;p5"/>
          <p:cNvGrpSpPr/>
          <p:nvPr/>
        </p:nvGrpSpPr>
        <p:grpSpPr>
          <a:xfrm>
            <a:off x="134550" y="539503"/>
            <a:ext cx="9581915" cy="4487153"/>
            <a:chOff x="134550" y="539503"/>
            <a:chExt cx="9581915" cy="4487153"/>
          </a:xfrm>
        </p:grpSpPr>
        <p:sp>
          <p:nvSpPr>
            <p:cNvPr id="36" name="Google Shape;36;p5"/>
            <p:cNvSpPr/>
            <p:nvPr/>
          </p:nvSpPr>
          <p:spPr>
            <a:xfrm>
              <a:off x="134550" y="4181338"/>
              <a:ext cx="852563" cy="845317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5"/>
            <p:cNvSpPr/>
            <p:nvPr/>
          </p:nvSpPr>
          <p:spPr>
            <a:xfrm>
              <a:off x="8590347" y="539503"/>
              <a:ext cx="1126117" cy="112614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/>
          <p:nvPr/>
        </p:nvSpPr>
        <p:spPr>
          <a:xfrm rot="6412145">
            <a:off x="7557025" y="3507632"/>
            <a:ext cx="3030117" cy="1608514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" name="Google Shape;41;p6"/>
          <p:cNvGrpSpPr/>
          <p:nvPr/>
        </p:nvGrpSpPr>
        <p:grpSpPr>
          <a:xfrm>
            <a:off x="-512099" y="38240"/>
            <a:ext cx="10156446" cy="2431955"/>
            <a:chOff x="-512099" y="38240"/>
            <a:chExt cx="10156446" cy="2431955"/>
          </a:xfrm>
        </p:grpSpPr>
        <p:sp>
          <p:nvSpPr>
            <p:cNvPr id="42" name="Google Shape;42;p6"/>
            <p:cNvSpPr/>
            <p:nvPr/>
          </p:nvSpPr>
          <p:spPr>
            <a:xfrm>
              <a:off x="8633211" y="38240"/>
              <a:ext cx="1011136" cy="1002542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6"/>
            <p:cNvSpPr/>
            <p:nvPr/>
          </p:nvSpPr>
          <p:spPr>
            <a:xfrm>
              <a:off x="-512099" y="1459025"/>
              <a:ext cx="1011146" cy="1011170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720000" y="794963"/>
            <a:ext cx="4294800" cy="125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subTitle" idx="1"/>
          </p:nvPr>
        </p:nvSpPr>
        <p:spPr>
          <a:xfrm>
            <a:off x="720000" y="2050238"/>
            <a:ext cx="4294800" cy="229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>
            <a:spLocks noGrp="1"/>
          </p:cNvSpPr>
          <p:nvPr>
            <p:ph type="pic" idx="2"/>
          </p:nvPr>
        </p:nvSpPr>
        <p:spPr>
          <a:xfrm>
            <a:off x="5172175" y="942450"/>
            <a:ext cx="3258600" cy="32586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8" name="Google Shape;48;p7"/>
          <p:cNvSpPr/>
          <p:nvPr/>
        </p:nvSpPr>
        <p:spPr>
          <a:xfrm rot="-9819218" flipH="1">
            <a:off x="-2145173" y="3985734"/>
            <a:ext cx="3275397" cy="1738719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-684926" y="-485104"/>
            <a:ext cx="7445592" cy="2052199"/>
            <a:chOff x="-684926" y="-485104"/>
            <a:chExt cx="7445592" cy="2052199"/>
          </a:xfrm>
        </p:grpSpPr>
        <p:sp>
          <p:nvSpPr>
            <p:cNvPr id="50" name="Google Shape;50;p7"/>
            <p:cNvSpPr/>
            <p:nvPr/>
          </p:nvSpPr>
          <p:spPr>
            <a:xfrm>
              <a:off x="5774850" y="-485104"/>
              <a:ext cx="985816" cy="977438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>
              <a:off x="-684926" y="539500"/>
              <a:ext cx="1027570" cy="102759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1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5"/>
          <p:cNvSpPr/>
          <p:nvPr/>
        </p:nvSpPr>
        <p:spPr>
          <a:xfrm rot="2700000">
            <a:off x="-2387633" y="2808946"/>
            <a:ext cx="4906264" cy="2604451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5"/>
          <p:cNvSpPr txBox="1">
            <a:spLocks noGrp="1"/>
          </p:cNvSpPr>
          <p:nvPr>
            <p:ph type="title"/>
          </p:nvPr>
        </p:nvSpPr>
        <p:spPr>
          <a:xfrm>
            <a:off x="5157638" y="2057413"/>
            <a:ext cx="2803800" cy="163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12" name="Google Shape;112;p15"/>
          <p:cNvSpPr txBox="1">
            <a:spLocks noGrp="1"/>
          </p:cNvSpPr>
          <p:nvPr>
            <p:ph type="title" idx="2" hasCustomPrompt="1"/>
          </p:nvPr>
        </p:nvSpPr>
        <p:spPr>
          <a:xfrm>
            <a:off x="5157638" y="766888"/>
            <a:ext cx="1191600" cy="915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3" name="Google Shape;113;p15"/>
          <p:cNvSpPr txBox="1">
            <a:spLocks noGrp="1"/>
          </p:cNvSpPr>
          <p:nvPr>
            <p:ph type="subTitle" idx="1"/>
          </p:nvPr>
        </p:nvSpPr>
        <p:spPr>
          <a:xfrm>
            <a:off x="5157638" y="3650613"/>
            <a:ext cx="2803800" cy="72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15"/>
          <p:cNvSpPr>
            <a:spLocks noGrp="1"/>
          </p:cNvSpPr>
          <p:nvPr>
            <p:ph type="pic" idx="3"/>
          </p:nvPr>
        </p:nvSpPr>
        <p:spPr>
          <a:xfrm>
            <a:off x="1182563" y="539500"/>
            <a:ext cx="3308100" cy="4064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grpSp>
        <p:nvGrpSpPr>
          <p:cNvPr id="115" name="Google Shape;115;p15"/>
          <p:cNvGrpSpPr/>
          <p:nvPr/>
        </p:nvGrpSpPr>
        <p:grpSpPr>
          <a:xfrm>
            <a:off x="4083288" y="-451652"/>
            <a:ext cx="5494777" cy="5971766"/>
            <a:chOff x="4083288" y="-451652"/>
            <a:chExt cx="5494777" cy="5971766"/>
          </a:xfrm>
        </p:grpSpPr>
        <p:sp>
          <p:nvSpPr>
            <p:cNvPr id="116" name="Google Shape;116;p15"/>
            <p:cNvSpPr/>
            <p:nvPr/>
          </p:nvSpPr>
          <p:spPr>
            <a:xfrm>
              <a:off x="4083288" y="-451652"/>
              <a:ext cx="977522" cy="968998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5"/>
            <p:cNvSpPr/>
            <p:nvPr/>
          </p:nvSpPr>
          <p:spPr>
            <a:xfrm>
              <a:off x="8600600" y="4542625"/>
              <a:ext cx="977465" cy="977489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1"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6"/>
          <p:cNvSpPr txBox="1">
            <a:spLocks noGrp="1"/>
          </p:cNvSpPr>
          <p:nvPr>
            <p:ph type="subTitle" idx="1"/>
          </p:nvPr>
        </p:nvSpPr>
        <p:spPr>
          <a:xfrm>
            <a:off x="2121000" y="3200900"/>
            <a:ext cx="4902000" cy="140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26"/>
          <p:cNvSpPr txBox="1">
            <a:spLocks noGrp="1"/>
          </p:cNvSpPr>
          <p:nvPr>
            <p:ph type="subTitle" idx="2"/>
          </p:nvPr>
        </p:nvSpPr>
        <p:spPr>
          <a:xfrm>
            <a:off x="2121000" y="1515225"/>
            <a:ext cx="4902000" cy="140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26"/>
          <p:cNvSpPr/>
          <p:nvPr/>
        </p:nvSpPr>
        <p:spPr>
          <a:xfrm rot="-6823520">
            <a:off x="7082735" y="556059"/>
            <a:ext cx="4056558" cy="2153392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5" name="Google Shape;205;p26"/>
          <p:cNvGrpSpPr/>
          <p:nvPr/>
        </p:nvGrpSpPr>
        <p:grpSpPr>
          <a:xfrm>
            <a:off x="-578799" y="911023"/>
            <a:ext cx="1855079" cy="4819124"/>
            <a:chOff x="-578799" y="911023"/>
            <a:chExt cx="1855079" cy="4819124"/>
          </a:xfrm>
        </p:grpSpPr>
        <p:sp>
          <p:nvSpPr>
            <p:cNvPr id="206" name="Google Shape;206;p26"/>
            <p:cNvSpPr/>
            <p:nvPr/>
          </p:nvSpPr>
          <p:spPr>
            <a:xfrm>
              <a:off x="-578799" y="911023"/>
              <a:ext cx="1126055" cy="1116701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6"/>
            <p:cNvSpPr/>
            <p:nvPr/>
          </p:nvSpPr>
          <p:spPr>
            <a:xfrm>
              <a:off x="150163" y="4604003"/>
              <a:ext cx="1126117" cy="112614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2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8"/>
          <p:cNvSpPr txBox="1">
            <a:spLocks noGrp="1"/>
          </p:cNvSpPr>
          <p:nvPr>
            <p:ph type="subTitle" idx="1"/>
          </p:nvPr>
        </p:nvSpPr>
        <p:spPr>
          <a:xfrm>
            <a:off x="716625" y="2706300"/>
            <a:ext cx="2362200" cy="88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28"/>
          <p:cNvSpPr txBox="1">
            <a:spLocks noGrp="1"/>
          </p:cNvSpPr>
          <p:nvPr>
            <p:ph type="subTitle" idx="2"/>
          </p:nvPr>
        </p:nvSpPr>
        <p:spPr>
          <a:xfrm>
            <a:off x="3390902" y="2706300"/>
            <a:ext cx="2362200" cy="88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28"/>
          <p:cNvSpPr txBox="1">
            <a:spLocks noGrp="1"/>
          </p:cNvSpPr>
          <p:nvPr>
            <p:ph type="subTitle" idx="3"/>
          </p:nvPr>
        </p:nvSpPr>
        <p:spPr>
          <a:xfrm>
            <a:off x="6065179" y="2706300"/>
            <a:ext cx="2362200" cy="88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1" name="Google Shape;221;p28"/>
          <p:cNvSpPr txBox="1">
            <a:spLocks noGrp="1"/>
          </p:cNvSpPr>
          <p:nvPr>
            <p:ph type="subTitle" idx="4"/>
          </p:nvPr>
        </p:nvSpPr>
        <p:spPr>
          <a:xfrm>
            <a:off x="716625" y="2223600"/>
            <a:ext cx="2362200" cy="55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22" name="Google Shape;222;p28"/>
          <p:cNvSpPr txBox="1">
            <a:spLocks noGrp="1"/>
          </p:cNvSpPr>
          <p:nvPr>
            <p:ph type="subTitle" idx="5"/>
          </p:nvPr>
        </p:nvSpPr>
        <p:spPr>
          <a:xfrm>
            <a:off x="3390902" y="2223600"/>
            <a:ext cx="2362200" cy="55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23" name="Google Shape;223;p28"/>
          <p:cNvSpPr txBox="1">
            <a:spLocks noGrp="1"/>
          </p:cNvSpPr>
          <p:nvPr>
            <p:ph type="subTitle" idx="6"/>
          </p:nvPr>
        </p:nvSpPr>
        <p:spPr>
          <a:xfrm>
            <a:off x="6065179" y="2223600"/>
            <a:ext cx="2362200" cy="55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24" name="Google Shape;224;p28"/>
          <p:cNvSpPr/>
          <p:nvPr/>
        </p:nvSpPr>
        <p:spPr>
          <a:xfrm rot="4518942" flipH="1">
            <a:off x="-1698987" y="3740992"/>
            <a:ext cx="3449813" cy="1831306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5" name="Google Shape;225;p28"/>
          <p:cNvGrpSpPr/>
          <p:nvPr/>
        </p:nvGrpSpPr>
        <p:grpSpPr>
          <a:xfrm>
            <a:off x="-567602" y="-1724"/>
            <a:ext cx="10270469" cy="4605721"/>
            <a:chOff x="-567602" y="-1724"/>
            <a:chExt cx="10270469" cy="4605721"/>
          </a:xfrm>
        </p:grpSpPr>
        <p:sp>
          <p:nvSpPr>
            <p:cNvPr id="226" name="Google Shape;226;p28"/>
            <p:cNvSpPr/>
            <p:nvPr/>
          </p:nvSpPr>
          <p:spPr>
            <a:xfrm>
              <a:off x="-567602" y="-1724"/>
              <a:ext cx="1091677" cy="1082400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8"/>
            <p:cNvSpPr/>
            <p:nvPr/>
          </p:nvSpPr>
          <p:spPr>
            <a:xfrm>
              <a:off x="8576750" y="3477853"/>
              <a:ext cx="1126117" cy="112614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29"/>
          <p:cNvSpPr txBox="1">
            <a:spLocks noGrp="1"/>
          </p:cNvSpPr>
          <p:nvPr>
            <p:ph type="subTitle" idx="1"/>
          </p:nvPr>
        </p:nvSpPr>
        <p:spPr>
          <a:xfrm>
            <a:off x="1898455" y="1940105"/>
            <a:ext cx="21687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29"/>
          <p:cNvSpPr txBox="1">
            <a:spLocks noGrp="1"/>
          </p:cNvSpPr>
          <p:nvPr>
            <p:ph type="subTitle" idx="2"/>
          </p:nvPr>
        </p:nvSpPr>
        <p:spPr>
          <a:xfrm>
            <a:off x="5569445" y="1940105"/>
            <a:ext cx="21687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29"/>
          <p:cNvSpPr txBox="1">
            <a:spLocks noGrp="1"/>
          </p:cNvSpPr>
          <p:nvPr>
            <p:ph type="subTitle" idx="3"/>
          </p:nvPr>
        </p:nvSpPr>
        <p:spPr>
          <a:xfrm>
            <a:off x="1898455" y="3582980"/>
            <a:ext cx="21687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29"/>
          <p:cNvSpPr txBox="1">
            <a:spLocks noGrp="1"/>
          </p:cNvSpPr>
          <p:nvPr>
            <p:ph type="subTitle" idx="4"/>
          </p:nvPr>
        </p:nvSpPr>
        <p:spPr>
          <a:xfrm>
            <a:off x="5569445" y="3582980"/>
            <a:ext cx="21687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29"/>
          <p:cNvSpPr txBox="1">
            <a:spLocks noGrp="1"/>
          </p:cNvSpPr>
          <p:nvPr>
            <p:ph type="subTitle" idx="5"/>
          </p:nvPr>
        </p:nvSpPr>
        <p:spPr>
          <a:xfrm>
            <a:off x="1898455" y="1565900"/>
            <a:ext cx="21687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35" name="Google Shape;235;p29"/>
          <p:cNvSpPr txBox="1">
            <a:spLocks noGrp="1"/>
          </p:cNvSpPr>
          <p:nvPr>
            <p:ph type="subTitle" idx="6"/>
          </p:nvPr>
        </p:nvSpPr>
        <p:spPr>
          <a:xfrm>
            <a:off x="1898455" y="3208875"/>
            <a:ext cx="21687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36" name="Google Shape;236;p29"/>
          <p:cNvSpPr txBox="1">
            <a:spLocks noGrp="1"/>
          </p:cNvSpPr>
          <p:nvPr>
            <p:ph type="subTitle" idx="7"/>
          </p:nvPr>
        </p:nvSpPr>
        <p:spPr>
          <a:xfrm>
            <a:off x="5569441" y="1565900"/>
            <a:ext cx="21687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37" name="Google Shape;237;p29"/>
          <p:cNvSpPr txBox="1">
            <a:spLocks noGrp="1"/>
          </p:cNvSpPr>
          <p:nvPr>
            <p:ph type="subTitle" idx="8"/>
          </p:nvPr>
        </p:nvSpPr>
        <p:spPr>
          <a:xfrm>
            <a:off x="5569441" y="3208875"/>
            <a:ext cx="21687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38" name="Google Shape;238;p29"/>
          <p:cNvSpPr/>
          <p:nvPr/>
        </p:nvSpPr>
        <p:spPr>
          <a:xfrm rot="10630429">
            <a:off x="6406363" y="-1136637"/>
            <a:ext cx="3597058" cy="1909470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9" name="Google Shape;239;p29"/>
          <p:cNvGrpSpPr/>
          <p:nvPr/>
        </p:nvGrpSpPr>
        <p:grpSpPr>
          <a:xfrm>
            <a:off x="-480826" y="1255575"/>
            <a:ext cx="10058151" cy="3771080"/>
            <a:chOff x="-480826" y="1255575"/>
            <a:chExt cx="10058151" cy="3771080"/>
          </a:xfrm>
        </p:grpSpPr>
        <p:sp>
          <p:nvSpPr>
            <p:cNvPr id="240" name="Google Shape;240;p29"/>
            <p:cNvSpPr/>
            <p:nvPr/>
          </p:nvSpPr>
          <p:spPr>
            <a:xfrm>
              <a:off x="-480826" y="1255575"/>
              <a:ext cx="969045" cy="969069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9"/>
            <p:cNvSpPr/>
            <p:nvPr/>
          </p:nvSpPr>
          <p:spPr>
            <a:xfrm>
              <a:off x="8724763" y="4181338"/>
              <a:ext cx="852563" cy="845317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44" name="Google Shape;244;p30"/>
          <p:cNvSpPr txBox="1">
            <a:spLocks noGrp="1"/>
          </p:cNvSpPr>
          <p:nvPr>
            <p:ph type="subTitle" idx="1"/>
          </p:nvPr>
        </p:nvSpPr>
        <p:spPr>
          <a:xfrm>
            <a:off x="719996" y="1946238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subTitle" idx="2"/>
          </p:nvPr>
        </p:nvSpPr>
        <p:spPr>
          <a:xfrm>
            <a:off x="3467400" y="1946238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30"/>
          <p:cNvSpPr txBox="1">
            <a:spLocks noGrp="1"/>
          </p:cNvSpPr>
          <p:nvPr>
            <p:ph type="subTitle" idx="3"/>
          </p:nvPr>
        </p:nvSpPr>
        <p:spPr>
          <a:xfrm>
            <a:off x="719996" y="3589113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30"/>
          <p:cNvSpPr txBox="1">
            <a:spLocks noGrp="1"/>
          </p:cNvSpPr>
          <p:nvPr>
            <p:ph type="subTitle" idx="4"/>
          </p:nvPr>
        </p:nvSpPr>
        <p:spPr>
          <a:xfrm>
            <a:off x="3467400" y="3589113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30"/>
          <p:cNvSpPr txBox="1">
            <a:spLocks noGrp="1"/>
          </p:cNvSpPr>
          <p:nvPr>
            <p:ph type="subTitle" idx="5"/>
          </p:nvPr>
        </p:nvSpPr>
        <p:spPr>
          <a:xfrm>
            <a:off x="6214804" y="1946238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30"/>
          <p:cNvSpPr txBox="1">
            <a:spLocks noGrp="1"/>
          </p:cNvSpPr>
          <p:nvPr>
            <p:ph type="subTitle" idx="6"/>
          </p:nvPr>
        </p:nvSpPr>
        <p:spPr>
          <a:xfrm>
            <a:off x="6214804" y="3589113"/>
            <a:ext cx="2209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0" name="Google Shape;250;p30"/>
          <p:cNvSpPr txBox="1">
            <a:spLocks noGrp="1"/>
          </p:cNvSpPr>
          <p:nvPr>
            <p:ph type="subTitle" idx="7"/>
          </p:nvPr>
        </p:nvSpPr>
        <p:spPr>
          <a:xfrm>
            <a:off x="720000" y="1565900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1" name="Google Shape;251;p30"/>
          <p:cNvSpPr txBox="1">
            <a:spLocks noGrp="1"/>
          </p:cNvSpPr>
          <p:nvPr>
            <p:ph type="subTitle" idx="8"/>
          </p:nvPr>
        </p:nvSpPr>
        <p:spPr>
          <a:xfrm>
            <a:off x="3467398" y="1565900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2" name="Google Shape;252;p30"/>
          <p:cNvSpPr txBox="1">
            <a:spLocks noGrp="1"/>
          </p:cNvSpPr>
          <p:nvPr>
            <p:ph type="subTitle" idx="9"/>
          </p:nvPr>
        </p:nvSpPr>
        <p:spPr>
          <a:xfrm>
            <a:off x="6214796" y="1565900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3" name="Google Shape;253;p30"/>
          <p:cNvSpPr txBox="1">
            <a:spLocks noGrp="1"/>
          </p:cNvSpPr>
          <p:nvPr>
            <p:ph type="subTitle" idx="13"/>
          </p:nvPr>
        </p:nvSpPr>
        <p:spPr>
          <a:xfrm>
            <a:off x="720000" y="3208875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4" name="Google Shape;254;p30"/>
          <p:cNvSpPr txBox="1">
            <a:spLocks noGrp="1"/>
          </p:cNvSpPr>
          <p:nvPr>
            <p:ph type="subTitle" idx="14"/>
          </p:nvPr>
        </p:nvSpPr>
        <p:spPr>
          <a:xfrm>
            <a:off x="3467398" y="3208875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5" name="Google Shape;255;p30"/>
          <p:cNvSpPr txBox="1">
            <a:spLocks noGrp="1"/>
          </p:cNvSpPr>
          <p:nvPr>
            <p:ph type="subTitle" idx="15"/>
          </p:nvPr>
        </p:nvSpPr>
        <p:spPr>
          <a:xfrm>
            <a:off x="6214796" y="3208875"/>
            <a:ext cx="2209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 b="1"/>
            </a:lvl9pPr>
          </a:lstStyle>
          <a:p>
            <a:endParaRPr/>
          </a:p>
        </p:txBody>
      </p:sp>
      <p:sp>
        <p:nvSpPr>
          <p:cNvPr id="256" name="Google Shape;256;p30"/>
          <p:cNvSpPr/>
          <p:nvPr/>
        </p:nvSpPr>
        <p:spPr>
          <a:xfrm rot="6019524">
            <a:off x="-1221091" y="-487356"/>
            <a:ext cx="2913357" cy="1546533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7" name="Google Shape;257;p30"/>
          <p:cNvGrpSpPr/>
          <p:nvPr/>
        </p:nvGrpSpPr>
        <p:grpSpPr>
          <a:xfrm>
            <a:off x="4044580" y="-586647"/>
            <a:ext cx="4379412" cy="6183235"/>
            <a:chOff x="4044580" y="-586647"/>
            <a:chExt cx="4379412" cy="6183235"/>
          </a:xfrm>
        </p:grpSpPr>
        <p:sp>
          <p:nvSpPr>
            <p:cNvPr id="258" name="Google Shape;258;p30"/>
            <p:cNvSpPr/>
            <p:nvPr/>
          </p:nvSpPr>
          <p:spPr>
            <a:xfrm>
              <a:off x="4044580" y="4604001"/>
              <a:ext cx="1001095" cy="992587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259" name="Google Shape;259;p30"/>
            <p:cNvSpPr/>
            <p:nvPr/>
          </p:nvSpPr>
          <p:spPr>
            <a:xfrm>
              <a:off x="7297875" y="-586647"/>
              <a:ext cx="1126117" cy="112614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4"/>
          <p:cNvSpPr/>
          <p:nvPr/>
        </p:nvSpPr>
        <p:spPr>
          <a:xfrm rot="-3669796">
            <a:off x="6768546" y="4080979"/>
            <a:ext cx="3275321" cy="1738679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4" name="Google Shape;304;p34"/>
          <p:cNvGrpSpPr/>
          <p:nvPr/>
        </p:nvGrpSpPr>
        <p:grpSpPr>
          <a:xfrm>
            <a:off x="-510701" y="-569174"/>
            <a:ext cx="7810172" cy="4514820"/>
            <a:chOff x="-510701" y="-569174"/>
            <a:chExt cx="7810172" cy="4514820"/>
          </a:xfrm>
        </p:grpSpPr>
        <p:sp>
          <p:nvSpPr>
            <p:cNvPr id="305" name="Google Shape;305;p34"/>
            <p:cNvSpPr/>
            <p:nvPr/>
          </p:nvSpPr>
          <p:spPr>
            <a:xfrm>
              <a:off x="6181274" y="-569174"/>
              <a:ext cx="1118197" cy="1108694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34"/>
            <p:cNvSpPr/>
            <p:nvPr/>
          </p:nvSpPr>
          <p:spPr>
            <a:xfrm>
              <a:off x="-510701" y="2918050"/>
              <a:ext cx="1027570" cy="102759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5"/>
          <p:cNvSpPr/>
          <p:nvPr/>
        </p:nvSpPr>
        <p:spPr>
          <a:xfrm rot="4518942" flipH="1">
            <a:off x="-1520987" y="3943517"/>
            <a:ext cx="3449813" cy="1831306"/>
          </a:xfrm>
          <a:custGeom>
            <a:avLst/>
            <a:gdLst/>
            <a:ahLst/>
            <a:cxnLst/>
            <a:rect l="l" t="t" r="r" b="b"/>
            <a:pathLst>
              <a:path w="119836" h="63614" extrusionOk="0">
                <a:moveTo>
                  <a:pt x="42222" y="10242"/>
                </a:moveTo>
                <a:cubicBezTo>
                  <a:pt x="42838" y="12696"/>
                  <a:pt x="42812" y="15352"/>
                  <a:pt x="42212" y="17756"/>
                </a:cubicBezTo>
                <a:cubicBezTo>
                  <a:pt x="41408" y="20978"/>
                  <a:pt x="39766" y="23923"/>
                  <a:pt x="37793" y="26571"/>
                </a:cubicBezTo>
                <a:cubicBezTo>
                  <a:pt x="35889" y="29125"/>
                  <a:pt x="33612" y="31448"/>
                  <a:pt x="31060" y="33358"/>
                </a:cubicBezTo>
                <a:cubicBezTo>
                  <a:pt x="27020" y="36381"/>
                  <a:pt x="22066" y="38572"/>
                  <a:pt x="16987" y="38572"/>
                </a:cubicBezTo>
                <a:cubicBezTo>
                  <a:pt x="15932" y="38572"/>
                  <a:pt x="14871" y="38478"/>
                  <a:pt x="13812" y="38276"/>
                </a:cubicBezTo>
                <a:cubicBezTo>
                  <a:pt x="12487" y="38024"/>
                  <a:pt x="11035" y="37614"/>
                  <a:pt x="10094" y="36584"/>
                </a:cubicBezTo>
                <a:cubicBezTo>
                  <a:pt x="8922" y="35297"/>
                  <a:pt x="9415" y="33405"/>
                  <a:pt x="9914" y="31935"/>
                </a:cubicBezTo>
                <a:cubicBezTo>
                  <a:pt x="10941" y="28913"/>
                  <a:pt x="12993" y="26349"/>
                  <a:pt x="15231" y="24127"/>
                </a:cubicBezTo>
                <a:cubicBezTo>
                  <a:pt x="19877" y="19515"/>
                  <a:pt x="25526" y="15844"/>
                  <a:pt x="31574" y="13356"/>
                </a:cubicBezTo>
                <a:cubicBezTo>
                  <a:pt x="34584" y="12116"/>
                  <a:pt x="37711" y="11157"/>
                  <a:pt x="40900" y="10498"/>
                </a:cubicBezTo>
                <a:cubicBezTo>
                  <a:pt x="41339" y="10407"/>
                  <a:pt x="41780" y="10322"/>
                  <a:pt x="42222" y="10242"/>
                </a:cubicBezTo>
                <a:close/>
                <a:moveTo>
                  <a:pt x="63353" y="34755"/>
                </a:moveTo>
                <a:lnTo>
                  <a:pt x="63353" y="34755"/>
                </a:lnTo>
                <a:cubicBezTo>
                  <a:pt x="62733" y="36104"/>
                  <a:pt x="62040" y="37421"/>
                  <a:pt x="61296" y="38699"/>
                </a:cubicBezTo>
                <a:cubicBezTo>
                  <a:pt x="58143" y="44105"/>
                  <a:pt x="53865" y="48884"/>
                  <a:pt x="48795" y="52561"/>
                </a:cubicBezTo>
                <a:cubicBezTo>
                  <a:pt x="46195" y="54448"/>
                  <a:pt x="43366" y="56213"/>
                  <a:pt x="40330" y="57300"/>
                </a:cubicBezTo>
                <a:cubicBezTo>
                  <a:pt x="38864" y="57824"/>
                  <a:pt x="37326" y="58201"/>
                  <a:pt x="35763" y="58201"/>
                </a:cubicBezTo>
                <a:cubicBezTo>
                  <a:pt x="35726" y="58201"/>
                  <a:pt x="35689" y="58201"/>
                  <a:pt x="35651" y="58201"/>
                </a:cubicBezTo>
                <a:cubicBezTo>
                  <a:pt x="34978" y="58193"/>
                  <a:pt x="34198" y="58123"/>
                  <a:pt x="33888" y="57421"/>
                </a:cubicBezTo>
                <a:cubicBezTo>
                  <a:pt x="33677" y="56946"/>
                  <a:pt x="33766" y="56395"/>
                  <a:pt x="33899" y="55910"/>
                </a:cubicBezTo>
                <a:cubicBezTo>
                  <a:pt x="34228" y="54719"/>
                  <a:pt x="34937" y="53661"/>
                  <a:pt x="35586" y="52626"/>
                </a:cubicBezTo>
                <a:cubicBezTo>
                  <a:pt x="36379" y="51364"/>
                  <a:pt x="37236" y="50163"/>
                  <a:pt x="38229" y="49047"/>
                </a:cubicBezTo>
                <a:cubicBezTo>
                  <a:pt x="40306" y="46713"/>
                  <a:pt x="42767" y="44759"/>
                  <a:pt x="45393" y="43075"/>
                </a:cubicBezTo>
                <a:cubicBezTo>
                  <a:pt x="48002" y="41401"/>
                  <a:pt x="50767" y="39984"/>
                  <a:pt x="53575" y="38679"/>
                </a:cubicBezTo>
                <a:cubicBezTo>
                  <a:pt x="56762" y="37201"/>
                  <a:pt x="60010" y="35841"/>
                  <a:pt x="63353" y="34755"/>
                </a:cubicBezTo>
                <a:close/>
                <a:moveTo>
                  <a:pt x="97720" y="42599"/>
                </a:moveTo>
                <a:cubicBezTo>
                  <a:pt x="97731" y="42619"/>
                  <a:pt x="97743" y="42638"/>
                  <a:pt x="97754" y="42658"/>
                </a:cubicBezTo>
                <a:cubicBezTo>
                  <a:pt x="100113" y="46772"/>
                  <a:pt x="99710" y="51930"/>
                  <a:pt x="97271" y="55910"/>
                </a:cubicBezTo>
                <a:cubicBezTo>
                  <a:pt x="96060" y="57887"/>
                  <a:pt x="94358" y="59548"/>
                  <a:pt x="92320" y="60663"/>
                </a:cubicBezTo>
                <a:cubicBezTo>
                  <a:pt x="91093" y="61335"/>
                  <a:pt x="89370" y="62069"/>
                  <a:pt x="87788" y="62069"/>
                </a:cubicBezTo>
                <a:cubicBezTo>
                  <a:pt x="87012" y="62069"/>
                  <a:pt x="86271" y="61893"/>
                  <a:pt x="85637" y="61446"/>
                </a:cubicBezTo>
                <a:cubicBezTo>
                  <a:pt x="84640" y="60743"/>
                  <a:pt x="84488" y="59550"/>
                  <a:pt x="84601" y="58418"/>
                </a:cubicBezTo>
                <a:cubicBezTo>
                  <a:pt x="84746" y="56944"/>
                  <a:pt x="85262" y="55511"/>
                  <a:pt x="85967" y="54214"/>
                </a:cubicBezTo>
                <a:cubicBezTo>
                  <a:pt x="87398" y="51581"/>
                  <a:pt x="89558" y="49424"/>
                  <a:pt x="91784" y="47453"/>
                </a:cubicBezTo>
                <a:cubicBezTo>
                  <a:pt x="93695" y="45761"/>
                  <a:pt x="95670" y="44128"/>
                  <a:pt x="97720" y="42599"/>
                </a:cubicBezTo>
                <a:close/>
                <a:moveTo>
                  <a:pt x="30817" y="1"/>
                </a:moveTo>
                <a:cubicBezTo>
                  <a:pt x="29600" y="1"/>
                  <a:pt x="28382" y="113"/>
                  <a:pt x="27200" y="298"/>
                </a:cubicBezTo>
                <a:cubicBezTo>
                  <a:pt x="19845" y="1445"/>
                  <a:pt x="13466" y="5838"/>
                  <a:pt x="8172" y="10856"/>
                </a:cubicBezTo>
                <a:cubicBezTo>
                  <a:pt x="5483" y="13404"/>
                  <a:pt x="2998" y="16156"/>
                  <a:pt x="518" y="18907"/>
                </a:cubicBezTo>
                <a:cubicBezTo>
                  <a:pt x="1" y="19478"/>
                  <a:pt x="528" y="20264"/>
                  <a:pt x="1108" y="20264"/>
                </a:cubicBezTo>
                <a:cubicBezTo>
                  <a:pt x="1285" y="20264"/>
                  <a:pt x="1467" y="20190"/>
                  <a:pt x="1626" y="20015"/>
                </a:cubicBezTo>
                <a:cubicBezTo>
                  <a:pt x="6347" y="14781"/>
                  <a:pt x="11162" y="9421"/>
                  <a:pt x="17252" y="5745"/>
                </a:cubicBezTo>
                <a:cubicBezTo>
                  <a:pt x="20153" y="3995"/>
                  <a:pt x="23301" y="2646"/>
                  <a:pt x="26632" y="1985"/>
                </a:cubicBezTo>
                <a:cubicBezTo>
                  <a:pt x="27976" y="1718"/>
                  <a:pt x="29397" y="1546"/>
                  <a:pt x="30815" y="1546"/>
                </a:cubicBezTo>
                <a:cubicBezTo>
                  <a:pt x="32843" y="1546"/>
                  <a:pt x="34864" y="1896"/>
                  <a:pt x="36650" y="2814"/>
                </a:cubicBezTo>
                <a:cubicBezTo>
                  <a:pt x="39141" y="4096"/>
                  <a:pt x="40815" y="6251"/>
                  <a:pt x="41753" y="8739"/>
                </a:cubicBezTo>
                <a:lnTo>
                  <a:pt x="41753" y="8739"/>
                </a:lnTo>
                <a:cubicBezTo>
                  <a:pt x="41359" y="8811"/>
                  <a:pt x="40967" y="8887"/>
                  <a:pt x="40579" y="8967"/>
                </a:cubicBezTo>
                <a:cubicBezTo>
                  <a:pt x="33723" y="10366"/>
                  <a:pt x="27135" y="13163"/>
                  <a:pt x="21352" y="17099"/>
                </a:cubicBezTo>
                <a:cubicBezTo>
                  <a:pt x="18466" y="19064"/>
                  <a:pt x="15716" y="21302"/>
                  <a:pt x="13316" y="23845"/>
                </a:cubicBezTo>
                <a:cubicBezTo>
                  <a:pt x="10967" y="26332"/>
                  <a:pt x="8912" y="29260"/>
                  <a:pt x="8075" y="32621"/>
                </a:cubicBezTo>
                <a:cubicBezTo>
                  <a:pt x="7639" y="34375"/>
                  <a:pt x="7687" y="36216"/>
                  <a:pt x="8933" y="37630"/>
                </a:cubicBezTo>
                <a:cubicBezTo>
                  <a:pt x="9942" y="38775"/>
                  <a:pt x="11494" y="39377"/>
                  <a:pt x="12949" y="39696"/>
                </a:cubicBezTo>
                <a:cubicBezTo>
                  <a:pt x="14279" y="39988"/>
                  <a:pt x="15635" y="40128"/>
                  <a:pt x="16991" y="40128"/>
                </a:cubicBezTo>
                <a:cubicBezTo>
                  <a:pt x="18930" y="40128"/>
                  <a:pt x="20870" y="39844"/>
                  <a:pt x="22737" y="39317"/>
                </a:cubicBezTo>
                <a:cubicBezTo>
                  <a:pt x="29258" y="37484"/>
                  <a:pt x="34848" y="33004"/>
                  <a:pt x="38905" y="27679"/>
                </a:cubicBezTo>
                <a:cubicBezTo>
                  <a:pt x="42710" y="22690"/>
                  <a:pt x="45386" y="16237"/>
                  <a:pt x="43797" y="9983"/>
                </a:cubicBezTo>
                <a:lnTo>
                  <a:pt x="43797" y="9983"/>
                </a:lnTo>
                <a:cubicBezTo>
                  <a:pt x="45579" y="9721"/>
                  <a:pt x="47379" y="9564"/>
                  <a:pt x="49177" y="9564"/>
                </a:cubicBezTo>
                <a:cubicBezTo>
                  <a:pt x="49965" y="9564"/>
                  <a:pt x="50752" y="9594"/>
                  <a:pt x="51538" y="9659"/>
                </a:cubicBezTo>
                <a:cubicBezTo>
                  <a:pt x="57788" y="10171"/>
                  <a:pt x="64215" y="13578"/>
                  <a:pt x="65796" y="20074"/>
                </a:cubicBezTo>
                <a:cubicBezTo>
                  <a:pt x="66592" y="23342"/>
                  <a:pt x="66112" y="26798"/>
                  <a:pt x="65165" y="29980"/>
                </a:cubicBezTo>
                <a:cubicBezTo>
                  <a:pt x="64876" y="30953"/>
                  <a:pt x="64540" y="31912"/>
                  <a:pt x="64165" y="32857"/>
                </a:cubicBezTo>
                <a:lnTo>
                  <a:pt x="64165" y="32857"/>
                </a:lnTo>
                <a:cubicBezTo>
                  <a:pt x="60145" y="34066"/>
                  <a:pt x="56239" y="35707"/>
                  <a:pt x="52452" y="37480"/>
                </a:cubicBezTo>
                <a:cubicBezTo>
                  <a:pt x="46477" y="40277"/>
                  <a:pt x="40482" y="43714"/>
                  <a:pt x="36282" y="48927"/>
                </a:cubicBezTo>
                <a:cubicBezTo>
                  <a:pt x="35338" y="50100"/>
                  <a:pt x="34512" y="51352"/>
                  <a:pt x="33731" y="52639"/>
                </a:cubicBezTo>
                <a:cubicBezTo>
                  <a:pt x="33007" y="53828"/>
                  <a:pt x="32292" y="55146"/>
                  <a:pt x="32205" y="56564"/>
                </a:cubicBezTo>
                <a:cubicBezTo>
                  <a:pt x="32110" y="58095"/>
                  <a:pt x="33094" y="59424"/>
                  <a:pt x="34625" y="59687"/>
                </a:cubicBezTo>
                <a:cubicBezTo>
                  <a:pt x="35039" y="59758"/>
                  <a:pt x="35463" y="59790"/>
                  <a:pt x="35892" y="59790"/>
                </a:cubicBezTo>
                <a:cubicBezTo>
                  <a:pt x="37184" y="59790"/>
                  <a:pt x="38515" y="59503"/>
                  <a:pt x="39712" y="59149"/>
                </a:cubicBezTo>
                <a:cubicBezTo>
                  <a:pt x="43051" y="58163"/>
                  <a:pt x="46141" y="56334"/>
                  <a:pt x="48975" y="54350"/>
                </a:cubicBezTo>
                <a:cubicBezTo>
                  <a:pt x="51742" y="52412"/>
                  <a:pt x="54299" y="50181"/>
                  <a:pt x="56585" y="47695"/>
                </a:cubicBezTo>
                <a:cubicBezTo>
                  <a:pt x="60203" y="43760"/>
                  <a:pt x="63287" y="39134"/>
                  <a:pt x="65347" y="34145"/>
                </a:cubicBezTo>
                <a:lnTo>
                  <a:pt x="65347" y="34145"/>
                </a:lnTo>
                <a:cubicBezTo>
                  <a:pt x="69080" y="33079"/>
                  <a:pt x="72949" y="32400"/>
                  <a:pt x="76816" y="32400"/>
                </a:cubicBezTo>
                <a:cubicBezTo>
                  <a:pt x="79074" y="32400"/>
                  <a:pt x="81331" y="32631"/>
                  <a:pt x="83560" y="33152"/>
                </a:cubicBezTo>
                <a:cubicBezTo>
                  <a:pt x="88600" y="34329"/>
                  <a:pt x="93775" y="37003"/>
                  <a:pt x="96871" y="41291"/>
                </a:cubicBezTo>
                <a:lnTo>
                  <a:pt x="96871" y="41291"/>
                </a:lnTo>
                <a:cubicBezTo>
                  <a:pt x="94333" y="43180"/>
                  <a:pt x="91863" y="45198"/>
                  <a:pt x="89558" y="47361"/>
                </a:cubicBezTo>
                <a:cubicBezTo>
                  <a:pt x="87224" y="49554"/>
                  <a:pt x="85067" y="52045"/>
                  <a:pt x="83854" y="55046"/>
                </a:cubicBezTo>
                <a:cubicBezTo>
                  <a:pt x="82831" y="57577"/>
                  <a:pt x="82256" y="61248"/>
                  <a:pt x="85010" y="62903"/>
                </a:cubicBezTo>
                <a:cubicBezTo>
                  <a:pt x="85852" y="63410"/>
                  <a:pt x="86789" y="63613"/>
                  <a:pt x="87748" y="63613"/>
                </a:cubicBezTo>
                <a:cubicBezTo>
                  <a:pt x="89475" y="63613"/>
                  <a:pt x="91275" y="62954"/>
                  <a:pt x="92730" y="62217"/>
                </a:cubicBezTo>
                <a:cubicBezTo>
                  <a:pt x="97370" y="59869"/>
                  <a:pt x="100438" y="54988"/>
                  <a:pt x="100861" y="49847"/>
                </a:cubicBezTo>
                <a:cubicBezTo>
                  <a:pt x="101074" y="47258"/>
                  <a:pt x="100554" y="44625"/>
                  <a:pt x="99354" y="42318"/>
                </a:cubicBezTo>
                <a:cubicBezTo>
                  <a:pt x="99240" y="42099"/>
                  <a:pt x="99120" y="41883"/>
                  <a:pt x="98994" y="41670"/>
                </a:cubicBezTo>
                <a:lnTo>
                  <a:pt x="98994" y="41670"/>
                </a:lnTo>
                <a:cubicBezTo>
                  <a:pt x="102065" y="39483"/>
                  <a:pt x="105305" y="37544"/>
                  <a:pt x="108755" y="36001"/>
                </a:cubicBezTo>
                <a:cubicBezTo>
                  <a:pt x="112024" y="34540"/>
                  <a:pt x="115437" y="33412"/>
                  <a:pt x="118922" y="32603"/>
                </a:cubicBezTo>
                <a:cubicBezTo>
                  <a:pt x="119835" y="32390"/>
                  <a:pt x="119539" y="31067"/>
                  <a:pt x="118702" y="31067"/>
                </a:cubicBezTo>
                <a:cubicBezTo>
                  <a:pt x="118639" y="31067"/>
                  <a:pt x="118573" y="31074"/>
                  <a:pt x="118504" y="31090"/>
                </a:cubicBezTo>
                <a:cubicBezTo>
                  <a:pt x="111146" y="32801"/>
                  <a:pt x="104265" y="35973"/>
                  <a:pt x="98133" y="40368"/>
                </a:cubicBezTo>
                <a:lnTo>
                  <a:pt x="98133" y="40368"/>
                </a:lnTo>
                <a:cubicBezTo>
                  <a:pt x="96788" y="38537"/>
                  <a:pt x="95049" y="36964"/>
                  <a:pt x="93218" y="35678"/>
                </a:cubicBezTo>
                <a:cubicBezTo>
                  <a:pt x="88448" y="32325"/>
                  <a:pt x="82548" y="30825"/>
                  <a:pt x="76746" y="30825"/>
                </a:cubicBezTo>
                <a:cubicBezTo>
                  <a:pt x="76000" y="30825"/>
                  <a:pt x="75255" y="30850"/>
                  <a:pt x="74515" y="30899"/>
                </a:cubicBezTo>
                <a:cubicBezTo>
                  <a:pt x="71640" y="31089"/>
                  <a:pt x="68817" y="31596"/>
                  <a:pt x="66047" y="32326"/>
                </a:cubicBezTo>
                <a:lnTo>
                  <a:pt x="66047" y="32326"/>
                </a:lnTo>
                <a:cubicBezTo>
                  <a:pt x="66297" y="31623"/>
                  <a:pt x="66526" y="30915"/>
                  <a:pt x="66733" y="30201"/>
                </a:cubicBezTo>
                <a:cubicBezTo>
                  <a:pt x="67728" y="26775"/>
                  <a:pt x="68160" y="23062"/>
                  <a:pt x="67284" y="19562"/>
                </a:cubicBezTo>
                <a:cubicBezTo>
                  <a:pt x="66464" y="16290"/>
                  <a:pt x="64434" y="13552"/>
                  <a:pt x="61724" y="11587"/>
                </a:cubicBezTo>
                <a:cubicBezTo>
                  <a:pt x="58057" y="8927"/>
                  <a:pt x="53660" y="8002"/>
                  <a:pt x="49210" y="8002"/>
                </a:cubicBezTo>
                <a:cubicBezTo>
                  <a:pt x="47240" y="8002"/>
                  <a:pt x="45260" y="8184"/>
                  <a:pt x="43328" y="8476"/>
                </a:cubicBezTo>
                <a:lnTo>
                  <a:pt x="43328" y="8476"/>
                </a:lnTo>
                <a:cubicBezTo>
                  <a:pt x="42303" y="5703"/>
                  <a:pt x="40467" y="3197"/>
                  <a:pt x="37880" y="1701"/>
                </a:cubicBezTo>
                <a:cubicBezTo>
                  <a:pt x="35735" y="459"/>
                  <a:pt x="33278" y="1"/>
                  <a:pt x="3081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9" name="Google Shape;309;p35"/>
          <p:cNvGrpSpPr/>
          <p:nvPr/>
        </p:nvGrpSpPr>
        <p:grpSpPr>
          <a:xfrm>
            <a:off x="-445613" y="1595288"/>
            <a:ext cx="10057755" cy="4134859"/>
            <a:chOff x="-445613" y="1595288"/>
            <a:chExt cx="10057755" cy="4134859"/>
          </a:xfrm>
        </p:grpSpPr>
        <p:sp>
          <p:nvSpPr>
            <p:cNvPr id="310" name="Google Shape;310;p35"/>
            <p:cNvSpPr/>
            <p:nvPr/>
          </p:nvSpPr>
          <p:spPr>
            <a:xfrm>
              <a:off x="-445613" y="1595288"/>
              <a:ext cx="852563" cy="845317"/>
            </a:xfrm>
            <a:custGeom>
              <a:avLst/>
              <a:gdLst/>
              <a:ahLst/>
              <a:cxnLst/>
              <a:rect l="l" t="t" r="r" b="b"/>
              <a:pathLst>
                <a:path w="43654" h="43283" extrusionOk="0">
                  <a:moveTo>
                    <a:pt x="22532" y="0"/>
                  </a:moveTo>
                  <a:lnTo>
                    <a:pt x="18967" y="13715"/>
                  </a:lnTo>
                  <a:lnTo>
                    <a:pt x="8086" y="4636"/>
                  </a:lnTo>
                  <a:lnTo>
                    <a:pt x="8086" y="4636"/>
                  </a:lnTo>
                  <a:lnTo>
                    <a:pt x="14172" y="17434"/>
                  </a:lnTo>
                  <a:lnTo>
                    <a:pt x="0" y="17473"/>
                  </a:lnTo>
                  <a:lnTo>
                    <a:pt x="12889" y="23367"/>
                  </a:lnTo>
                  <a:lnTo>
                    <a:pt x="2059" y="32505"/>
                  </a:lnTo>
                  <a:lnTo>
                    <a:pt x="2059" y="32505"/>
                  </a:lnTo>
                  <a:lnTo>
                    <a:pt x="15719" y="28734"/>
                  </a:lnTo>
                  <a:lnTo>
                    <a:pt x="13298" y="42698"/>
                  </a:lnTo>
                  <a:lnTo>
                    <a:pt x="21337" y="31028"/>
                  </a:lnTo>
                  <a:lnTo>
                    <a:pt x="28458" y="43282"/>
                  </a:lnTo>
                  <a:lnTo>
                    <a:pt x="27116" y="29174"/>
                  </a:lnTo>
                  <a:lnTo>
                    <a:pt x="40447" y="33984"/>
                  </a:lnTo>
                  <a:lnTo>
                    <a:pt x="40447" y="33984"/>
                  </a:lnTo>
                  <a:lnTo>
                    <a:pt x="30351" y="24039"/>
                  </a:lnTo>
                  <a:lnTo>
                    <a:pt x="43654" y="19154"/>
                  </a:lnTo>
                  <a:lnTo>
                    <a:pt x="29527" y="18026"/>
                  </a:lnTo>
                  <a:lnTo>
                    <a:pt x="36579" y="5733"/>
                  </a:lnTo>
                  <a:lnTo>
                    <a:pt x="25032" y="13949"/>
                  </a:lnTo>
                  <a:lnTo>
                    <a:pt x="2253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35"/>
            <p:cNvSpPr/>
            <p:nvPr/>
          </p:nvSpPr>
          <p:spPr>
            <a:xfrm>
              <a:off x="8486025" y="4604003"/>
              <a:ext cx="1126117" cy="1126145"/>
            </a:xfrm>
            <a:custGeom>
              <a:avLst/>
              <a:gdLst/>
              <a:ahLst/>
              <a:cxnLst/>
              <a:rect l="l" t="t" r="r" b="b"/>
              <a:pathLst>
                <a:path w="41581" h="41582" extrusionOk="0">
                  <a:moveTo>
                    <a:pt x="20790" y="5049"/>
                  </a:moveTo>
                  <a:cubicBezTo>
                    <a:pt x="29469" y="5049"/>
                    <a:pt x="36531" y="12110"/>
                    <a:pt x="36531" y="20790"/>
                  </a:cubicBezTo>
                  <a:cubicBezTo>
                    <a:pt x="36531" y="29470"/>
                    <a:pt x="29469" y="36531"/>
                    <a:pt x="20790" y="36531"/>
                  </a:cubicBezTo>
                  <a:cubicBezTo>
                    <a:pt x="12110" y="36531"/>
                    <a:pt x="5048" y="29470"/>
                    <a:pt x="5048" y="20790"/>
                  </a:cubicBezTo>
                  <a:cubicBezTo>
                    <a:pt x="5048" y="12110"/>
                    <a:pt x="12110" y="5049"/>
                    <a:pt x="20790" y="5049"/>
                  </a:cubicBezTo>
                  <a:close/>
                  <a:moveTo>
                    <a:pt x="20790" y="1"/>
                  </a:moveTo>
                  <a:cubicBezTo>
                    <a:pt x="9326" y="1"/>
                    <a:pt x="0" y="9326"/>
                    <a:pt x="0" y="20790"/>
                  </a:cubicBezTo>
                  <a:cubicBezTo>
                    <a:pt x="0" y="32254"/>
                    <a:pt x="9326" y="41581"/>
                    <a:pt x="20790" y="41581"/>
                  </a:cubicBezTo>
                  <a:cubicBezTo>
                    <a:pt x="32253" y="41581"/>
                    <a:pt x="41581" y="32254"/>
                    <a:pt x="41581" y="20790"/>
                  </a:cubicBezTo>
                  <a:cubicBezTo>
                    <a:pt x="41581" y="9326"/>
                    <a:pt x="32253" y="1"/>
                    <a:pt x="207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2" name="Google Shape;312;p35"/>
          <p:cNvGrpSpPr/>
          <p:nvPr/>
        </p:nvGrpSpPr>
        <p:grpSpPr>
          <a:xfrm flipH="1">
            <a:off x="8057069" y="69226"/>
            <a:ext cx="1122451" cy="940531"/>
            <a:chOff x="-196300" y="4200200"/>
            <a:chExt cx="963725" cy="807600"/>
          </a:xfrm>
        </p:grpSpPr>
        <p:sp>
          <p:nvSpPr>
            <p:cNvPr id="313" name="Google Shape;313;p35"/>
            <p:cNvSpPr/>
            <p:nvPr/>
          </p:nvSpPr>
          <p:spPr>
            <a:xfrm>
              <a:off x="-196300" y="4200200"/>
              <a:ext cx="894925" cy="807600"/>
            </a:xfrm>
            <a:custGeom>
              <a:avLst/>
              <a:gdLst/>
              <a:ahLst/>
              <a:cxnLst/>
              <a:rect l="l" t="t" r="r" b="b"/>
              <a:pathLst>
                <a:path w="35797" h="32304" extrusionOk="0">
                  <a:moveTo>
                    <a:pt x="24125" y="1"/>
                  </a:moveTo>
                  <a:lnTo>
                    <a:pt x="16947" y="9035"/>
                  </a:lnTo>
                  <a:lnTo>
                    <a:pt x="14089" y="12509"/>
                  </a:lnTo>
                  <a:lnTo>
                    <a:pt x="9197" y="18077"/>
                  </a:lnTo>
                  <a:lnTo>
                    <a:pt x="1" y="18249"/>
                  </a:lnTo>
                  <a:lnTo>
                    <a:pt x="105" y="32304"/>
                  </a:lnTo>
                  <a:cubicBezTo>
                    <a:pt x="105" y="32304"/>
                    <a:pt x="3117" y="32233"/>
                    <a:pt x="6888" y="31775"/>
                  </a:cubicBezTo>
                  <a:cubicBezTo>
                    <a:pt x="13443" y="30980"/>
                    <a:pt x="23277" y="29023"/>
                    <a:pt x="27976" y="24249"/>
                  </a:cubicBezTo>
                  <a:cubicBezTo>
                    <a:pt x="28323" y="23897"/>
                    <a:pt x="28770" y="23659"/>
                    <a:pt x="29245" y="23524"/>
                  </a:cubicBezTo>
                  <a:cubicBezTo>
                    <a:pt x="30862" y="23062"/>
                    <a:pt x="34548" y="21822"/>
                    <a:pt x="33733" y="20304"/>
                  </a:cubicBezTo>
                  <a:cubicBezTo>
                    <a:pt x="33234" y="19372"/>
                    <a:pt x="31762" y="19101"/>
                    <a:pt x="30217" y="19101"/>
                  </a:cubicBezTo>
                  <a:cubicBezTo>
                    <a:pt x="28063" y="19101"/>
                    <a:pt x="25768" y="19628"/>
                    <a:pt x="25768" y="19628"/>
                  </a:cubicBezTo>
                  <a:cubicBezTo>
                    <a:pt x="25768" y="19628"/>
                    <a:pt x="23878" y="20226"/>
                    <a:pt x="22336" y="20226"/>
                  </a:cubicBezTo>
                  <a:cubicBezTo>
                    <a:pt x="21351" y="20226"/>
                    <a:pt x="20508" y="19983"/>
                    <a:pt x="20387" y="19185"/>
                  </a:cubicBezTo>
                  <a:cubicBezTo>
                    <a:pt x="20148" y="17605"/>
                    <a:pt x="23379" y="15545"/>
                    <a:pt x="24869" y="14686"/>
                  </a:cubicBezTo>
                  <a:cubicBezTo>
                    <a:pt x="25115" y="14545"/>
                    <a:pt x="25390" y="14474"/>
                    <a:pt x="25665" y="14474"/>
                  </a:cubicBezTo>
                  <a:cubicBezTo>
                    <a:pt x="25894" y="14474"/>
                    <a:pt x="26123" y="14523"/>
                    <a:pt x="26335" y="14621"/>
                  </a:cubicBezTo>
                  <a:lnTo>
                    <a:pt x="31127" y="16837"/>
                  </a:lnTo>
                  <a:cubicBezTo>
                    <a:pt x="31582" y="17047"/>
                    <a:pt x="32075" y="17155"/>
                    <a:pt x="32570" y="17155"/>
                  </a:cubicBezTo>
                  <a:cubicBezTo>
                    <a:pt x="32807" y="17155"/>
                    <a:pt x="33044" y="17131"/>
                    <a:pt x="33278" y="17080"/>
                  </a:cubicBezTo>
                  <a:cubicBezTo>
                    <a:pt x="34189" y="16885"/>
                    <a:pt x="35201" y="16408"/>
                    <a:pt x="35025" y="15248"/>
                  </a:cubicBezTo>
                  <a:lnTo>
                    <a:pt x="31487" y="12695"/>
                  </a:lnTo>
                  <a:lnTo>
                    <a:pt x="31489" y="12695"/>
                  </a:lnTo>
                  <a:lnTo>
                    <a:pt x="31955" y="12782"/>
                  </a:lnTo>
                  <a:cubicBezTo>
                    <a:pt x="32165" y="12821"/>
                    <a:pt x="32377" y="12841"/>
                    <a:pt x="32588" y="12841"/>
                  </a:cubicBezTo>
                  <a:cubicBezTo>
                    <a:pt x="33109" y="12841"/>
                    <a:pt x="33627" y="12722"/>
                    <a:pt x="34098" y="12487"/>
                  </a:cubicBezTo>
                  <a:cubicBezTo>
                    <a:pt x="34934" y="12073"/>
                    <a:pt x="35797" y="11362"/>
                    <a:pt x="35340" y="10282"/>
                  </a:cubicBezTo>
                  <a:lnTo>
                    <a:pt x="25497" y="6394"/>
                  </a:lnTo>
                  <a:cubicBezTo>
                    <a:pt x="25272" y="6305"/>
                    <a:pt x="25037" y="6261"/>
                    <a:pt x="24802" y="6261"/>
                  </a:cubicBezTo>
                  <a:cubicBezTo>
                    <a:pt x="24437" y="6261"/>
                    <a:pt x="24074" y="6367"/>
                    <a:pt x="23759" y="6574"/>
                  </a:cubicBezTo>
                  <a:lnTo>
                    <a:pt x="23420" y="6699"/>
                  </a:lnTo>
                  <a:lnTo>
                    <a:pt x="24778" y="3364"/>
                  </a:lnTo>
                  <a:cubicBezTo>
                    <a:pt x="26204" y="6"/>
                    <a:pt x="24125" y="1"/>
                    <a:pt x="241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35"/>
            <p:cNvSpPr/>
            <p:nvPr/>
          </p:nvSpPr>
          <p:spPr>
            <a:xfrm>
              <a:off x="260900" y="4414175"/>
              <a:ext cx="333250" cy="107075"/>
            </a:xfrm>
            <a:custGeom>
              <a:avLst/>
              <a:gdLst/>
              <a:ahLst/>
              <a:cxnLst/>
              <a:rect l="l" t="t" r="r" b="b"/>
              <a:pathLst>
                <a:path w="13330" h="4283" extrusionOk="0">
                  <a:moveTo>
                    <a:pt x="7052" y="1"/>
                  </a:moveTo>
                  <a:cubicBezTo>
                    <a:pt x="6827" y="1"/>
                    <a:pt x="6602" y="38"/>
                    <a:pt x="6385" y="114"/>
                  </a:cubicBezTo>
                  <a:lnTo>
                    <a:pt x="0" y="2339"/>
                  </a:lnTo>
                  <a:lnTo>
                    <a:pt x="91" y="2599"/>
                  </a:lnTo>
                  <a:lnTo>
                    <a:pt x="6476" y="372"/>
                  </a:lnTo>
                  <a:cubicBezTo>
                    <a:pt x="6662" y="307"/>
                    <a:pt x="6857" y="275"/>
                    <a:pt x="7050" y="275"/>
                  </a:cubicBezTo>
                  <a:cubicBezTo>
                    <a:pt x="7414" y="275"/>
                    <a:pt x="7774" y="388"/>
                    <a:pt x="8077" y="606"/>
                  </a:cubicBezTo>
                  <a:lnTo>
                    <a:pt x="13168" y="4282"/>
                  </a:lnTo>
                  <a:lnTo>
                    <a:pt x="13329" y="4060"/>
                  </a:lnTo>
                  <a:lnTo>
                    <a:pt x="8237" y="383"/>
                  </a:lnTo>
                  <a:cubicBezTo>
                    <a:pt x="7888" y="132"/>
                    <a:pt x="7472" y="1"/>
                    <a:pt x="7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35"/>
            <p:cNvSpPr/>
            <p:nvPr/>
          </p:nvSpPr>
          <p:spPr>
            <a:xfrm>
              <a:off x="267200" y="4364725"/>
              <a:ext cx="122425" cy="48825"/>
            </a:xfrm>
            <a:custGeom>
              <a:avLst/>
              <a:gdLst/>
              <a:ahLst/>
              <a:cxnLst/>
              <a:rect l="l" t="t" r="r" b="b"/>
              <a:pathLst>
                <a:path w="4897" h="1953" extrusionOk="0">
                  <a:moveTo>
                    <a:pt x="4806" y="1"/>
                  </a:moveTo>
                  <a:lnTo>
                    <a:pt x="1" y="1695"/>
                  </a:lnTo>
                  <a:lnTo>
                    <a:pt x="92" y="1953"/>
                  </a:lnTo>
                  <a:lnTo>
                    <a:pt x="4897" y="260"/>
                  </a:lnTo>
                  <a:lnTo>
                    <a:pt x="480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35"/>
            <p:cNvSpPr/>
            <p:nvPr/>
          </p:nvSpPr>
          <p:spPr>
            <a:xfrm>
              <a:off x="505225" y="4735750"/>
              <a:ext cx="17925" cy="46900"/>
            </a:xfrm>
            <a:custGeom>
              <a:avLst/>
              <a:gdLst/>
              <a:ahLst/>
              <a:cxnLst/>
              <a:rect l="l" t="t" r="r" b="b"/>
              <a:pathLst>
                <a:path w="717" h="1876" extrusionOk="0">
                  <a:moveTo>
                    <a:pt x="225" y="1"/>
                  </a:moveTo>
                  <a:lnTo>
                    <a:pt x="0" y="160"/>
                  </a:lnTo>
                  <a:cubicBezTo>
                    <a:pt x="440" y="775"/>
                    <a:pt x="409" y="1855"/>
                    <a:pt x="407" y="1866"/>
                  </a:cubicBezTo>
                  <a:lnTo>
                    <a:pt x="681" y="1875"/>
                  </a:lnTo>
                  <a:cubicBezTo>
                    <a:pt x="683" y="1829"/>
                    <a:pt x="717" y="691"/>
                    <a:pt x="2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35"/>
            <p:cNvSpPr/>
            <p:nvPr/>
          </p:nvSpPr>
          <p:spPr>
            <a:xfrm>
              <a:off x="611550" y="4574850"/>
              <a:ext cx="155875" cy="143700"/>
            </a:xfrm>
            <a:custGeom>
              <a:avLst/>
              <a:gdLst/>
              <a:ahLst/>
              <a:cxnLst/>
              <a:rect l="l" t="t" r="r" b="b"/>
              <a:pathLst>
                <a:path w="6235" h="5748" extrusionOk="0">
                  <a:moveTo>
                    <a:pt x="6082" y="1"/>
                  </a:moveTo>
                  <a:cubicBezTo>
                    <a:pt x="6045" y="1"/>
                    <a:pt x="6006" y="14"/>
                    <a:pt x="5968" y="29"/>
                  </a:cubicBezTo>
                  <a:cubicBezTo>
                    <a:pt x="4093" y="725"/>
                    <a:pt x="2221" y="1420"/>
                    <a:pt x="346" y="2116"/>
                  </a:cubicBezTo>
                  <a:cubicBezTo>
                    <a:pt x="266" y="2148"/>
                    <a:pt x="183" y="2174"/>
                    <a:pt x="107" y="2211"/>
                  </a:cubicBezTo>
                  <a:cubicBezTo>
                    <a:pt x="7" y="2257"/>
                    <a:pt x="1" y="2373"/>
                    <a:pt x="92" y="2432"/>
                  </a:cubicBezTo>
                  <a:cubicBezTo>
                    <a:pt x="118" y="2449"/>
                    <a:pt x="148" y="2460"/>
                    <a:pt x="175" y="2473"/>
                  </a:cubicBezTo>
                  <a:cubicBezTo>
                    <a:pt x="573" y="2658"/>
                    <a:pt x="970" y="2842"/>
                    <a:pt x="1369" y="3028"/>
                  </a:cubicBezTo>
                  <a:cubicBezTo>
                    <a:pt x="1499" y="3087"/>
                    <a:pt x="1627" y="3148"/>
                    <a:pt x="1764" y="3213"/>
                  </a:cubicBezTo>
                  <a:cubicBezTo>
                    <a:pt x="1736" y="3239"/>
                    <a:pt x="1716" y="3261"/>
                    <a:pt x="1695" y="3282"/>
                  </a:cubicBezTo>
                  <a:cubicBezTo>
                    <a:pt x="1454" y="3505"/>
                    <a:pt x="1213" y="3729"/>
                    <a:pt x="972" y="3954"/>
                  </a:cubicBezTo>
                  <a:cubicBezTo>
                    <a:pt x="819" y="4097"/>
                    <a:pt x="667" y="4238"/>
                    <a:pt x="513" y="4379"/>
                  </a:cubicBezTo>
                  <a:cubicBezTo>
                    <a:pt x="497" y="4395"/>
                    <a:pt x="478" y="4410"/>
                    <a:pt x="463" y="4429"/>
                  </a:cubicBezTo>
                  <a:cubicBezTo>
                    <a:pt x="407" y="4490"/>
                    <a:pt x="404" y="4555"/>
                    <a:pt x="463" y="4611"/>
                  </a:cubicBezTo>
                  <a:cubicBezTo>
                    <a:pt x="725" y="4858"/>
                    <a:pt x="990" y="5101"/>
                    <a:pt x="1254" y="5346"/>
                  </a:cubicBezTo>
                  <a:cubicBezTo>
                    <a:pt x="1256" y="5347"/>
                    <a:pt x="1259" y="5349"/>
                    <a:pt x="1261" y="5351"/>
                  </a:cubicBezTo>
                  <a:cubicBezTo>
                    <a:pt x="1289" y="5371"/>
                    <a:pt x="1318" y="5380"/>
                    <a:pt x="1347" y="5380"/>
                  </a:cubicBezTo>
                  <a:cubicBezTo>
                    <a:pt x="1377" y="5380"/>
                    <a:pt x="1406" y="5371"/>
                    <a:pt x="1434" y="5351"/>
                  </a:cubicBezTo>
                  <a:cubicBezTo>
                    <a:pt x="1460" y="5334"/>
                    <a:pt x="1482" y="5312"/>
                    <a:pt x="1502" y="5292"/>
                  </a:cubicBezTo>
                  <a:cubicBezTo>
                    <a:pt x="1898" y="4926"/>
                    <a:pt x="2291" y="4561"/>
                    <a:pt x="2685" y="4195"/>
                  </a:cubicBezTo>
                  <a:cubicBezTo>
                    <a:pt x="2707" y="4176"/>
                    <a:pt x="2729" y="4158"/>
                    <a:pt x="2755" y="4137"/>
                  </a:cubicBezTo>
                  <a:cubicBezTo>
                    <a:pt x="2772" y="4167"/>
                    <a:pt x="2787" y="4189"/>
                    <a:pt x="2798" y="4212"/>
                  </a:cubicBezTo>
                  <a:cubicBezTo>
                    <a:pt x="3046" y="4674"/>
                    <a:pt x="3295" y="5136"/>
                    <a:pt x="3544" y="5598"/>
                  </a:cubicBezTo>
                  <a:cubicBezTo>
                    <a:pt x="3562" y="5630"/>
                    <a:pt x="3577" y="5663"/>
                    <a:pt x="3600" y="5691"/>
                  </a:cubicBezTo>
                  <a:cubicBezTo>
                    <a:pt x="3629" y="5729"/>
                    <a:pt x="3671" y="5747"/>
                    <a:pt x="3713" y="5747"/>
                  </a:cubicBezTo>
                  <a:cubicBezTo>
                    <a:pt x="3759" y="5747"/>
                    <a:pt x="3805" y="5724"/>
                    <a:pt x="3833" y="5680"/>
                  </a:cubicBezTo>
                  <a:cubicBezTo>
                    <a:pt x="3848" y="5657"/>
                    <a:pt x="3857" y="5631"/>
                    <a:pt x="3869" y="5607"/>
                  </a:cubicBezTo>
                  <a:cubicBezTo>
                    <a:pt x="4641" y="3815"/>
                    <a:pt x="5413" y="2020"/>
                    <a:pt x="6185" y="225"/>
                  </a:cubicBezTo>
                  <a:cubicBezTo>
                    <a:pt x="6214" y="158"/>
                    <a:pt x="6235" y="94"/>
                    <a:pt x="6172" y="36"/>
                  </a:cubicBezTo>
                  <a:cubicBezTo>
                    <a:pt x="6143" y="10"/>
                    <a:pt x="6113" y="1"/>
                    <a:pt x="60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ppins"/>
              <a:buNone/>
              <a:defRPr sz="35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●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●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●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2" r:id="rId3"/>
    <p:sldLayoutId id="2147483653" r:id="rId4"/>
    <p:sldLayoutId id="2147483658" r:id="rId5"/>
    <p:sldLayoutId id="2147483661" r:id="rId6"/>
    <p:sldLayoutId id="2147483672" r:id="rId7"/>
    <p:sldLayoutId id="2147483674" r:id="rId8"/>
    <p:sldLayoutId id="2147483675" r:id="rId9"/>
    <p:sldLayoutId id="2147483676" r:id="rId10"/>
    <p:sldLayoutId id="2147483680" r:id="rId11"/>
    <p:sldLayoutId id="2147483681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55/2022/8529875" TargetMode="External"/><Relationship Id="rId3" Type="http://schemas.openxmlformats.org/officeDocument/2006/relationships/hyperlink" Target="https://osuva.uwasa.fi/items/a14749ea-60f2-4619-9153-54fd3db8e02b" TargetMode="External"/><Relationship Id="rId7" Type="http://schemas.openxmlformats.org/officeDocument/2006/relationships/hyperlink" Target="https://doi.org/10.3390/su141710989" TargetMode="External"/><Relationship Id="rId2" Type="http://schemas.openxmlformats.org/officeDocument/2006/relationships/hyperlink" Target="https://doi.org/10.1371/journal.pone.0304127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doi.org/10.9734/ajrcos/2024/v17i5444" TargetMode="External"/><Relationship Id="rId5" Type="http://schemas.openxmlformats.org/officeDocument/2006/relationships/hyperlink" Target="https://ejournal.seaninstitute.or.id/index.php/esaprom/article/view/7502" TargetMode="External"/><Relationship Id="rId4" Type="http://schemas.openxmlformats.org/officeDocument/2006/relationships/hyperlink" Target="https://ejournal.seaninstitute.or.id/index.php/InfoSains/article/view/3542" TargetMode="External"/><Relationship Id="rId9" Type="http://schemas.openxmlformats.org/officeDocument/2006/relationships/hyperlink" Target="https://doi.org/10.1007/978-1-4842-9966-1_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39"/>
          <p:cNvSpPr/>
          <p:nvPr/>
        </p:nvSpPr>
        <p:spPr>
          <a:xfrm>
            <a:off x="6227319" y="175526"/>
            <a:ext cx="2378538" cy="2378574"/>
          </a:xfrm>
          <a:custGeom>
            <a:avLst/>
            <a:gdLst/>
            <a:ahLst/>
            <a:cxnLst/>
            <a:rect l="l" t="t" r="r" b="b"/>
            <a:pathLst>
              <a:path w="66121" h="66122" extrusionOk="0">
                <a:moveTo>
                  <a:pt x="6002" y="97"/>
                </a:moveTo>
                <a:lnTo>
                  <a:pt x="6002" y="6003"/>
                </a:lnTo>
                <a:lnTo>
                  <a:pt x="97" y="6003"/>
                </a:lnTo>
                <a:lnTo>
                  <a:pt x="97" y="97"/>
                </a:lnTo>
                <a:close/>
                <a:moveTo>
                  <a:pt x="12006" y="97"/>
                </a:moveTo>
                <a:lnTo>
                  <a:pt x="12006" y="6003"/>
                </a:lnTo>
                <a:lnTo>
                  <a:pt x="6100" y="6003"/>
                </a:lnTo>
                <a:lnTo>
                  <a:pt x="6100" y="97"/>
                </a:lnTo>
                <a:close/>
                <a:moveTo>
                  <a:pt x="18007" y="97"/>
                </a:moveTo>
                <a:lnTo>
                  <a:pt x="18007" y="6003"/>
                </a:lnTo>
                <a:lnTo>
                  <a:pt x="12102" y="6003"/>
                </a:lnTo>
                <a:lnTo>
                  <a:pt x="12102" y="97"/>
                </a:lnTo>
                <a:close/>
                <a:moveTo>
                  <a:pt x="24009" y="97"/>
                </a:moveTo>
                <a:lnTo>
                  <a:pt x="24009" y="6003"/>
                </a:lnTo>
                <a:lnTo>
                  <a:pt x="18104" y="6003"/>
                </a:lnTo>
                <a:lnTo>
                  <a:pt x="18104" y="97"/>
                </a:lnTo>
                <a:close/>
                <a:moveTo>
                  <a:pt x="30011" y="97"/>
                </a:moveTo>
                <a:lnTo>
                  <a:pt x="30011" y="6003"/>
                </a:lnTo>
                <a:lnTo>
                  <a:pt x="24106" y="6003"/>
                </a:lnTo>
                <a:lnTo>
                  <a:pt x="24106" y="97"/>
                </a:lnTo>
                <a:close/>
                <a:moveTo>
                  <a:pt x="36013" y="97"/>
                </a:moveTo>
                <a:lnTo>
                  <a:pt x="36013" y="6003"/>
                </a:lnTo>
                <a:lnTo>
                  <a:pt x="30108" y="6003"/>
                </a:lnTo>
                <a:lnTo>
                  <a:pt x="30108" y="97"/>
                </a:lnTo>
                <a:close/>
                <a:moveTo>
                  <a:pt x="42017" y="97"/>
                </a:moveTo>
                <a:lnTo>
                  <a:pt x="42017" y="6003"/>
                </a:lnTo>
                <a:lnTo>
                  <a:pt x="36109" y="6003"/>
                </a:lnTo>
                <a:lnTo>
                  <a:pt x="36109" y="97"/>
                </a:lnTo>
                <a:close/>
                <a:moveTo>
                  <a:pt x="48018" y="97"/>
                </a:moveTo>
                <a:lnTo>
                  <a:pt x="48018" y="6003"/>
                </a:lnTo>
                <a:lnTo>
                  <a:pt x="42113" y="6003"/>
                </a:lnTo>
                <a:lnTo>
                  <a:pt x="42113" y="97"/>
                </a:lnTo>
                <a:close/>
                <a:moveTo>
                  <a:pt x="54020" y="97"/>
                </a:moveTo>
                <a:lnTo>
                  <a:pt x="54020" y="6003"/>
                </a:lnTo>
                <a:lnTo>
                  <a:pt x="48115" y="6003"/>
                </a:lnTo>
                <a:lnTo>
                  <a:pt x="48115" y="97"/>
                </a:lnTo>
                <a:close/>
                <a:moveTo>
                  <a:pt x="60022" y="97"/>
                </a:moveTo>
                <a:lnTo>
                  <a:pt x="60022" y="6003"/>
                </a:lnTo>
                <a:lnTo>
                  <a:pt x="54117" y="6003"/>
                </a:lnTo>
                <a:lnTo>
                  <a:pt x="54117" y="97"/>
                </a:lnTo>
                <a:close/>
                <a:moveTo>
                  <a:pt x="66024" y="97"/>
                </a:moveTo>
                <a:lnTo>
                  <a:pt x="66024" y="6003"/>
                </a:lnTo>
                <a:lnTo>
                  <a:pt x="60119" y="6003"/>
                </a:lnTo>
                <a:lnTo>
                  <a:pt x="60119" y="97"/>
                </a:lnTo>
                <a:close/>
                <a:moveTo>
                  <a:pt x="6002" y="6099"/>
                </a:moveTo>
                <a:lnTo>
                  <a:pt x="6002" y="12004"/>
                </a:lnTo>
                <a:lnTo>
                  <a:pt x="97" y="12004"/>
                </a:lnTo>
                <a:lnTo>
                  <a:pt x="97" y="6099"/>
                </a:lnTo>
                <a:close/>
                <a:moveTo>
                  <a:pt x="12006" y="6099"/>
                </a:moveTo>
                <a:lnTo>
                  <a:pt x="12006" y="12004"/>
                </a:lnTo>
                <a:lnTo>
                  <a:pt x="6100" y="12004"/>
                </a:lnTo>
                <a:lnTo>
                  <a:pt x="6100" y="6099"/>
                </a:lnTo>
                <a:close/>
                <a:moveTo>
                  <a:pt x="18007" y="6099"/>
                </a:moveTo>
                <a:lnTo>
                  <a:pt x="18007" y="12004"/>
                </a:lnTo>
                <a:lnTo>
                  <a:pt x="12102" y="12004"/>
                </a:lnTo>
                <a:lnTo>
                  <a:pt x="12102" y="6099"/>
                </a:lnTo>
                <a:close/>
                <a:moveTo>
                  <a:pt x="24009" y="6099"/>
                </a:moveTo>
                <a:lnTo>
                  <a:pt x="24009" y="12004"/>
                </a:lnTo>
                <a:lnTo>
                  <a:pt x="18104" y="12004"/>
                </a:lnTo>
                <a:lnTo>
                  <a:pt x="18104" y="6099"/>
                </a:lnTo>
                <a:close/>
                <a:moveTo>
                  <a:pt x="30011" y="6099"/>
                </a:moveTo>
                <a:lnTo>
                  <a:pt x="30011" y="12004"/>
                </a:lnTo>
                <a:lnTo>
                  <a:pt x="24106" y="12004"/>
                </a:lnTo>
                <a:lnTo>
                  <a:pt x="24106" y="6099"/>
                </a:lnTo>
                <a:close/>
                <a:moveTo>
                  <a:pt x="36013" y="6099"/>
                </a:moveTo>
                <a:lnTo>
                  <a:pt x="36013" y="12004"/>
                </a:lnTo>
                <a:lnTo>
                  <a:pt x="30108" y="12004"/>
                </a:lnTo>
                <a:lnTo>
                  <a:pt x="30108" y="6099"/>
                </a:lnTo>
                <a:close/>
                <a:moveTo>
                  <a:pt x="42017" y="6099"/>
                </a:moveTo>
                <a:lnTo>
                  <a:pt x="42017" y="12004"/>
                </a:lnTo>
                <a:lnTo>
                  <a:pt x="36109" y="12004"/>
                </a:lnTo>
                <a:lnTo>
                  <a:pt x="36109" y="6099"/>
                </a:lnTo>
                <a:close/>
                <a:moveTo>
                  <a:pt x="48018" y="6099"/>
                </a:moveTo>
                <a:lnTo>
                  <a:pt x="48018" y="12004"/>
                </a:lnTo>
                <a:lnTo>
                  <a:pt x="42113" y="12004"/>
                </a:lnTo>
                <a:lnTo>
                  <a:pt x="42113" y="6099"/>
                </a:lnTo>
                <a:close/>
                <a:moveTo>
                  <a:pt x="54020" y="6099"/>
                </a:moveTo>
                <a:lnTo>
                  <a:pt x="54020" y="12004"/>
                </a:lnTo>
                <a:lnTo>
                  <a:pt x="48115" y="12004"/>
                </a:lnTo>
                <a:lnTo>
                  <a:pt x="48115" y="6099"/>
                </a:lnTo>
                <a:close/>
                <a:moveTo>
                  <a:pt x="60022" y="6099"/>
                </a:moveTo>
                <a:lnTo>
                  <a:pt x="60022" y="12004"/>
                </a:lnTo>
                <a:lnTo>
                  <a:pt x="54117" y="12004"/>
                </a:lnTo>
                <a:lnTo>
                  <a:pt x="54117" y="6099"/>
                </a:lnTo>
                <a:close/>
                <a:moveTo>
                  <a:pt x="66026" y="6099"/>
                </a:moveTo>
                <a:lnTo>
                  <a:pt x="66026" y="12004"/>
                </a:lnTo>
                <a:lnTo>
                  <a:pt x="60119" y="12004"/>
                </a:lnTo>
                <a:lnTo>
                  <a:pt x="60119" y="6099"/>
                </a:lnTo>
                <a:close/>
                <a:moveTo>
                  <a:pt x="6004" y="12101"/>
                </a:moveTo>
                <a:lnTo>
                  <a:pt x="6004" y="18006"/>
                </a:lnTo>
                <a:lnTo>
                  <a:pt x="97" y="18006"/>
                </a:lnTo>
                <a:lnTo>
                  <a:pt x="97" y="12101"/>
                </a:lnTo>
                <a:close/>
                <a:moveTo>
                  <a:pt x="12006" y="12101"/>
                </a:moveTo>
                <a:lnTo>
                  <a:pt x="12006" y="18006"/>
                </a:lnTo>
                <a:lnTo>
                  <a:pt x="6100" y="18006"/>
                </a:lnTo>
                <a:lnTo>
                  <a:pt x="6100" y="12101"/>
                </a:lnTo>
                <a:close/>
                <a:moveTo>
                  <a:pt x="18007" y="12101"/>
                </a:moveTo>
                <a:lnTo>
                  <a:pt x="18007" y="18006"/>
                </a:lnTo>
                <a:lnTo>
                  <a:pt x="12102" y="18006"/>
                </a:lnTo>
                <a:lnTo>
                  <a:pt x="12102" y="12101"/>
                </a:lnTo>
                <a:close/>
                <a:moveTo>
                  <a:pt x="24009" y="12101"/>
                </a:moveTo>
                <a:lnTo>
                  <a:pt x="24009" y="18006"/>
                </a:lnTo>
                <a:lnTo>
                  <a:pt x="18104" y="18006"/>
                </a:lnTo>
                <a:lnTo>
                  <a:pt x="18104" y="12101"/>
                </a:lnTo>
                <a:close/>
                <a:moveTo>
                  <a:pt x="30011" y="12101"/>
                </a:moveTo>
                <a:lnTo>
                  <a:pt x="30011" y="18006"/>
                </a:lnTo>
                <a:lnTo>
                  <a:pt x="24106" y="18006"/>
                </a:lnTo>
                <a:lnTo>
                  <a:pt x="24106" y="12101"/>
                </a:lnTo>
                <a:close/>
                <a:moveTo>
                  <a:pt x="36013" y="12101"/>
                </a:moveTo>
                <a:lnTo>
                  <a:pt x="36013" y="18006"/>
                </a:lnTo>
                <a:lnTo>
                  <a:pt x="30108" y="18006"/>
                </a:lnTo>
                <a:lnTo>
                  <a:pt x="30108" y="12101"/>
                </a:lnTo>
                <a:close/>
                <a:moveTo>
                  <a:pt x="42015" y="12101"/>
                </a:moveTo>
                <a:lnTo>
                  <a:pt x="42015" y="18006"/>
                </a:lnTo>
                <a:lnTo>
                  <a:pt x="36109" y="18006"/>
                </a:lnTo>
                <a:lnTo>
                  <a:pt x="36109" y="12101"/>
                </a:lnTo>
                <a:close/>
                <a:moveTo>
                  <a:pt x="48018" y="12101"/>
                </a:moveTo>
                <a:lnTo>
                  <a:pt x="48018" y="18006"/>
                </a:lnTo>
                <a:lnTo>
                  <a:pt x="42113" y="18006"/>
                </a:lnTo>
                <a:lnTo>
                  <a:pt x="42113" y="12101"/>
                </a:lnTo>
                <a:close/>
                <a:moveTo>
                  <a:pt x="54020" y="12101"/>
                </a:moveTo>
                <a:lnTo>
                  <a:pt x="54020" y="18006"/>
                </a:lnTo>
                <a:lnTo>
                  <a:pt x="48115" y="18006"/>
                </a:lnTo>
                <a:lnTo>
                  <a:pt x="48115" y="12101"/>
                </a:lnTo>
                <a:close/>
                <a:moveTo>
                  <a:pt x="60022" y="12101"/>
                </a:moveTo>
                <a:lnTo>
                  <a:pt x="60022" y="18006"/>
                </a:lnTo>
                <a:lnTo>
                  <a:pt x="54117" y="18006"/>
                </a:lnTo>
                <a:lnTo>
                  <a:pt x="54117" y="12101"/>
                </a:lnTo>
                <a:close/>
                <a:moveTo>
                  <a:pt x="66026" y="12101"/>
                </a:moveTo>
                <a:lnTo>
                  <a:pt x="66026" y="18006"/>
                </a:lnTo>
                <a:lnTo>
                  <a:pt x="60119" y="18006"/>
                </a:lnTo>
                <a:lnTo>
                  <a:pt x="60119" y="12101"/>
                </a:lnTo>
                <a:close/>
                <a:moveTo>
                  <a:pt x="6004" y="18103"/>
                </a:moveTo>
                <a:lnTo>
                  <a:pt x="6004" y="24008"/>
                </a:lnTo>
                <a:lnTo>
                  <a:pt x="97" y="24008"/>
                </a:lnTo>
                <a:lnTo>
                  <a:pt x="97" y="18103"/>
                </a:lnTo>
                <a:close/>
                <a:moveTo>
                  <a:pt x="12006" y="18103"/>
                </a:moveTo>
                <a:lnTo>
                  <a:pt x="12006" y="24008"/>
                </a:lnTo>
                <a:lnTo>
                  <a:pt x="6100" y="24008"/>
                </a:lnTo>
                <a:lnTo>
                  <a:pt x="6100" y="18103"/>
                </a:lnTo>
                <a:close/>
                <a:moveTo>
                  <a:pt x="18007" y="18103"/>
                </a:moveTo>
                <a:lnTo>
                  <a:pt x="18007" y="24008"/>
                </a:lnTo>
                <a:lnTo>
                  <a:pt x="12102" y="24008"/>
                </a:lnTo>
                <a:lnTo>
                  <a:pt x="12102" y="18103"/>
                </a:lnTo>
                <a:close/>
                <a:moveTo>
                  <a:pt x="24009" y="18103"/>
                </a:moveTo>
                <a:lnTo>
                  <a:pt x="24009" y="24008"/>
                </a:lnTo>
                <a:lnTo>
                  <a:pt x="18104" y="24008"/>
                </a:lnTo>
                <a:lnTo>
                  <a:pt x="18104" y="18103"/>
                </a:lnTo>
                <a:close/>
                <a:moveTo>
                  <a:pt x="30011" y="18103"/>
                </a:moveTo>
                <a:lnTo>
                  <a:pt x="30011" y="24008"/>
                </a:lnTo>
                <a:lnTo>
                  <a:pt x="24106" y="24008"/>
                </a:lnTo>
                <a:lnTo>
                  <a:pt x="24106" y="18103"/>
                </a:lnTo>
                <a:close/>
                <a:moveTo>
                  <a:pt x="36013" y="18103"/>
                </a:moveTo>
                <a:lnTo>
                  <a:pt x="36013" y="24008"/>
                </a:lnTo>
                <a:lnTo>
                  <a:pt x="30108" y="24008"/>
                </a:lnTo>
                <a:lnTo>
                  <a:pt x="30108" y="18103"/>
                </a:lnTo>
                <a:close/>
                <a:moveTo>
                  <a:pt x="42015" y="18103"/>
                </a:moveTo>
                <a:lnTo>
                  <a:pt x="42015" y="24008"/>
                </a:lnTo>
                <a:lnTo>
                  <a:pt x="36109" y="24008"/>
                </a:lnTo>
                <a:lnTo>
                  <a:pt x="36109" y="18103"/>
                </a:lnTo>
                <a:close/>
                <a:moveTo>
                  <a:pt x="48018" y="18103"/>
                </a:moveTo>
                <a:lnTo>
                  <a:pt x="48018" y="24008"/>
                </a:lnTo>
                <a:lnTo>
                  <a:pt x="42113" y="24008"/>
                </a:lnTo>
                <a:lnTo>
                  <a:pt x="42113" y="18103"/>
                </a:lnTo>
                <a:close/>
                <a:moveTo>
                  <a:pt x="54020" y="18103"/>
                </a:moveTo>
                <a:lnTo>
                  <a:pt x="54020" y="24008"/>
                </a:lnTo>
                <a:lnTo>
                  <a:pt x="48115" y="24008"/>
                </a:lnTo>
                <a:lnTo>
                  <a:pt x="48115" y="18103"/>
                </a:lnTo>
                <a:close/>
                <a:moveTo>
                  <a:pt x="60022" y="18103"/>
                </a:moveTo>
                <a:lnTo>
                  <a:pt x="60022" y="24008"/>
                </a:lnTo>
                <a:lnTo>
                  <a:pt x="54117" y="24008"/>
                </a:lnTo>
                <a:lnTo>
                  <a:pt x="54117" y="18103"/>
                </a:lnTo>
                <a:close/>
                <a:moveTo>
                  <a:pt x="66026" y="18103"/>
                </a:moveTo>
                <a:lnTo>
                  <a:pt x="66026" y="24008"/>
                </a:lnTo>
                <a:lnTo>
                  <a:pt x="60119" y="24008"/>
                </a:lnTo>
                <a:lnTo>
                  <a:pt x="60119" y="18103"/>
                </a:lnTo>
                <a:close/>
                <a:moveTo>
                  <a:pt x="36013" y="24105"/>
                </a:moveTo>
                <a:lnTo>
                  <a:pt x="36013" y="30010"/>
                </a:lnTo>
                <a:lnTo>
                  <a:pt x="30108" y="30010"/>
                </a:lnTo>
                <a:lnTo>
                  <a:pt x="30108" y="24105"/>
                </a:lnTo>
                <a:close/>
                <a:moveTo>
                  <a:pt x="42015" y="24105"/>
                </a:moveTo>
                <a:lnTo>
                  <a:pt x="42015" y="30010"/>
                </a:lnTo>
                <a:lnTo>
                  <a:pt x="36109" y="30010"/>
                </a:lnTo>
                <a:lnTo>
                  <a:pt x="36109" y="24105"/>
                </a:lnTo>
                <a:close/>
                <a:moveTo>
                  <a:pt x="48018" y="24105"/>
                </a:moveTo>
                <a:lnTo>
                  <a:pt x="48018" y="30010"/>
                </a:lnTo>
                <a:lnTo>
                  <a:pt x="42113" y="30010"/>
                </a:lnTo>
                <a:lnTo>
                  <a:pt x="42113" y="24105"/>
                </a:lnTo>
                <a:close/>
                <a:moveTo>
                  <a:pt x="54020" y="24105"/>
                </a:moveTo>
                <a:lnTo>
                  <a:pt x="54020" y="30010"/>
                </a:lnTo>
                <a:lnTo>
                  <a:pt x="48115" y="30010"/>
                </a:lnTo>
                <a:lnTo>
                  <a:pt x="48115" y="24105"/>
                </a:lnTo>
                <a:close/>
                <a:moveTo>
                  <a:pt x="60022" y="24105"/>
                </a:moveTo>
                <a:lnTo>
                  <a:pt x="60022" y="30010"/>
                </a:lnTo>
                <a:lnTo>
                  <a:pt x="54117" y="30010"/>
                </a:lnTo>
                <a:lnTo>
                  <a:pt x="54117" y="24105"/>
                </a:lnTo>
                <a:close/>
                <a:moveTo>
                  <a:pt x="66026" y="24105"/>
                </a:moveTo>
                <a:lnTo>
                  <a:pt x="66026" y="30010"/>
                </a:lnTo>
                <a:lnTo>
                  <a:pt x="60119" y="30010"/>
                </a:lnTo>
                <a:lnTo>
                  <a:pt x="60119" y="24105"/>
                </a:lnTo>
                <a:close/>
                <a:moveTo>
                  <a:pt x="6004" y="24105"/>
                </a:moveTo>
                <a:lnTo>
                  <a:pt x="6004" y="30012"/>
                </a:lnTo>
                <a:lnTo>
                  <a:pt x="97" y="30012"/>
                </a:lnTo>
                <a:lnTo>
                  <a:pt x="97" y="24105"/>
                </a:lnTo>
                <a:close/>
                <a:moveTo>
                  <a:pt x="12006" y="24105"/>
                </a:moveTo>
                <a:lnTo>
                  <a:pt x="12006" y="30012"/>
                </a:lnTo>
                <a:lnTo>
                  <a:pt x="6100" y="30012"/>
                </a:lnTo>
                <a:lnTo>
                  <a:pt x="6100" y="24105"/>
                </a:lnTo>
                <a:close/>
                <a:moveTo>
                  <a:pt x="18007" y="24106"/>
                </a:moveTo>
                <a:lnTo>
                  <a:pt x="18007" y="30012"/>
                </a:lnTo>
                <a:lnTo>
                  <a:pt x="12102" y="30012"/>
                </a:lnTo>
                <a:lnTo>
                  <a:pt x="12102" y="24106"/>
                </a:lnTo>
                <a:close/>
                <a:moveTo>
                  <a:pt x="24009" y="24105"/>
                </a:moveTo>
                <a:lnTo>
                  <a:pt x="24009" y="30012"/>
                </a:lnTo>
                <a:lnTo>
                  <a:pt x="18104" y="30012"/>
                </a:lnTo>
                <a:lnTo>
                  <a:pt x="18104" y="24105"/>
                </a:lnTo>
                <a:close/>
                <a:moveTo>
                  <a:pt x="30011" y="24105"/>
                </a:moveTo>
                <a:lnTo>
                  <a:pt x="30011" y="30012"/>
                </a:lnTo>
                <a:lnTo>
                  <a:pt x="24106" y="30012"/>
                </a:lnTo>
                <a:lnTo>
                  <a:pt x="24106" y="24105"/>
                </a:lnTo>
                <a:close/>
                <a:moveTo>
                  <a:pt x="60022" y="30106"/>
                </a:moveTo>
                <a:lnTo>
                  <a:pt x="60022" y="36012"/>
                </a:lnTo>
                <a:lnTo>
                  <a:pt x="54117" y="36012"/>
                </a:lnTo>
                <a:lnTo>
                  <a:pt x="54117" y="30106"/>
                </a:lnTo>
                <a:close/>
                <a:moveTo>
                  <a:pt x="66026" y="30106"/>
                </a:moveTo>
                <a:lnTo>
                  <a:pt x="66026" y="36012"/>
                </a:lnTo>
                <a:lnTo>
                  <a:pt x="60119" y="36012"/>
                </a:lnTo>
                <a:lnTo>
                  <a:pt x="60119" y="30106"/>
                </a:lnTo>
                <a:close/>
                <a:moveTo>
                  <a:pt x="6004" y="30108"/>
                </a:moveTo>
                <a:lnTo>
                  <a:pt x="6004" y="36014"/>
                </a:lnTo>
                <a:lnTo>
                  <a:pt x="97" y="36014"/>
                </a:lnTo>
                <a:lnTo>
                  <a:pt x="97" y="30108"/>
                </a:lnTo>
                <a:close/>
                <a:moveTo>
                  <a:pt x="12006" y="30108"/>
                </a:moveTo>
                <a:lnTo>
                  <a:pt x="12006" y="36014"/>
                </a:lnTo>
                <a:lnTo>
                  <a:pt x="6100" y="36014"/>
                </a:lnTo>
                <a:lnTo>
                  <a:pt x="6100" y="30108"/>
                </a:lnTo>
                <a:close/>
                <a:moveTo>
                  <a:pt x="18007" y="30108"/>
                </a:moveTo>
                <a:lnTo>
                  <a:pt x="18007" y="36014"/>
                </a:lnTo>
                <a:lnTo>
                  <a:pt x="12102" y="36014"/>
                </a:lnTo>
                <a:lnTo>
                  <a:pt x="12102" y="30108"/>
                </a:lnTo>
                <a:close/>
                <a:moveTo>
                  <a:pt x="24009" y="30108"/>
                </a:moveTo>
                <a:lnTo>
                  <a:pt x="24009" y="36014"/>
                </a:lnTo>
                <a:lnTo>
                  <a:pt x="18104" y="36014"/>
                </a:lnTo>
                <a:lnTo>
                  <a:pt x="18104" y="30108"/>
                </a:lnTo>
                <a:close/>
                <a:moveTo>
                  <a:pt x="30011" y="30106"/>
                </a:moveTo>
                <a:lnTo>
                  <a:pt x="30011" y="36014"/>
                </a:lnTo>
                <a:lnTo>
                  <a:pt x="24106" y="36014"/>
                </a:lnTo>
                <a:lnTo>
                  <a:pt x="24106" y="30106"/>
                </a:lnTo>
                <a:close/>
                <a:moveTo>
                  <a:pt x="36013" y="30106"/>
                </a:moveTo>
                <a:lnTo>
                  <a:pt x="36013" y="36014"/>
                </a:lnTo>
                <a:lnTo>
                  <a:pt x="30108" y="36014"/>
                </a:lnTo>
                <a:lnTo>
                  <a:pt x="30108" y="30106"/>
                </a:lnTo>
                <a:close/>
                <a:moveTo>
                  <a:pt x="42015" y="30108"/>
                </a:moveTo>
                <a:lnTo>
                  <a:pt x="42015" y="36014"/>
                </a:lnTo>
                <a:lnTo>
                  <a:pt x="36109" y="36014"/>
                </a:lnTo>
                <a:lnTo>
                  <a:pt x="36109" y="30108"/>
                </a:lnTo>
                <a:close/>
                <a:moveTo>
                  <a:pt x="48018" y="30106"/>
                </a:moveTo>
                <a:lnTo>
                  <a:pt x="48018" y="36014"/>
                </a:lnTo>
                <a:lnTo>
                  <a:pt x="42113" y="36014"/>
                </a:lnTo>
                <a:lnTo>
                  <a:pt x="42113" y="30106"/>
                </a:lnTo>
                <a:close/>
                <a:moveTo>
                  <a:pt x="54020" y="30106"/>
                </a:moveTo>
                <a:lnTo>
                  <a:pt x="54020" y="36014"/>
                </a:lnTo>
                <a:lnTo>
                  <a:pt x="48115" y="36014"/>
                </a:lnTo>
                <a:lnTo>
                  <a:pt x="48115" y="30106"/>
                </a:lnTo>
                <a:close/>
                <a:moveTo>
                  <a:pt x="6004" y="36110"/>
                </a:moveTo>
                <a:lnTo>
                  <a:pt x="6004" y="42015"/>
                </a:lnTo>
                <a:lnTo>
                  <a:pt x="97" y="42015"/>
                </a:lnTo>
                <a:lnTo>
                  <a:pt x="97" y="36110"/>
                </a:lnTo>
                <a:close/>
                <a:moveTo>
                  <a:pt x="12006" y="36110"/>
                </a:moveTo>
                <a:lnTo>
                  <a:pt x="12006" y="42015"/>
                </a:lnTo>
                <a:lnTo>
                  <a:pt x="6100" y="42015"/>
                </a:lnTo>
                <a:lnTo>
                  <a:pt x="6100" y="36110"/>
                </a:lnTo>
                <a:close/>
                <a:moveTo>
                  <a:pt x="18007" y="36110"/>
                </a:moveTo>
                <a:lnTo>
                  <a:pt x="18007" y="42015"/>
                </a:lnTo>
                <a:lnTo>
                  <a:pt x="12102" y="42015"/>
                </a:lnTo>
                <a:lnTo>
                  <a:pt x="12102" y="36110"/>
                </a:lnTo>
                <a:close/>
                <a:moveTo>
                  <a:pt x="24009" y="36110"/>
                </a:moveTo>
                <a:lnTo>
                  <a:pt x="24009" y="42015"/>
                </a:lnTo>
                <a:lnTo>
                  <a:pt x="18104" y="42015"/>
                </a:lnTo>
                <a:lnTo>
                  <a:pt x="18104" y="36110"/>
                </a:lnTo>
                <a:close/>
                <a:moveTo>
                  <a:pt x="30011" y="36110"/>
                </a:moveTo>
                <a:lnTo>
                  <a:pt x="30011" y="42015"/>
                </a:lnTo>
                <a:lnTo>
                  <a:pt x="24106" y="42015"/>
                </a:lnTo>
                <a:lnTo>
                  <a:pt x="24106" y="36110"/>
                </a:lnTo>
                <a:close/>
                <a:moveTo>
                  <a:pt x="36013" y="36110"/>
                </a:moveTo>
                <a:lnTo>
                  <a:pt x="36013" y="42015"/>
                </a:lnTo>
                <a:lnTo>
                  <a:pt x="30108" y="42015"/>
                </a:lnTo>
                <a:lnTo>
                  <a:pt x="30108" y="36110"/>
                </a:lnTo>
                <a:close/>
                <a:moveTo>
                  <a:pt x="42017" y="36110"/>
                </a:moveTo>
                <a:lnTo>
                  <a:pt x="42017" y="42015"/>
                </a:lnTo>
                <a:lnTo>
                  <a:pt x="36109" y="42015"/>
                </a:lnTo>
                <a:lnTo>
                  <a:pt x="36109" y="36110"/>
                </a:lnTo>
                <a:close/>
                <a:moveTo>
                  <a:pt x="48018" y="36110"/>
                </a:moveTo>
                <a:lnTo>
                  <a:pt x="48018" y="42015"/>
                </a:lnTo>
                <a:lnTo>
                  <a:pt x="42113" y="42015"/>
                </a:lnTo>
                <a:lnTo>
                  <a:pt x="42113" y="36110"/>
                </a:lnTo>
                <a:close/>
                <a:moveTo>
                  <a:pt x="54020" y="36110"/>
                </a:moveTo>
                <a:lnTo>
                  <a:pt x="54020" y="42015"/>
                </a:lnTo>
                <a:lnTo>
                  <a:pt x="48115" y="42015"/>
                </a:lnTo>
                <a:lnTo>
                  <a:pt x="48115" y="36110"/>
                </a:lnTo>
                <a:close/>
                <a:moveTo>
                  <a:pt x="60022" y="36108"/>
                </a:moveTo>
                <a:lnTo>
                  <a:pt x="60022" y="42015"/>
                </a:lnTo>
                <a:lnTo>
                  <a:pt x="54117" y="42015"/>
                </a:lnTo>
                <a:lnTo>
                  <a:pt x="54117" y="36108"/>
                </a:lnTo>
                <a:close/>
                <a:moveTo>
                  <a:pt x="66026" y="36108"/>
                </a:moveTo>
                <a:lnTo>
                  <a:pt x="66026" y="42015"/>
                </a:lnTo>
                <a:lnTo>
                  <a:pt x="60119" y="42015"/>
                </a:lnTo>
                <a:lnTo>
                  <a:pt x="60119" y="36108"/>
                </a:lnTo>
                <a:close/>
                <a:moveTo>
                  <a:pt x="6004" y="42112"/>
                </a:moveTo>
                <a:lnTo>
                  <a:pt x="6004" y="48017"/>
                </a:lnTo>
                <a:lnTo>
                  <a:pt x="97" y="48017"/>
                </a:lnTo>
                <a:lnTo>
                  <a:pt x="97" y="42112"/>
                </a:lnTo>
                <a:close/>
                <a:moveTo>
                  <a:pt x="12006" y="42112"/>
                </a:moveTo>
                <a:lnTo>
                  <a:pt x="12006" y="48017"/>
                </a:lnTo>
                <a:lnTo>
                  <a:pt x="6100" y="48017"/>
                </a:lnTo>
                <a:lnTo>
                  <a:pt x="6100" y="42112"/>
                </a:lnTo>
                <a:close/>
                <a:moveTo>
                  <a:pt x="18007" y="42112"/>
                </a:moveTo>
                <a:lnTo>
                  <a:pt x="18007" y="48017"/>
                </a:lnTo>
                <a:lnTo>
                  <a:pt x="12102" y="48017"/>
                </a:lnTo>
                <a:lnTo>
                  <a:pt x="12102" y="42112"/>
                </a:lnTo>
                <a:close/>
                <a:moveTo>
                  <a:pt x="24009" y="42112"/>
                </a:moveTo>
                <a:lnTo>
                  <a:pt x="24009" y="48017"/>
                </a:lnTo>
                <a:lnTo>
                  <a:pt x="18104" y="48017"/>
                </a:lnTo>
                <a:lnTo>
                  <a:pt x="18104" y="42112"/>
                </a:lnTo>
                <a:close/>
                <a:moveTo>
                  <a:pt x="30011" y="42112"/>
                </a:moveTo>
                <a:lnTo>
                  <a:pt x="30011" y="48017"/>
                </a:lnTo>
                <a:lnTo>
                  <a:pt x="24106" y="48017"/>
                </a:lnTo>
                <a:lnTo>
                  <a:pt x="24106" y="42112"/>
                </a:lnTo>
                <a:close/>
                <a:moveTo>
                  <a:pt x="36013" y="42112"/>
                </a:moveTo>
                <a:lnTo>
                  <a:pt x="36013" y="48017"/>
                </a:lnTo>
                <a:lnTo>
                  <a:pt x="30108" y="48017"/>
                </a:lnTo>
                <a:lnTo>
                  <a:pt x="30108" y="42112"/>
                </a:lnTo>
                <a:close/>
                <a:moveTo>
                  <a:pt x="42017" y="42112"/>
                </a:moveTo>
                <a:lnTo>
                  <a:pt x="42017" y="48017"/>
                </a:lnTo>
                <a:lnTo>
                  <a:pt x="36109" y="48017"/>
                </a:lnTo>
                <a:lnTo>
                  <a:pt x="36109" y="42112"/>
                </a:lnTo>
                <a:close/>
                <a:moveTo>
                  <a:pt x="48018" y="42112"/>
                </a:moveTo>
                <a:lnTo>
                  <a:pt x="48018" y="48017"/>
                </a:lnTo>
                <a:lnTo>
                  <a:pt x="42113" y="48017"/>
                </a:lnTo>
                <a:lnTo>
                  <a:pt x="42113" y="42112"/>
                </a:lnTo>
                <a:close/>
                <a:moveTo>
                  <a:pt x="54020" y="42112"/>
                </a:moveTo>
                <a:lnTo>
                  <a:pt x="54020" y="48017"/>
                </a:lnTo>
                <a:lnTo>
                  <a:pt x="48115" y="48017"/>
                </a:lnTo>
                <a:lnTo>
                  <a:pt x="48115" y="42112"/>
                </a:lnTo>
                <a:close/>
                <a:moveTo>
                  <a:pt x="60022" y="42112"/>
                </a:moveTo>
                <a:lnTo>
                  <a:pt x="60022" y="48017"/>
                </a:lnTo>
                <a:lnTo>
                  <a:pt x="54117" y="48017"/>
                </a:lnTo>
                <a:lnTo>
                  <a:pt x="54117" y="42112"/>
                </a:lnTo>
                <a:close/>
                <a:moveTo>
                  <a:pt x="66026" y="42112"/>
                </a:moveTo>
                <a:lnTo>
                  <a:pt x="66026" y="48017"/>
                </a:lnTo>
                <a:lnTo>
                  <a:pt x="60119" y="48017"/>
                </a:lnTo>
                <a:lnTo>
                  <a:pt x="60119" y="42112"/>
                </a:lnTo>
                <a:close/>
                <a:moveTo>
                  <a:pt x="6004" y="48114"/>
                </a:moveTo>
                <a:lnTo>
                  <a:pt x="6004" y="54019"/>
                </a:lnTo>
                <a:lnTo>
                  <a:pt x="97" y="54019"/>
                </a:lnTo>
                <a:lnTo>
                  <a:pt x="97" y="48114"/>
                </a:lnTo>
                <a:close/>
                <a:moveTo>
                  <a:pt x="12006" y="48114"/>
                </a:moveTo>
                <a:lnTo>
                  <a:pt x="12006" y="54019"/>
                </a:lnTo>
                <a:lnTo>
                  <a:pt x="6100" y="54019"/>
                </a:lnTo>
                <a:lnTo>
                  <a:pt x="6100" y="48114"/>
                </a:lnTo>
                <a:close/>
                <a:moveTo>
                  <a:pt x="18007" y="48114"/>
                </a:moveTo>
                <a:lnTo>
                  <a:pt x="18007" y="54019"/>
                </a:lnTo>
                <a:lnTo>
                  <a:pt x="12102" y="54019"/>
                </a:lnTo>
                <a:lnTo>
                  <a:pt x="12102" y="48114"/>
                </a:lnTo>
                <a:close/>
                <a:moveTo>
                  <a:pt x="24009" y="48114"/>
                </a:moveTo>
                <a:lnTo>
                  <a:pt x="24009" y="54019"/>
                </a:lnTo>
                <a:lnTo>
                  <a:pt x="18104" y="54019"/>
                </a:lnTo>
                <a:lnTo>
                  <a:pt x="18104" y="48114"/>
                </a:lnTo>
                <a:close/>
                <a:moveTo>
                  <a:pt x="30011" y="48114"/>
                </a:moveTo>
                <a:lnTo>
                  <a:pt x="30011" y="54019"/>
                </a:lnTo>
                <a:lnTo>
                  <a:pt x="24106" y="54019"/>
                </a:lnTo>
                <a:lnTo>
                  <a:pt x="24106" y="48114"/>
                </a:lnTo>
                <a:close/>
                <a:moveTo>
                  <a:pt x="36013" y="48114"/>
                </a:moveTo>
                <a:lnTo>
                  <a:pt x="36013" y="54019"/>
                </a:lnTo>
                <a:lnTo>
                  <a:pt x="30108" y="54019"/>
                </a:lnTo>
                <a:lnTo>
                  <a:pt x="30108" y="48114"/>
                </a:lnTo>
                <a:close/>
                <a:moveTo>
                  <a:pt x="42017" y="48114"/>
                </a:moveTo>
                <a:lnTo>
                  <a:pt x="42017" y="54019"/>
                </a:lnTo>
                <a:lnTo>
                  <a:pt x="36111" y="54019"/>
                </a:lnTo>
                <a:lnTo>
                  <a:pt x="36111" y="48114"/>
                </a:lnTo>
                <a:close/>
                <a:moveTo>
                  <a:pt x="48018" y="48114"/>
                </a:moveTo>
                <a:lnTo>
                  <a:pt x="48018" y="54019"/>
                </a:lnTo>
                <a:lnTo>
                  <a:pt x="42113" y="54019"/>
                </a:lnTo>
                <a:lnTo>
                  <a:pt x="42113" y="48114"/>
                </a:lnTo>
                <a:close/>
                <a:moveTo>
                  <a:pt x="54020" y="48114"/>
                </a:moveTo>
                <a:lnTo>
                  <a:pt x="54020" y="54019"/>
                </a:lnTo>
                <a:lnTo>
                  <a:pt x="48115" y="54019"/>
                </a:lnTo>
                <a:lnTo>
                  <a:pt x="48115" y="48114"/>
                </a:lnTo>
                <a:close/>
                <a:moveTo>
                  <a:pt x="60022" y="48114"/>
                </a:moveTo>
                <a:lnTo>
                  <a:pt x="60022" y="54019"/>
                </a:lnTo>
                <a:lnTo>
                  <a:pt x="54117" y="54019"/>
                </a:lnTo>
                <a:lnTo>
                  <a:pt x="54117" y="48114"/>
                </a:lnTo>
                <a:close/>
                <a:moveTo>
                  <a:pt x="66026" y="48114"/>
                </a:moveTo>
                <a:lnTo>
                  <a:pt x="66026" y="54019"/>
                </a:lnTo>
                <a:lnTo>
                  <a:pt x="60119" y="54019"/>
                </a:lnTo>
                <a:lnTo>
                  <a:pt x="60119" y="48114"/>
                </a:lnTo>
                <a:close/>
                <a:moveTo>
                  <a:pt x="6004" y="54116"/>
                </a:moveTo>
                <a:lnTo>
                  <a:pt x="6004" y="60021"/>
                </a:lnTo>
                <a:lnTo>
                  <a:pt x="97" y="60021"/>
                </a:lnTo>
                <a:lnTo>
                  <a:pt x="97" y="54116"/>
                </a:lnTo>
                <a:close/>
                <a:moveTo>
                  <a:pt x="12006" y="54116"/>
                </a:moveTo>
                <a:lnTo>
                  <a:pt x="12006" y="60021"/>
                </a:lnTo>
                <a:lnTo>
                  <a:pt x="6100" y="60021"/>
                </a:lnTo>
                <a:lnTo>
                  <a:pt x="6100" y="54116"/>
                </a:lnTo>
                <a:close/>
                <a:moveTo>
                  <a:pt x="18007" y="54116"/>
                </a:moveTo>
                <a:lnTo>
                  <a:pt x="18007" y="60021"/>
                </a:lnTo>
                <a:lnTo>
                  <a:pt x="12102" y="60021"/>
                </a:lnTo>
                <a:lnTo>
                  <a:pt x="12102" y="54116"/>
                </a:lnTo>
                <a:close/>
                <a:moveTo>
                  <a:pt x="24009" y="54116"/>
                </a:moveTo>
                <a:lnTo>
                  <a:pt x="24009" y="60021"/>
                </a:lnTo>
                <a:lnTo>
                  <a:pt x="18104" y="60021"/>
                </a:lnTo>
                <a:lnTo>
                  <a:pt x="18104" y="54116"/>
                </a:lnTo>
                <a:close/>
                <a:moveTo>
                  <a:pt x="30011" y="54116"/>
                </a:moveTo>
                <a:lnTo>
                  <a:pt x="30011" y="60021"/>
                </a:lnTo>
                <a:lnTo>
                  <a:pt x="24106" y="60021"/>
                </a:lnTo>
                <a:lnTo>
                  <a:pt x="24106" y="54116"/>
                </a:lnTo>
                <a:close/>
                <a:moveTo>
                  <a:pt x="36015" y="54116"/>
                </a:moveTo>
                <a:lnTo>
                  <a:pt x="36015" y="60021"/>
                </a:lnTo>
                <a:lnTo>
                  <a:pt x="30108" y="60021"/>
                </a:lnTo>
                <a:lnTo>
                  <a:pt x="30108" y="54116"/>
                </a:lnTo>
                <a:close/>
                <a:moveTo>
                  <a:pt x="42017" y="54116"/>
                </a:moveTo>
                <a:lnTo>
                  <a:pt x="42017" y="60021"/>
                </a:lnTo>
                <a:lnTo>
                  <a:pt x="36111" y="60021"/>
                </a:lnTo>
                <a:lnTo>
                  <a:pt x="36111" y="54116"/>
                </a:lnTo>
                <a:close/>
                <a:moveTo>
                  <a:pt x="48018" y="54116"/>
                </a:moveTo>
                <a:lnTo>
                  <a:pt x="48018" y="60021"/>
                </a:lnTo>
                <a:lnTo>
                  <a:pt x="42113" y="60021"/>
                </a:lnTo>
                <a:lnTo>
                  <a:pt x="42113" y="54116"/>
                </a:lnTo>
                <a:close/>
                <a:moveTo>
                  <a:pt x="54020" y="54116"/>
                </a:moveTo>
                <a:lnTo>
                  <a:pt x="54020" y="60021"/>
                </a:lnTo>
                <a:lnTo>
                  <a:pt x="48115" y="60021"/>
                </a:lnTo>
                <a:lnTo>
                  <a:pt x="48115" y="54116"/>
                </a:lnTo>
                <a:close/>
                <a:moveTo>
                  <a:pt x="60022" y="54116"/>
                </a:moveTo>
                <a:lnTo>
                  <a:pt x="60022" y="60021"/>
                </a:lnTo>
                <a:lnTo>
                  <a:pt x="54117" y="60021"/>
                </a:lnTo>
                <a:lnTo>
                  <a:pt x="54117" y="54116"/>
                </a:lnTo>
                <a:close/>
                <a:moveTo>
                  <a:pt x="66026" y="54116"/>
                </a:moveTo>
                <a:lnTo>
                  <a:pt x="66026" y="60021"/>
                </a:lnTo>
                <a:lnTo>
                  <a:pt x="60119" y="60021"/>
                </a:lnTo>
                <a:lnTo>
                  <a:pt x="60119" y="54116"/>
                </a:lnTo>
                <a:close/>
                <a:moveTo>
                  <a:pt x="12006" y="60117"/>
                </a:moveTo>
                <a:lnTo>
                  <a:pt x="12006" y="66023"/>
                </a:lnTo>
                <a:lnTo>
                  <a:pt x="6100" y="66023"/>
                </a:lnTo>
                <a:lnTo>
                  <a:pt x="6100" y="60117"/>
                </a:lnTo>
                <a:close/>
                <a:moveTo>
                  <a:pt x="18007" y="60117"/>
                </a:moveTo>
                <a:lnTo>
                  <a:pt x="18007" y="66023"/>
                </a:lnTo>
                <a:lnTo>
                  <a:pt x="12102" y="66023"/>
                </a:lnTo>
                <a:lnTo>
                  <a:pt x="12102" y="60117"/>
                </a:lnTo>
                <a:close/>
                <a:moveTo>
                  <a:pt x="24009" y="60117"/>
                </a:moveTo>
                <a:lnTo>
                  <a:pt x="24009" y="66023"/>
                </a:lnTo>
                <a:lnTo>
                  <a:pt x="18104" y="66023"/>
                </a:lnTo>
                <a:lnTo>
                  <a:pt x="18104" y="60117"/>
                </a:lnTo>
                <a:close/>
                <a:moveTo>
                  <a:pt x="30013" y="60117"/>
                </a:moveTo>
                <a:lnTo>
                  <a:pt x="30013" y="66023"/>
                </a:lnTo>
                <a:lnTo>
                  <a:pt x="24106" y="66023"/>
                </a:lnTo>
                <a:lnTo>
                  <a:pt x="24106" y="60117"/>
                </a:lnTo>
                <a:close/>
                <a:moveTo>
                  <a:pt x="36015" y="60117"/>
                </a:moveTo>
                <a:lnTo>
                  <a:pt x="36015" y="66023"/>
                </a:lnTo>
                <a:lnTo>
                  <a:pt x="30109" y="66023"/>
                </a:lnTo>
                <a:lnTo>
                  <a:pt x="30109" y="60117"/>
                </a:lnTo>
                <a:close/>
                <a:moveTo>
                  <a:pt x="42017" y="60117"/>
                </a:moveTo>
                <a:lnTo>
                  <a:pt x="42017" y="66023"/>
                </a:lnTo>
                <a:lnTo>
                  <a:pt x="36111" y="66023"/>
                </a:lnTo>
                <a:lnTo>
                  <a:pt x="36111" y="60117"/>
                </a:lnTo>
                <a:close/>
                <a:moveTo>
                  <a:pt x="48018" y="60117"/>
                </a:moveTo>
                <a:lnTo>
                  <a:pt x="48018" y="66023"/>
                </a:lnTo>
                <a:lnTo>
                  <a:pt x="42113" y="66023"/>
                </a:lnTo>
                <a:lnTo>
                  <a:pt x="42113" y="60117"/>
                </a:lnTo>
                <a:close/>
                <a:moveTo>
                  <a:pt x="54020" y="60117"/>
                </a:moveTo>
                <a:lnTo>
                  <a:pt x="54020" y="66023"/>
                </a:lnTo>
                <a:lnTo>
                  <a:pt x="48115" y="66023"/>
                </a:lnTo>
                <a:lnTo>
                  <a:pt x="48115" y="60117"/>
                </a:lnTo>
                <a:close/>
                <a:moveTo>
                  <a:pt x="60022" y="60117"/>
                </a:moveTo>
                <a:lnTo>
                  <a:pt x="60022" y="66023"/>
                </a:lnTo>
                <a:lnTo>
                  <a:pt x="54117" y="66023"/>
                </a:lnTo>
                <a:lnTo>
                  <a:pt x="54117" y="60117"/>
                </a:lnTo>
                <a:close/>
                <a:moveTo>
                  <a:pt x="6002" y="60117"/>
                </a:moveTo>
                <a:lnTo>
                  <a:pt x="6002" y="66025"/>
                </a:lnTo>
                <a:lnTo>
                  <a:pt x="97" y="66025"/>
                </a:lnTo>
                <a:lnTo>
                  <a:pt x="97" y="60117"/>
                </a:lnTo>
                <a:close/>
                <a:moveTo>
                  <a:pt x="66024" y="60117"/>
                </a:moveTo>
                <a:lnTo>
                  <a:pt x="66024" y="66025"/>
                </a:lnTo>
                <a:lnTo>
                  <a:pt x="60119" y="66025"/>
                </a:lnTo>
                <a:lnTo>
                  <a:pt x="60119" y="60117"/>
                </a:lnTo>
                <a:close/>
                <a:moveTo>
                  <a:pt x="0" y="1"/>
                </a:moveTo>
                <a:lnTo>
                  <a:pt x="0" y="66121"/>
                </a:lnTo>
                <a:lnTo>
                  <a:pt x="66120" y="66121"/>
                </a:lnTo>
                <a:lnTo>
                  <a:pt x="66120" y="1"/>
                </a:lnTo>
                <a:close/>
              </a:path>
            </a:pathLst>
          </a:custGeom>
          <a:solidFill>
            <a:schemeClr val="dk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31" name="Google Shape;331;p39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7559" t="-10" r="8706" b="10"/>
          <a:stretch/>
        </p:blipFill>
        <p:spPr>
          <a:xfrm>
            <a:off x="5474443" y="365167"/>
            <a:ext cx="2599125" cy="2475738"/>
          </a:xfrm>
          <a:prstGeom prst="roundRect">
            <a:avLst>
              <a:gd name="adj" fmla="val 16667"/>
            </a:avLst>
          </a:prstGeom>
        </p:spPr>
      </p:pic>
      <p:sp>
        <p:nvSpPr>
          <p:cNvPr id="332" name="Google Shape;332;p39"/>
          <p:cNvSpPr/>
          <p:nvPr/>
        </p:nvSpPr>
        <p:spPr>
          <a:xfrm>
            <a:off x="4145725" y="311863"/>
            <a:ext cx="852563" cy="845317"/>
          </a:xfrm>
          <a:custGeom>
            <a:avLst/>
            <a:gdLst/>
            <a:ahLst/>
            <a:cxnLst/>
            <a:rect l="l" t="t" r="r" b="b"/>
            <a:pathLst>
              <a:path w="43654" h="43283" extrusionOk="0">
                <a:moveTo>
                  <a:pt x="22532" y="0"/>
                </a:moveTo>
                <a:lnTo>
                  <a:pt x="18967" y="13715"/>
                </a:lnTo>
                <a:lnTo>
                  <a:pt x="8086" y="4636"/>
                </a:lnTo>
                <a:lnTo>
                  <a:pt x="8086" y="4636"/>
                </a:lnTo>
                <a:lnTo>
                  <a:pt x="14172" y="17434"/>
                </a:lnTo>
                <a:lnTo>
                  <a:pt x="0" y="17473"/>
                </a:lnTo>
                <a:lnTo>
                  <a:pt x="12889" y="23367"/>
                </a:lnTo>
                <a:lnTo>
                  <a:pt x="2059" y="32505"/>
                </a:lnTo>
                <a:lnTo>
                  <a:pt x="2059" y="32505"/>
                </a:lnTo>
                <a:lnTo>
                  <a:pt x="15719" y="28734"/>
                </a:lnTo>
                <a:lnTo>
                  <a:pt x="13298" y="42698"/>
                </a:lnTo>
                <a:lnTo>
                  <a:pt x="21337" y="31028"/>
                </a:lnTo>
                <a:lnTo>
                  <a:pt x="28458" y="43282"/>
                </a:lnTo>
                <a:lnTo>
                  <a:pt x="27116" y="29174"/>
                </a:lnTo>
                <a:lnTo>
                  <a:pt x="40447" y="33984"/>
                </a:lnTo>
                <a:lnTo>
                  <a:pt x="40447" y="33984"/>
                </a:lnTo>
                <a:lnTo>
                  <a:pt x="30351" y="24039"/>
                </a:lnTo>
                <a:lnTo>
                  <a:pt x="43654" y="19154"/>
                </a:lnTo>
                <a:lnTo>
                  <a:pt x="29527" y="18026"/>
                </a:lnTo>
                <a:lnTo>
                  <a:pt x="36579" y="5733"/>
                </a:lnTo>
                <a:lnTo>
                  <a:pt x="25032" y="13949"/>
                </a:lnTo>
                <a:lnTo>
                  <a:pt x="22532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3" name="Google Shape;333;p39"/>
          <p:cNvGrpSpPr/>
          <p:nvPr/>
        </p:nvGrpSpPr>
        <p:grpSpPr>
          <a:xfrm>
            <a:off x="7958138" y="4187293"/>
            <a:ext cx="902442" cy="845333"/>
            <a:chOff x="2340425" y="2453800"/>
            <a:chExt cx="758100" cy="710125"/>
          </a:xfrm>
        </p:grpSpPr>
        <p:sp>
          <p:nvSpPr>
            <p:cNvPr id="334" name="Google Shape;334;p39"/>
            <p:cNvSpPr/>
            <p:nvPr/>
          </p:nvSpPr>
          <p:spPr>
            <a:xfrm>
              <a:off x="2340425" y="2453800"/>
              <a:ext cx="758100" cy="710125"/>
            </a:xfrm>
            <a:custGeom>
              <a:avLst/>
              <a:gdLst/>
              <a:ahLst/>
              <a:cxnLst/>
              <a:rect l="l" t="t" r="r" b="b"/>
              <a:pathLst>
                <a:path w="30324" h="28405" extrusionOk="0">
                  <a:moveTo>
                    <a:pt x="669" y="1"/>
                  </a:moveTo>
                  <a:cubicBezTo>
                    <a:pt x="301" y="1"/>
                    <a:pt x="1" y="301"/>
                    <a:pt x="1" y="667"/>
                  </a:cubicBezTo>
                  <a:lnTo>
                    <a:pt x="1" y="24049"/>
                  </a:lnTo>
                  <a:cubicBezTo>
                    <a:pt x="1" y="24416"/>
                    <a:pt x="301" y="24717"/>
                    <a:pt x="669" y="24717"/>
                  </a:cubicBezTo>
                  <a:lnTo>
                    <a:pt x="11473" y="24717"/>
                  </a:lnTo>
                  <a:lnTo>
                    <a:pt x="15163" y="28404"/>
                  </a:lnTo>
                  <a:lnTo>
                    <a:pt x="18851" y="24717"/>
                  </a:lnTo>
                  <a:lnTo>
                    <a:pt x="29657" y="24717"/>
                  </a:lnTo>
                  <a:cubicBezTo>
                    <a:pt x="30025" y="24717"/>
                    <a:pt x="30323" y="24416"/>
                    <a:pt x="30323" y="24049"/>
                  </a:cubicBezTo>
                  <a:lnTo>
                    <a:pt x="30323" y="667"/>
                  </a:lnTo>
                  <a:cubicBezTo>
                    <a:pt x="30323" y="301"/>
                    <a:pt x="30025" y="1"/>
                    <a:pt x="296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39"/>
            <p:cNvSpPr/>
            <p:nvPr/>
          </p:nvSpPr>
          <p:spPr>
            <a:xfrm>
              <a:off x="2455500" y="2673950"/>
              <a:ext cx="172700" cy="198750"/>
            </a:xfrm>
            <a:custGeom>
              <a:avLst/>
              <a:gdLst/>
              <a:ahLst/>
              <a:cxnLst/>
              <a:rect l="l" t="t" r="r" b="b"/>
              <a:pathLst>
                <a:path w="6908" h="7950" extrusionOk="0">
                  <a:moveTo>
                    <a:pt x="6124" y="1"/>
                  </a:moveTo>
                  <a:lnTo>
                    <a:pt x="102" y="3299"/>
                  </a:lnTo>
                  <a:cubicBezTo>
                    <a:pt x="32" y="3505"/>
                    <a:pt x="0" y="3731"/>
                    <a:pt x="8" y="3976"/>
                  </a:cubicBezTo>
                  <a:cubicBezTo>
                    <a:pt x="17" y="4221"/>
                    <a:pt x="48" y="4444"/>
                    <a:pt x="102" y="4644"/>
                  </a:cubicBezTo>
                  <a:lnTo>
                    <a:pt x="6124" y="7949"/>
                  </a:lnTo>
                  <a:cubicBezTo>
                    <a:pt x="6314" y="7831"/>
                    <a:pt x="6486" y="7647"/>
                    <a:pt x="6639" y="7398"/>
                  </a:cubicBezTo>
                  <a:cubicBezTo>
                    <a:pt x="6791" y="7151"/>
                    <a:pt x="6880" y="6888"/>
                    <a:pt x="6908" y="6611"/>
                  </a:cubicBezTo>
                  <a:lnTo>
                    <a:pt x="3031" y="4579"/>
                  </a:lnTo>
                  <a:cubicBezTo>
                    <a:pt x="2879" y="4497"/>
                    <a:pt x="2674" y="4399"/>
                    <a:pt x="2415" y="4282"/>
                  </a:cubicBezTo>
                  <a:cubicBezTo>
                    <a:pt x="2157" y="4163"/>
                    <a:pt x="1962" y="4078"/>
                    <a:pt x="1832" y="4024"/>
                  </a:cubicBezTo>
                  <a:lnTo>
                    <a:pt x="1832" y="3918"/>
                  </a:lnTo>
                  <a:cubicBezTo>
                    <a:pt x="1962" y="3859"/>
                    <a:pt x="2157" y="3768"/>
                    <a:pt x="2415" y="3649"/>
                  </a:cubicBezTo>
                  <a:cubicBezTo>
                    <a:pt x="2674" y="3529"/>
                    <a:pt x="2879" y="3432"/>
                    <a:pt x="3031" y="3354"/>
                  </a:cubicBezTo>
                  <a:lnTo>
                    <a:pt x="6908" y="1322"/>
                  </a:lnTo>
                  <a:cubicBezTo>
                    <a:pt x="6885" y="1040"/>
                    <a:pt x="6802" y="778"/>
                    <a:pt x="6655" y="541"/>
                  </a:cubicBezTo>
                  <a:cubicBezTo>
                    <a:pt x="6509" y="299"/>
                    <a:pt x="6330" y="121"/>
                    <a:pt x="61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39"/>
            <p:cNvSpPr/>
            <p:nvPr/>
          </p:nvSpPr>
          <p:spPr>
            <a:xfrm>
              <a:off x="2636750" y="2610725"/>
              <a:ext cx="165475" cy="355825"/>
            </a:xfrm>
            <a:custGeom>
              <a:avLst/>
              <a:gdLst/>
              <a:ahLst/>
              <a:cxnLst/>
              <a:rect l="l" t="t" r="r" b="b"/>
              <a:pathLst>
                <a:path w="6619" h="14233" extrusionOk="0">
                  <a:moveTo>
                    <a:pt x="5158" y="0"/>
                  </a:moveTo>
                  <a:lnTo>
                    <a:pt x="1" y="13678"/>
                  </a:lnTo>
                  <a:cubicBezTo>
                    <a:pt x="213" y="13841"/>
                    <a:pt x="450" y="13969"/>
                    <a:pt x="710" y="14060"/>
                  </a:cubicBezTo>
                  <a:cubicBezTo>
                    <a:pt x="972" y="14153"/>
                    <a:pt x="1224" y="14210"/>
                    <a:pt x="1469" y="14233"/>
                  </a:cubicBezTo>
                  <a:lnTo>
                    <a:pt x="6619" y="548"/>
                  </a:lnTo>
                  <a:cubicBezTo>
                    <a:pt x="6417" y="390"/>
                    <a:pt x="6185" y="264"/>
                    <a:pt x="5921" y="167"/>
                  </a:cubicBezTo>
                  <a:cubicBezTo>
                    <a:pt x="5658" y="73"/>
                    <a:pt x="5403" y="17"/>
                    <a:pt x="515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39"/>
            <p:cNvSpPr/>
            <p:nvPr/>
          </p:nvSpPr>
          <p:spPr>
            <a:xfrm>
              <a:off x="2810550" y="2673350"/>
              <a:ext cx="172950" cy="198750"/>
            </a:xfrm>
            <a:custGeom>
              <a:avLst/>
              <a:gdLst/>
              <a:ahLst/>
              <a:cxnLst/>
              <a:rect l="l" t="t" r="r" b="b"/>
              <a:pathLst>
                <a:path w="6918" h="7950" extrusionOk="0">
                  <a:moveTo>
                    <a:pt x="792" y="1"/>
                  </a:moveTo>
                  <a:cubicBezTo>
                    <a:pt x="597" y="121"/>
                    <a:pt x="424" y="303"/>
                    <a:pt x="274" y="548"/>
                  </a:cubicBezTo>
                  <a:cubicBezTo>
                    <a:pt x="125" y="793"/>
                    <a:pt x="34" y="1057"/>
                    <a:pt x="1" y="1339"/>
                  </a:cubicBezTo>
                  <a:lnTo>
                    <a:pt x="3885" y="3371"/>
                  </a:lnTo>
                  <a:cubicBezTo>
                    <a:pt x="4037" y="3447"/>
                    <a:pt x="4242" y="3543"/>
                    <a:pt x="4498" y="3660"/>
                  </a:cubicBezTo>
                  <a:cubicBezTo>
                    <a:pt x="4752" y="3777"/>
                    <a:pt x="4949" y="3866"/>
                    <a:pt x="5084" y="3926"/>
                  </a:cubicBezTo>
                  <a:lnTo>
                    <a:pt x="5084" y="4031"/>
                  </a:lnTo>
                  <a:cubicBezTo>
                    <a:pt x="4949" y="4085"/>
                    <a:pt x="4754" y="4173"/>
                    <a:pt x="4498" y="4289"/>
                  </a:cubicBezTo>
                  <a:cubicBezTo>
                    <a:pt x="4242" y="4406"/>
                    <a:pt x="4037" y="4505"/>
                    <a:pt x="3885" y="4586"/>
                  </a:cubicBezTo>
                  <a:lnTo>
                    <a:pt x="1" y="6626"/>
                  </a:lnTo>
                  <a:cubicBezTo>
                    <a:pt x="29" y="6910"/>
                    <a:pt x="116" y="7172"/>
                    <a:pt x="266" y="7411"/>
                  </a:cubicBezTo>
                  <a:cubicBezTo>
                    <a:pt x="415" y="7650"/>
                    <a:pt x="589" y="7829"/>
                    <a:pt x="784" y="7949"/>
                  </a:cubicBezTo>
                  <a:lnTo>
                    <a:pt x="6823" y="4651"/>
                  </a:lnTo>
                  <a:cubicBezTo>
                    <a:pt x="6888" y="4445"/>
                    <a:pt x="6918" y="4219"/>
                    <a:pt x="6908" y="3970"/>
                  </a:cubicBezTo>
                  <a:cubicBezTo>
                    <a:pt x="6901" y="3723"/>
                    <a:pt x="6871" y="3501"/>
                    <a:pt x="6823" y="3306"/>
                  </a:cubicBezTo>
                  <a:lnTo>
                    <a:pt x="79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318559" y="175526"/>
            <a:ext cx="3900726" cy="2147479"/>
          </a:xfrm>
        </p:spPr>
        <p:txBody>
          <a:bodyPr/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Development Portfolio</a:t>
            </a:r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1799506" y="2302785"/>
            <a:ext cx="3648810" cy="502630"/>
          </a:xfrm>
        </p:spPr>
        <p:txBody>
          <a:bodyPr/>
          <a:lstStyle/>
          <a:p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Google Shape;396;p44"/>
          <p:cNvSpPr txBox="1">
            <a:spLocks noGrp="1"/>
          </p:cNvSpPr>
          <p:nvPr>
            <p:ph type="title"/>
          </p:nvPr>
        </p:nvSpPr>
        <p:spPr>
          <a:xfrm>
            <a:off x="487000" y="116993"/>
            <a:ext cx="8068400" cy="5582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Development Portfolio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7" name="Google Shape;397;p44"/>
          <p:cNvSpPr txBox="1">
            <a:spLocks noGrp="1"/>
          </p:cNvSpPr>
          <p:nvPr>
            <p:ph type="subTitle" idx="1"/>
          </p:nvPr>
        </p:nvSpPr>
        <p:spPr>
          <a:xfrm>
            <a:off x="487000" y="784468"/>
            <a:ext cx="4847000" cy="379769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portfolio represents my progression of developing the digital capability through the examples of my selected work.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Selected proof represents the improvement in document creation, digital design, visual communication and data management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Pedó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portfolio reflects the transition of competing the task to need of guidance with independence.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is becoming more important because in modern workplaces problem solving, data literacy, communication and content creation is necessary.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purpose of this portfolio is to critically evaluate the digital skills of my learning journey, improvements and challenges.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Story Pi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972" y="1"/>
            <a:ext cx="3454028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45"/>
          <p:cNvSpPr txBox="1">
            <a:spLocks noGrp="1"/>
          </p:cNvSpPr>
          <p:nvPr>
            <p:ph type="title"/>
          </p:nvPr>
        </p:nvSpPr>
        <p:spPr>
          <a:xfrm>
            <a:off x="354240" y="0"/>
            <a:ext cx="8218658" cy="69966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Journey and Portfolio Selection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0" name="Google Shape;410;p45"/>
          <p:cNvSpPr txBox="1">
            <a:spLocks noGrp="1"/>
          </p:cNvSpPr>
          <p:nvPr>
            <p:ph type="subTitle" idx="1"/>
          </p:nvPr>
        </p:nvSpPr>
        <p:spPr>
          <a:xfrm>
            <a:off x="4610100" y="629232"/>
            <a:ext cx="4318398" cy="45142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starting of the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moodle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hesitated at different digital platforms mainly when unfamiliar technical tasks has to be completed.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selected four examples because it shows the different skills areas.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portfolio follows a progression model: initial difficulty → guided practice → improved confidence → independent application.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development reflects the key digital areas in which communication, digital content, information management and problem solving is included (Dang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Vartiainen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chosen examples is selected on the basis of improvement of evidence in the place of my highest performing work.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" t="20248" r="1270" b="17777"/>
          <a:stretch/>
        </p:blipFill>
        <p:spPr>
          <a:xfrm>
            <a:off x="281582" y="1509104"/>
            <a:ext cx="4401176" cy="185975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46"/>
          <p:cNvSpPr txBox="1">
            <a:spLocks noGrp="1"/>
          </p:cNvSpPr>
          <p:nvPr>
            <p:ph type="title"/>
          </p:nvPr>
        </p:nvSpPr>
        <p:spPr>
          <a:xfrm>
            <a:off x="320675" y="248668"/>
            <a:ext cx="8064500" cy="60243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Portfolio Example 1 - Excel Spreadsheet Development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01725" y="851100"/>
            <a:ext cx="50990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example proves my development using spreadsheet and helps in effectively analyse, organise and present the information.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challenge: I found spreadsheet functions, data organisation and formulas very hard because accuracy is very essential.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skills include structured information management, formula application, logical thinking and data formatting.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the help of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practicle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completed my spreadsheet tasks independently and improve my ability of reducing errors with checking methods.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Spreadsheet skills development supports the expectations because data literacy considered as a core digital capability (Griffin and Holcomb, 2023).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Story Pi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950" y="2457450"/>
            <a:ext cx="268605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47"/>
          <p:cNvSpPr txBox="1">
            <a:spLocks noGrp="1"/>
          </p:cNvSpPr>
          <p:nvPr>
            <p:ph type="title"/>
          </p:nvPr>
        </p:nvSpPr>
        <p:spPr>
          <a:xfrm>
            <a:off x="3314700" y="292483"/>
            <a:ext cx="5657851" cy="8409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Portfolio Example 2 - Word Document Creation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426761" y="1235172"/>
            <a:ext cx="5079064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example shows my ability to create the formatted written documents in a professional and structured way.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initial difficulty organising the information, applying the styles of appropriate document and maintaining the format is included.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developed the skills in layout design, document structure, professional presentation and in headings.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achieved improvements by applying repeated practice, feedback and formatting principles.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skill is transferable because in professional environments it is required for employees to clearly communicate the information through digital documents 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Harjono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Padmono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Putro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/>
          </a:p>
        </p:txBody>
      </p:sp>
      <p:pic>
        <p:nvPicPr>
          <p:cNvPr id="3074" name="Picture 2" descr="This may contain: two people sitting at a table with a paper and pen in front of their hand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5" b="5926"/>
          <a:stretch/>
        </p:blipFill>
        <p:spPr bwMode="auto">
          <a:xfrm>
            <a:off x="0" y="0"/>
            <a:ext cx="3100106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48"/>
          <p:cNvSpPr txBox="1">
            <a:spLocks noGrp="1"/>
          </p:cNvSpPr>
          <p:nvPr>
            <p:ph type="title"/>
          </p:nvPr>
        </p:nvSpPr>
        <p:spPr>
          <a:xfrm>
            <a:off x="1368705" y="211529"/>
            <a:ext cx="8422408" cy="61846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Portfolio Example 3 - PowerPoint Presentation Design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498850" y="1066383"/>
            <a:ext cx="48672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This example shows my skills to communicate the information by using visual presentation software.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Initial challenge: Balance the structure, text and visual by protecting the slides to be overcrowded. 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 developed the skills in effective information presentation, slide organisation, visual hierarchy and audience awareness.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My improvements can represented through more concise communication, improved design choices and clearer layouts. 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skills is important because digital communication tools are mostly used for workplace reporting and tools collaboration (</a:t>
            </a:r>
            <a:r>
              <a:rPr lang="en-GB" sz="1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Olaniyi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al., 2024). 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098" name="Picture 2" descr="This may contain: a computer monitor with the image of trees on it's screen and keyboard next to i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684"/>
          <a:stretch/>
        </p:blipFill>
        <p:spPr bwMode="auto">
          <a:xfrm>
            <a:off x="622300" y="1320799"/>
            <a:ext cx="2609955" cy="303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447676" y="187247"/>
            <a:ext cx="4695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</a:pP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Portfolio Example 4 - Adobe Express Digital Design</a:t>
            </a: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5378" y="1026838"/>
            <a:ext cx="45204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This example shows my ability to use digital design tools for producing the creative visual content. 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Initial challenge: Learning the appropriate use of design principles for example- digital elements, layout balance and visual consistency. 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 increased my confidence in creating the visually effective outputs, selecting the templates and adapting the designs.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This task improve my ability in attention to detail, creativity and in using software independently.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Important skill area refers to Digital content creation because in this managing and producing the digital content is included (Sun, 2022).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122" name="Picture 2" descr="Story Pi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347" y="0"/>
            <a:ext cx="3763653" cy="501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78328" y="99102"/>
            <a:ext cx="76105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 Reflection - Skills Development Analysis</a:t>
            </a: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78329" y="986733"/>
            <a:ext cx="45889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My overall confidence is improved with the help of practical application and repeated practice with the digital tools.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 approach unfamiliar software in a cautious way before this Module, now I use a structured approach: explore → practise → evaluate → improve.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My strongest areas for development was independent problem solving, digital communication and content creation.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key achievement is that I becoming less dependent in step-by-step guidance and became more capable in solving the issues independently. 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development of Digital skills is necessary because skills requirements are changing very rapidly, and in workplaces the demand of digital capabilities is also increasing (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Bouwmans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et al., 2024). </a:t>
            </a:r>
            <a:endParaRPr lang="en-US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75" b="18272"/>
          <a:stretch/>
        </p:blipFill>
        <p:spPr>
          <a:xfrm>
            <a:off x="5346701" y="1821405"/>
            <a:ext cx="3492499" cy="13912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896793" y="486893"/>
            <a:ext cx="65277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 - Future Application of Digital Skills</a:t>
            </a: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25254" y="1238310"/>
            <a:ext cx="7730197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This portfolio shows the basic progression of becoming basic developer to a confident digital learner.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Developed skills will support my future academic activities in which assignments, presentations, research and collaborative are included.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 the employment contexts this skill will help in supporting to adapt the digital working environments, skills productivity and communication (</a:t>
            </a:r>
            <a:r>
              <a:rPr lang="en-GB" sz="1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Laelawati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en-GB" sz="16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Yulianah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2025).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This skill not only improve my technical ability but also helps me in improving my problem solving approach, independence and confidence.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Continuously developing the Digital skills is very important because of digital transformation the demand of technology confident individuals and adaptable is rapidly increasing.</a:t>
            </a: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6872" y="1017725"/>
            <a:ext cx="7546545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Bouwmans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Lub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X.,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Orlowski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Nguyen, T.-V. (2024). Developing the digital transformation skills framework: A systematic literature review approach.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19(7), pp.e0304127-e0304127.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https://doi.org/10.1371/journal.pone.0304127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Dang, D. and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Vartiainen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(2022).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Strategy in Information Systems : A literature review and an educational solution based on problem-based learning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Uwasa.fi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ISCAP, Information Systems and Computing Academic Professionals.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https://osuva.uwasa.fi/items/a14749ea-60f2-4619-9153-54fd3db8e02b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Harjono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Padmono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Putro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(2023). Digital communication as a tool for improving organizational performance.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Info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Sains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Informatika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Sains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13(03), pp.941–947.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https://ejournal.seaninstitute.or.id/index.php/InfoSains/article/view/3542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Laelawati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Yulianah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(2025). Managing employees in the digital era: Adaptation strategies and competency development.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Ilmiah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Multidisiplin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Indonesia (JIM-ID)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4(10), pp.1356–1365.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https://ejournal.seaninstitute.or.id/index.php/esaprom/article/view/7502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Olaniyi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O.O.,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Ugonnia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J.C.,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Olaniyi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F.G.,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Arigbabu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A.T. and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Adigwe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C.S. (2024). Digital Collaborative Tools, strategic communication, and social capital: Unveiling the impact of digital transformation on organizational dynamics.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Asian Journal of Research in Computer Science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17(5), pp.140–156.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https://doi.org/10.9734/ajrcos/2024/v17i5444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Pedó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Formoso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C.T.,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Viana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D.D.,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Tzortzopoulos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Brandalise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F.M.P. and Wainwright, A.W. (2022). Visual management requirements to support design planning and control within digital contexts.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14(17), p.10989.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https://doi.org/10.3390/su141710989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Sun, Y. (2022). Research on the method of digital media content creation based on the internet of things.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Computational Intelligence and Neuroscience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2022, pp.1–10.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https://doi.org/10.1155/2022/8529875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Griffin, G.W. and Holcomb, D. (2023). Data literacy and skills development.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Apress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eBooks,  pp.109–122.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https://doi.org/10.1007/978-1-4842-9966-1_6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651589"/>
      </p:ext>
    </p:extLst>
  </p:cSld>
  <p:clrMapOvr>
    <a:masterClrMapping/>
  </p:clrMapOvr>
</p:sld>
</file>

<file path=ppt/theme/theme1.xml><?xml version="1.0" encoding="utf-8"?>
<a:theme xmlns:a="http://schemas.openxmlformats.org/drawingml/2006/main" name="Embracing Technology: Digital Skills for Students">
  <a:themeElements>
    <a:clrScheme name="Simple Light">
      <a:dk1>
        <a:srgbClr val="141414"/>
      </a:dk1>
      <a:lt1>
        <a:srgbClr val="F9F9F9"/>
      </a:lt1>
      <a:dk2>
        <a:srgbClr val="D9D9D9"/>
      </a:dk2>
      <a:lt2>
        <a:srgbClr val="C0E361"/>
      </a:lt2>
      <a:accent1>
        <a:srgbClr val="FDA4E0"/>
      </a:accent1>
      <a:accent2>
        <a:srgbClr val="3636CC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636C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1348</Words>
  <Application>Microsoft Macintosh PowerPoint</Application>
  <PresentationFormat>On-screen Show (16:9)</PresentationFormat>
  <Paragraphs>58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Times New Roman</vt:lpstr>
      <vt:lpstr>Nunito Light</vt:lpstr>
      <vt:lpstr>Arial</vt:lpstr>
      <vt:lpstr>Poppins</vt:lpstr>
      <vt:lpstr>Symbol</vt:lpstr>
      <vt:lpstr>Embracing Technology: Digital Skills for Students</vt:lpstr>
      <vt:lpstr>Digital Skills Development Portfolio</vt:lpstr>
      <vt:lpstr>Digital Skills Development Portfolio</vt:lpstr>
      <vt:lpstr>Learning Journey and Portfolio Selection</vt:lpstr>
      <vt:lpstr>Portfolio Example 1 - Excel Spreadsheet Development</vt:lpstr>
      <vt:lpstr>Portfolio Example 2 - Word Document Creation </vt:lpstr>
      <vt:lpstr>Portfolio Example 3 - PowerPoint Presentation Design</vt:lpstr>
      <vt:lpstr>PowerPoint Presentation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Development Portfolio</dc:title>
  <dc:creator>user</dc:creator>
  <cp:lastModifiedBy>Natalia Ptukha (2540096)</cp:lastModifiedBy>
  <cp:revision>20</cp:revision>
  <dcterms:modified xsi:type="dcterms:W3CDTF">2026-08-17T07:29:23Z</dcterms:modified>
</cp:coreProperties>
</file>