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3B00BB-9B74-4B15-B7BB-C11124171515}" v="98" dt="2025-06-15T17:00:34.7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5" d="100"/>
          <a:sy n="25" d="100"/>
        </p:scale>
        <p:origin x="3444" y="9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eurin Barclay" userId="c3bcc6123bfbe8c1" providerId="LiveId" clId="{C33B00BB-9B74-4B15-B7BB-C11124171515}"/>
    <pc:docChg chg="undo redo custSel delSld modSld">
      <pc:chgData name="Aneurin Barclay" userId="c3bcc6123bfbe8c1" providerId="LiveId" clId="{C33B00BB-9B74-4B15-B7BB-C11124171515}" dt="2025-06-15T17:10:16.696" v="1220" actId="255"/>
      <pc:docMkLst>
        <pc:docMk/>
      </pc:docMkLst>
      <pc:sldChg chg="addSp delSp modSp mod">
        <pc:chgData name="Aneurin Barclay" userId="c3bcc6123bfbe8c1" providerId="LiveId" clId="{C33B00BB-9B74-4B15-B7BB-C11124171515}" dt="2025-06-15T17:10:16.696" v="1220" actId="255"/>
        <pc:sldMkLst>
          <pc:docMk/>
          <pc:sldMk cId="1032727246" sldId="256"/>
        </pc:sldMkLst>
        <pc:spChg chg="del">
          <ac:chgData name="Aneurin Barclay" userId="c3bcc6123bfbe8c1" providerId="LiveId" clId="{C33B00BB-9B74-4B15-B7BB-C11124171515}" dt="2025-06-15T14:40:33.132" v="0" actId="478"/>
          <ac:spMkLst>
            <pc:docMk/>
            <pc:sldMk cId="1032727246" sldId="256"/>
            <ac:spMk id="5" creationId="{00000000-0000-0000-0000-000000000000}"/>
          </ac:spMkLst>
        </pc:spChg>
        <pc:spChg chg="mod">
          <ac:chgData name="Aneurin Barclay" userId="c3bcc6123bfbe8c1" providerId="LiveId" clId="{C33B00BB-9B74-4B15-B7BB-C11124171515}" dt="2025-06-15T15:28:21.485" v="695" actId="20577"/>
          <ac:spMkLst>
            <pc:docMk/>
            <pc:sldMk cId="1032727246" sldId="256"/>
            <ac:spMk id="6" creationId="{00000000-0000-0000-0000-000000000000}"/>
          </ac:spMkLst>
        </pc:spChg>
        <pc:spChg chg="mod">
          <ac:chgData name="Aneurin Barclay" userId="c3bcc6123bfbe8c1" providerId="LiveId" clId="{C33B00BB-9B74-4B15-B7BB-C11124171515}" dt="2025-06-15T14:42:23.926" v="154" actId="20577"/>
          <ac:spMkLst>
            <pc:docMk/>
            <pc:sldMk cId="1032727246" sldId="256"/>
            <ac:spMk id="7" creationId="{00000000-0000-0000-0000-000000000000}"/>
          </ac:spMkLst>
        </pc:spChg>
        <pc:spChg chg="mod">
          <ac:chgData name="Aneurin Barclay" userId="c3bcc6123bfbe8c1" providerId="LiveId" clId="{C33B00BB-9B74-4B15-B7BB-C11124171515}" dt="2025-06-15T17:00:20.519" v="1191" actId="14100"/>
          <ac:spMkLst>
            <pc:docMk/>
            <pc:sldMk cId="1032727246" sldId="256"/>
            <ac:spMk id="9" creationId="{00000000-0000-0000-0000-000000000000}"/>
          </ac:spMkLst>
        </pc:spChg>
        <pc:spChg chg="mod">
          <ac:chgData name="Aneurin Barclay" userId="c3bcc6123bfbe8c1" providerId="LiveId" clId="{C33B00BB-9B74-4B15-B7BB-C11124171515}" dt="2025-06-15T17:06:52.040" v="1216" actId="20577"/>
          <ac:spMkLst>
            <pc:docMk/>
            <pc:sldMk cId="1032727246" sldId="256"/>
            <ac:spMk id="12" creationId="{00000000-0000-0000-0000-000000000000}"/>
          </ac:spMkLst>
        </pc:spChg>
        <pc:spChg chg="del">
          <ac:chgData name="Aneurin Barclay" userId="c3bcc6123bfbe8c1" providerId="LiveId" clId="{C33B00BB-9B74-4B15-B7BB-C11124171515}" dt="2025-06-15T15:28:33.342" v="696" actId="478"/>
          <ac:spMkLst>
            <pc:docMk/>
            <pc:sldMk cId="1032727246" sldId="256"/>
            <ac:spMk id="13" creationId="{00000000-0000-0000-0000-000000000000}"/>
          </ac:spMkLst>
        </pc:spChg>
        <pc:spChg chg="del mod">
          <ac:chgData name="Aneurin Barclay" userId="c3bcc6123bfbe8c1" providerId="LiveId" clId="{C33B00BB-9B74-4B15-B7BB-C11124171515}" dt="2025-06-15T15:35:40.464" v="743" actId="478"/>
          <ac:spMkLst>
            <pc:docMk/>
            <pc:sldMk cId="1032727246" sldId="256"/>
            <ac:spMk id="14" creationId="{00000000-0000-0000-0000-000000000000}"/>
          </ac:spMkLst>
        </pc:spChg>
        <pc:spChg chg="del mod">
          <ac:chgData name="Aneurin Barclay" userId="c3bcc6123bfbe8c1" providerId="LiveId" clId="{C33B00BB-9B74-4B15-B7BB-C11124171515}" dt="2025-06-15T15:12:47.473" v="308" actId="478"/>
          <ac:spMkLst>
            <pc:docMk/>
            <pc:sldMk cId="1032727246" sldId="256"/>
            <ac:spMk id="16" creationId="{00000000-0000-0000-0000-000000000000}"/>
          </ac:spMkLst>
        </pc:spChg>
        <pc:spChg chg="del mod">
          <ac:chgData name="Aneurin Barclay" userId="c3bcc6123bfbe8c1" providerId="LiveId" clId="{C33B00BB-9B74-4B15-B7BB-C11124171515}" dt="2025-06-15T15:15:04.747" v="331" actId="478"/>
          <ac:spMkLst>
            <pc:docMk/>
            <pc:sldMk cId="1032727246" sldId="256"/>
            <ac:spMk id="17" creationId="{00000000-0000-0000-0000-000000000000}"/>
          </ac:spMkLst>
        </pc:spChg>
        <pc:spChg chg="del mod">
          <ac:chgData name="Aneurin Barclay" userId="c3bcc6123bfbe8c1" providerId="LiveId" clId="{C33B00BB-9B74-4B15-B7BB-C11124171515}" dt="2025-06-15T15:27:29.711" v="652" actId="478"/>
          <ac:spMkLst>
            <pc:docMk/>
            <pc:sldMk cId="1032727246" sldId="256"/>
            <ac:spMk id="18" creationId="{00000000-0000-0000-0000-000000000000}"/>
          </ac:spMkLst>
        </pc:spChg>
        <pc:spChg chg="mod">
          <ac:chgData name="Aneurin Barclay" userId="c3bcc6123bfbe8c1" providerId="LiveId" clId="{C33B00BB-9B74-4B15-B7BB-C11124171515}" dt="2025-06-15T15:36:19.697" v="752" actId="1076"/>
          <ac:spMkLst>
            <pc:docMk/>
            <pc:sldMk cId="1032727246" sldId="256"/>
            <ac:spMk id="22" creationId="{00000000-0000-0000-0000-000000000000}"/>
          </ac:spMkLst>
        </pc:spChg>
        <pc:spChg chg="mod">
          <ac:chgData name="Aneurin Barclay" userId="c3bcc6123bfbe8c1" providerId="LiveId" clId="{C33B00BB-9B74-4B15-B7BB-C11124171515}" dt="2025-06-15T17:10:16.696" v="1220" actId="255"/>
          <ac:spMkLst>
            <pc:docMk/>
            <pc:sldMk cId="1032727246" sldId="256"/>
            <ac:spMk id="23" creationId="{00000000-0000-0000-0000-000000000000}"/>
          </ac:spMkLst>
        </pc:spChg>
        <pc:spChg chg="mod">
          <ac:chgData name="Aneurin Barclay" userId="c3bcc6123bfbe8c1" providerId="LiveId" clId="{C33B00BB-9B74-4B15-B7BB-C11124171515}" dt="2025-06-15T17:08:40.073" v="1219" actId="313"/>
          <ac:spMkLst>
            <pc:docMk/>
            <pc:sldMk cId="1032727246" sldId="256"/>
            <ac:spMk id="24" creationId="{00000000-0000-0000-0000-000000000000}"/>
          </ac:spMkLst>
        </pc:spChg>
        <pc:spChg chg="del">
          <ac:chgData name="Aneurin Barclay" userId="c3bcc6123bfbe8c1" providerId="LiveId" clId="{C33B00BB-9B74-4B15-B7BB-C11124171515}" dt="2025-06-15T15:24:32.309" v="567" actId="478"/>
          <ac:spMkLst>
            <pc:docMk/>
            <pc:sldMk cId="1032727246" sldId="256"/>
            <ac:spMk id="25" creationId="{00000000-0000-0000-0000-000000000000}"/>
          </ac:spMkLst>
        </pc:spChg>
        <pc:spChg chg="del">
          <ac:chgData name="Aneurin Barclay" userId="c3bcc6123bfbe8c1" providerId="LiveId" clId="{C33B00BB-9B74-4B15-B7BB-C11124171515}" dt="2025-06-15T15:26:32.869" v="614" actId="478"/>
          <ac:spMkLst>
            <pc:docMk/>
            <pc:sldMk cId="1032727246" sldId="256"/>
            <ac:spMk id="26" creationId="{00000000-0000-0000-0000-000000000000}"/>
          </ac:spMkLst>
        </pc:spChg>
        <pc:spChg chg="del">
          <ac:chgData name="Aneurin Barclay" userId="c3bcc6123bfbe8c1" providerId="LiveId" clId="{C33B00BB-9B74-4B15-B7BB-C11124171515}" dt="2025-06-15T16:27:08.497" v="1184" actId="478"/>
          <ac:spMkLst>
            <pc:docMk/>
            <pc:sldMk cId="1032727246" sldId="256"/>
            <ac:spMk id="28" creationId="{00000000-0000-0000-0000-000000000000}"/>
          </ac:spMkLst>
        </pc:spChg>
        <pc:spChg chg="del">
          <ac:chgData name="Aneurin Barclay" userId="c3bcc6123bfbe8c1" providerId="LiveId" clId="{C33B00BB-9B74-4B15-B7BB-C11124171515}" dt="2025-06-15T16:25:47.952" v="1138" actId="478"/>
          <ac:spMkLst>
            <pc:docMk/>
            <pc:sldMk cId="1032727246" sldId="256"/>
            <ac:spMk id="32" creationId="{00000000-0000-0000-0000-000000000000}"/>
          </ac:spMkLst>
        </pc:spChg>
        <pc:spChg chg="del">
          <ac:chgData name="Aneurin Barclay" userId="c3bcc6123bfbe8c1" providerId="LiveId" clId="{C33B00BB-9B74-4B15-B7BB-C11124171515}" dt="2025-06-15T16:27:09.924" v="1185" actId="478"/>
          <ac:spMkLst>
            <pc:docMk/>
            <pc:sldMk cId="1032727246" sldId="256"/>
            <ac:spMk id="37" creationId="{00000000-0000-0000-0000-000000000000}"/>
          </ac:spMkLst>
        </pc:spChg>
        <pc:spChg chg="del">
          <ac:chgData name="Aneurin Barclay" userId="c3bcc6123bfbe8c1" providerId="LiveId" clId="{C33B00BB-9B74-4B15-B7BB-C11124171515}" dt="2025-06-15T16:27:11.313" v="1186" actId="478"/>
          <ac:spMkLst>
            <pc:docMk/>
            <pc:sldMk cId="1032727246" sldId="256"/>
            <ac:spMk id="38" creationId="{00000000-0000-0000-0000-000000000000}"/>
          </ac:spMkLst>
        </pc:spChg>
        <pc:spChg chg="del">
          <ac:chgData name="Aneurin Barclay" userId="c3bcc6123bfbe8c1" providerId="LiveId" clId="{C33B00BB-9B74-4B15-B7BB-C11124171515}" dt="2025-06-15T16:27:12.588" v="1187" actId="478"/>
          <ac:spMkLst>
            <pc:docMk/>
            <pc:sldMk cId="1032727246" sldId="256"/>
            <ac:spMk id="39" creationId="{00000000-0000-0000-0000-000000000000}"/>
          </ac:spMkLst>
        </pc:spChg>
        <pc:spChg chg="del">
          <ac:chgData name="Aneurin Barclay" userId="c3bcc6123bfbe8c1" providerId="LiveId" clId="{C33B00BB-9B74-4B15-B7BB-C11124171515}" dt="2025-06-15T16:27:07.020" v="1183" actId="478"/>
          <ac:spMkLst>
            <pc:docMk/>
            <pc:sldMk cId="1032727246" sldId="256"/>
            <ac:spMk id="41" creationId="{00000000-0000-0000-0000-000000000000}"/>
          </ac:spMkLst>
        </pc:spChg>
        <pc:spChg chg="add del mod">
          <ac:chgData name="Aneurin Barclay" userId="c3bcc6123bfbe8c1" providerId="LiveId" clId="{C33B00BB-9B74-4B15-B7BB-C11124171515}" dt="2025-06-15T15:22:07.178" v="373" actId="478"/>
          <ac:spMkLst>
            <pc:docMk/>
            <pc:sldMk cId="1032727246" sldId="256"/>
            <ac:spMk id="44" creationId="{81236701-BEE8-1AC0-B10F-DA95152F985C}"/>
          </ac:spMkLst>
        </pc:spChg>
        <pc:spChg chg="mod">
          <ac:chgData name="Aneurin Barclay" userId="c3bcc6123bfbe8c1" providerId="LiveId" clId="{C33B00BB-9B74-4B15-B7BB-C11124171515}" dt="2025-06-15T16:25:39.348" v="1137" actId="20577"/>
          <ac:spMkLst>
            <pc:docMk/>
            <pc:sldMk cId="1032727246" sldId="256"/>
            <ac:spMk id="45" creationId="{00000000-0000-0000-0000-000000000000}"/>
          </ac:spMkLst>
        </pc:spChg>
        <pc:spChg chg="add del mod">
          <ac:chgData name="Aneurin Barclay" userId="c3bcc6123bfbe8c1" providerId="LiveId" clId="{C33B00BB-9B74-4B15-B7BB-C11124171515}" dt="2025-06-15T15:22:04.230" v="371" actId="478"/>
          <ac:spMkLst>
            <pc:docMk/>
            <pc:sldMk cId="1032727246" sldId="256"/>
            <ac:spMk id="46" creationId="{71718E71-B9D9-E96B-C9C0-4950E74703A2}"/>
          </ac:spMkLst>
        </pc:spChg>
        <pc:spChg chg="add del mod">
          <ac:chgData name="Aneurin Barclay" userId="c3bcc6123bfbe8c1" providerId="LiveId" clId="{C33B00BB-9B74-4B15-B7BB-C11124171515}" dt="2025-06-15T15:21:54.825" v="367" actId="478"/>
          <ac:spMkLst>
            <pc:docMk/>
            <pc:sldMk cId="1032727246" sldId="256"/>
            <ac:spMk id="47" creationId="{DD5EAF7C-D0F7-BD1E-7738-E95596CC16AB}"/>
          </ac:spMkLst>
        </pc:spChg>
        <pc:spChg chg="add del mod">
          <ac:chgData name="Aneurin Barclay" userId="c3bcc6123bfbe8c1" providerId="LiveId" clId="{C33B00BB-9B74-4B15-B7BB-C11124171515}" dt="2025-06-15T15:22:00.513" v="369" actId="478"/>
          <ac:spMkLst>
            <pc:docMk/>
            <pc:sldMk cId="1032727246" sldId="256"/>
            <ac:spMk id="48" creationId="{EBE75C66-E42D-1E13-A274-D32B29BBFDF1}"/>
          </ac:spMkLst>
        </pc:spChg>
        <pc:spChg chg="add mod">
          <ac:chgData name="Aneurin Barclay" userId="c3bcc6123bfbe8c1" providerId="LiveId" clId="{C33B00BB-9B74-4B15-B7BB-C11124171515}" dt="2025-06-15T15:11:39.346" v="305" actId="1076"/>
          <ac:spMkLst>
            <pc:docMk/>
            <pc:sldMk cId="1032727246" sldId="256"/>
            <ac:spMk id="49" creationId="{3B36A06A-E276-FF66-793A-90FCD7083643}"/>
          </ac:spMkLst>
        </pc:spChg>
        <pc:spChg chg="add mod">
          <ac:chgData name="Aneurin Barclay" userId="c3bcc6123bfbe8c1" providerId="LiveId" clId="{C33B00BB-9B74-4B15-B7BB-C11124171515}" dt="2025-06-15T15:13:42.233" v="315"/>
          <ac:spMkLst>
            <pc:docMk/>
            <pc:sldMk cId="1032727246" sldId="256"/>
            <ac:spMk id="52" creationId="{A3AAF639-29E3-0D72-B02F-5EC5918F8ABC}"/>
          </ac:spMkLst>
        </pc:spChg>
        <pc:spChg chg="add mod">
          <ac:chgData name="Aneurin Barclay" userId="c3bcc6123bfbe8c1" providerId="LiveId" clId="{C33B00BB-9B74-4B15-B7BB-C11124171515}" dt="2025-06-15T15:15:50.287" v="362" actId="20577"/>
          <ac:spMkLst>
            <pc:docMk/>
            <pc:sldMk cId="1032727246" sldId="256"/>
            <ac:spMk id="53" creationId="{991286CE-A63A-AF0C-D409-85A210C06067}"/>
          </ac:spMkLst>
        </pc:spChg>
        <pc:spChg chg="add mod">
          <ac:chgData name="Aneurin Barclay" userId="c3bcc6123bfbe8c1" providerId="LiveId" clId="{C33B00BB-9B74-4B15-B7BB-C11124171515}" dt="2025-06-15T15:24:00.999" v="561" actId="1076"/>
          <ac:spMkLst>
            <pc:docMk/>
            <pc:sldMk cId="1032727246" sldId="256"/>
            <ac:spMk id="55" creationId="{4051DB27-4B06-BE0E-FCD3-0BCC2462AF2F}"/>
          </ac:spMkLst>
        </pc:spChg>
        <pc:spChg chg="add mod">
          <ac:chgData name="Aneurin Barclay" userId="c3bcc6123bfbe8c1" providerId="LiveId" clId="{C33B00BB-9B74-4B15-B7BB-C11124171515}" dt="2025-06-15T17:00:28.076" v="1194" actId="1076"/>
          <ac:spMkLst>
            <pc:docMk/>
            <pc:sldMk cId="1032727246" sldId="256"/>
            <ac:spMk id="65" creationId="{303603F7-B318-CDA1-AF56-16DEB9EC0B34}"/>
          </ac:spMkLst>
        </pc:spChg>
        <pc:spChg chg="add mod">
          <ac:chgData name="Aneurin Barclay" userId="c3bcc6123bfbe8c1" providerId="LiveId" clId="{C33B00BB-9B74-4B15-B7BB-C11124171515}" dt="2025-06-15T17:00:30.838" v="1195" actId="1076"/>
          <ac:spMkLst>
            <pc:docMk/>
            <pc:sldMk cId="1032727246" sldId="256"/>
            <ac:spMk id="66" creationId="{9B30B2A8-DD8A-8B05-15A9-24BCF90E88E6}"/>
          </ac:spMkLst>
        </pc:spChg>
        <pc:spChg chg="add mod">
          <ac:chgData name="Aneurin Barclay" userId="c3bcc6123bfbe8c1" providerId="LiveId" clId="{C33B00BB-9B74-4B15-B7BB-C11124171515}" dt="2025-06-15T16:26:47.243" v="1181" actId="1076"/>
          <ac:spMkLst>
            <pc:docMk/>
            <pc:sldMk cId="1032727246" sldId="256"/>
            <ac:spMk id="67" creationId="{420072BE-15D2-3C82-9572-0185E9886DB3}"/>
          </ac:spMkLst>
        </pc:spChg>
        <pc:grpChg chg="add del mod">
          <ac:chgData name="Aneurin Barclay" userId="c3bcc6123bfbe8c1" providerId="LiveId" clId="{C33B00BB-9B74-4B15-B7BB-C11124171515}" dt="2025-06-15T15:21:34.054" v="365" actId="478"/>
          <ac:grpSpMkLst>
            <pc:docMk/>
            <pc:sldMk cId="1032727246" sldId="256"/>
            <ac:grpSpMk id="51" creationId="{09BD491D-9D31-648C-A5F1-97F9C09E3382}"/>
          </ac:grpSpMkLst>
        </pc:grpChg>
        <pc:graphicFrameChg chg="del">
          <ac:chgData name="Aneurin Barclay" userId="c3bcc6123bfbe8c1" providerId="LiveId" clId="{C33B00BB-9B74-4B15-B7BB-C11124171515}" dt="2025-06-15T14:42:32.819" v="155" actId="478"/>
          <ac:graphicFrameMkLst>
            <pc:docMk/>
            <pc:sldMk cId="1032727246" sldId="256"/>
            <ac:graphicFrameMk id="11" creationId="{00000000-0000-0000-0000-000000000000}"/>
          </ac:graphicFrameMkLst>
        </pc:graphicFrameChg>
        <pc:graphicFrameChg chg="del modGraphic">
          <ac:chgData name="Aneurin Barclay" userId="c3bcc6123bfbe8c1" providerId="LiveId" clId="{C33B00BB-9B74-4B15-B7BB-C11124171515}" dt="2025-06-15T15:24:30.673" v="566" actId="478"/>
          <ac:graphicFrameMkLst>
            <pc:docMk/>
            <pc:sldMk cId="1032727246" sldId="256"/>
            <ac:graphicFrameMk id="27" creationId="{00000000-0000-0000-0000-000000000000}"/>
          </ac:graphicFrameMkLst>
        </pc:graphicFrameChg>
        <pc:graphicFrameChg chg="add del mod modGraphic">
          <ac:chgData name="Aneurin Barclay" userId="c3bcc6123bfbe8c1" providerId="LiveId" clId="{C33B00BB-9B74-4B15-B7BB-C11124171515}" dt="2025-06-15T16:13:47.519" v="757" actId="478"/>
          <ac:graphicFrameMkLst>
            <pc:docMk/>
            <pc:sldMk cId="1032727246" sldId="256"/>
            <ac:graphicFrameMk id="60" creationId="{04C9E4E0-09C0-45FF-975F-B938D685770F}"/>
          </ac:graphicFrameMkLst>
        </pc:graphicFrameChg>
        <pc:picChg chg="del">
          <ac:chgData name="Aneurin Barclay" userId="c3bcc6123bfbe8c1" providerId="LiveId" clId="{C33B00BB-9B74-4B15-B7BB-C11124171515}" dt="2025-06-15T14:40:36.602" v="1" actId="478"/>
          <ac:picMkLst>
            <pc:docMk/>
            <pc:sldMk cId="1032727246" sldId="256"/>
            <ac:picMk id="3" creationId="{00000000-0000-0000-0000-000000000000}"/>
          </ac:picMkLst>
        </pc:picChg>
        <pc:picChg chg="del">
          <ac:chgData name="Aneurin Barclay" userId="c3bcc6123bfbe8c1" providerId="LiveId" clId="{C33B00BB-9B74-4B15-B7BB-C11124171515}" dt="2025-06-15T15:14:25.438" v="322" actId="478"/>
          <ac:picMkLst>
            <pc:docMk/>
            <pc:sldMk cId="1032727246" sldId="256"/>
            <ac:picMk id="10" creationId="{00000000-0000-0000-0000-000000000000}"/>
          </ac:picMkLst>
        </pc:picChg>
        <pc:picChg chg="del">
          <ac:chgData name="Aneurin Barclay" userId="c3bcc6123bfbe8c1" providerId="LiveId" clId="{C33B00BB-9B74-4B15-B7BB-C11124171515}" dt="2025-06-15T15:12:37.602" v="306" actId="478"/>
          <ac:picMkLst>
            <pc:docMk/>
            <pc:sldMk cId="1032727246" sldId="256"/>
            <ac:picMk id="15" creationId="{00000000-0000-0000-0000-000000000000}"/>
          </ac:picMkLst>
        </pc:picChg>
        <pc:picChg chg="del">
          <ac:chgData name="Aneurin Barclay" userId="c3bcc6123bfbe8c1" providerId="LiveId" clId="{C33B00BB-9B74-4B15-B7BB-C11124171515}" dt="2025-06-15T15:03:48.644" v="202" actId="478"/>
          <ac:picMkLst>
            <pc:docMk/>
            <pc:sldMk cId="1032727246" sldId="256"/>
            <ac:picMk id="19" creationId="{00000000-0000-0000-0000-000000000000}"/>
          </ac:picMkLst>
        </pc:picChg>
        <pc:picChg chg="del">
          <ac:chgData name="Aneurin Barclay" userId="c3bcc6123bfbe8c1" providerId="LiveId" clId="{C33B00BB-9B74-4B15-B7BB-C11124171515}" dt="2025-06-15T15:03:57.227" v="204" actId="478"/>
          <ac:picMkLst>
            <pc:docMk/>
            <pc:sldMk cId="1032727246" sldId="256"/>
            <ac:picMk id="20" creationId="{00000000-0000-0000-0000-000000000000}"/>
          </ac:picMkLst>
        </pc:picChg>
        <pc:picChg chg="del mod">
          <ac:chgData name="Aneurin Barclay" userId="c3bcc6123bfbe8c1" providerId="LiveId" clId="{C33B00BB-9B74-4B15-B7BB-C11124171515}" dt="2025-06-15T15:08:46.027" v="288" actId="478"/>
          <ac:picMkLst>
            <pc:docMk/>
            <pc:sldMk cId="1032727246" sldId="256"/>
            <ac:picMk id="21" creationId="{00000000-0000-0000-0000-000000000000}"/>
          </ac:picMkLst>
        </pc:picChg>
        <pc:picChg chg="add mod">
          <ac:chgData name="Aneurin Barclay" userId="c3bcc6123bfbe8c1" providerId="LiveId" clId="{C33B00BB-9B74-4B15-B7BB-C11124171515}" dt="2025-06-15T14:40:47.609" v="6" actId="1076"/>
          <ac:picMkLst>
            <pc:docMk/>
            <pc:sldMk cId="1032727246" sldId="256"/>
            <ac:picMk id="29" creationId="{75B78D42-0083-C985-26AB-E247D19106C9}"/>
          </ac:picMkLst>
        </pc:picChg>
        <pc:picChg chg="add del mod">
          <ac:chgData name="Aneurin Barclay" userId="c3bcc6123bfbe8c1" providerId="LiveId" clId="{C33B00BB-9B74-4B15-B7BB-C11124171515}" dt="2025-06-15T14:43:25.450" v="166" actId="478"/>
          <ac:picMkLst>
            <pc:docMk/>
            <pc:sldMk cId="1032727246" sldId="256"/>
            <ac:picMk id="33" creationId="{8F6B809C-7523-51F6-C06B-FA7EC615CC8D}"/>
          </ac:picMkLst>
        </pc:picChg>
        <pc:picChg chg="add mod">
          <ac:chgData name="Aneurin Barclay" userId="c3bcc6123bfbe8c1" providerId="LiveId" clId="{C33B00BB-9B74-4B15-B7BB-C11124171515}" dt="2025-06-15T17:00:25.076" v="1193" actId="1076"/>
          <ac:picMkLst>
            <pc:docMk/>
            <pc:sldMk cId="1032727246" sldId="256"/>
            <ac:picMk id="34" creationId="{41D92425-857E-E267-EB03-D52CFEF6335B}"/>
          </ac:picMkLst>
        </pc:picChg>
        <pc:picChg chg="add mod">
          <ac:chgData name="Aneurin Barclay" userId="c3bcc6123bfbe8c1" providerId="LiveId" clId="{C33B00BB-9B74-4B15-B7BB-C11124171515}" dt="2025-06-15T17:00:22.800" v="1192" actId="1076"/>
          <ac:picMkLst>
            <pc:docMk/>
            <pc:sldMk cId="1032727246" sldId="256"/>
            <ac:picMk id="35" creationId="{411F76F6-0A6C-C7EE-AA44-1C3EB67261A8}"/>
          </ac:picMkLst>
        </pc:picChg>
        <pc:picChg chg="del">
          <ac:chgData name="Aneurin Barclay" userId="c3bcc6123bfbe8c1" providerId="LiveId" clId="{C33B00BB-9B74-4B15-B7BB-C11124171515}" dt="2025-06-15T15:28:34.943" v="697" actId="478"/>
          <ac:picMkLst>
            <pc:docMk/>
            <pc:sldMk cId="1032727246" sldId="256"/>
            <ac:picMk id="40" creationId="{00000000-0000-0000-0000-000000000000}"/>
          </ac:picMkLst>
        </pc:picChg>
        <pc:picChg chg="del">
          <ac:chgData name="Aneurin Barclay" userId="c3bcc6123bfbe8c1" providerId="LiveId" clId="{C33B00BB-9B74-4B15-B7BB-C11124171515}" dt="2025-06-15T15:28:36.673" v="699" actId="478"/>
          <ac:picMkLst>
            <pc:docMk/>
            <pc:sldMk cId="1032727246" sldId="256"/>
            <ac:picMk id="42" creationId="{00000000-0000-0000-0000-000000000000}"/>
          </ac:picMkLst>
        </pc:picChg>
        <pc:picChg chg="del">
          <ac:chgData name="Aneurin Barclay" userId="c3bcc6123bfbe8c1" providerId="LiveId" clId="{C33B00BB-9B74-4B15-B7BB-C11124171515}" dt="2025-06-15T15:28:35.678" v="698" actId="478"/>
          <ac:picMkLst>
            <pc:docMk/>
            <pc:sldMk cId="1032727246" sldId="256"/>
            <ac:picMk id="43" creationId="{00000000-0000-0000-0000-000000000000}"/>
          </ac:picMkLst>
        </pc:picChg>
        <pc:picChg chg="add mod">
          <ac:chgData name="Aneurin Barclay" userId="c3bcc6123bfbe8c1" providerId="LiveId" clId="{C33B00BB-9B74-4B15-B7BB-C11124171515}" dt="2025-06-15T16:26:16.772" v="1142" actId="1076"/>
          <ac:picMkLst>
            <pc:docMk/>
            <pc:sldMk cId="1032727246" sldId="256"/>
            <ac:picMk id="50" creationId="{694C944E-6A0D-A035-2856-4C44CA10B65C}"/>
          </ac:picMkLst>
        </pc:picChg>
        <pc:picChg chg="add mod">
          <ac:chgData name="Aneurin Barclay" userId="c3bcc6123bfbe8c1" providerId="LiveId" clId="{C33B00BB-9B74-4B15-B7BB-C11124171515}" dt="2025-06-15T15:24:05.360" v="562" actId="1076"/>
          <ac:picMkLst>
            <pc:docMk/>
            <pc:sldMk cId="1032727246" sldId="256"/>
            <ac:picMk id="54" creationId="{49D41779-DE21-196D-D3FC-1C281116AB2A}"/>
          </ac:picMkLst>
        </pc:picChg>
        <pc:picChg chg="add mod">
          <ac:chgData name="Aneurin Barclay" userId="c3bcc6123bfbe8c1" providerId="LiveId" clId="{C33B00BB-9B74-4B15-B7BB-C11124171515}" dt="2025-06-15T15:31:22.152" v="705" actId="14100"/>
          <ac:picMkLst>
            <pc:docMk/>
            <pc:sldMk cId="1032727246" sldId="256"/>
            <ac:picMk id="57" creationId="{F7510045-F955-3DA6-77B5-C870FE1F32F7}"/>
          </ac:picMkLst>
        </pc:picChg>
        <pc:picChg chg="add mod">
          <ac:chgData name="Aneurin Barclay" userId="c3bcc6123bfbe8c1" providerId="LiveId" clId="{C33B00BB-9B74-4B15-B7BB-C11124171515}" dt="2025-06-15T15:32:09.413" v="708" actId="1076"/>
          <ac:picMkLst>
            <pc:docMk/>
            <pc:sldMk cId="1032727246" sldId="256"/>
            <ac:picMk id="59" creationId="{75056674-8B4D-D9CF-E74E-E674FB475561}"/>
          </ac:picMkLst>
        </pc:picChg>
        <pc:picChg chg="add del mod">
          <ac:chgData name="Aneurin Barclay" userId="c3bcc6123bfbe8c1" providerId="LiveId" clId="{C33B00BB-9B74-4B15-B7BB-C11124171515}" dt="2025-06-15T16:15:33.801" v="763" actId="478"/>
          <ac:picMkLst>
            <pc:docMk/>
            <pc:sldMk cId="1032727246" sldId="256"/>
            <ac:picMk id="62" creationId="{7E8C61A9-EA69-10CF-7034-2D5E12DCB2AA}"/>
          </ac:picMkLst>
        </pc:picChg>
        <pc:picChg chg="add mod">
          <ac:chgData name="Aneurin Barclay" userId="c3bcc6123bfbe8c1" providerId="LiveId" clId="{C33B00BB-9B74-4B15-B7BB-C11124171515}" dt="2025-06-15T16:59:51.082" v="1190" actId="14100"/>
          <ac:picMkLst>
            <pc:docMk/>
            <pc:sldMk cId="1032727246" sldId="256"/>
            <ac:picMk id="64" creationId="{2233CAF3-DFD0-AFF4-75A8-DAE802F476D3}"/>
          </ac:picMkLst>
        </pc:picChg>
      </pc:sldChg>
      <pc:sldChg chg="del">
        <pc:chgData name="Aneurin Barclay" userId="c3bcc6123bfbe8c1" providerId="LiveId" clId="{C33B00BB-9B74-4B15-B7BB-C11124171515}" dt="2025-06-15T16:27:02.101" v="1182" actId="2696"/>
        <pc:sldMkLst>
          <pc:docMk/>
          <pc:sldMk cId="3924774051"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6/15/2025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353316" y="2066779"/>
            <a:ext cx="17765980"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Cable to Body Jigs Duplication and Improvements</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Student: Aneurin Barclay</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Supervisors: Kelvin Lake &amp; Kevin Rogers</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University of Wales Trinity Saint David</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Mechanical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7560046"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This project focuses on the duplication, validation and improvement of two jigs: the Standard Cable to Body Jig and the Vacuum Cable to Body Jig in Renishaw Resolute Encoders department. The aim was to eliminate ferrule gap defects, improve peening consistency and enhance production capacity and reduce Cost of Quality.</a:t>
            </a:r>
            <a:endParaRPr lang="en-US" altLang="en-US" sz="2800"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316697" y="15793162"/>
            <a:ext cx="6415087" cy="1295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Methodology</a:t>
            </a:r>
          </a:p>
          <a:p>
            <a:pPr>
              <a:spcBef>
                <a:spcPct val="20000"/>
              </a:spcBef>
            </a:pPr>
            <a:endParaRPr lang="en-AU" altLang="en-US" sz="3600" b="1" dirty="0"/>
          </a:p>
          <a:p>
            <a:pPr>
              <a:buFont typeface="+mj-lt"/>
              <a:buAutoNum type="arabicPeriod"/>
            </a:pPr>
            <a:r>
              <a:rPr lang="en-GB" b="1" dirty="0"/>
              <a:t> </a:t>
            </a:r>
            <a:r>
              <a:rPr lang="en-GB" sz="2800" b="1" dirty="0"/>
              <a:t>Jig Duplication</a:t>
            </a:r>
          </a:p>
          <a:p>
            <a:endParaRPr lang="en-GB" sz="2800" b="1" dirty="0"/>
          </a:p>
          <a:p>
            <a:pPr marL="342900" indent="-342900">
              <a:buFontTx/>
              <a:buChar char="-"/>
            </a:pPr>
            <a:r>
              <a:rPr lang="en-GB" sz="2800" dirty="0"/>
              <a:t>Jigs were developed using legacy CAD drawings and physical inspection.</a:t>
            </a:r>
          </a:p>
          <a:p>
            <a:pPr marL="342900" indent="-342900">
              <a:buFontTx/>
              <a:buChar char="-"/>
            </a:pPr>
            <a:r>
              <a:rPr lang="en-GB" sz="2800" dirty="0"/>
              <a:t>Precise replication ensured geometric and functional equivalence.</a:t>
            </a:r>
          </a:p>
          <a:p>
            <a:pPr marL="342900" indent="-342900">
              <a:buFontTx/>
              <a:buChar char="-"/>
            </a:pPr>
            <a:endParaRPr lang="en-GB" sz="2800" b="1" dirty="0"/>
          </a:p>
          <a:p>
            <a:r>
              <a:rPr lang="en-GB" sz="2800" b="1" dirty="0"/>
              <a:t>2. Manufacture &amp; Assembly</a:t>
            </a:r>
          </a:p>
          <a:p>
            <a:endParaRPr lang="en-GB" sz="2800" b="1" dirty="0"/>
          </a:p>
          <a:p>
            <a:pPr marL="342900" indent="-342900">
              <a:buFontTx/>
              <a:buChar char="-"/>
            </a:pPr>
            <a:r>
              <a:rPr lang="en-GB" sz="2800" dirty="0"/>
              <a:t>Fabrication was carried out by the Assembly Systems Group.</a:t>
            </a:r>
          </a:p>
          <a:p>
            <a:pPr marL="342900" indent="-342900">
              <a:buFontTx/>
              <a:buChar char="-"/>
            </a:pPr>
            <a:r>
              <a:rPr lang="en-GB" sz="2800" dirty="0"/>
              <a:t>Material selection and dimensional tolerances were maintained to match original jigs.</a:t>
            </a:r>
          </a:p>
          <a:p>
            <a:endParaRPr lang="en-GB" sz="2800" b="1" dirty="0"/>
          </a:p>
          <a:p>
            <a:r>
              <a:rPr lang="en-GB" sz="2800" b="1" dirty="0"/>
              <a:t>3. Setup &amp; Integration</a:t>
            </a:r>
          </a:p>
          <a:p>
            <a:endParaRPr lang="en-GB" sz="2800" b="1" dirty="0"/>
          </a:p>
          <a:p>
            <a:pPr marL="342900" indent="-342900">
              <a:buFontTx/>
              <a:buChar char="-"/>
            </a:pPr>
            <a:r>
              <a:rPr lang="en-GB" sz="2800" dirty="0"/>
              <a:t>Jigs were integrated into production test setups in the Resolute Engineering environment.</a:t>
            </a:r>
          </a:p>
          <a:p>
            <a:pPr marL="342900" indent="-342900">
              <a:buFontTx/>
              <a:buChar char="-"/>
            </a:pPr>
            <a:r>
              <a:rPr lang="en-GB" sz="2800" dirty="0"/>
              <a:t>Tooling and fixture interfaces were aligned for compatibility and ease of use.</a:t>
            </a:r>
          </a:p>
        </p:txBody>
      </p:sp>
      <p:sp>
        <p:nvSpPr>
          <p:cNvPr id="22" name="Text Box 10"/>
          <p:cNvSpPr txBox="1">
            <a:spLocks noChangeArrowheads="1"/>
          </p:cNvSpPr>
          <p:nvPr/>
        </p:nvSpPr>
        <p:spPr bwMode="auto">
          <a:xfrm>
            <a:off x="14968537" y="19724018"/>
            <a:ext cx="6415088" cy="579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endParaRPr lang="en-AU" altLang="en-US" sz="3600" b="1" dirty="0"/>
          </a:p>
          <a:p>
            <a:pPr marL="342900" lvl="0" indent="-342900">
              <a:buFontTx/>
              <a:buChar char="-"/>
            </a:pPr>
            <a:r>
              <a:rPr lang="en-GB" sz="2800" dirty="0"/>
              <a:t>Chris Picken Development Technician of Renishaw EPD </a:t>
            </a:r>
          </a:p>
          <a:p>
            <a:pPr marL="342900" lvl="0" indent="-342900">
              <a:buFontTx/>
              <a:buChar char="-"/>
            </a:pPr>
            <a:r>
              <a:rPr lang="en-GB" sz="2800" dirty="0"/>
              <a:t>Matt Jones Design Group Lead of Renishaw EPD </a:t>
            </a:r>
          </a:p>
          <a:p>
            <a:pPr marL="342900" lvl="0" indent="-342900">
              <a:buFontTx/>
              <a:buChar char="-"/>
            </a:pPr>
            <a:r>
              <a:rPr lang="en-GB" sz="2800" dirty="0"/>
              <a:t>My family, in particular my partner who has continually supported me throughout the Degree and helped me through some difficult times.</a:t>
            </a:r>
          </a:p>
          <a:p>
            <a:pPr marL="342900" lvl="0" indent="-342900">
              <a:buFontTx/>
              <a:buChar char="-"/>
            </a:pPr>
            <a:r>
              <a:rPr lang="en-GB" sz="2800" dirty="0"/>
              <a:t>My daughter and newborn son.</a:t>
            </a:r>
            <a:endParaRPr lang="en-US" altLang="en-US" sz="2800" dirty="0"/>
          </a:p>
        </p:txBody>
      </p:sp>
      <p:sp>
        <p:nvSpPr>
          <p:cNvPr id="23" name="Text Box 11"/>
          <p:cNvSpPr txBox="1">
            <a:spLocks noChangeArrowheads="1"/>
          </p:cNvSpPr>
          <p:nvPr/>
        </p:nvSpPr>
        <p:spPr bwMode="auto">
          <a:xfrm>
            <a:off x="14788912" y="25731700"/>
            <a:ext cx="6415087" cy="247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2000" dirty="0">
                <a:ea typeface="Arial" charset="0"/>
                <a:cs typeface="Arial" charset="0"/>
              </a:rPr>
              <a:t>[1] Barclay, A. (2025) </a:t>
            </a:r>
            <a:r>
              <a:rPr lang="en-AU" altLang="en-US" sz="2000" i="1" dirty="0">
                <a:ea typeface="Arial" charset="0"/>
                <a:cs typeface="Arial" charset="0"/>
              </a:rPr>
              <a:t>Independent Project: Cable to Body Jigs Duplication and Improvements. </a:t>
            </a:r>
            <a:r>
              <a:rPr lang="en-AU" altLang="en-US" sz="2000" dirty="0">
                <a:ea typeface="Arial" charset="0"/>
                <a:cs typeface="Arial" charset="0"/>
              </a:rPr>
              <a:t>Unpublished undergraduate dissertation, (BEng), University of Wales Trinity Saint David.</a:t>
            </a:r>
            <a:endParaRPr lang="en-US" altLang="en-US" sz="2000" dirty="0">
              <a:ea typeface="Arial" charset="0"/>
              <a:cs typeface="Arial" charset="0"/>
            </a:endParaRPr>
          </a:p>
        </p:txBody>
      </p:sp>
      <p:sp>
        <p:nvSpPr>
          <p:cNvPr id="24" name="Text Box 22"/>
          <p:cNvSpPr txBox="1">
            <a:spLocks noChangeArrowheads="1"/>
          </p:cNvSpPr>
          <p:nvPr/>
        </p:nvSpPr>
        <p:spPr bwMode="auto">
          <a:xfrm>
            <a:off x="14723394" y="2966453"/>
            <a:ext cx="6415087" cy="13399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3600" b="1" dirty="0"/>
              <a:t>Results</a:t>
            </a:r>
          </a:p>
          <a:p>
            <a:endParaRPr lang="en-GB" sz="3600" b="1" dirty="0"/>
          </a:p>
          <a:p>
            <a:r>
              <a:rPr lang="en-GB" sz="2800" b="1" dirty="0"/>
              <a:t>Standard Cable to Body</a:t>
            </a:r>
          </a:p>
          <a:p>
            <a:endParaRPr lang="en-GB" sz="3600" dirty="0"/>
          </a:p>
          <a:p>
            <a:pPr marL="342900" lvl="0" indent="-342900">
              <a:buFontTx/>
              <a:buChar char="-"/>
            </a:pPr>
            <a:r>
              <a:rPr lang="en-GB" sz="2800" dirty="0"/>
              <a:t>Standard Cable to Body Jig Mean Peen Depth: 0.66 mm, very close to the target (nominal) value of 0.7 mm. </a:t>
            </a:r>
          </a:p>
          <a:p>
            <a:pPr lvl="0"/>
            <a:endParaRPr lang="en-GB" sz="2800" dirty="0"/>
          </a:p>
          <a:p>
            <a:pPr marL="342900" lvl="0" indent="-342900">
              <a:buFontTx/>
              <a:buChar char="-"/>
            </a:pPr>
            <a:r>
              <a:rPr lang="en-GB" sz="2800" dirty="0" err="1"/>
              <a:t>Cpk</a:t>
            </a:r>
            <a:r>
              <a:rPr lang="en-GB" sz="2800" dirty="0"/>
              <a:t>: 3.67,indicates a highly capable and tightly controlled process. Well above the industry minimum of 1.33, this reflects Six Sigma-level quality with minimal variation and excellent centring. </a:t>
            </a:r>
          </a:p>
          <a:p>
            <a:pPr marL="342900" lvl="0" indent="-342900">
              <a:buFontTx/>
              <a:buChar char="-"/>
            </a:pPr>
            <a:endParaRPr lang="en-GB" sz="2800" dirty="0"/>
          </a:p>
          <a:p>
            <a:pPr lvl="0"/>
            <a:r>
              <a:rPr lang="en-GB" sz="2800" b="1" dirty="0"/>
              <a:t>Vacuum Cable to Body</a:t>
            </a:r>
          </a:p>
          <a:p>
            <a:pPr lvl="0"/>
            <a:endParaRPr lang="en-GB" sz="2800" b="1" dirty="0"/>
          </a:p>
          <a:p>
            <a:pPr marL="342900" lvl="0" indent="-342900">
              <a:buFontTx/>
              <a:buChar char="-"/>
            </a:pPr>
            <a:r>
              <a:rPr lang="en-GB" sz="2800" dirty="0"/>
              <a:t>Vacuum Jig Mean Peen Depth: 0.29 mm, within the design tolerance range (0.2–0.4 mm). </a:t>
            </a:r>
          </a:p>
          <a:p>
            <a:pPr lvl="0"/>
            <a:endParaRPr lang="en-GB" sz="2800" dirty="0"/>
          </a:p>
          <a:p>
            <a:pPr marL="342900" lvl="0" indent="-342900">
              <a:buFontTx/>
              <a:buChar char="-"/>
            </a:pPr>
            <a:r>
              <a:rPr lang="en-GB" sz="2800" dirty="0" err="1"/>
              <a:t>Cpk</a:t>
            </a:r>
            <a:r>
              <a:rPr lang="en-GB" sz="2800" dirty="0"/>
              <a:t>: 0.52, this low value highlights high variability or poor centring, suggesting the process is not capable by industry standards and may result in more inconsistent or out-of-spec units.</a:t>
            </a:r>
          </a:p>
          <a:p>
            <a:pPr lvl="0"/>
            <a:endParaRPr lang="en-GB" sz="2800" b="1"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University of Wales Trinity Saint David</a:t>
            </a:r>
            <a:endParaRPr lang="en-GB" sz="3200" dirty="0"/>
          </a:p>
        </p:txBody>
      </p:sp>
      <p:sp>
        <p:nvSpPr>
          <p:cNvPr id="45" name="Text Box 19"/>
          <p:cNvSpPr txBox="1">
            <a:spLocks noChangeArrowheads="1"/>
          </p:cNvSpPr>
          <p:nvPr/>
        </p:nvSpPr>
        <p:spPr bwMode="auto">
          <a:xfrm>
            <a:off x="7740046" y="27612659"/>
            <a:ext cx="6410325" cy="1304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sz="2000" i="1" dirty="0">
                <a:latin typeface="Times New Roman" panose="02020603050405020304" pitchFamily="18" charset="0"/>
                <a:cs typeface="Times New Roman" panose="02020603050405020304" pitchFamily="18" charset="0"/>
              </a:rPr>
              <a:t>Validation Results Graph by Barclay (2025) [1]</a:t>
            </a:r>
          </a:p>
          <a:p>
            <a:pPr>
              <a:spcBef>
                <a:spcPct val="50000"/>
              </a:spcBef>
            </a:pPr>
            <a:endParaRPr lang="en-AU" altLang="en-US" sz="2000" i="1" dirty="0">
              <a:latin typeface="Times New Roman" charset="0"/>
            </a:endParaRPr>
          </a:p>
        </p:txBody>
      </p:sp>
      <p:pic>
        <p:nvPicPr>
          <p:cNvPr id="29" name="Picture 28" descr="A person with a beard&#10;&#10;AI-generated content may be incorrect.">
            <a:extLst>
              <a:ext uri="{FF2B5EF4-FFF2-40B4-BE49-F238E27FC236}">
                <a16:creationId xmlns:a16="http://schemas.microsoft.com/office/drawing/2014/main" id="{75B78D42-0083-C985-26AB-E247D19106C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491" y="2229702"/>
            <a:ext cx="3020607" cy="2924058"/>
          </a:xfrm>
          <a:prstGeom prst="rect">
            <a:avLst/>
          </a:prstGeom>
        </p:spPr>
      </p:pic>
      <p:pic>
        <p:nvPicPr>
          <p:cNvPr id="34" name="Picture 33" descr="A machine with a pair of scissors and a keyboard&#10;&#10;AI-generated content may be incorrect.">
            <a:extLst>
              <a:ext uri="{FF2B5EF4-FFF2-40B4-BE49-F238E27FC236}">
                <a16:creationId xmlns:a16="http://schemas.microsoft.com/office/drawing/2014/main" id="{41D92425-857E-E267-EB03-D52CFEF6335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7200" y="11744324"/>
            <a:ext cx="3495736" cy="2605704"/>
          </a:xfrm>
          <a:prstGeom prst="rect">
            <a:avLst/>
          </a:prstGeom>
        </p:spPr>
      </p:pic>
      <p:pic>
        <p:nvPicPr>
          <p:cNvPr id="35" name="Picture 34" descr="A machine with a red round object&#10;&#10;Description automatically generated">
            <a:extLst>
              <a:ext uri="{FF2B5EF4-FFF2-40B4-BE49-F238E27FC236}">
                <a16:creationId xmlns:a16="http://schemas.microsoft.com/office/drawing/2014/main" id="{411F76F6-0A6C-C7EE-AA44-1C3EB67261A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395817" y="11320806"/>
            <a:ext cx="3124200" cy="4208692"/>
          </a:xfrm>
          <a:prstGeom prst="rect">
            <a:avLst/>
          </a:prstGeom>
        </p:spPr>
      </p:pic>
      <p:sp>
        <p:nvSpPr>
          <p:cNvPr id="49" name="TextBox 48">
            <a:extLst>
              <a:ext uri="{FF2B5EF4-FFF2-40B4-BE49-F238E27FC236}">
                <a16:creationId xmlns:a16="http://schemas.microsoft.com/office/drawing/2014/main" id="{3B36A06A-E276-FF66-793A-90FCD7083643}"/>
              </a:ext>
            </a:extLst>
          </p:cNvPr>
          <p:cNvSpPr txBox="1"/>
          <p:nvPr/>
        </p:nvSpPr>
        <p:spPr>
          <a:xfrm>
            <a:off x="8196384" y="6280770"/>
            <a:ext cx="5408050" cy="10433625"/>
          </a:xfrm>
          <a:prstGeom prst="rect">
            <a:avLst/>
          </a:prstGeom>
          <a:noFill/>
        </p:spPr>
        <p:txBody>
          <a:bodyPr wrap="square" rtlCol="0">
            <a:spAutoFit/>
          </a:bodyPr>
          <a:lstStyle/>
          <a:p>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4</a:t>
            </a:r>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Validation Process</a:t>
            </a:r>
          </a:p>
          <a:p>
            <a:endParaRPr lang="en-GB" sz="2800" b="1" dirty="0">
              <a:solidFill>
                <a:prstClr val="black"/>
              </a:solidFill>
              <a:latin typeface="Arial" panose="020B0604020202020204" pitchFamily="34" charset="0"/>
              <a:cs typeface="Arial" panose="020B0604020202020204" pitchFamily="34" charset="0"/>
            </a:endParaRPr>
          </a:p>
          <a:p>
            <a:pPr marL="342900" indent="-342900">
              <a:buFontTx/>
              <a:buChar cha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Destructive Testing: Ensured mechanical robustness under operational loads.</a:t>
            </a:r>
          </a:p>
          <a:p>
            <a:pPr marL="342900" indent="-342900">
              <a:buFontTx/>
              <a:buChar cha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Visual Inspection: Checked for defects such as ferrule gaps and misalignments.</a:t>
            </a:r>
          </a:p>
          <a:p>
            <a:pPr marL="342900" indent="-342900">
              <a:buFontTx/>
              <a:buChar cha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Peen Depth Measurement: Verified consistency of mechanical joint quality.</a:t>
            </a:r>
          </a:p>
          <a:p>
            <a:pPr marL="342900" indent="-342900">
              <a:buFontTx/>
              <a:buChar cha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Operator Feedback: Collected qualitative insights on ergonomics and usability.</a:t>
            </a:r>
          </a:p>
          <a:p>
            <a:endParaRPr lang="en-GB" sz="2800" b="1" dirty="0">
              <a:solidFill>
                <a:prstClr val="black"/>
              </a:solidFill>
              <a:latin typeface="Arial" panose="020B0604020202020204" pitchFamily="34" charset="0"/>
              <a:cs typeface="Arial" panose="020B0604020202020204" pitchFamily="34" charset="0"/>
            </a:endParaRPr>
          </a:p>
          <a:p>
            <a:r>
              <a:rPr kumimoji="0" lang="en-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 Capability Analysis</a:t>
            </a:r>
          </a:p>
          <a:p>
            <a:endParaRPr lang="en-GB" sz="2800" b="1" dirty="0">
              <a:solidFill>
                <a:prstClr val="black"/>
              </a:solidFill>
              <a:latin typeface="Arial" panose="020B0604020202020204" pitchFamily="34" charset="0"/>
              <a:cs typeface="Arial" panose="020B0604020202020204" pitchFamily="34" charset="0"/>
            </a:endParaRPr>
          </a:p>
          <a:p>
            <a:pPr marL="342900" indent="-342900">
              <a:buFontTx/>
              <a:buChar cha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Statistical performance (</a:t>
            </a:r>
            <a:r>
              <a:rPr kumimoji="0" lang="en-GB" sz="280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Cpk</a:t>
            </a:r>
            <a:r>
              <a:rPr kumimoji="0" lang="en-GB" sz="2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was calculated to quantify process capability.</a:t>
            </a:r>
          </a:p>
          <a:p>
            <a:pPr marL="342900" indent="-342900">
              <a:buFontTx/>
              <a:buChar char="-"/>
            </a:pPr>
            <a:r>
              <a:rPr kumimoji="0" lang="en-GB" sz="280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Comparison with industry benchmarks (e.g., Six Sigma standards) guided process improvement priorities.</a:t>
            </a:r>
            <a:endParaRPr lang="en-GB" sz="2800" dirty="0">
              <a:latin typeface="Arial" panose="020B0604020202020204" pitchFamily="34" charset="0"/>
              <a:cs typeface="Arial" panose="020B0604020202020204" pitchFamily="34" charset="0"/>
            </a:endParaRPr>
          </a:p>
        </p:txBody>
      </p:sp>
      <p:pic>
        <p:nvPicPr>
          <p:cNvPr id="50" name="Picture 49" descr="A small metal box with a black handle&#10;&#10;AI-generated content may be incorrect.">
            <a:extLst>
              <a:ext uri="{FF2B5EF4-FFF2-40B4-BE49-F238E27FC236}">
                <a16:creationId xmlns:a16="http://schemas.microsoft.com/office/drawing/2014/main" id="{694C944E-6A0D-A035-2856-4C44CA10B65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1143564" y="2754553"/>
            <a:ext cx="3350337" cy="3056124"/>
          </a:xfrm>
          <a:prstGeom prst="rect">
            <a:avLst/>
          </a:prstGeom>
        </p:spPr>
      </p:pic>
      <p:pic>
        <p:nvPicPr>
          <p:cNvPr id="54" name="Picture 53" descr="A graph with blue and orange bars&#10;&#10;AI-generated content may be incorrect.">
            <a:extLst>
              <a:ext uri="{FF2B5EF4-FFF2-40B4-BE49-F238E27FC236}">
                <a16:creationId xmlns:a16="http://schemas.microsoft.com/office/drawing/2014/main" id="{49D41779-DE21-196D-D3FC-1C281116AB2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751728" y="22391300"/>
            <a:ext cx="8042920" cy="5007019"/>
          </a:xfrm>
          <a:prstGeom prst="rect">
            <a:avLst/>
          </a:prstGeom>
        </p:spPr>
      </p:pic>
      <p:sp>
        <p:nvSpPr>
          <p:cNvPr id="55" name="TextBox 54">
            <a:extLst>
              <a:ext uri="{FF2B5EF4-FFF2-40B4-BE49-F238E27FC236}">
                <a16:creationId xmlns:a16="http://schemas.microsoft.com/office/drawing/2014/main" id="{4051DB27-4B06-BE0E-FCD3-0BCC2462AF2F}"/>
              </a:ext>
            </a:extLst>
          </p:cNvPr>
          <p:cNvSpPr txBox="1"/>
          <p:nvPr/>
        </p:nvSpPr>
        <p:spPr>
          <a:xfrm>
            <a:off x="8196384" y="17077056"/>
            <a:ext cx="5153608" cy="4955203"/>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Project Aims</a:t>
            </a:r>
          </a:p>
          <a:p>
            <a:endParaRPr lang="en-GB" sz="2800" dirty="0">
              <a:latin typeface="Arial" panose="020B0604020202020204" pitchFamily="34" charset="0"/>
              <a:cs typeface="Arial" panose="020B0604020202020204" pitchFamily="34" charset="0"/>
            </a:endParaRPr>
          </a:p>
          <a:p>
            <a:pPr marL="685800" indent="-685800">
              <a:buFontTx/>
              <a:buChar char="-"/>
            </a:pPr>
            <a:r>
              <a:rPr lang="en-GB" sz="2800" dirty="0">
                <a:latin typeface="Arial" panose="020B0604020202020204" pitchFamily="34" charset="0"/>
                <a:cs typeface="Arial" panose="020B0604020202020204" pitchFamily="34" charset="0"/>
              </a:rPr>
              <a:t>Eliminate ferrule gaps</a:t>
            </a:r>
          </a:p>
          <a:p>
            <a:pPr marL="685800" indent="-685800">
              <a:buFontTx/>
              <a:buChar char="-"/>
            </a:pPr>
            <a:r>
              <a:rPr lang="en-GB" sz="2800" dirty="0">
                <a:latin typeface="Arial" panose="020B0604020202020204" pitchFamily="34" charset="0"/>
                <a:cs typeface="Arial" panose="020B0604020202020204" pitchFamily="34" charset="0"/>
              </a:rPr>
              <a:t>Improve peening accuracy</a:t>
            </a:r>
          </a:p>
          <a:p>
            <a:pPr marL="685800" indent="-685800">
              <a:buFontTx/>
              <a:buChar char="-"/>
            </a:pPr>
            <a:r>
              <a:rPr lang="en-GB" sz="2800" dirty="0">
                <a:latin typeface="Arial" panose="020B0604020202020204" pitchFamily="34" charset="0"/>
                <a:cs typeface="Arial" panose="020B0604020202020204" pitchFamily="34" charset="0"/>
              </a:rPr>
              <a:t>Enhance ergonomics</a:t>
            </a:r>
          </a:p>
          <a:p>
            <a:pPr marL="685800" indent="-685800">
              <a:buFontTx/>
              <a:buChar char="-"/>
            </a:pPr>
            <a:r>
              <a:rPr lang="en-GB" sz="2800" dirty="0">
                <a:latin typeface="Arial" panose="020B0604020202020204" pitchFamily="34" charset="0"/>
                <a:cs typeface="Arial" panose="020B0604020202020204" pitchFamily="34" charset="0"/>
              </a:rPr>
              <a:t>Validate mechanical performance via performance capability index</a:t>
            </a:r>
          </a:p>
          <a:p>
            <a:pPr marL="685800" indent="-685800">
              <a:buFontTx/>
              <a:buChar char="-"/>
            </a:pPr>
            <a:r>
              <a:rPr lang="en-GB" sz="2800" dirty="0">
                <a:latin typeface="Arial" panose="020B0604020202020204" pitchFamily="34" charset="0"/>
                <a:cs typeface="Arial" panose="020B0604020202020204" pitchFamily="34" charset="0"/>
              </a:rPr>
              <a:t>Remove single point of failures</a:t>
            </a:r>
          </a:p>
        </p:txBody>
      </p:sp>
      <p:pic>
        <p:nvPicPr>
          <p:cNvPr id="57" name="Picture 56">
            <a:extLst>
              <a:ext uri="{FF2B5EF4-FFF2-40B4-BE49-F238E27FC236}">
                <a16:creationId xmlns:a16="http://schemas.microsoft.com/office/drawing/2014/main" id="{F7510045-F955-3DA6-77B5-C870FE1F32F7}"/>
              </a:ext>
            </a:extLst>
          </p:cNvPr>
          <p:cNvPicPr>
            <a:picLocks noChangeAspect="1"/>
          </p:cNvPicPr>
          <p:nvPr/>
        </p:nvPicPr>
        <p:blipFill>
          <a:blip r:embed="rId9"/>
          <a:stretch>
            <a:fillRect/>
          </a:stretch>
        </p:blipFill>
        <p:spPr>
          <a:xfrm>
            <a:off x="457200" y="28943537"/>
            <a:ext cx="1124947" cy="1315323"/>
          </a:xfrm>
          <a:prstGeom prst="rect">
            <a:avLst/>
          </a:prstGeom>
        </p:spPr>
      </p:pic>
      <p:pic>
        <p:nvPicPr>
          <p:cNvPr id="59" name="Picture 58">
            <a:extLst>
              <a:ext uri="{FF2B5EF4-FFF2-40B4-BE49-F238E27FC236}">
                <a16:creationId xmlns:a16="http://schemas.microsoft.com/office/drawing/2014/main" id="{75056674-8B4D-D9CF-E74E-E674FB475561}"/>
              </a:ext>
            </a:extLst>
          </p:cNvPr>
          <p:cNvPicPr>
            <a:picLocks noChangeAspect="1"/>
          </p:cNvPicPr>
          <p:nvPr/>
        </p:nvPicPr>
        <p:blipFill>
          <a:blip r:embed="rId10"/>
          <a:stretch>
            <a:fillRect/>
          </a:stretch>
        </p:blipFill>
        <p:spPr>
          <a:xfrm>
            <a:off x="2178659" y="29017601"/>
            <a:ext cx="5153608" cy="1167193"/>
          </a:xfrm>
          <a:prstGeom prst="rect">
            <a:avLst/>
          </a:prstGeom>
        </p:spPr>
      </p:pic>
      <p:pic>
        <p:nvPicPr>
          <p:cNvPr id="64" name="Picture 63">
            <a:extLst>
              <a:ext uri="{FF2B5EF4-FFF2-40B4-BE49-F238E27FC236}">
                <a16:creationId xmlns:a16="http://schemas.microsoft.com/office/drawing/2014/main" id="{2233CAF3-DFD0-AFF4-75A8-DAE802F476D3}"/>
              </a:ext>
            </a:extLst>
          </p:cNvPr>
          <p:cNvPicPr>
            <a:picLocks noChangeAspect="1"/>
          </p:cNvPicPr>
          <p:nvPr/>
        </p:nvPicPr>
        <p:blipFill>
          <a:blip r:embed="rId11"/>
          <a:stretch>
            <a:fillRect/>
          </a:stretch>
        </p:blipFill>
        <p:spPr>
          <a:xfrm>
            <a:off x="13340398" y="15874446"/>
            <a:ext cx="7656880" cy="3553891"/>
          </a:xfrm>
          <a:prstGeom prst="rect">
            <a:avLst/>
          </a:prstGeom>
        </p:spPr>
      </p:pic>
      <p:sp>
        <p:nvSpPr>
          <p:cNvPr id="65" name="TextBox 64">
            <a:extLst>
              <a:ext uri="{FF2B5EF4-FFF2-40B4-BE49-F238E27FC236}">
                <a16:creationId xmlns:a16="http://schemas.microsoft.com/office/drawing/2014/main" id="{303603F7-B318-CDA1-AF56-16DEB9EC0B34}"/>
              </a:ext>
            </a:extLst>
          </p:cNvPr>
          <p:cNvSpPr txBox="1"/>
          <p:nvPr/>
        </p:nvSpPr>
        <p:spPr>
          <a:xfrm>
            <a:off x="422764" y="14613692"/>
            <a:ext cx="3585958" cy="707886"/>
          </a:xfrm>
          <a:prstGeom prst="rect">
            <a:avLst/>
          </a:prstGeom>
          <a:noFill/>
        </p:spPr>
        <p:txBody>
          <a:bodyPr wrap="square" rtlCol="0">
            <a:spAutoFit/>
          </a:bodyPr>
          <a:lstStyle/>
          <a:p>
            <a:r>
              <a:rPr lang="en-GB" sz="2000" i="1" dirty="0" err="1">
                <a:latin typeface="Times New Roman" panose="02020603050405020304" pitchFamily="18" charset="0"/>
                <a:cs typeface="Times New Roman" panose="02020603050405020304" pitchFamily="18" charset="0"/>
              </a:rPr>
              <a:t>Vaccum</a:t>
            </a:r>
            <a:r>
              <a:rPr lang="en-GB" sz="2000" i="1" dirty="0">
                <a:latin typeface="Times New Roman" panose="02020603050405020304" pitchFamily="18" charset="0"/>
                <a:cs typeface="Times New Roman" panose="02020603050405020304" pitchFamily="18" charset="0"/>
              </a:rPr>
              <a:t> Cable to Body Jig image reproduced from Dissertation [1]</a:t>
            </a:r>
          </a:p>
        </p:txBody>
      </p:sp>
      <p:sp>
        <p:nvSpPr>
          <p:cNvPr id="66" name="TextBox 65">
            <a:extLst>
              <a:ext uri="{FF2B5EF4-FFF2-40B4-BE49-F238E27FC236}">
                <a16:creationId xmlns:a16="http://schemas.microsoft.com/office/drawing/2014/main" id="{9B30B2A8-DD8A-8B05-15A9-24BCF90E88E6}"/>
              </a:ext>
            </a:extLst>
          </p:cNvPr>
          <p:cNvSpPr txBox="1"/>
          <p:nvPr/>
        </p:nvSpPr>
        <p:spPr>
          <a:xfrm>
            <a:off x="4395817" y="15725391"/>
            <a:ext cx="3149395" cy="1015663"/>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Standard Cable to Body Jig image reproduced from Dissertation [1]</a:t>
            </a:r>
          </a:p>
        </p:txBody>
      </p:sp>
      <p:sp>
        <p:nvSpPr>
          <p:cNvPr id="67" name="TextBox 66">
            <a:extLst>
              <a:ext uri="{FF2B5EF4-FFF2-40B4-BE49-F238E27FC236}">
                <a16:creationId xmlns:a16="http://schemas.microsoft.com/office/drawing/2014/main" id="{420072BE-15D2-3C82-9572-0185E9886DB3}"/>
              </a:ext>
            </a:extLst>
          </p:cNvPr>
          <p:cNvSpPr txBox="1"/>
          <p:nvPr/>
        </p:nvSpPr>
        <p:spPr>
          <a:xfrm>
            <a:off x="10921330" y="5566520"/>
            <a:ext cx="3585958" cy="707886"/>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An image of a Resolute Encoder from Dissertation [1]</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414</TotalTime>
  <Words>523</Words>
  <Application>Microsoft Office PowerPoint</Application>
  <PresentationFormat>Custom</PresentationFormat>
  <Paragraphs>68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Aneurin Barclay (2215833)</cp:lastModifiedBy>
  <cp:revision>22</cp:revision>
  <dcterms:created xsi:type="dcterms:W3CDTF">2016-02-25T08:27:32Z</dcterms:created>
  <dcterms:modified xsi:type="dcterms:W3CDTF">2025-06-15T17:10:27Z</dcterms:modified>
</cp:coreProperties>
</file>