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0" r:id="rId5"/>
    <p:sldId id="258" r:id="rId6"/>
    <p:sldId id="261" r:id="rId7"/>
    <p:sldId id="25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DDE7DCC-7303-49BA-8BD0-AA5DFDE85E3E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55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Mass Market</a:t>
            </a:r>
          </a:p>
          <a:p>
            <a:r>
              <a:rPr lang="en-GB" dirty="0" smtClean="0"/>
              <a:t>Specialist </a:t>
            </a:r>
            <a:r>
              <a:rPr lang="en-GB" dirty="0" smtClean="0"/>
              <a:t>Operators</a:t>
            </a:r>
          </a:p>
          <a:p>
            <a:r>
              <a:rPr lang="en-GB" smtClean="0"/>
              <a:t>B2B and B2C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Accommodation</a:t>
            </a:r>
          </a:p>
          <a:p>
            <a:r>
              <a:rPr lang="en-GB" dirty="0" smtClean="0"/>
              <a:t>Leisure Activities</a:t>
            </a:r>
          </a:p>
          <a:p>
            <a:endParaRPr lang="en-GB" dirty="0"/>
          </a:p>
          <a:p>
            <a:r>
              <a:rPr lang="en-GB" dirty="0" smtClean="0"/>
              <a:t>Working with local providers – Hotels and Transport</a:t>
            </a:r>
          </a:p>
          <a:p>
            <a:endParaRPr lang="en-GB" dirty="0" smtClean="0"/>
          </a:p>
          <a:p>
            <a:r>
              <a:rPr lang="en-GB" dirty="0" smtClean="0"/>
              <a:t>Representatives</a:t>
            </a:r>
          </a:p>
          <a:p>
            <a:r>
              <a:rPr lang="en-GB" dirty="0" smtClean="0"/>
              <a:t>Attractions, Excursions, </a:t>
            </a:r>
            <a:r>
              <a:rPr lang="en-GB" dirty="0" err="1" smtClean="0"/>
              <a:t>Econimic</a:t>
            </a:r>
            <a:r>
              <a:rPr lang="en-GB" dirty="0" smtClean="0"/>
              <a:t>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60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Travel Agent – Sells</a:t>
            </a:r>
          </a:p>
          <a:p>
            <a:r>
              <a:rPr lang="en-GB" dirty="0" smtClean="0"/>
              <a:t>Tour Operators – Package and Manage</a:t>
            </a:r>
          </a:p>
          <a:p>
            <a:r>
              <a:rPr lang="en-GB" dirty="0" smtClean="0"/>
              <a:t>Transport – Include local transfers, car hire and Charter flights</a:t>
            </a:r>
          </a:p>
          <a:p>
            <a:r>
              <a:rPr lang="en-GB" dirty="0" smtClean="0"/>
              <a:t>Accommodation – Hotels/ SC</a:t>
            </a:r>
          </a:p>
          <a:p>
            <a:r>
              <a:rPr lang="en-GB" dirty="0" smtClean="0"/>
              <a:t>Ancillary Services – Trips / Excursion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57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</a:p>
          <a:p>
            <a:r>
              <a:rPr lang="en-GB" dirty="0" smtClean="0"/>
              <a:t>Airlines</a:t>
            </a:r>
          </a:p>
          <a:p>
            <a:r>
              <a:rPr lang="en-GB" dirty="0" smtClean="0"/>
              <a:t>Travel Agents</a:t>
            </a:r>
          </a:p>
          <a:p>
            <a:r>
              <a:rPr lang="en-GB" dirty="0" smtClean="0"/>
              <a:t>Hotels / All inclusive Resorts</a:t>
            </a:r>
          </a:p>
          <a:p>
            <a:endParaRPr lang="en-GB" dirty="0"/>
          </a:p>
          <a:p>
            <a:r>
              <a:rPr lang="en-GB" dirty="0" smtClean="0"/>
              <a:t>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88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Thomas Cook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1841 1 day train excursion Leicester to Loughborough</a:t>
            </a:r>
          </a:p>
          <a:p>
            <a:r>
              <a:rPr lang="en-GB" dirty="0" smtClean="0"/>
              <a:t>Temperance Societies and Sunday Schools</a:t>
            </a:r>
          </a:p>
          <a:p>
            <a:r>
              <a:rPr lang="en-GB" dirty="0" smtClean="0"/>
              <a:t>1845 1</a:t>
            </a:r>
            <a:r>
              <a:rPr lang="en-GB" baseline="30000" dirty="0" smtClean="0"/>
              <a:t>st</a:t>
            </a:r>
            <a:r>
              <a:rPr lang="en-GB" dirty="0" smtClean="0"/>
              <a:t> Commercial Trips</a:t>
            </a:r>
          </a:p>
          <a:p>
            <a:r>
              <a:rPr lang="en-GB" dirty="0" smtClean="0"/>
              <a:t>Social Responsibilities</a:t>
            </a:r>
          </a:p>
          <a:p>
            <a:r>
              <a:rPr lang="en-GB" dirty="0" smtClean="0"/>
              <a:t>International Train Trips - </a:t>
            </a:r>
            <a:r>
              <a:rPr lang="en-GB" dirty="0" err="1" smtClean="0"/>
              <a:t>Wengen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9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2700" dirty="0" smtClean="0">
                <a:solidFill>
                  <a:prstClr val="black"/>
                </a:solidFill>
              </a:rPr>
              <a:t>Commercial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Economic Impacts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Globalisation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Balance of payments 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Multiplier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GDP = Countries Economic Performance – Exports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Incoming Tourism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Outgoing Tourism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Exporting Profits to Tour Operator base</a:t>
            </a:r>
            <a:endParaRPr lang="en-GB" sz="2700" dirty="0">
              <a:solidFill>
                <a:prstClr val="black"/>
              </a:solidFill>
            </a:endParaRP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Risk 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Health and Safety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 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Respecting local cultures and natural environments</a:t>
            </a:r>
          </a:p>
          <a:p>
            <a:r>
              <a:rPr lang="en-GB" dirty="0" smtClean="0"/>
              <a:t>Buy local, give fair economic return to families</a:t>
            </a:r>
          </a:p>
          <a:p>
            <a:r>
              <a:rPr lang="en-GB" dirty="0" smtClean="0"/>
              <a:t>Recognise water and energy shortages</a:t>
            </a:r>
          </a:p>
          <a:p>
            <a:r>
              <a:rPr lang="en-GB" dirty="0" smtClean="0"/>
              <a:t>Help protect endangered wildlife</a:t>
            </a:r>
          </a:p>
          <a:p>
            <a:r>
              <a:rPr lang="en-GB" dirty="0" smtClean="0"/>
              <a:t>Protect and enhance favourite destinations</a:t>
            </a:r>
          </a:p>
          <a:p>
            <a:r>
              <a:rPr lang="en-GB" dirty="0" smtClean="0"/>
              <a:t>Take Responsibility for our actions whilst enjoying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3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418</TotalTime>
  <Words>175</Words>
  <Application>Microsoft Office PowerPoint</Application>
  <PresentationFormat>On-screen Show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Constantia</vt:lpstr>
      <vt:lpstr>Wingdings 2</vt:lpstr>
      <vt:lpstr>Flow</vt:lpstr>
      <vt:lpstr>International Travel Operations</vt:lpstr>
      <vt:lpstr>Tour Operations</vt:lpstr>
      <vt:lpstr>Traditional Process</vt:lpstr>
      <vt:lpstr>Vertical Integration</vt:lpstr>
      <vt:lpstr>Thomas Cook</vt:lpstr>
      <vt:lpstr>Tour Operators</vt:lpstr>
      <vt:lpstr>Sustainability Agenda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6</cp:revision>
  <dcterms:created xsi:type="dcterms:W3CDTF">2015-11-30T09:51:04Z</dcterms:created>
  <dcterms:modified xsi:type="dcterms:W3CDTF">2017-10-09T07:49:57Z</dcterms:modified>
</cp:coreProperties>
</file>