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7" r:id="rId3"/>
    <p:sldId id="266" r:id="rId4"/>
    <p:sldId id="268" r:id="rId5"/>
    <p:sldId id="269" r:id="rId6"/>
    <p:sldId id="270" r:id="rId7"/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0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96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EE942-5E6C-45C6-8795-DD06988ED737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57944-DAF3-4189-A06F-09ED1EF53C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EE942-5E6C-45C6-8795-DD06988ED737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57944-DAF3-4189-A06F-09ED1EF53C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EE942-5E6C-45C6-8795-DD06988ED737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57944-DAF3-4189-A06F-09ED1EF53C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EE942-5E6C-45C6-8795-DD06988ED737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57944-DAF3-4189-A06F-09ED1EF53C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EE942-5E6C-45C6-8795-DD06988ED737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57944-DAF3-4189-A06F-09ED1EF53C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EE942-5E6C-45C6-8795-DD06988ED737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57944-DAF3-4189-A06F-09ED1EF53C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EE942-5E6C-45C6-8795-DD06988ED737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57944-DAF3-4189-A06F-09ED1EF53C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EE942-5E6C-45C6-8795-DD06988ED737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57944-DAF3-4189-A06F-09ED1EF53C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EE942-5E6C-45C6-8795-DD06988ED737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57944-DAF3-4189-A06F-09ED1EF53C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EE942-5E6C-45C6-8795-DD06988ED737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57944-DAF3-4189-A06F-09ED1EF53C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EE942-5E6C-45C6-8795-DD06988ED737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57944-DAF3-4189-A06F-09ED1EF53CB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4EE942-5E6C-45C6-8795-DD06988ED737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057944-DAF3-4189-A06F-09ED1EF53CB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U:\My Pictures\Al-Quds,70 photos,léger\70x, version légère\658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28702"/>
            <a:ext cx="8000422" cy="5952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U:\My Pictures\Al-Quds,70 photos,léger\70x, version légère\59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152400"/>
            <a:ext cx="8839200" cy="655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U:\My Pictures\Al-Quds,70 photos,léger\70x, version légère\640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38363" y="127000"/>
            <a:ext cx="4865687" cy="660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U:\My Pictures\Al-Quds,70 photos,léger\70x, version légère\3891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567607"/>
            <a:ext cx="7488831" cy="56159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U:\My Pictures\Al-Quds,70 photos,léger\70x, version légère\3895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18402" y="764704"/>
            <a:ext cx="7226005" cy="54188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U:\My Pictures\Al-Quds,70 photos,léger\70x, version légère\NDF-482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77938" y="1943100"/>
            <a:ext cx="6586537" cy="2971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U:\My Pictures\Al-Quds,70 photos,léger\Visages d'Orient.JPEG\1-484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402"/>
            <a:ext cx="6192688" cy="61997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U:\My Pictures\Al-Quds,70 photos,léger\Visages d'Orient.JPEG\8-155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-628650"/>
            <a:ext cx="8353425" cy="81153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U:\My Pictures\Al-Quds,70 photos,léger\Visages d'Orient.JPEG\11-547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388066"/>
            <a:ext cx="5976664" cy="61019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U:\My Pictures\Al-Quds,70 photos,léger\Visages d'Orient.JPEG\13-545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476672"/>
            <a:ext cx="5776240" cy="58904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U:\My Pictures\Al-Quds,70 photos,léger\Visages d'Orient.JPEG\19-129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60648"/>
            <a:ext cx="6084168" cy="60911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U:\My Pictures\Al-Quds,70 photos,léger\Visages d'Orient.JPEG\18-31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32656"/>
            <a:ext cx="5968777" cy="6079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U:\My Pictures\Al-Quds,70 photos,léger\Visages d'Orient.JPEG\23-13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620688"/>
            <a:ext cx="5545113" cy="55198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U:\My Pictures\Al-Quds,70 photos,léger\Visages d'Orient.JPEG\30-28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620688"/>
            <a:ext cx="5661298" cy="55692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U:\My Pictures\Al-Quds,70 photos,léger\Visages d'Orient.JPEG\45-546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83414"/>
            <a:ext cx="3456384" cy="61113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0</Words>
  <Application>Microsoft Office PowerPoint</Application>
  <PresentationFormat>On-screen Show (4:3)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sa002</dc:creator>
  <cp:lastModifiedBy>sa002</cp:lastModifiedBy>
  <cp:revision>2</cp:revision>
  <dcterms:created xsi:type="dcterms:W3CDTF">2013-02-19T09:52:23Z</dcterms:created>
  <dcterms:modified xsi:type="dcterms:W3CDTF">2013-02-19T10:03:17Z</dcterms:modified>
</cp:coreProperties>
</file>