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60" r:id="rId2"/>
    <p:sldMasterId id="2147483672" r:id="rId3"/>
  </p:sldMasterIdLst>
  <p:notesMasterIdLst>
    <p:notesMasterId r:id="rId25"/>
  </p:notesMasterIdLst>
  <p:sldIdLst>
    <p:sldId id="269" r:id="rId4"/>
    <p:sldId id="347" r:id="rId5"/>
    <p:sldId id="317" r:id="rId6"/>
    <p:sldId id="286" r:id="rId7"/>
    <p:sldId id="341" r:id="rId8"/>
    <p:sldId id="283" r:id="rId9"/>
    <p:sldId id="348" r:id="rId10"/>
    <p:sldId id="349" r:id="rId11"/>
    <p:sldId id="350" r:id="rId12"/>
    <p:sldId id="327" r:id="rId13"/>
    <p:sldId id="324" r:id="rId14"/>
    <p:sldId id="356" r:id="rId15"/>
    <p:sldId id="345" r:id="rId16"/>
    <p:sldId id="352" r:id="rId17"/>
    <p:sldId id="351" r:id="rId18"/>
    <p:sldId id="353" r:id="rId19"/>
    <p:sldId id="354" r:id="rId20"/>
    <p:sldId id="340" r:id="rId21"/>
    <p:sldId id="355" r:id="rId22"/>
    <p:sldId id="357" r:id="rId23"/>
    <p:sldId id="326" r:id="rId24"/>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C3C3C"/>
    <a:srgbClr val="8C8C8C"/>
    <a:srgbClr val="ED1C24"/>
    <a:srgbClr val="B4B4B4"/>
    <a:srgbClr val="646464"/>
    <a:srgbClr val="C8C8C8"/>
    <a:srgbClr val="88F1E5"/>
    <a:srgbClr val="88D8E5"/>
    <a:srgbClr val="88E4E5"/>
    <a:srgbClr val="21BC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2855" autoAdjust="0"/>
    <p:restoredTop sz="94660"/>
  </p:normalViewPr>
  <p:slideViewPr>
    <p:cSldViewPr snapToGrid="0" showGuides="1">
      <p:cViewPr varScale="1">
        <p:scale>
          <a:sx n="128" d="100"/>
          <a:sy n="128" d="100"/>
        </p:scale>
        <p:origin x="584" y="176"/>
      </p:cViewPr>
      <p:guideLst>
        <p:guide orient="horz" pos="2160"/>
        <p:guide pos="384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presProps" Target="presProps.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theme" Target="theme/theme1.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6024378-00D7-45FF-AB87-4712D912B902}" type="datetimeFigureOut">
              <a:rPr lang="zh-CN" altLang="en-US" smtClean="0"/>
              <a:t>2025/12/15</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A8BC4DB-98FB-4A90-8BBF-47B6EA001767}" type="slidenum">
              <a:rPr lang="zh-CN" altLang="en-US" smtClean="0"/>
              <a:t>‹#›</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1.xml"/><Relationship Id="rId5" Type="http://schemas.openxmlformats.org/officeDocument/2006/relationships/image" Target="../media/image5.png"/><Relationship Id="rId4" Type="http://schemas.openxmlformats.org/officeDocument/2006/relationships/image" Target="../media/image4.png"/></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7.jpeg"/><Relationship Id="rId1" Type="http://schemas.openxmlformats.org/officeDocument/2006/relationships/slideMaster" Target="../slideMasters/slideMaster1.xml"/><Relationship Id="rId5" Type="http://schemas.openxmlformats.org/officeDocument/2006/relationships/image" Target="../media/image5.png"/><Relationship Id="rId4" Type="http://schemas.openxmlformats.org/officeDocument/2006/relationships/image" Target="../media/image4.png"/></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8.jpeg"/><Relationship Id="rId1" Type="http://schemas.openxmlformats.org/officeDocument/2006/relationships/slideMaster" Target="../slideMasters/slideMaster1.xml"/><Relationship Id="rId5" Type="http://schemas.openxmlformats.org/officeDocument/2006/relationships/image" Target="../media/image5.png"/><Relationship Id="rId4" Type="http://schemas.openxmlformats.org/officeDocument/2006/relationships/image" Target="../media/image4.png"/></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9.jpeg"/><Relationship Id="rId1" Type="http://schemas.openxmlformats.org/officeDocument/2006/relationships/slideMaster" Target="../slideMasters/slideMaster1.xml"/><Relationship Id="rId5" Type="http://schemas.openxmlformats.org/officeDocument/2006/relationships/image" Target="../media/image5.png"/><Relationship Id="rId4" Type="http://schemas.openxmlformats.org/officeDocument/2006/relationships/image" Target="../media/image4.png"/></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8.jpeg"/><Relationship Id="rId1" Type="http://schemas.openxmlformats.org/officeDocument/2006/relationships/slideMaster" Target="../slideMasters/slideMaster1.xml"/><Relationship Id="rId5" Type="http://schemas.openxmlformats.org/officeDocument/2006/relationships/image" Target="../media/image12.png"/><Relationship Id="rId4" Type="http://schemas.openxmlformats.org/officeDocument/2006/relationships/image" Target="../media/image11.png"/></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3.jpeg"/><Relationship Id="rId1" Type="http://schemas.openxmlformats.org/officeDocument/2006/relationships/slideMaster" Target="../slideMasters/slideMaster1.xml"/><Relationship Id="rId5" Type="http://schemas.openxmlformats.org/officeDocument/2006/relationships/image" Target="../media/image12.png"/><Relationship Id="rId4" Type="http://schemas.openxmlformats.org/officeDocument/2006/relationships/image" Target="../media/image11.png"/></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Master" Target="../slideMasters/slideMaster1.xml"/><Relationship Id="rId5" Type="http://schemas.openxmlformats.org/officeDocument/2006/relationships/image" Target="../media/image12.png"/><Relationship Id="rId4" Type="http://schemas.openxmlformats.org/officeDocument/2006/relationships/image" Target="../media/image11.png"/></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2.xml"/><Relationship Id="rId5" Type="http://schemas.openxmlformats.org/officeDocument/2006/relationships/image" Target="../media/image5.png"/><Relationship Id="rId4" Type="http://schemas.openxmlformats.org/officeDocument/2006/relationships/image" Target="../media/image4.png"/></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7.jpeg"/><Relationship Id="rId1" Type="http://schemas.openxmlformats.org/officeDocument/2006/relationships/slideMaster" Target="../slideMasters/slideMaster2.xml"/><Relationship Id="rId5" Type="http://schemas.openxmlformats.org/officeDocument/2006/relationships/image" Target="../media/image5.png"/><Relationship Id="rId4" Type="http://schemas.openxmlformats.org/officeDocument/2006/relationships/image" Target="../media/image4.png"/></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8.jpeg"/><Relationship Id="rId1" Type="http://schemas.openxmlformats.org/officeDocument/2006/relationships/slideMaster" Target="../slideMasters/slideMaster2.xml"/><Relationship Id="rId5" Type="http://schemas.openxmlformats.org/officeDocument/2006/relationships/image" Target="../media/image5.png"/><Relationship Id="rId4" Type="http://schemas.openxmlformats.org/officeDocument/2006/relationships/image" Target="../media/image4.png"/></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9.jpeg"/><Relationship Id="rId1" Type="http://schemas.openxmlformats.org/officeDocument/2006/relationships/slideMaster" Target="../slideMasters/slideMaster2.xml"/><Relationship Id="rId5" Type="http://schemas.openxmlformats.org/officeDocument/2006/relationships/image" Target="../media/image5.png"/><Relationship Id="rId4" Type="http://schemas.openxmlformats.org/officeDocument/2006/relationships/image" Target="../media/image4.png"/></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8.jpeg"/><Relationship Id="rId1" Type="http://schemas.openxmlformats.org/officeDocument/2006/relationships/slideMaster" Target="../slideMasters/slideMaster2.xml"/><Relationship Id="rId5" Type="http://schemas.openxmlformats.org/officeDocument/2006/relationships/image" Target="../media/image12.png"/><Relationship Id="rId4" Type="http://schemas.openxmlformats.org/officeDocument/2006/relationships/image" Target="../media/image11.png"/></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3.jpeg"/><Relationship Id="rId1" Type="http://schemas.openxmlformats.org/officeDocument/2006/relationships/slideMaster" Target="../slideMasters/slideMaster2.xml"/><Relationship Id="rId5" Type="http://schemas.openxmlformats.org/officeDocument/2006/relationships/image" Target="../media/image12.png"/><Relationship Id="rId4" Type="http://schemas.openxmlformats.org/officeDocument/2006/relationships/image" Target="../media/image11.png"/></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Master" Target="../slideMasters/slideMaster2.xml"/><Relationship Id="rId5" Type="http://schemas.openxmlformats.org/officeDocument/2006/relationships/image" Target="../media/image12.png"/><Relationship Id="rId4" Type="http://schemas.openxmlformats.org/officeDocument/2006/relationships/image" Target="../media/image11.png"/></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3.xml"/><Relationship Id="rId5" Type="http://schemas.openxmlformats.org/officeDocument/2006/relationships/image" Target="../media/image5.png"/><Relationship Id="rId4" Type="http://schemas.openxmlformats.org/officeDocument/2006/relationships/image" Target="../media/image4.png"/></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7.jpeg"/><Relationship Id="rId1" Type="http://schemas.openxmlformats.org/officeDocument/2006/relationships/slideMaster" Target="../slideMasters/slideMaster3.xml"/><Relationship Id="rId5" Type="http://schemas.openxmlformats.org/officeDocument/2006/relationships/image" Target="../media/image5.png"/><Relationship Id="rId4" Type="http://schemas.openxmlformats.org/officeDocument/2006/relationships/image" Target="../media/image4.png"/></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8.jpeg"/><Relationship Id="rId1" Type="http://schemas.openxmlformats.org/officeDocument/2006/relationships/slideMaster" Target="../slideMasters/slideMaster3.xml"/><Relationship Id="rId5" Type="http://schemas.openxmlformats.org/officeDocument/2006/relationships/image" Target="../media/image5.png"/><Relationship Id="rId4" Type="http://schemas.openxmlformats.org/officeDocument/2006/relationships/image" Target="../media/image4.png"/></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9.jpeg"/><Relationship Id="rId1" Type="http://schemas.openxmlformats.org/officeDocument/2006/relationships/slideMaster" Target="../slideMasters/slideMaster3.xml"/><Relationship Id="rId5" Type="http://schemas.openxmlformats.org/officeDocument/2006/relationships/image" Target="../media/image5.png"/><Relationship Id="rId4" Type="http://schemas.openxmlformats.org/officeDocument/2006/relationships/image" Target="../media/image4.png"/></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8.jpeg"/><Relationship Id="rId1" Type="http://schemas.openxmlformats.org/officeDocument/2006/relationships/slideMaster" Target="../slideMasters/slideMaster3.xml"/><Relationship Id="rId5" Type="http://schemas.openxmlformats.org/officeDocument/2006/relationships/image" Target="../media/image12.png"/><Relationship Id="rId4" Type="http://schemas.openxmlformats.org/officeDocument/2006/relationships/image" Target="../media/image11.png"/></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3.jpeg"/><Relationship Id="rId1" Type="http://schemas.openxmlformats.org/officeDocument/2006/relationships/slideMaster" Target="../slideMasters/slideMaster3.xml"/><Relationship Id="rId5" Type="http://schemas.openxmlformats.org/officeDocument/2006/relationships/image" Target="../media/image12.png"/><Relationship Id="rId4" Type="http://schemas.openxmlformats.org/officeDocument/2006/relationships/image" Target="../media/image11.png"/></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Master" Target="../slideMasters/slideMaster3.xml"/><Relationship Id="rId5" Type="http://schemas.openxmlformats.org/officeDocument/2006/relationships/image" Target="../media/image12.png"/><Relationship Id="rId4" Type="http://schemas.openxmlformats.org/officeDocument/2006/relationships/image" Target="../media/image11.png"/></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bg>
      <p:bgPr>
        <a:blipFill dpi="0" rotWithShape="1">
          <a:blip r:embed="rId2">
            <a:lum/>
          </a:blip>
          <a:srcRect/>
          <a:stretch>
            <a:fillRect l="-1000" t="-4000" b="-4000"/>
          </a:stretch>
        </a:blipFill>
        <a:effectLst/>
      </p:bgPr>
    </p:bg>
    <p:spTree>
      <p:nvGrpSpPr>
        <p:cNvPr id="1" name=""/>
        <p:cNvGrpSpPr/>
        <p:nvPr/>
      </p:nvGrpSpPr>
      <p:grpSpPr>
        <a:xfrm>
          <a:off x="0" y="0"/>
          <a:ext cx="0" cy="0"/>
          <a:chOff x="0" y="0"/>
          <a:chExt cx="0" cy="0"/>
        </a:xfrm>
      </p:grpSpPr>
      <p:sp>
        <p:nvSpPr>
          <p:cNvPr id="2" name="标题 1"/>
          <p:cNvSpPr>
            <a:spLocks noGrp="1"/>
          </p:cNvSpPr>
          <p:nvPr>
            <p:ph type="ctrTitle"/>
          </p:nvPr>
        </p:nvSpPr>
        <p:spPr>
          <a:xfrm>
            <a:off x="5720764" y="2699657"/>
            <a:ext cx="6415314" cy="1147536"/>
          </a:xfrm>
          <a:solidFill>
            <a:schemeClr val="bg1"/>
          </a:solidFill>
          <a:effectLst>
            <a:outerShdw blurRad="50800" dist="63500" dir="5400000" algn="t" rotWithShape="0">
              <a:prstClr val="black"/>
            </a:outerShdw>
          </a:effectLst>
          <a:scene3d>
            <a:camera prst="orthographicFront"/>
            <a:lightRig rig="threePt" dir="t"/>
          </a:scene3d>
          <a:sp3d>
            <a:bevelT/>
          </a:sp3d>
        </p:spPr>
        <p:txBody>
          <a:bodyPr anchor="ctr">
            <a:noAutofit/>
          </a:bodyPr>
          <a:lstStyle>
            <a:lvl1pPr algn="l">
              <a:defRPr sz="5400" b="1">
                <a:solidFill>
                  <a:schemeClr val="tx1">
                    <a:lumMod val="85000"/>
                    <a:lumOff val="15000"/>
                  </a:schemeClr>
                </a:solidFill>
                <a:latin typeface="微软雅黑" panose="020B0503020204020204" pitchFamily="34" charset="-122"/>
                <a:ea typeface="微软雅黑" panose="020B0503020204020204" pitchFamily="34" charset="-122"/>
              </a:defRPr>
            </a:lvl1pPr>
          </a:lstStyle>
          <a:p>
            <a:r>
              <a:rPr lang="zh-CN" altLang="en-US"/>
              <a:t>单击此处编辑母版标题样式</a:t>
            </a:r>
            <a:endParaRPr lang="zh-CN" altLang="en-US" dirty="0"/>
          </a:p>
        </p:txBody>
      </p:sp>
      <p:sp>
        <p:nvSpPr>
          <p:cNvPr id="3" name="副标题 2"/>
          <p:cNvSpPr>
            <a:spLocks noGrp="1"/>
          </p:cNvSpPr>
          <p:nvPr>
            <p:ph type="subTitle" idx="1"/>
          </p:nvPr>
        </p:nvSpPr>
        <p:spPr>
          <a:xfrm>
            <a:off x="6359392" y="4056743"/>
            <a:ext cx="5776685" cy="508000"/>
          </a:xfrm>
          <a:solidFill>
            <a:schemeClr val="bg1"/>
          </a:solidFill>
          <a:effectLst>
            <a:outerShdw blurRad="50800" dist="63500" dir="5400000" algn="t" rotWithShape="0">
              <a:prstClr val="black"/>
            </a:outerShdw>
          </a:effectLst>
          <a:scene3d>
            <a:camera prst="orthographicFront"/>
            <a:lightRig rig="threePt" dir="t"/>
          </a:scene3d>
          <a:sp3d>
            <a:bevelT/>
          </a:sp3d>
        </p:spPr>
        <p:txBody>
          <a:bodyPr anchor="ctr">
            <a:normAutofit/>
          </a:bodyPr>
          <a:lstStyle>
            <a:lvl1pPr marL="0" indent="0" algn="l">
              <a:buNone/>
              <a:defRPr sz="2800">
                <a:solidFill>
                  <a:schemeClr val="tx1">
                    <a:lumMod val="85000"/>
                    <a:lumOff val="15000"/>
                  </a:schemeClr>
                </a:solidFill>
                <a:latin typeface="微软雅黑" panose="020B0503020204020204" pitchFamily="34" charset="-122"/>
                <a:ea typeface="微软雅黑" panose="020B0503020204020204" pitchFamily="34" charset="-122"/>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标题和内容">
    <p:bg>
      <p:bgPr>
        <a:blipFill dpi="0" rotWithShape="1">
          <a:blip r:embed="rId2">
            <a:lum/>
          </a:blip>
          <a:srcRect/>
          <a:stretch>
            <a:fillRect t="-5000" b="-5000"/>
          </a:stretch>
        </a:blipFill>
        <a:effectLst/>
      </p:bgPr>
    </p:bg>
    <p:spTree>
      <p:nvGrpSpPr>
        <p:cNvPr id="1" name=""/>
        <p:cNvGrpSpPr/>
        <p:nvPr/>
      </p:nvGrpSpPr>
      <p:grpSpPr>
        <a:xfrm>
          <a:off x="0" y="0"/>
          <a:ext cx="0" cy="0"/>
          <a:chOff x="0" y="0"/>
          <a:chExt cx="0" cy="0"/>
        </a:xfrm>
      </p:grpSpPr>
      <p:sp>
        <p:nvSpPr>
          <p:cNvPr id="2" name="标题 1"/>
          <p:cNvSpPr>
            <a:spLocks noGrp="1"/>
          </p:cNvSpPr>
          <p:nvPr>
            <p:ph type="title"/>
          </p:nvPr>
        </p:nvSpPr>
        <p:spPr>
          <a:xfrm>
            <a:off x="1785032" y="377895"/>
            <a:ext cx="8607198" cy="792000"/>
          </a:xfrm>
        </p:spPr>
        <p:txBody>
          <a:bodyPr/>
          <a:lstStyle>
            <a:lvl1pPr algn="ctr">
              <a:defRPr b="1">
                <a:solidFill>
                  <a:schemeClr val="tx1">
                    <a:lumMod val="85000"/>
                    <a:lumOff val="15000"/>
                  </a:schemeClr>
                </a:solidFill>
                <a:latin typeface="微软雅黑" panose="020B0503020204020204" pitchFamily="34" charset="-122"/>
                <a:ea typeface="微软雅黑" panose="020B0503020204020204" pitchFamily="34" charset="-122"/>
              </a:defRPr>
            </a:lvl1pPr>
          </a:lstStyle>
          <a:p>
            <a:r>
              <a:rPr lang="zh-CN" altLang="en-US"/>
              <a:t>单击此处编辑母版标题样式</a:t>
            </a:r>
            <a:endParaRPr lang="zh-CN" altLang="en-US" dirty="0"/>
          </a:p>
        </p:txBody>
      </p:sp>
      <p:sp>
        <p:nvSpPr>
          <p:cNvPr id="5" name="内容占位符 2"/>
          <p:cNvSpPr>
            <a:spLocks noGrp="1"/>
          </p:cNvSpPr>
          <p:nvPr>
            <p:ph idx="10"/>
          </p:nvPr>
        </p:nvSpPr>
        <p:spPr>
          <a:xfrm>
            <a:off x="1785032" y="1582057"/>
            <a:ext cx="8632143" cy="4818744"/>
          </a:xfrm>
        </p:spPr>
        <p:txBody>
          <a:bodyPr/>
          <a:lstStyle>
            <a:lvl1pPr marL="228600" indent="-228600">
              <a:buSzPct val="120000"/>
              <a:buFontTx/>
              <a:buBlip>
                <a:blip r:embed="rId3"/>
              </a:buBlip>
              <a:defRPr sz="2600">
                <a:solidFill>
                  <a:schemeClr val="tx1">
                    <a:lumMod val="85000"/>
                    <a:lumOff val="15000"/>
                  </a:schemeClr>
                </a:solidFill>
                <a:latin typeface="微软雅黑" panose="020B0503020204020204" pitchFamily="34" charset="-122"/>
                <a:ea typeface="微软雅黑" panose="020B0503020204020204" pitchFamily="34" charset="-122"/>
              </a:defRPr>
            </a:lvl1pPr>
            <a:lvl2pPr marL="685800" indent="-228600">
              <a:buSzPct val="120000"/>
              <a:buFontTx/>
              <a:buBlip>
                <a:blip r:embed="rId4"/>
              </a:buBlip>
              <a:defRPr>
                <a:solidFill>
                  <a:schemeClr val="tx1">
                    <a:lumMod val="85000"/>
                    <a:lumOff val="15000"/>
                  </a:schemeClr>
                </a:solidFill>
                <a:latin typeface="微软雅黑" panose="020B0503020204020204" pitchFamily="34" charset="-122"/>
                <a:ea typeface="微软雅黑" panose="020B0503020204020204" pitchFamily="34" charset="-122"/>
              </a:defRPr>
            </a:lvl2pPr>
            <a:lvl3pPr marL="1143000" indent="-228600">
              <a:buSzPct val="120000"/>
              <a:buFontTx/>
              <a:buBlip>
                <a:blip r:embed="rId5"/>
              </a:buBlip>
              <a:defRPr>
                <a:solidFill>
                  <a:schemeClr val="tx1">
                    <a:lumMod val="85000"/>
                    <a:lumOff val="15000"/>
                  </a:schemeClr>
                </a:solidFill>
                <a:latin typeface="微软雅黑" panose="020B0503020204020204" pitchFamily="34" charset="-122"/>
                <a:ea typeface="微软雅黑" panose="020B0503020204020204" pitchFamily="34" charset="-122"/>
              </a:defRPr>
            </a:lvl3pPr>
            <a:lvl4pPr marL="1714500" indent="-342900">
              <a:buFont typeface="+mj-ea"/>
              <a:buAutoNum type="circleNumDbPlain"/>
              <a:defRPr>
                <a:solidFill>
                  <a:schemeClr val="tx1">
                    <a:lumMod val="85000"/>
                    <a:lumOff val="15000"/>
                  </a:schemeClr>
                </a:solidFill>
                <a:latin typeface="微软雅黑" panose="020B0503020204020204" pitchFamily="34" charset="-122"/>
                <a:ea typeface="微软雅黑" panose="020B0503020204020204" pitchFamily="34" charset="-122"/>
              </a:defRPr>
            </a:lvl4pPr>
            <a:lvl5pPr>
              <a:defRPr>
                <a:solidFill>
                  <a:schemeClr val="tx1">
                    <a:lumMod val="85000"/>
                    <a:lumOff val="15000"/>
                  </a:schemeClr>
                </a:solidFill>
                <a:latin typeface="微软雅黑" panose="020B0503020204020204" pitchFamily="34" charset="-122"/>
                <a:ea typeface="微软雅黑" panose="020B0503020204020204" pitchFamily="34" charset="-122"/>
              </a:defRPr>
            </a:lvl5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zh-CN" altLang="en-US" dirty="0"/>
          </a:p>
        </p:txBody>
      </p:sp>
    </p:spTree>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节标题">
    <p:bg>
      <p:bgPr>
        <a:blipFill dpi="0" rotWithShape="1">
          <a:blip r:embed="rId2">
            <a:lum/>
          </a:blip>
          <a:srcRect/>
          <a:stretch>
            <a:fillRect t="-5000" b="-5000"/>
          </a:stretch>
        </a:blipFill>
        <a:effectLst/>
      </p:bgPr>
    </p:bg>
    <p:spTree>
      <p:nvGrpSpPr>
        <p:cNvPr id="1" name=""/>
        <p:cNvGrpSpPr/>
        <p:nvPr/>
      </p:nvGrpSpPr>
      <p:grpSpPr>
        <a:xfrm>
          <a:off x="0" y="0"/>
          <a:ext cx="0" cy="0"/>
          <a:chOff x="0" y="0"/>
          <a:chExt cx="0" cy="0"/>
        </a:xfrm>
      </p:grpSpPr>
      <p:sp>
        <p:nvSpPr>
          <p:cNvPr id="3" name="文本占位符 2"/>
          <p:cNvSpPr>
            <a:spLocks noGrp="1"/>
          </p:cNvSpPr>
          <p:nvPr>
            <p:ph type="body" idx="1"/>
          </p:nvPr>
        </p:nvSpPr>
        <p:spPr>
          <a:xfrm>
            <a:off x="1785032" y="1287277"/>
            <a:ext cx="8607198" cy="424732"/>
          </a:xfrm>
        </p:spPr>
        <p:txBody>
          <a:bodyPr wrap="square">
            <a:spAutoFit/>
          </a:bodyPr>
          <a:lstStyle>
            <a:lvl1pPr marL="0" indent="0">
              <a:buNone/>
              <a:defRPr sz="2400">
                <a:solidFill>
                  <a:schemeClr val="tx1">
                    <a:lumMod val="85000"/>
                    <a:lumOff val="15000"/>
                  </a:schemeClr>
                </a:solidFill>
                <a:latin typeface="微软雅黑" panose="020B0503020204020204" pitchFamily="34" charset="-122"/>
                <a:ea typeface="微软雅黑" panose="020B0503020204020204" pitchFamily="34" charset="-122"/>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标题 1"/>
          <p:cNvSpPr>
            <a:spLocks noGrp="1"/>
          </p:cNvSpPr>
          <p:nvPr>
            <p:ph type="title"/>
          </p:nvPr>
        </p:nvSpPr>
        <p:spPr>
          <a:xfrm>
            <a:off x="1785032" y="377895"/>
            <a:ext cx="8607198" cy="792000"/>
          </a:xfrm>
        </p:spPr>
        <p:txBody>
          <a:bodyPr/>
          <a:lstStyle>
            <a:lvl1pPr algn="ctr">
              <a:defRPr b="1">
                <a:solidFill>
                  <a:schemeClr val="tx1">
                    <a:lumMod val="85000"/>
                    <a:lumOff val="15000"/>
                  </a:schemeClr>
                </a:solidFill>
                <a:latin typeface="微软雅黑" panose="020B0503020204020204" pitchFamily="34" charset="-122"/>
                <a:ea typeface="微软雅黑" panose="020B0503020204020204" pitchFamily="34" charset="-122"/>
              </a:defRPr>
            </a:lvl1pPr>
          </a:lstStyle>
          <a:p>
            <a:r>
              <a:rPr lang="zh-CN" altLang="en-US"/>
              <a:t>单击此处编辑母版标题样式</a:t>
            </a:r>
            <a:endParaRPr lang="zh-CN" alt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两栏内容">
    <p:bg>
      <p:bgPr>
        <a:blipFill dpi="0" rotWithShape="1">
          <a:blip r:embed="rId2">
            <a:lum/>
          </a:blip>
          <a:srcRect/>
          <a:stretch>
            <a:fillRect t="-5000" b="-5000"/>
          </a:stretch>
        </a:blipFill>
        <a:effectLst/>
      </p:bgPr>
    </p:bg>
    <p:spTree>
      <p:nvGrpSpPr>
        <p:cNvPr id="1" name=""/>
        <p:cNvGrpSpPr/>
        <p:nvPr/>
      </p:nvGrpSpPr>
      <p:grpSpPr>
        <a:xfrm>
          <a:off x="0" y="0"/>
          <a:ext cx="0" cy="0"/>
          <a:chOff x="0" y="0"/>
          <a:chExt cx="0" cy="0"/>
        </a:xfrm>
      </p:grpSpPr>
      <p:sp>
        <p:nvSpPr>
          <p:cNvPr id="5" name="标题 1"/>
          <p:cNvSpPr>
            <a:spLocks noGrp="1"/>
          </p:cNvSpPr>
          <p:nvPr>
            <p:ph type="title"/>
          </p:nvPr>
        </p:nvSpPr>
        <p:spPr>
          <a:xfrm>
            <a:off x="1785032" y="377895"/>
            <a:ext cx="8607198" cy="792000"/>
          </a:xfrm>
        </p:spPr>
        <p:txBody>
          <a:bodyPr/>
          <a:lstStyle>
            <a:lvl1pPr algn="ctr">
              <a:defRPr b="1">
                <a:solidFill>
                  <a:schemeClr val="tx1">
                    <a:lumMod val="85000"/>
                    <a:lumOff val="15000"/>
                  </a:schemeClr>
                </a:solidFill>
                <a:latin typeface="微软雅黑" panose="020B0503020204020204" pitchFamily="34" charset="-122"/>
                <a:ea typeface="微软雅黑" panose="020B0503020204020204" pitchFamily="34" charset="-122"/>
              </a:defRPr>
            </a:lvl1pPr>
          </a:lstStyle>
          <a:p>
            <a:r>
              <a:rPr lang="zh-CN" altLang="en-US"/>
              <a:t>单击此处编辑母版标题样式</a:t>
            </a:r>
            <a:endParaRPr lang="zh-CN" altLang="en-US" dirty="0"/>
          </a:p>
        </p:txBody>
      </p:sp>
      <p:sp>
        <p:nvSpPr>
          <p:cNvPr id="8" name="内容占位符 2"/>
          <p:cNvSpPr>
            <a:spLocks noGrp="1"/>
          </p:cNvSpPr>
          <p:nvPr>
            <p:ph idx="10"/>
          </p:nvPr>
        </p:nvSpPr>
        <p:spPr>
          <a:xfrm>
            <a:off x="1785032" y="1407886"/>
            <a:ext cx="4151087" cy="4992915"/>
          </a:xfrm>
        </p:spPr>
        <p:txBody>
          <a:bodyPr/>
          <a:lstStyle>
            <a:lvl1pPr marL="228600" indent="-228600">
              <a:buSzPct val="120000"/>
              <a:buFontTx/>
              <a:buBlip>
                <a:blip r:embed="rId3"/>
              </a:buBlip>
              <a:defRPr sz="2600">
                <a:solidFill>
                  <a:schemeClr val="tx1">
                    <a:lumMod val="85000"/>
                    <a:lumOff val="15000"/>
                  </a:schemeClr>
                </a:solidFill>
                <a:latin typeface="微软雅黑" panose="020B0503020204020204" pitchFamily="34" charset="-122"/>
                <a:ea typeface="微软雅黑" panose="020B0503020204020204" pitchFamily="34" charset="-122"/>
              </a:defRPr>
            </a:lvl1pPr>
            <a:lvl2pPr marL="685800" indent="-228600">
              <a:buSzPct val="120000"/>
              <a:buFontTx/>
              <a:buBlip>
                <a:blip r:embed="rId4"/>
              </a:buBlip>
              <a:defRPr>
                <a:solidFill>
                  <a:schemeClr val="tx1">
                    <a:lumMod val="85000"/>
                    <a:lumOff val="15000"/>
                  </a:schemeClr>
                </a:solidFill>
                <a:latin typeface="微软雅黑" panose="020B0503020204020204" pitchFamily="34" charset="-122"/>
                <a:ea typeface="微软雅黑" panose="020B0503020204020204" pitchFamily="34" charset="-122"/>
              </a:defRPr>
            </a:lvl2pPr>
            <a:lvl3pPr marL="1143000" indent="-228600">
              <a:buSzPct val="120000"/>
              <a:buFontTx/>
              <a:buBlip>
                <a:blip r:embed="rId5"/>
              </a:buBlip>
              <a:defRPr>
                <a:solidFill>
                  <a:schemeClr val="tx1">
                    <a:lumMod val="85000"/>
                    <a:lumOff val="15000"/>
                  </a:schemeClr>
                </a:solidFill>
                <a:latin typeface="微软雅黑" panose="020B0503020204020204" pitchFamily="34" charset="-122"/>
                <a:ea typeface="微软雅黑" panose="020B0503020204020204" pitchFamily="34" charset="-122"/>
              </a:defRPr>
            </a:lvl3pPr>
            <a:lvl4pPr marL="1714500" indent="-342900">
              <a:buFont typeface="+mj-ea"/>
              <a:buAutoNum type="circleNumDbPlain"/>
              <a:defRPr>
                <a:solidFill>
                  <a:schemeClr val="tx1">
                    <a:lumMod val="85000"/>
                    <a:lumOff val="15000"/>
                  </a:schemeClr>
                </a:solidFill>
                <a:latin typeface="微软雅黑" panose="020B0503020204020204" pitchFamily="34" charset="-122"/>
                <a:ea typeface="微软雅黑" panose="020B0503020204020204" pitchFamily="34" charset="-122"/>
              </a:defRPr>
            </a:lvl4pPr>
            <a:lvl5pPr>
              <a:defRPr>
                <a:solidFill>
                  <a:schemeClr val="tx1">
                    <a:lumMod val="85000"/>
                    <a:lumOff val="15000"/>
                  </a:schemeClr>
                </a:solidFill>
                <a:latin typeface="微软雅黑" panose="020B0503020204020204" pitchFamily="34" charset="-122"/>
                <a:ea typeface="微软雅黑" panose="020B0503020204020204" pitchFamily="34" charset="-122"/>
              </a:defRPr>
            </a:lvl5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zh-CN" altLang="en-US" dirty="0"/>
          </a:p>
        </p:txBody>
      </p:sp>
      <p:sp>
        <p:nvSpPr>
          <p:cNvPr id="10" name="内容占位符 2"/>
          <p:cNvSpPr>
            <a:spLocks noGrp="1"/>
          </p:cNvSpPr>
          <p:nvPr>
            <p:ph idx="11"/>
          </p:nvPr>
        </p:nvSpPr>
        <p:spPr>
          <a:xfrm>
            <a:off x="6241143" y="1407886"/>
            <a:ext cx="4151087" cy="4992915"/>
          </a:xfrm>
        </p:spPr>
        <p:txBody>
          <a:bodyPr/>
          <a:lstStyle>
            <a:lvl1pPr marL="228600" indent="-228600">
              <a:buSzPct val="120000"/>
              <a:buFontTx/>
              <a:buBlip>
                <a:blip r:embed="rId3"/>
              </a:buBlip>
              <a:defRPr sz="2600">
                <a:solidFill>
                  <a:schemeClr val="tx1">
                    <a:lumMod val="85000"/>
                    <a:lumOff val="15000"/>
                  </a:schemeClr>
                </a:solidFill>
                <a:latin typeface="微软雅黑" panose="020B0503020204020204" pitchFamily="34" charset="-122"/>
                <a:ea typeface="微软雅黑" panose="020B0503020204020204" pitchFamily="34" charset="-122"/>
              </a:defRPr>
            </a:lvl1pPr>
            <a:lvl2pPr marL="685800" indent="-228600">
              <a:buSzPct val="120000"/>
              <a:buFontTx/>
              <a:buBlip>
                <a:blip r:embed="rId4"/>
              </a:buBlip>
              <a:defRPr>
                <a:solidFill>
                  <a:schemeClr val="tx1">
                    <a:lumMod val="85000"/>
                    <a:lumOff val="15000"/>
                  </a:schemeClr>
                </a:solidFill>
                <a:latin typeface="微软雅黑" panose="020B0503020204020204" pitchFamily="34" charset="-122"/>
                <a:ea typeface="微软雅黑" panose="020B0503020204020204" pitchFamily="34" charset="-122"/>
              </a:defRPr>
            </a:lvl2pPr>
            <a:lvl3pPr marL="1143000" indent="-228600">
              <a:buSzPct val="120000"/>
              <a:buFontTx/>
              <a:buBlip>
                <a:blip r:embed="rId5"/>
              </a:buBlip>
              <a:defRPr>
                <a:solidFill>
                  <a:schemeClr val="tx1">
                    <a:lumMod val="85000"/>
                    <a:lumOff val="15000"/>
                  </a:schemeClr>
                </a:solidFill>
                <a:latin typeface="微软雅黑" panose="020B0503020204020204" pitchFamily="34" charset="-122"/>
                <a:ea typeface="微软雅黑" panose="020B0503020204020204" pitchFamily="34" charset="-122"/>
              </a:defRPr>
            </a:lvl3pPr>
            <a:lvl4pPr marL="1714500" indent="-342900">
              <a:buFont typeface="+mj-ea"/>
              <a:buAutoNum type="circleNumDbPlain"/>
              <a:defRPr>
                <a:solidFill>
                  <a:schemeClr val="tx1">
                    <a:lumMod val="85000"/>
                    <a:lumOff val="15000"/>
                  </a:schemeClr>
                </a:solidFill>
                <a:latin typeface="微软雅黑" panose="020B0503020204020204" pitchFamily="34" charset="-122"/>
                <a:ea typeface="微软雅黑" panose="020B0503020204020204" pitchFamily="34" charset="-122"/>
              </a:defRPr>
            </a:lvl4pPr>
            <a:lvl5pPr>
              <a:defRPr>
                <a:solidFill>
                  <a:schemeClr val="tx1">
                    <a:lumMod val="85000"/>
                    <a:lumOff val="15000"/>
                  </a:schemeClr>
                </a:solidFill>
                <a:latin typeface="微软雅黑" panose="020B0503020204020204" pitchFamily="34" charset="-122"/>
                <a:ea typeface="微软雅黑" panose="020B0503020204020204" pitchFamily="34" charset="-122"/>
              </a:defRPr>
            </a:lvl5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zh-CN" alt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比较">
    <p:bg>
      <p:bgPr>
        <a:blipFill dpi="0" rotWithShape="1">
          <a:blip r:embed="rId2">
            <a:lum/>
          </a:blip>
          <a:srcRect/>
          <a:stretch>
            <a:fillRect t="-5000" b="-5000"/>
          </a:stretch>
        </a:blipFill>
        <a:effectLst/>
      </p:bgPr>
    </p:bg>
    <p:spTree>
      <p:nvGrpSpPr>
        <p:cNvPr id="1" name=""/>
        <p:cNvGrpSpPr/>
        <p:nvPr/>
      </p:nvGrpSpPr>
      <p:grpSpPr>
        <a:xfrm>
          <a:off x="0" y="0"/>
          <a:ext cx="0" cy="0"/>
          <a:chOff x="0" y="0"/>
          <a:chExt cx="0" cy="0"/>
        </a:xfrm>
      </p:grpSpPr>
      <p:sp>
        <p:nvSpPr>
          <p:cNvPr id="3" name="文本占位符 2"/>
          <p:cNvSpPr>
            <a:spLocks noGrp="1"/>
          </p:cNvSpPr>
          <p:nvPr>
            <p:ph type="body" idx="1"/>
          </p:nvPr>
        </p:nvSpPr>
        <p:spPr>
          <a:xfrm>
            <a:off x="1792858" y="1267384"/>
            <a:ext cx="4190400" cy="427634"/>
          </a:xfrm>
        </p:spPr>
        <p:txBody>
          <a:bodyPr anchor="b"/>
          <a:lstStyle>
            <a:lvl1pPr marL="0" indent="0">
              <a:buNone/>
              <a:defRPr sz="2400" b="1">
                <a:solidFill>
                  <a:schemeClr val="tx1">
                    <a:lumMod val="85000"/>
                    <a:lumOff val="15000"/>
                  </a:schemeClr>
                </a:solidFill>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5" name="文本占位符 4"/>
          <p:cNvSpPr>
            <a:spLocks noGrp="1"/>
          </p:cNvSpPr>
          <p:nvPr>
            <p:ph type="body" sz="quarter" idx="3"/>
          </p:nvPr>
        </p:nvSpPr>
        <p:spPr>
          <a:xfrm>
            <a:off x="6201830" y="1267384"/>
            <a:ext cx="4190400" cy="427634"/>
          </a:xfrm>
        </p:spPr>
        <p:txBody>
          <a:bodyPr anchor="b"/>
          <a:lstStyle>
            <a:lvl1pPr marL="0" indent="0">
              <a:buNone/>
              <a:defRPr sz="2400" b="1">
                <a:solidFill>
                  <a:schemeClr val="tx1">
                    <a:lumMod val="85000"/>
                    <a:lumOff val="15000"/>
                  </a:schemeClr>
                </a:solidFill>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8" name="标题 1"/>
          <p:cNvSpPr>
            <a:spLocks noGrp="1"/>
          </p:cNvSpPr>
          <p:nvPr>
            <p:ph type="title"/>
          </p:nvPr>
        </p:nvSpPr>
        <p:spPr>
          <a:xfrm>
            <a:off x="1785032" y="377895"/>
            <a:ext cx="8607198" cy="792000"/>
          </a:xfrm>
        </p:spPr>
        <p:txBody>
          <a:bodyPr/>
          <a:lstStyle>
            <a:lvl1pPr algn="ctr">
              <a:defRPr b="1">
                <a:solidFill>
                  <a:schemeClr val="tx1">
                    <a:lumMod val="85000"/>
                    <a:lumOff val="15000"/>
                  </a:schemeClr>
                </a:solidFill>
                <a:latin typeface="微软雅黑" panose="020B0503020204020204" pitchFamily="34" charset="-122"/>
                <a:ea typeface="微软雅黑" panose="020B0503020204020204" pitchFamily="34" charset="-122"/>
              </a:defRPr>
            </a:lvl1pPr>
          </a:lstStyle>
          <a:p>
            <a:r>
              <a:rPr lang="zh-CN" altLang="en-US"/>
              <a:t>单击此处编辑母版标题样式</a:t>
            </a:r>
            <a:endParaRPr lang="zh-CN" altLang="en-US" dirty="0"/>
          </a:p>
        </p:txBody>
      </p:sp>
      <p:sp>
        <p:nvSpPr>
          <p:cNvPr id="9" name="内容占位符 2"/>
          <p:cNvSpPr>
            <a:spLocks noGrp="1"/>
          </p:cNvSpPr>
          <p:nvPr>
            <p:ph idx="10"/>
          </p:nvPr>
        </p:nvSpPr>
        <p:spPr>
          <a:xfrm>
            <a:off x="1785032" y="1792507"/>
            <a:ext cx="4198226" cy="4608294"/>
          </a:xfrm>
        </p:spPr>
        <p:txBody>
          <a:bodyPr/>
          <a:lstStyle>
            <a:lvl1pPr marL="228600" indent="-228600">
              <a:buSzPct val="120000"/>
              <a:buFontTx/>
              <a:buBlip>
                <a:blip r:embed="rId3"/>
              </a:buBlip>
              <a:defRPr sz="2600">
                <a:solidFill>
                  <a:schemeClr val="tx1">
                    <a:lumMod val="85000"/>
                    <a:lumOff val="15000"/>
                  </a:schemeClr>
                </a:solidFill>
                <a:latin typeface="微软雅黑" panose="020B0503020204020204" pitchFamily="34" charset="-122"/>
                <a:ea typeface="微软雅黑" panose="020B0503020204020204" pitchFamily="34" charset="-122"/>
              </a:defRPr>
            </a:lvl1pPr>
            <a:lvl2pPr marL="685800" indent="-228600">
              <a:buSzPct val="120000"/>
              <a:buFontTx/>
              <a:buBlip>
                <a:blip r:embed="rId4"/>
              </a:buBlip>
              <a:defRPr>
                <a:solidFill>
                  <a:schemeClr val="tx1">
                    <a:lumMod val="85000"/>
                    <a:lumOff val="15000"/>
                  </a:schemeClr>
                </a:solidFill>
                <a:latin typeface="微软雅黑" panose="020B0503020204020204" pitchFamily="34" charset="-122"/>
                <a:ea typeface="微软雅黑" panose="020B0503020204020204" pitchFamily="34" charset="-122"/>
              </a:defRPr>
            </a:lvl2pPr>
            <a:lvl3pPr marL="1143000" indent="-228600">
              <a:buSzPct val="120000"/>
              <a:buFontTx/>
              <a:buBlip>
                <a:blip r:embed="rId5"/>
              </a:buBlip>
              <a:defRPr>
                <a:solidFill>
                  <a:schemeClr val="tx1">
                    <a:lumMod val="85000"/>
                    <a:lumOff val="15000"/>
                  </a:schemeClr>
                </a:solidFill>
                <a:latin typeface="微软雅黑" panose="020B0503020204020204" pitchFamily="34" charset="-122"/>
                <a:ea typeface="微软雅黑" panose="020B0503020204020204" pitchFamily="34" charset="-122"/>
              </a:defRPr>
            </a:lvl3pPr>
            <a:lvl4pPr marL="1714500" indent="-342900">
              <a:buFont typeface="+mj-ea"/>
              <a:buAutoNum type="circleNumDbPlain"/>
              <a:defRPr>
                <a:solidFill>
                  <a:schemeClr val="tx1">
                    <a:lumMod val="85000"/>
                    <a:lumOff val="15000"/>
                  </a:schemeClr>
                </a:solidFill>
                <a:latin typeface="微软雅黑" panose="020B0503020204020204" pitchFamily="34" charset="-122"/>
                <a:ea typeface="微软雅黑" panose="020B0503020204020204" pitchFamily="34" charset="-122"/>
              </a:defRPr>
            </a:lvl4pPr>
            <a:lvl5pPr>
              <a:defRPr>
                <a:solidFill>
                  <a:schemeClr val="tx1">
                    <a:lumMod val="85000"/>
                    <a:lumOff val="15000"/>
                  </a:schemeClr>
                </a:solidFill>
                <a:latin typeface="微软雅黑" panose="020B0503020204020204" pitchFamily="34" charset="-122"/>
                <a:ea typeface="微软雅黑" panose="020B0503020204020204" pitchFamily="34" charset="-122"/>
              </a:defRPr>
            </a:lvl5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zh-CN" altLang="en-US" dirty="0"/>
          </a:p>
        </p:txBody>
      </p:sp>
      <p:sp>
        <p:nvSpPr>
          <p:cNvPr id="10" name="内容占位符 2"/>
          <p:cNvSpPr>
            <a:spLocks noGrp="1"/>
          </p:cNvSpPr>
          <p:nvPr>
            <p:ph idx="11"/>
          </p:nvPr>
        </p:nvSpPr>
        <p:spPr>
          <a:xfrm>
            <a:off x="6201831" y="1792507"/>
            <a:ext cx="4190399" cy="4608294"/>
          </a:xfrm>
        </p:spPr>
        <p:txBody>
          <a:bodyPr/>
          <a:lstStyle>
            <a:lvl1pPr marL="228600" indent="-228600">
              <a:buSzPct val="120000"/>
              <a:buFontTx/>
              <a:buBlip>
                <a:blip r:embed="rId3"/>
              </a:buBlip>
              <a:defRPr sz="2600">
                <a:solidFill>
                  <a:schemeClr val="tx1">
                    <a:lumMod val="85000"/>
                    <a:lumOff val="15000"/>
                  </a:schemeClr>
                </a:solidFill>
                <a:latin typeface="微软雅黑" panose="020B0503020204020204" pitchFamily="34" charset="-122"/>
                <a:ea typeface="微软雅黑" panose="020B0503020204020204" pitchFamily="34" charset="-122"/>
              </a:defRPr>
            </a:lvl1pPr>
            <a:lvl2pPr marL="685800" indent="-228600">
              <a:buSzPct val="120000"/>
              <a:buFontTx/>
              <a:buBlip>
                <a:blip r:embed="rId4"/>
              </a:buBlip>
              <a:defRPr>
                <a:solidFill>
                  <a:schemeClr val="tx1">
                    <a:lumMod val="85000"/>
                    <a:lumOff val="15000"/>
                  </a:schemeClr>
                </a:solidFill>
                <a:latin typeface="微软雅黑" panose="020B0503020204020204" pitchFamily="34" charset="-122"/>
                <a:ea typeface="微软雅黑" panose="020B0503020204020204" pitchFamily="34" charset="-122"/>
              </a:defRPr>
            </a:lvl2pPr>
            <a:lvl3pPr marL="1143000" indent="-228600">
              <a:buSzPct val="120000"/>
              <a:buFontTx/>
              <a:buBlip>
                <a:blip r:embed="rId5"/>
              </a:buBlip>
              <a:defRPr>
                <a:solidFill>
                  <a:schemeClr val="tx1">
                    <a:lumMod val="85000"/>
                    <a:lumOff val="15000"/>
                  </a:schemeClr>
                </a:solidFill>
                <a:latin typeface="微软雅黑" panose="020B0503020204020204" pitchFamily="34" charset="-122"/>
                <a:ea typeface="微软雅黑" panose="020B0503020204020204" pitchFamily="34" charset="-122"/>
              </a:defRPr>
            </a:lvl3pPr>
            <a:lvl4pPr marL="1714500" indent="-342900">
              <a:buFont typeface="+mj-ea"/>
              <a:buAutoNum type="circleNumDbPlain"/>
              <a:defRPr>
                <a:solidFill>
                  <a:schemeClr val="tx1">
                    <a:lumMod val="85000"/>
                    <a:lumOff val="15000"/>
                  </a:schemeClr>
                </a:solidFill>
                <a:latin typeface="微软雅黑" panose="020B0503020204020204" pitchFamily="34" charset="-122"/>
                <a:ea typeface="微软雅黑" panose="020B0503020204020204" pitchFamily="34" charset="-122"/>
              </a:defRPr>
            </a:lvl4pPr>
            <a:lvl5pPr>
              <a:defRPr>
                <a:solidFill>
                  <a:schemeClr val="tx1">
                    <a:lumMod val="85000"/>
                    <a:lumOff val="15000"/>
                  </a:schemeClr>
                </a:solidFill>
                <a:latin typeface="微软雅黑" panose="020B0503020204020204" pitchFamily="34" charset="-122"/>
                <a:ea typeface="微软雅黑" panose="020B0503020204020204" pitchFamily="34" charset="-122"/>
              </a:defRPr>
            </a:lvl5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zh-CN" alt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三栏内容">
    <p:bg>
      <p:bgPr>
        <a:blipFill dpi="0" rotWithShape="1">
          <a:blip r:embed="rId2">
            <a:lum/>
          </a:blip>
          <a:srcRect/>
          <a:stretch>
            <a:fillRect l="-1000" t="-5000" b="-5000"/>
          </a:stretch>
        </a:blipFill>
        <a:effectLst/>
      </p:bgPr>
    </p:bg>
    <p:spTree>
      <p:nvGrpSpPr>
        <p:cNvPr id="1" name=""/>
        <p:cNvGrpSpPr/>
        <p:nvPr/>
      </p:nvGrpSpPr>
      <p:grpSpPr>
        <a:xfrm>
          <a:off x="0" y="0"/>
          <a:ext cx="0" cy="0"/>
          <a:chOff x="0" y="0"/>
          <a:chExt cx="0" cy="0"/>
        </a:xfrm>
      </p:grpSpPr>
      <p:sp>
        <p:nvSpPr>
          <p:cNvPr id="8" name="文本占位符 2"/>
          <p:cNvSpPr>
            <a:spLocks noGrp="1"/>
          </p:cNvSpPr>
          <p:nvPr>
            <p:ph type="body" idx="1" hasCustomPrompt="1"/>
          </p:nvPr>
        </p:nvSpPr>
        <p:spPr>
          <a:xfrm>
            <a:off x="1791269" y="1307618"/>
            <a:ext cx="2799871" cy="347165"/>
          </a:xfrm>
        </p:spPr>
        <p:txBody>
          <a:bodyPr anchor="b"/>
          <a:lstStyle>
            <a:lvl1pPr marL="0" indent="0">
              <a:buNone/>
              <a:defRPr sz="2000" b="1">
                <a:solidFill>
                  <a:schemeClr val="tx1">
                    <a:lumMod val="85000"/>
                    <a:lumOff val="15000"/>
                  </a:schemeClr>
                </a:solidFill>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dirty="0"/>
              <a:t>单击此处编辑文本样式</a:t>
            </a:r>
          </a:p>
        </p:txBody>
      </p:sp>
      <p:sp>
        <p:nvSpPr>
          <p:cNvPr id="9" name="文本占位符 4"/>
          <p:cNvSpPr>
            <a:spLocks noGrp="1"/>
          </p:cNvSpPr>
          <p:nvPr>
            <p:ph type="body" sz="quarter" idx="3" hasCustomPrompt="1"/>
          </p:nvPr>
        </p:nvSpPr>
        <p:spPr>
          <a:xfrm>
            <a:off x="4693110" y="1307618"/>
            <a:ext cx="2798575" cy="347165"/>
          </a:xfrm>
        </p:spPr>
        <p:txBody>
          <a:bodyPr anchor="b"/>
          <a:lstStyle>
            <a:lvl1pPr marL="0" indent="0">
              <a:buNone/>
              <a:defRPr sz="2000" b="1">
                <a:solidFill>
                  <a:schemeClr val="tx1">
                    <a:lumMod val="85000"/>
                    <a:lumOff val="15000"/>
                  </a:schemeClr>
                </a:solidFill>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dirty="0"/>
              <a:t>单击此处编辑文本样式</a:t>
            </a:r>
          </a:p>
        </p:txBody>
      </p:sp>
      <p:sp>
        <p:nvSpPr>
          <p:cNvPr id="10" name="文本占位符 4"/>
          <p:cNvSpPr>
            <a:spLocks noGrp="1"/>
          </p:cNvSpPr>
          <p:nvPr>
            <p:ph type="body" sz="quarter" idx="10" hasCustomPrompt="1"/>
          </p:nvPr>
        </p:nvSpPr>
        <p:spPr>
          <a:xfrm>
            <a:off x="7593655" y="1307618"/>
            <a:ext cx="2798575" cy="347165"/>
          </a:xfrm>
        </p:spPr>
        <p:txBody>
          <a:bodyPr anchor="b"/>
          <a:lstStyle>
            <a:lvl1pPr marL="0" indent="0">
              <a:buNone/>
              <a:defRPr sz="2000" b="1">
                <a:solidFill>
                  <a:schemeClr val="tx1">
                    <a:lumMod val="85000"/>
                    <a:lumOff val="15000"/>
                  </a:schemeClr>
                </a:solidFill>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dirty="0"/>
              <a:t>单击此处编辑文本样式</a:t>
            </a:r>
          </a:p>
        </p:txBody>
      </p:sp>
      <p:sp>
        <p:nvSpPr>
          <p:cNvPr id="14" name="标题 1"/>
          <p:cNvSpPr>
            <a:spLocks noGrp="1"/>
          </p:cNvSpPr>
          <p:nvPr>
            <p:ph type="title"/>
          </p:nvPr>
        </p:nvSpPr>
        <p:spPr>
          <a:xfrm>
            <a:off x="1785032" y="377895"/>
            <a:ext cx="8607198" cy="792000"/>
          </a:xfrm>
        </p:spPr>
        <p:txBody>
          <a:bodyPr/>
          <a:lstStyle>
            <a:lvl1pPr algn="ctr">
              <a:defRPr b="1">
                <a:solidFill>
                  <a:schemeClr val="tx1">
                    <a:lumMod val="85000"/>
                    <a:lumOff val="15000"/>
                  </a:schemeClr>
                </a:solidFill>
                <a:latin typeface="微软雅黑" panose="020B0503020204020204" pitchFamily="34" charset="-122"/>
                <a:ea typeface="微软雅黑" panose="020B0503020204020204" pitchFamily="34" charset="-122"/>
              </a:defRPr>
            </a:lvl1pPr>
          </a:lstStyle>
          <a:p>
            <a:r>
              <a:rPr lang="zh-CN" altLang="en-US"/>
              <a:t>单击此处编辑母版标题样式</a:t>
            </a:r>
            <a:endParaRPr lang="zh-CN" altLang="en-US" dirty="0"/>
          </a:p>
        </p:txBody>
      </p:sp>
      <p:sp>
        <p:nvSpPr>
          <p:cNvPr id="15" name="内容占位符 2"/>
          <p:cNvSpPr>
            <a:spLocks noGrp="1"/>
          </p:cNvSpPr>
          <p:nvPr>
            <p:ph idx="11"/>
          </p:nvPr>
        </p:nvSpPr>
        <p:spPr>
          <a:xfrm>
            <a:off x="1785032" y="1792507"/>
            <a:ext cx="2806108" cy="4608294"/>
          </a:xfrm>
        </p:spPr>
        <p:txBody>
          <a:bodyPr>
            <a:normAutofit/>
          </a:bodyPr>
          <a:lstStyle>
            <a:lvl1pPr marL="228600" indent="-228600">
              <a:buSzPct val="120000"/>
              <a:buFontTx/>
              <a:buBlip>
                <a:blip r:embed="rId3"/>
              </a:buBlip>
              <a:defRPr sz="2000">
                <a:solidFill>
                  <a:schemeClr val="tx1">
                    <a:lumMod val="85000"/>
                    <a:lumOff val="15000"/>
                  </a:schemeClr>
                </a:solidFill>
                <a:latin typeface="微软雅黑" panose="020B0503020204020204" pitchFamily="34" charset="-122"/>
                <a:ea typeface="微软雅黑" panose="020B0503020204020204" pitchFamily="34" charset="-122"/>
              </a:defRPr>
            </a:lvl1pPr>
            <a:lvl2pPr marL="685800" indent="-228600">
              <a:buSzPct val="120000"/>
              <a:buFontTx/>
              <a:buBlip>
                <a:blip r:embed="rId4"/>
              </a:buBlip>
              <a:defRPr sz="1800">
                <a:solidFill>
                  <a:schemeClr val="tx1">
                    <a:lumMod val="85000"/>
                    <a:lumOff val="15000"/>
                  </a:schemeClr>
                </a:solidFill>
                <a:latin typeface="微软雅黑" panose="020B0503020204020204" pitchFamily="34" charset="-122"/>
                <a:ea typeface="微软雅黑" panose="020B0503020204020204" pitchFamily="34" charset="-122"/>
              </a:defRPr>
            </a:lvl2pPr>
            <a:lvl3pPr marL="1143000" indent="-228600">
              <a:buSzPct val="120000"/>
              <a:buFontTx/>
              <a:buBlip>
                <a:blip r:embed="rId5"/>
              </a:buBlip>
              <a:defRPr sz="1600">
                <a:solidFill>
                  <a:schemeClr val="tx1">
                    <a:lumMod val="85000"/>
                    <a:lumOff val="15000"/>
                  </a:schemeClr>
                </a:solidFill>
                <a:latin typeface="微软雅黑" panose="020B0503020204020204" pitchFamily="34" charset="-122"/>
                <a:ea typeface="微软雅黑" panose="020B0503020204020204" pitchFamily="34" charset="-122"/>
              </a:defRPr>
            </a:lvl3pPr>
            <a:lvl4pPr marL="1714500" indent="-342900">
              <a:buFont typeface="+mj-ea"/>
              <a:buAutoNum type="circleNumDbPlain"/>
              <a:defRPr sz="1400">
                <a:solidFill>
                  <a:schemeClr val="tx1">
                    <a:lumMod val="85000"/>
                    <a:lumOff val="15000"/>
                  </a:schemeClr>
                </a:solidFill>
                <a:latin typeface="微软雅黑" panose="020B0503020204020204" pitchFamily="34" charset="-122"/>
                <a:ea typeface="微软雅黑" panose="020B0503020204020204" pitchFamily="34" charset="-122"/>
              </a:defRPr>
            </a:lvl4pPr>
            <a:lvl5pPr>
              <a:defRPr sz="1400">
                <a:solidFill>
                  <a:schemeClr val="tx1">
                    <a:lumMod val="85000"/>
                    <a:lumOff val="15000"/>
                  </a:schemeClr>
                </a:solidFill>
                <a:latin typeface="微软雅黑" panose="020B0503020204020204" pitchFamily="34" charset="-122"/>
                <a:ea typeface="微软雅黑" panose="020B0503020204020204" pitchFamily="34" charset="-122"/>
              </a:defRPr>
            </a:lvl5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zh-CN" altLang="en-US" dirty="0"/>
          </a:p>
        </p:txBody>
      </p:sp>
      <p:sp>
        <p:nvSpPr>
          <p:cNvPr id="16" name="内容占位符 2"/>
          <p:cNvSpPr>
            <a:spLocks noGrp="1"/>
          </p:cNvSpPr>
          <p:nvPr>
            <p:ph idx="12"/>
          </p:nvPr>
        </p:nvSpPr>
        <p:spPr>
          <a:xfrm>
            <a:off x="4685577" y="1792507"/>
            <a:ext cx="2806108" cy="4608294"/>
          </a:xfrm>
        </p:spPr>
        <p:txBody>
          <a:bodyPr>
            <a:normAutofit/>
          </a:bodyPr>
          <a:lstStyle>
            <a:lvl1pPr marL="228600" indent="-228600">
              <a:buSzPct val="120000"/>
              <a:buFontTx/>
              <a:buBlip>
                <a:blip r:embed="rId3"/>
              </a:buBlip>
              <a:defRPr sz="2000">
                <a:solidFill>
                  <a:schemeClr val="tx1">
                    <a:lumMod val="85000"/>
                    <a:lumOff val="15000"/>
                  </a:schemeClr>
                </a:solidFill>
                <a:latin typeface="微软雅黑" panose="020B0503020204020204" pitchFamily="34" charset="-122"/>
                <a:ea typeface="微软雅黑" panose="020B0503020204020204" pitchFamily="34" charset="-122"/>
              </a:defRPr>
            </a:lvl1pPr>
            <a:lvl2pPr marL="685800" indent="-228600">
              <a:buSzPct val="120000"/>
              <a:buFontTx/>
              <a:buBlip>
                <a:blip r:embed="rId4"/>
              </a:buBlip>
              <a:defRPr sz="1800">
                <a:solidFill>
                  <a:schemeClr val="tx1">
                    <a:lumMod val="85000"/>
                    <a:lumOff val="15000"/>
                  </a:schemeClr>
                </a:solidFill>
                <a:latin typeface="微软雅黑" panose="020B0503020204020204" pitchFamily="34" charset="-122"/>
                <a:ea typeface="微软雅黑" panose="020B0503020204020204" pitchFamily="34" charset="-122"/>
              </a:defRPr>
            </a:lvl2pPr>
            <a:lvl3pPr marL="1143000" indent="-228600">
              <a:buSzPct val="120000"/>
              <a:buFontTx/>
              <a:buBlip>
                <a:blip r:embed="rId5"/>
              </a:buBlip>
              <a:defRPr sz="1600">
                <a:solidFill>
                  <a:schemeClr val="tx1">
                    <a:lumMod val="85000"/>
                    <a:lumOff val="15000"/>
                  </a:schemeClr>
                </a:solidFill>
                <a:latin typeface="微软雅黑" panose="020B0503020204020204" pitchFamily="34" charset="-122"/>
                <a:ea typeface="微软雅黑" panose="020B0503020204020204" pitchFamily="34" charset="-122"/>
              </a:defRPr>
            </a:lvl3pPr>
            <a:lvl4pPr marL="1714500" indent="-342900">
              <a:buFont typeface="+mj-ea"/>
              <a:buAutoNum type="circleNumDbPlain"/>
              <a:defRPr sz="1400">
                <a:solidFill>
                  <a:schemeClr val="tx1">
                    <a:lumMod val="85000"/>
                    <a:lumOff val="15000"/>
                  </a:schemeClr>
                </a:solidFill>
                <a:latin typeface="微软雅黑" panose="020B0503020204020204" pitchFamily="34" charset="-122"/>
                <a:ea typeface="微软雅黑" panose="020B0503020204020204" pitchFamily="34" charset="-122"/>
              </a:defRPr>
            </a:lvl4pPr>
            <a:lvl5pPr>
              <a:defRPr sz="1400">
                <a:solidFill>
                  <a:schemeClr val="tx1">
                    <a:lumMod val="85000"/>
                    <a:lumOff val="15000"/>
                  </a:schemeClr>
                </a:solidFill>
                <a:latin typeface="微软雅黑" panose="020B0503020204020204" pitchFamily="34" charset="-122"/>
                <a:ea typeface="微软雅黑" panose="020B0503020204020204" pitchFamily="34" charset="-122"/>
              </a:defRPr>
            </a:lvl5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zh-CN" altLang="en-US" dirty="0"/>
          </a:p>
        </p:txBody>
      </p:sp>
      <p:sp>
        <p:nvSpPr>
          <p:cNvPr id="18" name="内容占位符 2"/>
          <p:cNvSpPr>
            <a:spLocks noGrp="1"/>
          </p:cNvSpPr>
          <p:nvPr>
            <p:ph idx="13"/>
          </p:nvPr>
        </p:nvSpPr>
        <p:spPr>
          <a:xfrm>
            <a:off x="7586122" y="1792506"/>
            <a:ext cx="2806108" cy="4608294"/>
          </a:xfrm>
        </p:spPr>
        <p:txBody>
          <a:bodyPr>
            <a:normAutofit/>
          </a:bodyPr>
          <a:lstStyle>
            <a:lvl1pPr marL="228600" indent="-228600">
              <a:buSzPct val="120000"/>
              <a:buFontTx/>
              <a:buBlip>
                <a:blip r:embed="rId3"/>
              </a:buBlip>
              <a:defRPr sz="2000">
                <a:solidFill>
                  <a:schemeClr val="tx1">
                    <a:lumMod val="85000"/>
                    <a:lumOff val="15000"/>
                  </a:schemeClr>
                </a:solidFill>
                <a:latin typeface="微软雅黑" panose="020B0503020204020204" pitchFamily="34" charset="-122"/>
                <a:ea typeface="微软雅黑" panose="020B0503020204020204" pitchFamily="34" charset="-122"/>
              </a:defRPr>
            </a:lvl1pPr>
            <a:lvl2pPr marL="685800" indent="-228600">
              <a:buSzPct val="120000"/>
              <a:buFontTx/>
              <a:buBlip>
                <a:blip r:embed="rId4"/>
              </a:buBlip>
              <a:defRPr sz="1800">
                <a:solidFill>
                  <a:schemeClr val="tx1">
                    <a:lumMod val="85000"/>
                    <a:lumOff val="15000"/>
                  </a:schemeClr>
                </a:solidFill>
                <a:latin typeface="微软雅黑" panose="020B0503020204020204" pitchFamily="34" charset="-122"/>
                <a:ea typeface="微软雅黑" panose="020B0503020204020204" pitchFamily="34" charset="-122"/>
              </a:defRPr>
            </a:lvl2pPr>
            <a:lvl3pPr marL="1143000" indent="-228600">
              <a:buSzPct val="120000"/>
              <a:buFontTx/>
              <a:buBlip>
                <a:blip r:embed="rId5"/>
              </a:buBlip>
              <a:defRPr sz="1600">
                <a:solidFill>
                  <a:schemeClr val="tx1">
                    <a:lumMod val="85000"/>
                    <a:lumOff val="15000"/>
                  </a:schemeClr>
                </a:solidFill>
                <a:latin typeface="微软雅黑" panose="020B0503020204020204" pitchFamily="34" charset="-122"/>
                <a:ea typeface="微软雅黑" panose="020B0503020204020204" pitchFamily="34" charset="-122"/>
              </a:defRPr>
            </a:lvl3pPr>
            <a:lvl4pPr marL="1714500" indent="-342900">
              <a:buFont typeface="+mj-ea"/>
              <a:buAutoNum type="circleNumDbPlain"/>
              <a:defRPr sz="1400">
                <a:solidFill>
                  <a:schemeClr val="tx1">
                    <a:lumMod val="85000"/>
                    <a:lumOff val="15000"/>
                  </a:schemeClr>
                </a:solidFill>
                <a:latin typeface="微软雅黑" panose="020B0503020204020204" pitchFamily="34" charset="-122"/>
                <a:ea typeface="微软雅黑" panose="020B0503020204020204" pitchFamily="34" charset="-122"/>
              </a:defRPr>
            </a:lvl4pPr>
            <a:lvl5pPr>
              <a:defRPr sz="1400">
                <a:solidFill>
                  <a:schemeClr val="tx1">
                    <a:lumMod val="85000"/>
                    <a:lumOff val="15000"/>
                  </a:schemeClr>
                </a:solidFill>
                <a:latin typeface="微软雅黑" panose="020B0503020204020204" pitchFamily="34" charset="-122"/>
                <a:ea typeface="微软雅黑" panose="020B0503020204020204" pitchFamily="34" charset="-122"/>
              </a:defRPr>
            </a:lvl5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zh-CN" alt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一张图片和内容">
    <p:bg>
      <p:bgPr>
        <a:blipFill dpi="0" rotWithShape="1">
          <a:blip r:embed="rId2">
            <a:lum/>
          </a:blip>
          <a:srcRect/>
          <a:stretch>
            <a:fillRect t="-5000" b="-5000"/>
          </a:stretch>
        </a:blipFill>
        <a:effectLst/>
      </p:bgPr>
    </p:bg>
    <p:spTree>
      <p:nvGrpSpPr>
        <p:cNvPr id="1" name=""/>
        <p:cNvGrpSpPr/>
        <p:nvPr/>
      </p:nvGrpSpPr>
      <p:grpSpPr>
        <a:xfrm>
          <a:off x="0" y="0"/>
          <a:ext cx="0" cy="0"/>
          <a:chOff x="0" y="0"/>
          <a:chExt cx="0" cy="0"/>
        </a:xfrm>
      </p:grpSpPr>
      <p:sp>
        <p:nvSpPr>
          <p:cNvPr id="6" name="内容占位符 2"/>
          <p:cNvSpPr>
            <a:spLocks noGrp="1"/>
          </p:cNvSpPr>
          <p:nvPr>
            <p:ph idx="17"/>
          </p:nvPr>
        </p:nvSpPr>
        <p:spPr>
          <a:xfrm>
            <a:off x="6096001" y="2046512"/>
            <a:ext cx="4978400" cy="3236687"/>
          </a:xfrm>
          <a:solidFill>
            <a:srgbClr val="3C3C3C"/>
          </a:solidFill>
          <a:ln w="63500">
            <a:noFill/>
            <a:miter lim="800000"/>
          </a:ln>
          <a:effectLst>
            <a:outerShdw blurRad="50800" dist="38100" dir="5400000" algn="t" rotWithShape="0">
              <a:prstClr val="black">
                <a:alpha val="40000"/>
              </a:prstClr>
            </a:outerShdw>
          </a:effectLst>
        </p:spPr>
        <p:txBody>
          <a:bodyPr>
            <a:normAutofit/>
          </a:bodyPr>
          <a:lstStyle>
            <a:lvl1pPr marL="228600" indent="-228600">
              <a:buSzPct val="120000"/>
              <a:buFontTx/>
              <a:buBlip>
                <a:blip r:embed="rId3"/>
              </a:buBlip>
              <a:defRPr sz="2000">
                <a:solidFill>
                  <a:schemeClr val="bg1"/>
                </a:solidFill>
                <a:latin typeface="微软雅黑" panose="020B0503020204020204" pitchFamily="34" charset="-122"/>
                <a:ea typeface="微软雅黑" panose="020B0503020204020204" pitchFamily="34" charset="-122"/>
              </a:defRPr>
            </a:lvl1pPr>
            <a:lvl2pPr marL="685800" indent="-228600">
              <a:buSzPct val="120000"/>
              <a:buFontTx/>
              <a:buBlip>
                <a:blip r:embed="rId4"/>
              </a:buBlip>
              <a:defRPr sz="1800">
                <a:solidFill>
                  <a:schemeClr val="bg1"/>
                </a:solidFill>
                <a:latin typeface="微软雅黑" panose="020B0503020204020204" pitchFamily="34" charset="-122"/>
                <a:ea typeface="微软雅黑" panose="020B0503020204020204" pitchFamily="34" charset="-122"/>
              </a:defRPr>
            </a:lvl2pPr>
            <a:lvl3pPr marL="1143000" indent="-228600">
              <a:buSzPct val="120000"/>
              <a:buFontTx/>
              <a:buBlip>
                <a:blip r:embed="rId5"/>
              </a:buBlip>
              <a:defRPr sz="1600">
                <a:solidFill>
                  <a:schemeClr val="bg1"/>
                </a:solidFill>
                <a:latin typeface="微软雅黑" panose="020B0503020204020204" pitchFamily="34" charset="-122"/>
                <a:ea typeface="微软雅黑" panose="020B0503020204020204" pitchFamily="34" charset="-122"/>
              </a:defRPr>
            </a:lvl3pPr>
            <a:lvl4pPr marL="1714500" indent="-342900">
              <a:buFont typeface="+mj-ea"/>
              <a:buAutoNum type="circleNumDbPlain"/>
              <a:defRPr sz="1400">
                <a:solidFill>
                  <a:schemeClr val="bg1"/>
                </a:solidFill>
                <a:latin typeface="微软雅黑" panose="020B0503020204020204" pitchFamily="34" charset="-122"/>
                <a:ea typeface="微软雅黑" panose="020B0503020204020204" pitchFamily="34" charset="-122"/>
              </a:defRPr>
            </a:lvl4pPr>
            <a:lvl5pPr>
              <a:defRPr sz="1400">
                <a:solidFill>
                  <a:schemeClr val="bg1"/>
                </a:solidFill>
                <a:latin typeface="微软雅黑" panose="020B0503020204020204" pitchFamily="34" charset="-122"/>
                <a:ea typeface="微软雅黑" panose="020B0503020204020204" pitchFamily="34" charset="-122"/>
              </a:defRPr>
            </a:lvl5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zh-CN" altLang="en-US" dirty="0"/>
          </a:p>
        </p:txBody>
      </p:sp>
      <p:sp>
        <p:nvSpPr>
          <p:cNvPr id="8" name="图片占位符 7"/>
          <p:cNvSpPr>
            <a:spLocks noGrp="1"/>
          </p:cNvSpPr>
          <p:nvPr>
            <p:ph type="pic" sz="quarter" idx="10" hasCustomPrompt="1"/>
          </p:nvPr>
        </p:nvSpPr>
        <p:spPr>
          <a:xfrm>
            <a:off x="1129553" y="2046512"/>
            <a:ext cx="4966447" cy="3236687"/>
          </a:xfrm>
          <a:solidFill>
            <a:schemeClr val="bg1"/>
          </a:solidFill>
          <a:ln w="31750">
            <a:noFill/>
            <a:miter lim="800000"/>
          </a:ln>
          <a:effectLst>
            <a:outerShdw blurRad="50800" dist="38100" dir="8100000" algn="tr" rotWithShape="0">
              <a:prstClr val="black">
                <a:alpha val="40000"/>
              </a:prstClr>
            </a:outerShdw>
          </a:effectLst>
        </p:spPr>
        <p:txBody>
          <a:bodyPr anchor="ctr">
            <a:normAutofit/>
          </a:bodyPr>
          <a:lstStyle>
            <a:lvl1pPr algn="ctr">
              <a:defRPr sz="2000">
                <a:solidFill>
                  <a:srgbClr val="3C3C3C"/>
                </a:solidFill>
                <a:latin typeface="微软雅黑" panose="020B0503020204020204" pitchFamily="34" charset="-122"/>
                <a:ea typeface="微软雅黑" panose="020B0503020204020204" pitchFamily="34" charset="-122"/>
              </a:defRPr>
            </a:lvl1pPr>
          </a:lstStyle>
          <a:p>
            <a:r>
              <a:rPr lang="zh-CN" altLang="en-US" dirty="0"/>
              <a:t>单击添加图片</a:t>
            </a:r>
          </a:p>
        </p:txBody>
      </p:sp>
      <p:sp>
        <p:nvSpPr>
          <p:cNvPr id="7" name="标题 1"/>
          <p:cNvSpPr>
            <a:spLocks noGrp="1"/>
          </p:cNvSpPr>
          <p:nvPr>
            <p:ph type="title"/>
          </p:nvPr>
        </p:nvSpPr>
        <p:spPr>
          <a:xfrm>
            <a:off x="1129553" y="377895"/>
            <a:ext cx="9944847" cy="792000"/>
          </a:xfrm>
        </p:spPr>
        <p:txBody>
          <a:bodyPr/>
          <a:lstStyle>
            <a:lvl1pPr algn="ctr">
              <a:defRPr b="1">
                <a:solidFill>
                  <a:schemeClr val="tx1">
                    <a:lumMod val="85000"/>
                    <a:lumOff val="15000"/>
                  </a:schemeClr>
                </a:solidFill>
                <a:latin typeface="微软雅黑" panose="020B0503020204020204" pitchFamily="34" charset="-122"/>
                <a:ea typeface="微软雅黑" panose="020B0503020204020204" pitchFamily="34" charset="-122"/>
              </a:defRPr>
            </a:lvl1pPr>
          </a:lstStyle>
          <a:p>
            <a:r>
              <a:rPr lang="zh-CN" altLang="en-US"/>
              <a:t>单击此处编辑母版标题样式</a:t>
            </a:r>
            <a:endParaRPr lang="zh-CN" alt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两张图片和内容">
    <p:bg>
      <p:bgPr>
        <a:blipFill dpi="0" rotWithShape="1">
          <a:blip r:embed="rId2">
            <a:lum/>
          </a:blip>
          <a:srcRect/>
          <a:stretch>
            <a:fillRect t="-5000" b="-5000"/>
          </a:stretch>
        </a:blipFill>
        <a:effectLst/>
      </p:bgPr>
    </p:bg>
    <p:spTree>
      <p:nvGrpSpPr>
        <p:cNvPr id="1" name=""/>
        <p:cNvGrpSpPr/>
        <p:nvPr/>
      </p:nvGrpSpPr>
      <p:grpSpPr>
        <a:xfrm>
          <a:off x="0" y="0"/>
          <a:ext cx="0" cy="0"/>
          <a:chOff x="0" y="0"/>
          <a:chExt cx="0" cy="0"/>
        </a:xfrm>
      </p:grpSpPr>
      <p:sp>
        <p:nvSpPr>
          <p:cNvPr id="11" name="图片占位符 7"/>
          <p:cNvSpPr>
            <a:spLocks noGrp="1"/>
          </p:cNvSpPr>
          <p:nvPr>
            <p:ph type="pic" sz="quarter" idx="15" hasCustomPrompt="1"/>
          </p:nvPr>
        </p:nvSpPr>
        <p:spPr>
          <a:xfrm>
            <a:off x="1404602" y="1291771"/>
            <a:ext cx="4552947" cy="3168030"/>
          </a:xfrm>
          <a:solidFill>
            <a:schemeClr val="bg1"/>
          </a:solidFill>
          <a:ln w="31750">
            <a:noFill/>
            <a:miter lim="800000"/>
          </a:ln>
          <a:effectLst>
            <a:outerShdw blurRad="50800" dist="38100" dir="8100000" algn="tr" rotWithShape="0">
              <a:prstClr val="black">
                <a:alpha val="40000"/>
              </a:prstClr>
            </a:outerShdw>
          </a:effectLst>
        </p:spPr>
        <p:txBody>
          <a:bodyPr anchor="ctr">
            <a:normAutofit/>
          </a:bodyPr>
          <a:lstStyle>
            <a:lvl1pPr algn="ctr">
              <a:defRPr sz="2000">
                <a:solidFill>
                  <a:srgbClr val="3C3C3C"/>
                </a:solidFill>
                <a:latin typeface="微软雅黑" panose="020B0503020204020204" pitchFamily="34" charset="-122"/>
                <a:ea typeface="微软雅黑" panose="020B0503020204020204" pitchFamily="34" charset="-122"/>
              </a:defRPr>
            </a:lvl1pPr>
          </a:lstStyle>
          <a:p>
            <a:r>
              <a:rPr lang="zh-CN" altLang="en-US" dirty="0"/>
              <a:t>单击添加图片</a:t>
            </a:r>
          </a:p>
        </p:txBody>
      </p:sp>
      <p:sp>
        <p:nvSpPr>
          <p:cNvPr id="13" name="图片占位符 7"/>
          <p:cNvSpPr>
            <a:spLocks noGrp="1"/>
          </p:cNvSpPr>
          <p:nvPr>
            <p:ph type="pic" sz="quarter" idx="16" hasCustomPrompt="1"/>
          </p:nvPr>
        </p:nvSpPr>
        <p:spPr>
          <a:xfrm>
            <a:off x="6229353" y="1291771"/>
            <a:ext cx="4552947" cy="3168030"/>
          </a:xfrm>
          <a:solidFill>
            <a:schemeClr val="bg1"/>
          </a:solidFill>
          <a:ln w="31750">
            <a:noFill/>
            <a:miter lim="800000"/>
          </a:ln>
          <a:effectLst>
            <a:outerShdw blurRad="50800" dist="38100" dir="8100000" algn="tr" rotWithShape="0">
              <a:prstClr val="black">
                <a:alpha val="40000"/>
              </a:prstClr>
            </a:outerShdw>
          </a:effectLst>
        </p:spPr>
        <p:txBody>
          <a:bodyPr anchor="ctr">
            <a:normAutofit/>
          </a:bodyPr>
          <a:lstStyle>
            <a:lvl1pPr algn="ctr">
              <a:defRPr sz="2000">
                <a:solidFill>
                  <a:srgbClr val="3C3C3C"/>
                </a:solidFill>
                <a:latin typeface="微软雅黑" panose="020B0503020204020204" pitchFamily="34" charset="-122"/>
                <a:ea typeface="微软雅黑" panose="020B0503020204020204" pitchFamily="34" charset="-122"/>
              </a:defRPr>
            </a:lvl1pPr>
          </a:lstStyle>
          <a:p>
            <a:r>
              <a:rPr lang="zh-CN" altLang="en-US" dirty="0"/>
              <a:t>单击添加图片</a:t>
            </a:r>
          </a:p>
        </p:txBody>
      </p:sp>
      <p:sp>
        <p:nvSpPr>
          <p:cNvPr id="17" name="内容占位符 2"/>
          <p:cNvSpPr>
            <a:spLocks noGrp="1"/>
          </p:cNvSpPr>
          <p:nvPr>
            <p:ph idx="17"/>
          </p:nvPr>
        </p:nvSpPr>
        <p:spPr>
          <a:xfrm>
            <a:off x="1404602" y="4459802"/>
            <a:ext cx="4552947" cy="1883848"/>
          </a:xfrm>
          <a:solidFill>
            <a:srgbClr val="3C3C3C"/>
          </a:solidFill>
          <a:ln w="63500">
            <a:noFill/>
            <a:miter lim="800000"/>
          </a:ln>
          <a:effectLst>
            <a:outerShdw blurRad="50800" dist="38100" dir="8100000" algn="tr" rotWithShape="0">
              <a:prstClr val="black">
                <a:alpha val="40000"/>
              </a:prstClr>
            </a:outerShdw>
          </a:effectLst>
        </p:spPr>
        <p:txBody>
          <a:bodyPr>
            <a:normAutofit/>
          </a:bodyPr>
          <a:lstStyle>
            <a:lvl1pPr marL="228600" indent="-228600">
              <a:buSzPct val="120000"/>
              <a:buFontTx/>
              <a:buBlip>
                <a:blip r:embed="rId3"/>
              </a:buBlip>
              <a:defRPr sz="2000">
                <a:solidFill>
                  <a:schemeClr val="bg1"/>
                </a:solidFill>
                <a:latin typeface="微软雅黑" panose="020B0503020204020204" pitchFamily="34" charset="-122"/>
                <a:ea typeface="微软雅黑" panose="020B0503020204020204" pitchFamily="34" charset="-122"/>
              </a:defRPr>
            </a:lvl1pPr>
            <a:lvl2pPr marL="685800" indent="-228600">
              <a:buSzPct val="120000"/>
              <a:buFontTx/>
              <a:buBlip>
                <a:blip r:embed="rId4"/>
              </a:buBlip>
              <a:defRPr sz="1800">
                <a:solidFill>
                  <a:schemeClr val="bg1"/>
                </a:solidFill>
                <a:latin typeface="微软雅黑" panose="020B0503020204020204" pitchFamily="34" charset="-122"/>
                <a:ea typeface="微软雅黑" panose="020B0503020204020204" pitchFamily="34" charset="-122"/>
              </a:defRPr>
            </a:lvl2pPr>
            <a:lvl3pPr marL="1143000" indent="-228600">
              <a:buSzPct val="120000"/>
              <a:buFontTx/>
              <a:buBlip>
                <a:blip r:embed="rId5"/>
              </a:buBlip>
              <a:defRPr sz="1600">
                <a:solidFill>
                  <a:schemeClr val="bg1"/>
                </a:solidFill>
                <a:latin typeface="微软雅黑" panose="020B0503020204020204" pitchFamily="34" charset="-122"/>
                <a:ea typeface="微软雅黑" panose="020B0503020204020204" pitchFamily="34" charset="-122"/>
              </a:defRPr>
            </a:lvl3pPr>
            <a:lvl4pPr marL="1714500" indent="-342900">
              <a:buFont typeface="+mj-ea"/>
              <a:buAutoNum type="circleNumDbPlain"/>
              <a:defRPr sz="1400">
                <a:solidFill>
                  <a:schemeClr val="bg1"/>
                </a:solidFill>
                <a:latin typeface="微软雅黑" panose="020B0503020204020204" pitchFamily="34" charset="-122"/>
                <a:ea typeface="微软雅黑" panose="020B0503020204020204" pitchFamily="34" charset="-122"/>
              </a:defRPr>
            </a:lvl4pPr>
            <a:lvl5pPr>
              <a:defRPr sz="1400">
                <a:solidFill>
                  <a:schemeClr val="bg1"/>
                </a:solidFill>
                <a:latin typeface="微软雅黑" panose="020B0503020204020204" pitchFamily="34" charset="-122"/>
                <a:ea typeface="微软雅黑" panose="020B0503020204020204" pitchFamily="34" charset="-122"/>
              </a:defRPr>
            </a:lvl5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zh-CN" altLang="en-US" dirty="0"/>
          </a:p>
        </p:txBody>
      </p:sp>
      <p:sp>
        <p:nvSpPr>
          <p:cNvPr id="22" name="内容占位符 2"/>
          <p:cNvSpPr>
            <a:spLocks noGrp="1"/>
          </p:cNvSpPr>
          <p:nvPr>
            <p:ph idx="18"/>
          </p:nvPr>
        </p:nvSpPr>
        <p:spPr>
          <a:xfrm>
            <a:off x="6229353" y="4459802"/>
            <a:ext cx="4552947" cy="1883848"/>
          </a:xfrm>
          <a:solidFill>
            <a:srgbClr val="3C3C3C"/>
          </a:solidFill>
          <a:ln w="63500">
            <a:noFill/>
            <a:miter lim="800000"/>
          </a:ln>
          <a:effectLst>
            <a:outerShdw blurRad="50800" dist="38100" dir="8100000" algn="tr" rotWithShape="0">
              <a:prstClr val="black">
                <a:alpha val="40000"/>
              </a:prstClr>
            </a:outerShdw>
          </a:effectLst>
        </p:spPr>
        <p:txBody>
          <a:bodyPr>
            <a:normAutofit/>
          </a:bodyPr>
          <a:lstStyle>
            <a:lvl1pPr marL="228600" indent="-228600">
              <a:buSzPct val="120000"/>
              <a:buFontTx/>
              <a:buBlip>
                <a:blip r:embed="rId3"/>
              </a:buBlip>
              <a:defRPr sz="2000">
                <a:solidFill>
                  <a:schemeClr val="bg1"/>
                </a:solidFill>
                <a:latin typeface="微软雅黑" panose="020B0503020204020204" pitchFamily="34" charset="-122"/>
                <a:ea typeface="微软雅黑" panose="020B0503020204020204" pitchFamily="34" charset="-122"/>
              </a:defRPr>
            </a:lvl1pPr>
            <a:lvl2pPr marL="685800" indent="-228600">
              <a:buSzPct val="120000"/>
              <a:buFontTx/>
              <a:buBlip>
                <a:blip r:embed="rId4"/>
              </a:buBlip>
              <a:defRPr sz="1800">
                <a:solidFill>
                  <a:schemeClr val="bg1"/>
                </a:solidFill>
                <a:latin typeface="微软雅黑" panose="020B0503020204020204" pitchFamily="34" charset="-122"/>
                <a:ea typeface="微软雅黑" panose="020B0503020204020204" pitchFamily="34" charset="-122"/>
              </a:defRPr>
            </a:lvl2pPr>
            <a:lvl3pPr marL="1143000" indent="-228600">
              <a:buSzPct val="120000"/>
              <a:buFontTx/>
              <a:buBlip>
                <a:blip r:embed="rId5"/>
              </a:buBlip>
              <a:defRPr sz="1600">
                <a:solidFill>
                  <a:schemeClr val="bg1"/>
                </a:solidFill>
                <a:latin typeface="微软雅黑" panose="020B0503020204020204" pitchFamily="34" charset="-122"/>
                <a:ea typeface="微软雅黑" panose="020B0503020204020204" pitchFamily="34" charset="-122"/>
              </a:defRPr>
            </a:lvl3pPr>
            <a:lvl4pPr marL="1714500" indent="-342900">
              <a:buFont typeface="+mj-ea"/>
              <a:buAutoNum type="circleNumDbPlain"/>
              <a:defRPr sz="1400">
                <a:solidFill>
                  <a:schemeClr val="bg1"/>
                </a:solidFill>
                <a:latin typeface="微软雅黑" panose="020B0503020204020204" pitchFamily="34" charset="-122"/>
                <a:ea typeface="微软雅黑" panose="020B0503020204020204" pitchFamily="34" charset="-122"/>
              </a:defRPr>
            </a:lvl4pPr>
            <a:lvl5pPr>
              <a:defRPr sz="1400">
                <a:solidFill>
                  <a:schemeClr val="bg1"/>
                </a:solidFill>
                <a:latin typeface="微软雅黑" panose="020B0503020204020204" pitchFamily="34" charset="-122"/>
                <a:ea typeface="微软雅黑" panose="020B0503020204020204" pitchFamily="34" charset="-122"/>
              </a:defRPr>
            </a:lvl5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zh-CN" altLang="en-US" dirty="0"/>
          </a:p>
        </p:txBody>
      </p:sp>
      <p:sp>
        <p:nvSpPr>
          <p:cNvPr id="7" name="标题 1"/>
          <p:cNvSpPr>
            <a:spLocks noGrp="1"/>
          </p:cNvSpPr>
          <p:nvPr>
            <p:ph type="title"/>
          </p:nvPr>
        </p:nvSpPr>
        <p:spPr>
          <a:xfrm>
            <a:off x="1404602" y="377895"/>
            <a:ext cx="9377698" cy="792000"/>
          </a:xfrm>
        </p:spPr>
        <p:txBody>
          <a:bodyPr/>
          <a:lstStyle>
            <a:lvl1pPr algn="ctr">
              <a:defRPr b="1">
                <a:solidFill>
                  <a:schemeClr val="tx1">
                    <a:lumMod val="85000"/>
                    <a:lumOff val="15000"/>
                  </a:schemeClr>
                </a:solidFill>
                <a:latin typeface="微软雅黑" panose="020B0503020204020204" pitchFamily="34" charset="-122"/>
                <a:ea typeface="微软雅黑" panose="020B0503020204020204" pitchFamily="34" charset="-122"/>
              </a:defRPr>
            </a:lvl1pPr>
          </a:lstStyle>
          <a:p>
            <a:r>
              <a:rPr lang="zh-CN" altLang="en-US"/>
              <a:t>单击此处编辑母版标题样式</a:t>
            </a:r>
            <a:endParaRPr lang="zh-CN" alt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三张图片和内容">
    <p:bg>
      <p:bgPr>
        <a:blipFill dpi="0" rotWithShape="1">
          <a:blip r:embed="rId2">
            <a:lum/>
          </a:blip>
          <a:srcRect/>
          <a:stretch>
            <a:fillRect l="-1000" t="-5000" b="-5000"/>
          </a:stretch>
        </a:blipFill>
        <a:effectLst/>
      </p:bgPr>
    </p:bg>
    <p:spTree>
      <p:nvGrpSpPr>
        <p:cNvPr id="1" name=""/>
        <p:cNvGrpSpPr/>
        <p:nvPr/>
      </p:nvGrpSpPr>
      <p:grpSpPr>
        <a:xfrm>
          <a:off x="0" y="0"/>
          <a:ext cx="0" cy="0"/>
          <a:chOff x="0" y="0"/>
          <a:chExt cx="0" cy="0"/>
        </a:xfrm>
      </p:grpSpPr>
      <p:sp>
        <p:nvSpPr>
          <p:cNvPr id="11" name="图片占位符 7"/>
          <p:cNvSpPr>
            <a:spLocks noGrp="1"/>
          </p:cNvSpPr>
          <p:nvPr>
            <p:ph type="pic" sz="quarter" idx="18" hasCustomPrompt="1"/>
          </p:nvPr>
        </p:nvSpPr>
        <p:spPr>
          <a:xfrm>
            <a:off x="1156953" y="1277258"/>
            <a:ext cx="3148348" cy="3145730"/>
          </a:xfrm>
          <a:solidFill>
            <a:schemeClr val="bg1"/>
          </a:solidFill>
          <a:ln w="31750">
            <a:noFill/>
            <a:miter lim="800000"/>
          </a:ln>
          <a:effectLst>
            <a:outerShdw blurRad="50800" dist="38100" dir="8100000" algn="tr" rotWithShape="0">
              <a:prstClr val="black">
                <a:alpha val="40000"/>
              </a:prstClr>
            </a:outerShdw>
          </a:effectLst>
        </p:spPr>
        <p:txBody>
          <a:bodyPr anchor="ctr">
            <a:normAutofit/>
          </a:bodyPr>
          <a:lstStyle>
            <a:lvl1pPr algn="ctr">
              <a:defRPr sz="2000">
                <a:solidFill>
                  <a:srgbClr val="3C3C3C"/>
                </a:solidFill>
                <a:latin typeface="微软雅黑" panose="020B0503020204020204" pitchFamily="34" charset="-122"/>
                <a:ea typeface="微软雅黑" panose="020B0503020204020204" pitchFamily="34" charset="-122"/>
              </a:defRPr>
            </a:lvl1pPr>
          </a:lstStyle>
          <a:p>
            <a:r>
              <a:rPr lang="zh-CN" altLang="en-US" dirty="0"/>
              <a:t>单击添加图片</a:t>
            </a:r>
          </a:p>
        </p:txBody>
      </p:sp>
      <p:sp>
        <p:nvSpPr>
          <p:cNvPr id="14" name="图片占位符 7"/>
          <p:cNvSpPr>
            <a:spLocks noGrp="1"/>
          </p:cNvSpPr>
          <p:nvPr>
            <p:ph type="pic" sz="quarter" idx="19" hasCustomPrompt="1"/>
          </p:nvPr>
        </p:nvSpPr>
        <p:spPr>
          <a:xfrm>
            <a:off x="4505830" y="1277258"/>
            <a:ext cx="3148348" cy="3145730"/>
          </a:xfrm>
          <a:solidFill>
            <a:schemeClr val="bg1"/>
          </a:solidFill>
          <a:ln w="31750">
            <a:noFill/>
            <a:miter lim="800000"/>
          </a:ln>
          <a:effectLst>
            <a:outerShdw blurRad="50800" dist="38100" dir="8100000" algn="tr" rotWithShape="0">
              <a:prstClr val="black">
                <a:alpha val="40000"/>
              </a:prstClr>
            </a:outerShdw>
          </a:effectLst>
        </p:spPr>
        <p:txBody>
          <a:bodyPr anchor="ctr">
            <a:normAutofit/>
          </a:bodyPr>
          <a:lstStyle>
            <a:lvl1pPr algn="ctr">
              <a:defRPr sz="2000">
                <a:solidFill>
                  <a:srgbClr val="3C3C3C"/>
                </a:solidFill>
                <a:latin typeface="微软雅黑" panose="020B0503020204020204" pitchFamily="34" charset="-122"/>
                <a:ea typeface="微软雅黑" panose="020B0503020204020204" pitchFamily="34" charset="-122"/>
              </a:defRPr>
            </a:lvl1pPr>
          </a:lstStyle>
          <a:p>
            <a:r>
              <a:rPr lang="zh-CN" altLang="en-US" dirty="0"/>
              <a:t>单击添加图片</a:t>
            </a:r>
          </a:p>
        </p:txBody>
      </p:sp>
      <p:sp>
        <p:nvSpPr>
          <p:cNvPr id="17" name="图片占位符 7"/>
          <p:cNvSpPr>
            <a:spLocks noGrp="1"/>
          </p:cNvSpPr>
          <p:nvPr>
            <p:ph type="pic" sz="quarter" idx="20" hasCustomPrompt="1"/>
          </p:nvPr>
        </p:nvSpPr>
        <p:spPr>
          <a:xfrm>
            <a:off x="7854707" y="1277257"/>
            <a:ext cx="3148348" cy="3145730"/>
          </a:xfrm>
          <a:solidFill>
            <a:schemeClr val="bg1"/>
          </a:solidFill>
          <a:ln w="31750">
            <a:noFill/>
            <a:miter lim="800000"/>
          </a:ln>
          <a:effectLst>
            <a:outerShdw blurRad="50800" dist="38100" dir="8100000" algn="tr" rotWithShape="0">
              <a:prstClr val="black">
                <a:alpha val="40000"/>
              </a:prstClr>
            </a:outerShdw>
          </a:effectLst>
        </p:spPr>
        <p:txBody>
          <a:bodyPr anchor="ctr">
            <a:normAutofit/>
          </a:bodyPr>
          <a:lstStyle>
            <a:lvl1pPr algn="ctr">
              <a:defRPr sz="2000">
                <a:solidFill>
                  <a:srgbClr val="3C3C3C"/>
                </a:solidFill>
                <a:latin typeface="微软雅黑" panose="020B0503020204020204" pitchFamily="34" charset="-122"/>
                <a:ea typeface="微软雅黑" panose="020B0503020204020204" pitchFamily="34" charset="-122"/>
              </a:defRPr>
            </a:lvl1pPr>
          </a:lstStyle>
          <a:p>
            <a:r>
              <a:rPr lang="zh-CN" altLang="en-US" dirty="0"/>
              <a:t>单击添加图片</a:t>
            </a:r>
          </a:p>
        </p:txBody>
      </p:sp>
      <p:sp>
        <p:nvSpPr>
          <p:cNvPr id="23" name="内容占位符 2"/>
          <p:cNvSpPr>
            <a:spLocks noGrp="1"/>
          </p:cNvSpPr>
          <p:nvPr>
            <p:ph idx="17"/>
          </p:nvPr>
        </p:nvSpPr>
        <p:spPr>
          <a:xfrm>
            <a:off x="1124187" y="4441387"/>
            <a:ext cx="3217625" cy="1883848"/>
          </a:xfrm>
          <a:solidFill>
            <a:srgbClr val="3C3C3C"/>
          </a:solidFill>
          <a:ln w="63500">
            <a:noFill/>
            <a:miter lim="800000"/>
          </a:ln>
          <a:effectLst>
            <a:outerShdw blurRad="50800" dist="38100" dir="8100000" algn="tr" rotWithShape="0">
              <a:prstClr val="black">
                <a:alpha val="40000"/>
              </a:prstClr>
            </a:outerShdw>
          </a:effectLst>
        </p:spPr>
        <p:txBody>
          <a:bodyPr>
            <a:normAutofit/>
          </a:bodyPr>
          <a:lstStyle>
            <a:lvl1pPr marL="228600" indent="-228600">
              <a:buSzPct val="120000"/>
              <a:buFontTx/>
              <a:buBlip>
                <a:blip r:embed="rId3"/>
              </a:buBlip>
              <a:defRPr sz="2000">
                <a:solidFill>
                  <a:schemeClr val="bg1"/>
                </a:solidFill>
                <a:latin typeface="微软雅黑" panose="020B0503020204020204" pitchFamily="34" charset="-122"/>
                <a:ea typeface="微软雅黑" panose="020B0503020204020204" pitchFamily="34" charset="-122"/>
              </a:defRPr>
            </a:lvl1pPr>
            <a:lvl2pPr marL="685800" indent="-228600">
              <a:buSzPct val="120000"/>
              <a:buFontTx/>
              <a:buBlip>
                <a:blip r:embed="rId4"/>
              </a:buBlip>
              <a:defRPr sz="1800">
                <a:solidFill>
                  <a:schemeClr val="bg1"/>
                </a:solidFill>
                <a:latin typeface="微软雅黑" panose="020B0503020204020204" pitchFamily="34" charset="-122"/>
                <a:ea typeface="微软雅黑" panose="020B0503020204020204" pitchFamily="34" charset="-122"/>
              </a:defRPr>
            </a:lvl2pPr>
            <a:lvl3pPr marL="1143000" indent="-228600">
              <a:buSzPct val="120000"/>
              <a:buFontTx/>
              <a:buBlip>
                <a:blip r:embed="rId5"/>
              </a:buBlip>
              <a:defRPr sz="1600">
                <a:solidFill>
                  <a:schemeClr val="bg1"/>
                </a:solidFill>
                <a:latin typeface="微软雅黑" panose="020B0503020204020204" pitchFamily="34" charset="-122"/>
                <a:ea typeface="微软雅黑" panose="020B0503020204020204" pitchFamily="34" charset="-122"/>
              </a:defRPr>
            </a:lvl3pPr>
            <a:lvl4pPr marL="1714500" indent="-342900">
              <a:buFont typeface="+mj-ea"/>
              <a:buAutoNum type="circleNumDbPlain"/>
              <a:defRPr sz="1400">
                <a:solidFill>
                  <a:schemeClr val="bg1"/>
                </a:solidFill>
                <a:latin typeface="微软雅黑" panose="020B0503020204020204" pitchFamily="34" charset="-122"/>
                <a:ea typeface="微软雅黑" panose="020B0503020204020204" pitchFamily="34" charset="-122"/>
              </a:defRPr>
            </a:lvl4pPr>
            <a:lvl5pPr>
              <a:defRPr sz="1400">
                <a:solidFill>
                  <a:schemeClr val="bg1"/>
                </a:solidFill>
                <a:latin typeface="微软雅黑" panose="020B0503020204020204" pitchFamily="34" charset="-122"/>
                <a:ea typeface="微软雅黑" panose="020B0503020204020204" pitchFamily="34" charset="-122"/>
              </a:defRPr>
            </a:lvl5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zh-CN" altLang="en-US" dirty="0"/>
          </a:p>
        </p:txBody>
      </p:sp>
      <p:sp>
        <p:nvSpPr>
          <p:cNvPr id="24" name="内容占位符 2"/>
          <p:cNvSpPr>
            <a:spLocks noGrp="1"/>
          </p:cNvSpPr>
          <p:nvPr>
            <p:ph idx="21"/>
          </p:nvPr>
        </p:nvSpPr>
        <p:spPr>
          <a:xfrm>
            <a:off x="4467226" y="4441387"/>
            <a:ext cx="3219392" cy="1883848"/>
          </a:xfrm>
          <a:solidFill>
            <a:srgbClr val="3C3C3C"/>
          </a:solidFill>
          <a:ln w="63500">
            <a:noFill/>
            <a:miter lim="800000"/>
          </a:ln>
          <a:effectLst>
            <a:outerShdw blurRad="50800" dist="38100" dir="8100000" algn="tr" rotWithShape="0">
              <a:prstClr val="black">
                <a:alpha val="40000"/>
              </a:prstClr>
            </a:outerShdw>
          </a:effectLst>
        </p:spPr>
        <p:txBody>
          <a:bodyPr>
            <a:normAutofit/>
          </a:bodyPr>
          <a:lstStyle>
            <a:lvl1pPr marL="228600" indent="-228600">
              <a:buSzPct val="120000"/>
              <a:buFontTx/>
              <a:buBlip>
                <a:blip r:embed="rId3"/>
              </a:buBlip>
              <a:defRPr sz="2000">
                <a:solidFill>
                  <a:schemeClr val="bg1"/>
                </a:solidFill>
                <a:latin typeface="微软雅黑" panose="020B0503020204020204" pitchFamily="34" charset="-122"/>
                <a:ea typeface="微软雅黑" panose="020B0503020204020204" pitchFamily="34" charset="-122"/>
              </a:defRPr>
            </a:lvl1pPr>
            <a:lvl2pPr marL="685800" indent="-228600">
              <a:buSzPct val="120000"/>
              <a:buFontTx/>
              <a:buBlip>
                <a:blip r:embed="rId4"/>
              </a:buBlip>
              <a:defRPr sz="1800">
                <a:solidFill>
                  <a:schemeClr val="bg1"/>
                </a:solidFill>
                <a:latin typeface="微软雅黑" panose="020B0503020204020204" pitchFamily="34" charset="-122"/>
                <a:ea typeface="微软雅黑" panose="020B0503020204020204" pitchFamily="34" charset="-122"/>
              </a:defRPr>
            </a:lvl2pPr>
            <a:lvl3pPr marL="1143000" indent="-228600">
              <a:buSzPct val="120000"/>
              <a:buFontTx/>
              <a:buBlip>
                <a:blip r:embed="rId5"/>
              </a:buBlip>
              <a:defRPr sz="1600">
                <a:solidFill>
                  <a:schemeClr val="bg1"/>
                </a:solidFill>
                <a:latin typeface="微软雅黑" panose="020B0503020204020204" pitchFamily="34" charset="-122"/>
                <a:ea typeface="微软雅黑" panose="020B0503020204020204" pitchFamily="34" charset="-122"/>
              </a:defRPr>
            </a:lvl3pPr>
            <a:lvl4pPr marL="1714500" indent="-342900">
              <a:buFont typeface="+mj-ea"/>
              <a:buAutoNum type="circleNumDbPlain"/>
              <a:defRPr sz="1400">
                <a:solidFill>
                  <a:schemeClr val="bg1"/>
                </a:solidFill>
                <a:latin typeface="微软雅黑" panose="020B0503020204020204" pitchFamily="34" charset="-122"/>
                <a:ea typeface="微软雅黑" panose="020B0503020204020204" pitchFamily="34" charset="-122"/>
              </a:defRPr>
            </a:lvl4pPr>
            <a:lvl5pPr>
              <a:defRPr sz="1400">
                <a:solidFill>
                  <a:schemeClr val="bg1"/>
                </a:solidFill>
                <a:latin typeface="微软雅黑" panose="020B0503020204020204" pitchFamily="34" charset="-122"/>
                <a:ea typeface="微软雅黑" panose="020B0503020204020204" pitchFamily="34" charset="-122"/>
              </a:defRPr>
            </a:lvl5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zh-CN" altLang="en-US" dirty="0"/>
          </a:p>
        </p:txBody>
      </p:sp>
      <p:sp>
        <p:nvSpPr>
          <p:cNvPr id="25" name="内容占位符 2"/>
          <p:cNvSpPr>
            <a:spLocks noGrp="1"/>
          </p:cNvSpPr>
          <p:nvPr>
            <p:ph idx="22"/>
          </p:nvPr>
        </p:nvSpPr>
        <p:spPr>
          <a:xfrm>
            <a:off x="7812033" y="4441387"/>
            <a:ext cx="3223566" cy="1883848"/>
          </a:xfrm>
          <a:solidFill>
            <a:srgbClr val="3C3C3C"/>
          </a:solidFill>
          <a:ln w="63500">
            <a:noFill/>
            <a:miter lim="800000"/>
          </a:ln>
          <a:effectLst>
            <a:outerShdw blurRad="50800" dist="38100" dir="8100000" algn="tr" rotWithShape="0">
              <a:prstClr val="black">
                <a:alpha val="40000"/>
              </a:prstClr>
            </a:outerShdw>
          </a:effectLst>
        </p:spPr>
        <p:txBody>
          <a:bodyPr>
            <a:normAutofit/>
          </a:bodyPr>
          <a:lstStyle>
            <a:lvl1pPr marL="228600" indent="-228600">
              <a:buSzPct val="120000"/>
              <a:buFontTx/>
              <a:buBlip>
                <a:blip r:embed="rId3"/>
              </a:buBlip>
              <a:defRPr sz="2000">
                <a:solidFill>
                  <a:schemeClr val="bg1"/>
                </a:solidFill>
                <a:latin typeface="微软雅黑" panose="020B0503020204020204" pitchFamily="34" charset="-122"/>
                <a:ea typeface="微软雅黑" panose="020B0503020204020204" pitchFamily="34" charset="-122"/>
              </a:defRPr>
            </a:lvl1pPr>
            <a:lvl2pPr marL="685800" indent="-228600">
              <a:buSzPct val="120000"/>
              <a:buFontTx/>
              <a:buBlip>
                <a:blip r:embed="rId4"/>
              </a:buBlip>
              <a:defRPr sz="1800">
                <a:solidFill>
                  <a:schemeClr val="bg1"/>
                </a:solidFill>
                <a:latin typeface="微软雅黑" panose="020B0503020204020204" pitchFamily="34" charset="-122"/>
                <a:ea typeface="微软雅黑" panose="020B0503020204020204" pitchFamily="34" charset="-122"/>
              </a:defRPr>
            </a:lvl2pPr>
            <a:lvl3pPr marL="1143000" indent="-228600">
              <a:buSzPct val="120000"/>
              <a:buFontTx/>
              <a:buBlip>
                <a:blip r:embed="rId5"/>
              </a:buBlip>
              <a:defRPr sz="1600">
                <a:solidFill>
                  <a:schemeClr val="bg1"/>
                </a:solidFill>
                <a:latin typeface="微软雅黑" panose="020B0503020204020204" pitchFamily="34" charset="-122"/>
                <a:ea typeface="微软雅黑" panose="020B0503020204020204" pitchFamily="34" charset="-122"/>
              </a:defRPr>
            </a:lvl3pPr>
            <a:lvl4pPr marL="1714500" indent="-342900">
              <a:buFont typeface="+mj-ea"/>
              <a:buAutoNum type="circleNumDbPlain"/>
              <a:defRPr sz="1400">
                <a:solidFill>
                  <a:schemeClr val="bg1"/>
                </a:solidFill>
                <a:latin typeface="微软雅黑" panose="020B0503020204020204" pitchFamily="34" charset="-122"/>
                <a:ea typeface="微软雅黑" panose="020B0503020204020204" pitchFamily="34" charset="-122"/>
              </a:defRPr>
            </a:lvl4pPr>
            <a:lvl5pPr>
              <a:defRPr sz="1400">
                <a:solidFill>
                  <a:schemeClr val="bg1"/>
                </a:solidFill>
                <a:latin typeface="微软雅黑" panose="020B0503020204020204" pitchFamily="34" charset="-122"/>
                <a:ea typeface="微软雅黑" panose="020B0503020204020204" pitchFamily="34" charset="-122"/>
              </a:defRPr>
            </a:lvl5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zh-CN" altLang="en-US" dirty="0"/>
          </a:p>
        </p:txBody>
      </p:sp>
      <p:sp>
        <p:nvSpPr>
          <p:cNvPr id="9" name="标题 1"/>
          <p:cNvSpPr>
            <a:spLocks noGrp="1"/>
          </p:cNvSpPr>
          <p:nvPr>
            <p:ph type="title"/>
          </p:nvPr>
        </p:nvSpPr>
        <p:spPr>
          <a:xfrm>
            <a:off x="1156953" y="377895"/>
            <a:ext cx="9846102" cy="792000"/>
          </a:xfrm>
        </p:spPr>
        <p:txBody>
          <a:bodyPr/>
          <a:lstStyle>
            <a:lvl1pPr algn="ctr">
              <a:defRPr b="1">
                <a:solidFill>
                  <a:schemeClr val="tx1">
                    <a:lumMod val="85000"/>
                    <a:lumOff val="15000"/>
                  </a:schemeClr>
                </a:solidFill>
                <a:latin typeface="微软雅黑" panose="020B0503020204020204" pitchFamily="34" charset="-122"/>
                <a:ea typeface="微软雅黑" panose="020B0503020204020204" pitchFamily="34" charset="-122"/>
              </a:defRPr>
            </a:lvl1pPr>
          </a:lstStyle>
          <a:p>
            <a:r>
              <a:rPr lang="zh-CN" altLang="en-US"/>
              <a:t>单击此处编辑母版标题样式</a:t>
            </a:r>
            <a:endParaRPr lang="zh-CN" alt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仅标题">
    <p:bg>
      <p:bgPr>
        <a:blipFill dpi="0" rotWithShape="1">
          <a:blip r:embed="rId2">
            <a:lum/>
          </a:blip>
          <a:srcRect/>
          <a:stretch>
            <a:fillRect t="-5000" b="-5000"/>
          </a:stretch>
        </a:blipFill>
        <a:effectLst/>
      </p:bgPr>
    </p:bg>
    <p:spTree>
      <p:nvGrpSpPr>
        <p:cNvPr id="1" name=""/>
        <p:cNvGrpSpPr/>
        <p:nvPr/>
      </p:nvGrpSpPr>
      <p:grpSpPr>
        <a:xfrm>
          <a:off x="0" y="0"/>
          <a:ext cx="0" cy="0"/>
          <a:chOff x="0" y="0"/>
          <a:chExt cx="0" cy="0"/>
        </a:xfrm>
      </p:grpSpPr>
      <p:sp>
        <p:nvSpPr>
          <p:cNvPr id="4" name="标题 1"/>
          <p:cNvSpPr>
            <a:spLocks noGrp="1"/>
          </p:cNvSpPr>
          <p:nvPr>
            <p:ph type="title"/>
          </p:nvPr>
        </p:nvSpPr>
        <p:spPr>
          <a:xfrm>
            <a:off x="1785032" y="377895"/>
            <a:ext cx="8607198" cy="792000"/>
          </a:xfrm>
        </p:spPr>
        <p:txBody>
          <a:bodyPr/>
          <a:lstStyle>
            <a:lvl1pPr algn="ctr">
              <a:defRPr b="1">
                <a:solidFill>
                  <a:schemeClr val="tx1">
                    <a:lumMod val="85000"/>
                    <a:lumOff val="15000"/>
                  </a:schemeClr>
                </a:solidFill>
                <a:latin typeface="微软雅黑" panose="020B0503020204020204" pitchFamily="34" charset="-122"/>
                <a:ea typeface="微软雅黑" panose="020B0503020204020204" pitchFamily="34" charset="-122"/>
              </a:defRPr>
            </a:lvl1pPr>
          </a:lstStyle>
          <a:p>
            <a:r>
              <a:rPr lang="zh-CN" altLang="en-US"/>
              <a:t>单击此处编辑母版标题样式</a:t>
            </a:r>
            <a:endParaRPr lang="zh-CN" alt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结束页">
    <p:bg>
      <p:bgPr>
        <a:blipFill dpi="0" rotWithShape="1">
          <a:blip r:embed="rId2">
            <a:lum/>
          </a:blip>
          <a:srcRect/>
          <a:stretch>
            <a:fillRect t="-3000" b="-3000"/>
          </a:stretch>
        </a:blipFill>
        <a:effectLst/>
      </p:bgPr>
    </p:bg>
    <p:spTree>
      <p:nvGrpSpPr>
        <p:cNvPr id="1" name=""/>
        <p:cNvGrpSpPr/>
        <p:nvPr/>
      </p:nvGrpSpPr>
      <p:grpSpPr>
        <a:xfrm>
          <a:off x="0" y="0"/>
          <a:ext cx="0" cy="0"/>
          <a:chOff x="0" y="0"/>
          <a:chExt cx="0" cy="0"/>
        </a:xfrm>
      </p:grpSpPr>
      <p:sp>
        <p:nvSpPr>
          <p:cNvPr id="3" name="文本占位符 2"/>
          <p:cNvSpPr>
            <a:spLocks noGrp="1"/>
          </p:cNvSpPr>
          <p:nvPr>
            <p:ph type="body" sz="quarter" idx="10" hasCustomPrompt="1"/>
          </p:nvPr>
        </p:nvSpPr>
        <p:spPr>
          <a:xfrm>
            <a:off x="3474867" y="2872569"/>
            <a:ext cx="5260975" cy="1311128"/>
          </a:xfrm>
        </p:spPr>
        <p:txBody>
          <a:bodyPr anchor="ctr">
            <a:spAutoFit/>
          </a:bodyPr>
          <a:lstStyle>
            <a:lvl1pPr marL="0" indent="0" algn="ctr">
              <a:buNone/>
              <a:defRPr sz="8800" b="1">
                <a:solidFill>
                  <a:schemeClr val="tx1">
                    <a:lumMod val="85000"/>
                    <a:lumOff val="15000"/>
                  </a:schemeClr>
                </a:solidFill>
                <a:latin typeface="微软雅黑" panose="020B0503020204020204" pitchFamily="34" charset="-122"/>
                <a:ea typeface="微软雅黑" panose="020B0503020204020204" pitchFamily="34" charset="-122"/>
              </a:defRPr>
            </a:lvl1pPr>
          </a:lstStyle>
          <a:p>
            <a:pPr lvl="0"/>
            <a:r>
              <a:rPr lang="en-US" altLang="zh-CN" dirty="0"/>
              <a:t>THANKS</a:t>
            </a:r>
            <a:endParaRPr lang="zh-CN" alt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标题幻灯片">
    <p:bg>
      <p:bgPr>
        <a:blipFill dpi="0" rotWithShape="1">
          <a:blip r:embed="rId2">
            <a:lum/>
          </a:blip>
          <a:srcRect/>
          <a:stretch>
            <a:fillRect l="-1000" t="-4000" b="-4000"/>
          </a:stretch>
        </a:blipFill>
        <a:effectLst/>
      </p:bgPr>
    </p:bg>
    <p:spTree>
      <p:nvGrpSpPr>
        <p:cNvPr id="1" name=""/>
        <p:cNvGrpSpPr/>
        <p:nvPr/>
      </p:nvGrpSpPr>
      <p:grpSpPr>
        <a:xfrm>
          <a:off x="0" y="0"/>
          <a:ext cx="0" cy="0"/>
          <a:chOff x="0" y="0"/>
          <a:chExt cx="0" cy="0"/>
        </a:xfrm>
      </p:grpSpPr>
      <p:sp>
        <p:nvSpPr>
          <p:cNvPr id="2" name="标题 1"/>
          <p:cNvSpPr>
            <a:spLocks noGrp="1"/>
          </p:cNvSpPr>
          <p:nvPr>
            <p:ph type="ctrTitle"/>
          </p:nvPr>
        </p:nvSpPr>
        <p:spPr>
          <a:xfrm>
            <a:off x="5720764" y="2699657"/>
            <a:ext cx="6415314" cy="1147536"/>
          </a:xfrm>
          <a:solidFill>
            <a:schemeClr val="bg1"/>
          </a:solidFill>
          <a:effectLst>
            <a:outerShdw blurRad="50800" dist="63500" dir="5400000" algn="t" rotWithShape="0">
              <a:prstClr val="black"/>
            </a:outerShdw>
          </a:effectLst>
          <a:scene3d>
            <a:camera prst="orthographicFront"/>
            <a:lightRig rig="threePt" dir="t"/>
          </a:scene3d>
          <a:sp3d>
            <a:bevelT/>
          </a:sp3d>
        </p:spPr>
        <p:txBody>
          <a:bodyPr anchor="ctr">
            <a:noAutofit/>
          </a:bodyPr>
          <a:lstStyle>
            <a:lvl1pPr algn="l">
              <a:defRPr sz="5400" b="1">
                <a:solidFill>
                  <a:schemeClr val="tx1">
                    <a:lumMod val="85000"/>
                    <a:lumOff val="15000"/>
                  </a:schemeClr>
                </a:solidFill>
                <a:latin typeface="微软雅黑" panose="020B0503020204020204" pitchFamily="34" charset="-122"/>
                <a:ea typeface="微软雅黑" panose="020B0503020204020204" pitchFamily="34" charset="-122"/>
              </a:defRPr>
            </a:lvl1pPr>
          </a:lstStyle>
          <a:p>
            <a:r>
              <a:rPr lang="zh-CN" altLang="en-US"/>
              <a:t>单击此处编辑母版标题样式</a:t>
            </a:r>
            <a:endParaRPr lang="zh-CN" altLang="en-US" dirty="0"/>
          </a:p>
        </p:txBody>
      </p:sp>
      <p:sp>
        <p:nvSpPr>
          <p:cNvPr id="3" name="副标题 2"/>
          <p:cNvSpPr>
            <a:spLocks noGrp="1"/>
          </p:cNvSpPr>
          <p:nvPr>
            <p:ph type="subTitle" idx="1"/>
          </p:nvPr>
        </p:nvSpPr>
        <p:spPr>
          <a:xfrm>
            <a:off x="6359392" y="4056743"/>
            <a:ext cx="5776685" cy="508000"/>
          </a:xfrm>
          <a:solidFill>
            <a:schemeClr val="bg1"/>
          </a:solidFill>
          <a:effectLst>
            <a:outerShdw blurRad="50800" dist="63500" dir="5400000" algn="t" rotWithShape="0">
              <a:prstClr val="black"/>
            </a:outerShdw>
          </a:effectLst>
          <a:scene3d>
            <a:camera prst="orthographicFront"/>
            <a:lightRig rig="threePt" dir="t"/>
          </a:scene3d>
          <a:sp3d>
            <a:bevelT/>
          </a:sp3d>
        </p:spPr>
        <p:txBody>
          <a:bodyPr anchor="ctr">
            <a:normAutofit/>
          </a:bodyPr>
          <a:lstStyle>
            <a:lvl1pPr marL="0" indent="0" algn="l">
              <a:buNone/>
              <a:defRPr sz="2800">
                <a:solidFill>
                  <a:schemeClr val="tx1">
                    <a:lumMod val="85000"/>
                    <a:lumOff val="15000"/>
                  </a:schemeClr>
                </a:solidFill>
                <a:latin typeface="微软雅黑" panose="020B0503020204020204" pitchFamily="34" charset="-122"/>
                <a:ea typeface="微软雅黑" panose="020B0503020204020204" pitchFamily="34" charset="-122"/>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标题和内容">
    <p:bg>
      <p:bgPr>
        <a:blipFill dpi="0" rotWithShape="1">
          <a:blip r:embed="rId2">
            <a:lum/>
          </a:blip>
          <a:srcRect/>
          <a:stretch>
            <a:fillRect t="-5000" b="-5000"/>
          </a:stretch>
        </a:blipFill>
        <a:effectLst/>
      </p:bgPr>
    </p:bg>
    <p:spTree>
      <p:nvGrpSpPr>
        <p:cNvPr id="1" name=""/>
        <p:cNvGrpSpPr/>
        <p:nvPr/>
      </p:nvGrpSpPr>
      <p:grpSpPr>
        <a:xfrm>
          <a:off x="0" y="0"/>
          <a:ext cx="0" cy="0"/>
          <a:chOff x="0" y="0"/>
          <a:chExt cx="0" cy="0"/>
        </a:xfrm>
      </p:grpSpPr>
      <p:sp>
        <p:nvSpPr>
          <p:cNvPr id="2" name="标题 1"/>
          <p:cNvSpPr>
            <a:spLocks noGrp="1"/>
          </p:cNvSpPr>
          <p:nvPr>
            <p:ph type="title"/>
          </p:nvPr>
        </p:nvSpPr>
        <p:spPr>
          <a:xfrm>
            <a:off x="1785032" y="377895"/>
            <a:ext cx="8607198" cy="792000"/>
          </a:xfrm>
        </p:spPr>
        <p:txBody>
          <a:bodyPr/>
          <a:lstStyle>
            <a:lvl1pPr algn="ctr">
              <a:defRPr b="1">
                <a:solidFill>
                  <a:schemeClr val="tx1">
                    <a:lumMod val="85000"/>
                    <a:lumOff val="15000"/>
                  </a:schemeClr>
                </a:solidFill>
                <a:latin typeface="微软雅黑" panose="020B0503020204020204" pitchFamily="34" charset="-122"/>
                <a:ea typeface="微软雅黑" panose="020B0503020204020204" pitchFamily="34" charset="-122"/>
              </a:defRPr>
            </a:lvl1pPr>
          </a:lstStyle>
          <a:p>
            <a:r>
              <a:rPr lang="zh-CN" altLang="en-US"/>
              <a:t>单击此处编辑母版标题样式</a:t>
            </a:r>
            <a:endParaRPr lang="zh-CN" altLang="en-US" dirty="0"/>
          </a:p>
        </p:txBody>
      </p:sp>
      <p:sp>
        <p:nvSpPr>
          <p:cNvPr id="5" name="内容占位符 2"/>
          <p:cNvSpPr>
            <a:spLocks noGrp="1"/>
          </p:cNvSpPr>
          <p:nvPr>
            <p:ph idx="10"/>
          </p:nvPr>
        </p:nvSpPr>
        <p:spPr>
          <a:xfrm>
            <a:off x="1785032" y="1582057"/>
            <a:ext cx="8632143" cy="4818744"/>
          </a:xfrm>
        </p:spPr>
        <p:txBody>
          <a:bodyPr/>
          <a:lstStyle>
            <a:lvl1pPr marL="228600" indent="-228600">
              <a:buSzPct val="120000"/>
              <a:buFontTx/>
              <a:buBlip>
                <a:blip r:embed="rId3"/>
              </a:buBlip>
              <a:defRPr sz="2600">
                <a:solidFill>
                  <a:schemeClr val="tx1">
                    <a:lumMod val="85000"/>
                    <a:lumOff val="15000"/>
                  </a:schemeClr>
                </a:solidFill>
                <a:latin typeface="微软雅黑" panose="020B0503020204020204" pitchFamily="34" charset="-122"/>
                <a:ea typeface="微软雅黑" panose="020B0503020204020204" pitchFamily="34" charset="-122"/>
              </a:defRPr>
            </a:lvl1pPr>
            <a:lvl2pPr marL="685800" indent="-228600">
              <a:buSzPct val="120000"/>
              <a:buFontTx/>
              <a:buBlip>
                <a:blip r:embed="rId4"/>
              </a:buBlip>
              <a:defRPr>
                <a:solidFill>
                  <a:schemeClr val="tx1">
                    <a:lumMod val="85000"/>
                    <a:lumOff val="15000"/>
                  </a:schemeClr>
                </a:solidFill>
                <a:latin typeface="微软雅黑" panose="020B0503020204020204" pitchFamily="34" charset="-122"/>
                <a:ea typeface="微软雅黑" panose="020B0503020204020204" pitchFamily="34" charset="-122"/>
              </a:defRPr>
            </a:lvl2pPr>
            <a:lvl3pPr marL="1143000" indent="-228600">
              <a:buSzPct val="120000"/>
              <a:buFontTx/>
              <a:buBlip>
                <a:blip r:embed="rId5"/>
              </a:buBlip>
              <a:defRPr>
                <a:solidFill>
                  <a:schemeClr val="tx1">
                    <a:lumMod val="85000"/>
                    <a:lumOff val="15000"/>
                  </a:schemeClr>
                </a:solidFill>
                <a:latin typeface="微软雅黑" panose="020B0503020204020204" pitchFamily="34" charset="-122"/>
                <a:ea typeface="微软雅黑" panose="020B0503020204020204" pitchFamily="34" charset="-122"/>
              </a:defRPr>
            </a:lvl3pPr>
            <a:lvl4pPr marL="1714500" indent="-342900">
              <a:buFont typeface="+mj-ea"/>
              <a:buAutoNum type="circleNumDbPlain"/>
              <a:defRPr>
                <a:solidFill>
                  <a:schemeClr val="tx1">
                    <a:lumMod val="85000"/>
                    <a:lumOff val="15000"/>
                  </a:schemeClr>
                </a:solidFill>
                <a:latin typeface="微软雅黑" panose="020B0503020204020204" pitchFamily="34" charset="-122"/>
                <a:ea typeface="微软雅黑" panose="020B0503020204020204" pitchFamily="34" charset="-122"/>
              </a:defRPr>
            </a:lvl4pPr>
            <a:lvl5pPr>
              <a:defRPr>
                <a:solidFill>
                  <a:schemeClr val="tx1">
                    <a:lumMod val="85000"/>
                    <a:lumOff val="15000"/>
                  </a:schemeClr>
                </a:solidFill>
                <a:latin typeface="微软雅黑" panose="020B0503020204020204" pitchFamily="34" charset="-122"/>
                <a:ea typeface="微软雅黑" panose="020B0503020204020204" pitchFamily="34" charset="-122"/>
              </a:defRPr>
            </a:lvl5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zh-CN" altLang="en-US" dirty="0"/>
          </a:p>
        </p:txBody>
      </p:sp>
    </p:spTree>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节标题">
    <p:bg>
      <p:bgPr>
        <a:blipFill dpi="0" rotWithShape="1">
          <a:blip r:embed="rId2">
            <a:lum/>
          </a:blip>
          <a:srcRect/>
          <a:stretch>
            <a:fillRect t="-5000" b="-5000"/>
          </a:stretch>
        </a:blipFill>
        <a:effectLst/>
      </p:bgPr>
    </p:bg>
    <p:spTree>
      <p:nvGrpSpPr>
        <p:cNvPr id="1" name=""/>
        <p:cNvGrpSpPr/>
        <p:nvPr/>
      </p:nvGrpSpPr>
      <p:grpSpPr>
        <a:xfrm>
          <a:off x="0" y="0"/>
          <a:ext cx="0" cy="0"/>
          <a:chOff x="0" y="0"/>
          <a:chExt cx="0" cy="0"/>
        </a:xfrm>
      </p:grpSpPr>
      <p:sp>
        <p:nvSpPr>
          <p:cNvPr id="3" name="文本占位符 2"/>
          <p:cNvSpPr>
            <a:spLocks noGrp="1"/>
          </p:cNvSpPr>
          <p:nvPr>
            <p:ph type="body" idx="1"/>
          </p:nvPr>
        </p:nvSpPr>
        <p:spPr>
          <a:xfrm>
            <a:off x="1785032" y="1287277"/>
            <a:ext cx="8607198" cy="424732"/>
          </a:xfrm>
        </p:spPr>
        <p:txBody>
          <a:bodyPr wrap="square">
            <a:spAutoFit/>
          </a:bodyPr>
          <a:lstStyle>
            <a:lvl1pPr marL="0" indent="0">
              <a:buNone/>
              <a:defRPr sz="2400">
                <a:solidFill>
                  <a:schemeClr val="tx1">
                    <a:lumMod val="85000"/>
                    <a:lumOff val="15000"/>
                  </a:schemeClr>
                </a:solidFill>
                <a:latin typeface="微软雅黑" panose="020B0503020204020204" pitchFamily="34" charset="-122"/>
                <a:ea typeface="微软雅黑" panose="020B0503020204020204" pitchFamily="34" charset="-122"/>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标题 1"/>
          <p:cNvSpPr>
            <a:spLocks noGrp="1"/>
          </p:cNvSpPr>
          <p:nvPr>
            <p:ph type="title"/>
          </p:nvPr>
        </p:nvSpPr>
        <p:spPr>
          <a:xfrm>
            <a:off x="1785032" y="377895"/>
            <a:ext cx="8607198" cy="792000"/>
          </a:xfrm>
        </p:spPr>
        <p:txBody>
          <a:bodyPr/>
          <a:lstStyle>
            <a:lvl1pPr algn="ctr">
              <a:defRPr b="1">
                <a:solidFill>
                  <a:schemeClr val="tx1">
                    <a:lumMod val="85000"/>
                    <a:lumOff val="15000"/>
                  </a:schemeClr>
                </a:solidFill>
                <a:latin typeface="微软雅黑" panose="020B0503020204020204" pitchFamily="34" charset="-122"/>
                <a:ea typeface="微软雅黑" panose="020B0503020204020204" pitchFamily="34" charset="-122"/>
              </a:defRPr>
            </a:lvl1pPr>
          </a:lstStyle>
          <a:p>
            <a:r>
              <a:rPr lang="zh-CN" altLang="en-US"/>
              <a:t>单击此处编辑母版标题样式</a:t>
            </a:r>
            <a:endParaRPr lang="zh-CN" alt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两栏内容">
    <p:bg>
      <p:bgPr>
        <a:blipFill dpi="0" rotWithShape="1">
          <a:blip r:embed="rId2">
            <a:lum/>
          </a:blip>
          <a:srcRect/>
          <a:stretch>
            <a:fillRect t="-5000" b="-5000"/>
          </a:stretch>
        </a:blipFill>
        <a:effectLst/>
      </p:bgPr>
    </p:bg>
    <p:spTree>
      <p:nvGrpSpPr>
        <p:cNvPr id="1" name=""/>
        <p:cNvGrpSpPr/>
        <p:nvPr/>
      </p:nvGrpSpPr>
      <p:grpSpPr>
        <a:xfrm>
          <a:off x="0" y="0"/>
          <a:ext cx="0" cy="0"/>
          <a:chOff x="0" y="0"/>
          <a:chExt cx="0" cy="0"/>
        </a:xfrm>
      </p:grpSpPr>
      <p:sp>
        <p:nvSpPr>
          <p:cNvPr id="5" name="标题 1"/>
          <p:cNvSpPr>
            <a:spLocks noGrp="1"/>
          </p:cNvSpPr>
          <p:nvPr>
            <p:ph type="title"/>
          </p:nvPr>
        </p:nvSpPr>
        <p:spPr>
          <a:xfrm>
            <a:off x="1785032" y="377895"/>
            <a:ext cx="8607198" cy="792000"/>
          </a:xfrm>
        </p:spPr>
        <p:txBody>
          <a:bodyPr/>
          <a:lstStyle>
            <a:lvl1pPr algn="ctr">
              <a:defRPr b="1">
                <a:solidFill>
                  <a:schemeClr val="tx1">
                    <a:lumMod val="85000"/>
                    <a:lumOff val="15000"/>
                  </a:schemeClr>
                </a:solidFill>
                <a:latin typeface="微软雅黑" panose="020B0503020204020204" pitchFamily="34" charset="-122"/>
                <a:ea typeface="微软雅黑" panose="020B0503020204020204" pitchFamily="34" charset="-122"/>
              </a:defRPr>
            </a:lvl1pPr>
          </a:lstStyle>
          <a:p>
            <a:r>
              <a:rPr lang="zh-CN" altLang="en-US"/>
              <a:t>单击此处编辑母版标题样式</a:t>
            </a:r>
            <a:endParaRPr lang="zh-CN" altLang="en-US" dirty="0"/>
          </a:p>
        </p:txBody>
      </p:sp>
      <p:sp>
        <p:nvSpPr>
          <p:cNvPr id="8" name="内容占位符 2"/>
          <p:cNvSpPr>
            <a:spLocks noGrp="1"/>
          </p:cNvSpPr>
          <p:nvPr>
            <p:ph idx="10"/>
          </p:nvPr>
        </p:nvSpPr>
        <p:spPr>
          <a:xfrm>
            <a:off x="1785032" y="1407886"/>
            <a:ext cx="4151087" cy="4992915"/>
          </a:xfrm>
        </p:spPr>
        <p:txBody>
          <a:bodyPr/>
          <a:lstStyle>
            <a:lvl1pPr marL="228600" indent="-228600">
              <a:buSzPct val="120000"/>
              <a:buFontTx/>
              <a:buBlip>
                <a:blip r:embed="rId3"/>
              </a:buBlip>
              <a:defRPr sz="2600">
                <a:solidFill>
                  <a:schemeClr val="tx1">
                    <a:lumMod val="85000"/>
                    <a:lumOff val="15000"/>
                  </a:schemeClr>
                </a:solidFill>
                <a:latin typeface="微软雅黑" panose="020B0503020204020204" pitchFamily="34" charset="-122"/>
                <a:ea typeface="微软雅黑" panose="020B0503020204020204" pitchFamily="34" charset="-122"/>
              </a:defRPr>
            </a:lvl1pPr>
            <a:lvl2pPr marL="685800" indent="-228600">
              <a:buSzPct val="120000"/>
              <a:buFontTx/>
              <a:buBlip>
                <a:blip r:embed="rId4"/>
              </a:buBlip>
              <a:defRPr>
                <a:solidFill>
                  <a:schemeClr val="tx1">
                    <a:lumMod val="85000"/>
                    <a:lumOff val="15000"/>
                  </a:schemeClr>
                </a:solidFill>
                <a:latin typeface="微软雅黑" panose="020B0503020204020204" pitchFamily="34" charset="-122"/>
                <a:ea typeface="微软雅黑" panose="020B0503020204020204" pitchFamily="34" charset="-122"/>
              </a:defRPr>
            </a:lvl2pPr>
            <a:lvl3pPr marL="1143000" indent="-228600">
              <a:buSzPct val="120000"/>
              <a:buFontTx/>
              <a:buBlip>
                <a:blip r:embed="rId5"/>
              </a:buBlip>
              <a:defRPr>
                <a:solidFill>
                  <a:schemeClr val="tx1">
                    <a:lumMod val="85000"/>
                    <a:lumOff val="15000"/>
                  </a:schemeClr>
                </a:solidFill>
                <a:latin typeface="微软雅黑" panose="020B0503020204020204" pitchFamily="34" charset="-122"/>
                <a:ea typeface="微软雅黑" panose="020B0503020204020204" pitchFamily="34" charset="-122"/>
              </a:defRPr>
            </a:lvl3pPr>
            <a:lvl4pPr marL="1714500" indent="-342900">
              <a:buFont typeface="+mj-ea"/>
              <a:buAutoNum type="circleNumDbPlain"/>
              <a:defRPr>
                <a:solidFill>
                  <a:schemeClr val="tx1">
                    <a:lumMod val="85000"/>
                    <a:lumOff val="15000"/>
                  </a:schemeClr>
                </a:solidFill>
                <a:latin typeface="微软雅黑" panose="020B0503020204020204" pitchFamily="34" charset="-122"/>
                <a:ea typeface="微软雅黑" panose="020B0503020204020204" pitchFamily="34" charset="-122"/>
              </a:defRPr>
            </a:lvl4pPr>
            <a:lvl5pPr>
              <a:defRPr>
                <a:solidFill>
                  <a:schemeClr val="tx1">
                    <a:lumMod val="85000"/>
                    <a:lumOff val="15000"/>
                  </a:schemeClr>
                </a:solidFill>
                <a:latin typeface="微软雅黑" panose="020B0503020204020204" pitchFamily="34" charset="-122"/>
                <a:ea typeface="微软雅黑" panose="020B0503020204020204" pitchFamily="34" charset="-122"/>
              </a:defRPr>
            </a:lvl5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zh-CN" altLang="en-US" dirty="0"/>
          </a:p>
        </p:txBody>
      </p:sp>
      <p:sp>
        <p:nvSpPr>
          <p:cNvPr id="10" name="内容占位符 2"/>
          <p:cNvSpPr>
            <a:spLocks noGrp="1"/>
          </p:cNvSpPr>
          <p:nvPr>
            <p:ph idx="11"/>
          </p:nvPr>
        </p:nvSpPr>
        <p:spPr>
          <a:xfrm>
            <a:off x="6241143" y="1407886"/>
            <a:ext cx="4151087" cy="4992915"/>
          </a:xfrm>
        </p:spPr>
        <p:txBody>
          <a:bodyPr/>
          <a:lstStyle>
            <a:lvl1pPr marL="228600" indent="-228600">
              <a:buSzPct val="120000"/>
              <a:buFontTx/>
              <a:buBlip>
                <a:blip r:embed="rId3"/>
              </a:buBlip>
              <a:defRPr sz="2600">
                <a:solidFill>
                  <a:schemeClr val="tx1">
                    <a:lumMod val="85000"/>
                    <a:lumOff val="15000"/>
                  </a:schemeClr>
                </a:solidFill>
                <a:latin typeface="微软雅黑" panose="020B0503020204020204" pitchFamily="34" charset="-122"/>
                <a:ea typeface="微软雅黑" panose="020B0503020204020204" pitchFamily="34" charset="-122"/>
              </a:defRPr>
            </a:lvl1pPr>
            <a:lvl2pPr marL="685800" indent="-228600">
              <a:buSzPct val="120000"/>
              <a:buFontTx/>
              <a:buBlip>
                <a:blip r:embed="rId4"/>
              </a:buBlip>
              <a:defRPr>
                <a:solidFill>
                  <a:schemeClr val="tx1">
                    <a:lumMod val="85000"/>
                    <a:lumOff val="15000"/>
                  </a:schemeClr>
                </a:solidFill>
                <a:latin typeface="微软雅黑" panose="020B0503020204020204" pitchFamily="34" charset="-122"/>
                <a:ea typeface="微软雅黑" panose="020B0503020204020204" pitchFamily="34" charset="-122"/>
              </a:defRPr>
            </a:lvl2pPr>
            <a:lvl3pPr marL="1143000" indent="-228600">
              <a:buSzPct val="120000"/>
              <a:buFontTx/>
              <a:buBlip>
                <a:blip r:embed="rId5"/>
              </a:buBlip>
              <a:defRPr>
                <a:solidFill>
                  <a:schemeClr val="tx1">
                    <a:lumMod val="85000"/>
                    <a:lumOff val="15000"/>
                  </a:schemeClr>
                </a:solidFill>
                <a:latin typeface="微软雅黑" panose="020B0503020204020204" pitchFamily="34" charset="-122"/>
                <a:ea typeface="微软雅黑" panose="020B0503020204020204" pitchFamily="34" charset="-122"/>
              </a:defRPr>
            </a:lvl3pPr>
            <a:lvl4pPr marL="1714500" indent="-342900">
              <a:buFont typeface="+mj-ea"/>
              <a:buAutoNum type="circleNumDbPlain"/>
              <a:defRPr>
                <a:solidFill>
                  <a:schemeClr val="tx1">
                    <a:lumMod val="85000"/>
                    <a:lumOff val="15000"/>
                  </a:schemeClr>
                </a:solidFill>
                <a:latin typeface="微软雅黑" panose="020B0503020204020204" pitchFamily="34" charset="-122"/>
                <a:ea typeface="微软雅黑" panose="020B0503020204020204" pitchFamily="34" charset="-122"/>
              </a:defRPr>
            </a:lvl4pPr>
            <a:lvl5pPr>
              <a:defRPr>
                <a:solidFill>
                  <a:schemeClr val="tx1">
                    <a:lumMod val="85000"/>
                    <a:lumOff val="15000"/>
                  </a:schemeClr>
                </a:solidFill>
                <a:latin typeface="微软雅黑" panose="020B0503020204020204" pitchFamily="34" charset="-122"/>
                <a:ea typeface="微软雅黑" panose="020B0503020204020204" pitchFamily="34" charset="-122"/>
              </a:defRPr>
            </a:lvl5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zh-CN" alt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比较">
    <p:bg>
      <p:bgPr>
        <a:blipFill dpi="0" rotWithShape="1">
          <a:blip r:embed="rId2">
            <a:lum/>
          </a:blip>
          <a:srcRect/>
          <a:stretch>
            <a:fillRect t="-5000" b="-5000"/>
          </a:stretch>
        </a:blipFill>
        <a:effectLst/>
      </p:bgPr>
    </p:bg>
    <p:spTree>
      <p:nvGrpSpPr>
        <p:cNvPr id="1" name=""/>
        <p:cNvGrpSpPr/>
        <p:nvPr/>
      </p:nvGrpSpPr>
      <p:grpSpPr>
        <a:xfrm>
          <a:off x="0" y="0"/>
          <a:ext cx="0" cy="0"/>
          <a:chOff x="0" y="0"/>
          <a:chExt cx="0" cy="0"/>
        </a:xfrm>
      </p:grpSpPr>
      <p:sp>
        <p:nvSpPr>
          <p:cNvPr id="3" name="文本占位符 2"/>
          <p:cNvSpPr>
            <a:spLocks noGrp="1"/>
          </p:cNvSpPr>
          <p:nvPr>
            <p:ph type="body" idx="1"/>
          </p:nvPr>
        </p:nvSpPr>
        <p:spPr>
          <a:xfrm>
            <a:off x="1792858" y="1267384"/>
            <a:ext cx="4190400" cy="427634"/>
          </a:xfrm>
        </p:spPr>
        <p:txBody>
          <a:bodyPr anchor="b"/>
          <a:lstStyle>
            <a:lvl1pPr marL="0" indent="0">
              <a:buNone/>
              <a:defRPr sz="2400" b="1">
                <a:solidFill>
                  <a:schemeClr val="tx1">
                    <a:lumMod val="85000"/>
                    <a:lumOff val="15000"/>
                  </a:schemeClr>
                </a:solidFill>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5" name="文本占位符 4"/>
          <p:cNvSpPr>
            <a:spLocks noGrp="1"/>
          </p:cNvSpPr>
          <p:nvPr>
            <p:ph type="body" sz="quarter" idx="3"/>
          </p:nvPr>
        </p:nvSpPr>
        <p:spPr>
          <a:xfrm>
            <a:off x="6201830" y="1267384"/>
            <a:ext cx="4190400" cy="427634"/>
          </a:xfrm>
        </p:spPr>
        <p:txBody>
          <a:bodyPr anchor="b"/>
          <a:lstStyle>
            <a:lvl1pPr marL="0" indent="0">
              <a:buNone/>
              <a:defRPr sz="2400" b="1">
                <a:solidFill>
                  <a:schemeClr val="tx1">
                    <a:lumMod val="85000"/>
                    <a:lumOff val="15000"/>
                  </a:schemeClr>
                </a:solidFill>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8" name="标题 1"/>
          <p:cNvSpPr>
            <a:spLocks noGrp="1"/>
          </p:cNvSpPr>
          <p:nvPr>
            <p:ph type="title"/>
          </p:nvPr>
        </p:nvSpPr>
        <p:spPr>
          <a:xfrm>
            <a:off x="1785032" y="377895"/>
            <a:ext cx="8607198" cy="792000"/>
          </a:xfrm>
        </p:spPr>
        <p:txBody>
          <a:bodyPr/>
          <a:lstStyle>
            <a:lvl1pPr algn="ctr">
              <a:defRPr b="1">
                <a:solidFill>
                  <a:schemeClr val="tx1">
                    <a:lumMod val="85000"/>
                    <a:lumOff val="15000"/>
                  </a:schemeClr>
                </a:solidFill>
                <a:latin typeface="微软雅黑" panose="020B0503020204020204" pitchFamily="34" charset="-122"/>
                <a:ea typeface="微软雅黑" panose="020B0503020204020204" pitchFamily="34" charset="-122"/>
              </a:defRPr>
            </a:lvl1pPr>
          </a:lstStyle>
          <a:p>
            <a:r>
              <a:rPr lang="zh-CN" altLang="en-US"/>
              <a:t>单击此处编辑母版标题样式</a:t>
            </a:r>
            <a:endParaRPr lang="zh-CN" altLang="en-US" dirty="0"/>
          </a:p>
        </p:txBody>
      </p:sp>
      <p:sp>
        <p:nvSpPr>
          <p:cNvPr id="9" name="内容占位符 2"/>
          <p:cNvSpPr>
            <a:spLocks noGrp="1"/>
          </p:cNvSpPr>
          <p:nvPr>
            <p:ph idx="10"/>
          </p:nvPr>
        </p:nvSpPr>
        <p:spPr>
          <a:xfrm>
            <a:off x="1785032" y="1792507"/>
            <a:ext cx="4198226" cy="4608294"/>
          </a:xfrm>
        </p:spPr>
        <p:txBody>
          <a:bodyPr/>
          <a:lstStyle>
            <a:lvl1pPr marL="228600" indent="-228600">
              <a:buSzPct val="120000"/>
              <a:buFontTx/>
              <a:buBlip>
                <a:blip r:embed="rId3"/>
              </a:buBlip>
              <a:defRPr sz="2600">
                <a:solidFill>
                  <a:schemeClr val="tx1">
                    <a:lumMod val="85000"/>
                    <a:lumOff val="15000"/>
                  </a:schemeClr>
                </a:solidFill>
                <a:latin typeface="微软雅黑" panose="020B0503020204020204" pitchFamily="34" charset="-122"/>
                <a:ea typeface="微软雅黑" panose="020B0503020204020204" pitchFamily="34" charset="-122"/>
              </a:defRPr>
            </a:lvl1pPr>
            <a:lvl2pPr marL="685800" indent="-228600">
              <a:buSzPct val="120000"/>
              <a:buFontTx/>
              <a:buBlip>
                <a:blip r:embed="rId4"/>
              </a:buBlip>
              <a:defRPr>
                <a:solidFill>
                  <a:schemeClr val="tx1">
                    <a:lumMod val="85000"/>
                    <a:lumOff val="15000"/>
                  </a:schemeClr>
                </a:solidFill>
                <a:latin typeface="微软雅黑" panose="020B0503020204020204" pitchFamily="34" charset="-122"/>
                <a:ea typeface="微软雅黑" panose="020B0503020204020204" pitchFamily="34" charset="-122"/>
              </a:defRPr>
            </a:lvl2pPr>
            <a:lvl3pPr marL="1143000" indent="-228600">
              <a:buSzPct val="120000"/>
              <a:buFontTx/>
              <a:buBlip>
                <a:blip r:embed="rId5"/>
              </a:buBlip>
              <a:defRPr>
                <a:solidFill>
                  <a:schemeClr val="tx1">
                    <a:lumMod val="85000"/>
                    <a:lumOff val="15000"/>
                  </a:schemeClr>
                </a:solidFill>
                <a:latin typeface="微软雅黑" panose="020B0503020204020204" pitchFamily="34" charset="-122"/>
                <a:ea typeface="微软雅黑" panose="020B0503020204020204" pitchFamily="34" charset="-122"/>
              </a:defRPr>
            </a:lvl3pPr>
            <a:lvl4pPr marL="1714500" indent="-342900">
              <a:buFont typeface="+mj-ea"/>
              <a:buAutoNum type="circleNumDbPlain"/>
              <a:defRPr>
                <a:solidFill>
                  <a:schemeClr val="tx1">
                    <a:lumMod val="85000"/>
                    <a:lumOff val="15000"/>
                  </a:schemeClr>
                </a:solidFill>
                <a:latin typeface="微软雅黑" panose="020B0503020204020204" pitchFamily="34" charset="-122"/>
                <a:ea typeface="微软雅黑" panose="020B0503020204020204" pitchFamily="34" charset="-122"/>
              </a:defRPr>
            </a:lvl4pPr>
            <a:lvl5pPr>
              <a:defRPr>
                <a:solidFill>
                  <a:schemeClr val="tx1">
                    <a:lumMod val="85000"/>
                    <a:lumOff val="15000"/>
                  </a:schemeClr>
                </a:solidFill>
                <a:latin typeface="微软雅黑" panose="020B0503020204020204" pitchFamily="34" charset="-122"/>
                <a:ea typeface="微软雅黑" panose="020B0503020204020204" pitchFamily="34" charset="-122"/>
              </a:defRPr>
            </a:lvl5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zh-CN" altLang="en-US" dirty="0"/>
          </a:p>
        </p:txBody>
      </p:sp>
      <p:sp>
        <p:nvSpPr>
          <p:cNvPr id="10" name="内容占位符 2"/>
          <p:cNvSpPr>
            <a:spLocks noGrp="1"/>
          </p:cNvSpPr>
          <p:nvPr>
            <p:ph idx="11"/>
          </p:nvPr>
        </p:nvSpPr>
        <p:spPr>
          <a:xfrm>
            <a:off x="6201831" y="1792507"/>
            <a:ext cx="4190399" cy="4608294"/>
          </a:xfrm>
        </p:spPr>
        <p:txBody>
          <a:bodyPr/>
          <a:lstStyle>
            <a:lvl1pPr marL="228600" indent="-228600">
              <a:buSzPct val="120000"/>
              <a:buFontTx/>
              <a:buBlip>
                <a:blip r:embed="rId3"/>
              </a:buBlip>
              <a:defRPr sz="2600">
                <a:solidFill>
                  <a:schemeClr val="tx1">
                    <a:lumMod val="85000"/>
                    <a:lumOff val="15000"/>
                  </a:schemeClr>
                </a:solidFill>
                <a:latin typeface="微软雅黑" panose="020B0503020204020204" pitchFamily="34" charset="-122"/>
                <a:ea typeface="微软雅黑" panose="020B0503020204020204" pitchFamily="34" charset="-122"/>
              </a:defRPr>
            </a:lvl1pPr>
            <a:lvl2pPr marL="685800" indent="-228600">
              <a:buSzPct val="120000"/>
              <a:buFontTx/>
              <a:buBlip>
                <a:blip r:embed="rId4"/>
              </a:buBlip>
              <a:defRPr>
                <a:solidFill>
                  <a:schemeClr val="tx1">
                    <a:lumMod val="85000"/>
                    <a:lumOff val="15000"/>
                  </a:schemeClr>
                </a:solidFill>
                <a:latin typeface="微软雅黑" panose="020B0503020204020204" pitchFamily="34" charset="-122"/>
                <a:ea typeface="微软雅黑" panose="020B0503020204020204" pitchFamily="34" charset="-122"/>
              </a:defRPr>
            </a:lvl2pPr>
            <a:lvl3pPr marL="1143000" indent="-228600">
              <a:buSzPct val="120000"/>
              <a:buFontTx/>
              <a:buBlip>
                <a:blip r:embed="rId5"/>
              </a:buBlip>
              <a:defRPr>
                <a:solidFill>
                  <a:schemeClr val="tx1">
                    <a:lumMod val="85000"/>
                    <a:lumOff val="15000"/>
                  </a:schemeClr>
                </a:solidFill>
                <a:latin typeface="微软雅黑" panose="020B0503020204020204" pitchFamily="34" charset="-122"/>
                <a:ea typeface="微软雅黑" panose="020B0503020204020204" pitchFamily="34" charset="-122"/>
              </a:defRPr>
            </a:lvl3pPr>
            <a:lvl4pPr marL="1714500" indent="-342900">
              <a:buFont typeface="+mj-ea"/>
              <a:buAutoNum type="circleNumDbPlain"/>
              <a:defRPr>
                <a:solidFill>
                  <a:schemeClr val="tx1">
                    <a:lumMod val="85000"/>
                    <a:lumOff val="15000"/>
                  </a:schemeClr>
                </a:solidFill>
                <a:latin typeface="微软雅黑" panose="020B0503020204020204" pitchFamily="34" charset="-122"/>
                <a:ea typeface="微软雅黑" panose="020B0503020204020204" pitchFamily="34" charset="-122"/>
              </a:defRPr>
            </a:lvl4pPr>
            <a:lvl5pPr>
              <a:defRPr>
                <a:solidFill>
                  <a:schemeClr val="tx1">
                    <a:lumMod val="85000"/>
                    <a:lumOff val="15000"/>
                  </a:schemeClr>
                </a:solidFill>
                <a:latin typeface="微软雅黑" panose="020B0503020204020204" pitchFamily="34" charset="-122"/>
                <a:ea typeface="微软雅黑" panose="020B0503020204020204" pitchFamily="34" charset="-122"/>
              </a:defRPr>
            </a:lvl5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zh-CN" alt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三栏内容">
    <p:bg>
      <p:bgPr>
        <a:blipFill dpi="0" rotWithShape="1">
          <a:blip r:embed="rId2">
            <a:lum/>
          </a:blip>
          <a:srcRect/>
          <a:stretch>
            <a:fillRect l="-1000" t="-5000" b="-5000"/>
          </a:stretch>
        </a:blipFill>
        <a:effectLst/>
      </p:bgPr>
    </p:bg>
    <p:spTree>
      <p:nvGrpSpPr>
        <p:cNvPr id="1" name=""/>
        <p:cNvGrpSpPr/>
        <p:nvPr/>
      </p:nvGrpSpPr>
      <p:grpSpPr>
        <a:xfrm>
          <a:off x="0" y="0"/>
          <a:ext cx="0" cy="0"/>
          <a:chOff x="0" y="0"/>
          <a:chExt cx="0" cy="0"/>
        </a:xfrm>
      </p:grpSpPr>
      <p:sp>
        <p:nvSpPr>
          <p:cNvPr id="8" name="文本占位符 2"/>
          <p:cNvSpPr>
            <a:spLocks noGrp="1"/>
          </p:cNvSpPr>
          <p:nvPr>
            <p:ph type="body" idx="1" hasCustomPrompt="1"/>
          </p:nvPr>
        </p:nvSpPr>
        <p:spPr>
          <a:xfrm>
            <a:off x="1791269" y="1307618"/>
            <a:ext cx="2799871" cy="347165"/>
          </a:xfrm>
        </p:spPr>
        <p:txBody>
          <a:bodyPr anchor="b"/>
          <a:lstStyle>
            <a:lvl1pPr marL="0" indent="0">
              <a:buNone/>
              <a:defRPr sz="2000" b="1">
                <a:solidFill>
                  <a:schemeClr val="tx1">
                    <a:lumMod val="85000"/>
                    <a:lumOff val="15000"/>
                  </a:schemeClr>
                </a:solidFill>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dirty="0"/>
              <a:t>单击此处编辑文本样式</a:t>
            </a:r>
          </a:p>
        </p:txBody>
      </p:sp>
      <p:sp>
        <p:nvSpPr>
          <p:cNvPr id="9" name="文本占位符 4"/>
          <p:cNvSpPr>
            <a:spLocks noGrp="1"/>
          </p:cNvSpPr>
          <p:nvPr>
            <p:ph type="body" sz="quarter" idx="3" hasCustomPrompt="1"/>
          </p:nvPr>
        </p:nvSpPr>
        <p:spPr>
          <a:xfrm>
            <a:off x="4693110" y="1307618"/>
            <a:ext cx="2798575" cy="347165"/>
          </a:xfrm>
        </p:spPr>
        <p:txBody>
          <a:bodyPr anchor="b"/>
          <a:lstStyle>
            <a:lvl1pPr marL="0" indent="0">
              <a:buNone/>
              <a:defRPr sz="2000" b="1">
                <a:solidFill>
                  <a:schemeClr val="tx1">
                    <a:lumMod val="85000"/>
                    <a:lumOff val="15000"/>
                  </a:schemeClr>
                </a:solidFill>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dirty="0"/>
              <a:t>单击此处编辑文本样式</a:t>
            </a:r>
          </a:p>
        </p:txBody>
      </p:sp>
      <p:sp>
        <p:nvSpPr>
          <p:cNvPr id="10" name="文本占位符 4"/>
          <p:cNvSpPr>
            <a:spLocks noGrp="1"/>
          </p:cNvSpPr>
          <p:nvPr>
            <p:ph type="body" sz="quarter" idx="10" hasCustomPrompt="1"/>
          </p:nvPr>
        </p:nvSpPr>
        <p:spPr>
          <a:xfrm>
            <a:off x="7593655" y="1307618"/>
            <a:ext cx="2798575" cy="347165"/>
          </a:xfrm>
        </p:spPr>
        <p:txBody>
          <a:bodyPr anchor="b"/>
          <a:lstStyle>
            <a:lvl1pPr marL="0" indent="0">
              <a:buNone/>
              <a:defRPr sz="2000" b="1">
                <a:solidFill>
                  <a:schemeClr val="tx1">
                    <a:lumMod val="85000"/>
                    <a:lumOff val="15000"/>
                  </a:schemeClr>
                </a:solidFill>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dirty="0"/>
              <a:t>单击此处编辑文本样式</a:t>
            </a:r>
          </a:p>
        </p:txBody>
      </p:sp>
      <p:sp>
        <p:nvSpPr>
          <p:cNvPr id="14" name="标题 1"/>
          <p:cNvSpPr>
            <a:spLocks noGrp="1"/>
          </p:cNvSpPr>
          <p:nvPr>
            <p:ph type="title"/>
          </p:nvPr>
        </p:nvSpPr>
        <p:spPr>
          <a:xfrm>
            <a:off x="1785032" y="377895"/>
            <a:ext cx="8607198" cy="792000"/>
          </a:xfrm>
        </p:spPr>
        <p:txBody>
          <a:bodyPr/>
          <a:lstStyle>
            <a:lvl1pPr algn="ctr">
              <a:defRPr b="1">
                <a:solidFill>
                  <a:schemeClr val="tx1">
                    <a:lumMod val="85000"/>
                    <a:lumOff val="15000"/>
                  </a:schemeClr>
                </a:solidFill>
                <a:latin typeface="微软雅黑" panose="020B0503020204020204" pitchFamily="34" charset="-122"/>
                <a:ea typeface="微软雅黑" panose="020B0503020204020204" pitchFamily="34" charset="-122"/>
              </a:defRPr>
            </a:lvl1pPr>
          </a:lstStyle>
          <a:p>
            <a:r>
              <a:rPr lang="zh-CN" altLang="en-US"/>
              <a:t>单击此处编辑母版标题样式</a:t>
            </a:r>
            <a:endParaRPr lang="zh-CN" altLang="en-US" dirty="0"/>
          </a:p>
        </p:txBody>
      </p:sp>
      <p:sp>
        <p:nvSpPr>
          <p:cNvPr id="15" name="内容占位符 2"/>
          <p:cNvSpPr>
            <a:spLocks noGrp="1"/>
          </p:cNvSpPr>
          <p:nvPr>
            <p:ph idx="11"/>
          </p:nvPr>
        </p:nvSpPr>
        <p:spPr>
          <a:xfrm>
            <a:off x="1785032" y="1792507"/>
            <a:ext cx="2806108" cy="4608294"/>
          </a:xfrm>
        </p:spPr>
        <p:txBody>
          <a:bodyPr>
            <a:normAutofit/>
          </a:bodyPr>
          <a:lstStyle>
            <a:lvl1pPr marL="228600" indent="-228600">
              <a:buSzPct val="120000"/>
              <a:buFontTx/>
              <a:buBlip>
                <a:blip r:embed="rId3"/>
              </a:buBlip>
              <a:defRPr sz="2000">
                <a:solidFill>
                  <a:schemeClr val="tx1">
                    <a:lumMod val="85000"/>
                    <a:lumOff val="15000"/>
                  </a:schemeClr>
                </a:solidFill>
                <a:latin typeface="微软雅黑" panose="020B0503020204020204" pitchFamily="34" charset="-122"/>
                <a:ea typeface="微软雅黑" panose="020B0503020204020204" pitchFamily="34" charset="-122"/>
              </a:defRPr>
            </a:lvl1pPr>
            <a:lvl2pPr marL="685800" indent="-228600">
              <a:buSzPct val="120000"/>
              <a:buFontTx/>
              <a:buBlip>
                <a:blip r:embed="rId4"/>
              </a:buBlip>
              <a:defRPr sz="1800">
                <a:solidFill>
                  <a:schemeClr val="tx1">
                    <a:lumMod val="85000"/>
                    <a:lumOff val="15000"/>
                  </a:schemeClr>
                </a:solidFill>
                <a:latin typeface="微软雅黑" panose="020B0503020204020204" pitchFamily="34" charset="-122"/>
                <a:ea typeface="微软雅黑" panose="020B0503020204020204" pitchFamily="34" charset="-122"/>
              </a:defRPr>
            </a:lvl2pPr>
            <a:lvl3pPr marL="1143000" indent="-228600">
              <a:buSzPct val="120000"/>
              <a:buFontTx/>
              <a:buBlip>
                <a:blip r:embed="rId5"/>
              </a:buBlip>
              <a:defRPr sz="1600">
                <a:solidFill>
                  <a:schemeClr val="tx1">
                    <a:lumMod val="85000"/>
                    <a:lumOff val="15000"/>
                  </a:schemeClr>
                </a:solidFill>
                <a:latin typeface="微软雅黑" panose="020B0503020204020204" pitchFamily="34" charset="-122"/>
                <a:ea typeface="微软雅黑" panose="020B0503020204020204" pitchFamily="34" charset="-122"/>
              </a:defRPr>
            </a:lvl3pPr>
            <a:lvl4pPr marL="1714500" indent="-342900">
              <a:buFont typeface="+mj-ea"/>
              <a:buAutoNum type="circleNumDbPlain"/>
              <a:defRPr sz="1400">
                <a:solidFill>
                  <a:schemeClr val="tx1">
                    <a:lumMod val="85000"/>
                    <a:lumOff val="15000"/>
                  </a:schemeClr>
                </a:solidFill>
                <a:latin typeface="微软雅黑" panose="020B0503020204020204" pitchFamily="34" charset="-122"/>
                <a:ea typeface="微软雅黑" panose="020B0503020204020204" pitchFamily="34" charset="-122"/>
              </a:defRPr>
            </a:lvl4pPr>
            <a:lvl5pPr>
              <a:defRPr sz="1400">
                <a:solidFill>
                  <a:schemeClr val="tx1">
                    <a:lumMod val="85000"/>
                    <a:lumOff val="15000"/>
                  </a:schemeClr>
                </a:solidFill>
                <a:latin typeface="微软雅黑" panose="020B0503020204020204" pitchFamily="34" charset="-122"/>
                <a:ea typeface="微软雅黑" panose="020B0503020204020204" pitchFamily="34" charset="-122"/>
              </a:defRPr>
            </a:lvl5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zh-CN" altLang="en-US" dirty="0"/>
          </a:p>
        </p:txBody>
      </p:sp>
      <p:sp>
        <p:nvSpPr>
          <p:cNvPr id="16" name="内容占位符 2"/>
          <p:cNvSpPr>
            <a:spLocks noGrp="1"/>
          </p:cNvSpPr>
          <p:nvPr>
            <p:ph idx="12"/>
          </p:nvPr>
        </p:nvSpPr>
        <p:spPr>
          <a:xfrm>
            <a:off x="4685577" y="1792507"/>
            <a:ext cx="2806108" cy="4608294"/>
          </a:xfrm>
        </p:spPr>
        <p:txBody>
          <a:bodyPr>
            <a:normAutofit/>
          </a:bodyPr>
          <a:lstStyle>
            <a:lvl1pPr marL="228600" indent="-228600">
              <a:buSzPct val="120000"/>
              <a:buFontTx/>
              <a:buBlip>
                <a:blip r:embed="rId3"/>
              </a:buBlip>
              <a:defRPr sz="2000">
                <a:solidFill>
                  <a:schemeClr val="tx1">
                    <a:lumMod val="85000"/>
                    <a:lumOff val="15000"/>
                  </a:schemeClr>
                </a:solidFill>
                <a:latin typeface="微软雅黑" panose="020B0503020204020204" pitchFamily="34" charset="-122"/>
                <a:ea typeface="微软雅黑" panose="020B0503020204020204" pitchFamily="34" charset="-122"/>
              </a:defRPr>
            </a:lvl1pPr>
            <a:lvl2pPr marL="685800" indent="-228600">
              <a:buSzPct val="120000"/>
              <a:buFontTx/>
              <a:buBlip>
                <a:blip r:embed="rId4"/>
              </a:buBlip>
              <a:defRPr sz="1800">
                <a:solidFill>
                  <a:schemeClr val="tx1">
                    <a:lumMod val="85000"/>
                    <a:lumOff val="15000"/>
                  </a:schemeClr>
                </a:solidFill>
                <a:latin typeface="微软雅黑" panose="020B0503020204020204" pitchFamily="34" charset="-122"/>
                <a:ea typeface="微软雅黑" panose="020B0503020204020204" pitchFamily="34" charset="-122"/>
              </a:defRPr>
            </a:lvl2pPr>
            <a:lvl3pPr marL="1143000" indent="-228600">
              <a:buSzPct val="120000"/>
              <a:buFontTx/>
              <a:buBlip>
                <a:blip r:embed="rId5"/>
              </a:buBlip>
              <a:defRPr sz="1600">
                <a:solidFill>
                  <a:schemeClr val="tx1">
                    <a:lumMod val="85000"/>
                    <a:lumOff val="15000"/>
                  </a:schemeClr>
                </a:solidFill>
                <a:latin typeface="微软雅黑" panose="020B0503020204020204" pitchFamily="34" charset="-122"/>
                <a:ea typeface="微软雅黑" panose="020B0503020204020204" pitchFamily="34" charset="-122"/>
              </a:defRPr>
            </a:lvl3pPr>
            <a:lvl4pPr marL="1714500" indent="-342900">
              <a:buFont typeface="+mj-ea"/>
              <a:buAutoNum type="circleNumDbPlain"/>
              <a:defRPr sz="1400">
                <a:solidFill>
                  <a:schemeClr val="tx1">
                    <a:lumMod val="85000"/>
                    <a:lumOff val="15000"/>
                  </a:schemeClr>
                </a:solidFill>
                <a:latin typeface="微软雅黑" panose="020B0503020204020204" pitchFamily="34" charset="-122"/>
                <a:ea typeface="微软雅黑" panose="020B0503020204020204" pitchFamily="34" charset="-122"/>
              </a:defRPr>
            </a:lvl4pPr>
            <a:lvl5pPr>
              <a:defRPr sz="1400">
                <a:solidFill>
                  <a:schemeClr val="tx1">
                    <a:lumMod val="85000"/>
                    <a:lumOff val="15000"/>
                  </a:schemeClr>
                </a:solidFill>
                <a:latin typeface="微软雅黑" panose="020B0503020204020204" pitchFamily="34" charset="-122"/>
                <a:ea typeface="微软雅黑" panose="020B0503020204020204" pitchFamily="34" charset="-122"/>
              </a:defRPr>
            </a:lvl5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zh-CN" altLang="en-US" dirty="0"/>
          </a:p>
        </p:txBody>
      </p:sp>
      <p:sp>
        <p:nvSpPr>
          <p:cNvPr id="18" name="内容占位符 2"/>
          <p:cNvSpPr>
            <a:spLocks noGrp="1"/>
          </p:cNvSpPr>
          <p:nvPr>
            <p:ph idx="13"/>
          </p:nvPr>
        </p:nvSpPr>
        <p:spPr>
          <a:xfrm>
            <a:off x="7586122" y="1792506"/>
            <a:ext cx="2806108" cy="4608294"/>
          </a:xfrm>
        </p:spPr>
        <p:txBody>
          <a:bodyPr>
            <a:normAutofit/>
          </a:bodyPr>
          <a:lstStyle>
            <a:lvl1pPr marL="228600" indent="-228600">
              <a:buSzPct val="120000"/>
              <a:buFontTx/>
              <a:buBlip>
                <a:blip r:embed="rId3"/>
              </a:buBlip>
              <a:defRPr sz="2000">
                <a:solidFill>
                  <a:schemeClr val="tx1">
                    <a:lumMod val="85000"/>
                    <a:lumOff val="15000"/>
                  </a:schemeClr>
                </a:solidFill>
                <a:latin typeface="微软雅黑" panose="020B0503020204020204" pitchFamily="34" charset="-122"/>
                <a:ea typeface="微软雅黑" panose="020B0503020204020204" pitchFamily="34" charset="-122"/>
              </a:defRPr>
            </a:lvl1pPr>
            <a:lvl2pPr marL="685800" indent="-228600">
              <a:buSzPct val="120000"/>
              <a:buFontTx/>
              <a:buBlip>
                <a:blip r:embed="rId4"/>
              </a:buBlip>
              <a:defRPr sz="1800">
                <a:solidFill>
                  <a:schemeClr val="tx1">
                    <a:lumMod val="85000"/>
                    <a:lumOff val="15000"/>
                  </a:schemeClr>
                </a:solidFill>
                <a:latin typeface="微软雅黑" panose="020B0503020204020204" pitchFamily="34" charset="-122"/>
                <a:ea typeface="微软雅黑" panose="020B0503020204020204" pitchFamily="34" charset="-122"/>
              </a:defRPr>
            </a:lvl2pPr>
            <a:lvl3pPr marL="1143000" indent="-228600">
              <a:buSzPct val="120000"/>
              <a:buFontTx/>
              <a:buBlip>
                <a:blip r:embed="rId5"/>
              </a:buBlip>
              <a:defRPr sz="1600">
                <a:solidFill>
                  <a:schemeClr val="tx1">
                    <a:lumMod val="85000"/>
                    <a:lumOff val="15000"/>
                  </a:schemeClr>
                </a:solidFill>
                <a:latin typeface="微软雅黑" panose="020B0503020204020204" pitchFamily="34" charset="-122"/>
                <a:ea typeface="微软雅黑" panose="020B0503020204020204" pitchFamily="34" charset="-122"/>
              </a:defRPr>
            </a:lvl3pPr>
            <a:lvl4pPr marL="1714500" indent="-342900">
              <a:buFont typeface="+mj-ea"/>
              <a:buAutoNum type="circleNumDbPlain"/>
              <a:defRPr sz="1400">
                <a:solidFill>
                  <a:schemeClr val="tx1">
                    <a:lumMod val="85000"/>
                    <a:lumOff val="15000"/>
                  </a:schemeClr>
                </a:solidFill>
                <a:latin typeface="微软雅黑" panose="020B0503020204020204" pitchFamily="34" charset="-122"/>
                <a:ea typeface="微软雅黑" panose="020B0503020204020204" pitchFamily="34" charset="-122"/>
              </a:defRPr>
            </a:lvl4pPr>
            <a:lvl5pPr>
              <a:defRPr sz="1400">
                <a:solidFill>
                  <a:schemeClr val="tx1">
                    <a:lumMod val="85000"/>
                    <a:lumOff val="15000"/>
                  </a:schemeClr>
                </a:solidFill>
                <a:latin typeface="微软雅黑" panose="020B0503020204020204" pitchFamily="34" charset="-122"/>
                <a:ea typeface="微软雅黑" panose="020B0503020204020204" pitchFamily="34" charset="-122"/>
              </a:defRPr>
            </a:lvl5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zh-CN" altLang="en-US" dirty="0"/>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一张图片和内容">
    <p:bg>
      <p:bgPr>
        <a:blipFill dpi="0" rotWithShape="1">
          <a:blip r:embed="rId2">
            <a:lum/>
          </a:blip>
          <a:srcRect/>
          <a:stretch>
            <a:fillRect t="-5000" b="-5000"/>
          </a:stretch>
        </a:blipFill>
        <a:effectLst/>
      </p:bgPr>
    </p:bg>
    <p:spTree>
      <p:nvGrpSpPr>
        <p:cNvPr id="1" name=""/>
        <p:cNvGrpSpPr/>
        <p:nvPr/>
      </p:nvGrpSpPr>
      <p:grpSpPr>
        <a:xfrm>
          <a:off x="0" y="0"/>
          <a:ext cx="0" cy="0"/>
          <a:chOff x="0" y="0"/>
          <a:chExt cx="0" cy="0"/>
        </a:xfrm>
      </p:grpSpPr>
      <p:sp>
        <p:nvSpPr>
          <p:cNvPr id="6" name="内容占位符 2"/>
          <p:cNvSpPr>
            <a:spLocks noGrp="1"/>
          </p:cNvSpPr>
          <p:nvPr>
            <p:ph idx="17"/>
          </p:nvPr>
        </p:nvSpPr>
        <p:spPr>
          <a:xfrm>
            <a:off x="6096001" y="2046512"/>
            <a:ext cx="4978400" cy="3236687"/>
          </a:xfrm>
          <a:solidFill>
            <a:srgbClr val="3C3C3C"/>
          </a:solidFill>
          <a:ln w="63500">
            <a:noFill/>
            <a:miter lim="800000"/>
          </a:ln>
          <a:effectLst>
            <a:outerShdw blurRad="50800" dist="38100" dir="5400000" algn="t" rotWithShape="0">
              <a:prstClr val="black">
                <a:alpha val="40000"/>
              </a:prstClr>
            </a:outerShdw>
          </a:effectLst>
        </p:spPr>
        <p:txBody>
          <a:bodyPr>
            <a:normAutofit/>
          </a:bodyPr>
          <a:lstStyle>
            <a:lvl1pPr marL="228600" indent="-228600">
              <a:buSzPct val="120000"/>
              <a:buFontTx/>
              <a:buBlip>
                <a:blip r:embed="rId3"/>
              </a:buBlip>
              <a:defRPr sz="2000">
                <a:solidFill>
                  <a:schemeClr val="bg1"/>
                </a:solidFill>
                <a:latin typeface="微软雅黑" panose="020B0503020204020204" pitchFamily="34" charset="-122"/>
                <a:ea typeface="微软雅黑" panose="020B0503020204020204" pitchFamily="34" charset="-122"/>
              </a:defRPr>
            </a:lvl1pPr>
            <a:lvl2pPr marL="685800" indent="-228600">
              <a:buSzPct val="120000"/>
              <a:buFontTx/>
              <a:buBlip>
                <a:blip r:embed="rId4"/>
              </a:buBlip>
              <a:defRPr sz="1800">
                <a:solidFill>
                  <a:schemeClr val="bg1"/>
                </a:solidFill>
                <a:latin typeface="微软雅黑" panose="020B0503020204020204" pitchFamily="34" charset="-122"/>
                <a:ea typeface="微软雅黑" panose="020B0503020204020204" pitchFamily="34" charset="-122"/>
              </a:defRPr>
            </a:lvl2pPr>
            <a:lvl3pPr marL="1143000" indent="-228600">
              <a:buSzPct val="120000"/>
              <a:buFontTx/>
              <a:buBlip>
                <a:blip r:embed="rId5"/>
              </a:buBlip>
              <a:defRPr sz="1600">
                <a:solidFill>
                  <a:schemeClr val="bg1"/>
                </a:solidFill>
                <a:latin typeface="微软雅黑" panose="020B0503020204020204" pitchFamily="34" charset="-122"/>
                <a:ea typeface="微软雅黑" panose="020B0503020204020204" pitchFamily="34" charset="-122"/>
              </a:defRPr>
            </a:lvl3pPr>
            <a:lvl4pPr marL="1714500" indent="-342900">
              <a:buFont typeface="+mj-ea"/>
              <a:buAutoNum type="circleNumDbPlain"/>
              <a:defRPr sz="1400">
                <a:solidFill>
                  <a:schemeClr val="bg1"/>
                </a:solidFill>
                <a:latin typeface="微软雅黑" panose="020B0503020204020204" pitchFamily="34" charset="-122"/>
                <a:ea typeface="微软雅黑" panose="020B0503020204020204" pitchFamily="34" charset="-122"/>
              </a:defRPr>
            </a:lvl4pPr>
            <a:lvl5pPr>
              <a:defRPr sz="1400">
                <a:solidFill>
                  <a:schemeClr val="bg1"/>
                </a:solidFill>
                <a:latin typeface="微软雅黑" panose="020B0503020204020204" pitchFamily="34" charset="-122"/>
                <a:ea typeface="微软雅黑" panose="020B0503020204020204" pitchFamily="34" charset="-122"/>
              </a:defRPr>
            </a:lvl5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zh-CN" altLang="en-US" dirty="0"/>
          </a:p>
        </p:txBody>
      </p:sp>
      <p:sp>
        <p:nvSpPr>
          <p:cNvPr id="8" name="图片占位符 7"/>
          <p:cNvSpPr>
            <a:spLocks noGrp="1"/>
          </p:cNvSpPr>
          <p:nvPr>
            <p:ph type="pic" sz="quarter" idx="10" hasCustomPrompt="1"/>
          </p:nvPr>
        </p:nvSpPr>
        <p:spPr>
          <a:xfrm>
            <a:off x="1129553" y="2046512"/>
            <a:ext cx="4966447" cy="3236687"/>
          </a:xfrm>
          <a:solidFill>
            <a:schemeClr val="bg1"/>
          </a:solidFill>
          <a:ln w="31750">
            <a:noFill/>
            <a:miter lim="800000"/>
          </a:ln>
          <a:effectLst>
            <a:outerShdw blurRad="50800" dist="38100" dir="8100000" algn="tr" rotWithShape="0">
              <a:prstClr val="black">
                <a:alpha val="40000"/>
              </a:prstClr>
            </a:outerShdw>
          </a:effectLst>
        </p:spPr>
        <p:txBody>
          <a:bodyPr anchor="ctr">
            <a:normAutofit/>
          </a:bodyPr>
          <a:lstStyle>
            <a:lvl1pPr algn="ctr">
              <a:defRPr sz="2000">
                <a:solidFill>
                  <a:srgbClr val="3C3C3C"/>
                </a:solidFill>
                <a:latin typeface="微软雅黑" panose="020B0503020204020204" pitchFamily="34" charset="-122"/>
                <a:ea typeface="微软雅黑" panose="020B0503020204020204" pitchFamily="34" charset="-122"/>
              </a:defRPr>
            </a:lvl1pPr>
          </a:lstStyle>
          <a:p>
            <a:r>
              <a:rPr lang="zh-CN" altLang="en-US" dirty="0"/>
              <a:t>单击添加图片</a:t>
            </a:r>
          </a:p>
        </p:txBody>
      </p:sp>
      <p:sp>
        <p:nvSpPr>
          <p:cNvPr id="7" name="标题 1"/>
          <p:cNvSpPr>
            <a:spLocks noGrp="1"/>
          </p:cNvSpPr>
          <p:nvPr>
            <p:ph type="title"/>
          </p:nvPr>
        </p:nvSpPr>
        <p:spPr>
          <a:xfrm>
            <a:off x="1129553" y="377895"/>
            <a:ext cx="9944847" cy="792000"/>
          </a:xfrm>
        </p:spPr>
        <p:txBody>
          <a:bodyPr/>
          <a:lstStyle>
            <a:lvl1pPr algn="ctr">
              <a:defRPr b="1">
                <a:solidFill>
                  <a:schemeClr val="tx1">
                    <a:lumMod val="85000"/>
                    <a:lumOff val="15000"/>
                  </a:schemeClr>
                </a:solidFill>
                <a:latin typeface="微软雅黑" panose="020B0503020204020204" pitchFamily="34" charset="-122"/>
                <a:ea typeface="微软雅黑" panose="020B0503020204020204" pitchFamily="34" charset="-122"/>
              </a:defRPr>
            </a:lvl1pPr>
          </a:lstStyle>
          <a:p>
            <a:r>
              <a:rPr lang="zh-CN" altLang="en-US"/>
              <a:t>单击此处编辑母版标题样式</a:t>
            </a:r>
            <a:endParaRPr lang="zh-CN" altLang="en-US" dirty="0"/>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两张图片和内容">
    <p:bg>
      <p:bgPr>
        <a:blipFill dpi="0" rotWithShape="1">
          <a:blip r:embed="rId2">
            <a:lum/>
          </a:blip>
          <a:srcRect/>
          <a:stretch>
            <a:fillRect t="-5000" b="-5000"/>
          </a:stretch>
        </a:blipFill>
        <a:effectLst/>
      </p:bgPr>
    </p:bg>
    <p:spTree>
      <p:nvGrpSpPr>
        <p:cNvPr id="1" name=""/>
        <p:cNvGrpSpPr/>
        <p:nvPr/>
      </p:nvGrpSpPr>
      <p:grpSpPr>
        <a:xfrm>
          <a:off x="0" y="0"/>
          <a:ext cx="0" cy="0"/>
          <a:chOff x="0" y="0"/>
          <a:chExt cx="0" cy="0"/>
        </a:xfrm>
      </p:grpSpPr>
      <p:sp>
        <p:nvSpPr>
          <p:cNvPr id="11" name="图片占位符 7"/>
          <p:cNvSpPr>
            <a:spLocks noGrp="1"/>
          </p:cNvSpPr>
          <p:nvPr>
            <p:ph type="pic" sz="quarter" idx="15" hasCustomPrompt="1"/>
          </p:nvPr>
        </p:nvSpPr>
        <p:spPr>
          <a:xfrm>
            <a:off x="1404602" y="1291771"/>
            <a:ext cx="4552947" cy="3168030"/>
          </a:xfrm>
          <a:solidFill>
            <a:schemeClr val="bg1"/>
          </a:solidFill>
          <a:ln w="31750">
            <a:noFill/>
            <a:miter lim="800000"/>
          </a:ln>
          <a:effectLst>
            <a:outerShdw blurRad="50800" dist="38100" dir="8100000" algn="tr" rotWithShape="0">
              <a:prstClr val="black">
                <a:alpha val="40000"/>
              </a:prstClr>
            </a:outerShdw>
          </a:effectLst>
        </p:spPr>
        <p:txBody>
          <a:bodyPr anchor="ctr">
            <a:normAutofit/>
          </a:bodyPr>
          <a:lstStyle>
            <a:lvl1pPr algn="ctr">
              <a:defRPr sz="2000">
                <a:solidFill>
                  <a:srgbClr val="3C3C3C"/>
                </a:solidFill>
                <a:latin typeface="微软雅黑" panose="020B0503020204020204" pitchFamily="34" charset="-122"/>
                <a:ea typeface="微软雅黑" panose="020B0503020204020204" pitchFamily="34" charset="-122"/>
              </a:defRPr>
            </a:lvl1pPr>
          </a:lstStyle>
          <a:p>
            <a:r>
              <a:rPr lang="zh-CN" altLang="en-US" dirty="0"/>
              <a:t>单击添加图片</a:t>
            </a:r>
          </a:p>
        </p:txBody>
      </p:sp>
      <p:sp>
        <p:nvSpPr>
          <p:cNvPr id="13" name="图片占位符 7"/>
          <p:cNvSpPr>
            <a:spLocks noGrp="1"/>
          </p:cNvSpPr>
          <p:nvPr>
            <p:ph type="pic" sz="quarter" idx="16" hasCustomPrompt="1"/>
          </p:nvPr>
        </p:nvSpPr>
        <p:spPr>
          <a:xfrm>
            <a:off x="6229353" y="1291771"/>
            <a:ext cx="4552947" cy="3168030"/>
          </a:xfrm>
          <a:solidFill>
            <a:schemeClr val="bg1"/>
          </a:solidFill>
          <a:ln w="31750">
            <a:noFill/>
            <a:miter lim="800000"/>
          </a:ln>
          <a:effectLst>
            <a:outerShdw blurRad="50800" dist="38100" dir="8100000" algn="tr" rotWithShape="0">
              <a:prstClr val="black">
                <a:alpha val="40000"/>
              </a:prstClr>
            </a:outerShdw>
          </a:effectLst>
        </p:spPr>
        <p:txBody>
          <a:bodyPr anchor="ctr">
            <a:normAutofit/>
          </a:bodyPr>
          <a:lstStyle>
            <a:lvl1pPr algn="ctr">
              <a:defRPr sz="2000">
                <a:solidFill>
                  <a:srgbClr val="3C3C3C"/>
                </a:solidFill>
                <a:latin typeface="微软雅黑" panose="020B0503020204020204" pitchFamily="34" charset="-122"/>
                <a:ea typeface="微软雅黑" panose="020B0503020204020204" pitchFamily="34" charset="-122"/>
              </a:defRPr>
            </a:lvl1pPr>
          </a:lstStyle>
          <a:p>
            <a:r>
              <a:rPr lang="zh-CN" altLang="en-US" dirty="0"/>
              <a:t>单击添加图片</a:t>
            </a:r>
          </a:p>
        </p:txBody>
      </p:sp>
      <p:sp>
        <p:nvSpPr>
          <p:cNvPr id="17" name="内容占位符 2"/>
          <p:cNvSpPr>
            <a:spLocks noGrp="1"/>
          </p:cNvSpPr>
          <p:nvPr>
            <p:ph idx="17"/>
          </p:nvPr>
        </p:nvSpPr>
        <p:spPr>
          <a:xfrm>
            <a:off x="1404602" y="4459802"/>
            <a:ext cx="4552947" cy="1883848"/>
          </a:xfrm>
          <a:solidFill>
            <a:srgbClr val="3C3C3C"/>
          </a:solidFill>
          <a:ln w="63500">
            <a:noFill/>
            <a:miter lim="800000"/>
          </a:ln>
          <a:effectLst>
            <a:outerShdw blurRad="50800" dist="38100" dir="8100000" algn="tr" rotWithShape="0">
              <a:prstClr val="black">
                <a:alpha val="40000"/>
              </a:prstClr>
            </a:outerShdw>
          </a:effectLst>
        </p:spPr>
        <p:txBody>
          <a:bodyPr>
            <a:normAutofit/>
          </a:bodyPr>
          <a:lstStyle>
            <a:lvl1pPr marL="228600" indent="-228600">
              <a:buSzPct val="120000"/>
              <a:buFontTx/>
              <a:buBlip>
                <a:blip r:embed="rId3"/>
              </a:buBlip>
              <a:defRPr sz="2000">
                <a:solidFill>
                  <a:schemeClr val="bg1"/>
                </a:solidFill>
                <a:latin typeface="微软雅黑" panose="020B0503020204020204" pitchFamily="34" charset="-122"/>
                <a:ea typeface="微软雅黑" panose="020B0503020204020204" pitchFamily="34" charset="-122"/>
              </a:defRPr>
            </a:lvl1pPr>
            <a:lvl2pPr marL="685800" indent="-228600">
              <a:buSzPct val="120000"/>
              <a:buFontTx/>
              <a:buBlip>
                <a:blip r:embed="rId4"/>
              </a:buBlip>
              <a:defRPr sz="1800">
                <a:solidFill>
                  <a:schemeClr val="bg1"/>
                </a:solidFill>
                <a:latin typeface="微软雅黑" panose="020B0503020204020204" pitchFamily="34" charset="-122"/>
                <a:ea typeface="微软雅黑" panose="020B0503020204020204" pitchFamily="34" charset="-122"/>
              </a:defRPr>
            </a:lvl2pPr>
            <a:lvl3pPr marL="1143000" indent="-228600">
              <a:buSzPct val="120000"/>
              <a:buFontTx/>
              <a:buBlip>
                <a:blip r:embed="rId5"/>
              </a:buBlip>
              <a:defRPr sz="1600">
                <a:solidFill>
                  <a:schemeClr val="bg1"/>
                </a:solidFill>
                <a:latin typeface="微软雅黑" panose="020B0503020204020204" pitchFamily="34" charset="-122"/>
                <a:ea typeface="微软雅黑" panose="020B0503020204020204" pitchFamily="34" charset="-122"/>
              </a:defRPr>
            </a:lvl3pPr>
            <a:lvl4pPr marL="1714500" indent="-342900">
              <a:buFont typeface="+mj-ea"/>
              <a:buAutoNum type="circleNumDbPlain"/>
              <a:defRPr sz="1400">
                <a:solidFill>
                  <a:schemeClr val="bg1"/>
                </a:solidFill>
                <a:latin typeface="微软雅黑" panose="020B0503020204020204" pitchFamily="34" charset="-122"/>
                <a:ea typeface="微软雅黑" panose="020B0503020204020204" pitchFamily="34" charset="-122"/>
              </a:defRPr>
            </a:lvl4pPr>
            <a:lvl5pPr>
              <a:defRPr sz="1400">
                <a:solidFill>
                  <a:schemeClr val="bg1"/>
                </a:solidFill>
                <a:latin typeface="微软雅黑" panose="020B0503020204020204" pitchFamily="34" charset="-122"/>
                <a:ea typeface="微软雅黑" panose="020B0503020204020204" pitchFamily="34" charset="-122"/>
              </a:defRPr>
            </a:lvl5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zh-CN" altLang="en-US" dirty="0"/>
          </a:p>
        </p:txBody>
      </p:sp>
      <p:sp>
        <p:nvSpPr>
          <p:cNvPr id="22" name="内容占位符 2"/>
          <p:cNvSpPr>
            <a:spLocks noGrp="1"/>
          </p:cNvSpPr>
          <p:nvPr>
            <p:ph idx="18"/>
          </p:nvPr>
        </p:nvSpPr>
        <p:spPr>
          <a:xfrm>
            <a:off x="6229353" y="4459802"/>
            <a:ext cx="4552947" cy="1883848"/>
          </a:xfrm>
          <a:solidFill>
            <a:srgbClr val="3C3C3C"/>
          </a:solidFill>
          <a:ln w="63500">
            <a:noFill/>
            <a:miter lim="800000"/>
          </a:ln>
          <a:effectLst>
            <a:outerShdw blurRad="50800" dist="38100" dir="8100000" algn="tr" rotWithShape="0">
              <a:prstClr val="black">
                <a:alpha val="40000"/>
              </a:prstClr>
            </a:outerShdw>
          </a:effectLst>
        </p:spPr>
        <p:txBody>
          <a:bodyPr>
            <a:normAutofit/>
          </a:bodyPr>
          <a:lstStyle>
            <a:lvl1pPr marL="228600" indent="-228600">
              <a:buSzPct val="120000"/>
              <a:buFontTx/>
              <a:buBlip>
                <a:blip r:embed="rId3"/>
              </a:buBlip>
              <a:defRPr sz="2000">
                <a:solidFill>
                  <a:schemeClr val="bg1"/>
                </a:solidFill>
                <a:latin typeface="微软雅黑" panose="020B0503020204020204" pitchFamily="34" charset="-122"/>
                <a:ea typeface="微软雅黑" panose="020B0503020204020204" pitchFamily="34" charset="-122"/>
              </a:defRPr>
            </a:lvl1pPr>
            <a:lvl2pPr marL="685800" indent="-228600">
              <a:buSzPct val="120000"/>
              <a:buFontTx/>
              <a:buBlip>
                <a:blip r:embed="rId4"/>
              </a:buBlip>
              <a:defRPr sz="1800">
                <a:solidFill>
                  <a:schemeClr val="bg1"/>
                </a:solidFill>
                <a:latin typeface="微软雅黑" panose="020B0503020204020204" pitchFamily="34" charset="-122"/>
                <a:ea typeface="微软雅黑" panose="020B0503020204020204" pitchFamily="34" charset="-122"/>
              </a:defRPr>
            </a:lvl2pPr>
            <a:lvl3pPr marL="1143000" indent="-228600">
              <a:buSzPct val="120000"/>
              <a:buFontTx/>
              <a:buBlip>
                <a:blip r:embed="rId5"/>
              </a:buBlip>
              <a:defRPr sz="1600">
                <a:solidFill>
                  <a:schemeClr val="bg1"/>
                </a:solidFill>
                <a:latin typeface="微软雅黑" panose="020B0503020204020204" pitchFamily="34" charset="-122"/>
                <a:ea typeface="微软雅黑" panose="020B0503020204020204" pitchFamily="34" charset="-122"/>
              </a:defRPr>
            </a:lvl3pPr>
            <a:lvl4pPr marL="1714500" indent="-342900">
              <a:buFont typeface="+mj-ea"/>
              <a:buAutoNum type="circleNumDbPlain"/>
              <a:defRPr sz="1400">
                <a:solidFill>
                  <a:schemeClr val="bg1"/>
                </a:solidFill>
                <a:latin typeface="微软雅黑" panose="020B0503020204020204" pitchFamily="34" charset="-122"/>
                <a:ea typeface="微软雅黑" panose="020B0503020204020204" pitchFamily="34" charset="-122"/>
              </a:defRPr>
            </a:lvl4pPr>
            <a:lvl5pPr>
              <a:defRPr sz="1400">
                <a:solidFill>
                  <a:schemeClr val="bg1"/>
                </a:solidFill>
                <a:latin typeface="微软雅黑" panose="020B0503020204020204" pitchFamily="34" charset="-122"/>
                <a:ea typeface="微软雅黑" panose="020B0503020204020204" pitchFamily="34" charset="-122"/>
              </a:defRPr>
            </a:lvl5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zh-CN" altLang="en-US" dirty="0"/>
          </a:p>
        </p:txBody>
      </p:sp>
      <p:sp>
        <p:nvSpPr>
          <p:cNvPr id="7" name="标题 1"/>
          <p:cNvSpPr>
            <a:spLocks noGrp="1"/>
          </p:cNvSpPr>
          <p:nvPr>
            <p:ph type="title"/>
          </p:nvPr>
        </p:nvSpPr>
        <p:spPr>
          <a:xfrm>
            <a:off x="1404602" y="377895"/>
            <a:ext cx="9377698" cy="792000"/>
          </a:xfrm>
        </p:spPr>
        <p:txBody>
          <a:bodyPr/>
          <a:lstStyle>
            <a:lvl1pPr algn="ctr">
              <a:defRPr b="1">
                <a:solidFill>
                  <a:schemeClr val="tx1">
                    <a:lumMod val="85000"/>
                    <a:lumOff val="15000"/>
                  </a:schemeClr>
                </a:solidFill>
                <a:latin typeface="微软雅黑" panose="020B0503020204020204" pitchFamily="34" charset="-122"/>
                <a:ea typeface="微软雅黑" panose="020B0503020204020204" pitchFamily="34" charset="-122"/>
              </a:defRPr>
            </a:lvl1pPr>
          </a:lstStyle>
          <a:p>
            <a:r>
              <a:rPr lang="zh-CN" altLang="en-US"/>
              <a:t>单击此处编辑母版标题样式</a:t>
            </a:r>
            <a:endParaRPr lang="zh-CN" altLang="en-US" dirty="0"/>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三张图片和内容">
    <p:bg>
      <p:bgPr>
        <a:blipFill dpi="0" rotWithShape="1">
          <a:blip r:embed="rId2">
            <a:lum/>
          </a:blip>
          <a:srcRect/>
          <a:stretch>
            <a:fillRect l="-1000" t="-5000" b="-5000"/>
          </a:stretch>
        </a:blipFill>
        <a:effectLst/>
      </p:bgPr>
    </p:bg>
    <p:spTree>
      <p:nvGrpSpPr>
        <p:cNvPr id="1" name=""/>
        <p:cNvGrpSpPr/>
        <p:nvPr/>
      </p:nvGrpSpPr>
      <p:grpSpPr>
        <a:xfrm>
          <a:off x="0" y="0"/>
          <a:ext cx="0" cy="0"/>
          <a:chOff x="0" y="0"/>
          <a:chExt cx="0" cy="0"/>
        </a:xfrm>
      </p:grpSpPr>
      <p:sp>
        <p:nvSpPr>
          <p:cNvPr id="11" name="图片占位符 7"/>
          <p:cNvSpPr>
            <a:spLocks noGrp="1"/>
          </p:cNvSpPr>
          <p:nvPr>
            <p:ph type="pic" sz="quarter" idx="18" hasCustomPrompt="1"/>
          </p:nvPr>
        </p:nvSpPr>
        <p:spPr>
          <a:xfrm>
            <a:off x="1156953" y="1277258"/>
            <a:ext cx="3148348" cy="3145730"/>
          </a:xfrm>
          <a:solidFill>
            <a:schemeClr val="bg1"/>
          </a:solidFill>
          <a:ln w="31750">
            <a:noFill/>
            <a:miter lim="800000"/>
          </a:ln>
          <a:effectLst>
            <a:outerShdw blurRad="50800" dist="38100" dir="8100000" algn="tr" rotWithShape="0">
              <a:prstClr val="black">
                <a:alpha val="40000"/>
              </a:prstClr>
            </a:outerShdw>
          </a:effectLst>
        </p:spPr>
        <p:txBody>
          <a:bodyPr anchor="ctr">
            <a:normAutofit/>
          </a:bodyPr>
          <a:lstStyle>
            <a:lvl1pPr algn="ctr">
              <a:defRPr sz="2000">
                <a:solidFill>
                  <a:srgbClr val="3C3C3C"/>
                </a:solidFill>
                <a:latin typeface="微软雅黑" panose="020B0503020204020204" pitchFamily="34" charset="-122"/>
                <a:ea typeface="微软雅黑" panose="020B0503020204020204" pitchFamily="34" charset="-122"/>
              </a:defRPr>
            </a:lvl1pPr>
          </a:lstStyle>
          <a:p>
            <a:r>
              <a:rPr lang="zh-CN" altLang="en-US" dirty="0"/>
              <a:t>单击添加图片</a:t>
            </a:r>
          </a:p>
        </p:txBody>
      </p:sp>
      <p:sp>
        <p:nvSpPr>
          <p:cNvPr id="14" name="图片占位符 7"/>
          <p:cNvSpPr>
            <a:spLocks noGrp="1"/>
          </p:cNvSpPr>
          <p:nvPr>
            <p:ph type="pic" sz="quarter" idx="19" hasCustomPrompt="1"/>
          </p:nvPr>
        </p:nvSpPr>
        <p:spPr>
          <a:xfrm>
            <a:off x="4505830" y="1277258"/>
            <a:ext cx="3148348" cy="3145730"/>
          </a:xfrm>
          <a:solidFill>
            <a:schemeClr val="bg1"/>
          </a:solidFill>
          <a:ln w="31750">
            <a:noFill/>
            <a:miter lim="800000"/>
          </a:ln>
          <a:effectLst>
            <a:outerShdw blurRad="50800" dist="38100" dir="8100000" algn="tr" rotWithShape="0">
              <a:prstClr val="black">
                <a:alpha val="40000"/>
              </a:prstClr>
            </a:outerShdw>
          </a:effectLst>
        </p:spPr>
        <p:txBody>
          <a:bodyPr anchor="ctr">
            <a:normAutofit/>
          </a:bodyPr>
          <a:lstStyle>
            <a:lvl1pPr algn="ctr">
              <a:defRPr sz="2000">
                <a:solidFill>
                  <a:srgbClr val="3C3C3C"/>
                </a:solidFill>
                <a:latin typeface="微软雅黑" panose="020B0503020204020204" pitchFamily="34" charset="-122"/>
                <a:ea typeface="微软雅黑" panose="020B0503020204020204" pitchFamily="34" charset="-122"/>
              </a:defRPr>
            </a:lvl1pPr>
          </a:lstStyle>
          <a:p>
            <a:r>
              <a:rPr lang="zh-CN" altLang="en-US" dirty="0"/>
              <a:t>单击添加图片</a:t>
            </a:r>
          </a:p>
        </p:txBody>
      </p:sp>
      <p:sp>
        <p:nvSpPr>
          <p:cNvPr id="17" name="图片占位符 7"/>
          <p:cNvSpPr>
            <a:spLocks noGrp="1"/>
          </p:cNvSpPr>
          <p:nvPr>
            <p:ph type="pic" sz="quarter" idx="20" hasCustomPrompt="1"/>
          </p:nvPr>
        </p:nvSpPr>
        <p:spPr>
          <a:xfrm>
            <a:off x="7854707" y="1277257"/>
            <a:ext cx="3148348" cy="3145730"/>
          </a:xfrm>
          <a:solidFill>
            <a:schemeClr val="bg1"/>
          </a:solidFill>
          <a:ln w="31750">
            <a:noFill/>
            <a:miter lim="800000"/>
          </a:ln>
          <a:effectLst>
            <a:outerShdw blurRad="50800" dist="38100" dir="8100000" algn="tr" rotWithShape="0">
              <a:prstClr val="black">
                <a:alpha val="40000"/>
              </a:prstClr>
            </a:outerShdw>
          </a:effectLst>
        </p:spPr>
        <p:txBody>
          <a:bodyPr anchor="ctr">
            <a:normAutofit/>
          </a:bodyPr>
          <a:lstStyle>
            <a:lvl1pPr algn="ctr">
              <a:defRPr sz="2000">
                <a:solidFill>
                  <a:srgbClr val="3C3C3C"/>
                </a:solidFill>
                <a:latin typeface="微软雅黑" panose="020B0503020204020204" pitchFamily="34" charset="-122"/>
                <a:ea typeface="微软雅黑" panose="020B0503020204020204" pitchFamily="34" charset="-122"/>
              </a:defRPr>
            </a:lvl1pPr>
          </a:lstStyle>
          <a:p>
            <a:r>
              <a:rPr lang="zh-CN" altLang="en-US" dirty="0"/>
              <a:t>单击添加图片</a:t>
            </a:r>
          </a:p>
        </p:txBody>
      </p:sp>
      <p:sp>
        <p:nvSpPr>
          <p:cNvPr id="23" name="内容占位符 2"/>
          <p:cNvSpPr>
            <a:spLocks noGrp="1"/>
          </p:cNvSpPr>
          <p:nvPr>
            <p:ph idx="17"/>
          </p:nvPr>
        </p:nvSpPr>
        <p:spPr>
          <a:xfrm>
            <a:off x="1124187" y="4441387"/>
            <a:ext cx="3217625" cy="1883848"/>
          </a:xfrm>
          <a:solidFill>
            <a:srgbClr val="3C3C3C"/>
          </a:solidFill>
          <a:ln w="63500">
            <a:noFill/>
            <a:miter lim="800000"/>
          </a:ln>
          <a:effectLst>
            <a:outerShdw blurRad="50800" dist="38100" dir="8100000" algn="tr" rotWithShape="0">
              <a:prstClr val="black">
                <a:alpha val="40000"/>
              </a:prstClr>
            </a:outerShdw>
          </a:effectLst>
        </p:spPr>
        <p:txBody>
          <a:bodyPr>
            <a:normAutofit/>
          </a:bodyPr>
          <a:lstStyle>
            <a:lvl1pPr marL="228600" indent="-228600">
              <a:buSzPct val="120000"/>
              <a:buFontTx/>
              <a:buBlip>
                <a:blip r:embed="rId3"/>
              </a:buBlip>
              <a:defRPr sz="2000">
                <a:solidFill>
                  <a:schemeClr val="bg1"/>
                </a:solidFill>
                <a:latin typeface="微软雅黑" panose="020B0503020204020204" pitchFamily="34" charset="-122"/>
                <a:ea typeface="微软雅黑" panose="020B0503020204020204" pitchFamily="34" charset="-122"/>
              </a:defRPr>
            </a:lvl1pPr>
            <a:lvl2pPr marL="685800" indent="-228600">
              <a:buSzPct val="120000"/>
              <a:buFontTx/>
              <a:buBlip>
                <a:blip r:embed="rId4"/>
              </a:buBlip>
              <a:defRPr sz="1800">
                <a:solidFill>
                  <a:schemeClr val="bg1"/>
                </a:solidFill>
                <a:latin typeface="微软雅黑" panose="020B0503020204020204" pitchFamily="34" charset="-122"/>
                <a:ea typeface="微软雅黑" panose="020B0503020204020204" pitchFamily="34" charset="-122"/>
              </a:defRPr>
            </a:lvl2pPr>
            <a:lvl3pPr marL="1143000" indent="-228600">
              <a:buSzPct val="120000"/>
              <a:buFontTx/>
              <a:buBlip>
                <a:blip r:embed="rId5"/>
              </a:buBlip>
              <a:defRPr sz="1600">
                <a:solidFill>
                  <a:schemeClr val="bg1"/>
                </a:solidFill>
                <a:latin typeface="微软雅黑" panose="020B0503020204020204" pitchFamily="34" charset="-122"/>
                <a:ea typeface="微软雅黑" panose="020B0503020204020204" pitchFamily="34" charset="-122"/>
              </a:defRPr>
            </a:lvl3pPr>
            <a:lvl4pPr marL="1714500" indent="-342900">
              <a:buFont typeface="+mj-ea"/>
              <a:buAutoNum type="circleNumDbPlain"/>
              <a:defRPr sz="1400">
                <a:solidFill>
                  <a:schemeClr val="bg1"/>
                </a:solidFill>
                <a:latin typeface="微软雅黑" panose="020B0503020204020204" pitchFamily="34" charset="-122"/>
                <a:ea typeface="微软雅黑" panose="020B0503020204020204" pitchFamily="34" charset="-122"/>
              </a:defRPr>
            </a:lvl4pPr>
            <a:lvl5pPr>
              <a:defRPr sz="1400">
                <a:solidFill>
                  <a:schemeClr val="bg1"/>
                </a:solidFill>
                <a:latin typeface="微软雅黑" panose="020B0503020204020204" pitchFamily="34" charset="-122"/>
                <a:ea typeface="微软雅黑" panose="020B0503020204020204" pitchFamily="34" charset="-122"/>
              </a:defRPr>
            </a:lvl5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zh-CN" altLang="en-US" dirty="0"/>
          </a:p>
        </p:txBody>
      </p:sp>
      <p:sp>
        <p:nvSpPr>
          <p:cNvPr id="24" name="内容占位符 2"/>
          <p:cNvSpPr>
            <a:spLocks noGrp="1"/>
          </p:cNvSpPr>
          <p:nvPr>
            <p:ph idx="21"/>
          </p:nvPr>
        </p:nvSpPr>
        <p:spPr>
          <a:xfrm>
            <a:off x="4467226" y="4441387"/>
            <a:ext cx="3219392" cy="1883848"/>
          </a:xfrm>
          <a:solidFill>
            <a:srgbClr val="3C3C3C"/>
          </a:solidFill>
          <a:ln w="63500">
            <a:noFill/>
            <a:miter lim="800000"/>
          </a:ln>
          <a:effectLst>
            <a:outerShdw blurRad="50800" dist="38100" dir="8100000" algn="tr" rotWithShape="0">
              <a:prstClr val="black">
                <a:alpha val="40000"/>
              </a:prstClr>
            </a:outerShdw>
          </a:effectLst>
        </p:spPr>
        <p:txBody>
          <a:bodyPr>
            <a:normAutofit/>
          </a:bodyPr>
          <a:lstStyle>
            <a:lvl1pPr marL="228600" indent="-228600">
              <a:buSzPct val="120000"/>
              <a:buFontTx/>
              <a:buBlip>
                <a:blip r:embed="rId3"/>
              </a:buBlip>
              <a:defRPr sz="2000">
                <a:solidFill>
                  <a:schemeClr val="bg1"/>
                </a:solidFill>
                <a:latin typeface="微软雅黑" panose="020B0503020204020204" pitchFamily="34" charset="-122"/>
                <a:ea typeface="微软雅黑" panose="020B0503020204020204" pitchFamily="34" charset="-122"/>
              </a:defRPr>
            </a:lvl1pPr>
            <a:lvl2pPr marL="685800" indent="-228600">
              <a:buSzPct val="120000"/>
              <a:buFontTx/>
              <a:buBlip>
                <a:blip r:embed="rId4"/>
              </a:buBlip>
              <a:defRPr sz="1800">
                <a:solidFill>
                  <a:schemeClr val="bg1"/>
                </a:solidFill>
                <a:latin typeface="微软雅黑" panose="020B0503020204020204" pitchFamily="34" charset="-122"/>
                <a:ea typeface="微软雅黑" panose="020B0503020204020204" pitchFamily="34" charset="-122"/>
              </a:defRPr>
            </a:lvl2pPr>
            <a:lvl3pPr marL="1143000" indent="-228600">
              <a:buSzPct val="120000"/>
              <a:buFontTx/>
              <a:buBlip>
                <a:blip r:embed="rId5"/>
              </a:buBlip>
              <a:defRPr sz="1600">
                <a:solidFill>
                  <a:schemeClr val="bg1"/>
                </a:solidFill>
                <a:latin typeface="微软雅黑" panose="020B0503020204020204" pitchFamily="34" charset="-122"/>
                <a:ea typeface="微软雅黑" panose="020B0503020204020204" pitchFamily="34" charset="-122"/>
              </a:defRPr>
            </a:lvl3pPr>
            <a:lvl4pPr marL="1714500" indent="-342900">
              <a:buFont typeface="+mj-ea"/>
              <a:buAutoNum type="circleNumDbPlain"/>
              <a:defRPr sz="1400">
                <a:solidFill>
                  <a:schemeClr val="bg1"/>
                </a:solidFill>
                <a:latin typeface="微软雅黑" panose="020B0503020204020204" pitchFamily="34" charset="-122"/>
                <a:ea typeface="微软雅黑" panose="020B0503020204020204" pitchFamily="34" charset="-122"/>
              </a:defRPr>
            </a:lvl4pPr>
            <a:lvl5pPr>
              <a:defRPr sz="1400">
                <a:solidFill>
                  <a:schemeClr val="bg1"/>
                </a:solidFill>
                <a:latin typeface="微软雅黑" panose="020B0503020204020204" pitchFamily="34" charset="-122"/>
                <a:ea typeface="微软雅黑" panose="020B0503020204020204" pitchFamily="34" charset="-122"/>
              </a:defRPr>
            </a:lvl5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zh-CN" altLang="en-US" dirty="0"/>
          </a:p>
        </p:txBody>
      </p:sp>
      <p:sp>
        <p:nvSpPr>
          <p:cNvPr id="25" name="内容占位符 2"/>
          <p:cNvSpPr>
            <a:spLocks noGrp="1"/>
          </p:cNvSpPr>
          <p:nvPr>
            <p:ph idx="22"/>
          </p:nvPr>
        </p:nvSpPr>
        <p:spPr>
          <a:xfrm>
            <a:off x="7812033" y="4441387"/>
            <a:ext cx="3223566" cy="1883848"/>
          </a:xfrm>
          <a:solidFill>
            <a:srgbClr val="3C3C3C"/>
          </a:solidFill>
          <a:ln w="63500">
            <a:noFill/>
            <a:miter lim="800000"/>
          </a:ln>
          <a:effectLst>
            <a:outerShdw blurRad="50800" dist="38100" dir="8100000" algn="tr" rotWithShape="0">
              <a:prstClr val="black">
                <a:alpha val="40000"/>
              </a:prstClr>
            </a:outerShdw>
          </a:effectLst>
        </p:spPr>
        <p:txBody>
          <a:bodyPr>
            <a:normAutofit/>
          </a:bodyPr>
          <a:lstStyle>
            <a:lvl1pPr marL="228600" indent="-228600">
              <a:buSzPct val="120000"/>
              <a:buFontTx/>
              <a:buBlip>
                <a:blip r:embed="rId3"/>
              </a:buBlip>
              <a:defRPr sz="2000">
                <a:solidFill>
                  <a:schemeClr val="bg1"/>
                </a:solidFill>
                <a:latin typeface="微软雅黑" panose="020B0503020204020204" pitchFamily="34" charset="-122"/>
                <a:ea typeface="微软雅黑" panose="020B0503020204020204" pitchFamily="34" charset="-122"/>
              </a:defRPr>
            </a:lvl1pPr>
            <a:lvl2pPr marL="685800" indent="-228600">
              <a:buSzPct val="120000"/>
              <a:buFontTx/>
              <a:buBlip>
                <a:blip r:embed="rId4"/>
              </a:buBlip>
              <a:defRPr sz="1800">
                <a:solidFill>
                  <a:schemeClr val="bg1"/>
                </a:solidFill>
                <a:latin typeface="微软雅黑" panose="020B0503020204020204" pitchFamily="34" charset="-122"/>
                <a:ea typeface="微软雅黑" panose="020B0503020204020204" pitchFamily="34" charset="-122"/>
              </a:defRPr>
            </a:lvl2pPr>
            <a:lvl3pPr marL="1143000" indent="-228600">
              <a:buSzPct val="120000"/>
              <a:buFontTx/>
              <a:buBlip>
                <a:blip r:embed="rId5"/>
              </a:buBlip>
              <a:defRPr sz="1600">
                <a:solidFill>
                  <a:schemeClr val="bg1"/>
                </a:solidFill>
                <a:latin typeface="微软雅黑" panose="020B0503020204020204" pitchFamily="34" charset="-122"/>
                <a:ea typeface="微软雅黑" panose="020B0503020204020204" pitchFamily="34" charset="-122"/>
              </a:defRPr>
            </a:lvl3pPr>
            <a:lvl4pPr marL="1714500" indent="-342900">
              <a:buFont typeface="+mj-ea"/>
              <a:buAutoNum type="circleNumDbPlain"/>
              <a:defRPr sz="1400">
                <a:solidFill>
                  <a:schemeClr val="bg1"/>
                </a:solidFill>
                <a:latin typeface="微软雅黑" panose="020B0503020204020204" pitchFamily="34" charset="-122"/>
                <a:ea typeface="微软雅黑" panose="020B0503020204020204" pitchFamily="34" charset="-122"/>
              </a:defRPr>
            </a:lvl4pPr>
            <a:lvl5pPr>
              <a:defRPr sz="1400">
                <a:solidFill>
                  <a:schemeClr val="bg1"/>
                </a:solidFill>
                <a:latin typeface="微软雅黑" panose="020B0503020204020204" pitchFamily="34" charset="-122"/>
                <a:ea typeface="微软雅黑" panose="020B0503020204020204" pitchFamily="34" charset="-122"/>
              </a:defRPr>
            </a:lvl5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zh-CN" altLang="en-US" dirty="0"/>
          </a:p>
        </p:txBody>
      </p:sp>
      <p:sp>
        <p:nvSpPr>
          <p:cNvPr id="9" name="标题 1"/>
          <p:cNvSpPr>
            <a:spLocks noGrp="1"/>
          </p:cNvSpPr>
          <p:nvPr>
            <p:ph type="title"/>
          </p:nvPr>
        </p:nvSpPr>
        <p:spPr>
          <a:xfrm>
            <a:off x="1156953" y="377895"/>
            <a:ext cx="9846102" cy="792000"/>
          </a:xfrm>
        </p:spPr>
        <p:txBody>
          <a:bodyPr/>
          <a:lstStyle>
            <a:lvl1pPr algn="ctr">
              <a:defRPr b="1">
                <a:solidFill>
                  <a:schemeClr val="tx1">
                    <a:lumMod val="85000"/>
                    <a:lumOff val="15000"/>
                  </a:schemeClr>
                </a:solidFill>
                <a:latin typeface="微软雅黑" panose="020B0503020204020204" pitchFamily="34" charset="-122"/>
                <a:ea typeface="微软雅黑" panose="020B0503020204020204" pitchFamily="34" charset="-122"/>
              </a:defRPr>
            </a:lvl1pPr>
          </a:lstStyle>
          <a:p>
            <a:r>
              <a:rPr lang="zh-CN" altLang="en-US"/>
              <a:t>单击此处编辑母版标题样式</a:t>
            </a:r>
            <a:endParaRPr lang="zh-CN" altLang="en-US" dirty="0"/>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仅标题">
    <p:bg>
      <p:bgPr>
        <a:blipFill dpi="0" rotWithShape="1">
          <a:blip r:embed="rId2">
            <a:lum/>
          </a:blip>
          <a:srcRect/>
          <a:stretch>
            <a:fillRect t="-5000" b="-5000"/>
          </a:stretch>
        </a:blipFill>
        <a:effectLst/>
      </p:bgPr>
    </p:bg>
    <p:spTree>
      <p:nvGrpSpPr>
        <p:cNvPr id="1" name=""/>
        <p:cNvGrpSpPr/>
        <p:nvPr/>
      </p:nvGrpSpPr>
      <p:grpSpPr>
        <a:xfrm>
          <a:off x="0" y="0"/>
          <a:ext cx="0" cy="0"/>
          <a:chOff x="0" y="0"/>
          <a:chExt cx="0" cy="0"/>
        </a:xfrm>
      </p:grpSpPr>
      <p:sp>
        <p:nvSpPr>
          <p:cNvPr id="4" name="标题 1"/>
          <p:cNvSpPr>
            <a:spLocks noGrp="1"/>
          </p:cNvSpPr>
          <p:nvPr>
            <p:ph type="title"/>
          </p:nvPr>
        </p:nvSpPr>
        <p:spPr>
          <a:xfrm>
            <a:off x="1785032" y="377895"/>
            <a:ext cx="8607198" cy="792000"/>
          </a:xfrm>
        </p:spPr>
        <p:txBody>
          <a:bodyPr/>
          <a:lstStyle>
            <a:lvl1pPr algn="ctr">
              <a:defRPr b="1">
                <a:solidFill>
                  <a:schemeClr val="tx1">
                    <a:lumMod val="85000"/>
                    <a:lumOff val="15000"/>
                  </a:schemeClr>
                </a:solidFill>
                <a:latin typeface="微软雅黑" panose="020B0503020204020204" pitchFamily="34" charset="-122"/>
                <a:ea typeface="微软雅黑" panose="020B0503020204020204" pitchFamily="34" charset="-122"/>
              </a:defRPr>
            </a:lvl1pPr>
          </a:lstStyle>
          <a:p>
            <a:r>
              <a:rPr lang="zh-CN" altLang="en-US"/>
              <a:t>单击此处编辑母版标题样式</a:t>
            </a:r>
            <a:endParaRPr lang="zh-CN" altLang="en-US" dirty="0"/>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结束页">
    <p:bg>
      <p:bgPr>
        <a:blipFill dpi="0" rotWithShape="1">
          <a:blip r:embed="rId2">
            <a:lum/>
          </a:blip>
          <a:srcRect/>
          <a:stretch>
            <a:fillRect t="-3000" b="-3000"/>
          </a:stretch>
        </a:blipFill>
        <a:effectLst/>
      </p:bgPr>
    </p:bg>
    <p:spTree>
      <p:nvGrpSpPr>
        <p:cNvPr id="1" name=""/>
        <p:cNvGrpSpPr/>
        <p:nvPr/>
      </p:nvGrpSpPr>
      <p:grpSpPr>
        <a:xfrm>
          <a:off x="0" y="0"/>
          <a:ext cx="0" cy="0"/>
          <a:chOff x="0" y="0"/>
          <a:chExt cx="0" cy="0"/>
        </a:xfrm>
      </p:grpSpPr>
      <p:sp>
        <p:nvSpPr>
          <p:cNvPr id="3" name="文本占位符 2"/>
          <p:cNvSpPr>
            <a:spLocks noGrp="1"/>
          </p:cNvSpPr>
          <p:nvPr>
            <p:ph type="body" sz="quarter" idx="10" hasCustomPrompt="1"/>
          </p:nvPr>
        </p:nvSpPr>
        <p:spPr>
          <a:xfrm>
            <a:off x="3474867" y="2872569"/>
            <a:ext cx="5260975" cy="1311128"/>
          </a:xfrm>
        </p:spPr>
        <p:txBody>
          <a:bodyPr anchor="ctr">
            <a:spAutoFit/>
          </a:bodyPr>
          <a:lstStyle>
            <a:lvl1pPr marL="0" indent="0" algn="ctr">
              <a:buNone/>
              <a:defRPr sz="8800" b="1">
                <a:solidFill>
                  <a:schemeClr val="tx1">
                    <a:lumMod val="85000"/>
                    <a:lumOff val="15000"/>
                  </a:schemeClr>
                </a:solidFill>
                <a:latin typeface="微软雅黑" panose="020B0503020204020204" pitchFamily="34" charset="-122"/>
                <a:ea typeface="微软雅黑" panose="020B0503020204020204" pitchFamily="34" charset="-122"/>
              </a:defRPr>
            </a:lvl1pPr>
          </a:lstStyle>
          <a:p>
            <a:pPr lvl="0"/>
            <a:r>
              <a:rPr lang="en-US" altLang="zh-CN" dirty="0"/>
              <a:t>THANKS</a:t>
            </a:r>
            <a:endParaRPr lang="zh-CN" altLang="en-US" dirty="0"/>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标题幻灯片">
    <p:bg>
      <p:bgPr>
        <a:blipFill dpi="0" rotWithShape="1">
          <a:blip r:embed="rId2">
            <a:lum/>
          </a:blip>
          <a:srcRect/>
          <a:stretch>
            <a:fillRect l="-1000" t="-4000" b="-4000"/>
          </a:stretch>
        </a:blipFill>
        <a:effectLst/>
      </p:bgPr>
    </p:bg>
    <p:spTree>
      <p:nvGrpSpPr>
        <p:cNvPr id="1" name=""/>
        <p:cNvGrpSpPr/>
        <p:nvPr/>
      </p:nvGrpSpPr>
      <p:grpSpPr>
        <a:xfrm>
          <a:off x="0" y="0"/>
          <a:ext cx="0" cy="0"/>
          <a:chOff x="0" y="0"/>
          <a:chExt cx="0" cy="0"/>
        </a:xfrm>
      </p:grpSpPr>
      <p:sp>
        <p:nvSpPr>
          <p:cNvPr id="2" name="标题 1"/>
          <p:cNvSpPr>
            <a:spLocks noGrp="1"/>
          </p:cNvSpPr>
          <p:nvPr>
            <p:ph type="ctrTitle"/>
          </p:nvPr>
        </p:nvSpPr>
        <p:spPr>
          <a:xfrm>
            <a:off x="5720764" y="2699657"/>
            <a:ext cx="6415314" cy="1147536"/>
          </a:xfrm>
          <a:solidFill>
            <a:schemeClr val="bg1"/>
          </a:solidFill>
          <a:effectLst>
            <a:outerShdw blurRad="50800" dist="63500" dir="5400000" algn="t" rotWithShape="0">
              <a:prstClr val="black"/>
            </a:outerShdw>
          </a:effectLst>
          <a:scene3d>
            <a:camera prst="orthographicFront"/>
            <a:lightRig rig="threePt" dir="t"/>
          </a:scene3d>
          <a:sp3d>
            <a:bevelT/>
          </a:sp3d>
        </p:spPr>
        <p:txBody>
          <a:bodyPr anchor="ctr">
            <a:noAutofit/>
          </a:bodyPr>
          <a:lstStyle>
            <a:lvl1pPr algn="l">
              <a:defRPr sz="5400" b="1">
                <a:solidFill>
                  <a:schemeClr val="tx1">
                    <a:lumMod val="85000"/>
                    <a:lumOff val="15000"/>
                  </a:schemeClr>
                </a:solidFill>
                <a:latin typeface="微软雅黑" panose="020B0503020204020204" pitchFamily="34" charset="-122"/>
                <a:ea typeface="微软雅黑" panose="020B0503020204020204" pitchFamily="34" charset="-122"/>
              </a:defRPr>
            </a:lvl1pPr>
          </a:lstStyle>
          <a:p>
            <a:r>
              <a:rPr lang="zh-CN" altLang="en-US"/>
              <a:t>单击此处编辑母版标题样式</a:t>
            </a:r>
            <a:endParaRPr lang="zh-CN" altLang="en-US" dirty="0"/>
          </a:p>
        </p:txBody>
      </p:sp>
      <p:sp>
        <p:nvSpPr>
          <p:cNvPr id="3" name="副标题 2"/>
          <p:cNvSpPr>
            <a:spLocks noGrp="1"/>
          </p:cNvSpPr>
          <p:nvPr>
            <p:ph type="subTitle" idx="1"/>
          </p:nvPr>
        </p:nvSpPr>
        <p:spPr>
          <a:xfrm>
            <a:off x="6359392" y="4056743"/>
            <a:ext cx="5776685" cy="508000"/>
          </a:xfrm>
          <a:solidFill>
            <a:schemeClr val="bg1"/>
          </a:solidFill>
          <a:effectLst>
            <a:outerShdw blurRad="50800" dist="63500" dir="5400000" algn="t" rotWithShape="0">
              <a:prstClr val="black"/>
            </a:outerShdw>
          </a:effectLst>
          <a:scene3d>
            <a:camera prst="orthographicFront"/>
            <a:lightRig rig="threePt" dir="t"/>
          </a:scene3d>
          <a:sp3d>
            <a:bevelT/>
          </a:sp3d>
        </p:spPr>
        <p:txBody>
          <a:bodyPr anchor="ctr">
            <a:normAutofit/>
          </a:bodyPr>
          <a:lstStyle>
            <a:lvl1pPr marL="0" indent="0" algn="l">
              <a:buNone/>
              <a:defRPr sz="2800">
                <a:solidFill>
                  <a:schemeClr val="tx1">
                    <a:lumMod val="85000"/>
                    <a:lumOff val="15000"/>
                  </a:schemeClr>
                </a:solidFill>
                <a:latin typeface="微软雅黑" panose="020B0503020204020204" pitchFamily="34" charset="-122"/>
                <a:ea typeface="微软雅黑" panose="020B0503020204020204" pitchFamily="34" charset="-122"/>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dirty="0"/>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标题和内容">
    <p:bg>
      <p:bgPr>
        <a:blipFill dpi="0" rotWithShape="1">
          <a:blip r:embed="rId2">
            <a:lum/>
          </a:blip>
          <a:srcRect/>
          <a:stretch>
            <a:fillRect t="-5000" b="-5000"/>
          </a:stretch>
        </a:blipFill>
        <a:effectLst/>
      </p:bgPr>
    </p:bg>
    <p:spTree>
      <p:nvGrpSpPr>
        <p:cNvPr id="1" name=""/>
        <p:cNvGrpSpPr/>
        <p:nvPr/>
      </p:nvGrpSpPr>
      <p:grpSpPr>
        <a:xfrm>
          <a:off x="0" y="0"/>
          <a:ext cx="0" cy="0"/>
          <a:chOff x="0" y="0"/>
          <a:chExt cx="0" cy="0"/>
        </a:xfrm>
      </p:grpSpPr>
      <p:sp>
        <p:nvSpPr>
          <p:cNvPr id="2" name="标题 1"/>
          <p:cNvSpPr>
            <a:spLocks noGrp="1"/>
          </p:cNvSpPr>
          <p:nvPr>
            <p:ph type="title"/>
          </p:nvPr>
        </p:nvSpPr>
        <p:spPr>
          <a:xfrm>
            <a:off x="1785032" y="377895"/>
            <a:ext cx="8607198" cy="792000"/>
          </a:xfrm>
        </p:spPr>
        <p:txBody>
          <a:bodyPr/>
          <a:lstStyle>
            <a:lvl1pPr algn="ctr">
              <a:defRPr b="1">
                <a:solidFill>
                  <a:schemeClr val="tx1">
                    <a:lumMod val="85000"/>
                    <a:lumOff val="15000"/>
                  </a:schemeClr>
                </a:solidFill>
                <a:latin typeface="微软雅黑" panose="020B0503020204020204" pitchFamily="34" charset="-122"/>
                <a:ea typeface="微软雅黑" panose="020B0503020204020204" pitchFamily="34" charset="-122"/>
              </a:defRPr>
            </a:lvl1pPr>
          </a:lstStyle>
          <a:p>
            <a:r>
              <a:rPr lang="zh-CN" altLang="en-US"/>
              <a:t>单击此处编辑母版标题样式</a:t>
            </a:r>
            <a:endParaRPr lang="zh-CN" altLang="en-US" dirty="0"/>
          </a:p>
        </p:txBody>
      </p:sp>
      <p:sp>
        <p:nvSpPr>
          <p:cNvPr id="5" name="内容占位符 2"/>
          <p:cNvSpPr>
            <a:spLocks noGrp="1"/>
          </p:cNvSpPr>
          <p:nvPr>
            <p:ph idx="10"/>
          </p:nvPr>
        </p:nvSpPr>
        <p:spPr>
          <a:xfrm>
            <a:off x="1785032" y="1582057"/>
            <a:ext cx="8632143" cy="4818744"/>
          </a:xfrm>
        </p:spPr>
        <p:txBody>
          <a:bodyPr/>
          <a:lstStyle>
            <a:lvl1pPr marL="228600" indent="-228600">
              <a:buSzPct val="120000"/>
              <a:buFontTx/>
              <a:buBlip>
                <a:blip r:embed="rId3"/>
              </a:buBlip>
              <a:defRPr sz="2600">
                <a:solidFill>
                  <a:schemeClr val="tx1">
                    <a:lumMod val="85000"/>
                    <a:lumOff val="15000"/>
                  </a:schemeClr>
                </a:solidFill>
                <a:latin typeface="微软雅黑" panose="020B0503020204020204" pitchFamily="34" charset="-122"/>
                <a:ea typeface="微软雅黑" panose="020B0503020204020204" pitchFamily="34" charset="-122"/>
              </a:defRPr>
            </a:lvl1pPr>
            <a:lvl2pPr marL="685800" indent="-228600">
              <a:buSzPct val="120000"/>
              <a:buFontTx/>
              <a:buBlip>
                <a:blip r:embed="rId4"/>
              </a:buBlip>
              <a:defRPr>
                <a:solidFill>
                  <a:schemeClr val="tx1">
                    <a:lumMod val="85000"/>
                    <a:lumOff val="15000"/>
                  </a:schemeClr>
                </a:solidFill>
                <a:latin typeface="微软雅黑" panose="020B0503020204020204" pitchFamily="34" charset="-122"/>
                <a:ea typeface="微软雅黑" panose="020B0503020204020204" pitchFamily="34" charset="-122"/>
              </a:defRPr>
            </a:lvl2pPr>
            <a:lvl3pPr marL="1143000" indent="-228600">
              <a:buSzPct val="120000"/>
              <a:buFontTx/>
              <a:buBlip>
                <a:blip r:embed="rId5"/>
              </a:buBlip>
              <a:defRPr>
                <a:solidFill>
                  <a:schemeClr val="tx1">
                    <a:lumMod val="85000"/>
                    <a:lumOff val="15000"/>
                  </a:schemeClr>
                </a:solidFill>
                <a:latin typeface="微软雅黑" panose="020B0503020204020204" pitchFamily="34" charset="-122"/>
                <a:ea typeface="微软雅黑" panose="020B0503020204020204" pitchFamily="34" charset="-122"/>
              </a:defRPr>
            </a:lvl3pPr>
            <a:lvl4pPr marL="1714500" indent="-342900">
              <a:buFont typeface="+mj-ea"/>
              <a:buAutoNum type="circleNumDbPlain"/>
              <a:defRPr>
                <a:solidFill>
                  <a:schemeClr val="tx1">
                    <a:lumMod val="85000"/>
                    <a:lumOff val="15000"/>
                  </a:schemeClr>
                </a:solidFill>
                <a:latin typeface="微软雅黑" panose="020B0503020204020204" pitchFamily="34" charset="-122"/>
                <a:ea typeface="微软雅黑" panose="020B0503020204020204" pitchFamily="34" charset="-122"/>
              </a:defRPr>
            </a:lvl4pPr>
            <a:lvl5pPr>
              <a:defRPr>
                <a:solidFill>
                  <a:schemeClr val="tx1">
                    <a:lumMod val="85000"/>
                    <a:lumOff val="15000"/>
                  </a:schemeClr>
                </a:solidFill>
                <a:latin typeface="微软雅黑" panose="020B0503020204020204" pitchFamily="34" charset="-122"/>
                <a:ea typeface="微软雅黑" panose="020B0503020204020204" pitchFamily="34" charset="-122"/>
              </a:defRPr>
            </a:lvl5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zh-CN" altLang="en-US" dirty="0"/>
          </a:p>
        </p:txBody>
      </p:sp>
    </p:spTree>
  </p:cSld>
  <p:clrMapOvr>
    <a:masterClrMapping/>
  </p:clrMapOvr>
  <p:hf hdr="0" ftr="0" dt="0"/>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节标题">
    <p:bg>
      <p:bgPr>
        <a:blipFill dpi="0" rotWithShape="1">
          <a:blip r:embed="rId2">
            <a:lum/>
          </a:blip>
          <a:srcRect/>
          <a:stretch>
            <a:fillRect t="-5000" b="-5000"/>
          </a:stretch>
        </a:blipFill>
        <a:effectLst/>
      </p:bgPr>
    </p:bg>
    <p:spTree>
      <p:nvGrpSpPr>
        <p:cNvPr id="1" name=""/>
        <p:cNvGrpSpPr/>
        <p:nvPr/>
      </p:nvGrpSpPr>
      <p:grpSpPr>
        <a:xfrm>
          <a:off x="0" y="0"/>
          <a:ext cx="0" cy="0"/>
          <a:chOff x="0" y="0"/>
          <a:chExt cx="0" cy="0"/>
        </a:xfrm>
      </p:grpSpPr>
      <p:sp>
        <p:nvSpPr>
          <p:cNvPr id="3" name="文本占位符 2"/>
          <p:cNvSpPr>
            <a:spLocks noGrp="1"/>
          </p:cNvSpPr>
          <p:nvPr>
            <p:ph type="body" idx="1"/>
          </p:nvPr>
        </p:nvSpPr>
        <p:spPr>
          <a:xfrm>
            <a:off x="1785032" y="1287277"/>
            <a:ext cx="8607198" cy="424732"/>
          </a:xfrm>
        </p:spPr>
        <p:txBody>
          <a:bodyPr wrap="square">
            <a:spAutoFit/>
          </a:bodyPr>
          <a:lstStyle>
            <a:lvl1pPr marL="0" indent="0">
              <a:buNone/>
              <a:defRPr sz="2400">
                <a:solidFill>
                  <a:schemeClr val="tx1">
                    <a:lumMod val="85000"/>
                    <a:lumOff val="15000"/>
                  </a:schemeClr>
                </a:solidFill>
                <a:latin typeface="微软雅黑" panose="020B0503020204020204" pitchFamily="34" charset="-122"/>
                <a:ea typeface="微软雅黑" panose="020B0503020204020204" pitchFamily="34" charset="-122"/>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标题 1"/>
          <p:cNvSpPr>
            <a:spLocks noGrp="1"/>
          </p:cNvSpPr>
          <p:nvPr>
            <p:ph type="title"/>
          </p:nvPr>
        </p:nvSpPr>
        <p:spPr>
          <a:xfrm>
            <a:off x="1785032" y="377895"/>
            <a:ext cx="8607198" cy="792000"/>
          </a:xfrm>
        </p:spPr>
        <p:txBody>
          <a:bodyPr/>
          <a:lstStyle>
            <a:lvl1pPr algn="ctr">
              <a:defRPr b="1">
                <a:solidFill>
                  <a:schemeClr val="tx1">
                    <a:lumMod val="85000"/>
                    <a:lumOff val="15000"/>
                  </a:schemeClr>
                </a:solidFill>
                <a:latin typeface="微软雅黑" panose="020B0503020204020204" pitchFamily="34" charset="-122"/>
                <a:ea typeface="微软雅黑" panose="020B0503020204020204" pitchFamily="34" charset="-122"/>
              </a:defRPr>
            </a:lvl1pPr>
          </a:lstStyle>
          <a:p>
            <a:r>
              <a:rPr lang="zh-CN" altLang="en-US"/>
              <a:t>单击此处编辑母版标题样式</a:t>
            </a:r>
            <a:endParaRPr lang="zh-CN" altLang="en-US" dirty="0"/>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两栏内容">
    <p:bg>
      <p:bgPr>
        <a:blipFill dpi="0" rotWithShape="1">
          <a:blip r:embed="rId2">
            <a:lum/>
          </a:blip>
          <a:srcRect/>
          <a:stretch>
            <a:fillRect t="-5000" b="-5000"/>
          </a:stretch>
        </a:blipFill>
        <a:effectLst/>
      </p:bgPr>
    </p:bg>
    <p:spTree>
      <p:nvGrpSpPr>
        <p:cNvPr id="1" name=""/>
        <p:cNvGrpSpPr/>
        <p:nvPr/>
      </p:nvGrpSpPr>
      <p:grpSpPr>
        <a:xfrm>
          <a:off x="0" y="0"/>
          <a:ext cx="0" cy="0"/>
          <a:chOff x="0" y="0"/>
          <a:chExt cx="0" cy="0"/>
        </a:xfrm>
      </p:grpSpPr>
      <p:sp>
        <p:nvSpPr>
          <p:cNvPr id="5" name="标题 1"/>
          <p:cNvSpPr>
            <a:spLocks noGrp="1"/>
          </p:cNvSpPr>
          <p:nvPr>
            <p:ph type="title"/>
          </p:nvPr>
        </p:nvSpPr>
        <p:spPr>
          <a:xfrm>
            <a:off x="1785032" y="377895"/>
            <a:ext cx="8607198" cy="792000"/>
          </a:xfrm>
        </p:spPr>
        <p:txBody>
          <a:bodyPr/>
          <a:lstStyle>
            <a:lvl1pPr algn="ctr">
              <a:defRPr b="1">
                <a:solidFill>
                  <a:schemeClr val="tx1">
                    <a:lumMod val="85000"/>
                    <a:lumOff val="15000"/>
                  </a:schemeClr>
                </a:solidFill>
                <a:latin typeface="微软雅黑" panose="020B0503020204020204" pitchFamily="34" charset="-122"/>
                <a:ea typeface="微软雅黑" panose="020B0503020204020204" pitchFamily="34" charset="-122"/>
              </a:defRPr>
            </a:lvl1pPr>
          </a:lstStyle>
          <a:p>
            <a:r>
              <a:rPr lang="zh-CN" altLang="en-US"/>
              <a:t>单击此处编辑母版标题样式</a:t>
            </a:r>
            <a:endParaRPr lang="zh-CN" altLang="en-US" dirty="0"/>
          </a:p>
        </p:txBody>
      </p:sp>
      <p:sp>
        <p:nvSpPr>
          <p:cNvPr id="8" name="内容占位符 2"/>
          <p:cNvSpPr>
            <a:spLocks noGrp="1"/>
          </p:cNvSpPr>
          <p:nvPr>
            <p:ph idx="10"/>
          </p:nvPr>
        </p:nvSpPr>
        <p:spPr>
          <a:xfrm>
            <a:off x="1785032" y="1407886"/>
            <a:ext cx="4151087" cy="4992915"/>
          </a:xfrm>
        </p:spPr>
        <p:txBody>
          <a:bodyPr/>
          <a:lstStyle>
            <a:lvl1pPr marL="228600" indent="-228600">
              <a:buSzPct val="120000"/>
              <a:buFontTx/>
              <a:buBlip>
                <a:blip r:embed="rId3"/>
              </a:buBlip>
              <a:defRPr sz="2600">
                <a:solidFill>
                  <a:schemeClr val="tx1">
                    <a:lumMod val="85000"/>
                    <a:lumOff val="15000"/>
                  </a:schemeClr>
                </a:solidFill>
                <a:latin typeface="微软雅黑" panose="020B0503020204020204" pitchFamily="34" charset="-122"/>
                <a:ea typeface="微软雅黑" panose="020B0503020204020204" pitchFamily="34" charset="-122"/>
              </a:defRPr>
            </a:lvl1pPr>
            <a:lvl2pPr marL="685800" indent="-228600">
              <a:buSzPct val="120000"/>
              <a:buFontTx/>
              <a:buBlip>
                <a:blip r:embed="rId4"/>
              </a:buBlip>
              <a:defRPr>
                <a:solidFill>
                  <a:schemeClr val="tx1">
                    <a:lumMod val="85000"/>
                    <a:lumOff val="15000"/>
                  </a:schemeClr>
                </a:solidFill>
                <a:latin typeface="微软雅黑" panose="020B0503020204020204" pitchFamily="34" charset="-122"/>
                <a:ea typeface="微软雅黑" panose="020B0503020204020204" pitchFamily="34" charset="-122"/>
              </a:defRPr>
            </a:lvl2pPr>
            <a:lvl3pPr marL="1143000" indent="-228600">
              <a:buSzPct val="120000"/>
              <a:buFontTx/>
              <a:buBlip>
                <a:blip r:embed="rId5"/>
              </a:buBlip>
              <a:defRPr>
                <a:solidFill>
                  <a:schemeClr val="tx1">
                    <a:lumMod val="85000"/>
                    <a:lumOff val="15000"/>
                  </a:schemeClr>
                </a:solidFill>
                <a:latin typeface="微软雅黑" panose="020B0503020204020204" pitchFamily="34" charset="-122"/>
                <a:ea typeface="微软雅黑" panose="020B0503020204020204" pitchFamily="34" charset="-122"/>
              </a:defRPr>
            </a:lvl3pPr>
            <a:lvl4pPr marL="1714500" indent="-342900">
              <a:buFont typeface="+mj-ea"/>
              <a:buAutoNum type="circleNumDbPlain"/>
              <a:defRPr>
                <a:solidFill>
                  <a:schemeClr val="tx1">
                    <a:lumMod val="85000"/>
                    <a:lumOff val="15000"/>
                  </a:schemeClr>
                </a:solidFill>
                <a:latin typeface="微软雅黑" panose="020B0503020204020204" pitchFamily="34" charset="-122"/>
                <a:ea typeface="微软雅黑" panose="020B0503020204020204" pitchFamily="34" charset="-122"/>
              </a:defRPr>
            </a:lvl4pPr>
            <a:lvl5pPr>
              <a:defRPr>
                <a:solidFill>
                  <a:schemeClr val="tx1">
                    <a:lumMod val="85000"/>
                    <a:lumOff val="15000"/>
                  </a:schemeClr>
                </a:solidFill>
                <a:latin typeface="微软雅黑" panose="020B0503020204020204" pitchFamily="34" charset="-122"/>
                <a:ea typeface="微软雅黑" panose="020B0503020204020204" pitchFamily="34" charset="-122"/>
              </a:defRPr>
            </a:lvl5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zh-CN" altLang="en-US" dirty="0"/>
          </a:p>
        </p:txBody>
      </p:sp>
      <p:sp>
        <p:nvSpPr>
          <p:cNvPr id="10" name="内容占位符 2"/>
          <p:cNvSpPr>
            <a:spLocks noGrp="1"/>
          </p:cNvSpPr>
          <p:nvPr>
            <p:ph idx="11"/>
          </p:nvPr>
        </p:nvSpPr>
        <p:spPr>
          <a:xfrm>
            <a:off x="6241143" y="1407886"/>
            <a:ext cx="4151087" cy="4992915"/>
          </a:xfrm>
        </p:spPr>
        <p:txBody>
          <a:bodyPr/>
          <a:lstStyle>
            <a:lvl1pPr marL="228600" indent="-228600">
              <a:buSzPct val="120000"/>
              <a:buFontTx/>
              <a:buBlip>
                <a:blip r:embed="rId3"/>
              </a:buBlip>
              <a:defRPr sz="2600">
                <a:solidFill>
                  <a:schemeClr val="tx1">
                    <a:lumMod val="85000"/>
                    <a:lumOff val="15000"/>
                  </a:schemeClr>
                </a:solidFill>
                <a:latin typeface="微软雅黑" panose="020B0503020204020204" pitchFamily="34" charset="-122"/>
                <a:ea typeface="微软雅黑" panose="020B0503020204020204" pitchFamily="34" charset="-122"/>
              </a:defRPr>
            </a:lvl1pPr>
            <a:lvl2pPr marL="685800" indent="-228600">
              <a:buSzPct val="120000"/>
              <a:buFontTx/>
              <a:buBlip>
                <a:blip r:embed="rId4"/>
              </a:buBlip>
              <a:defRPr>
                <a:solidFill>
                  <a:schemeClr val="tx1">
                    <a:lumMod val="85000"/>
                    <a:lumOff val="15000"/>
                  </a:schemeClr>
                </a:solidFill>
                <a:latin typeface="微软雅黑" panose="020B0503020204020204" pitchFamily="34" charset="-122"/>
                <a:ea typeface="微软雅黑" panose="020B0503020204020204" pitchFamily="34" charset="-122"/>
              </a:defRPr>
            </a:lvl2pPr>
            <a:lvl3pPr marL="1143000" indent="-228600">
              <a:buSzPct val="120000"/>
              <a:buFontTx/>
              <a:buBlip>
                <a:blip r:embed="rId5"/>
              </a:buBlip>
              <a:defRPr>
                <a:solidFill>
                  <a:schemeClr val="tx1">
                    <a:lumMod val="85000"/>
                    <a:lumOff val="15000"/>
                  </a:schemeClr>
                </a:solidFill>
                <a:latin typeface="微软雅黑" panose="020B0503020204020204" pitchFamily="34" charset="-122"/>
                <a:ea typeface="微软雅黑" panose="020B0503020204020204" pitchFamily="34" charset="-122"/>
              </a:defRPr>
            </a:lvl3pPr>
            <a:lvl4pPr marL="1714500" indent="-342900">
              <a:buFont typeface="+mj-ea"/>
              <a:buAutoNum type="circleNumDbPlain"/>
              <a:defRPr>
                <a:solidFill>
                  <a:schemeClr val="tx1">
                    <a:lumMod val="85000"/>
                    <a:lumOff val="15000"/>
                  </a:schemeClr>
                </a:solidFill>
                <a:latin typeface="微软雅黑" panose="020B0503020204020204" pitchFamily="34" charset="-122"/>
                <a:ea typeface="微软雅黑" panose="020B0503020204020204" pitchFamily="34" charset="-122"/>
              </a:defRPr>
            </a:lvl4pPr>
            <a:lvl5pPr>
              <a:defRPr>
                <a:solidFill>
                  <a:schemeClr val="tx1">
                    <a:lumMod val="85000"/>
                    <a:lumOff val="15000"/>
                  </a:schemeClr>
                </a:solidFill>
                <a:latin typeface="微软雅黑" panose="020B0503020204020204" pitchFamily="34" charset="-122"/>
                <a:ea typeface="微软雅黑" panose="020B0503020204020204" pitchFamily="34" charset="-122"/>
              </a:defRPr>
            </a:lvl5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zh-CN" altLang="en-US" dirty="0"/>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比较">
    <p:bg>
      <p:bgPr>
        <a:blipFill dpi="0" rotWithShape="1">
          <a:blip r:embed="rId2">
            <a:lum/>
          </a:blip>
          <a:srcRect/>
          <a:stretch>
            <a:fillRect t="-5000" b="-5000"/>
          </a:stretch>
        </a:blipFill>
        <a:effectLst/>
      </p:bgPr>
    </p:bg>
    <p:spTree>
      <p:nvGrpSpPr>
        <p:cNvPr id="1" name=""/>
        <p:cNvGrpSpPr/>
        <p:nvPr/>
      </p:nvGrpSpPr>
      <p:grpSpPr>
        <a:xfrm>
          <a:off x="0" y="0"/>
          <a:ext cx="0" cy="0"/>
          <a:chOff x="0" y="0"/>
          <a:chExt cx="0" cy="0"/>
        </a:xfrm>
      </p:grpSpPr>
      <p:sp>
        <p:nvSpPr>
          <p:cNvPr id="3" name="文本占位符 2"/>
          <p:cNvSpPr>
            <a:spLocks noGrp="1"/>
          </p:cNvSpPr>
          <p:nvPr>
            <p:ph type="body" idx="1"/>
          </p:nvPr>
        </p:nvSpPr>
        <p:spPr>
          <a:xfrm>
            <a:off x="1792858" y="1267384"/>
            <a:ext cx="4190400" cy="427634"/>
          </a:xfrm>
        </p:spPr>
        <p:txBody>
          <a:bodyPr anchor="b"/>
          <a:lstStyle>
            <a:lvl1pPr marL="0" indent="0">
              <a:buNone/>
              <a:defRPr sz="2400" b="1">
                <a:solidFill>
                  <a:schemeClr val="tx1">
                    <a:lumMod val="85000"/>
                    <a:lumOff val="15000"/>
                  </a:schemeClr>
                </a:solidFill>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5" name="文本占位符 4"/>
          <p:cNvSpPr>
            <a:spLocks noGrp="1"/>
          </p:cNvSpPr>
          <p:nvPr>
            <p:ph type="body" sz="quarter" idx="3"/>
          </p:nvPr>
        </p:nvSpPr>
        <p:spPr>
          <a:xfrm>
            <a:off x="6201830" y="1267384"/>
            <a:ext cx="4190400" cy="427634"/>
          </a:xfrm>
        </p:spPr>
        <p:txBody>
          <a:bodyPr anchor="b"/>
          <a:lstStyle>
            <a:lvl1pPr marL="0" indent="0">
              <a:buNone/>
              <a:defRPr sz="2400" b="1">
                <a:solidFill>
                  <a:schemeClr val="tx1">
                    <a:lumMod val="85000"/>
                    <a:lumOff val="15000"/>
                  </a:schemeClr>
                </a:solidFill>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8" name="标题 1"/>
          <p:cNvSpPr>
            <a:spLocks noGrp="1"/>
          </p:cNvSpPr>
          <p:nvPr>
            <p:ph type="title"/>
          </p:nvPr>
        </p:nvSpPr>
        <p:spPr>
          <a:xfrm>
            <a:off x="1785032" y="377895"/>
            <a:ext cx="8607198" cy="792000"/>
          </a:xfrm>
        </p:spPr>
        <p:txBody>
          <a:bodyPr/>
          <a:lstStyle>
            <a:lvl1pPr algn="ctr">
              <a:defRPr b="1">
                <a:solidFill>
                  <a:schemeClr val="tx1">
                    <a:lumMod val="85000"/>
                    <a:lumOff val="15000"/>
                  </a:schemeClr>
                </a:solidFill>
                <a:latin typeface="微软雅黑" panose="020B0503020204020204" pitchFamily="34" charset="-122"/>
                <a:ea typeface="微软雅黑" panose="020B0503020204020204" pitchFamily="34" charset="-122"/>
              </a:defRPr>
            </a:lvl1pPr>
          </a:lstStyle>
          <a:p>
            <a:r>
              <a:rPr lang="zh-CN" altLang="en-US"/>
              <a:t>单击此处编辑母版标题样式</a:t>
            </a:r>
            <a:endParaRPr lang="zh-CN" altLang="en-US" dirty="0"/>
          </a:p>
        </p:txBody>
      </p:sp>
      <p:sp>
        <p:nvSpPr>
          <p:cNvPr id="9" name="内容占位符 2"/>
          <p:cNvSpPr>
            <a:spLocks noGrp="1"/>
          </p:cNvSpPr>
          <p:nvPr>
            <p:ph idx="10"/>
          </p:nvPr>
        </p:nvSpPr>
        <p:spPr>
          <a:xfrm>
            <a:off x="1785032" y="1792507"/>
            <a:ext cx="4198226" cy="4608294"/>
          </a:xfrm>
        </p:spPr>
        <p:txBody>
          <a:bodyPr/>
          <a:lstStyle>
            <a:lvl1pPr marL="228600" indent="-228600">
              <a:buSzPct val="120000"/>
              <a:buFontTx/>
              <a:buBlip>
                <a:blip r:embed="rId3"/>
              </a:buBlip>
              <a:defRPr sz="2600">
                <a:solidFill>
                  <a:schemeClr val="tx1">
                    <a:lumMod val="85000"/>
                    <a:lumOff val="15000"/>
                  </a:schemeClr>
                </a:solidFill>
                <a:latin typeface="微软雅黑" panose="020B0503020204020204" pitchFamily="34" charset="-122"/>
                <a:ea typeface="微软雅黑" panose="020B0503020204020204" pitchFamily="34" charset="-122"/>
              </a:defRPr>
            </a:lvl1pPr>
            <a:lvl2pPr marL="685800" indent="-228600">
              <a:buSzPct val="120000"/>
              <a:buFontTx/>
              <a:buBlip>
                <a:blip r:embed="rId4"/>
              </a:buBlip>
              <a:defRPr>
                <a:solidFill>
                  <a:schemeClr val="tx1">
                    <a:lumMod val="85000"/>
                    <a:lumOff val="15000"/>
                  </a:schemeClr>
                </a:solidFill>
                <a:latin typeface="微软雅黑" panose="020B0503020204020204" pitchFamily="34" charset="-122"/>
                <a:ea typeface="微软雅黑" panose="020B0503020204020204" pitchFamily="34" charset="-122"/>
              </a:defRPr>
            </a:lvl2pPr>
            <a:lvl3pPr marL="1143000" indent="-228600">
              <a:buSzPct val="120000"/>
              <a:buFontTx/>
              <a:buBlip>
                <a:blip r:embed="rId5"/>
              </a:buBlip>
              <a:defRPr>
                <a:solidFill>
                  <a:schemeClr val="tx1">
                    <a:lumMod val="85000"/>
                    <a:lumOff val="15000"/>
                  </a:schemeClr>
                </a:solidFill>
                <a:latin typeface="微软雅黑" panose="020B0503020204020204" pitchFamily="34" charset="-122"/>
                <a:ea typeface="微软雅黑" panose="020B0503020204020204" pitchFamily="34" charset="-122"/>
              </a:defRPr>
            </a:lvl3pPr>
            <a:lvl4pPr marL="1714500" indent="-342900">
              <a:buFont typeface="+mj-ea"/>
              <a:buAutoNum type="circleNumDbPlain"/>
              <a:defRPr>
                <a:solidFill>
                  <a:schemeClr val="tx1">
                    <a:lumMod val="85000"/>
                    <a:lumOff val="15000"/>
                  </a:schemeClr>
                </a:solidFill>
                <a:latin typeface="微软雅黑" panose="020B0503020204020204" pitchFamily="34" charset="-122"/>
                <a:ea typeface="微软雅黑" panose="020B0503020204020204" pitchFamily="34" charset="-122"/>
              </a:defRPr>
            </a:lvl4pPr>
            <a:lvl5pPr>
              <a:defRPr>
                <a:solidFill>
                  <a:schemeClr val="tx1">
                    <a:lumMod val="85000"/>
                    <a:lumOff val="15000"/>
                  </a:schemeClr>
                </a:solidFill>
                <a:latin typeface="微软雅黑" panose="020B0503020204020204" pitchFamily="34" charset="-122"/>
                <a:ea typeface="微软雅黑" panose="020B0503020204020204" pitchFamily="34" charset="-122"/>
              </a:defRPr>
            </a:lvl5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zh-CN" altLang="en-US" dirty="0"/>
          </a:p>
        </p:txBody>
      </p:sp>
      <p:sp>
        <p:nvSpPr>
          <p:cNvPr id="10" name="内容占位符 2"/>
          <p:cNvSpPr>
            <a:spLocks noGrp="1"/>
          </p:cNvSpPr>
          <p:nvPr>
            <p:ph idx="11"/>
          </p:nvPr>
        </p:nvSpPr>
        <p:spPr>
          <a:xfrm>
            <a:off x="6201831" y="1792507"/>
            <a:ext cx="4190399" cy="4608294"/>
          </a:xfrm>
        </p:spPr>
        <p:txBody>
          <a:bodyPr/>
          <a:lstStyle>
            <a:lvl1pPr marL="228600" indent="-228600">
              <a:buSzPct val="120000"/>
              <a:buFontTx/>
              <a:buBlip>
                <a:blip r:embed="rId3"/>
              </a:buBlip>
              <a:defRPr sz="2600">
                <a:solidFill>
                  <a:schemeClr val="tx1">
                    <a:lumMod val="85000"/>
                    <a:lumOff val="15000"/>
                  </a:schemeClr>
                </a:solidFill>
                <a:latin typeface="微软雅黑" panose="020B0503020204020204" pitchFamily="34" charset="-122"/>
                <a:ea typeface="微软雅黑" panose="020B0503020204020204" pitchFamily="34" charset="-122"/>
              </a:defRPr>
            </a:lvl1pPr>
            <a:lvl2pPr marL="685800" indent="-228600">
              <a:buSzPct val="120000"/>
              <a:buFontTx/>
              <a:buBlip>
                <a:blip r:embed="rId4"/>
              </a:buBlip>
              <a:defRPr>
                <a:solidFill>
                  <a:schemeClr val="tx1">
                    <a:lumMod val="85000"/>
                    <a:lumOff val="15000"/>
                  </a:schemeClr>
                </a:solidFill>
                <a:latin typeface="微软雅黑" panose="020B0503020204020204" pitchFamily="34" charset="-122"/>
                <a:ea typeface="微软雅黑" panose="020B0503020204020204" pitchFamily="34" charset="-122"/>
              </a:defRPr>
            </a:lvl2pPr>
            <a:lvl3pPr marL="1143000" indent="-228600">
              <a:buSzPct val="120000"/>
              <a:buFontTx/>
              <a:buBlip>
                <a:blip r:embed="rId5"/>
              </a:buBlip>
              <a:defRPr>
                <a:solidFill>
                  <a:schemeClr val="tx1">
                    <a:lumMod val="85000"/>
                    <a:lumOff val="15000"/>
                  </a:schemeClr>
                </a:solidFill>
                <a:latin typeface="微软雅黑" panose="020B0503020204020204" pitchFamily="34" charset="-122"/>
                <a:ea typeface="微软雅黑" panose="020B0503020204020204" pitchFamily="34" charset="-122"/>
              </a:defRPr>
            </a:lvl3pPr>
            <a:lvl4pPr marL="1714500" indent="-342900">
              <a:buFont typeface="+mj-ea"/>
              <a:buAutoNum type="circleNumDbPlain"/>
              <a:defRPr>
                <a:solidFill>
                  <a:schemeClr val="tx1">
                    <a:lumMod val="85000"/>
                    <a:lumOff val="15000"/>
                  </a:schemeClr>
                </a:solidFill>
                <a:latin typeface="微软雅黑" panose="020B0503020204020204" pitchFamily="34" charset="-122"/>
                <a:ea typeface="微软雅黑" panose="020B0503020204020204" pitchFamily="34" charset="-122"/>
              </a:defRPr>
            </a:lvl4pPr>
            <a:lvl5pPr>
              <a:defRPr>
                <a:solidFill>
                  <a:schemeClr val="tx1">
                    <a:lumMod val="85000"/>
                    <a:lumOff val="15000"/>
                  </a:schemeClr>
                </a:solidFill>
                <a:latin typeface="微软雅黑" panose="020B0503020204020204" pitchFamily="34" charset="-122"/>
                <a:ea typeface="微软雅黑" panose="020B0503020204020204" pitchFamily="34" charset="-122"/>
              </a:defRPr>
            </a:lvl5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zh-CN" altLang="en-US" dirty="0"/>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三栏内容">
    <p:bg>
      <p:bgPr>
        <a:blipFill dpi="0" rotWithShape="1">
          <a:blip r:embed="rId2">
            <a:lum/>
          </a:blip>
          <a:srcRect/>
          <a:stretch>
            <a:fillRect l="-1000" t="-5000" b="-5000"/>
          </a:stretch>
        </a:blipFill>
        <a:effectLst/>
      </p:bgPr>
    </p:bg>
    <p:spTree>
      <p:nvGrpSpPr>
        <p:cNvPr id="1" name=""/>
        <p:cNvGrpSpPr/>
        <p:nvPr/>
      </p:nvGrpSpPr>
      <p:grpSpPr>
        <a:xfrm>
          <a:off x="0" y="0"/>
          <a:ext cx="0" cy="0"/>
          <a:chOff x="0" y="0"/>
          <a:chExt cx="0" cy="0"/>
        </a:xfrm>
      </p:grpSpPr>
      <p:sp>
        <p:nvSpPr>
          <p:cNvPr id="8" name="文本占位符 2"/>
          <p:cNvSpPr>
            <a:spLocks noGrp="1"/>
          </p:cNvSpPr>
          <p:nvPr>
            <p:ph type="body" idx="1" hasCustomPrompt="1"/>
          </p:nvPr>
        </p:nvSpPr>
        <p:spPr>
          <a:xfrm>
            <a:off x="1791269" y="1307618"/>
            <a:ext cx="2799871" cy="347165"/>
          </a:xfrm>
        </p:spPr>
        <p:txBody>
          <a:bodyPr anchor="b"/>
          <a:lstStyle>
            <a:lvl1pPr marL="0" indent="0">
              <a:buNone/>
              <a:defRPr sz="2000" b="1">
                <a:solidFill>
                  <a:schemeClr val="tx1">
                    <a:lumMod val="85000"/>
                    <a:lumOff val="15000"/>
                  </a:schemeClr>
                </a:solidFill>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dirty="0"/>
              <a:t>单击此处编辑文本样式</a:t>
            </a:r>
          </a:p>
        </p:txBody>
      </p:sp>
      <p:sp>
        <p:nvSpPr>
          <p:cNvPr id="9" name="文本占位符 4"/>
          <p:cNvSpPr>
            <a:spLocks noGrp="1"/>
          </p:cNvSpPr>
          <p:nvPr>
            <p:ph type="body" sz="quarter" idx="3" hasCustomPrompt="1"/>
          </p:nvPr>
        </p:nvSpPr>
        <p:spPr>
          <a:xfrm>
            <a:off x="4693110" y="1307618"/>
            <a:ext cx="2798575" cy="347165"/>
          </a:xfrm>
        </p:spPr>
        <p:txBody>
          <a:bodyPr anchor="b"/>
          <a:lstStyle>
            <a:lvl1pPr marL="0" indent="0">
              <a:buNone/>
              <a:defRPr sz="2000" b="1">
                <a:solidFill>
                  <a:schemeClr val="tx1">
                    <a:lumMod val="85000"/>
                    <a:lumOff val="15000"/>
                  </a:schemeClr>
                </a:solidFill>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dirty="0"/>
              <a:t>单击此处编辑文本样式</a:t>
            </a:r>
          </a:p>
        </p:txBody>
      </p:sp>
      <p:sp>
        <p:nvSpPr>
          <p:cNvPr id="10" name="文本占位符 4"/>
          <p:cNvSpPr>
            <a:spLocks noGrp="1"/>
          </p:cNvSpPr>
          <p:nvPr>
            <p:ph type="body" sz="quarter" idx="10" hasCustomPrompt="1"/>
          </p:nvPr>
        </p:nvSpPr>
        <p:spPr>
          <a:xfrm>
            <a:off x="7593655" y="1307618"/>
            <a:ext cx="2798575" cy="347165"/>
          </a:xfrm>
        </p:spPr>
        <p:txBody>
          <a:bodyPr anchor="b"/>
          <a:lstStyle>
            <a:lvl1pPr marL="0" indent="0">
              <a:buNone/>
              <a:defRPr sz="2000" b="1">
                <a:solidFill>
                  <a:schemeClr val="tx1">
                    <a:lumMod val="85000"/>
                    <a:lumOff val="15000"/>
                  </a:schemeClr>
                </a:solidFill>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dirty="0"/>
              <a:t>单击此处编辑文本样式</a:t>
            </a:r>
          </a:p>
        </p:txBody>
      </p:sp>
      <p:sp>
        <p:nvSpPr>
          <p:cNvPr id="14" name="标题 1"/>
          <p:cNvSpPr>
            <a:spLocks noGrp="1"/>
          </p:cNvSpPr>
          <p:nvPr>
            <p:ph type="title"/>
          </p:nvPr>
        </p:nvSpPr>
        <p:spPr>
          <a:xfrm>
            <a:off x="1785032" y="377895"/>
            <a:ext cx="8607198" cy="792000"/>
          </a:xfrm>
        </p:spPr>
        <p:txBody>
          <a:bodyPr/>
          <a:lstStyle>
            <a:lvl1pPr algn="ctr">
              <a:defRPr b="1">
                <a:solidFill>
                  <a:schemeClr val="tx1">
                    <a:lumMod val="85000"/>
                    <a:lumOff val="15000"/>
                  </a:schemeClr>
                </a:solidFill>
                <a:latin typeface="微软雅黑" panose="020B0503020204020204" pitchFamily="34" charset="-122"/>
                <a:ea typeface="微软雅黑" panose="020B0503020204020204" pitchFamily="34" charset="-122"/>
              </a:defRPr>
            </a:lvl1pPr>
          </a:lstStyle>
          <a:p>
            <a:r>
              <a:rPr lang="zh-CN" altLang="en-US"/>
              <a:t>单击此处编辑母版标题样式</a:t>
            </a:r>
            <a:endParaRPr lang="zh-CN" altLang="en-US" dirty="0"/>
          </a:p>
        </p:txBody>
      </p:sp>
      <p:sp>
        <p:nvSpPr>
          <p:cNvPr id="15" name="内容占位符 2"/>
          <p:cNvSpPr>
            <a:spLocks noGrp="1"/>
          </p:cNvSpPr>
          <p:nvPr>
            <p:ph idx="11"/>
          </p:nvPr>
        </p:nvSpPr>
        <p:spPr>
          <a:xfrm>
            <a:off x="1785032" y="1792507"/>
            <a:ext cx="2806108" cy="4608294"/>
          </a:xfrm>
        </p:spPr>
        <p:txBody>
          <a:bodyPr>
            <a:normAutofit/>
          </a:bodyPr>
          <a:lstStyle>
            <a:lvl1pPr marL="228600" indent="-228600">
              <a:buSzPct val="120000"/>
              <a:buFontTx/>
              <a:buBlip>
                <a:blip r:embed="rId3"/>
              </a:buBlip>
              <a:defRPr sz="2000">
                <a:solidFill>
                  <a:schemeClr val="tx1">
                    <a:lumMod val="85000"/>
                    <a:lumOff val="15000"/>
                  </a:schemeClr>
                </a:solidFill>
                <a:latin typeface="微软雅黑" panose="020B0503020204020204" pitchFamily="34" charset="-122"/>
                <a:ea typeface="微软雅黑" panose="020B0503020204020204" pitchFamily="34" charset="-122"/>
              </a:defRPr>
            </a:lvl1pPr>
            <a:lvl2pPr marL="685800" indent="-228600">
              <a:buSzPct val="120000"/>
              <a:buFontTx/>
              <a:buBlip>
                <a:blip r:embed="rId4"/>
              </a:buBlip>
              <a:defRPr sz="1800">
                <a:solidFill>
                  <a:schemeClr val="tx1">
                    <a:lumMod val="85000"/>
                    <a:lumOff val="15000"/>
                  </a:schemeClr>
                </a:solidFill>
                <a:latin typeface="微软雅黑" panose="020B0503020204020204" pitchFamily="34" charset="-122"/>
                <a:ea typeface="微软雅黑" panose="020B0503020204020204" pitchFamily="34" charset="-122"/>
              </a:defRPr>
            </a:lvl2pPr>
            <a:lvl3pPr marL="1143000" indent="-228600">
              <a:buSzPct val="120000"/>
              <a:buFontTx/>
              <a:buBlip>
                <a:blip r:embed="rId5"/>
              </a:buBlip>
              <a:defRPr sz="1600">
                <a:solidFill>
                  <a:schemeClr val="tx1">
                    <a:lumMod val="85000"/>
                    <a:lumOff val="15000"/>
                  </a:schemeClr>
                </a:solidFill>
                <a:latin typeface="微软雅黑" panose="020B0503020204020204" pitchFamily="34" charset="-122"/>
                <a:ea typeface="微软雅黑" panose="020B0503020204020204" pitchFamily="34" charset="-122"/>
              </a:defRPr>
            </a:lvl3pPr>
            <a:lvl4pPr marL="1714500" indent="-342900">
              <a:buFont typeface="+mj-ea"/>
              <a:buAutoNum type="circleNumDbPlain"/>
              <a:defRPr sz="1400">
                <a:solidFill>
                  <a:schemeClr val="tx1">
                    <a:lumMod val="85000"/>
                    <a:lumOff val="15000"/>
                  </a:schemeClr>
                </a:solidFill>
                <a:latin typeface="微软雅黑" panose="020B0503020204020204" pitchFamily="34" charset="-122"/>
                <a:ea typeface="微软雅黑" panose="020B0503020204020204" pitchFamily="34" charset="-122"/>
              </a:defRPr>
            </a:lvl4pPr>
            <a:lvl5pPr>
              <a:defRPr sz="1400">
                <a:solidFill>
                  <a:schemeClr val="tx1">
                    <a:lumMod val="85000"/>
                    <a:lumOff val="15000"/>
                  </a:schemeClr>
                </a:solidFill>
                <a:latin typeface="微软雅黑" panose="020B0503020204020204" pitchFamily="34" charset="-122"/>
                <a:ea typeface="微软雅黑" panose="020B0503020204020204" pitchFamily="34" charset="-122"/>
              </a:defRPr>
            </a:lvl5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zh-CN" altLang="en-US" dirty="0"/>
          </a:p>
        </p:txBody>
      </p:sp>
      <p:sp>
        <p:nvSpPr>
          <p:cNvPr id="16" name="内容占位符 2"/>
          <p:cNvSpPr>
            <a:spLocks noGrp="1"/>
          </p:cNvSpPr>
          <p:nvPr>
            <p:ph idx="12"/>
          </p:nvPr>
        </p:nvSpPr>
        <p:spPr>
          <a:xfrm>
            <a:off x="4685577" y="1792507"/>
            <a:ext cx="2806108" cy="4608294"/>
          </a:xfrm>
        </p:spPr>
        <p:txBody>
          <a:bodyPr>
            <a:normAutofit/>
          </a:bodyPr>
          <a:lstStyle>
            <a:lvl1pPr marL="228600" indent="-228600">
              <a:buSzPct val="120000"/>
              <a:buFontTx/>
              <a:buBlip>
                <a:blip r:embed="rId3"/>
              </a:buBlip>
              <a:defRPr sz="2000">
                <a:solidFill>
                  <a:schemeClr val="tx1">
                    <a:lumMod val="85000"/>
                    <a:lumOff val="15000"/>
                  </a:schemeClr>
                </a:solidFill>
                <a:latin typeface="微软雅黑" panose="020B0503020204020204" pitchFamily="34" charset="-122"/>
                <a:ea typeface="微软雅黑" panose="020B0503020204020204" pitchFamily="34" charset="-122"/>
              </a:defRPr>
            </a:lvl1pPr>
            <a:lvl2pPr marL="685800" indent="-228600">
              <a:buSzPct val="120000"/>
              <a:buFontTx/>
              <a:buBlip>
                <a:blip r:embed="rId4"/>
              </a:buBlip>
              <a:defRPr sz="1800">
                <a:solidFill>
                  <a:schemeClr val="tx1">
                    <a:lumMod val="85000"/>
                    <a:lumOff val="15000"/>
                  </a:schemeClr>
                </a:solidFill>
                <a:latin typeface="微软雅黑" panose="020B0503020204020204" pitchFamily="34" charset="-122"/>
                <a:ea typeface="微软雅黑" panose="020B0503020204020204" pitchFamily="34" charset="-122"/>
              </a:defRPr>
            </a:lvl2pPr>
            <a:lvl3pPr marL="1143000" indent="-228600">
              <a:buSzPct val="120000"/>
              <a:buFontTx/>
              <a:buBlip>
                <a:blip r:embed="rId5"/>
              </a:buBlip>
              <a:defRPr sz="1600">
                <a:solidFill>
                  <a:schemeClr val="tx1">
                    <a:lumMod val="85000"/>
                    <a:lumOff val="15000"/>
                  </a:schemeClr>
                </a:solidFill>
                <a:latin typeface="微软雅黑" panose="020B0503020204020204" pitchFamily="34" charset="-122"/>
                <a:ea typeface="微软雅黑" panose="020B0503020204020204" pitchFamily="34" charset="-122"/>
              </a:defRPr>
            </a:lvl3pPr>
            <a:lvl4pPr marL="1714500" indent="-342900">
              <a:buFont typeface="+mj-ea"/>
              <a:buAutoNum type="circleNumDbPlain"/>
              <a:defRPr sz="1400">
                <a:solidFill>
                  <a:schemeClr val="tx1">
                    <a:lumMod val="85000"/>
                    <a:lumOff val="15000"/>
                  </a:schemeClr>
                </a:solidFill>
                <a:latin typeface="微软雅黑" panose="020B0503020204020204" pitchFamily="34" charset="-122"/>
                <a:ea typeface="微软雅黑" panose="020B0503020204020204" pitchFamily="34" charset="-122"/>
              </a:defRPr>
            </a:lvl4pPr>
            <a:lvl5pPr>
              <a:defRPr sz="1400">
                <a:solidFill>
                  <a:schemeClr val="tx1">
                    <a:lumMod val="85000"/>
                    <a:lumOff val="15000"/>
                  </a:schemeClr>
                </a:solidFill>
                <a:latin typeface="微软雅黑" panose="020B0503020204020204" pitchFamily="34" charset="-122"/>
                <a:ea typeface="微软雅黑" panose="020B0503020204020204" pitchFamily="34" charset="-122"/>
              </a:defRPr>
            </a:lvl5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zh-CN" altLang="en-US" dirty="0"/>
          </a:p>
        </p:txBody>
      </p:sp>
      <p:sp>
        <p:nvSpPr>
          <p:cNvPr id="18" name="内容占位符 2"/>
          <p:cNvSpPr>
            <a:spLocks noGrp="1"/>
          </p:cNvSpPr>
          <p:nvPr>
            <p:ph idx="13"/>
          </p:nvPr>
        </p:nvSpPr>
        <p:spPr>
          <a:xfrm>
            <a:off x="7586122" y="1792506"/>
            <a:ext cx="2806108" cy="4608294"/>
          </a:xfrm>
        </p:spPr>
        <p:txBody>
          <a:bodyPr>
            <a:normAutofit/>
          </a:bodyPr>
          <a:lstStyle>
            <a:lvl1pPr marL="228600" indent="-228600">
              <a:buSzPct val="120000"/>
              <a:buFontTx/>
              <a:buBlip>
                <a:blip r:embed="rId3"/>
              </a:buBlip>
              <a:defRPr sz="2000">
                <a:solidFill>
                  <a:schemeClr val="tx1">
                    <a:lumMod val="85000"/>
                    <a:lumOff val="15000"/>
                  </a:schemeClr>
                </a:solidFill>
                <a:latin typeface="微软雅黑" panose="020B0503020204020204" pitchFamily="34" charset="-122"/>
                <a:ea typeface="微软雅黑" panose="020B0503020204020204" pitchFamily="34" charset="-122"/>
              </a:defRPr>
            </a:lvl1pPr>
            <a:lvl2pPr marL="685800" indent="-228600">
              <a:buSzPct val="120000"/>
              <a:buFontTx/>
              <a:buBlip>
                <a:blip r:embed="rId4"/>
              </a:buBlip>
              <a:defRPr sz="1800">
                <a:solidFill>
                  <a:schemeClr val="tx1">
                    <a:lumMod val="85000"/>
                    <a:lumOff val="15000"/>
                  </a:schemeClr>
                </a:solidFill>
                <a:latin typeface="微软雅黑" panose="020B0503020204020204" pitchFamily="34" charset="-122"/>
                <a:ea typeface="微软雅黑" panose="020B0503020204020204" pitchFamily="34" charset="-122"/>
              </a:defRPr>
            </a:lvl2pPr>
            <a:lvl3pPr marL="1143000" indent="-228600">
              <a:buSzPct val="120000"/>
              <a:buFontTx/>
              <a:buBlip>
                <a:blip r:embed="rId5"/>
              </a:buBlip>
              <a:defRPr sz="1600">
                <a:solidFill>
                  <a:schemeClr val="tx1">
                    <a:lumMod val="85000"/>
                    <a:lumOff val="15000"/>
                  </a:schemeClr>
                </a:solidFill>
                <a:latin typeface="微软雅黑" panose="020B0503020204020204" pitchFamily="34" charset="-122"/>
                <a:ea typeface="微软雅黑" panose="020B0503020204020204" pitchFamily="34" charset="-122"/>
              </a:defRPr>
            </a:lvl3pPr>
            <a:lvl4pPr marL="1714500" indent="-342900">
              <a:buFont typeface="+mj-ea"/>
              <a:buAutoNum type="circleNumDbPlain"/>
              <a:defRPr sz="1400">
                <a:solidFill>
                  <a:schemeClr val="tx1">
                    <a:lumMod val="85000"/>
                    <a:lumOff val="15000"/>
                  </a:schemeClr>
                </a:solidFill>
                <a:latin typeface="微软雅黑" panose="020B0503020204020204" pitchFamily="34" charset="-122"/>
                <a:ea typeface="微软雅黑" panose="020B0503020204020204" pitchFamily="34" charset="-122"/>
              </a:defRPr>
            </a:lvl4pPr>
            <a:lvl5pPr>
              <a:defRPr sz="1400">
                <a:solidFill>
                  <a:schemeClr val="tx1">
                    <a:lumMod val="85000"/>
                    <a:lumOff val="15000"/>
                  </a:schemeClr>
                </a:solidFill>
                <a:latin typeface="微软雅黑" panose="020B0503020204020204" pitchFamily="34" charset="-122"/>
                <a:ea typeface="微软雅黑" panose="020B0503020204020204" pitchFamily="34" charset="-122"/>
              </a:defRPr>
            </a:lvl5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zh-CN" altLang="en-US" dirty="0"/>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一张图片和内容">
    <p:bg>
      <p:bgPr>
        <a:blipFill dpi="0" rotWithShape="1">
          <a:blip r:embed="rId2">
            <a:lum/>
          </a:blip>
          <a:srcRect/>
          <a:stretch>
            <a:fillRect t="-5000" b="-5000"/>
          </a:stretch>
        </a:blipFill>
        <a:effectLst/>
      </p:bgPr>
    </p:bg>
    <p:spTree>
      <p:nvGrpSpPr>
        <p:cNvPr id="1" name=""/>
        <p:cNvGrpSpPr/>
        <p:nvPr/>
      </p:nvGrpSpPr>
      <p:grpSpPr>
        <a:xfrm>
          <a:off x="0" y="0"/>
          <a:ext cx="0" cy="0"/>
          <a:chOff x="0" y="0"/>
          <a:chExt cx="0" cy="0"/>
        </a:xfrm>
      </p:grpSpPr>
      <p:sp>
        <p:nvSpPr>
          <p:cNvPr id="6" name="内容占位符 2"/>
          <p:cNvSpPr>
            <a:spLocks noGrp="1"/>
          </p:cNvSpPr>
          <p:nvPr>
            <p:ph idx="17"/>
          </p:nvPr>
        </p:nvSpPr>
        <p:spPr>
          <a:xfrm>
            <a:off x="6096001" y="2046512"/>
            <a:ext cx="4978400" cy="3236687"/>
          </a:xfrm>
          <a:solidFill>
            <a:srgbClr val="3C3C3C"/>
          </a:solidFill>
          <a:ln w="63500">
            <a:noFill/>
            <a:miter lim="800000"/>
          </a:ln>
          <a:effectLst>
            <a:outerShdw blurRad="50800" dist="38100" dir="5400000" algn="t" rotWithShape="0">
              <a:prstClr val="black">
                <a:alpha val="40000"/>
              </a:prstClr>
            </a:outerShdw>
          </a:effectLst>
        </p:spPr>
        <p:txBody>
          <a:bodyPr>
            <a:normAutofit/>
          </a:bodyPr>
          <a:lstStyle>
            <a:lvl1pPr marL="228600" indent="-228600">
              <a:buSzPct val="120000"/>
              <a:buFontTx/>
              <a:buBlip>
                <a:blip r:embed="rId3"/>
              </a:buBlip>
              <a:defRPr sz="2000">
                <a:solidFill>
                  <a:schemeClr val="bg1"/>
                </a:solidFill>
                <a:latin typeface="微软雅黑" panose="020B0503020204020204" pitchFamily="34" charset="-122"/>
                <a:ea typeface="微软雅黑" panose="020B0503020204020204" pitchFamily="34" charset="-122"/>
              </a:defRPr>
            </a:lvl1pPr>
            <a:lvl2pPr marL="685800" indent="-228600">
              <a:buSzPct val="120000"/>
              <a:buFontTx/>
              <a:buBlip>
                <a:blip r:embed="rId4"/>
              </a:buBlip>
              <a:defRPr sz="1800">
                <a:solidFill>
                  <a:schemeClr val="bg1"/>
                </a:solidFill>
                <a:latin typeface="微软雅黑" panose="020B0503020204020204" pitchFamily="34" charset="-122"/>
                <a:ea typeface="微软雅黑" panose="020B0503020204020204" pitchFamily="34" charset="-122"/>
              </a:defRPr>
            </a:lvl2pPr>
            <a:lvl3pPr marL="1143000" indent="-228600">
              <a:buSzPct val="120000"/>
              <a:buFontTx/>
              <a:buBlip>
                <a:blip r:embed="rId5"/>
              </a:buBlip>
              <a:defRPr sz="1600">
                <a:solidFill>
                  <a:schemeClr val="bg1"/>
                </a:solidFill>
                <a:latin typeface="微软雅黑" panose="020B0503020204020204" pitchFamily="34" charset="-122"/>
                <a:ea typeface="微软雅黑" panose="020B0503020204020204" pitchFamily="34" charset="-122"/>
              </a:defRPr>
            </a:lvl3pPr>
            <a:lvl4pPr marL="1714500" indent="-342900">
              <a:buFont typeface="+mj-ea"/>
              <a:buAutoNum type="circleNumDbPlain"/>
              <a:defRPr sz="1400">
                <a:solidFill>
                  <a:schemeClr val="bg1"/>
                </a:solidFill>
                <a:latin typeface="微软雅黑" panose="020B0503020204020204" pitchFamily="34" charset="-122"/>
                <a:ea typeface="微软雅黑" panose="020B0503020204020204" pitchFamily="34" charset="-122"/>
              </a:defRPr>
            </a:lvl4pPr>
            <a:lvl5pPr>
              <a:defRPr sz="1400">
                <a:solidFill>
                  <a:schemeClr val="bg1"/>
                </a:solidFill>
                <a:latin typeface="微软雅黑" panose="020B0503020204020204" pitchFamily="34" charset="-122"/>
                <a:ea typeface="微软雅黑" panose="020B0503020204020204" pitchFamily="34" charset="-122"/>
              </a:defRPr>
            </a:lvl5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zh-CN" altLang="en-US" dirty="0"/>
          </a:p>
        </p:txBody>
      </p:sp>
      <p:sp>
        <p:nvSpPr>
          <p:cNvPr id="8" name="图片占位符 7"/>
          <p:cNvSpPr>
            <a:spLocks noGrp="1"/>
          </p:cNvSpPr>
          <p:nvPr>
            <p:ph type="pic" sz="quarter" idx="10" hasCustomPrompt="1"/>
          </p:nvPr>
        </p:nvSpPr>
        <p:spPr>
          <a:xfrm>
            <a:off x="1129553" y="2046512"/>
            <a:ext cx="4966447" cy="3236687"/>
          </a:xfrm>
          <a:solidFill>
            <a:schemeClr val="bg1"/>
          </a:solidFill>
          <a:ln w="31750">
            <a:noFill/>
            <a:miter lim="800000"/>
          </a:ln>
          <a:effectLst>
            <a:outerShdw blurRad="50800" dist="38100" dir="8100000" algn="tr" rotWithShape="0">
              <a:prstClr val="black">
                <a:alpha val="40000"/>
              </a:prstClr>
            </a:outerShdw>
          </a:effectLst>
        </p:spPr>
        <p:txBody>
          <a:bodyPr anchor="ctr">
            <a:normAutofit/>
          </a:bodyPr>
          <a:lstStyle>
            <a:lvl1pPr algn="ctr">
              <a:defRPr sz="2000">
                <a:solidFill>
                  <a:srgbClr val="3C3C3C"/>
                </a:solidFill>
                <a:latin typeface="微软雅黑" panose="020B0503020204020204" pitchFamily="34" charset="-122"/>
                <a:ea typeface="微软雅黑" panose="020B0503020204020204" pitchFamily="34" charset="-122"/>
              </a:defRPr>
            </a:lvl1pPr>
          </a:lstStyle>
          <a:p>
            <a:r>
              <a:rPr lang="zh-CN" altLang="en-US" dirty="0"/>
              <a:t>单击添加图片</a:t>
            </a:r>
          </a:p>
        </p:txBody>
      </p:sp>
      <p:sp>
        <p:nvSpPr>
          <p:cNvPr id="7" name="标题 1"/>
          <p:cNvSpPr>
            <a:spLocks noGrp="1"/>
          </p:cNvSpPr>
          <p:nvPr>
            <p:ph type="title"/>
          </p:nvPr>
        </p:nvSpPr>
        <p:spPr>
          <a:xfrm>
            <a:off x="1129553" y="377895"/>
            <a:ext cx="9944847" cy="792000"/>
          </a:xfrm>
        </p:spPr>
        <p:txBody>
          <a:bodyPr/>
          <a:lstStyle>
            <a:lvl1pPr algn="ctr">
              <a:defRPr b="1">
                <a:solidFill>
                  <a:schemeClr val="tx1">
                    <a:lumMod val="85000"/>
                    <a:lumOff val="15000"/>
                  </a:schemeClr>
                </a:solidFill>
                <a:latin typeface="微软雅黑" panose="020B0503020204020204" pitchFamily="34" charset="-122"/>
                <a:ea typeface="微软雅黑" panose="020B0503020204020204" pitchFamily="34" charset="-122"/>
              </a:defRPr>
            </a:lvl1pPr>
          </a:lstStyle>
          <a:p>
            <a:r>
              <a:rPr lang="zh-CN" altLang="en-US"/>
              <a:t>单击此处编辑母版标题样式</a:t>
            </a:r>
            <a:endParaRPr lang="zh-CN" altLang="en-US" dirty="0"/>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两张图片和内容">
    <p:bg>
      <p:bgPr>
        <a:blipFill dpi="0" rotWithShape="1">
          <a:blip r:embed="rId2">
            <a:lum/>
          </a:blip>
          <a:srcRect/>
          <a:stretch>
            <a:fillRect t="-5000" b="-5000"/>
          </a:stretch>
        </a:blipFill>
        <a:effectLst/>
      </p:bgPr>
    </p:bg>
    <p:spTree>
      <p:nvGrpSpPr>
        <p:cNvPr id="1" name=""/>
        <p:cNvGrpSpPr/>
        <p:nvPr/>
      </p:nvGrpSpPr>
      <p:grpSpPr>
        <a:xfrm>
          <a:off x="0" y="0"/>
          <a:ext cx="0" cy="0"/>
          <a:chOff x="0" y="0"/>
          <a:chExt cx="0" cy="0"/>
        </a:xfrm>
      </p:grpSpPr>
      <p:sp>
        <p:nvSpPr>
          <p:cNvPr id="11" name="图片占位符 7"/>
          <p:cNvSpPr>
            <a:spLocks noGrp="1"/>
          </p:cNvSpPr>
          <p:nvPr>
            <p:ph type="pic" sz="quarter" idx="15" hasCustomPrompt="1"/>
          </p:nvPr>
        </p:nvSpPr>
        <p:spPr>
          <a:xfrm>
            <a:off x="1404602" y="1291771"/>
            <a:ext cx="4552947" cy="3168030"/>
          </a:xfrm>
          <a:solidFill>
            <a:schemeClr val="bg1"/>
          </a:solidFill>
          <a:ln w="31750">
            <a:noFill/>
            <a:miter lim="800000"/>
          </a:ln>
          <a:effectLst>
            <a:outerShdw blurRad="50800" dist="38100" dir="8100000" algn="tr" rotWithShape="0">
              <a:prstClr val="black">
                <a:alpha val="40000"/>
              </a:prstClr>
            </a:outerShdw>
          </a:effectLst>
        </p:spPr>
        <p:txBody>
          <a:bodyPr anchor="ctr">
            <a:normAutofit/>
          </a:bodyPr>
          <a:lstStyle>
            <a:lvl1pPr algn="ctr">
              <a:defRPr sz="2000">
                <a:solidFill>
                  <a:srgbClr val="3C3C3C"/>
                </a:solidFill>
                <a:latin typeface="微软雅黑" panose="020B0503020204020204" pitchFamily="34" charset="-122"/>
                <a:ea typeface="微软雅黑" panose="020B0503020204020204" pitchFamily="34" charset="-122"/>
              </a:defRPr>
            </a:lvl1pPr>
          </a:lstStyle>
          <a:p>
            <a:r>
              <a:rPr lang="zh-CN" altLang="en-US" dirty="0"/>
              <a:t>单击添加图片</a:t>
            </a:r>
          </a:p>
        </p:txBody>
      </p:sp>
      <p:sp>
        <p:nvSpPr>
          <p:cNvPr id="13" name="图片占位符 7"/>
          <p:cNvSpPr>
            <a:spLocks noGrp="1"/>
          </p:cNvSpPr>
          <p:nvPr>
            <p:ph type="pic" sz="quarter" idx="16" hasCustomPrompt="1"/>
          </p:nvPr>
        </p:nvSpPr>
        <p:spPr>
          <a:xfrm>
            <a:off x="6229353" y="1291771"/>
            <a:ext cx="4552947" cy="3168030"/>
          </a:xfrm>
          <a:solidFill>
            <a:schemeClr val="bg1"/>
          </a:solidFill>
          <a:ln w="31750">
            <a:noFill/>
            <a:miter lim="800000"/>
          </a:ln>
          <a:effectLst>
            <a:outerShdw blurRad="50800" dist="38100" dir="8100000" algn="tr" rotWithShape="0">
              <a:prstClr val="black">
                <a:alpha val="40000"/>
              </a:prstClr>
            </a:outerShdw>
          </a:effectLst>
        </p:spPr>
        <p:txBody>
          <a:bodyPr anchor="ctr">
            <a:normAutofit/>
          </a:bodyPr>
          <a:lstStyle>
            <a:lvl1pPr algn="ctr">
              <a:defRPr sz="2000">
                <a:solidFill>
                  <a:srgbClr val="3C3C3C"/>
                </a:solidFill>
                <a:latin typeface="微软雅黑" panose="020B0503020204020204" pitchFamily="34" charset="-122"/>
                <a:ea typeface="微软雅黑" panose="020B0503020204020204" pitchFamily="34" charset="-122"/>
              </a:defRPr>
            </a:lvl1pPr>
          </a:lstStyle>
          <a:p>
            <a:r>
              <a:rPr lang="zh-CN" altLang="en-US" dirty="0"/>
              <a:t>单击添加图片</a:t>
            </a:r>
          </a:p>
        </p:txBody>
      </p:sp>
      <p:sp>
        <p:nvSpPr>
          <p:cNvPr id="17" name="内容占位符 2"/>
          <p:cNvSpPr>
            <a:spLocks noGrp="1"/>
          </p:cNvSpPr>
          <p:nvPr>
            <p:ph idx="17"/>
          </p:nvPr>
        </p:nvSpPr>
        <p:spPr>
          <a:xfrm>
            <a:off x="1404602" y="4459802"/>
            <a:ext cx="4552947" cy="1883848"/>
          </a:xfrm>
          <a:solidFill>
            <a:srgbClr val="3C3C3C"/>
          </a:solidFill>
          <a:ln w="63500">
            <a:noFill/>
            <a:miter lim="800000"/>
          </a:ln>
          <a:effectLst>
            <a:outerShdw blurRad="50800" dist="38100" dir="8100000" algn="tr" rotWithShape="0">
              <a:prstClr val="black">
                <a:alpha val="40000"/>
              </a:prstClr>
            </a:outerShdw>
          </a:effectLst>
        </p:spPr>
        <p:txBody>
          <a:bodyPr>
            <a:normAutofit/>
          </a:bodyPr>
          <a:lstStyle>
            <a:lvl1pPr marL="228600" indent="-228600">
              <a:buSzPct val="120000"/>
              <a:buFontTx/>
              <a:buBlip>
                <a:blip r:embed="rId3"/>
              </a:buBlip>
              <a:defRPr sz="2000">
                <a:solidFill>
                  <a:schemeClr val="bg1"/>
                </a:solidFill>
                <a:latin typeface="微软雅黑" panose="020B0503020204020204" pitchFamily="34" charset="-122"/>
                <a:ea typeface="微软雅黑" panose="020B0503020204020204" pitchFamily="34" charset="-122"/>
              </a:defRPr>
            </a:lvl1pPr>
            <a:lvl2pPr marL="685800" indent="-228600">
              <a:buSzPct val="120000"/>
              <a:buFontTx/>
              <a:buBlip>
                <a:blip r:embed="rId4"/>
              </a:buBlip>
              <a:defRPr sz="1800">
                <a:solidFill>
                  <a:schemeClr val="bg1"/>
                </a:solidFill>
                <a:latin typeface="微软雅黑" panose="020B0503020204020204" pitchFamily="34" charset="-122"/>
                <a:ea typeface="微软雅黑" panose="020B0503020204020204" pitchFamily="34" charset="-122"/>
              </a:defRPr>
            </a:lvl2pPr>
            <a:lvl3pPr marL="1143000" indent="-228600">
              <a:buSzPct val="120000"/>
              <a:buFontTx/>
              <a:buBlip>
                <a:blip r:embed="rId5"/>
              </a:buBlip>
              <a:defRPr sz="1600">
                <a:solidFill>
                  <a:schemeClr val="bg1"/>
                </a:solidFill>
                <a:latin typeface="微软雅黑" panose="020B0503020204020204" pitchFamily="34" charset="-122"/>
                <a:ea typeface="微软雅黑" panose="020B0503020204020204" pitchFamily="34" charset="-122"/>
              </a:defRPr>
            </a:lvl3pPr>
            <a:lvl4pPr marL="1714500" indent="-342900">
              <a:buFont typeface="+mj-ea"/>
              <a:buAutoNum type="circleNumDbPlain"/>
              <a:defRPr sz="1400">
                <a:solidFill>
                  <a:schemeClr val="bg1"/>
                </a:solidFill>
                <a:latin typeface="微软雅黑" panose="020B0503020204020204" pitchFamily="34" charset="-122"/>
                <a:ea typeface="微软雅黑" panose="020B0503020204020204" pitchFamily="34" charset="-122"/>
              </a:defRPr>
            </a:lvl4pPr>
            <a:lvl5pPr>
              <a:defRPr sz="1400">
                <a:solidFill>
                  <a:schemeClr val="bg1"/>
                </a:solidFill>
                <a:latin typeface="微软雅黑" panose="020B0503020204020204" pitchFamily="34" charset="-122"/>
                <a:ea typeface="微软雅黑" panose="020B0503020204020204" pitchFamily="34" charset="-122"/>
              </a:defRPr>
            </a:lvl5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zh-CN" altLang="en-US" dirty="0"/>
          </a:p>
        </p:txBody>
      </p:sp>
      <p:sp>
        <p:nvSpPr>
          <p:cNvPr id="22" name="内容占位符 2"/>
          <p:cNvSpPr>
            <a:spLocks noGrp="1"/>
          </p:cNvSpPr>
          <p:nvPr>
            <p:ph idx="18"/>
          </p:nvPr>
        </p:nvSpPr>
        <p:spPr>
          <a:xfrm>
            <a:off x="6229353" y="4459802"/>
            <a:ext cx="4552947" cy="1883848"/>
          </a:xfrm>
          <a:solidFill>
            <a:srgbClr val="3C3C3C"/>
          </a:solidFill>
          <a:ln w="63500">
            <a:noFill/>
            <a:miter lim="800000"/>
          </a:ln>
          <a:effectLst>
            <a:outerShdw blurRad="50800" dist="38100" dir="8100000" algn="tr" rotWithShape="0">
              <a:prstClr val="black">
                <a:alpha val="40000"/>
              </a:prstClr>
            </a:outerShdw>
          </a:effectLst>
        </p:spPr>
        <p:txBody>
          <a:bodyPr>
            <a:normAutofit/>
          </a:bodyPr>
          <a:lstStyle>
            <a:lvl1pPr marL="228600" indent="-228600">
              <a:buSzPct val="120000"/>
              <a:buFontTx/>
              <a:buBlip>
                <a:blip r:embed="rId3"/>
              </a:buBlip>
              <a:defRPr sz="2000">
                <a:solidFill>
                  <a:schemeClr val="bg1"/>
                </a:solidFill>
                <a:latin typeface="微软雅黑" panose="020B0503020204020204" pitchFamily="34" charset="-122"/>
                <a:ea typeface="微软雅黑" panose="020B0503020204020204" pitchFamily="34" charset="-122"/>
              </a:defRPr>
            </a:lvl1pPr>
            <a:lvl2pPr marL="685800" indent="-228600">
              <a:buSzPct val="120000"/>
              <a:buFontTx/>
              <a:buBlip>
                <a:blip r:embed="rId4"/>
              </a:buBlip>
              <a:defRPr sz="1800">
                <a:solidFill>
                  <a:schemeClr val="bg1"/>
                </a:solidFill>
                <a:latin typeface="微软雅黑" panose="020B0503020204020204" pitchFamily="34" charset="-122"/>
                <a:ea typeface="微软雅黑" panose="020B0503020204020204" pitchFamily="34" charset="-122"/>
              </a:defRPr>
            </a:lvl2pPr>
            <a:lvl3pPr marL="1143000" indent="-228600">
              <a:buSzPct val="120000"/>
              <a:buFontTx/>
              <a:buBlip>
                <a:blip r:embed="rId5"/>
              </a:buBlip>
              <a:defRPr sz="1600">
                <a:solidFill>
                  <a:schemeClr val="bg1"/>
                </a:solidFill>
                <a:latin typeface="微软雅黑" panose="020B0503020204020204" pitchFamily="34" charset="-122"/>
                <a:ea typeface="微软雅黑" panose="020B0503020204020204" pitchFamily="34" charset="-122"/>
              </a:defRPr>
            </a:lvl3pPr>
            <a:lvl4pPr marL="1714500" indent="-342900">
              <a:buFont typeface="+mj-ea"/>
              <a:buAutoNum type="circleNumDbPlain"/>
              <a:defRPr sz="1400">
                <a:solidFill>
                  <a:schemeClr val="bg1"/>
                </a:solidFill>
                <a:latin typeface="微软雅黑" panose="020B0503020204020204" pitchFamily="34" charset="-122"/>
                <a:ea typeface="微软雅黑" panose="020B0503020204020204" pitchFamily="34" charset="-122"/>
              </a:defRPr>
            </a:lvl4pPr>
            <a:lvl5pPr>
              <a:defRPr sz="1400">
                <a:solidFill>
                  <a:schemeClr val="bg1"/>
                </a:solidFill>
                <a:latin typeface="微软雅黑" panose="020B0503020204020204" pitchFamily="34" charset="-122"/>
                <a:ea typeface="微软雅黑" panose="020B0503020204020204" pitchFamily="34" charset="-122"/>
              </a:defRPr>
            </a:lvl5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zh-CN" altLang="en-US" dirty="0"/>
          </a:p>
        </p:txBody>
      </p:sp>
      <p:sp>
        <p:nvSpPr>
          <p:cNvPr id="7" name="标题 1"/>
          <p:cNvSpPr>
            <a:spLocks noGrp="1"/>
          </p:cNvSpPr>
          <p:nvPr>
            <p:ph type="title"/>
          </p:nvPr>
        </p:nvSpPr>
        <p:spPr>
          <a:xfrm>
            <a:off x="1404602" y="377895"/>
            <a:ext cx="9377698" cy="792000"/>
          </a:xfrm>
        </p:spPr>
        <p:txBody>
          <a:bodyPr/>
          <a:lstStyle>
            <a:lvl1pPr algn="ctr">
              <a:defRPr b="1">
                <a:solidFill>
                  <a:schemeClr val="tx1">
                    <a:lumMod val="85000"/>
                    <a:lumOff val="15000"/>
                  </a:schemeClr>
                </a:solidFill>
                <a:latin typeface="微软雅黑" panose="020B0503020204020204" pitchFamily="34" charset="-122"/>
                <a:ea typeface="微软雅黑" panose="020B0503020204020204" pitchFamily="34" charset="-122"/>
              </a:defRPr>
            </a:lvl1pPr>
          </a:lstStyle>
          <a:p>
            <a:r>
              <a:rPr lang="zh-CN" altLang="en-US"/>
              <a:t>单击此处编辑母版标题样式</a:t>
            </a:r>
            <a:endParaRPr lang="zh-CN" altLang="en-US" dirty="0"/>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三张图片和内容">
    <p:bg>
      <p:bgPr>
        <a:blipFill dpi="0" rotWithShape="1">
          <a:blip r:embed="rId2">
            <a:lum/>
          </a:blip>
          <a:srcRect/>
          <a:stretch>
            <a:fillRect l="-1000" t="-5000" b="-5000"/>
          </a:stretch>
        </a:blipFill>
        <a:effectLst/>
      </p:bgPr>
    </p:bg>
    <p:spTree>
      <p:nvGrpSpPr>
        <p:cNvPr id="1" name=""/>
        <p:cNvGrpSpPr/>
        <p:nvPr/>
      </p:nvGrpSpPr>
      <p:grpSpPr>
        <a:xfrm>
          <a:off x="0" y="0"/>
          <a:ext cx="0" cy="0"/>
          <a:chOff x="0" y="0"/>
          <a:chExt cx="0" cy="0"/>
        </a:xfrm>
      </p:grpSpPr>
      <p:sp>
        <p:nvSpPr>
          <p:cNvPr id="11" name="图片占位符 7"/>
          <p:cNvSpPr>
            <a:spLocks noGrp="1"/>
          </p:cNvSpPr>
          <p:nvPr>
            <p:ph type="pic" sz="quarter" idx="18" hasCustomPrompt="1"/>
          </p:nvPr>
        </p:nvSpPr>
        <p:spPr>
          <a:xfrm>
            <a:off x="1156953" y="1277258"/>
            <a:ext cx="3148348" cy="3145730"/>
          </a:xfrm>
          <a:solidFill>
            <a:schemeClr val="bg1"/>
          </a:solidFill>
          <a:ln w="31750">
            <a:noFill/>
            <a:miter lim="800000"/>
          </a:ln>
          <a:effectLst>
            <a:outerShdw blurRad="50800" dist="38100" dir="8100000" algn="tr" rotWithShape="0">
              <a:prstClr val="black">
                <a:alpha val="40000"/>
              </a:prstClr>
            </a:outerShdw>
          </a:effectLst>
        </p:spPr>
        <p:txBody>
          <a:bodyPr anchor="ctr">
            <a:normAutofit/>
          </a:bodyPr>
          <a:lstStyle>
            <a:lvl1pPr algn="ctr">
              <a:defRPr sz="2000">
                <a:solidFill>
                  <a:srgbClr val="3C3C3C"/>
                </a:solidFill>
                <a:latin typeface="微软雅黑" panose="020B0503020204020204" pitchFamily="34" charset="-122"/>
                <a:ea typeface="微软雅黑" panose="020B0503020204020204" pitchFamily="34" charset="-122"/>
              </a:defRPr>
            </a:lvl1pPr>
          </a:lstStyle>
          <a:p>
            <a:r>
              <a:rPr lang="zh-CN" altLang="en-US" dirty="0"/>
              <a:t>单击添加图片</a:t>
            </a:r>
          </a:p>
        </p:txBody>
      </p:sp>
      <p:sp>
        <p:nvSpPr>
          <p:cNvPr id="14" name="图片占位符 7"/>
          <p:cNvSpPr>
            <a:spLocks noGrp="1"/>
          </p:cNvSpPr>
          <p:nvPr>
            <p:ph type="pic" sz="quarter" idx="19" hasCustomPrompt="1"/>
          </p:nvPr>
        </p:nvSpPr>
        <p:spPr>
          <a:xfrm>
            <a:off x="4505830" y="1277258"/>
            <a:ext cx="3148348" cy="3145730"/>
          </a:xfrm>
          <a:solidFill>
            <a:schemeClr val="bg1"/>
          </a:solidFill>
          <a:ln w="31750">
            <a:noFill/>
            <a:miter lim="800000"/>
          </a:ln>
          <a:effectLst>
            <a:outerShdw blurRad="50800" dist="38100" dir="8100000" algn="tr" rotWithShape="0">
              <a:prstClr val="black">
                <a:alpha val="40000"/>
              </a:prstClr>
            </a:outerShdw>
          </a:effectLst>
        </p:spPr>
        <p:txBody>
          <a:bodyPr anchor="ctr">
            <a:normAutofit/>
          </a:bodyPr>
          <a:lstStyle>
            <a:lvl1pPr algn="ctr">
              <a:defRPr sz="2000">
                <a:solidFill>
                  <a:srgbClr val="3C3C3C"/>
                </a:solidFill>
                <a:latin typeface="微软雅黑" panose="020B0503020204020204" pitchFamily="34" charset="-122"/>
                <a:ea typeface="微软雅黑" panose="020B0503020204020204" pitchFamily="34" charset="-122"/>
              </a:defRPr>
            </a:lvl1pPr>
          </a:lstStyle>
          <a:p>
            <a:r>
              <a:rPr lang="zh-CN" altLang="en-US" dirty="0"/>
              <a:t>单击添加图片</a:t>
            </a:r>
          </a:p>
        </p:txBody>
      </p:sp>
      <p:sp>
        <p:nvSpPr>
          <p:cNvPr id="17" name="图片占位符 7"/>
          <p:cNvSpPr>
            <a:spLocks noGrp="1"/>
          </p:cNvSpPr>
          <p:nvPr>
            <p:ph type="pic" sz="quarter" idx="20" hasCustomPrompt="1"/>
          </p:nvPr>
        </p:nvSpPr>
        <p:spPr>
          <a:xfrm>
            <a:off x="7854707" y="1277257"/>
            <a:ext cx="3148348" cy="3145730"/>
          </a:xfrm>
          <a:solidFill>
            <a:schemeClr val="bg1"/>
          </a:solidFill>
          <a:ln w="31750">
            <a:noFill/>
            <a:miter lim="800000"/>
          </a:ln>
          <a:effectLst>
            <a:outerShdw blurRad="50800" dist="38100" dir="8100000" algn="tr" rotWithShape="0">
              <a:prstClr val="black">
                <a:alpha val="40000"/>
              </a:prstClr>
            </a:outerShdw>
          </a:effectLst>
        </p:spPr>
        <p:txBody>
          <a:bodyPr anchor="ctr">
            <a:normAutofit/>
          </a:bodyPr>
          <a:lstStyle>
            <a:lvl1pPr algn="ctr">
              <a:defRPr sz="2000">
                <a:solidFill>
                  <a:srgbClr val="3C3C3C"/>
                </a:solidFill>
                <a:latin typeface="微软雅黑" panose="020B0503020204020204" pitchFamily="34" charset="-122"/>
                <a:ea typeface="微软雅黑" panose="020B0503020204020204" pitchFamily="34" charset="-122"/>
              </a:defRPr>
            </a:lvl1pPr>
          </a:lstStyle>
          <a:p>
            <a:r>
              <a:rPr lang="zh-CN" altLang="en-US" dirty="0"/>
              <a:t>单击添加图片</a:t>
            </a:r>
          </a:p>
        </p:txBody>
      </p:sp>
      <p:sp>
        <p:nvSpPr>
          <p:cNvPr id="23" name="内容占位符 2"/>
          <p:cNvSpPr>
            <a:spLocks noGrp="1"/>
          </p:cNvSpPr>
          <p:nvPr>
            <p:ph idx="17"/>
          </p:nvPr>
        </p:nvSpPr>
        <p:spPr>
          <a:xfrm>
            <a:off x="1124187" y="4441387"/>
            <a:ext cx="3217625" cy="1883848"/>
          </a:xfrm>
          <a:solidFill>
            <a:srgbClr val="3C3C3C"/>
          </a:solidFill>
          <a:ln w="63500">
            <a:noFill/>
            <a:miter lim="800000"/>
          </a:ln>
          <a:effectLst>
            <a:outerShdw blurRad="50800" dist="38100" dir="8100000" algn="tr" rotWithShape="0">
              <a:prstClr val="black">
                <a:alpha val="40000"/>
              </a:prstClr>
            </a:outerShdw>
          </a:effectLst>
        </p:spPr>
        <p:txBody>
          <a:bodyPr>
            <a:normAutofit/>
          </a:bodyPr>
          <a:lstStyle>
            <a:lvl1pPr marL="228600" indent="-228600">
              <a:buSzPct val="120000"/>
              <a:buFontTx/>
              <a:buBlip>
                <a:blip r:embed="rId3"/>
              </a:buBlip>
              <a:defRPr sz="2000">
                <a:solidFill>
                  <a:schemeClr val="bg1"/>
                </a:solidFill>
                <a:latin typeface="微软雅黑" panose="020B0503020204020204" pitchFamily="34" charset="-122"/>
                <a:ea typeface="微软雅黑" panose="020B0503020204020204" pitchFamily="34" charset="-122"/>
              </a:defRPr>
            </a:lvl1pPr>
            <a:lvl2pPr marL="685800" indent="-228600">
              <a:buSzPct val="120000"/>
              <a:buFontTx/>
              <a:buBlip>
                <a:blip r:embed="rId4"/>
              </a:buBlip>
              <a:defRPr sz="1800">
                <a:solidFill>
                  <a:schemeClr val="bg1"/>
                </a:solidFill>
                <a:latin typeface="微软雅黑" panose="020B0503020204020204" pitchFamily="34" charset="-122"/>
                <a:ea typeface="微软雅黑" panose="020B0503020204020204" pitchFamily="34" charset="-122"/>
              </a:defRPr>
            </a:lvl2pPr>
            <a:lvl3pPr marL="1143000" indent="-228600">
              <a:buSzPct val="120000"/>
              <a:buFontTx/>
              <a:buBlip>
                <a:blip r:embed="rId5"/>
              </a:buBlip>
              <a:defRPr sz="1600">
                <a:solidFill>
                  <a:schemeClr val="bg1"/>
                </a:solidFill>
                <a:latin typeface="微软雅黑" panose="020B0503020204020204" pitchFamily="34" charset="-122"/>
                <a:ea typeface="微软雅黑" panose="020B0503020204020204" pitchFamily="34" charset="-122"/>
              </a:defRPr>
            </a:lvl3pPr>
            <a:lvl4pPr marL="1714500" indent="-342900">
              <a:buFont typeface="+mj-ea"/>
              <a:buAutoNum type="circleNumDbPlain"/>
              <a:defRPr sz="1400">
                <a:solidFill>
                  <a:schemeClr val="bg1"/>
                </a:solidFill>
                <a:latin typeface="微软雅黑" panose="020B0503020204020204" pitchFamily="34" charset="-122"/>
                <a:ea typeface="微软雅黑" panose="020B0503020204020204" pitchFamily="34" charset="-122"/>
              </a:defRPr>
            </a:lvl4pPr>
            <a:lvl5pPr>
              <a:defRPr sz="1400">
                <a:solidFill>
                  <a:schemeClr val="bg1"/>
                </a:solidFill>
                <a:latin typeface="微软雅黑" panose="020B0503020204020204" pitchFamily="34" charset="-122"/>
                <a:ea typeface="微软雅黑" panose="020B0503020204020204" pitchFamily="34" charset="-122"/>
              </a:defRPr>
            </a:lvl5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zh-CN" altLang="en-US" dirty="0"/>
          </a:p>
        </p:txBody>
      </p:sp>
      <p:sp>
        <p:nvSpPr>
          <p:cNvPr id="24" name="内容占位符 2"/>
          <p:cNvSpPr>
            <a:spLocks noGrp="1"/>
          </p:cNvSpPr>
          <p:nvPr>
            <p:ph idx="21"/>
          </p:nvPr>
        </p:nvSpPr>
        <p:spPr>
          <a:xfrm>
            <a:off x="4467226" y="4441387"/>
            <a:ext cx="3219392" cy="1883848"/>
          </a:xfrm>
          <a:solidFill>
            <a:srgbClr val="3C3C3C"/>
          </a:solidFill>
          <a:ln w="63500">
            <a:noFill/>
            <a:miter lim="800000"/>
          </a:ln>
          <a:effectLst>
            <a:outerShdw blurRad="50800" dist="38100" dir="8100000" algn="tr" rotWithShape="0">
              <a:prstClr val="black">
                <a:alpha val="40000"/>
              </a:prstClr>
            </a:outerShdw>
          </a:effectLst>
        </p:spPr>
        <p:txBody>
          <a:bodyPr>
            <a:normAutofit/>
          </a:bodyPr>
          <a:lstStyle>
            <a:lvl1pPr marL="228600" indent="-228600">
              <a:buSzPct val="120000"/>
              <a:buFontTx/>
              <a:buBlip>
                <a:blip r:embed="rId3"/>
              </a:buBlip>
              <a:defRPr sz="2000">
                <a:solidFill>
                  <a:schemeClr val="bg1"/>
                </a:solidFill>
                <a:latin typeface="微软雅黑" panose="020B0503020204020204" pitchFamily="34" charset="-122"/>
                <a:ea typeface="微软雅黑" panose="020B0503020204020204" pitchFamily="34" charset="-122"/>
              </a:defRPr>
            </a:lvl1pPr>
            <a:lvl2pPr marL="685800" indent="-228600">
              <a:buSzPct val="120000"/>
              <a:buFontTx/>
              <a:buBlip>
                <a:blip r:embed="rId4"/>
              </a:buBlip>
              <a:defRPr sz="1800">
                <a:solidFill>
                  <a:schemeClr val="bg1"/>
                </a:solidFill>
                <a:latin typeface="微软雅黑" panose="020B0503020204020204" pitchFamily="34" charset="-122"/>
                <a:ea typeface="微软雅黑" panose="020B0503020204020204" pitchFamily="34" charset="-122"/>
              </a:defRPr>
            </a:lvl2pPr>
            <a:lvl3pPr marL="1143000" indent="-228600">
              <a:buSzPct val="120000"/>
              <a:buFontTx/>
              <a:buBlip>
                <a:blip r:embed="rId5"/>
              </a:buBlip>
              <a:defRPr sz="1600">
                <a:solidFill>
                  <a:schemeClr val="bg1"/>
                </a:solidFill>
                <a:latin typeface="微软雅黑" panose="020B0503020204020204" pitchFamily="34" charset="-122"/>
                <a:ea typeface="微软雅黑" panose="020B0503020204020204" pitchFamily="34" charset="-122"/>
              </a:defRPr>
            </a:lvl3pPr>
            <a:lvl4pPr marL="1714500" indent="-342900">
              <a:buFont typeface="+mj-ea"/>
              <a:buAutoNum type="circleNumDbPlain"/>
              <a:defRPr sz="1400">
                <a:solidFill>
                  <a:schemeClr val="bg1"/>
                </a:solidFill>
                <a:latin typeface="微软雅黑" panose="020B0503020204020204" pitchFamily="34" charset="-122"/>
                <a:ea typeface="微软雅黑" panose="020B0503020204020204" pitchFamily="34" charset="-122"/>
              </a:defRPr>
            </a:lvl4pPr>
            <a:lvl5pPr>
              <a:defRPr sz="1400">
                <a:solidFill>
                  <a:schemeClr val="bg1"/>
                </a:solidFill>
                <a:latin typeface="微软雅黑" panose="020B0503020204020204" pitchFamily="34" charset="-122"/>
                <a:ea typeface="微软雅黑" panose="020B0503020204020204" pitchFamily="34" charset="-122"/>
              </a:defRPr>
            </a:lvl5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zh-CN" altLang="en-US" dirty="0"/>
          </a:p>
        </p:txBody>
      </p:sp>
      <p:sp>
        <p:nvSpPr>
          <p:cNvPr id="25" name="内容占位符 2"/>
          <p:cNvSpPr>
            <a:spLocks noGrp="1"/>
          </p:cNvSpPr>
          <p:nvPr>
            <p:ph idx="22"/>
          </p:nvPr>
        </p:nvSpPr>
        <p:spPr>
          <a:xfrm>
            <a:off x="7812033" y="4441387"/>
            <a:ext cx="3223566" cy="1883848"/>
          </a:xfrm>
          <a:solidFill>
            <a:srgbClr val="3C3C3C"/>
          </a:solidFill>
          <a:ln w="63500">
            <a:noFill/>
            <a:miter lim="800000"/>
          </a:ln>
          <a:effectLst>
            <a:outerShdw blurRad="50800" dist="38100" dir="8100000" algn="tr" rotWithShape="0">
              <a:prstClr val="black">
                <a:alpha val="40000"/>
              </a:prstClr>
            </a:outerShdw>
          </a:effectLst>
        </p:spPr>
        <p:txBody>
          <a:bodyPr>
            <a:normAutofit/>
          </a:bodyPr>
          <a:lstStyle>
            <a:lvl1pPr marL="228600" indent="-228600">
              <a:buSzPct val="120000"/>
              <a:buFontTx/>
              <a:buBlip>
                <a:blip r:embed="rId3"/>
              </a:buBlip>
              <a:defRPr sz="2000">
                <a:solidFill>
                  <a:schemeClr val="bg1"/>
                </a:solidFill>
                <a:latin typeface="微软雅黑" panose="020B0503020204020204" pitchFamily="34" charset="-122"/>
                <a:ea typeface="微软雅黑" panose="020B0503020204020204" pitchFamily="34" charset="-122"/>
              </a:defRPr>
            </a:lvl1pPr>
            <a:lvl2pPr marL="685800" indent="-228600">
              <a:buSzPct val="120000"/>
              <a:buFontTx/>
              <a:buBlip>
                <a:blip r:embed="rId4"/>
              </a:buBlip>
              <a:defRPr sz="1800">
                <a:solidFill>
                  <a:schemeClr val="bg1"/>
                </a:solidFill>
                <a:latin typeface="微软雅黑" panose="020B0503020204020204" pitchFamily="34" charset="-122"/>
                <a:ea typeface="微软雅黑" panose="020B0503020204020204" pitchFamily="34" charset="-122"/>
              </a:defRPr>
            </a:lvl2pPr>
            <a:lvl3pPr marL="1143000" indent="-228600">
              <a:buSzPct val="120000"/>
              <a:buFontTx/>
              <a:buBlip>
                <a:blip r:embed="rId5"/>
              </a:buBlip>
              <a:defRPr sz="1600">
                <a:solidFill>
                  <a:schemeClr val="bg1"/>
                </a:solidFill>
                <a:latin typeface="微软雅黑" panose="020B0503020204020204" pitchFamily="34" charset="-122"/>
                <a:ea typeface="微软雅黑" panose="020B0503020204020204" pitchFamily="34" charset="-122"/>
              </a:defRPr>
            </a:lvl3pPr>
            <a:lvl4pPr marL="1714500" indent="-342900">
              <a:buFont typeface="+mj-ea"/>
              <a:buAutoNum type="circleNumDbPlain"/>
              <a:defRPr sz="1400">
                <a:solidFill>
                  <a:schemeClr val="bg1"/>
                </a:solidFill>
                <a:latin typeface="微软雅黑" panose="020B0503020204020204" pitchFamily="34" charset="-122"/>
                <a:ea typeface="微软雅黑" panose="020B0503020204020204" pitchFamily="34" charset="-122"/>
              </a:defRPr>
            </a:lvl4pPr>
            <a:lvl5pPr>
              <a:defRPr sz="1400">
                <a:solidFill>
                  <a:schemeClr val="bg1"/>
                </a:solidFill>
                <a:latin typeface="微软雅黑" panose="020B0503020204020204" pitchFamily="34" charset="-122"/>
                <a:ea typeface="微软雅黑" panose="020B0503020204020204" pitchFamily="34" charset="-122"/>
              </a:defRPr>
            </a:lvl5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zh-CN" altLang="en-US" dirty="0"/>
          </a:p>
        </p:txBody>
      </p:sp>
      <p:sp>
        <p:nvSpPr>
          <p:cNvPr id="9" name="标题 1"/>
          <p:cNvSpPr>
            <a:spLocks noGrp="1"/>
          </p:cNvSpPr>
          <p:nvPr>
            <p:ph type="title"/>
          </p:nvPr>
        </p:nvSpPr>
        <p:spPr>
          <a:xfrm>
            <a:off x="1156953" y="377895"/>
            <a:ext cx="9846102" cy="792000"/>
          </a:xfrm>
        </p:spPr>
        <p:txBody>
          <a:bodyPr/>
          <a:lstStyle>
            <a:lvl1pPr algn="ctr">
              <a:defRPr b="1">
                <a:solidFill>
                  <a:schemeClr val="tx1">
                    <a:lumMod val="85000"/>
                    <a:lumOff val="15000"/>
                  </a:schemeClr>
                </a:solidFill>
                <a:latin typeface="微软雅黑" panose="020B0503020204020204" pitchFamily="34" charset="-122"/>
                <a:ea typeface="微软雅黑" panose="020B0503020204020204" pitchFamily="34" charset="-122"/>
              </a:defRPr>
            </a:lvl1pPr>
          </a:lstStyle>
          <a:p>
            <a:r>
              <a:rPr lang="zh-CN" altLang="en-US"/>
              <a:t>单击此处编辑母版标题样式</a:t>
            </a:r>
            <a:endParaRPr lang="zh-CN" altLang="en-US" dirty="0"/>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仅标题">
    <p:bg>
      <p:bgPr>
        <a:blipFill dpi="0" rotWithShape="1">
          <a:blip r:embed="rId2">
            <a:lum/>
          </a:blip>
          <a:srcRect/>
          <a:stretch>
            <a:fillRect t="-5000" b="-5000"/>
          </a:stretch>
        </a:blipFill>
        <a:effectLst/>
      </p:bgPr>
    </p:bg>
    <p:spTree>
      <p:nvGrpSpPr>
        <p:cNvPr id="1" name=""/>
        <p:cNvGrpSpPr/>
        <p:nvPr/>
      </p:nvGrpSpPr>
      <p:grpSpPr>
        <a:xfrm>
          <a:off x="0" y="0"/>
          <a:ext cx="0" cy="0"/>
          <a:chOff x="0" y="0"/>
          <a:chExt cx="0" cy="0"/>
        </a:xfrm>
      </p:grpSpPr>
      <p:sp>
        <p:nvSpPr>
          <p:cNvPr id="4" name="标题 1"/>
          <p:cNvSpPr>
            <a:spLocks noGrp="1"/>
          </p:cNvSpPr>
          <p:nvPr>
            <p:ph type="title"/>
          </p:nvPr>
        </p:nvSpPr>
        <p:spPr>
          <a:xfrm>
            <a:off x="1785032" y="377895"/>
            <a:ext cx="8607198" cy="792000"/>
          </a:xfrm>
        </p:spPr>
        <p:txBody>
          <a:bodyPr/>
          <a:lstStyle>
            <a:lvl1pPr algn="ctr">
              <a:defRPr b="1">
                <a:solidFill>
                  <a:schemeClr val="tx1">
                    <a:lumMod val="85000"/>
                    <a:lumOff val="15000"/>
                  </a:schemeClr>
                </a:solidFill>
                <a:latin typeface="微软雅黑" panose="020B0503020204020204" pitchFamily="34" charset="-122"/>
                <a:ea typeface="微软雅黑" panose="020B0503020204020204" pitchFamily="34" charset="-122"/>
              </a:defRPr>
            </a:lvl1pPr>
          </a:lstStyle>
          <a:p>
            <a:r>
              <a:rPr lang="zh-CN" altLang="en-US"/>
              <a:t>单击此处编辑母版标题样式</a:t>
            </a:r>
            <a:endParaRPr lang="zh-CN" altLang="en-US" dirty="0"/>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结束页">
    <p:bg>
      <p:bgPr>
        <a:blipFill dpi="0" rotWithShape="1">
          <a:blip r:embed="rId2">
            <a:lum/>
          </a:blip>
          <a:srcRect/>
          <a:stretch>
            <a:fillRect t="-3000" b="-3000"/>
          </a:stretch>
        </a:blipFill>
        <a:effectLst/>
      </p:bgPr>
    </p:bg>
    <p:spTree>
      <p:nvGrpSpPr>
        <p:cNvPr id="1" name=""/>
        <p:cNvGrpSpPr/>
        <p:nvPr/>
      </p:nvGrpSpPr>
      <p:grpSpPr>
        <a:xfrm>
          <a:off x="0" y="0"/>
          <a:ext cx="0" cy="0"/>
          <a:chOff x="0" y="0"/>
          <a:chExt cx="0" cy="0"/>
        </a:xfrm>
      </p:grpSpPr>
      <p:sp>
        <p:nvSpPr>
          <p:cNvPr id="3" name="文本占位符 2"/>
          <p:cNvSpPr>
            <a:spLocks noGrp="1"/>
          </p:cNvSpPr>
          <p:nvPr>
            <p:ph type="body" sz="quarter" idx="10" hasCustomPrompt="1"/>
          </p:nvPr>
        </p:nvSpPr>
        <p:spPr>
          <a:xfrm>
            <a:off x="3474867" y="2872569"/>
            <a:ext cx="5260975" cy="1311128"/>
          </a:xfrm>
        </p:spPr>
        <p:txBody>
          <a:bodyPr anchor="ctr">
            <a:spAutoFit/>
          </a:bodyPr>
          <a:lstStyle>
            <a:lvl1pPr marL="0" indent="0" algn="ctr">
              <a:buNone/>
              <a:defRPr sz="8800" b="1">
                <a:solidFill>
                  <a:schemeClr val="tx1">
                    <a:lumMod val="85000"/>
                    <a:lumOff val="15000"/>
                  </a:schemeClr>
                </a:solidFill>
                <a:latin typeface="微软雅黑" panose="020B0503020204020204" pitchFamily="34" charset="-122"/>
                <a:ea typeface="微软雅黑" panose="020B0503020204020204" pitchFamily="34" charset="-122"/>
              </a:defRPr>
            </a:lvl1pPr>
          </a:lstStyle>
          <a:p>
            <a:pPr lvl="0"/>
            <a:r>
              <a:rPr lang="en-US" altLang="zh-CN" dirty="0"/>
              <a:t>THANKS</a:t>
            </a:r>
            <a:endParaRPr lang="zh-CN" alt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1558A7-513C-47BE-9B6D-29FE45CBE407}" type="datetimeFigureOut">
              <a:rPr lang="zh-CN" altLang="en-US" smtClean="0"/>
              <a:t>2025/12/15</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1FE8B8F-0AD3-4B91-89A9-EA0C1FE92438}" type="slidenum">
              <a:rPr lang="zh-CN" altLang="en-US" smtClean="0"/>
              <a:t>‹#›</a:t>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1558A7-513C-47BE-9B6D-29FE45CBE407}" type="datetimeFigureOut">
              <a:rPr lang="zh-CN" altLang="en-US" smtClean="0"/>
              <a:t>2025/12/15</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1FE8B8F-0AD3-4B91-89A9-EA0C1FE92438}" type="slidenum">
              <a:rPr lang="zh-CN" altLang="en-US" smtClean="0"/>
              <a:t>‹#›</a:t>
            </a:fld>
            <a:endParaRPr lang="zh-CN" alt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1558A7-513C-47BE-9B6D-29FE45CBE407}" type="datetimeFigureOut">
              <a:rPr lang="zh-CN" altLang="en-US" smtClean="0"/>
              <a:t>2025/12/15</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1FE8B8F-0AD3-4B91-89A9-EA0C1FE92438}" type="slidenum">
              <a:rPr lang="zh-CN" altLang="en-US" smtClean="0"/>
              <a:t>‹#›</a:t>
            </a:fld>
            <a:endParaRPr lang="zh-CN" alt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15.xml"/><Relationship Id="rId4" Type="http://schemas.openxmlformats.org/officeDocument/2006/relationships/image" Target="../media/image27.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ctrTitle"/>
          </p:nvPr>
        </p:nvSpPr>
        <p:spPr>
          <a:xfrm>
            <a:off x="5716804" y="1840676"/>
            <a:ext cx="6415314" cy="1147536"/>
          </a:xfrm>
        </p:spPr>
        <p:txBody>
          <a:bodyPr/>
          <a:lstStyle/>
          <a:p>
            <a:r>
              <a:rPr lang="en-US" altLang="zh-CN" dirty="0"/>
              <a:t>Master’s Project</a:t>
            </a:r>
            <a:endParaRPr lang="zh-CN" altLang="en-US" dirty="0"/>
          </a:p>
        </p:txBody>
      </p:sp>
      <p:sp>
        <p:nvSpPr>
          <p:cNvPr id="3" name="副标题 2"/>
          <p:cNvSpPr>
            <a:spLocks noGrp="1"/>
          </p:cNvSpPr>
          <p:nvPr>
            <p:ph type="subTitle" idx="1"/>
          </p:nvPr>
        </p:nvSpPr>
        <p:spPr>
          <a:xfrm>
            <a:off x="5777501" y="4758046"/>
            <a:ext cx="2661895" cy="471715"/>
          </a:xfrm>
        </p:spPr>
        <p:txBody>
          <a:bodyPr>
            <a:normAutofit/>
          </a:bodyPr>
          <a:lstStyle/>
          <a:p>
            <a:r>
              <a:rPr lang="en-US" altLang="zh-CN" sz="2000" dirty="0"/>
              <a:t>Yanpei Huang</a:t>
            </a:r>
            <a:endParaRPr lang="zh-CN" altLang="en-US" sz="2000" dirty="0"/>
          </a:p>
        </p:txBody>
      </p:sp>
      <p:sp>
        <p:nvSpPr>
          <p:cNvPr id="4" name="标题 1"/>
          <p:cNvSpPr txBox="1"/>
          <p:nvPr/>
        </p:nvSpPr>
        <p:spPr>
          <a:xfrm>
            <a:off x="5716804" y="3299361"/>
            <a:ext cx="6415314" cy="1147536"/>
          </a:xfrm>
          <a:prstGeom prst="rect">
            <a:avLst/>
          </a:prstGeom>
          <a:solidFill>
            <a:schemeClr val="bg1"/>
          </a:solidFill>
          <a:effectLst>
            <a:outerShdw blurRad="50800" dist="63500" dir="5400000" algn="t" rotWithShape="0">
              <a:prstClr val="black"/>
            </a:outerShdw>
          </a:effectLst>
          <a:scene3d>
            <a:camera prst="orthographicFront"/>
            <a:lightRig rig="threePt" dir="t"/>
          </a:scene3d>
          <a:sp3d>
            <a:bevelT/>
          </a:sp3d>
        </p:spPr>
        <p:txBody>
          <a:bodyPr vert="horz" lIns="91440" tIns="45720" rIns="91440" bIns="45720" rtlCol="0" anchor="ctr">
            <a:noAutofit/>
          </a:bodyPr>
          <a:lstStyle>
            <a:lvl1pPr algn="l" defTabSz="914400" rtl="0" eaLnBrk="1" latinLnBrk="0" hangingPunct="1">
              <a:lnSpc>
                <a:spcPct val="90000"/>
              </a:lnSpc>
              <a:spcBef>
                <a:spcPct val="0"/>
              </a:spcBef>
              <a:buNone/>
              <a:defRPr sz="5400" b="1" kern="1200">
                <a:solidFill>
                  <a:schemeClr val="tx1">
                    <a:lumMod val="85000"/>
                    <a:lumOff val="15000"/>
                  </a:schemeClr>
                </a:solidFill>
                <a:latin typeface="微软雅黑" panose="020B0503020204020204" pitchFamily="34" charset="-122"/>
                <a:ea typeface="微软雅黑" panose="020B0503020204020204" pitchFamily="34" charset="-122"/>
                <a:cs typeface="+mj-cs"/>
              </a:defRPr>
            </a:lvl1pPr>
          </a:lstStyle>
          <a:p>
            <a:r>
              <a:rPr lang="en-US" altLang="zh-CN" sz="2000" dirty="0"/>
              <a:t>Title: A Method for Object Detection in UAV Images based on an Improved YOLOv11 Model</a:t>
            </a:r>
            <a:endParaRPr lang="zh-CN" altLang="en-US" sz="20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文本框 4"/>
          <p:cNvSpPr txBox="1"/>
          <p:nvPr/>
        </p:nvSpPr>
        <p:spPr>
          <a:xfrm>
            <a:off x="1348656" y="645890"/>
            <a:ext cx="10843344" cy="4708981"/>
          </a:xfrm>
          <a:prstGeom prst="rect">
            <a:avLst/>
          </a:prstGeom>
          <a:noFill/>
        </p:spPr>
        <p:txBody>
          <a:bodyPr wrap="square" rtlCol="0">
            <a:spAutoFit/>
          </a:bodyPr>
          <a:lstStyle/>
          <a:p>
            <a:r>
              <a:rPr kumimoji="1" lang="en-US" altLang="zh-CN" sz="3600" dirty="0">
                <a:latin typeface="Arial" panose="020B0604020202020204" pitchFamily="34" charset="0"/>
                <a:cs typeface="Arial" panose="020B0604020202020204" pitchFamily="34" charset="0"/>
              </a:rPr>
              <a:t>The presentation will comprise the following sections: </a:t>
            </a:r>
          </a:p>
          <a:p>
            <a:r>
              <a:rPr kumimoji="1" lang="en-US" altLang="zh-CN" sz="3600" b="1" dirty="0">
                <a:latin typeface="Arial" panose="020B0604020202020204" pitchFamily="34" charset="0"/>
                <a:cs typeface="Arial" panose="020B0604020202020204" pitchFamily="34" charset="0"/>
              </a:rPr>
              <a:t>1.</a:t>
            </a:r>
            <a:r>
              <a:rPr lang="en-US" altLang="zh-CN" sz="1200" dirty="0">
                <a:latin typeface="Arial" panose="020B0604020202020204" pitchFamily="34" charset="0"/>
                <a:cs typeface="Arial" panose="020B0604020202020204" pitchFamily="34" charset="0"/>
              </a:rPr>
              <a:t>  </a:t>
            </a:r>
            <a:r>
              <a:rPr lang="en-US" altLang="zh-CN" sz="3600" dirty="0">
                <a:latin typeface="Arial" panose="020B0604020202020204" pitchFamily="34" charset="0"/>
                <a:cs typeface="Arial" panose="020B0604020202020204" pitchFamily="34" charset="0"/>
              </a:rPr>
              <a:t>Introduction</a:t>
            </a:r>
            <a:endParaRPr kumimoji="1" lang="en-US" altLang="zh-CN" sz="3600" dirty="0">
              <a:latin typeface="Arial" panose="020B0604020202020204" pitchFamily="34" charset="0"/>
              <a:cs typeface="Arial" panose="020B0604020202020204" pitchFamily="34" charset="0"/>
            </a:endParaRPr>
          </a:p>
          <a:p>
            <a:r>
              <a:rPr kumimoji="1" lang="en-US" altLang="zh-CN" sz="3600" b="1" dirty="0">
                <a:latin typeface="Arial" panose="020B0604020202020204" pitchFamily="34" charset="0"/>
                <a:cs typeface="Arial" panose="020B0604020202020204" pitchFamily="34" charset="0"/>
              </a:rPr>
              <a:t>2</a:t>
            </a:r>
            <a:r>
              <a:rPr kumimoji="1" lang="en-US" altLang="zh-CN" sz="3600" dirty="0">
                <a:latin typeface="Arial" panose="020B0604020202020204" pitchFamily="34" charset="0"/>
                <a:cs typeface="Arial" panose="020B0604020202020204" pitchFamily="34" charset="0"/>
              </a:rPr>
              <a:t>. </a:t>
            </a:r>
            <a:r>
              <a:rPr kumimoji="1" lang="en-GB" altLang="zh-CN" sz="3600" dirty="0">
                <a:latin typeface="Arial" panose="020B0604020202020204" pitchFamily="34" charset="0"/>
                <a:cs typeface="Arial" panose="020B0604020202020204" pitchFamily="34" charset="0"/>
              </a:rPr>
              <a:t>Literature Review</a:t>
            </a:r>
            <a:endParaRPr kumimoji="1" lang="en-US" altLang="en-GB" sz="3600" dirty="0">
              <a:latin typeface="Arial" panose="020B0604020202020204" pitchFamily="34" charset="0"/>
              <a:cs typeface="Arial" panose="020B0604020202020204" pitchFamily="34" charset="0"/>
            </a:endParaRPr>
          </a:p>
          <a:p>
            <a:r>
              <a:rPr kumimoji="1" lang="en-US" altLang="zh-CN" sz="3600" b="1" dirty="0">
                <a:latin typeface="Arial" panose="020B0604020202020204" pitchFamily="34" charset="0"/>
                <a:cs typeface="Arial" panose="020B0604020202020204" pitchFamily="34" charset="0"/>
              </a:rPr>
              <a:t>3. </a:t>
            </a:r>
            <a:r>
              <a:rPr lang="en-US" altLang="zh-CN" sz="1200" dirty="0">
                <a:latin typeface="Arial" panose="020B0604020202020204" pitchFamily="34" charset="0"/>
                <a:cs typeface="Arial" panose="020B0604020202020204" pitchFamily="34" charset="0"/>
              </a:rPr>
              <a:t> </a:t>
            </a:r>
            <a:r>
              <a:rPr lang="en-US" altLang="zh-CN" sz="3600" dirty="0">
                <a:latin typeface="Arial" panose="020B0604020202020204" pitchFamily="34" charset="0"/>
                <a:cs typeface="Arial" panose="020B0604020202020204" pitchFamily="34" charset="0"/>
              </a:rPr>
              <a:t>Model Design and results</a:t>
            </a:r>
            <a:endParaRPr kumimoji="1" lang="en-US" altLang="zh-CN" sz="3600" dirty="0">
              <a:latin typeface="Arial" panose="020B0604020202020204" pitchFamily="34" charset="0"/>
              <a:cs typeface="Arial" panose="020B0604020202020204" pitchFamily="34" charset="0"/>
            </a:endParaRPr>
          </a:p>
          <a:p>
            <a:r>
              <a:rPr kumimoji="1" lang="en-US" altLang="zh-CN" sz="3600" b="1" dirty="0">
                <a:latin typeface="Arial" panose="020B0604020202020204" pitchFamily="34" charset="0"/>
                <a:cs typeface="Arial" panose="020B0604020202020204" pitchFamily="34" charset="0"/>
              </a:rPr>
              <a:t>4.</a:t>
            </a:r>
            <a:r>
              <a:rPr lang="en-US" altLang="zh-CN" sz="3600" b="1" dirty="0">
                <a:latin typeface="Arial" panose="020B0604020202020204" pitchFamily="34" charset="0"/>
                <a:cs typeface="Arial" panose="020B0604020202020204" pitchFamily="34" charset="0"/>
              </a:rPr>
              <a:t> </a:t>
            </a:r>
            <a:r>
              <a:rPr lang="en-US" altLang="zh-CN" sz="3600" dirty="0">
                <a:latin typeface="Arial" panose="020B0604020202020204" pitchFamily="34" charset="0"/>
                <a:cs typeface="Arial" panose="020B0604020202020204" pitchFamily="34" charset="0"/>
              </a:rPr>
              <a:t>Discussion</a:t>
            </a:r>
            <a:endParaRPr lang="zh-CN" altLang="en-US" sz="3600" dirty="0">
              <a:latin typeface="Arial" panose="020B0604020202020204" pitchFamily="34" charset="0"/>
              <a:cs typeface="Arial" panose="020B0604020202020204" pitchFamily="34" charset="0"/>
            </a:endParaRPr>
          </a:p>
          <a:p>
            <a:r>
              <a:rPr kumimoji="1" lang="en-US" altLang="zh-CN" sz="3600" b="1" dirty="0">
                <a:latin typeface="Arial" panose="020B0604020202020204" pitchFamily="34" charset="0"/>
                <a:cs typeface="Arial" panose="020B0604020202020204" pitchFamily="34" charset="0"/>
              </a:rPr>
              <a:t>5.</a:t>
            </a:r>
            <a:r>
              <a:rPr lang="en-US" altLang="zh-CN" sz="3600" b="1" dirty="0">
                <a:latin typeface="Arial" panose="020B0604020202020204" pitchFamily="34" charset="0"/>
                <a:cs typeface="Arial" panose="020B0604020202020204" pitchFamily="34" charset="0"/>
              </a:rPr>
              <a:t> </a:t>
            </a:r>
            <a:r>
              <a:rPr lang="en-US" altLang="zh-CN" sz="3600" dirty="0">
                <a:latin typeface="Arial" panose="020B0604020202020204" pitchFamily="34" charset="0"/>
                <a:cs typeface="Arial" panose="020B0604020202020204" pitchFamily="34" charset="0"/>
              </a:rPr>
              <a:t>Future Work</a:t>
            </a:r>
            <a:endParaRPr lang="zh-CN" altLang="en-US" sz="3600" dirty="0">
              <a:latin typeface="Arial" panose="020B0604020202020204" pitchFamily="34" charset="0"/>
              <a:cs typeface="Arial" panose="020B0604020202020204" pitchFamily="34" charset="0"/>
            </a:endParaRPr>
          </a:p>
          <a:p>
            <a:endParaRPr kumimoji="1" lang="en-US" altLang="zh-CN" sz="3600" dirty="0">
              <a:latin typeface="Arial" panose="020B0604020202020204" pitchFamily="34" charset="0"/>
              <a:cs typeface="Arial" panose="020B0604020202020204" pitchFamily="34" charset="0"/>
            </a:endParaRPr>
          </a:p>
          <a:p>
            <a:endParaRPr kumimoji="1" lang="zh-CN" altLang="en-US" sz="4800" dirty="0"/>
          </a:p>
        </p:txBody>
      </p:sp>
      <p:sp>
        <p:nvSpPr>
          <p:cNvPr id="6" name="文本框 5"/>
          <p:cNvSpPr txBox="1"/>
          <p:nvPr/>
        </p:nvSpPr>
        <p:spPr>
          <a:xfrm>
            <a:off x="2355574" y="4154557"/>
            <a:ext cx="8647043" cy="369332"/>
          </a:xfrm>
          <a:prstGeom prst="rect">
            <a:avLst/>
          </a:prstGeom>
          <a:noFill/>
        </p:spPr>
        <p:txBody>
          <a:bodyPr wrap="square" rtlCol="0">
            <a:spAutoFit/>
          </a:bodyPr>
          <a:lstStyle/>
          <a:p>
            <a:endParaRPr kumimoji="1" lang="zh-CN" alt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椭圆 3"/>
          <p:cNvSpPr/>
          <p:nvPr/>
        </p:nvSpPr>
        <p:spPr>
          <a:xfrm>
            <a:off x="2071191" y="2318696"/>
            <a:ext cx="1202634" cy="1202635"/>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en-US" altLang="zh-CN" sz="4000" dirty="0"/>
              <a:t>1</a:t>
            </a:r>
            <a:endParaRPr kumimoji="1" lang="zh-CN" altLang="en-US" sz="4000" dirty="0"/>
          </a:p>
        </p:txBody>
      </p:sp>
      <p:sp>
        <p:nvSpPr>
          <p:cNvPr id="2" name="矩形 1"/>
          <p:cNvSpPr/>
          <p:nvPr/>
        </p:nvSpPr>
        <p:spPr>
          <a:xfrm>
            <a:off x="3582389" y="2412183"/>
            <a:ext cx="4405746" cy="1015663"/>
          </a:xfrm>
          <a:prstGeom prst="rect">
            <a:avLst/>
          </a:prstGeom>
        </p:spPr>
        <p:txBody>
          <a:bodyPr wrap="square">
            <a:spAutoFit/>
          </a:bodyPr>
          <a:lstStyle/>
          <a:p>
            <a:r>
              <a:rPr lang="en-US" altLang="zh-CN" sz="6000" b="1" dirty="0"/>
              <a:t>Introduction</a:t>
            </a:r>
            <a:endParaRPr kumimoji="1" lang="en-US" altLang="zh-CN" sz="6000" b="1"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矩形 2"/>
          <p:cNvSpPr/>
          <p:nvPr/>
        </p:nvSpPr>
        <p:spPr>
          <a:xfrm>
            <a:off x="4746170" y="113577"/>
            <a:ext cx="7390411" cy="2677656"/>
          </a:xfrm>
          <a:prstGeom prst="rect">
            <a:avLst/>
          </a:prstGeom>
        </p:spPr>
        <p:txBody>
          <a:bodyPr wrap="square">
            <a:spAutoFit/>
          </a:bodyPr>
          <a:lstStyle/>
          <a:p>
            <a:r>
              <a:rPr lang="en-US" altLang="zh-CN" sz="2400" b="1" kern="100" dirty="0">
                <a:ea typeface="等线" panose="02010600030101010101" pitchFamily="2" charset="-122"/>
                <a:cs typeface="Times New Roman" panose="02020603050405020304" pitchFamily="18" charset="0"/>
              </a:rPr>
              <a:t>Background</a:t>
            </a:r>
          </a:p>
          <a:p>
            <a:r>
              <a:rPr lang="en-US" altLang="zh-CN" dirty="0">
                <a:latin typeface="Arial" panose="020B0604020202020204" pitchFamily="34" charset="0"/>
                <a:cs typeface="Arial" panose="020B0604020202020204" pitchFamily="34" charset="0"/>
              </a:rPr>
              <a:t>Over the past few years, Unmanned Aerial Vehicle (UAV) technology has undergone rapid and significant development. Due to their exceptional flexibility, stealth, and high efficiency, UAVs have become indispensable reconnaissance and detection tools in both civilian and military domains, with a broad spectrum of applications. UAV-based object detection technologies have been widely applied across diverse sectors, including agriculture, surveying and mapping, disaster management, healthcare, firefighting, and national defense. </a:t>
            </a:r>
            <a:endParaRPr lang="zh-CN" altLang="en-US" dirty="0">
              <a:latin typeface="Arial" panose="020B0604020202020204" pitchFamily="34" charset="0"/>
              <a:cs typeface="Arial" panose="020B0604020202020204" pitchFamily="34" charset="0"/>
            </a:endParaRPr>
          </a:p>
        </p:txBody>
      </p:sp>
      <p:pic>
        <p:nvPicPr>
          <p:cNvPr id="1026" name="Picture 2" descr="Remotesensing 17 02313 g0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4143581" cy="4267200"/>
          </a:xfrm>
          <a:prstGeom prst="rect">
            <a:avLst/>
          </a:prstGeom>
          <a:noFill/>
          <a:extLst>
            <a:ext uri="{909E8E84-426E-40DD-AFC4-6F175D3DCCD1}">
              <a14:hiddenFill xmlns:a14="http://schemas.microsoft.com/office/drawing/2010/main">
                <a:solidFill>
                  <a:srgbClr val="FFFFFF"/>
                </a:solidFill>
              </a14:hiddenFill>
            </a:ext>
          </a:extLst>
        </p:spPr>
      </p:pic>
      <p:sp>
        <p:nvSpPr>
          <p:cNvPr id="4" name="矩形 3"/>
          <p:cNvSpPr/>
          <p:nvPr/>
        </p:nvSpPr>
        <p:spPr>
          <a:xfrm>
            <a:off x="4704606" y="2885452"/>
            <a:ext cx="7473538" cy="2585323"/>
          </a:xfrm>
          <a:prstGeom prst="rect">
            <a:avLst/>
          </a:prstGeom>
        </p:spPr>
        <p:txBody>
          <a:bodyPr wrap="square">
            <a:spAutoFit/>
          </a:bodyPr>
          <a:lstStyle/>
          <a:p>
            <a:r>
              <a:rPr lang="en-US" altLang="zh-CN" b="1" dirty="0"/>
              <a:t>However, from the UAV perspective, the following challenges still remain:</a:t>
            </a:r>
            <a:endParaRPr lang="en-US" altLang="zh-CN" dirty="0"/>
          </a:p>
          <a:p>
            <a:r>
              <a:rPr lang="en-US" altLang="zh-CN" b="1" dirty="0"/>
              <a:t>1.Difficulty in small object detection:</a:t>
            </a:r>
            <a:r>
              <a:rPr lang="en-US" altLang="zh-CN" dirty="0"/>
              <a:t> Due to the high flight altitude of UAVs, small targets occupy only a limited number of pixels and are easily lost during feature downsampling.</a:t>
            </a:r>
          </a:p>
          <a:p>
            <a:r>
              <a:rPr lang="en-US" altLang="zh-CN" b="1" dirty="0"/>
              <a:t>2.Strong interference from complex backgrounds:</a:t>
            </a:r>
            <a:r>
              <a:rPr lang="en-US" altLang="zh-CN" dirty="0"/>
              <a:t> Backgrounds such as forests, buildings, and shadows can easily lead to false detections.</a:t>
            </a:r>
          </a:p>
          <a:p>
            <a:r>
              <a:rPr lang="en-US" altLang="zh-CN" b="1" dirty="0"/>
              <a:t>3.Trade-off between real-time performance and accuracy:</a:t>
            </a:r>
            <a:r>
              <a:rPr lang="en-US" altLang="zh-CN" dirty="0"/>
              <a:t> Given the limited computational resources of UAV platforms, it is necessary to maintain high inference speed while ensuring detection accuracy.</a:t>
            </a:r>
          </a:p>
        </p:txBody>
      </p:sp>
      <p:sp>
        <p:nvSpPr>
          <p:cNvPr id="5" name="矩形 4"/>
          <p:cNvSpPr/>
          <p:nvPr/>
        </p:nvSpPr>
        <p:spPr>
          <a:xfrm>
            <a:off x="83127" y="5841993"/>
            <a:ext cx="9409216" cy="923330"/>
          </a:xfrm>
          <a:prstGeom prst="rect">
            <a:avLst/>
          </a:prstGeom>
        </p:spPr>
        <p:txBody>
          <a:bodyPr wrap="square">
            <a:spAutoFit/>
          </a:bodyPr>
          <a:lstStyle/>
          <a:p>
            <a:r>
              <a:rPr lang="en-US" altLang="zh-CN" b="1" dirty="0"/>
              <a:t>Aim</a:t>
            </a:r>
            <a:r>
              <a:rPr lang="en-US" altLang="zh-CN" dirty="0"/>
              <a:t>:To address the issues of dense small objects, significant scale variations, and complex background interference in UAV images, we propose an efficient object detection model that enhances detection accuracy and robustness in real-world UAV applications.</a:t>
            </a:r>
            <a:endParaRPr lang="zh-CN" alt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椭圆 5"/>
          <p:cNvSpPr/>
          <p:nvPr/>
        </p:nvSpPr>
        <p:spPr>
          <a:xfrm>
            <a:off x="434038" y="2572592"/>
            <a:ext cx="1202634" cy="1202635"/>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en-US" altLang="zh-CN" sz="4000" dirty="0"/>
              <a:t>2</a:t>
            </a:r>
          </a:p>
        </p:txBody>
      </p:sp>
      <p:sp>
        <p:nvSpPr>
          <p:cNvPr id="7" name="文本框 6"/>
          <p:cNvSpPr txBox="1"/>
          <p:nvPr/>
        </p:nvSpPr>
        <p:spPr>
          <a:xfrm>
            <a:off x="1636672" y="2572592"/>
            <a:ext cx="10990580" cy="1198880"/>
          </a:xfrm>
          <a:prstGeom prst="rect">
            <a:avLst/>
          </a:prstGeom>
          <a:noFill/>
        </p:spPr>
        <p:txBody>
          <a:bodyPr wrap="square" rtlCol="0">
            <a:spAutoFit/>
          </a:bodyPr>
          <a:lstStyle/>
          <a:p>
            <a:r>
              <a:rPr kumimoji="1" lang="en-GB" altLang="zh-CN" sz="7200" dirty="0"/>
              <a:t>Literature Review</a:t>
            </a:r>
            <a:endParaRPr kumimoji="1" lang="en-US" altLang="en-GB" sz="72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椭圆 4"/>
          <p:cNvSpPr/>
          <p:nvPr/>
        </p:nvSpPr>
        <p:spPr>
          <a:xfrm>
            <a:off x="5584524" y="281414"/>
            <a:ext cx="6318457" cy="5787242"/>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altLang="zh-CN" sz="1100" dirty="0"/>
              <a:t>Zhai </a:t>
            </a:r>
            <a:r>
              <a:rPr lang="en-US" altLang="zh-CN" sz="1100" i="1" dirty="0"/>
              <a:t>et al.</a:t>
            </a:r>
            <a:r>
              <a:rPr lang="en-US" altLang="zh-CN" sz="1100" dirty="0"/>
              <a:t> [16] proposed the YOLO-Drone network based on the relatively advanced YOLOv8, in which the feature extraction architecture and detection head were optimized to further enhance the model’s capability in detecting extremely small objects, while partially maintaining inference efficiency. However, the experimental evaluation mainly focuses on tiny objects and specific UAV datasets, and the analysis of overall detection performance for multi-scale targets as well as stability across different application scenarios remains relatively insufficient.</a:t>
            </a:r>
          </a:p>
          <a:p>
            <a:r>
              <a:rPr lang="en-US" altLang="zh-CN" sz="1100" dirty="0"/>
              <a:t>Fang </a:t>
            </a:r>
            <a:r>
              <a:rPr lang="en-US" altLang="zh-CN" sz="1100" i="1" dirty="0"/>
              <a:t>et al.</a:t>
            </a:r>
            <a:r>
              <a:rPr lang="en-US" altLang="zh-CN" sz="1100" dirty="0"/>
              <a:t> [17] proposed Tinier-YOLO, which significantly reduces the number of model parameters and computational complexity through substantial network pruning and lightweight design of the YOLO architecture, thereby greatly improving inference speed on embedded and edge devices. However, due to the heavy simplification of the network structure, Tinier-YOLO suffers from a certain degradation in detection accuracy compared with the full YOLO model, especially in scenarios involving small object sizes or complex backgrounds, where the detection performance is noticeably affected.</a:t>
            </a:r>
          </a:p>
          <a:p>
            <a:r>
              <a:rPr lang="en-US" altLang="zh-CN" sz="1100" dirty="0"/>
              <a:t>Wang </a:t>
            </a:r>
            <a:r>
              <a:rPr lang="en-US" altLang="zh-CN" sz="1100" i="1" dirty="0"/>
              <a:t>et al.</a:t>
            </a:r>
            <a:r>
              <a:rPr lang="en-US" altLang="zh-CN" sz="1100" dirty="0"/>
              <a:t> [18] introduced a state space model (SSM)–based Mamba architecture and proposed Mamba YOLO. By replacing or integrating parts of traditional convolutional modules within the object detection network, this method enables the model to capture richer global contextual information while maintaining relatively high inference efficiency. However, the introduction of the SSM structure increases the overall network complexity and significantly raises computational cost, making its performance on edge devices less competitive.</a:t>
            </a:r>
          </a:p>
        </p:txBody>
      </p:sp>
      <p:sp>
        <p:nvSpPr>
          <p:cNvPr id="7" name="矩形 6"/>
          <p:cNvSpPr/>
          <p:nvPr/>
        </p:nvSpPr>
        <p:spPr>
          <a:xfrm>
            <a:off x="0" y="0"/>
            <a:ext cx="5372100" cy="6858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altLang="zh-CN" sz="1050" dirty="0"/>
              <a:t>Fan </a:t>
            </a:r>
            <a:r>
              <a:rPr lang="en-US" altLang="zh-CN" sz="1050" i="1" dirty="0"/>
              <a:t>et al.</a:t>
            </a:r>
            <a:r>
              <a:rPr lang="en-US" altLang="zh-CN" sz="1050" dirty="0"/>
              <a:t> [1] conducted a systematic review of the technological development and applications of unmanned aerial vehicle (UAV) systems, pointing out that UAVs have made rapid progress in platform architecture, communication technologies, sensing systems, and intelligent perception, and have been widely applied in fields such as military operations, traffic monitoring, environmental sensing, and public safety.</a:t>
            </a:r>
          </a:p>
          <a:p>
            <a:r>
              <a:rPr lang="en-US" altLang="zh-CN" sz="1050" dirty="0"/>
              <a:t>For example, </a:t>
            </a:r>
            <a:r>
              <a:rPr lang="en-US" altLang="zh-CN" sz="1050" b="1" dirty="0"/>
              <a:t>in the medical field, </a:t>
            </a:r>
            <a:r>
              <a:rPr lang="en-US" altLang="zh-CN" sz="1050" dirty="0"/>
              <a:t>Ullah </a:t>
            </a:r>
            <a:r>
              <a:rPr lang="en-US" altLang="zh-CN" sz="1050" i="1" dirty="0"/>
              <a:t>et al.</a:t>
            </a:r>
            <a:r>
              <a:rPr lang="en-US" altLang="zh-CN" sz="1050" dirty="0"/>
              <a:t> [2] systematically analyzed the application architecture of UAVs in smart healthcare, indicating that UAVs have significant advantages in scenarios such as remote medical services, emergency medical resource delivery, and disaster rescue</a:t>
            </a:r>
            <a:r>
              <a:rPr lang="en-US" altLang="zh-CN" sz="1050" b="1" dirty="0"/>
              <a:t>; in the agricultural field, </a:t>
            </a:r>
            <a:r>
              <a:rPr lang="en-US" altLang="zh-CN" sz="1050" dirty="0"/>
              <a:t>Tsouros </a:t>
            </a:r>
            <a:r>
              <a:rPr lang="en-US" altLang="zh-CN" sz="1050" i="1" dirty="0"/>
              <a:t>et al.</a:t>
            </a:r>
            <a:r>
              <a:rPr lang="en-US" altLang="zh-CN" sz="1050" dirty="0"/>
              <a:t> [3] presented a systematic review of UAV-based precision agriculture applications, pointing out that UAVs, benefiting from high-resolution image recognition capabilities and flexible deployment, show broad application prospects in crop monitoring, pest and disease identification, and </a:t>
            </a:r>
            <a:r>
              <a:rPr lang="en-US" altLang="zh-CN" sz="1050" b="1" dirty="0"/>
              <a:t>agricultural environment perception.</a:t>
            </a:r>
          </a:p>
          <a:p>
            <a:r>
              <a:rPr lang="en-US" altLang="zh-CN" sz="1050" dirty="0"/>
              <a:t>Ajayi </a:t>
            </a:r>
            <a:r>
              <a:rPr lang="en-US" altLang="zh-CN" sz="1050" i="1" dirty="0"/>
              <a:t>et al.</a:t>
            </a:r>
            <a:r>
              <a:rPr lang="en-US" altLang="zh-CN" sz="1050" dirty="0"/>
              <a:t> [4] conducted a systematic evaluation of the performance of the YOLOv5 model for automatic crop and weed recognition based on agricultural images acquired by UAVs, and the experimental results showed that the YOLO series models exhibit good detection accuracy and real-time performance advantages in UAV image object detection tasks. The above studies indicate that UAVs have become an important information acquisition platform in agricultural scenarios, placing higher requirements on their visual perception and object recognition capabilities.</a:t>
            </a:r>
          </a:p>
          <a:p>
            <a:r>
              <a:rPr lang="en-US" altLang="zh-CN" sz="1050" b="1" dirty="0"/>
              <a:t>In the field of disaster emergency applications,</a:t>
            </a:r>
            <a:r>
              <a:rPr lang="en-US" altLang="zh-CN" sz="1050" dirty="0"/>
              <a:t> forest fire monitoring and suppression is one of the important application directions of UAV technology. The study by Ollero and Merino [5] pointed out at an early stage that UAVs are capable of performing forest fire monitoring tasks under complex environmental conditions such as high temperatures and high risks, effectively reducing the safety risks associated with human participation and providing real-time information support for fire-related decision-making.</a:t>
            </a:r>
          </a:p>
          <a:p>
            <a:r>
              <a:rPr lang="en-US" altLang="zh-CN" sz="1050" dirty="0"/>
              <a:t>With the continuous development of UAV technology, related research has gradually evolved from single-UAV applications to multi-UAV cooperative operations. Ghamry </a:t>
            </a:r>
            <a:r>
              <a:rPr lang="en-US" altLang="zh-CN" sz="1050" i="1" dirty="0"/>
              <a:t>et al.</a:t>
            </a:r>
            <a:r>
              <a:rPr lang="en-US" altLang="zh-CN" sz="1050" dirty="0"/>
              <a:t> [6] further proposed a particle swarm optimization–based multi-UAV cooperative task allocation and path planning method for forest fire scenarios to improve fire monitoring and response efficiency. The above studies show that both single-UAV and multi-UAV systems in complex disaster scenarios such as forest fires highly depend on real-time perception of the environment and key targets, and that accurate and stable visual object detection technology is the key foundation supporting UAVs in performing such tasks.</a:t>
            </a:r>
          </a:p>
          <a:p>
            <a:r>
              <a:rPr lang="en-US" altLang="zh-CN" sz="1050" b="1" dirty="0"/>
              <a:t>In marine environmental monitoring applications,</a:t>
            </a:r>
            <a:r>
              <a:rPr lang="en-US" altLang="zh-CN" sz="1050" dirty="0"/>
              <a:t> Yuan </a:t>
            </a:r>
            <a:r>
              <a:rPr lang="en-US" altLang="zh-CN" sz="1050" i="1" dirty="0"/>
              <a:t>et al.</a:t>
            </a:r>
            <a:r>
              <a:rPr lang="en-US" altLang="zh-CN" sz="1050" dirty="0"/>
              <a:t> [7] proposed a UAV-based gas sensing system for monitoring ship emissions at sea, verifying the feasibility of UAVs in maritime environmental monitoring and pollution emission assessment. This study indicates that UAVs have gradually become an important technological means in the field of marine and environmental monitoring, placing higher requirements on their target perception and localization capabilities in complex and open environments.</a:t>
            </a:r>
          </a:p>
          <a:p>
            <a:pPr lvl="0" eaLnBrk="0" fontAlgn="base" hangingPunct="0">
              <a:spcBef>
                <a:spcPct val="0"/>
              </a:spcBef>
              <a:spcAft>
                <a:spcPct val="0"/>
              </a:spcAft>
            </a:pPr>
            <a:endParaRPr lang="zh-CN" altLang="zh-CN" sz="1400" dirty="0">
              <a:solidFill>
                <a:schemeClr val="tx1"/>
              </a:solidFill>
              <a:latin typeface="Arial" panose="020B0604020202020204"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矩形 2"/>
          <p:cNvSpPr/>
          <p:nvPr/>
        </p:nvSpPr>
        <p:spPr>
          <a:xfrm>
            <a:off x="1864360" y="227486"/>
            <a:ext cx="8621486" cy="4524315"/>
          </a:xfrm>
          <a:prstGeom prst="rect">
            <a:avLst/>
          </a:prstGeom>
        </p:spPr>
        <p:txBody>
          <a:bodyPr wrap="square">
            <a:spAutoFit/>
          </a:bodyPr>
          <a:lstStyle/>
          <a:p>
            <a:r>
              <a:rPr lang="en-US" altLang="zh-CN" b="1" dirty="0"/>
              <a:t>Objectives:</a:t>
            </a:r>
          </a:p>
          <a:p>
            <a:r>
              <a:rPr lang="en-US" altLang="zh-CN" dirty="0">
                <a:latin typeface="Arial" panose="020B0604020202020204" pitchFamily="34" charset="0"/>
                <a:cs typeface="Arial" panose="020B0604020202020204" pitchFamily="34" charset="0"/>
              </a:rPr>
              <a:t>1.To address the challenges of a high proportion of small objects and strong background interference in UAV imagery, we improve the detection performance of YOLOv11 in complex scenarios.</a:t>
            </a:r>
          </a:p>
          <a:p>
            <a:r>
              <a:rPr lang="en-US" altLang="zh-CN" dirty="0">
                <a:latin typeface="Arial" panose="020B0604020202020204" pitchFamily="34" charset="0"/>
                <a:cs typeface="Arial" panose="020B0604020202020204" pitchFamily="34" charset="0"/>
              </a:rPr>
              <a:t>2.By optimizing the backbone network, feature fusion, and detection modules, the model is able to better capture global contextual information and multi-scale object features.</a:t>
            </a:r>
          </a:p>
          <a:p>
            <a:r>
              <a:rPr lang="en-US" altLang="zh-CN" dirty="0">
                <a:latin typeface="Arial" panose="020B0604020202020204" pitchFamily="34" charset="0"/>
                <a:cs typeface="Arial" panose="020B0604020202020204" pitchFamily="34" charset="0"/>
              </a:rPr>
              <a:t>3.While keeping the model lightweight and ensuring real-time performance, we further enhance the accuracy, stability, and robustness of small object detection.</a:t>
            </a:r>
          </a:p>
          <a:p>
            <a:endParaRPr lang="en-US" altLang="zh-CN" dirty="0">
              <a:latin typeface="Arial" panose="020B0604020202020204" pitchFamily="34" charset="0"/>
              <a:cs typeface="Arial" panose="020B0604020202020204" pitchFamily="34" charset="0"/>
            </a:endParaRPr>
          </a:p>
          <a:p>
            <a:r>
              <a:rPr lang="en-US" altLang="zh-CN" dirty="0">
                <a:latin typeface="Arial" panose="020B0604020202020204" pitchFamily="34" charset="0"/>
                <a:cs typeface="Arial" panose="020B0604020202020204" pitchFamily="34" charset="0"/>
              </a:rPr>
              <a:t>By integrating these improvements, YOLOv11-GCL achieves an mAP@50 of 84.7%, which is a 7.81% improvement over the baseline YOLOv11n, and an F1-score of 82%, with a gain of 3.9%. Without significantly increasing model complexity, our method enables more accurate detection of small and complex targets in UAV imagery, providing a practical solution that balances detection accuracy and efficiency for UAV applications.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椭圆 5"/>
          <p:cNvSpPr/>
          <p:nvPr/>
        </p:nvSpPr>
        <p:spPr>
          <a:xfrm>
            <a:off x="434038" y="2572592"/>
            <a:ext cx="1202634" cy="1202635"/>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en-US" altLang="zh-CN" sz="4000" dirty="0"/>
              <a:t>3</a:t>
            </a:r>
          </a:p>
        </p:txBody>
      </p:sp>
      <p:sp>
        <p:nvSpPr>
          <p:cNvPr id="7" name="文本框 6"/>
          <p:cNvSpPr txBox="1"/>
          <p:nvPr/>
        </p:nvSpPr>
        <p:spPr>
          <a:xfrm>
            <a:off x="1636672" y="2572592"/>
            <a:ext cx="10990580" cy="1198880"/>
          </a:xfrm>
          <a:prstGeom prst="rect">
            <a:avLst/>
          </a:prstGeom>
          <a:noFill/>
        </p:spPr>
        <p:txBody>
          <a:bodyPr wrap="square" rtlCol="0">
            <a:spAutoFit/>
          </a:bodyPr>
          <a:lstStyle/>
          <a:p>
            <a:r>
              <a:rPr kumimoji="1" lang="en-US" altLang="en-GB" sz="7200" dirty="0">
                <a:latin typeface="Arial" panose="020B0604020202020204" pitchFamily="34" charset="0"/>
                <a:cs typeface="Arial" panose="020B0604020202020204" pitchFamily="34" charset="0"/>
              </a:rPr>
              <a:t>Model design and results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图片 3" descr="d:\xwechat_files\wxid_ecjn6whq7wa612_e943\temp\RWTemp\2025-11\9e20f478899dc29eb19741386f9343c8\055deef6a4e5fc545d2843e9bec515b9.png"/>
          <p:cNvPicPr/>
          <p:nvPr/>
        </p:nvPicPr>
        <p:blipFill>
          <a:blip r:embed="rId2">
            <a:extLst>
              <a:ext uri="{28A0092B-C50C-407E-A947-70E740481C1C}">
                <a14:useLocalDpi xmlns:a14="http://schemas.microsoft.com/office/drawing/2010/main" val="0"/>
              </a:ext>
            </a:extLst>
          </a:blip>
          <a:srcRect/>
          <a:stretch>
            <a:fillRect/>
          </a:stretch>
        </p:blipFill>
        <p:spPr bwMode="auto">
          <a:xfrm>
            <a:off x="4244928" y="0"/>
            <a:ext cx="3862090" cy="5754913"/>
          </a:xfrm>
          <a:prstGeom prst="rect">
            <a:avLst/>
          </a:prstGeom>
          <a:noFill/>
          <a:ln>
            <a:noFill/>
          </a:ln>
        </p:spPr>
      </p:pic>
      <p:pic>
        <p:nvPicPr>
          <p:cNvPr id="5" name="图片 4" descr="d:\xwechat_files\wxid_ecjn6whq7wa612_e943\temp\RWTemp\2025-11\9e20f478899dc29eb19741386f9343c8\a65b6a513c7df99f71e22103a90cd8af.png"/>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258629" y="-1"/>
            <a:ext cx="3933371" cy="5754913"/>
          </a:xfrm>
          <a:prstGeom prst="rect">
            <a:avLst/>
          </a:prstGeom>
          <a:noFill/>
          <a:ln>
            <a:noFill/>
          </a:ln>
        </p:spPr>
      </p:pic>
      <p:sp>
        <p:nvSpPr>
          <p:cNvPr id="8" name="矩形 7"/>
          <p:cNvSpPr/>
          <p:nvPr/>
        </p:nvSpPr>
        <p:spPr>
          <a:xfrm>
            <a:off x="0" y="1"/>
            <a:ext cx="4244928" cy="705394"/>
          </a:xfrm>
          <a:prstGeom prst="rect">
            <a:avLst/>
          </a:prstGeom>
          <a:solidFill>
            <a:schemeClr val="accent2">
              <a:lumMod val="20000"/>
              <a:lumOff val="80000"/>
            </a:schemeClr>
          </a:solidFill>
          <a:ln>
            <a:solidFill>
              <a:schemeClr val="accent4">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altLang="zh-CN" b="1" kern="100" dirty="0">
                <a:solidFill>
                  <a:schemeClr val="accent1"/>
                </a:solidFill>
                <a:latin typeface="Arial" panose="020B0604020202020204" pitchFamily="34" charset="0"/>
                <a:ea typeface="等线" panose="02010600030101010101" pitchFamily="2" charset="-122"/>
              </a:rPr>
              <a:t>YOLOv11 architecture and </a:t>
            </a:r>
            <a:r>
              <a:rPr lang="en-US" altLang="zh-CN" b="1" dirty="0">
                <a:solidFill>
                  <a:schemeClr val="accent1"/>
                </a:solidFill>
              </a:rPr>
              <a:t> Improved YOLOv11 architecture</a:t>
            </a:r>
            <a:endParaRPr lang="zh-CN" altLang="en-US" b="1" dirty="0">
              <a:solidFill>
                <a:schemeClr val="accent1"/>
              </a:solidFill>
            </a:endParaRPr>
          </a:p>
        </p:txBody>
      </p:sp>
      <p:sp>
        <p:nvSpPr>
          <p:cNvPr id="9" name="矩形 8"/>
          <p:cNvSpPr/>
          <p:nvPr/>
        </p:nvSpPr>
        <p:spPr>
          <a:xfrm>
            <a:off x="0" y="2023682"/>
            <a:ext cx="4206576" cy="1754326"/>
          </a:xfrm>
          <a:prstGeom prst="rect">
            <a:avLst/>
          </a:prstGeom>
        </p:spPr>
        <p:txBody>
          <a:bodyPr wrap="square">
            <a:spAutoFit/>
          </a:bodyPr>
          <a:lstStyle/>
          <a:p>
            <a:r>
              <a:rPr lang="en-US" altLang="zh-CN" dirty="0"/>
              <a:t>First, I introduce the CafmFusion module between the C3K2 block and the detection head. Then, I replace the original CBS module with the GCConv module. Finally, I modify and optimize the structure of the detection head.</a:t>
            </a:r>
            <a:endParaRPr lang="zh-CN" alt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1"/>
          <p:cNvSpPr>
            <a:spLocks noChangeArrowheads="1"/>
          </p:cNvSpPr>
          <p:nvPr/>
        </p:nvSpPr>
        <p:spPr bwMode="auto">
          <a:xfrm>
            <a:off x="8682946" y="2164201"/>
            <a:ext cx="2673823"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spAutoFit/>
          </a:bodyPr>
          <a:lstStyle/>
          <a:p>
            <a:pPr marL="0" marR="0" lvl="0" indent="0" algn="l" defTabSz="914400" rtl="0" eaLnBrk="0" fontAlgn="base" latinLnBrk="0" hangingPunct="0">
              <a:lnSpc>
                <a:spcPct val="100000"/>
              </a:lnSpc>
              <a:spcBef>
                <a:spcPct val="0"/>
              </a:spcBef>
              <a:spcAft>
                <a:spcPct val="0"/>
              </a:spcAft>
              <a:buClrTx/>
              <a:buSzTx/>
              <a:buFontTx/>
              <a:buNone/>
            </a:pPr>
            <a:endParaRPr kumimoji="0" lang="zh-CN" altLang="zh-CN" sz="1800" b="0" i="0" u="none" strike="noStrike" cap="none" normalizeH="0" baseline="0" dirty="0">
              <a:ln>
                <a:noFill/>
              </a:ln>
              <a:solidFill>
                <a:schemeClr val="tx1"/>
              </a:solidFill>
              <a:effectLst/>
              <a:latin typeface="Arial" panose="020B0604020202020204" pitchFamily="34" charset="0"/>
            </a:endParaRPr>
          </a:p>
        </p:txBody>
      </p:sp>
      <p:sp>
        <p:nvSpPr>
          <p:cNvPr id="2" name="矩形 1"/>
          <p:cNvSpPr/>
          <p:nvPr/>
        </p:nvSpPr>
        <p:spPr>
          <a:xfrm>
            <a:off x="0" y="0"/>
            <a:ext cx="4615543" cy="169381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4400" dirty="0"/>
              <a:t>1.CafmFusion</a:t>
            </a:r>
            <a:endParaRPr lang="zh-CN" altLang="en-US" sz="4400" dirty="0"/>
          </a:p>
        </p:txBody>
      </p:sp>
      <p:sp>
        <p:nvSpPr>
          <p:cNvPr id="4" name="矩形 3"/>
          <p:cNvSpPr/>
          <p:nvPr/>
        </p:nvSpPr>
        <p:spPr>
          <a:xfrm>
            <a:off x="38100" y="1815859"/>
            <a:ext cx="5676900" cy="4770537"/>
          </a:xfrm>
          <a:prstGeom prst="rect">
            <a:avLst/>
          </a:prstGeom>
        </p:spPr>
        <p:txBody>
          <a:bodyPr wrap="square">
            <a:spAutoFit/>
          </a:bodyPr>
          <a:lstStyle/>
          <a:p>
            <a:r>
              <a:rPr lang="en-US" altLang="zh-CN" sz="1600" dirty="0"/>
              <a:t>C3k2 mainly outputs local detail features, while the Detect head requires features that combine both local information and global context. Because there are differences in feature level and focus between them, directly using the output of C3k2 as the input of Detect may lead to insufficient fusion of local details and global context, which further affects the detection head’s ability to distinguish object structure and category.</a:t>
            </a:r>
          </a:p>
          <a:p>
            <a:endParaRPr lang="en-US" altLang="zh-CN" sz="1600" dirty="0"/>
          </a:p>
          <a:p>
            <a:r>
              <a:rPr lang="en-US" altLang="zh-CN" sz="1600" dirty="0"/>
              <a:t>To solve this problem, we introduce the CAFMFusion module between the C3k2 and Detect modules. The design of the CAFMFusion module is based on the fusion module proposed by Chen </a:t>
            </a:r>
            <a:r>
              <a:rPr lang="en-US" altLang="zh-CN" sz="1600" i="1" dirty="0"/>
              <a:t>et al.</a:t>
            </a:r>
            <a:r>
              <a:rPr lang="en-US" altLang="zh-CN" sz="1600" dirty="0"/>
              <a:t> </a:t>
            </a:r>
          </a:p>
          <a:p>
            <a:r>
              <a:rPr lang="en-US" altLang="zh-CN" sz="1600" dirty="0"/>
              <a:t>The fusion module allows the model to perform a higher-quality feature reorganization and enhancement before entering the final detection head, enabling shallow details and deep semantic features to be fused more reasonably, thereby improving the model’s ability to distinguish small objects, occluded objects, and complex scenes.</a:t>
            </a:r>
          </a:p>
          <a:p>
            <a:endParaRPr lang="zh-CN" altLang="en-US" sz="1600" dirty="0"/>
          </a:p>
        </p:txBody>
      </p:sp>
      <p:pic>
        <p:nvPicPr>
          <p:cNvPr id="5" name="图片 4"/>
          <p:cNvPicPr>
            <a:picLocks noChangeAspect="1"/>
          </p:cNvPicPr>
          <p:nvPr/>
        </p:nvPicPr>
        <p:blipFill rotWithShape="1">
          <a:blip r:embed="rId2"/>
          <a:srcRect l="7656" t="4241" r="17090" b="13956"/>
          <a:stretch>
            <a:fillRect/>
          </a:stretch>
        </p:blipFill>
        <p:spPr>
          <a:xfrm>
            <a:off x="6334353" y="89360"/>
            <a:ext cx="5857647" cy="2949734"/>
          </a:xfrm>
          <a:prstGeom prst="rect">
            <a:avLst/>
          </a:prstGeom>
        </p:spPr>
      </p:pic>
      <p:pic>
        <p:nvPicPr>
          <p:cNvPr id="7" name="图片 6"/>
          <p:cNvPicPr/>
          <p:nvPr/>
        </p:nvPicPr>
        <p:blipFill>
          <a:blip r:embed="rId3">
            <a:extLst>
              <a:ext uri="{28A0092B-C50C-407E-A947-70E740481C1C}">
                <a14:useLocalDpi xmlns:a14="http://schemas.microsoft.com/office/drawing/2010/main" val="0"/>
              </a:ext>
            </a:extLst>
          </a:blip>
          <a:srcRect/>
          <a:stretch>
            <a:fillRect/>
          </a:stretch>
        </p:blipFill>
        <p:spPr bwMode="auto">
          <a:xfrm>
            <a:off x="6334352" y="3385275"/>
            <a:ext cx="5857647" cy="2846795"/>
          </a:xfrm>
          <a:prstGeom prst="rect">
            <a:avLst/>
          </a:prstGeom>
          <a:noFill/>
          <a:ln>
            <a:noFill/>
          </a:ln>
        </p:spPr>
      </p:pic>
      <p:sp>
        <p:nvSpPr>
          <p:cNvPr id="9" name="矩形 8"/>
          <p:cNvSpPr/>
          <p:nvPr/>
        </p:nvSpPr>
        <p:spPr>
          <a:xfrm>
            <a:off x="7777480" y="3039110"/>
            <a:ext cx="3282950" cy="368300"/>
          </a:xfrm>
          <a:prstGeom prst="rect">
            <a:avLst/>
          </a:prstGeom>
        </p:spPr>
        <p:txBody>
          <a:bodyPr wrap="square">
            <a:spAutoFit/>
          </a:bodyPr>
          <a:lstStyle/>
          <a:p>
            <a:r>
              <a:rPr lang="en-US" altLang="zh-CN" dirty="0"/>
              <a:t>Chen et al.'s fusion module</a:t>
            </a:r>
          </a:p>
        </p:txBody>
      </p:sp>
      <p:sp>
        <p:nvSpPr>
          <p:cNvPr id="10" name="矩形 9"/>
          <p:cNvSpPr/>
          <p:nvPr/>
        </p:nvSpPr>
        <p:spPr>
          <a:xfrm>
            <a:off x="8272006" y="6232070"/>
            <a:ext cx="1286186" cy="369332"/>
          </a:xfrm>
          <a:prstGeom prst="rect">
            <a:avLst/>
          </a:prstGeom>
        </p:spPr>
        <p:txBody>
          <a:bodyPr wrap="none">
            <a:spAutoFit/>
          </a:bodyPr>
          <a:lstStyle/>
          <a:p>
            <a:r>
              <a:rPr lang="en-US" altLang="zh-CN" dirty="0"/>
              <a:t>CafmFusion</a:t>
            </a:r>
            <a:endParaRPr lang="zh-CN" alt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1"/>
          <p:cNvSpPr>
            <a:spLocks noChangeArrowheads="1"/>
          </p:cNvSpPr>
          <p:nvPr/>
        </p:nvSpPr>
        <p:spPr bwMode="auto">
          <a:xfrm>
            <a:off x="5265768" y="456324"/>
            <a:ext cx="6576294" cy="33547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spAutoFit/>
          </a:bodyPr>
          <a:lstStyle/>
          <a:p>
            <a:r>
              <a:rPr lang="en-US" altLang="zh-CN" sz="1400" dirty="0">
                <a:latin typeface="Arial" panose="020B0604020202020204" pitchFamily="34" charset="0"/>
                <a:cs typeface="Arial" panose="020B0604020202020204" pitchFamily="34" charset="0"/>
              </a:rPr>
              <a:t>CGA mainly enhances features by assigning weights to different channels, but these weights are the same over the whole image. As a result, background areas and target areas may be amplified at the same time, making it difficult for the model to distinguish which regions are truly important.</a:t>
            </a:r>
          </a:p>
          <a:p>
            <a:r>
              <a:rPr lang="en-US" altLang="zh-CN" sz="1400" dirty="0">
                <a:latin typeface="Arial" panose="020B0604020202020204" pitchFamily="34" charset="0"/>
                <a:cs typeface="Arial" panose="020B0604020202020204" pitchFamily="34" charset="0"/>
              </a:rPr>
              <a:t>When processing features, CAFM not only focuses on the features themselves, but also combines convolution and attention to consider the relationships between different spatial locations. In this way, the model can focus on different information in different regions. As a result, under conditions with varying target sizes and complex backgrounds, CAFM can better highlight target regions and reduce background interference, leading to more stable model performance.</a:t>
            </a:r>
          </a:p>
          <a:p>
            <a:pPr eaLnBrk="0" fontAlgn="base" hangingPunct="0">
              <a:spcBef>
                <a:spcPct val="0"/>
              </a:spcBef>
              <a:spcAft>
                <a:spcPct val="0"/>
              </a:spcAft>
            </a:pPr>
            <a:endParaRPr lang="en-US" altLang="zh-CN" sz="1200" dirty="0"/>
          </a:p>
          <a:p>
            <a:pPr eaLnBrk="0" fontAlgn="base" hangingPunct="0">
              <a:spcBef>
                <a:spcPct val="0"/>
              </a:spcBef>
              <a:spcAft>
                <a:spcPct val="0"/>
              </a:spcAft>
            </a:pPr>
            <a:endParaRPr lang="en-US" altLang="zh-CN" sz="1200" dirty="0"/>
          </a:p>
          <a:p>
            <a:pPr eaLnBrk="0" fontAlgn="base" hangingPunct="0">
              <a:spcBef>
                <a:spcPct val="0"/>
              </a:spcBef>
              <a:spcAft>
                <a:spcPct val="0"/>
              </a:spcAft>
            </a:pPr>
            <a:endParaRPr lang="en-US" altLang="zh-CN" sz="1200" dirty="0"/>
          </a:p>
          <a:p>
            <a:pPr eaLnBrk="0" fontAlgn="base" hangingPunct="0">
              <a:spcBef>
                <a:spcPct val="0"/>
              </a:spcBef>
              <a:spcAft>
                <a:spcPct val="0"/>
              </a:spcAft>
            </a:pPr>
            <a:endParaRPr lang="en-US" altLang="zh-CN" sz="1200" dirty="0"/>
          </a:p>
          <a:p>
            <a:pPr eaLnBrk="0" fontAlgn="base" hangingPunct="0">
              <a:spcBef>
                <a:spcPct val="0"/>
              </a:spcBef>
              <a:spcAft>
                <a:spcPct val="0"/>
              </a:spcAft>
            </a:pPr>
            <a:endParaRPr lang="en-US" altLang="zh-CN" sz="1200" dirty="0"/>
          </a:p>
          <a:p>
            <a:pPr eaLnBrk="0" fontAlgn="base" hangingPunct="0">
              <a:spcBef>
                <a:spcPct val="0"/>
              </a:spcBef>
              <a:spcAft>
                <a:spcPct val="0"/>
              </a:spcAft>
            </a:pPr>
            <a:endParaRPr lang="en-US" altLang="zh-CN" sz="1200" dirty="0"/>
          </a:p>
        </p:txBody>
      </p:sp>
      <p:pic>
        <p:nvPicPr>
          <p:cNvPr id="4" name="图片 3"/>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4361" y="0"/>
            <a:ext cx="4463961" cy="3124200"/>
          </a:xfrm>
          <a:prstGeom prst="rect">
            <a:avLst/>
          </a:prstGeom>
          <a:noFill/>
          <a:ln>
            <a:noFill/>
          </a:ln>
        </p:spPr>
      </p:pic>
      <p:pic>
        <p:nvPicPr>
          <p:cNvPr id="5" name="图片 4"/>
          <p:cNvPicPr/>
          <p:nvPr/>
        </p:nvPicPr>
        <p:blipFill>
          <a:blip r:embed="rId3" cstate="print">
            <a:extLst>
              <a:ext uri="{28A0092B-C50C-407E-A947-70E740481C1C}">
                <a14:useLocalDpi xmlns:a14="http://schemas.microsoft.com/office/drawing/2010/main" val="0"/>
              </a:ext>
            </a:extLst>
          </a:blip>
          <a:srcRect t="2394"/>
          <a:stretch>
            <a:fillRect/>
          </a:stretch>
        </p:blipFill>
        <p:spPr bwMode="auto">
          <a:xfrm>
            <a:off x="-44361" y="3380014"/>
            <a:ext cx="4463961" cy="3477986"/>
          </a:xfrm>
          <a:prstGeom prst="rect">
            <a:avLst/>
          </a:prstGeom>
          <a:noFill/>
          <a:ln>
            <a:noFill/>
          </a:ln>
        </p:spPr>
      </p:pic>
      <p:sp>
        <p:nvSpPr>
          <p:cNvPr id="3" name="Rectangle 1"/>
          <p:cNvSpPr>
            <a:spLocks noChangeArrowheads="1"/>
          </p:cNvSpPr>
          <p:nvPr/>
        </p:nvSpPr>
        <p:spPr bwMode="auto">
          <a:xfrm>
            <a:off x="6331619" y="3994818"/>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spAutoFit/>
          </a:bodyPr>
          <a:lstStyle/>
          <a:p>
            <a:endParaRPr lang="zh-CN" altLang="en-US"/>
          </a:p>
        </p:txBody>
      </p:sp>
      <p:graphicFrame>
        <p:nvGraphicFramePr>
          <p:cNvPr id="7" name="表格 6"/>
          <p:cNvGraphicFramePr>
            <a:graphicFrameLocks noGrp="1"/>
          </p:cNvGraphicFramePr>
          <p:nvPr/>
        </p:nvGraphicFramePr>
        <p:xfrm>
          <a:off x="5265768" y="3026518"/>
          <a:ext cx="6254232" cy="2973691"/>
        </p:xfrm>
        <a:graphic>
          <a:graphicData uri="http://schemas.openxmlformats.org/drawingml/2006/table">
            <a:tbl>
              <a:tblPr firstRow="1" firstCol="1" bandRow="1">
                <a:tableStyleId>{5C22544A-7EE6-4342-B048-85BDC9FD1C3A}</a:tableStyleId>
              </a:tblPr>
              <a:tblGrid>
                <a:gridCol w="1351596">
                  <a:extLst>
                    <a:ext uri="{9D8B030D-6E8A-4147-A177-3AD203B41FA5}">
                      <a16:colId xmlns:a16="http://schemas.microsoft.com/office/drawing/2014/main" val="20000"/>
                    </a:ext>
                  </a:extLst>
                </a:gridCol>
                <a:gridCol w="543991">
                  <a:extLst>
                    <a:ext uri="{9D8B030D-6E8A-4147-A177-3AD203B41FA5}">
                      <a16:colId xmlns:a16="http://schemas.microsoft.com/office/drawing/2014/main" val="20001"/>
                    </a:ext>
                  </a:extLst>
                </a:gridCol>
                <a:gridCol w="729884">
                  <a:extLst>
                    <a:ext uri="{9D8B030D-6E8A-4147-A177-3AD203B41FA5}">
                      <a16:colId xmlns:a16="http://schemas.microsoft.com/office/drawing/2014/main" val="20002"/>
                    </a:ext>
                  </a:extLst>
                </a:gridCol>
                <a:gridCol w="718574">
                  <a:extLst>
                    <a:ext uri="{9D8B030D-6E8A-4147-A177-3AD203B41FA5}">
                      <a16:colId xmlns:a16="http://schemas.microsoft.com/office/drawing/2014/main" val="20003"/>
                    </a:ext>
                  </a:extLst>
                </a:gridCol>
                <a:gridCol w="861082">
                  <a:extLst>
                    <a:ext uri="{9D8B030D-6E8A-4147-A177-3AD203B41FA5}">
                      <a16:colId xmlns:a16="http://schemas.microsoft.com/office/drawing/2014/main" val="20004"/>
                    </a:ext>
                  </a:extLst>
                </a:gridCol>
                <a:gridCol w="775125">
                  <a:extLst>
                    <a:ext uri="{9D8B030D-6E8A-4147-A177-3AD203B41FA5}">
                      <a16:colId xmlns:a16="http://schemas.microsoft.com/office/drawing/2014/main" val="20005"/>
                    </a:ext>
                  </a:extLst>
                </a:gridCol>
                <a:gridCol w="1273980">
                  <a:extLst>
                    <a:ext uri="{9D8B030D-6E8A-4147-A177-3AD203B41FA5}">
                      <a16:colId xmlns:a16="http://schemas.microsoft.com/office/drawing/2014/main" val="20006"/>
                    </a:ext>
                  </a:extLst>
                </a:gridCol>
              </a:tblGrid>
              <a:tr h="466266">
                <a:tc>
                  <a:txBody>
                    <a:bodyPr/>
                    <a:lstStyle/>
                    <a:p>
                      <a:pPr marL="76200" algn="l">
                        <a:lnSpc>
                          <a:spcPct val="107000"/>
                        </a:lnSpc>
                        <a:spcAft>
                          <a:spcPts val="0"/>
                        </a:spcAft>
                      </a:pPr>
                      <a:r>
                        <a:rPr lang="en-US" sz="900" kern="100" dirty="0">
                          <a:effectLst/>
                          <a:latin typeface="Arial" panose="020B0604020202020204" pitchFamily="34" charset="0"/>
                          <a:cs typeface="Arial" panose="020B0604020202020204" pitchFamily="34" charset="0"/>
                        </a:rPr>
                        <a:t>Model</a:t>
                      </a:r>
                      <a:endParaRPr lang="zh-CN" sz="1000" kern="100" dirty="0">
                        <a:effectLst/>
                        <a:latin typeface="Arial" panose="020B0604020202020204" pitchFamily="34" charset="0"/>
                        <a:ea typeface="等线" panose="02010600030101010101" pitchFamily="2" charset="-122"/>
                        <a:cs typeface="Arial" panose="020B0604020202020204" pitchFamily="34" charset="0"/>
                      </a:endParaRPr>
                    </a:p>
                  </a:txBody>
                  <a:tcPr marL="0" marR="43180" marT="15240" marB="0"/>
                </a:tc>
                <a:tc>
                  <a:txBody>
                    <a:bodyPr/>
                    <a:lstStyle/>
                    <a:p>
                      <a:pPr marL="64770" algn="l">
                        <a:lnSpc>
                          <a:spcPct val="107000"/>
                        </a:lnSpc>
                        <a:spcAft>
                          <a:spcPts val="0"/>
                        </a:spcAft>
                      </a:pPr>
                      <a:r>
                        <a:rPr lang="en-US" sz="1000" kern="100">
                          <a:effectLst/>
                          <a:latin typeface="Arial" panose="020B0604020202020204" pitchFamily="34" charset="0"/>
                          <a:cs typeface="Arial" panose="020B0604020202020204" pitchFamily="34" charset="0"/>
                        </a:rPr>
                        <a:t>P</a:t>
                      </a:r>
                      <a:endParaRPr lang="zh-CN" sz="1050" kern="100">
                        <a:effectLst/>
                        <a:latin typeface="Arial" panose="020B0604020202020204" pitchFamily="34" charset="0"/>
                        <a:ea typeface="等线" panose="02010600030101010101" pitchFamily="2" charset="-122"/>
                        <a:cs typeface="Arial" panose="020B0604020202020204" pitchFamily="34" charset="0"/>
                      </a:endParaRPr>
                    </a:p>
                  </a:txBody>
                  <a:tcPr marL="0" marR="43180" marT="15240" marB="0"/>
                </a:tc>
                <a:tc>
                  <a:txBody>
                    <a:bodyPr/>
                    <a:lstStyle/>
                    <a:p>
                      <a:pPr marL="58420" algn="l">
                        <a:lnSpc>
                          <a:spcPct val="107000"/>
                        </a:lnSpc>
                        <a:spcAft>
                          <a:spcPts val="0"/>
                        </a:spcAft>
                      </a:pPr>
                      <a:r>
                        <a:rPr lang="en-US" sz="1000" kern="100">
                          <a:effectLst/>
                          <a:latin typeface="Arial" panose="020B0604020202020204" pitchFamily="34" charset="0"/>
                          <a:cs typeface="Arial" panose="020B0604020202020204" pitchFamily="34" charset="0"/>
                        </a:rPr>
                        <a:t>R</a:t>
                      </a:r>
                      <a:endParaRPr lang="zh-CN" sz="1050" kern="100">
                        <a:effectLst/>
                        <a:latin typeface="Arial" panose="020B0604020202020204" pitchFamily="34" charset="0"/>
                        <a:ea typeface="等线" panose="02010600030101010101" pitchFamily="2" charset="-122"/>
                        <a:cs typeface="Arial" panose="020B0604020202020204" pitchFamily="34" charset="0"/>
                      </a:endParaRPr>
                    </a:p>
                  </a:txBody>
                  <a:tcPr marL="0" marR="43180" marT="15240" marB="0"/>
                </a:tc>
                <a:tc>
                  <a:txBody>
                    <a:bodyPr/>
                    <a:lstStyle/>
                    <a:p>
                      <a:pPr algn="l">
                        <a:lnSpc>
                          <a:spcPct val="107000"/>
                        </a:lnSpc>
                        <a:spcAft>
                          <a:spcPts val="0"/>
                        </a:spcAft>
                      </a:pPr>
                      <a:r>
                        <a:rPr lang="en-US" sz="1000" kern="100">
                          <a:effectLst/>
                          <a:latin typeface="Arial" panose="020B0604020202020204" pitchFamily="34" charset="0"/>
                          <a:cs typeface="Arial" panose="020B0604020202020204" pitchFamily="34" charset="0"/>
                        </a:rPr>
                        <a:t>mAP50</a:t>
                      </a:r>
                      <a:endParaRPr lang="zh-CN" sz="1050" kern="100">
                        <a:effectLst/>
                        <a:latin typeface="Arial" panose="020B0604020202020204" pitchFamily="34" charset="0"/>
                        <a:ea typeface="等线" panose="02010600030101010101" pitchFamily="2" charset="-122"/>
                        <a:cs typeface="Arial" panose="020B0604020202020204" pitchFamily="34" charset="0"/>
                      </a:endParaRPr>
                    </a:p>
                  </a:txBody>
                  <a:tcPr marL="0" marR="43180" marT="15240" marB="0"/>
                </a:tc>
                <a:tc>
                  <a:txBody>
                    <a:bodyPr/>
                    <a:lstStyle/>
                    <a:p>
                      <a:pPr algn="l">
                        <a:lnSpc>
                          <a:spcPct val="107000"/>
                        </a:lnSpc>
                        <a:spcAft>
                          <a:spcPts val="0"/>
                        </a:spcAft>
                      </a:pPr>
                      <a:r>
                        <a:rPr lang="en-US" sz="1000" kern="100">
                          <a:effectLst/>
                          <a:latin typeface="Arial" panose="020B0604020202020204" pitchFamily="34" charset="0"/>
                          <a:cs typeface="Arial" panose="020B0604020202020204" pitchFamily="34" charset="0"/>
                        </a:rPr>
                        <a:t>mAP50−95</a:t>
                      </a:r>
                      <a:endParaRPr lang="zh-CN" sz="1050" kern="100">
                        <a:effectLst/>
                        <a:latin typeface="Arial" panose="020B0604020202020204" pitchFamily="34" charset="0"/>
                        <a:ea typeface="等线" panose="02010600030101010101" pitchFamily="2" charset="-122"/>
                        <a:cs typeface="Arial" panose="020B0604020202020204" pitchFamily="34" charset="0"/>
                      </a:endParaRPr>
                    </a:p>
                  </a:txBody>
                  <a:tcPr marL="0" marR="43180" marT="15240" marB="0"/>
                </a:tc>
                <a:tc>
                  <a:txBody>
                    <a:bodyPr/>
                    <a:lstStyle/>
                    <a:p>
                      <a:pPr algn="l">
                        <a:lnSpc>
                          <a:spcPct val="107000"/>
                        </a:lnSpc>
                        <a:spcAft>
                          <a:spcPts val="0"/>
                        </a:spcAft>
                      </a:pPr>
                      <a:r>
                        <a:rPr lang="en-US" sz="1000" kern="100">
                          <a:effectLst/>
                          <a:latin typeface="Arial" panose="020B0604020202020204" pitchFamily="34" charset="0"/>
                          <a:cs typeface="Arial" panose="020B0604020202020204" pitchFamily="34" charset="0"/>
                        </a:rPr>
                        <a:t>GFLOPS</a:t>
                      </a:r>
                      <a:endParaRPr lang="zh-CN" sz="1050" kern="100">
                        <a:effectLst/>
                        <a:latin typeface="Arial" panose="020B0604020202020204" pitchFamily="34" charset="0"/>
                        <a:ea typeface="等线" panose="02010600030101010101" pitchFamily="2" charset="-122"/>
                        <a:cs typeface="Arial" panose="020B0604020202020204" pitchFamily="34" charset="0"/>
                      </a:endParaRPr>
                    </a:p>
                  </a:txBody>
                  <a:tcPr marL="0" marR="43180" marT="15240" marB="0"/>
                </a:tc>
                <a:tc>
                  <a:txBody>
                    <a:bodyPr/>
                    <a:lstStyle/>
                    <a:p>
                      <a:pPr algn="just">
                        <a:lnSpc>
                          <a:spcPct val="107000"/>
                        </a:lnSpc>
                        <a:spcAft>
                          <a:spcPts val="0"/>
                        </a:spcAft>
                      </a:pPr>
                      <a:r>
                        <a:rPr lang="en-US" sz="1000" kern="100" dirty="0">
                          <a:effectLst/>
                          <a:latin typeface="Arial" panose="020B0604020202020204" pitchFamily="34" charset="0"/>
                          <a:cs typeface="Arial" panose="020B0604020202020204" pitchFamily="34" charset="0"/>
                        </a:rPr>
                        <a:t>Parameters/10</a:t>
                      </a:r>
                      <a:r>
                        <a:rPr lang="en-US" sz="1000" kern="100" baseline="30000" dirty="0">
                          <a:effectLst/>
                          <a:latin typeface="Arial" panose="020B0604020202020204" pitchFamily="34" charset="0"/>
                          <a:cs typeface="Arial" panose="020B0604020202020204" pitchFamily="34" charset="0"/>
                        </a:rPr>
                        <a:t>6</a:t>
                      </a:r>
                      <a:endParaRPr lang="zh-CN" sz="1050" kern="100" dirty="0">
                        <a:effectLst/>
                        <a:latin typeface="Arial" panose="020B0604020202020204" pitchFamily="34" charset="0"/>
                        <a:ea typeface="等线" panose="02010600030101010101" pitchFamily="2" charset="-122"/>
                        <a:cs typeface="Arial" panose="020B0604020202020204" pitchFamily="34" charset="0"/>
                      </a:endParaRPr>
                    </a:p>
                  </a:txBody>
                  <a:tcPr marL="0" marR="43180" marT="15240" marB="0"/>
                </a:tc>
                <a:extLst>
                  <a:ext uri="{0D108BD9-81ED-4DB2-BD59-A6C34878D82A}">
                    <a16:rowId xmlns:a16="http://schemas.microsoft.com/office/drawing/2014/main" val="10000"/>
                  </a:ext>
                </a:extLst>
              </a:tr>
              <a:tr h="397822">
                <a:tc>
                  <a:txBody>
                    <a:bodyPr/>
                    <a:lstStyle/>
                    <a:p>
                      <a:pPr marL="77470" algn="l">
                        <a:lnSpc>
                          <a:spcPct val="107000"/>
                        </a:lnSpc>
                        <a:spcAft>
                          <a:spcPts val="0"/>
                        </a:spcAft>
                      </a:pPr>
                      <a:r>
                        <a:rPr lang="en-US" sz="900" kern="100" dirty="0">
                          <a:effectLst/>
                          <a:latin typeface="Arial" panose="020B0604020202020204" pitchFamily="34" charset="0"/>
                          <a:cs typeface="Arial" panose="020B0604020202020204" pitchFamily="34" charset="0"/>
                        </a:rPr>
                        <a:t>YOLOV11</a:t>
                      </a:r>
                      <a:endParaRPr lang="zh-CN" sz="1000" kern="100" dirty="0">
                        <a:effectLst/>
                        <a:latin typeface="Arial" panose="020B0604020202020204" pitchFamily="34" charset="0"/>
                        <a:ea typeface="等线" panose="02010600030101010101" pitchFamily="2" charset="-122"/>
                        <a:cs typeface="Arial" panose="020B0604020202020204" pitchFamily="34" charset="0"/>
                      </a:endParaRPr>
                    </a:p>
                  </a:txBody>
                  <a:tcPr marL="0" marR="43180" marT="15240" marB="0"/>
                </a:tc>
                <a:tc>
                  <a:txBody>
                    <a:bodyPr/>
                    <a:lstStyle/>
                    <a:p>
                      <a:pPr algn="l">
                        <a:lnSpc>
                          <a:spcPct val="107000"/>
                        </a:lnSpc>
                        <a:spcAft>
                          <a:spcPts val="0"/>
                        </a:spcAft>
                      </a:pPr>
                      <a:r>
                        <a:rPr lang="en-US" sz="1000" kern="100" dirty="0">
                          <a:effectLst/>
                          <a:latin typeface="Arial" panose="020B0604020202020204" pitchFamily="34" charset="0"/>
                          <a:cs typeface="Arial" panose="020B0604020202020204" pitchFamily="34" charset="0"/>
                        </a:rPr>
                        <a:t>0.84</a:t>
                      </a:r>
                      <a:endParaRPr lang="zh-CN" sz="1050" kern="100" dirty="0">
                        <a:effectLst/>
                        <a:latin typeface="Arial" panose="020B0604020202020204" pitchFamily="34" charset="0"/>
                        <a:ea typeface="等线" panose="02010600030101010101" pitchFamily="2" charset="-122"/>
                        <a:cs typeface="Arial" panose="020B0604020202020204" pitchFamily="34" charset="0"/>
                      </a:endParaRPr>
                    </a:p>
                  </a:txBody>
                  <a:tcPr marL="0" marR="43180" marT="15240" marB="0"/>
                </a:tc>
                <a:tc>
                  <a:txBody>
                    <a:bodyPr/>
                    <a:lstStyle/>
                    <a:p>
                      <a:pPr algn="l">
                        <a:lnSpc>
                          <a:spcPct val="107000"/>
                        </a:lnSpc>
                        <a:spcAft>
                          <a:spcPts val="0"/>
                        </a:spcAft>
                      </a:pPr>
                      <a:r>
                        <a:rPr lang="en-US" sz="1000" kern="100">
                          <a:effectLst/>
                          <a:latin typeface="Arial" panose="020B0604020202020204" pitchFamily="34" charset="0"/>
                          <a:cs typeface="Arial" panose="020B0604020202020204" pitchFamily="34" charset="0"/>
                        </a:rPr>
                        <a:t>0.66</a:t>
                      </a:r>
                      <a:endParaRPr lang="zh-CN" sz="1050" kern="100">
                        <a:effectLst/>
                        <a:latin typeface="Arial" panose="020B0604020202020204" pitchFamily="34" charset="0"/>
                        <a:ea typeface="等线" panose="02010600030101010101" pitchFamily="2" charset="-122"/>
                        <a:cs typeface="Arial" panose="020B0604020202020204" pitchFamily="34" charset="0"/>
                      </a:endParaRPr>
                    </a:p>
                  </a:txBody>
                  <a:tcPr marL="0" marR="43180" marT="15240" marB="0"/>
                </a:tc>
                <a:tc>
                  <a:txBody>
                    <a:bodyPr/>
                    <a:lstStyle/>
                    <a:p>
                      <a:pPr marL="48895" algn="l">
                        <a:lnSpc>
                          <a:spcPct val="107000"/>
                        </a:lnSpc>
                        <a:spcAft>
                          <a:spcPts val="0"/>
                        </a:spcAft>
                      </a:pPr>
                      <a:r>
                        <a:rPr lang="en-US" sz="1000" kern="100">
                          <a:effectLst/>
                          <a:latin typeface="Arial" panose="020B0604020202020204" pitchFamily="34" charset="0"/>
                          <a:cs typeface="Arial" panose="020B0604020202020204" pitchFamily="34" charset="0"/>
                        </a:rPr>
                        <a:t>0.760</a:t>
                      </a:r>
                      <a:endParaRPr lang="zh-CN" sz="1050" kern="100">
                        <a:effectLst/>
                        <a:latin typeface="Arial" panose="020B0604020202020204" pitchFamily="34" charset="0"/>
                        <a:ea typeface="等线" panose="02010600030101010101" pitchFamily="2" charset="-122"/>
                        <a:cs typeface="Arial" panose="020B0604020202020204" pitchFamily="34" charset="0"/>
                      </a:endParaRPr>
                    </a:p>
                  </a:txBody>
                  <a:tcPr marL="0" marR="43180" marT="15240" marB="0"/>
                </a:tc>
                <a:tc>
                  <a:txBody>
                    <a:bodyPr/>
                    <a:lstStyle/>
                    <a:p>
                      <a:pPr marL="135890" algn="l">
                        <a:lnSpc>
                          <a:spcPct val="107000"/>
                        </a:lnSpc>
                        <a:spcAft>
                          <a:spcPts val="0"/>
                        </a:spcAft>
                      </a:pPr>
                      <a:r>
                        <a:rPr lang="en-US" sz="1000" kern="100">
                          <a:effectLst/>
                          <a:latin typeface="Arial" panose="020B0604020202020204" pitchFamily="34" charset="0"/>
                          <a:cs typeface="Arial" panose="020B0604020202020204" pitchFamily="34" charset="0"/>
                        </a:rPr>
                        <a:t>0.490</a:t>
                      </a:r>
                      <a:endParaRPr lang="zh-CN" sz="1050" kern="100">
                        <a:effectLst/>
                        <a:latin typeface="Arial" panose="020B0604020202020204" pitchFamily="34" charset="0"/>
                        <a:ea typeface="等线" panose="02010600030101010101" pitchFamily="2" charset="-122"/>
                        <a:cs typeface="Arial" panose="020B0604020202020204" pitchFamily="34" charset="0"/>
                      </a:endParaRPr>
                    </a:p>
                  </a:txBody>
                  <a:tcPr marL="0" marR="43180" marT="15240" marB="0"/>
                </a:tc>
                <a:tc>
                  <a:txBody>
                    <a:bodyPr/>
                    <a:lstStyle/>
                    <a:p>
                      <a:pPr indent="114300" algn="l">
                        <a:lnSpc>
                          <a:spcPct val="107000"/>
                        </a:lnSpc>
                        <a:spcAft>
                          <a:spcPts val="0"/>
                        </a:spcAft>
                      </a:pPr>
                      <a:r>
                        <a:rPr lang="en-US" sz="1000" kern="100">
                          <a:effectLst/>
                          <a:latin typeface="Arial" panose="020B0604020202020204" pitchFamily="34" charset="0"/>
                          <a:cs typeface="Arial" panose="020B0604020202020204" pitchFamily="34" charset="0"/>
                        </a:rPr>
                        <a:t>6.4</a:t>
                      </a:r>
                      <a:endParaRPr lang="zh-CN" sz="1050" kern="100">
                        <a:effectLst/>
                        <a:latin typeface="Arial" panose="020B0604020202020204" pitchFamily="34" charset="0"/>
                        <a:ea typeface="等线" panose="02010600030101010101" pitchFamily="2" charset="-122"/>
                        <a:cs typeface="Arial" panose="020B0604020202020204" pitchFamily="34" charset="0"/>
                      </a:endParaRPr>
                    </a:p>
                  </a:txBody>
                  <a:tcPr marL="0" marR="43180" marT="15240" marB="0"/>
                </a:tc>
                <a:tc>
                  <a:txBody>
                    <a:bodyPr/>
                    <a:lstStyle/>
                    <a:p>
                      <a:pPr marR="33020" algn="ctr">
                        <a:lnSpc>
                          <a:spcPct val="107000"/>
                        </a:lnSpc>
                        <a:spcAft>
                          <a:spcPts val="0"/>
                        </a:spcAft>
                      </a:pPr>
                      <a:r>
                        <a:rPr lang="en-US" sz="1000" kern="100">
                          <a:effectLst/>
                          <a:latin typeface="Arial" panose="020B0604020202020204" pitchFamily="34" charset="0"/>
                          <a:cs typeface="Arial" panose="020B0604020202020204" pitchFamily="34" charset="0"/>
                        </a:rPr>
                        <a:t>11.3</a:t>
                      </a:r>
                      <a:endParaRPr lang="zh-CN" sz="1050" kern="100">
                        <a:effectLst/>
                        <a:latin typeface="Arial" panose="020B0604020202020204" pitchFamily="34" charset="0"/>
                        <a:ea typeface="等线" panose="02010600030101010101" pitchFamily="2" charset="-122"/>
                        <a:cs typeface="Arial" panose="020B0604020202020204" pitchFamily="34" charset="0"/>
                      </a:endParaRPr>
                    </a:p>
                  </a:txBody>
                  <a:tcPr marL="0" marR="43180" marT="15240" marB="0"/>
                </a:tc>
                <a:extLst>
                  <a:ext uri="{0D108BD9-81ED-4DB2-BD59-A6C34878D82A}">
                    <a16:rowId xmlns:a16="http://schemas.microsoft.com/office/drawing/2014/main" val="10001"/>
                  </a:ext>
                </a:extLst>
              </a:tr>
              <a:tr h="347204">
                <a:tc>
                  <a:txBody>
                    <a:bodyPr/>
                    <a:lstStyle/>
                    <a:p>
                      <a:pPr marL="77470" algn="l">
                        <a:lnSpc>
                          <a:spcPct val="107000"/>
                        </a:lnSpc>
                        <a:spcAft>
                          <a:spcPts val="0"/>
                        </a:spcAft>
                      </a:pPr>
                      <a:r>
                        <a:rPr lang="en-US" sz="900" kern="100" dirty="0">
                          <a:effectLst/>
                          <a:latin typeface="Arial" panose="020B0604020202020204" pitchFamily="34" charset="0"/>
                          <a:cs typeface="Arial" panose="020B0604020202020204" pitchFamily="34" charset="0"/>
                        </a:rPr>
                        <a:t>YOLOV11+GAMFusion</a:t>
                      </a:r>
                      <a:endParaRPr lang="zh-CN" sz="1000" kern="100" dirty="0">
                        <a:effectLst/>
                        <a:latin typeface="Arial" panose="020B0604020202020204" pitchFamily="34" charset="0"/>
                        <a:ea typeface="等线" panose="02010600030101010101" pitchFamily="2" charset="-122"/>
                        <a:cs typeface="Arial" panose="020B0604020202020204" pitchFamily="34" charset="0"/>
                      </a:endParaRPr>
                    </a:p>
                  </a:txBody>
                  <a:tcPr marL="0" marR="43180" marT="15240" marB="0"/>
                </a:tc>
                <a:tc>
                  <a:txBody>
                    <a:bodyPr/>
                    <a:lstStyle/>
                    <a:p>
                      <a:pPr algn="l">
                        <a:lnSpc>
                          <a:spcPct val="107000"/>
                        </a:lnSpc>
                        <a:spcAft>
                          <a:spcPts val="0"/>
                        </a:spcAft>
                      </a:pPr>
                      <a:r>
                        <a:rPr lang="en-US" sz="1000" kern="100" dirty="0">
                          <a:effectLst/>
                          <a:latin typeface="Arial" panose="020B0604020202020204" pitchFamily="34" charset="0"/>
                          <a:cs typeface="Arial" panose="020B0604020202020204" pitchFamily="34" charset="0"/>
                        </a:rPr>
                        <a:t>0.76</a:t>
                      </a:r>
                      <a:endParaRPr lang="zh-CN" sz="1050" kern="100" dirty="0">
                        <a:effectLst/>
                        <a:latin typeface="Arial" panose="020B0604020202020204" pitchFamily="34" charset="0"/>
                        <a:ea typeface="等线" panose="02010600030101010101" pitchFamily="2" charset="-122"/>
                        <a:cs typeface="Arial" panose="020B0604020202020204" pitchFamily="34" charset="0"/>
                      </a:endParaRPr>
                    </a:p>
                  </a:txBody>
                  <a:tcPr marL="0" marR="43180" marT="15240" marB="0"/>
                </a:tc>
                <a:tc>
                  <a:txBody>
                    <a:bodyPr/>
                    <a:lstStyle/>
                    <a:p>
                      <a:pPr algn="l">
                        <a:lnSpc>
                          <a:spcPct val="107000"/>
                        </a:lnSpc>
                        <a:spcAft>
                          <a:spcPts val="0"/>
                        </a:spcAft>
                      </a:pPr>
                      <a:r>
                        <a:rPr lang="en-US" sz="1000" kern="100" dirty="0">
                          <a:effectLst/>
                          <a:latin typeface="Arial" panose="020B0604020202020204" pitchFamily="34" charset="0"/>
                          <a:cs typeface="Arial" panose="020B0604020202020204" pitchFamily="34" charset="0"/>
                        </a:rPr>
                        <a:t>0.74</a:t>
                      </a:r>
                      <a:endParaRPr lang="zh-CN" sz="1050" kern="100" dirty="0">
                        <a:effectLst/>
                        <a:latin typeface="Arial" panose="020B0604020202020204" pitchFamily="34" charset="0"/>
                        <a:ea typeface="等线" panose="02010600030101010101" pitchFamily="2" charset="-122"/>
                        <a:cs typeface="Arial" panose="020B0604020202020204" pitchFamily="34" charset="0"/>
                      </a:endParaRPr>
                    </a:p>
                  </a:txBody>
                  <a:tcPr marL="0" marR="43180" marT="15240" marB="0"/>
                </a:tc>
                <a:tc>
                  <a:txBody>
                    <a:bodyPr/>
                    <a:lstStyle/>
                    <a:p>
                      <a:pPr marL="48895" algn="l">
                        <a:lnSpc>
                          <a:spcPct val="107000"/>
                        </a:lnSpc>
                        <a:spcAft>
                          <a:spcPts val="0"/>
                        </a:spcAft>
                      </a:pPr>
                      <a:r>
                        <a:rPr lang="en-US" sz="1000" kern="100" dirty="0">
                          <a:effectLst/>
                          <a:latin typeface="Arial" panose="020B0604020202020204" pitchFamily="34" charset="0"/>
                          <a:cs typeface="Arial" panose="020B0604020202020204" pitchFamily="34" charset="0"/>
                        </a:rPr>
                        <a:t>0.749</a:t>
                      </a:r>
                      <a:endParaRPr lang="zh-CN" sz="1050" kern="100" dirty="0">
                        <a:effectLst/>
                        <a:latin typeface="Arial" panose="020B0604020202020204" pitchFamily="34" charset="0"/>
                        <a:ea typeface="等线" panose="02010600030101010101" pitchFamily="2" charset="-122"/>
                        <a:cs typeface="Arial" panose="020B0604020202020204" pitchFamily="34" charset="0"/>
                      </a:endParaRPr>
                    </a:p>
                  </a:txBody>
                  <a:tcPr marL="0" marR="43180" marT="15240" marB="0"/>
                </a:tc>
                <a:tc>
                  <a:txBody>
                    <a:bodyPr/>
                    <a:lstStyle/>
                    <a:p>
                      <a:pPr marL="135890" algn="l">
                        <a:lnSpc>
                          <a:spcPct val="107000"/>
                        </a:lnSpc>
                        <a:spcAft>
                          <a:spcPts val="0"/>
                        </a:spcAft>
                      </a:pPr>
                      <a:r>
                        <a:rPr lang="en-US" sz="1000" kern="100">
                          <a:effectLst/>
                          <a:latin typeface="Arial" panose="020B0604020202020204" pitchFamily="34" charset="0"/>
                          <a:cs typeface="Arial" panose="020B0604020202020204" pitchFamily="34" charset="0"/>
                        </a:rPr>
                        <a:t>0.463</a:t>
                      </a:r>
                      <a:endParaRPr lang="zh-CN" sz="1050" kern="100">
                        <a:effectLst/>
                        <a:latin typeface="Arial" panose="020B0604020202020204" pitchFamily="34" charset="0"/>
                        <a:ea typeface="等线" panose="02010600030101010101" pitchFamily="2" charset="-122"/>
                        <a:cs typeface="Arial" panose="020B0604020202020204" pitchFamily="34" charset="0"/>
                      </a:endParaRPr>
                    </a:p>
                  </a:txBody>
                  <a:tcPr marL="0" marR="43180" marT="15240" marB="0"/>
                </a:tc>
                <a:tc>
                  <a:txBody>
                    <a:bodyPr/>
                    <a:lstStyle/>
                    <a:p>
                      <a:pPr indent="114300" algn="l">
                        <a:lnSpc>
                          <a:spcPct val="107000"/>
                        </a:lnSpc>
                        <a:spcAft>
                          <a:spcPts val="0"/>
                        </a:spcAft>
                      </a:pPr>
                      <a:r>
                        <a:rPr lang="en-US" sz="1000" kern="100">
                          <a:effectLst/>
                          <a:latin typeface="Arial" panose="020B0604020202020204" pitchFamily="34" charset="0"/>
                          <a:cs typeface="Arial" panose="020B0604020202020204" pitchFamily="34" charset="0"/>
                        </a:rPr>
                        <a:t>6.9</a:t>
                      </a:r>
                      <a:endParaRPr lang="zh-CN" sz="1050" kern="100">
                        <a:effectLst/>
                        <a:latin typeface="Arial" panose="020B0604020202020204" pitchFamily="34" charset="0"/>
                        <a:ea typeface="等线" panose="02010600030101010101" pitchFamily="2" charset="-122"/>
                        <a:cs typeface="Arial" panose="020B0604020202020204" pitchFamily="34" charset="0"/>
                      </a:endParaRPr>
                    </a:p>
                  </a:txBody>
                  <a:tcPr marL="0" marR="43180" marT="15240" marB="0"/>
                </a:tc>
                <a:tc>
                  <a:txBody>
                    <a:bodyPr/>
                    <a:lstStyle/>
                    <a:p>
                      <a:pPr marR="33020" algn="ctr">
                        <a:lnSpc>
                          <a:spcPct val="107000"/>
                        </a:lnSpc>
                        <a:spcAft>
                          <a:spcPts val="0"/>
                        </a:spcAft>
                      </a:pPr>
                      <a:r>
                        <a:rPr lang="en-US" sz="1000" kern="100">
                          <a:effectLst/>
                          <a:latin typeface="Arial" panose="020B0604020202020204" pitchFamily="34" charset="0"/>
                          <a:cs typeface="Arial" panose="020B0604020202020204" pitchFamily="34" charset="0"/>
                        </a:rPr>
                        <a:t>12.6</a:t>
                      </a:r>
                      <a:endParaRPr lang="zh-CN" sz="1050" kern="100">
                        <a:effectLst/>
                        <a:latin typeface="Arial" panose="020B0604020202020204" pitchFamily="34" charset="0"/>
                        <a:ea typeface="等线" panose="02010600030101010101" pitchFamily="2" charset="-122"/>
                        <a:cs typeface="Arial" panose="020B0604020202020204" pitchFamily="34" charset="0"/>
                      </a:endParaRPr>
                    </a:p>
                  </a:txBody>
                  <a:tcPr marL="0" marR="43180" marT="15240" marB="0"/>
                </a:tc>
                <a:extLst>
                  <a:ext uri="{0D108BD9-81ED-4DB2-BD59-A6C34878D82A}">
                    <a16:rowId xmlns:a16="http://schemas.microsoft.com/office/drawing/2014/main" val="10002"/>
                  </a:ext>
                </a:extLst>
              </a:tr>
              <a:tr h="347204">
                <a:tc>
                  <a:txBody>
                    <a:bodyPr/>
                    <a:lstStyle/>
                    <a:p>
                      <a:pPr marL="77470" algn="l">
                        <a:lnSpc>
                          <a:spcPct val="107000"/>
                        </a:lnSpc>
                        <a:spcAft>
                          <a:spcPts val="0"/>
                        </a:spcAft>
                      </a:pPr>
                      <a:r>
                        <a:rPr lang="en-US" sz="900" kern="100" dirty="0">
                          <a:effectLst/>
                          <a:latin typeface="Arial" panose="020B0604020202020204" pitchFamily="34" charset="0"/>
                          <a:cs typeface="Arial" panose="020B0604020202020204" pitchFamily="34" charset="0"/>
                        </a:rPr>
                        <a:t>YOLOV11+iRMBFusion</a:t>
                      </a:r>
                      <a:endParaRPr lang="zh-CN" sz="1000" kern="100" dirty="0">
                        <a:effectLst/>
                        <a:latin typeface="Arial" panose="020B0604020202020204" pitchFamily="34" charset="0"/>
                        <a:ea typeface="等线" panose="02010600030101010101" pitchFamily="2" charset="-122"/>
                        <a:cs typeface="Arial" panose="020B0604020202020204" pitchFamily="34" charset="0"/>
                      </a:endParaRPr>
                    </a:p>
                  </a:txBody>
                  <a:tcPr marL="0" marR="43180" marT="15240" marB="0"/>
                </a:tc>
                <a:tc>
                  <a:txBody>
                    <a:bodyPr/>
                    <a:lstStyle/>
                    <a:p>
                      <a:pPr algn="l">
                        <a:lnSpc>
                          <a:spcPct val="107000"/>
                        </a:lnSpc>
                        <a:spcAft>
                          <a:spcPts val="0"/>
                        </a:spcAft>
                      </a:pPr>
                      <a:r>
                        <a:rPr lang="en-US" sz="1000" kern="100" dirty="0">
                          <a:effectLst/>
                          <a:latin typeface="Arial" panose="020B0604020202020204" pitchFamily="34" charset="0"/>
                          <a:cs typeface="Arial" panose="020B0604020202020204" pitchFamily="34" charset="0"/>
                        </a:rPr>
                        <a:t>0.70</a:t>
                      </a:r>
                      <a:endParaRPr lang="zh-CN" sz="1050" kern="100" dirty="0">
                        <a:effectLst/>
                        <a:latin typeface="Arial" panose="020B0604020202020204" pitchFamily="34" charset="0"/>
                        <a:ea typeface="等线" panose="02010600030101010101" pitchFamily="2" charset="-122"/>
                        <a:cs typeface="Arial" panose="020B0604020202020204" pitchFamily="34" charset="0"/>
                      </a:endParaRPr>
                    </a:p>
                  </a:txBody>
                  <a:tcPr marL="0" marR="43180" marT="15240" marB="0"/>
                </a:tc>
                <a:tc>
                  <a:txBody>
                    <a:bodyPr/>
                    <a:lstStyle/>
                    <a:p>
                      <a:pPr algn="l">
                        <a:lnSpc>
                          <a:spcPct val="107000"/>
                        </a:lnSpc>
                        <a:spcAft>
                          <a:spcPts val="0"/>
                        </a:spcAft>
                      </a:pPr>
                      <a:r>
                        <a:rPr lang="en-US" sz="1000" kern="100" dirty="0">
                          <a:effectLst/>
                          <a:latin typeface="Arial" panose="020B0604020202020204" pitchFamily="34" charset="0"/>
                          <a:cs typeface="Arial" panose="020B0604020202020204" pitchFamily="34" charset="0"/>
                        </a:rPr>
                        <a:t>0.75</a:t>
                      </a:r>
                      <a:endParaRPr lang="zh-CN" sz="1050" kern="100" dirty="0">
                        <a:effectLst/>
                        <a:latin typeface="Arial" panose="020B0604020202020204" pitchFamily="34" charset="0"/>
                        <a:ea typeface="等线" panose="02010600030101010101" pitchFamily="2" charset="-122"/>
                        <a:cs typeface="Arial" panose="020B0604020202020204" pitchFamily="34" charset="0"/>
                      </a:endParaRPr>
                    </a:p>
                  </a:txBody>
                  <a:tcPr marL="0" marR="43180" marT="15240" marB="0"/>
                </a:tc>
                <a:tc>
                  <a:txBody>
                    <a:bodyPr/>
                    <a:lstStyle/>
                    <a:p>
                      <a:pPr marL="48895" algn="l">
                        <a:lnSpc>
                          <a:spcPct val="107000"/>
                        </a:lnSpc>
                        <a:spcAft>
                          <a:spcPts val="0"/>
                        </a:spcAft>
                      </a:pPr>
                      <a:r>
                        <a:rPr lang="en-US" sz="1000" kern="100" dirty="0">
                          <a:effectLst/>
                          <a:latin typeface="Arial" panose="020B0604020202020204" pitchFamily="34" charset="0"/>
                          <a:cs typeface="Arial" panose="020B0604020202020204" pitchFamily="34" charset="0"/>
                        </a:rPr>
                        <a:t>0.749</a:t>
                      </a:r>
                      <a:endParaRPr lang="zh-CN" sz="1050" kern="100" dirty="0">
                        <a:effectLst/>
                        <a:latin typeface="Arial" panose="020B0604020202020204" pitchFamily="34" charset="0"/>
                        <a:ea typeface="等线" panose="02010600030101010101" pitchFamily="2" charset="-122"/>
                        <a:cs typeface="Arial" panose="020B0604020202020204" pitchFamily="34" charset="0"/>
                      </a:endParaRPr>
                    </a:p>
                  </a:txBody>
                  <a:tcPr marL="0" marR="43180" marT="15240" marB="0"/>
                </a:tc>
                <a:tc>
                  <a:txBody>
                    <a:bodyPr/>
                    <a:lstStyle/>
                    <a:p>
                      <a:pPr marL="135890" algn="l">
                        <a:lnSpc>
                          <a:spcPct val="107000"/>
                        </a:lnSpc>
                        <a:spcAft>
                          <a:spcPts val="0"/>
                        </a:spcAft>
                      </a:pPr>
                      <a:r>
                        <a:rPr lang="en-US" sz="1000" kern="100">
                          <a:effectLst/>
                          <a:latin typeface="Arial" panose="020B0604020202020204" pitchFamily="34" charset="0"/>
                          <a:cs typeface="Arial" panose="020B0604020202020204" pitchFamily="34" charset="0"/>
                        </a:rPr>
                        <a:t>0.482</a:t>
                      </a:r>
                      <a:endParaRPr lang="zh-CN" sz="1050" kern="100">
                        <a:effectLst/>
                        <a:latin typeface="Arial" panose="020B0604020202020204" pitchFamily="34" charset="0"/>
                        <a:ea typeface="等线" panose="02010600030101010101" pitchFamily="2" charset="-122"/>
                        <a:cs typeface="Arial" panose="020B0604020202020204" pitchFamily="34" charset="0"/>
                      </a:endParaRPr>
                    </a:p>
                  </a:txBody>
                  <a:tcPr marL="0" marR="43180" marT="15240" marB="0"/>
                </a:tc>
                <a:tc>
                  <a:txBody>
                    <a:bodyPr/>
                    <a:lstStyle/>
                    <a:p>
                      <a:pPr indent="114300" algn="l">
                        <a:lnSpc>
                          <a:spcPct val="107000"/>
                        </a:lnSpc>
                        <a:spcAft>
                          <a:spcPts val="0"/>
                        </a:spcAft>
                      </a:pPr>
                      <a:r>
                        <a:rPr lang="en-US" sz="1000" kern="100">
                          <a:effectLst/>
                          <a:latin typeface="Arial" panose="020B0604020202020204" pitchFamily="34" charset="0"/>
                          <a:cs typeface="Arial" panose="020B0604020202020204" pitchFamily="34" charset="0"/>
                        </a:rPr>
                        <a:t>7.5</a:t>
                      </a:r>
                      <a:endParaRPr lang="zh-CN" sz="1050" kern="100">
                        <a:effectLst/>
                        <a:latin typeface="Arial" panose="020B0604020202020204" pitchFamily="34" charset="0"/>
                        <a:ea typeface="等线" panose="02010600030101010101" pitchFamily="2" charset="-122"/>
                        <a:cs typeface="Arial" panose="020B0604020202020204" pitchFamily="34" charset="0"/>
                      </a:endParaRPr>
                    </a:p>
                  </a:txBody>
                  <a:tcPr marL="0" marR="43180" marT="15240" marB="0"/>
                </a:tc>
                <a:tc>
                  <a:txBody>
                    <a:bodyPr/>
                    <a:lstStyle/>
                    <a:p>
                      <a:pPr marR="33020" algn="ctr">
                        <a:lnSpc>
                          <a:spcPct val="107000"/>
                        </a:lnSpc>
                        <a:spcAft>
                          <a:spcPts val="0"/>
                        </a:spcAft>
                      </a:pPr>
                      <a:r>
                        <a:rPr lang="en-US" sz="1000" kern="100">
                          <a:effectLst/>
                          <a:latin typeface="Arial" panose="020B0604020202020204" pitchFamily="34" charset="0"/>
                          <a:cs typeface="Arial" panose="020B0604020202020204" pitchFamily="34" charset="0"/>
                        </a:rPr>
                        <a:t>11.4</a:t>
                      </a:r>
                      <a:endParaRPr lang="zh-CN" sz="1050" kern="100">
                        <a:effectLst/>
                        <a:latin typeface="Arial" panose="020B0604020202020204" pitchFamily="34" charset="0"/>
                        <a:ea typeface="等线" panose="02010600030101010101" pitchFamily="2" charset="-122"/>
                        <a:cs typeface="Arial" panose="020B0604020202020204" pitchFamily="34" charset="0"/>
                      </a:endParaRPr>
                    </a:p>
                  </a:txBody>
                  <a:tcPr marL="0" marR="43180" marT="15240" marB="0"/>
                </a:tc>
                <a:extLst>
                  <a:ext uri="{0D108BD9-81ED-4DB2-BD59-A6C34878D82A}">
                    <a16:rowId xmlns:a16="http://schemas.microsoft.com/office/drawing/2014/main" val="10003"/>
                  </a:ext>
                </a:extLst>
              </a:tr>
              <a:tr h="347204">
                <a:tc>
                  <a:txBody>
                    <a:bodyPr/>
                    <a:lstStyle/>
                    <a:p>
                      <a:pPr marL="77470" algn="l">
                        <a:lnSpc>
                          <a:spcPct val="107000"/>
                        </a:lnSpc>
                        <a:spcAft>
                          <a:spcPts val="0"/>
                        </a:spcAft>
                      </a:pPr>
                      <a:r>
                        <a:rPr lang="en-US" sz="900" kern="100" dirty="0">
                          <a:effectLst/>
                          <a:latin typeface="Arial" panose="020B0604020202020204" pitchFamily="34" charset="0"/>
                          <a:cs typeface="Arial" panose="020B0604020202020204" pitchFamily="34" charset="0"/>
                        </a:rPr>
                        <a:t>YOLOV11+CAFusion</a:t>
                      </a:r>
                      <a:endParaRPr lang="zh-CN" sz="1000" kern="100" dirty="0">
                        <a:effectLst/>
                        <a:latin typeface="Arial" panose="020B0604020202020204" pitchFamily="34" charset="0"/>
                        <a:ea typeface="等线" panose="02010600030101010101" pitchFamily="2" charset="-122"/>
                        <a:cs typeface="Arial" panose="020B0604020202020204" pitchFamily="34" charset="0"/>
                      </a:endParaRPr>
                    </a:p>
                  </a:txBody>
                  <a:tcPr marL="0" marR="43180" marT="15240" marB="0"/>
                </a:tc>
                <a:tc>
                  <a:txBody>
                    <a:bodyPr/>
                    <a:lstStyle/>
                    <a:p>
                      <a:pPr algn="l">
                        <a:lnSpc>
                          <a:spcPct val="107000"/>
                        </a:lnSpc>
                        <a:spcAft>
                          <a:spcPts val="0"/>
                        </a:spcAft>
                      </a:pPr>
                      <a:r>
                        <a:rPr lang="en-US" sz="1000" kern="100">
                          <a:effectLst/>
                          <a:latin typeface="Arial" panose="020B0604020202020204" pitchFamily="34" charset="0"/>
                          <a:cs typeface="Arial" panose="020B0604020202020204" pitchFamily="34" charset="0"/>
                        </a:rPr>
                        <a:t>0.85</a:t>
                      </a:r>
                      <a:endParaRPr lang="zh-CN" sz="1050" kern="100">
                        <a:effectLst/>
                        <a:latin typeface="Arial" panose="020B0604020202020204" pitchFamily="34" charset="0"/>
                        <a:ea typeface="等线" panose="02010600030101010101" pitchFamily="2" charset="-122"/>
                        <a:cs typeface="Arial" panose="020B0604020202020204" pitchFamily="34" charset="0"/>
                      </a:endParaRPr>
                    </a:p>
                  </a:txBody>
                  <a:tcPr marL="0" marR="43180" marT="15240" marB="0"/>
                </a:tc>
                <a:tc>
                  <a:txBody>
                    <a:bodyPr/>
                    <a:lstStyle/>
                    <a:p>
                      <a:pPr algn="l">
                        <a:lnSpc>
                          <a:spcPct val="107000"/>
                        </a:lnSpc>
                        <a:spcAft>
                          <a:spcPts val="0"/>
                        </a:spcAft>
                      </a:pPr>
                      <a:r>
                        <a:rPr lang="en-US" sz="1000" kern="100">
                          <a:effectLst/>
                          <a:latin typeface="Arial" panose="020B0604020202020204" pitchFamily="34" charset="0"/>
                          <a:cs typeface="Arial" panose="020B0604020202020204" pitchFamily="34" charset="0"/>
                        </a:rPr>
                        <a:t>0.68</a:t>
                      </a:r>
                      <a:endParaRPr lang="zh-CN" sz="1050" kern="100">
                        <a:effectLst/>
                        <a:latin typeface="Arial" panose="020B0604020202020204" pitchFamily="34" charset="0"/>
                        <a:ea typeface="等线" panose="02010600030101010101" pitchFamily="2" charset="-122"/>
                        <a:cs typeface="Arial" panose="020B0604020202020204" pitchFamily="34" charset="0"/>
                      </a:endParaRPr>
                    </a:p>
                  </a:txBody>
                  <a:tcPr marL="0" marR="43180" marT="15240" marB="0"/>
                </a:tc>
                <a:tc>
                  <a:txBody>
                    <a:bodyPr/>
                    <a:lstStyle/>
                    <a:p>
                      <a:pPr marL="48895" algn="l">
                        <a:lnSpc>
                          <a:spcPct val="107000"/>
                        </a:lnSpc>
                        <a:spcAft>
                          <a:spcPts val="0"/>
                        </a:spcAft>
                      </a:pPr>
                      <a:r>
                        <a:rPr lang="en-US" sz="1000" kern="100" dirty="0">
                          <a:effectLst/>
                          <a:latin typeface="Arial" panose="020B0604020202020204" pitchFamily="34" charset="0"/>
                          <a:cs typeface="Arial" panose="020B0604020202020204" pitchFamily="34" charset="0"/>
                        </a:rPr>
                        <a:t>0.762</a:t>
                      </a:r>
                      <a:endParaRPr lang="zh-CN" sz="1050" kern="100" dirty="0">
                        <a:effectLst/>
                        <a:latin typeface="Arial" panose="020B0604020202020204" pitchFamily="34" charset="0"/>
                        <a:ea typeface="等线" panose="02010600030101010101" pitchFamily="2" charset="-122"/>
                        <a:cs typeface="Arial" panose="020B0604020202020204" pitchFamily="34" charset="0"/>
                      </a:endParaRPr>
                    </a:p>
                  </a:txBody>
                  <a:tcPr marL="0" marR="43180" marT="15240" marB="0"/>
                </a:tc>
                <a:tc>
                  <a:txBody>
                    <a:bodyPr/>
                    <a:lstStyle/>
                    <a:p>
                      <a:pPr marL="135890" algn="l">
                        <a:lnSpc>
                          <a:spcPct val="107000"/>
                        </a:lnSpc>
                        <a:spcAft>
                          <a:spcPts val="0"/>
                        </a:spcAft>
                      </a:pPr>
                      <a:r>
                        <a:rPr lang="en-US" sz="1000" kern="100" dirty="0">
                          <a:effectLst/>
                          <a:latin typeface="Arial" panose="020B0604020202020204" pitchFamily="34" charset="0"/>
                          <a:cs typeface="Arial" panose="020B0604020202020204" pitchFamily="34" charset="0"/>
                        </a:rPr>
                        <a:t>0.483</a:t>
                      </a:r>
                      <a:endParaRPr lang="zh-CN" sz="1050" kern="100" dirty="0">
                        <a:effectLst/>
                        <a:latin typeface="Arial" panose="020B0604020202020204" pitchFamily="34" charset="0"/>
                        <a:ea typeface="等线" panose="02010600030101010101" pitchFamily="2" charset="-122"/>
                        <a:cs typeface="Arial" panose="020B0604020202020204" pitchFamily="34" charset="0"/>
                      </a:endParaRPr>
                    </a:p>
                  </a:txBody>
                  <a:tcPr marL="0" marR="43180" marT="15240" marB="0"/>
                </a:tc>
                <a:tc>
                  <a:txBody>
                    <a:bodyPr/>
                    <a:lstStyle/>
                    <a:p>
                      <a:pPr indent="114300" algn="l">
                        <a:lnSpc>
                          <a:spcPct val="107000"/>
                        </a:lnSpc>
                        <a:spcAft>
                          <a:spcPts val="0"/>
                        </a:spcAft>
                      </a:pPr>
                      <a:r>
                        <a:rPr lang="en-US" sz="1000" kern="100">
                          <a:effectLst/>
                          <a:latin typeface="Arial" panose="020B0604020202020204" pitchFamily="34" charset="0"/>
                          <a:cs typeface="Arial" panose="020B0604020202020204" pitchFamily="34" charset="0"/>
                        </a:rPr>
                        <a:t>6.9</a:t>
                      </a:r>
                      <a:endParaRPr lang="zh-CN" sz="1050" kern="100">
                        <a:effectLst/>
                        <a:latin typeface="Arial" panose="020B0604020202020204" pitchFamily="34" charset="0"/>
                        <a:ea typeface="等线" panose="02010600030101010101" pitchFamily="2" charset="-122"/>
                        <a:cs typeface="Arial" panose="020B0604020202020204" pitchFamily="34" charset="0"/>
                      </a:endParaRPr>
                    </a:p>
                  </a:txBody>
                  <a:tcPr marL="0" marR="43180" marT="15240" marB="0"/>
                </a:tc>
                <a:tc>
                  <a:txBody>
                    <a:bodyPr/>
                    <a:lstStyle/>
                    <a:p>
                      <a:pPr marR="33020" algn="ctr">
                        <a:lnSpc>
                          <a:spcPct val="107000"/>
                        </a:lnSpc>
                        <a:spcAft>
                          <a:spcPts val="0"/>
                        </a:spcAft>
                      </a:pPr>
                      <a:r>
                        <a:rPr lang="en-US" sz="1000" kern="100">
                          <a:effectLst/>
                          <a:latin typeface="Arial" panose="020B0604020202020204" pitchFamily="34" charset="0"/>
                          <a:cs typeface="Arial" panose="020B0604020202020204" pitchFamily="34" charset="0"/>
                        </a:rPr>
                        <a:t>11.2</a:t>
                      </a:r>
                      <a:endParaRPr lang="zh-CN" sz="1050" kern="100">
                        <a:effectLst/>
                        <a:latin typeface="Arial" panose="020B0604020202020204" pitchFamily="34" charset="0"/>
                        <a:ea typeface="等线" panose="02010600030101010101" pitchFamily="2" charset="-122"/>
                        <a:cs typeface="Arial" panose="020B0604020202020204" pitchFamily="34" charset="0"/>
                      </a:endParaRPr>
                    </a:p>
                  </a:txBody>
                  <a:tcPr marL="0" marR="43180" marT="15240" marB="0"/>
                </a:tc>
                <a:extLst>
                  <a:ext uri="{0D108BD9-81ED-4DB2-BD59-A6C34878D82A}">
                    <a16:rowId xmlns:a16="http://schemas.microsoft.com/office/drawing/2014/main" val="10004"/>
                  </a:ext>
                </a:extLst>
              </a:tr>
              <a:tr h="347204">
                <a:tc>
                  <a:txBody>
                    <a:bodyPr/>
                    <a:lstStyle/>
                    <a:p>
                      <a:pPr marL="77470" algn="l">
                        <a:lnSpc>
                          <a:spcPct val="107000"/>
                        </a:lnSpc>
                        <a:spcAft>
                          <a:spcPts val="0"/>
                        </a:spcAft>
                      </a:pPr>
                      <a:r>
                        <a:rPr lang="en-US" sz="900" kern="100" dirty="0">
                          <a:effectLst/>
                          <a:latin typeface="Arial" panose="020B0604020202020204" pitchFamily="34" charset="0"/>
                          <a:cs typeface="Arial" panose="020B0604020202020204" pitchFamily="34" charset="0"/>
                        </a:rPr>
                        <a:t>YOLOV11+ECAFusion</a:t>
                      </a:r>
                      <a:endParaRPr lang="zh-CN" sz="1000" kern="100" dirty="0">
                        <a:effectLst/>
                        <a:latin typeface="Arial" panose="020B0604020202020204" pitchFamily="34" charset="0"/>
                        <a:ea typeface="等线" panose="02010600030101010101" pitchFamily="2" charset="-122"/>
                        <a:cs typeface="Arial" panose="020B0604020202020204" pitchFamily="34" charset="0"/>
                      </a:endParaRPr>
                    </a:p>
                  </a:txBody>
                  <a:tcPr marL="0" marR="43180" marT="15240" marB="0"/>
                </a:tc>
                <a:tc>
                  <a:txBody>
                    <a:bodyPr/>
                    <a:lstStyle/>
                    <a:p>
                      <a:pPr algn="l">
                        <a:lnSpc>
                          <a:spcPct val="107000"/>
                        </a:lnSpc>
                        <a:spcAft>
                          <a:spcPts val="0"/>
                        </a:spcAft>
                      </a:pPr>
                      <a:r>
                        <a:rPr lang="en-US" sz="1000" kern="100">
                          <a:effectLst/>
                          <a:latin typeface="Arial" panose="020B0604020202020204" pitchFamily="34" charset="0"/>
                          <a:cs typeface="Arial" panose="020B0604020202020204" pitchFamily="34" charset="0"/>
                        </a:rPr>
                        <a:t>0.82</a:t>
                      </a:r>
                      <a:endParaRPr lang="zh-CN" sz="1050" kern="100">
                        <a:effectLst/>
                        <a:latin typeface="Arial" panose="020B0604020202020204" pitchFamily="34" charset="0"/>
                        <a:ea typeface="等线" panose="02010600030101010101" pitchFamily="2" charset="-122"/>
                        <a:cs typeface="Arial" panose="020B0604020202020204" pitchFamily="34" charset="0"/>
                      </a:endParaRPr>
                    </a:p>
                  </a:txBody>
                  <a:tcPr marL="0" marR="43180" marT="15240" marB="0"/>
                </a:tc>
                <a:tc>
                  <a:txBody>
                    <a:bodyPr/>
                    <a:lstStyle/>
                    <a:p>
                      <a:pPr algn="l">
                        <a:lnSpc>
                          <a:spcPct val="107000"/>
                        </a:lnSpc>
                        <a:spcAft>
                          <a:spcPts val="0"/>
                        </a:spcAft>
                      </a:pPr>
                      <a:r>
                        <a:rPr lang="en-US" sz="1000" kern="100">
                          <a:effectLst/>
                          <a:latin typeface="Arial" panose="020B0604020202020204" pitchFamily="34" charset="0"/>
                          <a:cs typeface="Arial" panose="020B0604020202020204" pitchFamily="34" charset="0"/>
                        </a:rPr>
                        <a:t>0.68</a:t>
                      </a:r>
                      <a:endParaRPr lang="zh-CN" sz="1050" kern="100">
                        <a:effectLst/>
                        <a:latin typeface="Arial" panose="020B0604020202020204" pitchFamily="34" charset="0"/>
                        <a:ea typeface="等线" panose="02010600030101010101" pitchFamily="2" charset="-122"/>
                        <a:cs typeface="Arial" panose="020B0604020202020204" pitchFamily="34" charset="0"/>
                      </a:endParaRPr>
                    </a:p>
                  </a:txBody>
                  <a:tcPr marL="0" marR="43180" marT="15240" marB="0"/>
                </a:tc>
                <a:tc>
                  <a:txBody>
                    <a:bodyPr/>
                    <a:lstStyle/>
                    <a:p>
                      <a:pPr marL="48895" algn="l">
                        <a:lnSpc>
                          <a:spcPct val="107000"/>
                        </a:lnSpc>
                        <a:spcAft>
                          <a:spcPts val="0"/>
                        </a:spcAft>
                      </a:pPr>
                      <a:r>
                        <a:rPr lang="en-US" sz="1000" kern="100">
                          <a:effectLst/>
                          <a:latin typeface="Arial" panose="020B0604020202020204" pitchFamily="34" charset="0"/>
                          <a:cs typeface="Arial" panose="020B0604020202020204" pitchFamily="34" charset="0"/>
                        </a:rPr>
                        <a:t>0.772</a:t>
                      </a:r>
                      <a:endParaRPr lang="zh-CN" sz="1050" kern="100">
                        <a:effectLst/>
                        <a:latin typeface="Arial" panose="020B0604020202020204" pitchFamily="34" charset="0"/>
                        <a:ea typeface="等线" panose="02010600030101010101" pitchFamily="2" charset="-122"/>
                        <a:cs typeface="Arial" panose="020B0604020202020204" pitchFamily="34" charset="0"/>
                      </a:endParaRPr>
                    </a:p>
                  </a:txBody>
                  <a:tcPr marL="0" marR="43180" marT="15240" marB="0"/>
                </a:tc>
                <a:tc>
                  <a:txBody>
                    <a:bodyPr/>
                    <a:lstStyle/>
                    <a:p>
                      <a:pPr marL="135890" algn="l">
                        <a:lnSpc>
                          <a:spcPct val="107000"/>
                        </a:lnSpc>
                        <a:spcAft>
                          <a:spcPts val="0"/>
                        </a:spcAft>
                      </a:pPr>
                      <a:r>
                        <a:rPr lang="en-US" sz="1000" kern="100" dirty="0">
                          <a:effectLst/>
                          <a:latin typeface="Arial" panose="020B0604020202020204" pitchFamily="34" charset="0"/>
                          <a:cs typeface="Arial" panose="020B0604020202020204" pitchFamily="34" charset="0"/>
                        </a:rPr>
                        <a:t>0.482</a:t>
                      </a:r>
                      <a:endParaRPr lang="zh-CN" sz="1050" kern="100" dirty="0">
                        <a:effectLst/>
                        <a:latin typeface="Arial" panose="020B0604020202020204" pitchFamily="34" charset="0"/>
                        <a:ea typeface="等线" panose="02010600030101010101" pitchFamily="2" charset="-122"/>
                        <a:cs typeface="Arial" panose="020B0604020202020204" pitchFamily="34" charset="0"/>
                      </a:endParaRPr>
                    </a:p>
                  </a:txBody>
                  <a:tcPr marL="0" marR="43180" marT="15240" marB="0"/>
                </a:tc>
                <a:tc>
                  <a:txBody>
                    <a:bodyPr/>
                    <a:lstStyle/>
                    <a:p>
                      <a:pPr indent="114300" algn="l">
                        <a:lnSpc>
                          <a:spcPct val="107000"/>
                        </a:lnSpc>
                        <a:spcAft>
                          <a:spcPts val="0"/>
                        </a:spcAft>
                      </a:pPr>
                      <a:r>
                        <a:rPr lang="en-US" sz="1000" kern="100" dirty="0">
                          <a:effectLst/>
                          <a:latin typeface="Arial" panose="020B0604020202020204" pitchFamily="34" charset="0"/>
                          <a:cs typeface="Arial" panose="020B0604020202020204" pitchFamily="34" charset="0"/>
                        </a:rPr>
                        <a:t>6.9</a:t>
                      </a:r>
                      <a:endParaRPr lang="zh-CN" sz="1050" kern="100" dirty="0">
                        <a:effectLst/>
                        <a:latin typeface="Arial" panose="020B0604020202020204" pitchFamily="34" charset="0"/>
                        <a:ea typeface="等线" panose="02010600030101010101" pitchFamily="2" charset="-122"/>
                        <a:cs typeface="Arial" panose="020B0604020202020204" pitchFamily="34" charset="0"/>
                      </a:endParaRPr>
                    </a:p>
                  </a:txBody>
                  <a:tcPr marL="0" marR="43180" marT="15240" marB="0"/>
                </a:tc>
                <a:tc>
                  <a:txBody>
                    <a:bodyPr/>
                    <a:lstStyle/>
                    <a:p>
                      <a:pPr marR="33020" algn="ctr">
                        <a:lnSpc>
                          <a:spcPct val="107000"/>
                        </a:lnSpc>
                        <a:spcAft>
                          <a:spcPts val="0"/>
                        </a:spcAft>
                      </a:pPr>
                      <a:r>
                        <a:rPr lang="en-US" sz="1000" kern="100">
                          <a:effectLst/>
                          <a:latin typeface="Arial" panose="020B0604020202020204" pitchFamily="34" charset="0"/>
                          <a:cs typeface="Arial" panose="020B0604020202020204" pitchFamily="34" charset="0"/>
                        </a:rPr>
                        <a:t>11.2</a:t>
                      </a:r>
                      <a:endParaRPr lang="zh-CN" sz="1050" kern="100">
                        <a:effectLst/>
                        <a:latin typeface="Arial" panose="020B0604020202020204" pitchFamily="34" charset="0"/>
                        <a:ea typeface="等线" panose="02010600030101010101" pitchFamily="2" charset="-122"/>
                        <a:cs typeface="Arial" panose="020B0604020202020204" pitchFamily="34" charset="0"/>
                      </a:endParaRPr>
                    </a:p>
                  </a:txBody>
                  <a:tcPr marL="0" marR="43180" marT="15240" marB="0"/>
                </a:tc>
                <a:extLst>
                  <a:ext uri="{0D108BD9-81ED-4DB2-BD59-A6C34878D82A}">
                    <a16:rowId xmlns:a16="http://schemas.microsoft.com/office/drawing/2014/main" val="10005"/>
                  </a:ext>
                </a:extLst>
              </a:tr>
              <a:tr h="347204">
                <a:tc>
                  <a:txBody>
                    <a:bodyPr/>
                    <a:lstStyle/>
                    <a:p>
                      <a:pPr marL="77470" algn="l">
                        <a:lnSpc>
                          <a:spcPct val="107000"/>
                        </a:lnSpc>
                        <a:spcAft>
                          <a:spcPts val="0"/>
                        </a:spcAft>
                      </a:pPr>
                      <a:r>
                        <a:rPr lang="en-US" sz="900" kern="100" dirty="0">
                          <a:effectLst/>
                          <a:latin typeface="Arial" panose="020B0604020202020204" pitchFamily="34" charset="0"/>
                          <a:cs typeface="Arial" panose="020B0604020202020204" pitchFamily="34" charset="0"/>
                        </a:rPr>
                        <a:t>YOLOV11+GCAFusion</a:t>
                      </a:r>
                      <a:endParaRPr lang="zh-CN" sz="1000" kern="100" dirty="0">
                        <a:effectLst/>
                        <a:latin typeface="Arial" panose="020B0604020202020204" pitchFamily="34" charset="0"/>
                        <a:ea typeface="等线" panose="02010600030101010101" pitchFamily="2" charset="-122"/>
                        <a:cs typeface="Arial" panose="020B0604020202020204" pitchFamily="34" charset="0"/>
                      </a:endParaRPr>
                    </a:p>
                  </a:txBody>
                  <a:tcPr marL="0" marR="43180" marT="15240" marB="0"/>
                </a:tc>
                <a:tc>
                  <a:txBody>
                    <a:bodyPr/>
                    <a:lstStyle/>
                    <a:p>
                      <a:pPr algn="l">
                        <a:lnSpc>
                          <a:spcPct val="107000"/>
                        </a:lnSpc>
                        <a:spcAft>
                          <a:spcPts val="0"/>
                        </a:spcAft>
                      </a:pPr>
                      <a:r>
                        <a:rPr lang="en-US" sz="1000" kern="100">
                          <a:effectLst/>
                          <a:latin typeface="Arial" panose="020B0604020202020204" pitchFamily="34" charset="0"/>
                          <a:cs typeface="Arial" panose="020B0604020202020204" pitchFamily="34" charset="0"/>
                        </a:rPr>
                        <a:t>0.87</a:t>
                      </a:r>
                      <a:endParaRPr lang="zh-CN" sz="1050" kern="100">
                        <a:effectLst/>
                        <a:latin typeface="Arial" panose="020B0604020202020204" pitchFamily="34" charset="0"/>
                        <a:ea typeface="等线" panose="02010600030101010101" pitchFamily="2" charset="-122"/>
                        <a:cs typeface="Arial" panose="020B0604020202020204" pitchFamily="34" charset="0"/>
                      </a:endParaRPr>
                    </a:p>
                  </a:txBody>
                  <a:tcPr marL="0" marR="43180" marT="15240" marB="0"/>
                </a:tc>
                <a:tc>
                  <a:txBody>
                    <a:bodyPr/>
                    <a:lstStyle/>
                    <a:p>
                      <a:pPr algn="l">
                        <a:lnSpc>
                          <a:spcPct val="107000"/>
                        </a:lnSpc>
                        <a:spcAft>
                          <a:spcPts val="0"/>
                        </a:spcAft>
                      </a:pPr>
                      <a:r>
                        <a:rPr lang="en-US" sz="1000" kern="100">
                          <a:effectLst/>
                          <a:latin typeface="Arial" panose="020B0604020202020204" pitchFamily="34" charset="0"/>
                          <a:cs typeface="Arial" panose="020B0604020202020204" pitchFamily="34" charset="0"/>
                        </a:rPr>
                        <a:t>0.70</a:t>
                      </a:r>
                      <a:endParaRPr lang="zh-CN" sz="1050" kern="100">
                        <a:effectLst/>
                        <a:latin typeface="Arial" panose="020B0604020202020204" pitchFamily="34" charset="0"/>
                        <a:ea typeface="等线" panose="02010600030101010101" pitchFamily="2" charset="-122"/>
                        <a:cs typeface="Arial" panose="020B0604020202020204" pitchFamily="34" charset="0"/>
                      </a:endParaRPr>
                    </a:p>
                  </a:txBody>
                  <a:tcPr marL="0" marR="43180" marT="15240" marB="0"/>
                </a:tc>
                <a:tc>
                  <a:txBody>
                    <a:bodyPr/>
                    <a:lstStyle/>
                    <a:p>
                      <a:pPr marL="48895" algn="l">
                        <a:lnSpc>
                          <a:spcPct val="107000"/>
                        </a:lnSpc>
                        <a:spcAft>
                          <a:spcPts val="0"/>
                        </a:spcAft>
                      </a:pPr>
                      <a:r>
                        <a:rPr lang="en-US" sz="1000" kern="100">
                          <a:effectLst/>
                          <a:latin typeface="Arial" panose="020B0604020202020204" pitchFamily="34" charset="0"/>
                          <a:cs typeface="Arial" panose="020B0604020202020204" pitchFamily="34" charset="0"/>
                        </a:rPr>
                        <a:t>0.785</a:t>
                      </a:r>
                      <a:endParaRPr lang="zh-CN" sz="1050" kern="100">
                        <a:effectLst/>
                        <a:latin typeface="Arial" panose="020B0604020202020204" pitchFamily="34" charset="0"/>
                        <a:ea typeface="等线" panose="02010600030101010101" pitchFamily="2" charset="-122"/>
                        <a:cs typeface="Arial" panose="020B0604020202020204" pitchFamily="34" charset="0"/>
                      </a:endParaRPr>
                    </a:p>
                  </a:txBody>
                  <a:tcPr marL="0" marR="43180" marT="15240" marB="0"/>
                </a:tc>
                <a:tc>
                  <a:txBody>
                    <a:bodyPr/>
                    <a:lstStyle/>
                    <a:p>
                      <a:pPr marL="135890" algn="l">
                        <a:lnSpc>
                          <a:spcPct val="107000"/>
                        </a:lnSpc>
                        <a:spcAft>
                          <a:spcPts val="0"/>
                        </a:spcAft>
                      </a:pPr>
                      <a:r>
                        <a:rPr lang="en-US" sz="1000" kern="100">
                          <a:effectLst/>
                          <a:latin typeface="Arial" panose="020B0604020202020204" pitchFamily="34" charset="0"/>
                          <a:cs typeface="Arial" panose="020B0604020202020204" pitchFamily="34" charset="0"/>
                        </a:rPr>
                        <a:t>0.488</a:t>
                      </a:r>
                      <a:endParaRPr lang="zh-CN" sz="1050" kern="100">
                        <a:effectLst/>
                        <a:latin typeface="Arial" panose="020B0604020202020204" pitchFamily="34" charset="0"/>
                        <a:ea typeface="等线" panose="02010600030101010101" pitchFamily="2" charset="-122"/>
                        <a:cs typeface="Arial" panose="020B0604020202020204" pitchFamily="34" charset="0"/>
                      </a:endParaRPr>
                    </a:p>
                  </a:txBody>
                  <a:tcPr marL="0" marR="43180" marT="15240" marB="0"/>
                </a:tc>
                <a:tc>
                  <a:txBody>
                    <a:bodyPr/>
                    <a:lstStyle/>
                    <a:p>
                      <a:pPr indent="114300" algn="l">
                        <a:lnSpc>
                          <a:spcPct val="107000"/>
                        </a:lnSpc>
                        <a:spcAft>
                          <a:spcPts val="0"/>
                        </a:spcAft>
                      </a:pPr>
                      <a:r>
                        <a:rPr lang="en-US" sz="1000" kern="100" dirty="0">
                          <a:effectLst/>
                          <a:latin typeface="Arial" panose="020B0604020202020204" pitchFamily="34" charset="0"/>
                          <a:cs typeface="Arial" panose="020B0604020202020204" pitchFamily="34" charset="0"/>
                        </a:rPr>
                        <a:t>6.9</a:t>
                      </a:r>
                      <a:endParaRPr lang="zh-CN" sz="1050" kern="100" dirty="0">
                        <a:effectLst/>
                        <a:latin typeface="Arial" panose="020B0604020202020204" pitchFamily="34" charset="0"/>
                        <a:ea typeface="等线" panose="02010600030101010101" pitchFamily="2" charset="-122"/>
                        <a:cs typeface="Arial" panose="020B0604020202020204" pitchFamily="34" charset="0"/>
                      </a:endParaRPr>
                    </a:p>
                  </a:txBody>
                  <a:tcPr marL="0" marR="43180" marT="15240" marB="0"/>
                </a:tc>
                <a:tc>
                  <a:txBody>
                    <a:bodyPr/>
                    <a:lstStyle/>
                    <a:p>
                      <a:pPr marR="33020" algn="ctr">
                        <a:lnSpc>
                          <a:spcPct val="107000"/>
                        </a:lnSpc>
                        <a:spcAft>
                          <a:spcPts val="0"/>
                        </a:spcAft>
                      </a:pPr>
                      <a:r>
                        <a:rPr lang="en-US" sz="1000" kern="100" dirty="0">
                          <a:effectLst/>
                          <a:latin typeface="Arial" panose="020B0604020202020204" pitchFamily="34" charset="0"/>
                          <a:cs typeface="Arial" panose="020B0604020202020204" pitchFamily="34" charset="0"/>
                        </a:rPr>
                        <a:t>11.3</a:t>
                      </a:r>
                      <a:endParaRPr lang="zh-CN" sz="1050" kern="100" dirty="0">
                        <a:effectLst/>
                        <a:latin typeface="Arial" panose="020B0604020202020204" pitchFamily="34" charset="0"/>
                        <a:ea typeface="等线" panose="02010600030101010101" pitchFamily="2" charset="-122"/>
                        <a:cs typeface="Arial" panose="020B0604020202020204" pitchFamily="34" charset="0"/>
                      </a:endParaRPr>
                    </a:p>
                  </a:txBody>
                  <a:tcPr marL="0" marR="43180" marT="15240" marB="0"/>
                </a:tc>
                <a:extLst>
                  <a:ext uri="{0D108BD9-81ED-4DB2-BD59-A6C34878D82A}">
                    <a16:rowId xmlns:a16="http://schemas.microsoft.com/office/drawing/2014/main" val="10006"/>
                  </a:ext>
                </a:extLst>
              </a:tr>
              <a:tr h="373583">
                <a:tc>
                  <a:txBody>
                    <a:bodyPr/>
                    <a:lstStyle/>
                    <a:p>
                      <a:pPr marL="77470" algn="l">
                        <a:lnSpc>
                          <a:spcPct val="107000"/>
                        </a:lnSpc>
                        <a:spcAft>
                          <a:spcPts val="0"/>
                        </a:spcAft>
                      </a:pPr>
                      <a:r>
                        <a:rPr lang="en-US" sz="900" kern="100" dirty="0">
                          <a:effectLst/>
                          <a:latin typeface="Arial" panose="020B0604020202020204" pitchFamily="34" charset="0"/>
                          <a:cs typeface="Arial" panose="020B0604020202020204" pitchFamily="34" charset="0"/>
                        </a:rPr>
                        <a:t>YOLOV11+CAFMFusion</a:t>
                      </a:r>
                      <a:endParaRPr lang="zh-CN" sz="1000" kern="100" dirty="0">
                        <a:effectLst/>
                        <a:latin typeface="Arial" panose="020B0604020202020204" pitchFamily="34" charset="0"/>
                        <a:ea typeface="等线" panose="02010600030101010101" pitchFamily="2" charset="-122"/>
                        <a:cs typeface="Arial" panose="020B0604020202020204" pitchFamily="34" charset="0"/>
                      </a:endParaRPr>
                    </a:p>
                  </a:txBody>
                  <a:tcPr marL="0" marR="43180" marT="15240" marB="0"/>
                </a:tc>
                <a:tc>
                  <a:txBody>
                    <a:bodyPr/>
                    <a:lstStyle/>
                    <a:p>
                      <a:pPr algn="l">
                        <a:lnSpc>
                          <a:spcPct val="107000"/>
                        </a:lnSpc>
                        <a:spcAft>
                          <a:spcPts val="0"/>
                        </a:spcAft>
                      </a:pPr>
                      <a:r>
                        <a:rPr lang="en-US" sz="1000" b="1" kern="100" dirty="0">
                          <a:effectLst/>
                          <a:latin typeface="Arial" panose="020B0604020202020204" pitchFamily="34" charset="0"/>
                          <a:cs typeface="Arial" panose="020B0604020202020204" pitchFamily="34" charset="0"/>
                        </a:rPr>
                        <a:t>0.89</a:t>
                      </a:r>
                      <a:endParaRPr lang="zh-CN" sz="1050" b="1" kern="100" dirty="0">
                        <a:effectLst/>
                        <a:latin typeface="Arial" panose="020B0604020202020204" pitchFamily="34" charset="0"/>
                        <a:ea typeface="等线" panose="02010600030101010101" pitchFamily="2" charset="-122"/>
                        <a:cs typeface="Arial" panose="020B0604020202020204" pitchFamily="34" charset="0"/>
                      </a:endParaRPr>
                    </a:p>
                  </a:txBody>
                  <a:tcPr marL="0" marR="43180" marT="15240" marB="0"/>
                </a:tc>
                <a:tc>
                  <a:txBody>
                    <a:bodyPr/>
                    <a:lstStyle/>
                    <a:p>
                      <a:pPr algn="l">
                        <a:lnSpc>
                          <a:spcPct val="107000"/>
                        </a:lnSpc>
                        <a:spcAft>
                          <a:spcPts val="0"/>
                        </a:spcAft>
                      </a:pPr>
                      <a:r>
                        <a:rPr lang="en-US" sz="1000" b="1" kern="100" dirty="0">
                          <a:effectLst/>
                          <a:latin typeface="Arial" panose="020B0604020202020204" pitchFamily="34" charset="0"/>
                          <a:cs typeface="Arial" panose="020B0604020202020204" pitchFamily="34" charset="0"/>
                        </a:rPr>
                        <a:t>0.78</a:t>
                      </a:r>
                      <a:endParaRPr lang="zh-CN" sz="1050" b="1" kern="100" dirty="0">
                        <a:effectLst/>
                        <a:latin typeface="Arial" panose="020B0604020202020204" pitchFamily="34" charset="0"/>
                        <a:ea typeface="等线" panose="02010600030101010101" pitchFamily="2" charset="-122"/>
                        <a:cs typeface="Arial" panose="020B0604020202020204" pitchFamily="34" charset="0"/>
                      </a:endParaRPr>
                    </a:p>
                  </a:txBody>
                  <a:tcPr marL="0" marR="43180" marT="15240" marB="0"/>
                </a:tc>
                <a:tc>
                  <a:txBody>
                    <a:bodyPr/>
                    <a:lstStyle/>
                    <a:p>
                      <a:pPr marL="48895" algn="l">
                        <a:lnSpc>
                          <a:spcPct val="107000"/>
                        </a:lnSpc>
                        <a:spcAft>
                          <a:spcPts val="0"/>
                        </a:spcAft>
                      </a:pPr>
                      <a:r>
                        <a:rPr lang="en-US" sz="1000" b="1" kern="100" dirty="0">
                          <a:effectLst/>
                          <a:latin typeface="Arial" panose="020B0604020202020204" pitchFamily="34" charset="0"/>
                          <a:cs typeface="Arial" panose="020B0604020202020204" pitchFamily="34" charset="0"/>
                        </a:rPr>
                        <a:t>0.828</a:t>
                      </a:r>
                      <a:endParaRPr lang="zh-CN" sz="1050" b="1" kern="100" dirty="0">
                        <a:effectLst/>
                        <a:latin typeface="Arial" panose="020B0604020202020204" pitchFamily="34" charset="0"/>
                        <a:ea typeface="等线" panose="02010600030101010101" pitchFamily="2" charset="-122"/>
                        <a:cs typeface="Arial" panose="020B0604020202020204" pitchFamily="34" charset="0"/>
                      </a:endParaRPr>
                    </a:p>
                  </a:txBody>
                  <a:tcPr marL="0" marR="43180" marT="15240" marB="0"/>
                </a:tc>
                <a:tc>
                  <a:txBody>
                    <a:bodyPr/>
                    <a:lstStyle/>
                    <a:p>
                      <a:pPr marL="135890" algn="l">
                        <a:lnSpc>
                          <a:spcPct val="107000"/>
                        </a:lnSpc>
                        <a:spcAft>
                          <a:spcPts val="0"/>
                        </a:spcAft>
                      </a:pPr>
                      <a:r>
                        <a:rPr lang="en-US" sz="1000" b="1" kern="100" dirty="0">
                          <a:effectLst/>
                          <a:latin typeface="Arial" panose="020B0604020202020204" pitchFamily="34" charset="0"/>
                          <a:cs typeface="Arial" panose="020B0604020202020204" pitchFamily="34" charset="0"/>
                        </a:rPr>
                        <a:t>0.500</a:t>
                      </a:r>
                      <a:endParaRPr lang="zh-CN" sz="1050" b="1" kern="100" dirty="0">
                        <a:effectLst/>
                        <a:latin typeface="Arial" panose="020B0604020202020204" pitchFamily="34" charset="0"/>
                        <a:ea typeface="等线" panose="02010600030101010101" pitchFamily="2" charset="-122"/>
                        <a:cs typeface="Arial" panose="020B0604020202020204" pitchFamily="34" charset="0"/>
                      </a:endParaRPr>
                    </a:p>
                  </a:txBody>
                  <a:tcPr marL="0" marR="43180" marT="15240" marB="0"/>
                </a:tc>
                <a:tc>
                  <a:txBody>
                    <a:bodyPr/>
                    <a:lstStyle/>
                    <a:p>
                      <a:pPr indent="114300" algn="l">
                        <a:lnSpc>
                          <a:spcPct val="107000"/>
                        </a:lnSpc>
                        <a:spcAft>
                          <a:spcPts val="0"/>
                        </a:spcAft>
                      </a:pPr>
                      <a:r>
                        <a:rPr lang="en-US" sz="1000" kern="100" dirty="0">
                          <a:effectLst/>
                          <a:latin typeface="Arial" panose="020B0604020202020204" pitchFamily="34" charset="0"/>
                          <a:cs typeface="Arial" panose="020B0604020202020204" pitchFamily="34" charset="0"/>
                        </a:rPr>
                        <a:t>14.0</a:t>
                      </a:r>
                      <a:endParaRPr lang="zh-CN" sz="1050" kern="100" dirty="0">
                        <a:effectLst/>
                        <a:latin typeface="Arial" panose="020B0604020202020204" pitchFamily="34" charset="0"/>
                        <a:ea typeface="等线" panose="02010600030101010101" pitchFamily="2" charset="-122"/>
                        <a:cs typeface="Arial" panose="020B0604020202020204" pitchFamily="34" charset="0"/>
                      </a:endParaRPr>
                    </a:p>
                  </a:txBody>
                  <a:tcPr marL="0" marR="43180" marT="15240" marB="0"/>
                </a:tc>
                <a:tc>
                  <a:txBody>
                    <a:bodyPr/>
                    <a:lstStyle/>
                    <a:p>
                      <a:pPr marR="33020" algn="ctr">
                        <a:lnSpc>
                          <a:spcPct val="107000"/>
                        </a:lnSpc>
                        <a:spcAft>
                          <a:spcPts val="0"/>
                        </a:spcAft>
                      </a:pPr>
                      <a:r>
                        <a:rPr lang="en-US" sz="1000" kern="100" dirty="0">
                          <a:effectLst/>
                          <a:latin typeface="Arial" panose="020B0604020202020204" pitchFamily="34" charset="0"/>
                          <a:cs typeface="Arial" panose="020B0604020202020204" pitchFamily="34" charset="0"/>
                        </a:rPr>
                        <a:t>11.4</a:t>
                      </a:r>
                      <a:endParaRPr lang="zh-CN" sz="1050" kern="100" dirty="0">
                        <a:effectLst/>
                        <a:latin typeface="Arial" panose="020B0604020202020204" pitchFamily="34" charset="0"/>
                        <a:ea typeface="等线" panose="02010600030101010101" pitchFamily="2" charset="-122"/>
                        <a:cs typeface="Arial" panose="020B0604020202020204" pitchFamily="34" charset="0"/>
                      </a:endParaRPr>
                    </a:p>
                  </a:txBody>
                  <a:tcPr marL="0" marR="43180" marT="15240" marB="0"/>
                </a:tc>
                <a:extLst>
                  <a:ext uri="{0D108BD9-81ED-4DB2-BD59-A6C34878D82A}">
                    <a16:rowId xmlns:a16="http://schemas.microsoft.com/office/drawing/2014/main" val="10007"/>
                  </a:ext>
                </a:extLst>
              </a:tr>
            </a:tbl>
          </a:graphicData>
        </a:graphic>
      </p:graphicFrame>
      <p:sp>
        <p:nvSpPr>
          <p:cNvPr id="9" name="Rectangle 2"/>
          <p:cNvSpPr>
            <a:spLocks noChangeArrowheads="1"/>
          </p:cNvSpPr>
          <p:nvPr/>
        </p:nvSpPr>
        <p:spPr bwMode="auto">
          <a:xfrm>
            <a:off x="6190368" y="3564689"/>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spAutoFit/>
          </a:bodyPr>
          <a:lstStyle/>
          <a:p>
            <a:endParaRPr lang="zh-CN" altLang="en-US"/>
          </a:p>
        </p:txBody>
      </p:sp>
      <p:sp>
        <p:nvSpPr>
          <p:cNvPr id="2" name="矩形 1"/>
          <p:cNvSpPr/>
          <p:nvPr/>
        </p:nvSpPr>
        <p:spPr>
          <a:xfrm>
            <a:off x="5120639" y="6183938"/>
            <a:ext cx="6544491" cy="646331"/>
          </a:xfrm>
          <a:prstGeom prst="rect">
            <a:avLst/>
          </a:prstGeom>
        </p:spPr>
        <p:txBody>
          <a:bodyPr wrap="square">
            <a:spAutoFit/>
          </a:bodyPr>
          <a:lstStyle/>
          <a:p>
            <a:r>
              <a:rPr lang="zh-CN" altLang="en-US" dirty="0"/>
              <a:t>This table </a:t>
            </a:r>
            <a:r>
              <a:rPr lang="en-US" altLang="zh-CN" dirty="0"/>
              <a:t>is </a:t>
            </a:r>
            <a:r>
              <a:rPr lang="zh-CN" altLang="en-US" dirty="0"/>
              <a:t>the performance of different attention mechanisms within this fusion framework.</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fade">
                                      <p:cBhvr>
                                        <p:cTn id="1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2"/>
          <p:cNvSpPr>
            <a:spLocks noChangeArrowheads="1"/>
          </p:cNvSpPr>
          <p:nvPr/>
        </p:nvSpPr>
        <p:spPr bwMode="auto">
          <a:xfrm>
            <a:off x="6190368" y="3564689"/>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spAutoFit/>
          </a:bodyPr>
          <a:lstStyle/>
          <a:p>
            <a:endParaRPr lang="zh-CN" altLang="en-US"/>
          </a:p>
        </p:txBody>
      </p:sp>
      <p:sp>
        <p:nvSpPr>
          <p:cNvPr id="2" name="矩形 1"/>
          <p:cNvSpPr/>
          <p:nvPr/>
        </p:nvSpPr>
        <p:spPr>
          <a:xfrm>
            <a:off x="2442752" y="2672045"/>
            <a:ext cx="6936377" cy="2030095"/>
          </a:xfrm>
          <a:prstGeom prst="rect">
            <a:avLst/>
          </a:prstGeom>
        </p:spPr>
        <p:txBody>
          <a:bodyPr wrap="square">
            <a:spAutoFit/>
          </a:bodyPr>
          <a:lstStyle/>
          <a:p>
            <a:r>
              <a:rPr lang="en-US" altLang="zh-CN" b="1" dirty="0">
                <a:latin typeface="Arial" panose="020B0604020202020204" pitchFamily="34" charset="0"/>
                <a:cs typeface="Arial" panose="020B0604020202020204" pitchFamily="34" charset="0"/>
              </a:rPr>
              <a:t>In summary, </a:t>
            </a:r>
            <a:r>
              <a:rPr lang="en-US" altLang="zh-CN" dirty="0">
                <a:latin typeface="Arial" panose="020B0604020202020204" pitchFamily="34" charset="0"/>
                <a:cs typeface="Arial" panose="020B0604020202020204" pitchFamily="34" charset="0"/>
              </a:rPr>
              <a:t>the CAFMFusion module dynamically assigns weights to each pixel, allowing the model to automatically decide, under different scenes, whether to make more use of low-level detail information or high-level global information. Unlike traditional fixed fusion methods that only perform simple addition or connected, CAFMFusion can flexibly adjust the fusion strategy according to changes in image content.</a:t>
            </a:r>
          </a:p>
        </p:txBody>
      </p:sp>
      <p:sp>
        <p:nvSpPr>
          <p:cNvPr id="10" name="矩形 9"/>
          <p:cNvSpPr/>
          <p:nvPr/>
        </p:nvSpPr>
        <p:spPr>
          <a:xfrm>
            <a:off x="0" y="0"/>
            <a:ext cx="4615543" cy="169381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4400" dirty="0"/>
              <a:t>1.CafmFusion</a:t>
            </a:r>
            <a:endParaRPr lang="zh-CN" altLang="en-US" sz="44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1"/>
          <p:cNvSpPr>
            <a:spLocks noChangeArrowheads="1"/>
          </p:cNvSpPr>
          <p:nvPr/>
        </p:nvSpPr>
        <p:spPr bwMode="auto">
          <a:xfrm>
            <a:off x="3544303" y="2960103"/>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spAutoFit/>
          </a:bodyPr>
          <a:lstStyle/>
          <a:p>
            <a:endParaRPr lang="zh-CN" altLang="en-US"/>
          </a:p>
        </p:txBody>
      </p:sp>
      <p:sp>
        <p:nvSpPr>
          <p:cNvPr id="6" name="矩形 5"/>
          <p:cNvSpPr/>
          <p:nvPr/>
        </p:nvSpPr>
        <p:spPr>
          <a:xfrm>
            <a:off x="0" y="0"/>
            <a:ext cx="4615543" cy="169381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altLang="zh-CN" sz="4400" dirty="0"/>
              <a:t>2.GCConv module</a:t>
            </a:r>
            <a:endParaRPr lang="zh-CN" altLang="zh-CN" sz="4400" dirty="0"/>
          </a:p>
        </p:txBody>
      </p:sp>
      <p:sp>
        <p:nvSpPr>
          <p:cNvPr id="2" name="矩形 1"/>
          <p:cNvSpPr/>
          <p:nvPr/>
        </p:nvSpPr>
        <p:spPr>
          <a:xfrm>
            <a:off x="0" y="1970311"/>
            <a:ext cx="6096000" cy="1815882"/>
          </a:xfrm>
          <a:prstGeom prst="rect">
            <a:avLst/>
          </a:prstGeom>
        </p:spPr>
        <p:txBody>
          <a:bodyPr>
            <a:spAutoFit/>
          </a:bodyPr>
          <a:lstStyle/>
          <a:p>
            <a:r>
              <a:rPr lang="en-US" altLang="zh-CN" sz="1400" dirty="0">
                <a:latin typeface="Arial" panose="020B0604020202020204" pitchFamily="34" charset="0"/>
                <a:cs typeface="Arial" panose="020B0604020202020204" pitchFamily="34" charset="0"/>
              </a:rPr>
              <a:t>In the YOLO11n network, the CBS module usually uses 3×3 or 1×1 convolutions with stride 2. However, when this method reduces the feature map size, it often leads to a limited receptive field, and a strong loss of detail information and small-object information.</a:t>
            </a:r>
          </a:p>
          <a:p>
            <a:r>
              <a:rPr lang="en-US" altLang="zh-CN" sz="1400" dirty="0">
                <a:latin typeface="Arial" panose="020B0604020202020204" pitchFamily="34" charset="0"/>
                <a:cs typeface="Arial" panose="020B0604020202020204" pitchFamily="34" charset="0"/>
              </a:rPr>
              <a:t>Especially on the HIT-UAV dataset used in this study, many targets are small and the background is complex. In such cases, normal downsampling convolution is more likely to lose important texture and edge details, which further affects the model’s ability to recognize small objects.</a:t>
            </a:r>
          </a:p>
        </p:txBody>
      </p:sp>
      <p:pic>
        <p:nvPicPr>
          <p:cNvPr id="1026" name="Picture 2" descr="bdff7176e5189c330d861f85d71b9a7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49279" y="-1"/>
            <a:ext cx="5378816" cy="47384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矩形 6"/>
          <p:cNvSpPr/>
          <p:nvPr/>
        </p:nvSpPr>
        <p:spPr>
          <a:xfrm>
            <a:off x="0" y="4001636"/>
            <a:ext cx="6096000" cy="1169551"/>
          </a:xfrm>
          <a:prstGeom prst="rect">
            <a:avLst/>
          </a:prstGeom>
        </p:spPr>
        <p:txBody>
          <a:bodyPr>
            <a:spAutoFit/>
          </a:bodyPr>
          <a:lstStyle/>
          <a:p>
            <a:r>
              <a:rPr lang="en-US" altLang="zh-CN" sz="1400" dirty="0">
                <a:latin typeface="Arial" panose="020B0604020202020204" pitchFamily="34" charset="0"/>
                <a:cs typeface="Arial" panose="020B0604020202020204" pitchFamily="34" charset="0"/>
              </a:rPr>
              <a:t>GCConv comes from the GCBlock proposed in the Golden Cudgel Network [24]. Its core idea is to use multiple convolutions and multiple paths during training to enhance feature learning. During inference, these multi-path structures are re-parameterized and folded into a single convolution, which improves feature representation without increasing inference cost. </a:t>
            </a:r>
            <a:endParaRPr lang="en-US" altLang="zh-CN" sz="1400" kern="100" dirty="0">
              <a:latin typeface="Arial" panose="020B0604020202020204" pitchFamily="34" charset="0"/>
              <a:ea typeface="等线" panose="02010600030101010101" pitchFamily="2" charset="-122"/>
              <a:cs typeface="Arial" panose="020B0604020202020204" pitchFamily="34"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1"/>
          <p:cNvSpPr>
            <a:spLocks noChangeArrowheads="1"/>
          </p:cNvSpPr>
          <p:nvPr/>
        </p:nvSpPr>
        <p:spPr bwMode="auto">
          <a:xfrm>
            <a:off x="3544303" y="2960103"/>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spAutoFit/>
          </a:bodyPr>
          <a:lstStyle/>
          <a:p>
            <a:endParaRPr lang="zh-CN" altLang="en-US"/>
          </a:p>
        </p:txBody>
      </p:sp>
      <p:sp>
        <p:nvSpPr>
          <p:cNvPr id="9" name="矩形 8"/>
          <p:cNvSpPr/>
          <p:nvPr/>
        </p:nvSpPr>
        <p:spPr>
          <a:xfrm>
            <a:off x="0" y="0"/>
            <a:ext cx="5486400" cy="169381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altLang="zh-CN" sz="4400" dirty="0">
                <a:latin typeface="Arial" panose="020B0604020202020204" pitchFamily="34" charset="0"/>
                <a:cs typeface="Arial" panose="020B0604020202020204" pitchFamily="34" charset="0"/>
              </a:rPr>
              <a:t>Experimental results</a:t>
            </a:r>
            <a:endParaRPr lang="zh-CN" altLang="zh-CN" sz="4400" dirty="0">
              <a:latin typeface="Arial" panose="020B0604020202020204" pitchFamily="34" charset="0"/>
              <a:cs typeface="Arial" panose="020B0604020202020204" pitchFamily="34" charset="0"/>
            </a:endParaRPr>
          </a:p>
        </p:txBody>
      </p:sp>
      <p:graphicFrame>
        <p:nvGraphicFramePr>
          <p:cNvPr id="10" name="表格 9"/>
          <p:cNvGraphicFramePr>
            <a:graphicFrameLocks noGrp="1"/>
          </p:cNvGraphicFramePr>
          <p:nvPr/>
        </p:nvGraphicFramePr>
        <p:xfrm>
          <a:off x="-2" y="2013132"/>
          <a:ext cx="12192002" cy="3524067"/>
        </p:xfrm>
        <a:graphic>
          <a:graphicData uri="http://schemas.openxmlformats.org/drawingml/2006/table">
            <a:tbl>
              <a:tblPr firstRow="1" firstCol="1" bandRow="1">
                <a:tableStyleId>{5C22544A-7EE6-4342-B048-85BDC9FD1C3A}</a:tableStyleId>
              </a:tblPr>
              <a:tblGrid>
                <a:gridCol w="2213429">
                  <a:extLst>
                    <a:ext uri="{9D8B030D-6E8A-4147-A177-3AD203B41FA5}">
                      <a16:colId xmlns:a16="http://schemas.microsoft.com/office/drawing/2014/main" val="20000"/>
                    </a:ext>
                  </a:extLst>
                </a:gridCol>
                <a:gridCol w="1328057">
                  <a:extLst>
                    <a:ext uri="{9D8B030D-6E8A-4147-A177-3AD203B41FA5}">
                      <a16:colId xmlns:a16="http://schemas.microsoft.com/office/drawing/2014/main" val="20001"/>
                    </a:ext>
                  </a:extLst>
                </a:gridCol>
                <a:gridCol w="1538514">
                  <a:extLst>
                    <a:ext uri="{9D8B030D-6E8A-4147-A177-3AD203B41FA5}">
                      <a16:colId xmlns:a16="http://schemas.microsoft.com/office/drawing/2014/main" val="20002"/>
                    </a:ext>
                  </a:extLst>
                </a:gridCol>
                <a:gridCol w="1821543">
                  <a:extLst>
                    <a:ext uri="{9D8B030D-6E8A-4147-A177-3AD203B41FA5}">
                      <a16:colId xmlns:a16="http://schemas.microsoft.com/office/drawing/2014/main" val="20003"/>
                    </a:ext>
                  </a:extLst>
                </a:gridCol>
                <a:gridCol w="1600493">
                  <a:extLst>
                    <a:ext uri="{9D8B030D-6E8A-4147-A177-3AD203B41FA5}">
                      <a16:colId xmlns:a16="http://schemas.microsoft.com/office/drawing/2014/main" val="20004"/>
                    </a:ext>
                  </a:extLst>
                </a:gridCol>
                <a:gridCol w="1844983">
                  <a:extLst>
                    <a:ext uri="{9D8B030D-6E8A-4147-A177-3AD203B41FA5}">
                      <a16:colId xmlns:a16="http://schemas.microsoft.com/office/drawing/2014/main" val="20005"/>
                    </a:ext>
                  </a:extLst>
                </a:gridCol>
                <a:gridCol w="1844983">
                  <a:extLst>
                    <a:ext uri="{9D8B030D-6E8A-4147-A177-3AD203B41FA5}">
                      <a16:colId xmlns:a16="http://schemas.microsoft.com/office/drawing/2014/main" val="20006"/>
                    </a:ext>
                  </a:extLst>
                </a:gridCol>
              </a:tblGrid>
              <a:tr h="1249155">
                <a:tc>
                  <a:txBody>
                    <a:bodyPr/>
                    <a:lstStyle/>
                    <a:p>
                      <a:pPr algn="l">
                        <a:spcAft>
                          <a:spcPts val="0"/>
                        </a:spcAft>
                      </a:pPr>
                      <a:r>
                        <a:rPr lang="en-US" sz="1600" kern="0" dirty="0">
                          <a:effectLst/>
                          <a:latin typeface="Arial" panose="020B0604020202020204" pitchFamily="34" charset="0"/>
                          <a:cs typeface="Arial" panose="020B0604020202020204" pitchFamily="34" charset="0"/>
                        </a:rPr>
                        <a:t>Model</a:t>
                      </a:r>
                      <a:endParaRPr lang="zh-CN" sz="1600" kern="100" dirty="0">
                        <a:effectLst/>
                        <a:latin typeface="Arial" panose="020B0604020202020204" pitchFamily="34" charset="0"/>
                        <a:ea typeface="等线" panose="02010600030101010101" pitchFamily="2" charset="-122"/>
                        <a:cs typeface="Arial" panose="020B0604020202020204" pitchFamily="34" charset="0"/>
                      </a:endParaRPr>
                    </a:p>
                  </a:txBody>
                  <a:tcPr marL="66675" marR="66675" marT="95250" marB="47625" anchor="ctr"/>
                </a:tc>
                <a:tc>
                  <a:txBody>
                    <a:bodyPr/>
                    <a:lstStyle/>
                    <a:p>
                      <a:pPr algn="ctr">
                        <a:spcAft>
                          <a:spcPts val="0"/>
                        </a:spcAft>
                      </a:pPr>
                      <a:r>
                        <a:rPr lang="en-US" sz="1600" kern="0" dirty="0">
                          <a:effectLst/>
                          <a:latin typeface="Arial" panose="020B0604020202020204" pitchFamily="34" charset="0"/>
                          <a:cs typeface="Arial" panose="020B0604020202020204" pitchFamily="34" charset="0"/>
                        </a:rPr>
                        <a:t>P</a:t>
                      </a:r>
                      <a:endParaRPr lang="zh-CN" sz="1600" kern="100" dirty="0">
                        <a:effectLst/>
                        <a:latin typeface="Arial" panose="020B0604020202020204" pitchFamily="34" charset="0"/>
                        <a:ea typeface="等线" panose="02010600030101010101" pitchFamily="2" charset="-122"/>
                        <a:cs typeface="Arial" panose="020B0604020202020204" pitchFamily="34" charset="0"/>
                      </a:endParaRPr>
                    </a:p>
                  </a:txBody>
                  <a:tcPr marL="66675" marR="66675" marT="95250" marB="47625" anchor="ctr"/>
                </a:tc>
                <a:tc>
                  <a:txBody>
                    <a:bodyPr/>
                    <a:lstStyle/>
                    <a:p>
                      <a:pPr algn="ctr">
                        <a:spcAft>
                          <a:spcPts val="0"/>
                        </a:spcAft>
                      </a:pPr>
                      <a:r>
                        <a:rPr lang="en-US" sz="1600" kern="0">
                          <a:effectLst/>
                          <a:latin typeface="Arial" panose="020B0604020202020204" pitchFamily="34" charset="0"/>
                          <a:cs typeface="Arial" panose="020B0604020202020204" pitchFamily="34" charset="0"/>
                        </a:rPr>
                        <a:t>R</a:t>
                      </a:r>
                      <a:endParaRPr lang="zh-CN" sz="1600" kern="100">
                        <a:effectLst/>
                        <a:latin typeface="Arial" panose="020B0604020202020204" pitchFamily="34" charset="0"/>
                        <a:ea typeface="等线" panose="02010600030101010101" pitchFamily="2" charset="-122"/>
                        <a:cs typeface="Arial" panose="020B0604020202020204" pitchFamily="34" charset="0"/>
                      </a:endParaRPr>
                    </a:p>
                  </a:txBody>
                  <a:tcPr marL="66675" marR="66675" marT="95250" marB="47625" anchor="ctr"/>
                </a:tc>
                <a:tc>
                  <a:txBody>
                    <a:bodyPr/>
                    <a:lstStyle/>
                    <a:p>
                      <a:pPr algn="ctr">
                        <a:spcAft>
                          <a:spcPts val="0"/>
                        </a:spcAft>
                      </a:pPr>
                      <a:r>
                        <a:rPr lang="en-US" sz="1600" kern="0">
                          <a:effectLst/>
                          <a:latin typeface="Arial" panose="020B0604020202020204" pitchFamily="34" charset="0"/>
                          <a:cs typeface="Arial" panose="020B0604020202020204" pitchFamily="34" charset="0"/>
                        </a:rPr>
                        <a:t>𝐦𝐀𝐏𝟓𝟎</a:t>
                      </a:r>
                      <a:endParaRPr lang="zh-CN" sz="1600" kern="100">
                        <a:effectLst/>
                        <a:latin typeface="Arial" panose="020B0604020202020204" pitchFamily="34" charset="0"/>
                        <a:ea typeface="等线" panose="02010600030101010101" pitchFamily="2" charset="-122"/>
                        <a:cs typeface="Arial" panose="020B0604020202020204" pitchFamily="34" charset="0"/>
                      </a:endParaRPr>
                    </a:p>
                  </a:txBody>
                  <a:tcPr marL="66675" marR="66675" marT="95250" marB="47625" anchor="ctr"/>
                </a:tc>
                <a:tc>
                  <a:txBody>
                    <a:bodyPr/>
                    <a:lstStyle/>
                    <a:p>
                      <a:pPr algn="ctr">
                        <a:spcAft>
                          <a:spcPts val="0"/>
                        </a:spcAft>
                      </a:pPr>
                      <a:r>
                        <a:rPr lang="en-US" sz="1600" kern="0">
                          <a:effectLst/>
                          <a:latin typeface="Arial" panose="020B0604020202020204" pitchFamily="34" charset="0"/>
                          <a:cs typeface="Arial" panose="020B0604020202020204" pitchFamily="34" charset="0"/>
                        </a:rPr>
                        <a:t>F1 (%)</a:t>
                      </a:r>
                      <a:endParaRPr lang="zh-CN" sz="1600" kern="100">
                        <a:effectLst/>
                        <a:latin typeface="Arial" panose="020B0604020202020204" pitchFamily="34" charset="0"/>
                        <a:ea typeface="等线" panose="02010600030101010101" pitchFamily="2" charset="-122"/>
                        <a:cs typeface="Arial" panose="020B0604020202020204" pitchFamily="34" charset="0"/>
                      </a:endParaRPr>
                    </a:p>
                  </a:txBody>
                  <a:tcPr marL="66675" marR="66675" marT="95250" marB="47625" anchor="ctr"/>
                </a:tc>
                <a:tc>
                  <a:txBody>
                    <a:bodyPr/>
                    <a:lstStyle/>
                    <a:p>
                      <a:pPr algn="ctr">
                        <a:spcAft>
                          <a:spcPts val="0"/>
                        </a:spcAft>
                      </a:pPr>
                      <a:r>
                        <a:rPr lang="en-US" sz="1600" kern="0">
                          <a:effectLst/>
                          <a:latin typeface="Arial" panose="020B0604020202020204" pitchFamily="34" charset="0"/>
                          <a:cs typeface="Arial" panose="020B0604020202020204" pitchFamily="34" charset="0"/>
                        </a:rPr>
                        <a:t>GFLOPS</a:t>
                      </a:r>
                      <a:endParaRPr lang="zh-CN" sz="1600" kern="100">
                        <a:effectLst/>
                        <a:latin typeface="Arial" panose="020B0604020202020204" pitchFamily="34" charset="0"/>
                        <a:ea typeface="等线" panose="02010600030101010101" pitchFamily="2" charset="-122"/>
                        <a:cs typeface="Arial" panose="020B0604020202020204" pitchFamily="34" charset="0"/>
                      </a:endParaRPr>
                    </a:p>
                  </a:txBody>
                  <a:tcPr marL="66675" marR="66675" marT="95250" marB="47625" anchor="ctr"/>
                </a:tc>
                <a:tc>
                  <a:txBody>
                    <a:bodyPr/>
                    <a:lstStyle/>
                    <a:p>
                      <a:pPr algn="ctr">
                        <a:spcAft>
                          <a:spcPts val="0"/>
                        </a:spcAft>
                      </a:pPr>
                      <a:r>
                        <a:rPr lang="en-US" sz="1600" kern="0">
                          <a:effectLst/>
                          <a:latin typeface="Arial" panose="020B0604020202020204" pitchFamily="34" charset="0"/>
                          <a:cs typeface="Arial" panose="020B0604020202020204" pitchFamily="34" charset="0"/>
                        </a:rPr>
                        <a:t>Parameters/10</a:t>
                      </a:r>
                      <a:r>
                        <a:rPr lang="en-US" sz="1600" kern="0" baseline="30000">
                          <a:effectLst/>
                          <a:latin typeface="Arial" panose="020B0604020202020204" pitchFamily="34" charset="0"/>
                          <a:cs typeface="Arial" panose="020B0604020202020204" pitchFamily="34" charset="0"/>
                        </a:rPr>
                        <a:t>6</a:t>
                      </a:r>
                      <a:endParaRPr lang="zh-CN" sz="1600" kern="100">
                        <a:effectLst/>
                        <a:latin typeface="Arial" panose="020B0604020202020204" pitchFamily="34" charset="0"/>
                        <a:ea typeface="等线" panose="02010600030101010101" pitchFamily="2" charset="-122"/>
                        <a:cs typeface="Arial" panose="020B0604020202020204" pitchFamily="34" charset="0"/>
                      </a:endParaRPr>
                    </a:p>
                  </a:txBody>
                  <a:tcPr marL="66675" marR="66675" marT="95250" marB="47625" anchor="ctr"/>
                </a:tc>
                <a:extLst>
                  <a:ext uri="{0D108BD9-81ED-4DB2-BD59-A6C34878D82A}">
                    <a16:rowId xmlns:a16="http://schemas.microsoft.com/office/drawing/2014/main" val="10000"/>
                  </a:ext>
                </a:extLst>
              </a:tr>
              <a:tr h="739608">
                <a:tc>
                  <a:txBody>
                    <a:bodyPr/>
                    <a:lstStyle/>
                    <a:p>
                      <a:pPr algn="l">
                        <a:spcAft>
                          <a:spcPts val="0"/>
                        </a:spcAft>
                      </a:pPr>
                      <a:r>
                        <a:rPr lang="en-US" altLang="zh-CN" sz="1400" b="1" kern="0" dirty="0">
                          <a:effectLst/>
                          <a:latin typeface="Arial" panose="020B0604020202020204" pitchFamily="34" charset="0"/>
                          <a:ea typeface="+mn-ea"/>
                          <a:cs typeface="Arial" panose="020B0604020202020204" pitchFamily="34" charset="0"/>
                        </a:rPr>
                        <a:t>YOLO</a:t>
                      </a:r>
                      <a:r>
                        <a:rPr lang="en-US" altLang="zh-CN" sz="1400" b="1" kern="0" baseline="0" dirty="0">
                          <a:effectLst/>
                          <a:latin typeface="Arial" panose="020B0604020202020204" pitchFamily="34" charset="0"/>
                          <a:ea typeface="+mn-ea"/>
                          <a:cs typeface="Arial" panose="020B0604020202020204" pitchFamily="34" charset="0"/>
                        </a:rPr>
                        <a:t>11n</a:t>
                      </a:r>
                      <a:endParaRPr lang="zh-CN" sz="1400" b="1" kern="100" dirty="0">
                        <a:effectLst/>
                        <a:latin typeface="Arial" panose="020B0604020202020204" pitchFamily="34" charset="0"/>
                        <a:ea typeface="等线" panose="02010600030101010101" pitchFamily="2" charset="-122"/>
                        <a:cs typeface="Arial" panose="020B0604020202020204" pitchFamily="34" charset="0"/>
                      </a:endParaRPr>
                    </a:p>
                  </a:txBody>
                  <a:tcPr marL="66675" marR="66675" marT="47625" marB="47625" anchor="ctr"/>
                </a:tc>
                <a:tc>
                  <a:txBody>
                    <a:bodyPr/>
                    <a:lstStyle/>
                    <a:p>
                      <a:pPr algn="ctr">
                        <a:spcAft>
                          <a:spcPts val="0"/>
                        </a:spcAft>
                      </a:pPr>
                      <a:r>
                        <a:rPr lang="en-US" sz="1600" kern="0" dirty="0">
                          <a:effectLst/>
                          <a:latin typeface="Arial" panose="020B0604020202020204" pitchFamily="34" charset="0"/>
                          <a:cs typeface="Arial" panose="020B0604020202020204" pitchFamily="34" charset="0"/>
                        </a:rPr>
                        <a:t>0.824</a:t>
                      </a:r>
                      <a:endParaRPr lang="zh-CN" sz="1600" kern="100" dirty="0">
                        <a:effectLst/>
                        <a:latin typeface="Arial" panose="020B0604020202020204" pitchFamily="34" charset="0"/>
                        <a:ea typeface="等线" panose="02010600030101010101" pitchFamily="2" charset="-122"/>
                        <a:cs typeface="Arial" panose="020B0604020202020204" pitchFamily="34" charset="0"/>
                      </a:endParaRPr>
                    </a:p>
                  </a:txBody>
                  <a:tcPr marL="66675" marR="66675" marT="47625" marB="47625" anchor="ctr"/>
                </a:tc>
                <a:tc>
                  <a:txBody>
                    <a:bodyPr/>
                    <a:lstStyle/>
                    <a:p>
                      <a:pPr algn="ctr">
                        <a:spcAft>
                          <a:spcPts val="0"/>
                        </a:spcAft>
                      </a:pPr>
                      <a:r>
                        <a:rPr lang="en-US" sz="1600" kern="0" dirty="0">
                          <a:effectLst/>
                          <a:latin typeface="Arial" panose="020B0604020202020204" pitchFamily="34" charset="0"/>
                          <a:cs typeface="Arial" panose="020B0604020202020204" pitchFamily="34" charset="0"/>
                        </a:rPr>
                        <a:t>0.728</a:t>
                      </a:r>
                      <a:endParaRPr lang="zh-CN" sz="1600" kern="100" dirty="0">
                        <a:effectLst/>
                        <a:latin typeface="Arial" panose="020B0604020202020204" pitchFamily="34" charset="0"/>
                        <a:ea typeface="等线" panose="02010600030101010101" pitchFamily="2" charset="-122"/>
                        <a:cs typeface="Arial" panose="020B0604020202020204" pitchFamily="34" charset="0"/>
                      </a:endParaRPr>
                    </a:p>
                  </a:txBody>
                  <a:tcPr marL="66675" marR="66675" marT="47625" marB="47625" anchor="ctr"/>
                </a:tc>
                <a:tc>
                  <a:txBody>
                    <a:bodyPr/>
                    <a:lstStyle/>
                    <a:p>
                      <a:pPr algn="ctr">
                        <a:spcAft>
                          <a:spcPts val="0"/>
                        </a:spcAft>
                      </a:pPr>
                      <a:r>
                        <a:rPr lang="en-US" sz="1600" kern="0" dirty="0">
                          <a:effectLst/>
                          <a:latin typeface="Arial" panose="020B0604020202020204" pitchFamily="34" charset="0"/>
                          <a:cs typeface="Arial" panose="020B0604020202020204" pitchFamily="34" charset="0"/>
                        </a:rPr>
                        <a:t>0.762</a:t>
                      </a:r>
                      <a:endParaRPr lang="zh-CN" sz="1600" kern="100" dirty="0">
                        <a:effectLst/>
                        <a:latin typeface="Arial" panose="020B0604020202020204" pitchFamily="34" charset="0"/>
                        <a:ea typeface="等线" panose="02010600030101010101" pitchFamily="2" charset="-122"/>
                        <a:cs typeface="Arial" panose="020B0604020202020204" pitchFamily="34" charset="0"/>
                      </a:endParaRPr>
                    </a:p>
                  </a:txBody>
                  <a:tcPr marL="66675" marR="66675" marT="47625" marB="47625" anchor="ctr"/>
                </a:tc>
                <a:tc>
                  <a:txBody>
                    <a:bodyPr/>
                    <a:lstStyle/>
                    <a:p>
                      <a:pPr algn="ctr">
                        <a:spcAft>
                          <a:spcPts val="0"/>
                        </a:spcAft>
                      </a:pPr>
                      <a:r>
                        <a:rPr lang="en-US" sz="1600" kern="0">
                          <a:effectLst/>
                          <a:latin typeface="Arial" panose="020B0604020202020204" pitchFamily="34" charset="0"/>
                          <a:cs typeface="Arial" panose="020B0604020202020204" pitchFamily="34" charset="0"/>
                        </a:rPr>
                        <a:t>77</a:t>
                      </a:r>
                      <a:endParaRPr lang="zh-CN" sz="1600" kern="100">
                        <a:effectLst/>
                        <a:latin typeface="Arial" panose="020B0604020202020204" pitchFamily="34" charset="0"/>
                        <a:ea typeface="等线" panose="02010600030101010101" pitchFamily="2" charset="-122"/>
                        <a:cs typeface="Arial" panose="020B0604020202020204" pitchFamily="34" charset="0"/>
                      </a:endParaRPr>
                    </a:p>
                  </a:txBody>
                  <a:tcPr marL="66675" marR="66675" marT="47625" marB="47625" anchor="ctr"/>
                </a:tc>
                <a:tc>
                  <a:txBody>
                    <a:bodyPr/>
                    <a:lstStyle/>
                    <a:p>
                      <a:pPr algn="ctr">
                        <a:spcAft>
                          <a:spcPts val="0"/>
                        </a:spcAft>
                      </a:pPr>
                      <a:r>
                        <a:rPr lang="en-US" sz="1600" kern="0">
                          <a:effectLst/>
                          <a:latin typeface="Arial" panose="020B0604020202020204" pitchFamily="34" charset="0"/>
                          <a:cs typeface="Arial" panose="020B0604020202020204" pitchFamily="34" charset="0"/>
                        </a:rPr>
                        <a:t>6.4</a:t>
                      </a:r>
                      <a:endParaRPr lang="zh-CN" sz="1600" kern="100">
                        <a:effectLst/>
                        <a:latin typeface="Arial" panose="020B0604020202020204" pitchFamily="34" charset="0"/>
                        <a:ea typeface="等线" panose="02010600030101010101" pitchFamily="2" charset="-122"/>
                        <a:cs typeface="Arial" panose="020B0604020202020204" pitchFamily="34" charset="0"/>
                      </a:endParaRPr>
                    </a:p>
                  </a:txBody>
                  <a:tcPr marL="66675" marR="66675" marT="47625" marB="47625" anchor="ctr"/>
                </a:tc>
                <a:tc>
                  <a:txBody>
                    <a:bodyPr/>
                    <a:lstStyle/>
                    <a:p>
                      <a:pPr algn="ctr">
                        <a:spcAft>
                          <a:spcPts val="0"/>
                        </a:spcAft>
                      </a:pPr>
                      <a:r>
                        <a:rPr lang="en-US" sz="1600" kern="0" dirty="0">
                          <a:effectLst/>
                          <a:latin typeface="Arial" panose="020B0604020202020204" pitchFamily="34" charset="0"/>
                          <a:cs typeface="Arial" panose="020B0604020202020204" pitchFamily="34" charset="0"/>
                        </a:rPr>
                        <a:t>2.5</a:t>
                      </a:r>
                      <a:endParaRPr lang="zh-CN" sz="1600" kern="100" dirty="0">
                        <a:effectLst/>
                        <a:latin typeface="Arial" panose="020B0604020202020204" pitchFamily="34" charset="0"/>
                        <a:ea typeface="等线" panose="02010600030101010101" pitchFamily="2" charset="-122"/>
                        <a:cs typeface="Arial" panose="020B0604020202020204" pitchFamily="34" charset="0"/>
                      </a:endParaRPr>
                    </a:p>
                  </a:txBody>
                  <a:tcPr marL="66675" marR="66675" marT="47625" marB="47625" anchor="ctr"/>
                </a:tc>
                <a:extLst>
                  <a:ext uri="{0D108BD9-81ED-4DB2-BD59-A6C34878D82A}">
                    <a16:rowId xmlns:a16="http://schemas.microsoft.com/office/drawing/2014/main" val="10001"/>
                  </a:ext>
                </a:extLst>
              </a:tr>
              <a:tr h="780488">
                <a:tc>
                  <a:txBody>
                    <a:bodyPr/>
                    <a:lstStyle/>
                    <a:p>
                      <a:pPr algn="l">
                        <a:spcAft>
                          <a:spcPts val="0"/>
                        </a:spcAft>
                      </a:pPr>
                      <a:r>
                        <a:rPr lang="en-US" altLang="zh-CN" sz="1400" kern="100" dirty="0">
                          <a:effectLst/>
                          <a:latin typeface="Arial" panose="020B0604020202020204" pitchFamily="34" charset="0"/>
                          <a:ea typeface="等线" panose="02010600030101010101" pitchFamily="2" charset="-122"/>
                          <a:cs typeface="Arial" panose="020B0604020202020204" pitchFamily="34" charset="0"/>
                        </a:rPr>
                        <a:t>YOLO11n+CafmFusion</a:t>
                      </a:r>
                      <a:endParaRPr lang="zh-CN" sz="1400" kern="100" dirty="0">
                        <a:effectLst/>
                        <a:latin typeface="Arial" panose="020B0604020202020204" pitchFamily="34" charset="0"/>
                        <a:ea typeface="等线" panose="02010600030101010101" pitchFamily="2" charset="-122"/>
                        <a:cs typeface="Arial" panose="020B0604020202020204" pitchFamily="34" charset="0"/>
                      </a:endParaRPr>
                    </a:p>
                  </a:txBody>
                  <a:tcPr marL="66675" marR="66675" marT="47625" marB="47625" anchor="ctr"/>
                </a:tc>
                <a:tc>
                  <a:txBody>
                    <a:bodyPr/>
                    <a:lstStyle/>
                    <a:p>
                      <a:pPr algn="ctr">
                        <a:spcAft>
                          <a:spcPts val="0"/>
                        </a:spcAft>
                      </a:pPr>
                      <a:r>
                        <a:rPr lang="en-US" sz="1600" kern="0" dirty="0">
                          <a:effectLst/>
                          <a:latin typeface="Arial" panose="020B0604020202020204" pitchFamily="34" charset="0"/>
                          <a:cs typeface="Arial" panose="020B0604020202020204" pitchFamily="34" charset="0"/>
                        </a:rPr>
                        <a:t>0.842</a:t>
                      </a:r>
                      <a:endParaRPr lang="zh-CN" sz="1600" kern="100" dirty="0">
                        <a:effectLst/>
                        <a:latin typeface="Arial" panose="020B0604020202020204" pitchFamily="34" charset="0"/>
                        <a:ea typeface="等线" panose="02010600030101010101" pitchFamily="2" charset="-122"/>
                        <a:cs typeface="Arial" panose="020B0604020202020204" pitchFamily="34" charset="0"/>
                      </a:endParaRPr>
                    </a:p>
                  </a:txBody>
                  <a:tcPr marL="66675" marR="66675" marT="47625" marB="47625" anchor="ctr"/>
                </a:tc>
                <a:tc>
                  <a:txBody>
                    <a:bodyPr/>
                    <a:lstStyle/>
                    <a:p>
                      <a:pPr algn="ctr">
                        <a:spcAft>
                          <a:spcPts val="0"/>
                        </a:spcAft>
                      </a:pPr>
                      <a:r>
                        <a:rPr lang="en-US" sz="1600" kern="0" dirty="0">
                          <a:effectLst/>
                          <a:latin typeface="Arial" panose="020B0604020202020204" pitchFamily="34" charset="0"/>
                          <a:cs typeface="Arial" panose="020B0604020202020204" pitchFamily="34" charset="0"/>
                        </a:rPr>
                        <a:t>0.706</a:t>
                      </a:r>
                      <a:endParaRPr lang="zh-CN" sz="1600" kern="100" dirty="0">
                        <a:effectLst/>
                        <a:latin typeface="Arial" panose="020B0604020202020204" pitchFamily="34" charset="0"/>
                        <a:ea typeface="等线" panose="02010600030101010101" pitchFamily="2" charset="-122"/>
                        <a:cs typeface="Arial" panose="020B0604020202020204" pitchFamily="34" charset="0"/>
                      </a:endParaRPr>
                    </a:p>
                  </a:txBody>
                  <a:tcPr marL="66675" marR="66675" marT="47625" marB="47625" anchor="ctr"/>
                </a:tc>
                <a:tc>
                  <a:txBody>
                    <a:bodyPr/>
                    <a:lstStyle/>
                    <a:p>
                      <a:pPr algn="ctr">
                        <a:spcAft>
                          <a:spcPts val="0"/>
                        </a:spcAft>
                      </a:pPr>
                      <a:r>
                        <a:rPr lang="en-US" sz="1600" kern="0" dirty="0">
                          <a:effectLst/>
                          <a:latin typeface="Arial" panose="020B0604020202020204" pitchFamily="34" charset="0"/>
                          <a:cs typeface="Arial" panose="020B0604020202020204" pitchFamily="34" charset="0"/>
                        </a:rPr>
                        <a:t>0.801</a:t>
                      </a:r>
                      <a:endParaRPr lang="zh-CN" sz="1600" kern="100" dirty="0">
                        <a:effectLst/>
                        <a:latin typeface="Arial" panose="020B0604020202020204" pitchFamily="34" charset="0"/>
                        <a:ea typeface="等线" panose="02010600030101010101" pitchFamily="2" charset="-122"/>
                        <a:cs typeface="Arial" panose="020B0604020202020204" pitchFamily="34" charset="0"/>
                      </a:endParaRPr>
                    </a:p>
                  </a:txBody>
                  <a:tcPr marL="66675" marR="66675" marT="47625" marB="47625" anchor="ctr"/>
                </a:tc>
                <a:tc>
                  <a:txBody>
                    <a:bodyPr/>
                    <a:lstStyle/>
                    <a:p>
                      <a:pPr algn="ctr">
                        <a:spcAft>
                          <a:spcPts val="0"/>
                        </a:spcAft>
                      </a:pPr>
                      <a:r>
                        <a:rPr lang="en-US" sz="1600" kern="0" dirty="0">
                          <a:effectLst/>
                          <a:latin typeface="Arial" panose="020B0604020202020204" pitchFamily="34" charset="0"/>
                          <a:cs typeface="Arial" panose="020B0604020202020204" pitchFamily="34" charset="0"/>
                        </a:rPr>
                        <a:t>79</a:t>
                      </a:r>
                      <a:endParaRPr lang="zh-CN" sz="1600" kern="100" dirty="0">
                        <a:effectLst/>
                        <a:latin typeface="Arial" panose="020B0604020202020204" pitchFamily="34" charset="0"/>
                        <a:ea typeface="等线" panose="02010600030101010101" pitchFamily="2" charset="-122"/>
                        <a:cs typeface="Arial" panose="020B0604020202020204" pitchFamily="34" charset="0"/>
                      </a:endParaRPr>
                    </a:p>
                  </a:txBody>
                  <a:tcPr marL="66675" marR="66675" marT="47625" marB="47625" anchor="ctr"/>
                </a:tc>
                <a:tc>
                  <a:txBody>
                    <a:bodyPr/>
                    <a:lstStyle/>
                    <a:p>
                      <a:pPr algn="ctr">
                        <a:spcAft>
                          <a:spcPts val="0"/>
                        </a:spcAft>
                      </a:pPr>
                      <a:r>
                        <a:rPr lang="en-US" sz="1600" kern="0" dirty="0">
                          <a:effectLst/>
                          <a:latin typeface="Arial" panose="020B0604020202020204" pitchFamily="34" charset="0"/>
                          <a:cs typeface="Arial" panose="020B0604020202020204" pitchFamily="34" charset="0"/>
                        </a:rPr>
                        <a:t>14.2</a:t>
                      </a:r>
                      <a:endParaRPr lang="zh-CN" sz="1600" kern="100" dirty="0">
                        <a:effectLst/>
                        <a:latin typeface="Arial" panose="020B0604020202020204" pitchFamily="34" charset="0"/>
                        <a:ea typeface="等线" panose="02010600030101010101" pitchFamily="2" charset="-122"/>
                        <a:cs typeface="Arial" panose="020B0604020202020204" pitchFamily="34" charset="0"/>
                      </a:endParaRPr>
                    </a:p>
                  </a:txBody>
                  <a:tcPr marL="66675" marR="66675" marT="47625" marB="47625" anchor="ctr"/>
                </a:tc>
                <a:tc>
                  <a:txBody>
                    <a:bodyPr/>
                    <a:lstStyle/>
                    <a:p>
                      <a:pPr algn="ctr">
                        <a:spcAft>
                          <a:spcPts val="0"/>
                        </a:spcAft>
                      </a:pPr>
                      <a:r>
                        <a:rPr lang="en-US" sz="1600" kern="0" dirty="0">
                          <a:effectLst/>
                          <a:latin typeface="Arial" panose="020B0604020202020204" pitchFamily="34" charset="0"/>
                          <a:cs typeface="Arial" panose="020B0604020202020204" pitchFamily="34" charset="0"/>
                        </a:rPr>
                        <a:t>6.0</a:t>
                      </a:r>
                      <a:endParaRPr lang="zh-CN" sz="1600" kern="100" dirty="0">
                        <a:effectLst/>
                        <a:latin typeface="Arial" panose="020B0604020202020204" pitchFamily="34" charset="0"/>
                        <a:ea typeface="等线" panose="02010600030101010101" pitchFamily="2" charset="-122"/>
                        <a:cs typeface="Arial" panose="020B0604020202020204" pitchFamily="34" charset="0"/>
                      </a:endParaRPr>
                    </a:p>
                  </a:txBody>
                  <a:tcPr marL="66675" marR="66675" marT="47625" marB="47625" anchor="ctr"/>
                </a:tc>
                <a:extLst>
                  <a:ext uri="{0D108BD9-81ED-4DB2-BD59-A6C34878D82A}">
                    <a16:rowId xmlns:a16="http://schemas.microsoft.com/office/drawing/2014/main" val="10002"/>
                  </a:ext>
                </a:extLst>
              </a:tr>
              <a:tr h="754816">
                <a:tc>
                  <a: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altLang="zh-CN" sz="1400" kern="100" dirty="0">
                          <a:effectLst/>
                          <a:latin typeface="Arial" panose="020B0604020202020204" pitchFamily="34" charset="0"/>
                          <a:ea typeface="等线" panose="02010600030101010101" pitchFamily="2" charset="-122"/>
                          <a:cs typeface="Arial" panose="020B0604020202020204" pitchFamily="34" charset="0"/>
                        </a:rPr>
                        <a:t>YOLO11n+CafmFusion</a:t>
                      </a:r>
                      <a:endParaRPr lang="zh-CN" altLang="zh-CN" sz="1400" kern="100" dirty="0">
                        <a:effectLst/>
                        <a:latin typeface="Arial" panose="020B0604020202020204" pitchFamily="34" charset="0"/>
                        <a:ea typeface="等线" panose="02010600030101010101" pitchFamily="2" charset="-122"/>
                        <a:cs typeface="Arial" panose="020B0604020202020204" pitchFamily="34" charset="0"/>
                      </a:endParaRPr>
                    </a:p>
                    <a:p>
                      <a:pPr algn="l">
                        <a:spcAft>
                          <a:spcPts val="0"/>
                        </a:spcAft>
                      </a:pPr>
                      <a:r>
                        <a:rPr lang="en-US" altLang="zh-CN" sz="1400" kern="100" dirty="0">
                          <a:effectLst/>
                          <a:latin typeface="Arial" panose="020B0604020202020204" pitchFamily="34" charset="0"/>
                          <a:ea typeface="等线" panose="02010600030101010101" pitchFamily="2" charset="-122"/>
                          <a:cs typeface="Arial" panose="020B0604020202020204" pitchFamily="34" charset="0"/>
                        </a:rPr>
                        <a:t>+GCConv</a:t>
                      </a:r>
                      <a:endParaRPr lang="zh-CN" sz="1400" kern="100" dirty="0">
                        <a:effectLst/>
                        <a:latin typeface="Arial" panose="020B0604020202020204" pitchFamily="34" charset="0"/>
                        <a:ea typeface="等线" panose="02010600030101010101" pitchFamily="2" charset="-122"/>
                        <a:cs typeface="Arial" panose="020B0604020202020204" pitchFamily="34" charset="0"/>
                      </a:endParaRPr>
                    </a:p>
                  </a:txBody>
                  <a:tcPr marL="66675" marR="66675" marT="47625" marB="47625" anchor="ctr"/>
                </a:tc>
                <a:tc>
                  <a:txBody>
                    <a:bodyPr/>
                    <a:lstStyle/>
                    <a:p>
                      <a:pPr algn="ctr">
                        <a:spcAft>
                          <a:spcPts val="0"/>
                        </a:spcAft>
                      </a:pPr>
                      <a:r>
                        <a:rPr lang="en-US" sz="1600" b="1" kern="0" dirty="0">
                          <a:effectLst/>
                          <a:latin typeface="Arial" panose="020B0604020202020204" pitchFamily="34" charset="0"/>
                          <a:cs typeface="Arial" panose="020B0604020202020204" pitchFamily="34" charset="0"/>
                        </a:rPr>
                        <a:t>0.857</a:t>
                      </a:r>
                      <a:endParaRPr lang="zh-CN" sz="1600" b="1" kern="100" dirty="0">
                        <a:effectLst/>
                        <a:latin typeface="Arial" panose="020B0604020202020204" pitchFamily="34" charset="0"/>
                        <a:ea typeface="等线" panose="02010600030101010101" pitchFamily="2" charset="-122"/>
                        <a:cs typeface="Arial" panose="020B0604020202020204" pitchFamily="34" charset="0"/>
                      </a:endParaRPr>
                    </a:p>
                  </a:txBody>
                  <a:tcPr marL="66675" marR="66675" marT="47625" marB="47625" anchor="ctr"/>
                </a:tc>
                <a:tc>
                  <a:txBody>
                    <a:bodyPr/>
                    <a:lstStyle/>
                    <a:p>
                      <a:pPr algn="ctr">
                        <a:spcAft>
                          <a:spcPts val="0"/>
                        </a:spcAft>
                      </a:pPr>
                      <a:r>
                        <a:rPr lang="en-US" sz="1600" kern="0" dirty="0">
                          <a:effectLst/>
                          <a:latin typeface="Arial" panose="020B0604020202020204" pitchFamily="34" charset="0"/>
                          <a:cs typeface="Arial" panose="020B0604020202020204" pitchFamily="34" charset="0"/>
                        </a:rPr>
                        <a:t>0.766</a:t>
                      </a:r>
                      <a:endParaRPr lang="zh-CN" sz="1600" kern="100" dirty="0">
                        <a:effectLst/>
                        <a:latin typeface="Arial" panose="020B0604020202020204" pitchFamily="34" charset="0"/>
                        <a:ea typeface="等线" panose="02010600030101010101" pitchFamily="2" charset="-122"/>
                        <a:cs typeface="Arial" panose="020B0604020202020204" pitchFamily="34" charset="0"/>
                      </a:endParaRPr>
                    </a:p>
                  </a:txBody>
                  <a:tcPr marL="66675" marR="66675" marT="47625" marB="47625" anchor="ctr"/>
                </a:tc>
                <a:tc>
                  <a:txBody>
                    <a:bodyPr/>
                    <a:lstStyle/>
                    <a:p>
                      <a:pPr algn="ctr">
                        <a:spcAft>
                          <a:spcPts val="0"/>
                        </a:spcAft>
                      </a:pPr>
                      <a:r>
                        <a:rPr lang="en-US" sz="1600" b="1" kern="0" dirty="0">
                          <a:effectLst/>
                          <a:latin typeface="Arial" panose="020B0604020202020204" pitchFamily="34" charset="0"/>
                          <a:cs typeface="Arial" panose="020B0604020202020204" pitchFamily="34" charset="0"/>
                        </a:rPr>
                        <a:t>0.844</a:t>
                      </a:r>
                      <a:endParaRPr lang="zh-CN" sz="1600" b="1" kern="100" dirty="0">
                        <a:effectLst/>
                        <a:latin typeface="Arial" panose="020B0604020202020204" pitchFamily="34" charset="0"/>
                        <a:ea typeface="等线" panose="02010600030101010101" pitchFamily="2" charset="-122"/>
                        <a:cs typeface="Arial" panose="020B0604020202020204" pitchFamily="34" charset="0"/>
                      </a:endParaRPr>
                    </a:p>
                  </a:txBody>
                  <a:tcPr marL="66675" marR="66675" marT="47625" marB="47625" anchor="ctr"/>
                </a:tc>
                <a:tc>
                  <a:txBody>
                    <a:bodyPr/>
                    <a:lstStyle/>
                    <a:p>
                      <a:pPr algn="ctr">
                        <a:spcAft>
                          <a:spcPts val="0"/>
                        </a:spcAft>
                      </a:pPr>
                      <a:r>
                        <a:rPr lang="en-US" sz="1600" b="1" kern="0" dirty="0">
                          <a:effectLst/>
                          <a:latin typeface="Arial" panose="020B0604020202020204" pitchFamily="34" charset="0"/>
                          <a:cs typeface="Arial" panose="020B0604020202020204" pitchFamily="34" charset="0"/>
                        </a:rPr>
                        <a:t>82</a:t>
                      </a:r>
                      <a:endParaRPr lang="zh-CN" sz="1600" b="1" kern="100" dirty="0">
                        <a:effectLst/>
                        <a:latin typeface="Arial" panose="020B0604020202020204" pitchFamily="34" charset="0"/>
                        <a:ea typeface="等线" panose="02010600030101010101" pitchFamily="2" charset="-122"/>
                        <a:cs typeface="Arial" panose="020B0604020202020204" pitchFamily="34" charset="0"/>
                      </a:endParaRPr>
                    </a:p>
                  </a:txBody>
                  <a:tcPr marL="66675" marR="66675" marT="47625" marB="47625" anchor="ctr"/>
                </a:tc>
                <a:tc>
                  <a:txBody>
                    <a:bodyPr/>
                    <a:lstStyle/>
                    <a:p>
                      <a:pPr algn="ctr">
                        <a:spcAft>
                          <a:spcPts val="0"/>
                        </a:spcAft>
                      </a:pPr>
                      <a:r>
                        <a:rPr lang="en-US" sz="1600" b="1" kern="0" dirty="0">
                          <a:effectLst/>
                          <a:latin typeface="Arial" panose="020B0604020202020204" pitchFamily="34" charset="0"/>
                          <a:cs typeface="Arial" panose="020B0604020202020204" pitchFamily="34" charset="0"/>
                        </a:rPr>
                        <a:t>15.1</a:t>
                      </a:r>
                      <a:endParaRPr lang="zh-CN" sz="1600" b="1" kern="100" dirty="0">
                        <a:effectLst/>
                        <a:latin typeface="Arial" panose="020B0604020202020204" pitchFamily="34" charset="0"/>
                        <a:ea typeface="等线" panose="02010600030101010101" pitchFamily="2" charset="-122"/>
                        <a:cs typeface="Arial" panose="020B0604020202020204" pitchFamily="34" charset="0"/>
                      </a:endParaRPr>
                    </a:p>
                  </a:txBody>
                  <a:tcPr marL="66675" marR="66675" marT="47625" marB="47625" anchor="ctr"/>
                </a:tc>
                <a:tc>
                  <a:txBody>
                    <a:bodyPr/>
                    <a:lstStyle/>
                    <a:p>
                      <a:pPr algn="ctr">
                        <a:spcAft>
                          <a:spcPts val="0"/>
                        </a:spcAft>
                      </a:pPr>
                      <a:r>
                        <a:rPr lang="en-US" sz="1600" b="1" kern="0" dirty="0">
                          <a:effectLst/>
                          <a:latin typeface="Arial" panose="020B0604020202020204" pitchFamily="34" charset="0"/>
                          <a:cs typeface="Arial" panose="020B0604020202020204" pitchFamily="34" charset="0"/>
                        </a:rPr>
                        <a:t>6.7</a:t>
                      </a:r>
                      <a:endParaRPr lang="zh-CN" sz="1600" b="1" kern="100" dirty="0">
                        <a:effectLst/>
                        <a:latin typeface="Arial" panose="020B0604020202020204" pitchFamily="34" charset="0"/>
                        <a:ea typeface="等线" panose="02010600030101010101" pitchFamily="2" charset="-122"/>
                        <a:cs typeface="Arial" panose="020B0604020202020204" pitchFamily="34" charset="0"/>
                      </a:endParaRPr>
                    </a:p>
                  </a:txBody>
                  <a:tcPr marL="66675" marR="66675" marT="47625" marB="47625" anchor="ctr"/>
                </a:tc>
                <a:extLst>
                  <a:ext uri="{0D108BD9-81ED-4DB2-BD59-A6C34878D82A}">
                    <a16:rowId xmlns:a16="http://schemas.microsoft.com/office/drawing/2014/main" val="10003"/>
                  </a:ext>
                </a:extLst>
              </a:tr>
            </a:tbl>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1"/>
          <p:cNvSpPr>
            <a:spLocks noChangeArrowheads="1"/>
          </p:cNvSpPr>
          <p:nvPr/>
        </p:nvSpPr>
        <p:spPr bwMode="auto">
          <a:xfrm>
            <a:off x="3544303" y="2960103"/>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spAutoFit/>
          </a:bodyPr>
          <a:lstStyle/>
          <a:p>
            <a:endParaRPr lang="zh-CN" altLang="en-US"/>
          </a:p>
        </p:txBody>
      </p:sp>
      <p:sp>
        <p:nvSpPr>
          <p:cNvPr id="6" name="矩形 5"/>
          <p:cNvSpPr/>
          <p:nvPr/>
        </p:nvSpPr>
        <p:spPr>
          <a:xfrm>
            <a:off x="0" y="7937"/>
            <a:ext cx="6047874" cy="169381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altLang="zh-CN" sz="4400" dirty="0"/>
              <a:t>3. Improved detect head</a:t>
            </a:r>
            <a:endParaRPr lang="zh-CN" altLang="zh-CN" sz="4400" dirty="0"/>
          </a:p>
        </p:txBody>
      </p:sp>
      <p:pic>
        <p:nvPicPr>
          <p:cNvPr id="2050" name="图片 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18325" y="3283870"/>
            <a:ext cx="5273675" cy="346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AutoShape 4" descr="已上传的图片"/>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a:p>
        </p:txBody>
      </p:sp>
      <p:sp>
        <p:nvSpPr>
          <p:cNvPr id="4" name="AutoShape 6" descr="已上传的图片"/>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lstStyle/>
          <a:p>
            <a:endParaRPr lang="zh-CN" altLang="en-US"/>
          </a:p>
        </p:txBody>
      </p:sp>
      <p:pic>
        <p:nvPicPr>
          <p:cNvPr id="8" name="图片 7"/>
          <p:cNvPicPr>
            <a:picLocks noChangeAspect="1"/>
          </p:cNvPicPr>
          <p:nvPr/>
        </p:nvPicPr>
        <p:blipFill>
          <a:blip r:embed="rId3"/>
          <a:stretch>
            <a:fillRect/>
          </a:stretch>
        </p:blipFill>
        <p:spPr>
          <a:xfrm>
            <a:off x="6879771" y="7937"/>
            <a:ext cx="5312229" cy="2952166"/>
          </a:xfrm>
          <a:prstGeom prst="rect">
            <a:avLst/>
          </a:prstGeom>
        </p:spPr>
      </p:pic>
      <p:sp>
        <p:nvSpPr>
          <p:cNvPr id="9" name="矩形 8"/>
          <p:cNvSpPr/>
          <p:nvPr/>
        </p:nvSpPr>
        <p:spPr>
          <a:xfrm>
            <a:off x="-91760" y="1647588"/>
            <a:ext cx="6675440" cy="3539430"/>
          </a:xfrm>
          <a:prstGeom prst="rect">
            <a:avLst/>
          </a:prstGeom>
        </p:spPr>
        <p:txBody>
          <a:bodyPr wrap="square">
            <a:spAutoFit/>
          </a:bodyPr>
          <a:lstStyle/>
          <a:p>
            <a:r>
              <a:rPr lang="en-US" altLang="zh-CN" sz="1400" b="1" dirty="0">
                <a:latin typeface="Arial" panose="020B0604020202020204" pitchFamily="34" charset="0"/>
                <a:cs typeface="Arial" panose="020B0604020202020204" pitchFamily="34" charset="0"/>
              </a:rPr>
              <a:t>In the original YOLOv11 detection head, features at different scales each go through a complete set of convolution and prediction layers. This design is intuitive, but it leads to a lot of repeated computation and relatively high computational cost. At the same time, features at different scales are processed almost independently, with little unified processing. To address these issues, I redesigned the detection head structure.</a:t>
            </a:r>
            <a:endParaRPr lang="en-US" altLang="zh-CN" sz="1400" dirty="0">
              <a:latin typeface="Arial" panose="020B0604020202020204" pitchFamily="34" charset="0"/>
              <a:cs typeface="Arial" panose="020B0604020202020204" pitchFamily="34" charset="0"/>
            </a:endParaRPr>
          </a:p>
          <a:p>
            <a:endParaRPr lang="en-US" altLang="zh-CN" sz="1400" b="1" dirty="0">
              <a:latin typeface="Arial" panose="020B0604020202020204" pitchFamily="34" charset="0"/>
              <a:cs typeface="Arial" panose="020B0604020202020204" pitchFamily="34" charset="0"/>
            </a:endParaRPr>
          </a:p>
          <a:p>
            <a:r>
              <a:rPr lang="en-US" altLang="zh-CN" sz="1400" b="1" dirty="0">
                <a:latin typeface="Arial" panose="020B0604020202020204" pitchFamily="34" charset="0"/>
                <a:cs typeface="Arial" panose="020B0604020202020204" pitchFamily="34" charset="0"/>
              </a:rPr>
              <a:t>In the new head, convolutions are first used to unify the channels of features at different scales. Then, these features are sent into a shared convolution module for centralized processing, so that a unified feature enhancement is performed before prediction. This design brings two main benefits: on one hand, it reduces repeated convolution operations and lowers the overall computation cost; on the other hand, it improves the consistency among features at different scales. Finally, prediction is completed through decoupled classification and regression branches, allowing the improved detection head to achieve better overall stability while maintaining efficiency.</a:t>
            </a:r>
            <a:endParaRPr lang="en-US" altLang="zh-CN" sz="1400" dirty="0">
              <a:latin typeface="Arial" panose="020B0604020202020204" pitchFamily="34" charset="0"/>
              <a:cs typeface="Arial" panose="020B0604020202020204" pitchFamily="34" charset="0"/>
            </a:endParaRPr>
          </a:p>
        </p:txBody>
      </p:sp>
      <p:sp>
        <p:nvSpPr>
          <p:cNvPr id="10" name="矩形 9"/>
          <p:cNvSpPr/>
          <p:nvPr/>
        </p:nvSpPr>
        <p:spPr>
          <a:xfrm>
            <a:off x="-91760" y="5203370"/>
            <a:ext cx="6609807" cy="1600438"/>
          </a:xfrm>
          <a:prstGeom prst="rect">
            <a:avLst/>
          </a:prstGeom>
        </p:spPr>
        <p:txBody>
          <a:bodyPr wrap="square">
            <a:spAutoFit/>
          </a:bodyPr>
          <a:lstStyle/>
          <a:p>
            <a:r>
              <a:rPr lang="en-US" altLang="zh-CN" sz="1400" b="1" dirty="0">
                <a:latin typeface="Arial" panose="020B0604020202020204" pitchFamily="34" charset="0"/>
                <a:cs typeface="Arial" panose="020B0604020202020204" pitchFamily="34" charset="0"/>
              </a:rPr>
              <a:t>This paper shows that, in object detection tasks, replacing Batch Normalization with Group Normalization can effectively improve convergence stability and detection accuracy, especially in high-resolution features and multi-scale prediction scenarios. Therefore, the Conv-GN module can improve feature stability and robustness while keeping computational efficiency, and it has become one of the commonly used basic structures in detection heads.</a:t>
            </a:r>
            <a:endParaRPr lang="zh-CN" altLang="en-US" sz="1400" b="1" dirty="0">
              <a:latin typeface="Arial" panose="020B0604020202020204" pitchFamily="34" charset="0"/>
              <a:cs typeface="Arial" panose="020B0604020202020204" pitchFamily="34"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1"/>
          <p:cNvSpPr>
            <a:spLocks noChangeArrowheads="1"/>
          </p:cNvSpPr>
          <p:nvPr/>
        </p:nvSpPr>
        <p:spPr bwMode="auto">
          <a:xfrm>
            <a:off x="3544303" y="2960103"/>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spAutoFit/>
          </a:bodyPr>
          <a:lstStyle/>
          <a:p>
            <a:endParaRPr lang="zh-CN" altLang="en-US"/>
          </a:p>
        </p:txBody>
      </p:sp>
      <p:sp>
        <p:nvSpPr>
          <p:cNvPr id="9" name="矩形 8"/>
          <p:cNvSpPr/>
          <p:nvPr/>
        </p:nvSpPr>
        <p:spPr>
          <a:xfrm>
            <a:off x="0" y="0"/>
            <a:ext cx="5486400" cy="169381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altLang="zh-CN" sz="4400" dirty="0"/>
              <a:t>Experimental results</a:t>
            </a:r>
            <a:endParaRPr lang="zh-CN" altLang="zh-CN" sz="4400" dirty="0"/>
          </a:p>
        </p:txBody>
      </p:sp>
      <p:graphicFrame>
        <p:nvGraphicFramePr>
          <p:cNvPr id="3" name="表格 2"/>
          <p:cNvGraphicFramePr>
            <a:graphicFrameLocks noGrp="1"/>
          </p:cNvGraphicFramePr>
          <p:nvPr/>
        </p:nvGraphicFramePr>
        <p:xfrm>
          <a:off x="-2" y="1995442"/>
          <a:ext cx="12192002" cy="4278883"/>
        </p:xfrm>
        <a:graphic>
          <a:graphicData uri="http://schemas.openxmlformats.org/drawingml/2006/table">
            <a:tbl>
              <a:tblPr firstRow="1" firstCol="1" bandRow="1">
                <a:tableStyleId>{5C22544A-7EE6-4342-B048-85BDC9FD1C3A}</a:tableStyleId>
              </a:tblPr>
              <a:tblGrid>
                <a:gridCol w="2213429">
                  <a:extLst>
                    <a:ext uri="{9D8B030D-6E8A-4147-A177-3AD203B41FA5}">
                      <a16:colId xmlns:a16="http://schemas.microsoft.com/office/drawing/2014/main" val="20000"/>
                    </a:ext>
                  </a:extLst>
                </a:gridCol>
                <a:gridCol w="1328057">
                  <a:extLst>
                    <a:ext uri="{9D8B030D-6E8A-4147-A177-3AD203B41FA5}">
                      <a16:colId xmlns:a16="http://schemas.microsoft.com/office/drawing/2014/main" val="20001"/>
                    </a:ext>
                  </a:extLst>
                </a:gridCol>
                <a:gridCol w="1538514">
                  <a:extLst>
                    <a:ext uri="{9D8B030D-6E8A-4147-A177-3AD203B41FA5}">
                      <a16:colId xmlns:a16="http://schemas.microsoft.com/office/drawing/2014/main" val="20002"/>
                    </a:ext>
                  </a:extLst>
                </a:gridCol>
                <a:gridCol w="1821543">
                  <a:extLst>
                    <a:ext uri="{9D8B030D-6E8A-4147-A177-3AD203B41FA5}">
                      <a16:colId xmlns:a16="http://schemas.microsoft.com/office/drawing/2014/main" val="20003"/>
                    </a:ext>
                  </a:extLst>
                </a:gridCol>
                <a:gridCol w="1600493">
                  <a:extLst>
                    <a:ext uri="{9D8B030D-6E8A-4147-A177-3AD203B41FA5}">
                      <a16:colId xmlns:a16="http://schemas.microsoft.com/office/drawing/2014/main" val="20004"/>
                    </a:ext>
                  </a:extLst>
                </a:gridCol>
                <a:gridCol w="1844983">
                  <a:extLst>
                    <a:ext uri="{9D8B030D-6E8A-4147-A177-3AD203B41FA5}">
                      <a16:colId xmlns:a16="http://schemas.microsoft.com/office/drawing/2014/main" val="20005"/>
                    </a:ext>
                  </a:extLst>
                </a:gridCol>
                <a:gridCol w="1844983">
                  <a:extLst>
                    <a:ext uri="{9D8B030D-6E8A-4147-A177-3AD203B41FA5}">
                      <a16:colId xmlns:a16="http://schemas.microsoft.com/office/drawing/2014/main" val="20006"/>
                    </a:ext>
                  </a:extLst>
                </a:gridCol>
              </a:tblGrid>
              <a:tr h="1249155">
                <a:tc>
                  <a:txBody>
                    <a:bodyPr/>
                    <a:lstStyle/>
                    <a:p>
                      <a:pPr algn="l">
                        <a:spcAft>
                          <a:spcPts val="0"/>
                        </a:spcAft>
                      </a:pPr>
                      <a:r>
                        <a:rPr lang="en-US" sz="1600" kern="0" dirty="0">
                          <a:effectLst/>
                          <a:latin typeface="Arial" panose="020B0604020202020204" pitchFamily="34" charset="0"/>
                          <a:cs typeface="Arial" panose="020B0604020202020204" pitchFamily="34" charset="0"/>
                        </a:rPr>
                        <a:t>Model</a:t>
                      </a:r>
                      <a:endParaRPr lang="zh-CN" sz="1600" kern="100" dirty="0">
                        <a:effectLst/>
                        <a:latin typeface="Arial" panose="020B0604020202020204" pitchFamily="34" charset="0"/>
                        <a:ea typeface="等线" panose="02010600030101010101" pitchFamily="2" charset="-122"/>
                        <a:cs typeface="Arial" panose="020B0604020202020204" pitchFamily="34" charset="0"/>
                      </a:endParaRPr>
                    </a:p>
                  </a:txBody>
                  <a:tcPr marL="66675" marR="66675" marT="95250" marB="47625" anchor="ctr"/>
                </a:tc>
                <a:tc>
                  <a:txBody>
                    <a:bodyPr/>
                    <a:lstStyle/>
                    <a:p>
                      <a:pPr algn="ctr">
                        <a:spcAft>
                          <a:spcPts val="0"/>
                        </a:spcAft>
                      </a:pPr>
                      <a:r>
                        <a:rPr lang="en-US" sz="1600" kern="0" dirty="0">
                          <a:effectLst/>
                          <a:latin typeface="Arial" panose="020B0604020202020204" pitchFamily="34" charset="0"/>
                          <a:cs typeface="Arial" panose="020B0604020202020204" pitchFamily="34" charset="0"/>
                        </a:rPr>
                        <a:t>P</a:t>
                      </a:r>
                      <a:endParaRPr lang="zh-CN" sz="1600" kern="100" dirty="0">
                        <a:effectLst/>
                        <a:latin typeface="Arial" panose="020B0604020202020204" pitchFamily="34" charset="0"/>
                        <a:ea typeface="等线" panose="02010600030101010101" pitchFamily="2" charset="-122"/>
                        <a:cs typeface="Arial" panose="020B0604020202020204" pitchFamily="34" charset="0"/>
                      </a:endParaRPr>
                    </a:p>
                  </a:txBody>
                  <a:tcPr marL="66675" marR="66675" marT="95250" marB="47625" anchor="ctr"/>
                </a:tc>
                <a:tc>
                  <a:txBody>
                    <a:bodyPr/>
                    <a:lstStyle/>
                    <a:p>
                      <a:pPr algn="ctr">
                        <a:spcAft>
                          <a:spcPts val="0"/>
                        </a:spcAft>
                      </a:pPr>
                      <a:r>
                        <a:rPr lang="en-US" sz="1600" kern="0" dirty="0">
                          <a:effectLst/>
                          <a:latin typeface="Arial" panose="020B0604020202020204" pitchFamily="34" charset="0"/>
                          <a:cs typeface="Arial" panose="020B0604020202020204" pitchFamily="34" charset="0"/>
                        </a:rPr>
                        <a:t>R</a:t>
                      </a:r>
                      <a:endParaRPr lang="zh-CN" sz="1600" kern="100" dirty="0">
                        <a:effectLst/>
                        <a:latin typeface="Arial" panose="020B0604020202020204" pitchFamily="34" charset="0"/>
                        <a:ea typeface="等线" panose="02010600030101010101" pitchFamily="2" charset="-122"/>
                        <a:cs typeface="Arial" panose="020B0604020202020204" pitchFamily="34" charset="0"/>
                      </a:endParaRPr>
                    </a:p>
                  </a:txBody>
                  <a:tcPr marL="66675" marR="66675" marT="95250" marB="47625" anchor="ctr"/>
                </a:tc>
                <a:tc>
                  <a:txBody>
                    <a:bodyPr/>
                    <a:lstStyle/>
                    <a:p>
                      <a:pPr algn="ctr">
                        <a:spcAft>
                          <a:spcPts val="0"/>
                        </a:spcAft>
                      </a:pPr>
                      <a:r>
                        <a:rPr lang="en-US" sz="1600" kern="0">
                          <a:effectLst/>
                          <a:latin typeface="Arial" panose="020B0604020202020204" pitchFamily="34" charset="0"/>
                          <a:cs typeface="Arial" panose="020B0604020202020204" pitchFamily="34" charset="0"/>
                        </a:rPr>
                        <a:t>𝐦𝐀𝐏𝟓𝟎</a:t>
                      </a:r>
                      <a:endParaRPr lang="zh-CN" sz="1600" kern="100">
                        <a:effectLst/>
                        <a:latin typeface="Arial" panose="020B0604020202020204" pitchFamily="34" charset="0"/>
                        <a:ea typeface="等线" panose="02010600030101010101" pitchFamily="2" charset="-122"/>
                        <a:cs typeface="Arial" panose="020B0604020202020204" pitchFamily="34" charset="0"/>
                      </a:endParaRPr>
                    </a:p>
                  </a:txBody>
                  <a:tcPr marL="66675" marR="66675" marT="95250" marB="47625" anchor="ctr"/>
                </a:tc>
                <a:tc>
                  <a:txBody>
                    <a:bodyPr/>
                    <a:lstStyle/>
                    <a:p>
                      <a:pPr algn="ctr">
                        <a:spcAft>
                          <a:spcPts val="0"/>
                        </a:spcAft>
                      </a:pPr>
                      <a:r>
                        <a:rPr lang="en-US" sz="1600" kern="0">
                          <a:effectLst/>
                          <a:latin typeface="Arial" panose="020B0604020202020204" pitchFamily="34" charset="0"/>
                          <a:cs typeface="Arial" panose="020B0604020202020204" pitchFamily="34" charset="0"/>
                        </a:rPr>
                        <a:t>F1 (%)</a:t>
                      </a:r>
                      <a:endParaRPr lang="zh-CN" sz="1600" kern="100">
                        <a:effectLst/>
                        <a:latin typeface="Arial" panose="020B0604020202020204" pitchFamily="34" charset="0"/>
                        <a:ea typeface="等线" panose="02010600030101010101" pitchFamily="2" charset="-122"/>
                        <a:cs typeface="Arial" panose="020B0604020202020204" pitchFamily="34" charset="0"/>
                      </a:endParaRPr>
                    </a:p>
                  </a:txBody>
                  <a:tcPr marL="66675" marR="66675" marT="95250" marB="47625" anchor="ctr"/>
                </a:tc>
                <a:tc>
                  <a:txBody>
                    <a:bodyPr/>
                    <a:lstStyle/>
                    <a:p>
                      <a:pPr algn="ctr">
                        <a:spcAft>
                          <a:spcPts val="0"/>
                        </a:spcAft>
                      </a:pPr>
                      <a:r>
                        <a:rPr lang="en-US" sz="1600" kern="0">
                          <a:effectLst/>
                          <a:latin typeface="Arial" panose="020B0604020202020204" pitchFamily="34" charset="0"/>
                          <a:cs typeface="Arial" panose="020B0604020202020204" pitchFamily="34" charset="0"/>
                        </a:rPr>
                        <a:t>GFLOPS</a:t>
                      </a:r>
                      <a:endParaRPr lang="zh-CN" sz="1600" kern="100">
                        <a:effectLst/>
                        <a:latin typeface="Arial" panose="020B0604020202020204" pitchFamily="34" charset="0"/>
                        <a:ea typeface="等线" panose="02010600030101010101" pitchFamily="2" charset="-122"/>
                        <a:cs typeface="Arial" panose="020B0604020202020204" pitchFamily="34" charset="0"/>
                      </a:endParaRPr>
                    </a:p>
                  </a:txBody>
                  <a:tcPr marL="66675" marR="66675" marT="95250" marB="47625" anchor="ctr"/>
                </a:tc>
                <a:tc>
                  <a:txBody>
                    <a:bodyPr/>
                    <a:lstStyle/>
                    <a:p>
                      <a:pPr algn="ctr">
                        <a:spcAft>
                          <a:spcPts val="0"/>
                        </a:spcAft>
                      </a:pPr>
                      <a:r>
                        <a:rPr lang="en-US" sz="1600" kern="0">
                          <a:effectLst/>
                          <a:latin typeface="Arial" panose="020B0604020202020204" pitchFamily="34" charset="0"/>
                          <a:cs typeface="Arial" panose="020B0604020202020204" pitchFamily="34" charset="0"/>
                        </a:rPr>
                        <a:t>Parameters/10</a:t>
                      </a:r>
                      <a:r>
                        <a:rPr lang="en-US" sz="1600" kern="0" baseline="30000">
                          <a:effectLst/>
                          <a:latin typeface="Arial" panose="020B0604020202020204" pitchFamily="34" charset="0"/>
                          <a:cs typeface="Arial" panose="020B0604020202020204" pitchFamily="34" charset="0"/>
                        </a:rPr>
                        <a:t>6</a:t>
                      </a:r>
                      <a:endParaRPr lang="zh-CN" sz="1600" kern="100">
                        <a:effectLst/>
                        <a:latin typeface="Arial" panose="020B0604020202020204" pitchFamily="34" charset="0"/>
                        <a:ea typeface="等线" panose="02010600030101010101" pitchFamily="2" charset="-122"/>
                        <a:cs typeface="Arial" panose="020B0604020202020204" pitchFamily="34" charset="0"/>
                      </a:endParaRPr>
                    </a:p>
                  </a:txBody>
                  <a:tcPr marL="66675" marR="66675" marT="95250" marB="47625" anchor="ctr"/>
                </a:tc>
                <a:extLst>
                  <a:ext uri="{0D108BD9-81ED-4DB2-BD59-A6C34878D82A}">
                    <a16:rowId xmlns:a16="http://schemas.microsoft.com/office/drawing/2014/main" val="10000"/>
                  </a:ext>
                </a:extLst>
              </a:tr>
              <a:tr h="739608">
                <a:tc>
                  <a:txBody>
                    <a:bodyPr/>
                    <a:lstStyle/>
                    <a:p>
                      <a:pPr algn="l">
                        <a:spcAft>
                          <a:spcPts val="0"/>
                        </a:spcAft>
                      </a:pPr>
                      <a:r>
                        <a:rPr lang="en-US" altLang="zh-CN" sz="1400" b="1" kern="0" dirty="0">
                          <a:effectLst/>
                          <a:latin typeface="Arial" panose="020B0604020202020204" pitchFamily="34" charset="0"/>
                          <a:ea typeface="+mn-ea"/>
                          <a:cs typeface="Arial" panose="020B0604020202020204" pitchFamily="34" charset="0"/>
                        </a:rPr>
                        <a:t>YOLO</a:t>
                      </a:r>
                      <a:r>
                        <a:rPr lang="en-US" altLang="zh-CN" sz="1400" b="1" kern="0" baseline="0" dirty="0">
                          <a:effectLst/>
                          <a:latin typeface="Arial" panose="020B0604020202020204" pitchFamily="34" charset="0"/>
                          <a:ea typeface="+mn-ea"/>
                          <a:cs typeface="Arial" panose="020B0604020202020204" pitchFamily="34" charset="0"/>
                        </a:rPr>
                        <a:t>11n</a:t>
                      </a:r>
                      <a:endParaRPr lang="zh-CN" sz="1400" b="1" kern="100" dirty="0">
                        <a:effectLst/>
                        <a:latin typeface="Arial" panose="020B0604020202020204" pitchFamily="34" charset="0"/>
                        <a:ea typeface="等线" panose="02010600030101010101" pitchFamily="2" charset="-122"/>
                        <a:cs typeface="Arial" panose="020B0604020202020204" pitchFamily="34" charset="0"/>
                      </a:endParaRPr>
                    </a:p>
                  </a:txBody>
                  <a:tcPr marL="66675" marR="66675" marT="47625" marB="47625" anchor="ctr"/>
                </a:tc>
                <a:tc>
                  <a:txBody>
                    <a:bodyPr/>
                    <a:lstStyle/>
                    <a:p>
                      <a:pPr algn="ctr">
                        <a:spcAft>
                          <a:spcPts val="0"/>
                        </a:spcAft>
                      </a:pPr>
                      <a:r>
                        <a:rPr lang="en-US" sz="1600" kern="0" dirty="0">
                          <a:effectLst/>
                          <a:latin typeface="Arial" panose="020B0604020202020204" pitchFamily="34" charset="0"/>
                          <a:cs typeface="Arial" panose="020B0604020202020204" pitchFamily="34" charset="0"/>
                        </a:rPr>
                        <a:t>0.824</a:t>
                      </a:r>
                      <a:endParaRPr lang="zh-CN" sz="1600" kern="100" dirty="0">
                        <a:effectLst/>
                        <a:latin typeface="Arial" panose="020B0604020202020204" pitchFamily="34" charset="0"/>
                        <a:ea typeface="等线" panose="02010600030101010101" pitchFamily="2" charset="-122"/>
                        <a:cs typeface="Arial" panose="020B0604020202020204" pitchFamily="34" charset="0"/>
                      </a:endParaRPr>
                    </a:p>
                  </a:txBody>
                  <a:tcPr marL="66675" marR="66675" marT="47625" marB="47625" anchor="ctr"/>
                </a:tc>
                <a:tc>
                  <a:txBody>
                    <a:bodyPr/>
                    <a:lstStyle/>
                    <a:p>
                      <a:pPr algn="ctr">
                        <a:spcAft>
                          <a:spcPts val="0"/>
                        </a:spcAft>
                      </a:pPr>
                      <a:r>
                        <a:rPr lang="en-US" sz="1600" kern="0" dirty="0">
                          <a:effectLst/>
                          <a:latin typeface="Arial" panose="020B0604020202020204" pitchFamily="34" charset="0"/>
                          <a:cs typeface="Arial" panose="020B0604020202020204" pitchFamily="34" charset="0"/>
                        </a:rPr>
                        <a:t>0.728</a:t>
                      </a:r>
                      <a:endParaRPr lang="zh-CN" sz="1600" kern="100" dirty="0">
                        <a:effectLst/>
                        <a:latin typeface="Arial" panose="020B0604020202020204" pitchFamily="34" charset="0"/>
                        <a:ea typeface="等线" panose="02010600030101010101" pitchFamily="2" charset="-122"/>
                        <a:cs typeface="Arial" panose="020B0604020202020204" pitchFamily="34" charset="0"/>
                      </a:endParaRPr>
                    </a:p>
                  </a:txBody>
                  <a:tcPr marL="66675" marR="66675" marT="47625" marB="47625" anchor="ctr"/>
                </a:tc>
                <a:tc>
                  <a:txBody>
                    <a:bodyPr/>
                    <a:lstStyle/>
                    <a:p>
                      <a:pPr algn="ctr">
                        <a:spcAft>
                          <a:spcPts val="0"/>
                        </a:spcAft>
                      </a:pPr>
                      <a:r>
                        <a:rPr lang="en-US" sz="1600" kern="0" dirty="0">
                          <a:effectLst/>
                          <a:latin typeface="Arial" panose="020B0604020202020204" pitchFamily="34" charset="0"/>
                          <a:cs typeface="Arial" panose="020B0604020202020204" pitchFamily="34" charset="0"/>
                        </a:rPr>
                        <a:t>0.762</a:t>
                      </a:r>
                      <a:endParaRPr lang="zh-CN" sz="1600" kern="100" dirty="0">
                        <a:effectLst/>
                        <a:latin typeface="Arial" panose="020B0604020202020204" pitchFamily="34" charset="0"/>
                        <a:ea typeface="等线" panose="02010600030101010101" pitchFamily="2" charset="-122"/>
                        <a:cs typeface="Arial" panose="020B0604020202020204" pitchFamily="34" charset="0"/>
                      </a:endParaRPr>
                    </a:p>
                  </a:txBody>
                  <a:tcPr marL="66675" marR="66675" marT="47625" marB="47625" anchor="ctr"/>
                </a:tc>
                <a:tc>
                  <a:txBody>
                    <a:bodyPr/>
                    <a:lstStyle/>
                    <a:p>
                      <a:pPr algn="ctr">
                        <a:spcAft>
                          <a:spcPts val="0"/>
                        </a:spcAft>
                      </a:pPr>
                      <a:r>
                        <a:rPr lang="en-US" sz="1600" kern="0" dirty="0">
                          <a:effectLst/>
                          <a:latin typeface="Arial" panose="020B0604020202020204" pitchFamily="34" charset="0"/>
                          <a:cs typeface="Arial" panose="020B0604020202020204" pitchFamily="34" charset="0"/>
                        </a:rPr>
                        <a:t>77</a:t>
                      </a:r>
                      <a:endParaRPr lang="zh-CN" sz="1600" kern="100" dirty="0">
                        <a:effectLst/>
                        <a:latin typeface="Arial" panose="020B0604020202020204" pitchFamily="34" charset="0"/>
                        <a:ea typeface="等线" panose="02010600030101010101" pitchFamily="2" charset="-122"/>
                        <a:cs typeface="Arial" panose="020B0604020202020204" pitchFamily="34" charset="0"/>
                      </a:endParaRPr>
                    </a:p>
                  </a:txBody>
                  <a:tcPr marL="66675" marR="66675" marT="47625" marB="47625" anchor="ctr"/>
                </a:tc>
                <a:tc>
                  <a:txBody>
                    <a:bodyPr/>
                    <a:lstStyle/>
                    <a:p>
                      <a:pPr algn="ctr">
                        <a:spcAft>
                          <a:spcPts val="0"/>
                        </a:spcAft>
                      </a:pPr>
                      <a:r>
                        <a:rPr lang="en-US" sz="1600" kern="0">
                          <a:effectLst/>
                          <a:latin typeface="Arial" panose="020B0604020202020204" pitchFamily="34" charset="0"/>
                          <a:cs typeface="Arial" panose="020B0604020202020204" pitchFamily="34" charset="0"/>
                        </a:rPr>
                        <a:t>6.4</a:t>
                      </a:r>
                      <a:endParaRPr lang="zh-CN" sz="1600" kern="100">
                        <a:effectLst/>
                        <a:latin typeface="Arial" panose="020B0604020202020204" pitchFamily="34" charset="0"/>
                        <a:ea typeface="等线" panose="02010600030101010101" pitchFamily="2" charset="-122"/>
                        <a:cs typeface="Arial" panose="020B0604020202020204" pitchFamily="34" charset="0"/>
                      </a:endParaRPr>
                    </a:p>
                  </a:txBody>
                  <a:tcPr marL="66675" marR="66675" marT="47625" marB="47625" anchor="ctr"/>
                </a:tc>
                <a:tc>
                  <a:txBody>
                    <a:bodyPr/>
                    <a:lstStyle/>
                    <a:p>
                      <a:pPr algn="ctr">
                        <a:spcAft>
                          <a:spcPts val="0"/>
                        </a:spcAft>
                      </a:pPr>
                      <a:r>
                        <a:rPr lang="en-US" sz="1600" kern="0" dirty="0">
                          <a:effectLst/>
                          <a:latin typeface="Arial" panose="020B0604020202020204" pitchFamily="34" charset="0"/>
                          <a:cs typeface="Arial" panose="020B0604020202020204" pitchFamily="34" charset="0"/>
                        </a:rPr>
                        <a:t>2.5</a:t>
                      </a:r>
                      <a:endParaRPr lang="zh-CN" sz="1600" kern="100" dirty="0">
                        <a:effectLst/>
                        <a:latin typeface="Arial" panose="020B0604020202020204" pitchFamily="34" charset="0"/>
                        <a:ea typeface="等线" panose="02010600030101010101" pitchFamily="2" charset="-122"/>
                        <a:cs typeface="Arial" panose="020B0604020202020204" pitchFamily="34" charset="0"/>
                      </a:endParaRPr>
                    </a:p>
                  </a:txBody>
                  <a:tcPr marL="66675" marR="66675" marT="47625" marB="47625" anchor="ctr"/>
                </a:tc>
                <a:extLst>
                  <a:ext uri="{0D108BD9-81ED-4DB2-BD59-A6C34878D82A}">
                    <a16:rowId xmlns:a16="http://schemas.microsoft.com/office/drawing/2014/main" val="10001"/>
                  </a:ext>
                </a:extLst>
              </a:tr>
              <a:tr h="780488">
                <a:tc>
                  <a:txBody>
                    <a:bodyPr/>
                    <a:lstStyle/>
                    <a:p>
                      <a:pPr algn="l">
                        <a:spcAft>
                          <a:spcPts val="0"/>
                        </a:spcAft>
                      </a:pPr>
                      <a:r>
                        <a:rPr lang="en-US" altLang="zh-CN" sz="1400" kern="100" dirty="0">
                          <a:effectLst/>
                          <a:latin typeface="Arial" panose="020B0604020202020204" pitchFamily="34" charset="0"/>
                          <a:ea typeface="等线" panose="02010600030101010101" pitchFamily="2" charset="-122"/>
                          <a:cs typeface="Arial" panose="020B0604020202020204" pitchFamily="34" charset="0"/>
                        </a:rPr>
                        <a:t>YOLO11n+CafmFusion</a:t>
                      </a:r>
                      <a:endParaRPr lang="zh-CN" sz="1400" kern="100" dirty="0">
                        <a:effectLst/>
                        <a:latin typeface="Arial" panose="020B0604020202020204" pitchFamily="34" charset="0"/>
                        <a:ea typeface="等线" panose="02010600030101010101" pitchFamily="2" charset="-122"/>
                        <a:cs typeface="Arial" panose="020B0604020202020204" pitchFamily="34" charset="0"/>
                      </a:endParaRPr>
                    </a:p>
                  </a:txBody>
                  <a:tcPr marL="66675" marR="66675" marT="47625" marB="47625" anchor="ctr"/>
                </a:tc>
                <a:tc>
                  <a:txBody>
                    <a:bodyPr/>
                    <a:lstStyle/>
                    <a:p>
                      <a:pPr algn="ctr">
                        <a:spcAft>
                          <a:spcPts val="0"/>
                        </a:spcAft>
                      </a:pPr>
                      <a:r>
                        <a:rPr lang="en-US" sz="1600" kern="0" dirty="0">
                          <a:effectLst/>
                          <a:latin typeface="Arial" panose="020B0604020202020204" pitchFamily="34" charset="0"/>
                          <a:cs typeface="Arial" panose="020B0604020202020204" pitchFamily="34" charset="0"/>
                        </a:rPr>
                        <a:t>0.842</a:t>
                      </a:r>
                      <a:endParaRPr lang="zh-CN" sz="1600" kern="100" dirty="0">
                        <a:effectLst/>
                        <a:latin typeface="Arial" panose="020B0604020202020204" pitchFamily="34" charset="0"/>
                        <a:ea typeface="等线" panose="02010600030101010101" pitchFamily="2" charset="-122"/>
                        <a:cs typeface="Arial" panose="020B0604020202020204" pitchFamily="34" charset="0"/>
                      </a:endParaRPr>
                    </a:p>
                  </a:txBody>
                  <a:tcPr marL="66675" marR="66675" marT="47625" marB="47625" anchor="ctr"/>
                </a:tc>
                <a:tc>
                  <a:txBody>
                    <a:bodyPr/>
                    <a:lstStyle/>
                    <a:p>
                      <a:pPr algn="ctr">
                        <a:spcAft>
                          <a:spcPts val="0"/>
                        </a:spcAft>
                      </a:pPr>
                      <a:r>
                        <a:rPr lang="en-US" sz="1600" kern="0" dirty="0">
                          <a:effectLst/>
                          <a:latin typeface="Arial" panose="020B0604020202020204" pitchFamily="34" charset="0"/>
                          <a:cs typeface="Arial" panose="020B0604020202020204" pitchFamily="34" charset="0"/>
                        </a:rPr>
                        <a:t>0.756</a:t>
                      </a:r>
                      <a:endParaRPr lang="zh-CN" sz="1600" kern="100" dirty="0">
                        <a:effectLst/>
                        <a:latin typeface="Arial" panose="020B0604020202020204" pitchFamily="34" charset="0"/>
                        <a:ea typeface="等线" panose="02010600030101010101" pitchFamily="2" charset="-122"/>
                        <a:cs typeface="Arial" panose="020B0604020202020204" pitchFamily="34" charset="0"/>
                      </a:endParaRPr>
                    </a:p>
                  </a:txBody>
                  <a:tcPr marL="66675" marR="66675" marT="47625" marB="47625" anchor="ctr"/>
                </a:tc>
                <a:tc>
                  <a:txBody>
                    <a:bodyPr/>
                    <a:lstStyle/>
                    <a:p>
                      <a:pPr algn="ctr">
                        <a:spcAft>
                          <a:spcPts val="0"/>
                        </a:spcAft>
                      </a:pPr>
                      <a:r>
                        <a:rPr lang="en-US" sz="1600" kern="0" dirty="0">
                          <a:effectLst/>
                          <a:latin typeface="Arial" panose="020B0604020202020204" pitchFamily="34" charset="0"/>
                          <a:cs typeface="Arial" panose="020B0604020202020204" pitchFamily="34" charset="0"/>
                        </a:rPr>
                        <a:t>0.801</a:t>
                      </a:r>
                      <a:endParaRPr lang="zh-CN" sz="1600" kern="100" dirty="0">
                        <a:effectLst/>
                        <a:latin typeface="Arial" panose="020B0604020202020204" pitchFamily="34" charset="0"/>
                        <a:ea typeface="等线" panose="02010600030101010101" pitchFamily="2" charset="-122"/>
                        <a:cs typeface="Arial" panose="020B0604020202020204" pitchFamily="34" charset="0"/>
                      </a:endParaRPr>
                    </a:p>
                  </a:txBody>
                  <a:tcPr marL="66675" marR="66675" marT="47625" marB="47625" anchor="ctr"/>
                </a:tc>
                <a:tc>
                  <a:txBody>
                    <a:bodyPr/>
                    <a:lstStyle/>
                    <a:p>
                      <a:pPr algn="ctr">
                        <a:spcAft>
                          <a:spcPts val="0"/>
                        </a:spcAft>
                      </a:pPr>
                      <a:r>
                        <a:rPr lang="en-US" sz="1600" kern="0" dirty="0">
                          <a:effectLst/>
                          <a:latin typeface="Arial" panose="020B0604020202020204" pitchFamily="34" charset="0"/>
                          <a:cs typeface="Arial" panose="020B0604020202020204" pitchFamily="34" charset="0"/>
                        </a:rPr>
                        <a:t>79</a:t>
                      </a:r>
                      <a:endParaRPr lang="zh-CN" sz="1600" kern="100" dirty="0">
                        <a:effectLst/>
                        <a:latin typeface="Arial" panose="020B0604020202020204" pitchFamily="34" charset="0"/>
                        <a:ea typeface="等线" panose="02010600030101010101" pitchFamily="2" charset="-122"/>
                        <a:cs typeface="Arial" panose="020B0604020202020204" pitchFamily="34" charset="0"/>
                      </a:endParaRPr>
                    </a:p>
                  </a:txBody>
                  <a:tcPr marL="66675" marR="66675" marT="47625" marB="47625" anchor="ctr"/>
                </a:tc>
                <a:tc>
                  <a:txBody>
                    <a:bodyPr/>
                    <a:lstStyle/>
                    <a:p>
                      <a:pPr algn="ctr">
                        <a:spcAft>
                          <a:spcPts val="0"/>
                        </a:spcAft>
                      </a:pPr>
                      <a:r>
                        <a:rPr lang="en-US" sz="1600" kern="0" dirty="0">
                          <a:effectLst/>
                          <a:latin typeface="Arial" panose="020B0604020202020204" pitchFamily="34" charset="0"/>
                          <a:cs typeface="Arial" panose="020B0604020202020204" pitchFamily="34" charset="0"/>
                        </a:rPr>
                        <a:t>10.2</a:t>
                      </a:r>
                      <a:endParaRPr lang="zh-CN" sz="1600" kern="100" dirty="0">
                        <a:effectLst/>
                        <a:latin typeface="Arial" panose="020B0604020202020204" pitchFamily="34" charset="0"/>
                        <a:ea typeface="等线" panose="02010600030101010101" pitchFamily="2" charset="-122"/>
                        <a:cs typeface="Arial" panose="020B0604020202020204" pitchFamily="34" charset="0"/>
                      </a:endParaRPr>
                    </a:p>
                  </a:txBody>
                  <a:tcPr marL="66675" marR="66675" marT="47625" marB="47625" anchor="ctr"/>
                </a:tc>
                <a:tc>
                  <a:txBody>
                    <a:bodyPr/>
                    <a:lstStyle/>
                    <a:p>
                      <a:pPr algn="ctr">
                        <a:spcAft>
                          <a:spcPts val="0"/>
                        </a:spcAft>
                      </a:pPr>
                      <a:r>
                        <a:rPr lang="en-US" sz="1600" kern="0" dirty="0">
                          <a:effectLst/>
                          <a:latin typeface="Arial" panose="020B0604020202020204" pitchFamily="34" charset="0"/>
                          <a:cs typeface="Arial" panose="020B0604020202020204" pitchFamily="34" charset="0"/>
                        </a:rPr>
                        <a:t>3.5</a:t>
                      </a:r>
                      <a:endParaRPr lang="zh-CN" sz="1600" kern="100" dirty="0">
                        <a:effectLst/>
                        <a:latin typeface="Arial" panose="020B0604020202020204" pitchFamily="34" charset="0"/>
                        <a:ea typeface="等线" panose="02010600030101010101" pitchFamily="2" charset="-122"/>
                        <a:cs typeface="Arial" panose="020B0604020202020204" pitchFamily="34" charset="0"/>
                      </a:endParaRPr>
                    </a:p>
                  </a:txBody>
                  <a:tcPr marL="66675" marR="66675" marT="47625" marB="47625" anchor="ctr"/>
                </a:tc>
                <a:extLst>
                  <a:ext uri="{0D108BD9-81ED-4DB2-BD59-A6C34878D82A}">
                    <a16:rowId xmlns:a16="http://schemas.microsoft.com/office/drawing/2014/main" val="10002"/>
                  </a:ext>
                </a:extLst>
              </a:tr>
              <a:tr h="754816">
                <a:tc>
                  <a: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altLang="zh-CN" sz="1400" kern="100" dirty="0">
                          <a:effectLst/>
                          <a:latin typeface="Arial" panose="020B0604020202020204" pitchFamily="34" charset="0"/>
                          <a:ea typeface="等线" panose="02010600030101010101" pitchFamily="2" charset="-122"/>
                          <a:cs typeface="Arial" panose="020B0604020202020204" pitchFamily="34" charset="0"/>
                        </a:rPr>
                        <a:t>YOLO11n+CafmFusion</a:t>
                      </a:r>
                      <a:endParaRPr lang="zh-CN" altLang="zh-CN" sz="1400" kern="100" dirty="0">
                        <a:effectLst/>
                        <a:latin typeface="Arial" panose="020B0604020202020204" pitchFamily="34" charset="0"/>
                        <a:ea typeface="等线" panose="02010600030101010101" pitchFamily="2" charset="-122"/>
                        <a:cs typeface="Arial" panose="020B0604020202020204" pitchFamily="34" charset="0"/>
                      </a:endParaRPr>
                    </a:p>
                    <a:p>
                      <a:pPr algn="l">
                        <a:spcAft>
                          <a:spcPts val="0"/>
                        </a:spcAft>
                      </a:pPr>
                      <a:r>
                        <a:rPr lang="en-US" altLang="zh-CN" sz="1400" kern="100" dirty="0">
                          <a:effectLst/>
                          <a:latin typeface="Arial" panose="020B0604020202020204" pitchFamily="34" charset="0"/>
                          <a:ea typeface="等线" panose="02010600030101010101" pitchFamily="2" charset="-122"/>
                          <a:cs typeface="Arial" panose="020B0604020202020204" pitchFamily="34" charset="0"/>
                        </a:rPr>
                        <a:t>+GCConv</a:t>
                      </a:r>
                      <a:endParaRPr lang="zh-CN" sz="1400" kern="100" dirty="0">
                        <a:effectLst/>
                        <a:latin typeface="Arial" panose="020B0604020202020204" pitchFamily="34" charset="0"/>
                        <a:ea typeface="等线" panose="02010600030101010101" pitchFamily="2" charset="-122"/>
                        <a:cs typeface="Arial" panose="020B0604020202020204" pitchFamily="34" charset="0"/>
                      </a:endParaRPr>
                    </a:p>
                  </a:txBody>
                  <a:tcPr marL="66675" marR="66675" marT="47625" marB="47625" anchor="ctr"/>
                </a:tc>
                <a:tc>
                  <a:txBody>
                    <a:bodyPr/>
                    <a:lstStyle/>
                    <a:p>
                      <a:pPr algn="ctr">
                        <a:spcAft>
                          <a:spcPts val="0"/>
                        </a:spcAft>
                      </a:pPr>
                      <a:r>
                        <a:rPr lang="en-US" sz="1600" b="1" kern="0" dirty="0">
                          <a:effectLst/>
                          <a:latin typeface="Arial" panose="020B0604020202020204" pitchFamily="34" charset="0"/>
                          <a:cs typeface="Arial" panose="020B0604020202020204" pitchFamily="34" charset="0"/>
                        </a:rPr>
                        <a:t>0.857</a:t>
                      </a:r>
                      <a:endParaRPr lang="zh-CN" sz="1600" b="1" kern="100" dirty="0">
                        <a:effectLst/>
                        <a:latin typeface="Arial" panose="020B0604020202020204" pitchFamily="34" charset="0"/>
                        <a:ea typeface="等线" panose="02010600030101010101" pitchFamily="2" charset="-122"/>
                        <a:cs typeface="Arial" panose="020B0604020202020204" pitchFamily="34" charset="0"/>
                      </a:endParaRPr>
                    </a:p>
                  </a:txBody>
                  <a:tcPr marL="66675" marR="66675" marT="47625" marB="47625" anchor="ctr"/>
                </a:tc>
                <a:tc>
                  <a:txBody>
                    <a:bodyPr/>
                    <a:lstStyle/>
                    <a:p>
                      <a:pPr algn="ctr">
                        <a:spcAft>
                          <a:spcPts val="0"/>
                        </a:spcAft>
                      </a:pPr>
                      <a:r>
                        <a:rPr lang="en-US" sz="1600" kern="0" dirty="0">
                          <a:effectLst/>
                          <a:latin typeface="Arial" panose="020B0604020202020204" pitchFamily="34" charset="0"/>
                          <a:cs typeface="Arial" panose="020B0604020202020204" pitchFamily="34" charset="0"/>
                        </a:rPr>
                        <a:t>0.798</a:t>
                      </a:r>
                      <a:endParaRPr lang="zh-CN" sz="1600" kern="100" dirty="0">
                        <a:effectLst/>
                        <a:latin typeface="Arial" panose="020B0604020202020204" pitchFamily="34" charset="0"/>
                        <a:ea typeface="等线" panose="02010600030101010101" pitchFamily="2" charset="-122"/>
                        <a:cs typeface="Arial" panose="020B0604020202020204" pitchFamily="34" charset="0"/>
                      </a:endParaRPr>
                    </a:p>
                  </a:txBody>
                  <a:tcPr marL="66675" marR="66675" marT="47625" marB="47625" anchor="ctr"/>
                </a:tc>
                <a:tc>
                  <a:txBody>
                    <a:bodyPr/>
                    <a:lstStyle/>
                    <a:p>
                      <a:pPr algn="ctr">
                        <a:spcAft>
                          <a:spcPts val="0"/>
                        </a:spcAft>
                      </a:pPr>
                      <a:r>
                        <a:rPr lang="en-US" sz="1600" b="1" kern="0" dirty="0">
                          <a:effectLst/>
                          <a:latin typeface="Arial" panose="020B0604020202020204" pitchFamily="34" charset="0"/>
                          <a:cs typeface="Arial" panose="020B0604020202020204" pitchFamily="34" charset="0"/>
                        </a:rPr>
                        <a:t>0.844</a:t>
                      </a:r>
                      <a:endParaRPr lang="zh-CN" sz="1600" b="1" kern="100" dirty="0">
                        <a:effectLst/>
                        <a:latin typeface="Arial" panose="020B0604020202020204" pitchFamily="34" charset="0"/>
                        <a:ea typeface="等线" panose="02010600030101010101" pitchFamily="2" charset="-122"/>
                        <a:cs typeface="Arial" panose="020B0604020202020204" pitchFamily="34" charset="0"/>
                      </a:endParaRPr>
                    </a:p>
                  </a:txBody>
                  <a:tcPr marL="66675" marR="66675" marT="47625" marB="47625" anchor="ctr"/>
                </a:tc>
                <a:tc>
                  <a:txBody>
                    <a:bodyPr/>
                    <a:lstStyle/>
                    <a:p>
                      <a:pPr algn="ctr">
                        <a:spcAft>
                          <a:spcPts val="0"/>
                        </a:spcAft>
                      </a:pPr>
                      <a:r>
                        <a:rPr lang="en-US" sz="1600" b="1" kern="0" dirty="0">
                          <a:effectLst/>
                          <a:latin typeface="Arial" panose="020B0604020202020204" pitchFamily="34" charset="0"/>
                          <a:cs typeface="Arial" panose="020B0604020202020204" pitchFamily="34" charset="0"/>
                        </a:rPr>
                        <a:t>82</a:t>
                      </a:r>
                      <a:endParaRPr lang="zh-CN" sz="1600" b="1" kern="100" dirty="0">
                        <a:effectLst/>
                        <a:latin typeface="Arial" panose="020B0604020202020204" pitchFamily="34" charset="0"/>
                        <a:ea typeface="等线" panose="02010600030101010101" pitchFamily="2" charset="-122"/>
                        <a:cs typeface="Arial" panose="020B0604020202020204" pitchFamily="34" charset="0"/>
                      </a:endParaRPr>
                    </a:p>
                  </a:txBody>
                  <a:tcPr marL="66675" marR="66675" marT="47625" marB="47625" anchor="ctr"/>
                </a:tc>
                <a:tc>
                  <a:txBody>
                    <a:bodyPr/>
                    <a:lstStyle/>
                    <a:p>
                      <a:pPr algn="ctr">
                        <a:spcAft>
                          <a:spcPts val="0"/>
                        </a:spcAft>
                      </a:pPr>
                      <a:r>
                        <a:rPr lang="en-US" sz="1600" b="1" kern="0" dirty="0">
                          <a:effectLst/>
                          <a:latin typeface="Arial" panose="020B0604020202020204" pitchFamily="34" charset="0"/>
                          <a:cs typeface="Arial" panose="020B0604020202020204" pitchFamily="34" charset="0"/>
                        </a:rPr>
                        <a:t>15.1</a:t>
                      </a:r>
                      <a:endParaRPr lang="zh-CN" sz="1600" b="1" kern="100" dirty="0">
                        <a:effectLst/>
                        <a:latin typeface="Arial" panose="020B0604020202020204" pitchFamily="34" charset="0"/>
                        <a:ea typeface="等线" panose="02010600030101010101" pitchFamily="2" charset="-122"/>
                        <a:cs typeface="Arial" panose="020B0604020202020204" pitchFamily="34" charset="0"/>
                      </a:endParaRPr>
                    </a:p>
                  </a:txBody>
                  <a:tcPr marL="66675" marR="66675" marT="47625" marB="47625" anchor="ctr"/>
                </a:tc>
                <a:tc>
                  <a:txBody>
                    <a:bodyPr/>
                    <a:lstStyle/>
                    <a:p>
                      <a:pPr algn="ctr">
                        <a:spcAft>
                          <a:spcPts val="0"/>
                        </a:spcAft>
                      </a:pPr>
                      <a:r>
                        <a:rPr lang="en-US" sz="1600" b="1" kern="0" dirty="0">
                          <a:effectLst/>
                          <a:latin typeface="Arial" panose="020B0604020202020204" pitchFamily="34" charset="0"/>
                          <a:cs typeface="Arial" panose="020B0604020202020204" pitchFamily="34" charset="0"/>
                        </a:rPr>
                        <a:t>6.7</a:t>
                      </a:r>
                      <a:endParaRPr lang="zh-CN" sz="1600" b="1" kern="100" dirty="0">
                        <a:effectLst/>
                        <a:latin typeface="Arial" panose="020B0604020202020204" pitchFamily="34" charset="0"/>
                        <a:ea typeface="等线" panose="02010600030101010101" pitchFamily="2" charset="-122"/>
                        <a:cs typeface="Arial" panose="020B0604020202020204" pitchFamily="34" charset="0"/>
                      </a:endParaRPr>
                    </a:p>
                  </a:txBody>
                  <a:tcPr marL="66675" marR="66675" marT="47625" marB="47625" anchor="ctr"/>
                </a:tc>
                <a:extLst>
                  <a:ext uri="{0D108BD9-81ED-4DB2-BD59-A6C34878D82A}">
                    <a16:rowId xmlns:a16="http://schemas.microsoft.com/office/drawing/2014/main" val="10003"/>
                  </a:ext>
                </a:extLst>
              </a:tr>
              <a:tr h="754816">
                <a:tc>
                  <a: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US" altLang="zh-CN" sz="1400" kern="100" dirty="0">
                          <a:effectLst/>
                          <a:latin typeface="Arial" panose="020B0604020202020204" pitchFamily="34" charset="0"/>
                          <a:ea typeface="等线" panose="02010600030101010101" pitchFamily="2" charset="-122"/>
                          <a:cs typeface="Arial" panose="020B0604020202020204" pitchFamily="34" charset="0"/>
                        </a:rPr>
                        <a:t>YOLO11n+CafmFusion</a:t>
                      </a:r>
                      <a:endParaRPr lang="zh-CN" altLang="zh-CN" sz="1400" kern="100" dirty="0">
                        <a:effectLst/>
                        <a:latin typeface="Arial" panose="020B0604020202020204" pitchFamily="34" charset="0"/>
                        <a:ea typeface="等线" panose="02010600030101010101" pitchFamily="2" charset="-122"/>
                        <a:cs typeface="Arial" panose="020B0604020202020204" pitchFamily="34" charset="0"/>
                      </a:endParaRPr>
                    </a:p>
                    <a:p>
                      <a:pPr algn="l">
                        <a:spcAft>
                          <a:spcPts val="0"/>
                        </a:spcAft>
                      </a:pPr>
                      <a:r>
                        <a:rPr lang="en-US" altLang="zh-CN" sz="1400" kern="100" dirty="0">
                          <a:effectLst/>
                          <a:latin typeface="Arial" panose="020B0604020202020204" pitchFamily="34" charset="0"/>
                          <a:ea typeface="等线" panose="02010600030101010101" pitchFamily="2" charset="-122"/>
                          <a:cs typeface="Arial" panose="020B0604020202020204" pitchFamily="34" charset="0"/>
                        </a:rPr>
                        <a:t>+GCConv+LSCD</a:t>
                      </a:r>
                      <a:endParaRPr lang="zh-CN" altLang="zh-CN" sz="1400" kern="100" dirty="0">
                        <a:effectLst/>
                        <a:latin typeface="Arial" panose="020B0604020202020204" pitchFamily="34" charset="0"/>
                        <a:ea typeface="等线" panose="02010600030101010101" pitchFamily="2" charset="-122"/>
                        <a:cs typeface="Arial" panose="020B0604020202020204" pitchFamily="34" charset="0"/>
                      </a:endParaRPr>
                    </a:p>
                    <a:p>
                      <a:pPr algn="l">
                        <a:spcAft>
                          <a:spcPts val="0"/>
                        </a:spcAft>
                      </a:pPr>
                      <a:endParaRPr lang="zh-CN" sz="1400" kern="100" dirty="0">
                        <a:effectLst/>
                        <a:latin typeface="Arial" panose="020B0604020202020204" pitchFamily="34" charset="0"/>
                        <a:ea typeface="等线" panose="02010600030101010101" pitchFamily="2" charset="-122"/>
                        <a:cs typeface="Arial" panose="020B0604020202020204" pitchFamily="34" charset="0"/>
                      </a:endParaRPr>
                    </a:p>
                  </a:txBody>
                  <a:tcPr marL="66675" marR="66675" marT="47625" marB="47625" anchor="ctr"/>
                </a:tc>
                <a:tc>
                  <a:txBody>
                    <a:bodyPr/>
                    <a:lstStyle/>
                    <a:p>
                      <a:pPr algn="ctr">
                        <a:spcAft>
                          <a:spcPts val="0"/>
                        </a:spcAft>
                      </a:pPr>
                      <a:r>
                        <a:rPr lang="en-US" altLang="zh-CN" sz="1800" b="1" kern="1200" dirty="0">
                          <a:solidFill>
                            <a:schemeClr val="dk1"/>
                          </a:solidFill>
                          <a:effectLst/>
                          <a:latin typeface="+mn-lt"/>
                          <a:ea typeface="+mn-ea"/>
                          <a:cs typeface="+mn-cs"/>
                        </a:rPr>
                        <a:t>0.866</a:t>
                      </a:r>
                      <a:endParaRPr lang="zh-CN" sz="1600" b="1" kern="100" dirty="0">
                        <a:effectLst/>
                        <a:latin typeface="Arial" panose="020B0604020202020204" pitchFamily="34" charset="0"/>
                        <a:ea typeface="等线" panose="02010600030101010101" pitchFamily="2" charset="-122"/>
                        <a:cs typeface="Arial" panose="020B0604020202020204" pitchFamily="34" charset="0"/>
                      </a:endParaRPr>
                    </a:p>
                  </a:txBody>
                  <a:tcPr marL="66675" marR="66675" marT="47625" marB="47625" anchor="ctr"/>
                </a:tc>
                <a:tc>
                  <a:txBody>
                    <a:bodyPr/>
                    <a:lstStyle/>
                    <a:p>
                      <a:pPr algn="ctr">
                        <a:spcAft>
                          <a:spcPts val="0"/>
                        </a:spcAft>
                      </a:pPr>
                      <a:r>
                        <a:rPr lang="en-US" altLang="zh-CN" sz="1800" kern="1200" dirty="0">
                          <a:solidFill>
                            <a:schemeClr val="dk1"/>
                          </a:solidFill>
                          <a:effectLst/>
                          <a:latin typeface="+mn-lt"/>
                          <a:ea typeface="+mn-ea"/>
                          <a:cs typeface="+mn-cs"/>
                        </a:rPr>
                        <a:t>0.799</a:t>
                      </a:r>
                      <a:endParaRPr lang="zh-CN" sz="1600" kern="100" dirty="0">
                        <a:effectLst/>
                        <a:latin typeface="Arial" panose="020B0604020202020204" pitchFamily="34" charset="0"/>
                        <a:ea typeface="等线" panose="02010600030101010101" pitchFamily="2" charset="-122"/>
                        <a:cs typeface="Arial" panose="020B0604020202020204" pitchFamily="34" charset="0"/>
                      </a:endParaRPr>
                    </a:p>
                  </a:txBody>
                  <a:tcPr marL="66675" marR="66675" marT="47625" marB="47625" anchor="ctr"/>
                </a:tc>
                <a:tc>
                  <a:txBody>
                    <a:bodyPr/>
                    <a:lstStyle/>
                    <a:p>
                      <a:pPr algn="ctr">
                        <a:spcAft>
                          <a:spcPts val="0"/>
                        </a:spcAft>
                      </a:pPr>
                      <a:r>
                        <a:rPr lang="en-US" altLang="zh-CN" sz="1800" b="1" kern="1200" dirty="0">
                          <a:solidFill>
                            <a:schemeClr val="dk1"/>
                          </a:solidFill>
                          <a:effectLst/>
                          <a:latin typeface="+mn-lt"/>
                          <a:ea typeface="+mn-ea"/>
                          <a:cs typeface="+mn-cs"/>
                        </a:rPr>
                        <a:t>0.847</a:t>
                      </a:r>
                      <a:endParaRPr lang="zh-CN" sz="1600" b="1" kern="100" dirty="0">
                        <a:effectLst/>
                        <a:latin typeface="Arial" panose="020B0604020202020204" pitchFamily="34" charset="0"/>
                        <a:ea typeface="等线" panose="02010600030101010101" pitchFamily="2" charset="-122"/>
                        <a:cs typeface="Arial" panose="020B0604020202020204" pitchFamily="34" charset="0"/>
                      </a:endParaRPr>
                    </a:p>
                  </a:txBody>
                  <a:tcPr marL="66675" marR="66675" marT="47625" marB="47625" anchor="ctr"/>
                </a:tc>
                <a:tc>
                  <a:txBody>
                    <a:bodyPr/>
                    <a:lstStyle/>
                    <a:p>
                      <a:pPr algn="ctr">
                        <a:spcAft>
                          <a:spcPts val="0"/>
                        </a:spcAft>
                      </a:pPr>
                      <a:r>
                        <a:rPr lang="en-US" altLang="zh-CN" sz="1600" b="1" kern="100" dirty="0">
                          <a:effectLst/>
                          <a:latin typeface="Arial" panose="020B0604020202020204" pitchFamily="34" charset="0"/>
                          <a:ea typeface="等线" panose="02010600030101010101" pitchFamily="2" charset="-122"/>
                          <a:cs typeface="Arial" panose="020B0604020202020204" pitchFamily="34" charset="0"/>
                        </a:rPr>
                        <a:t>82</a:t>
                      </a:r>
                      <a:endParaRPr lang="zh-CN" sz="1600" b="1" kern="100" dirty="0">
                        <a:effectLst/>
                        <a:latin typeface="Arial" panose="020B0604020202020204" pitchFamily="34" charset="0"/>
                        <a:ea typeface="等线" panose="02010600030101010101" pitchFamily="2" charset="-122"/>
                        <a:cs typeface="Arial" panose="020B0604020202020204" pitchFamily="34" charset="0"/>
                      </a:endParaRPr>
                    </a:p>
                  </a:txBody>
                  <a:tcPr marL="66675" marR="66675" marT="47625" marB="47625" anchor="ctr"/>
                </a:tc>
                <a:tc>
                  <a:txBody>
                    <a:bodyPr/>
                    <a:lstStyle/>
                    <a:p>
                      <a:pPr algn="ctr">
                        <a:spcAft>
                          <a:spcPts val="0"/>
                        </a:spcAft>
                      </a:pPr>
                      <a:r>
                        <a:rPr lang="en-US" altLang="zh-CN" sz="1600" b="1" kern="100" dirty="0">
                          <a:effectLst/>
                          <a:latin typeface="Arial" panose="020B0604020202020204" pitchFamily="34" charset="0"/>
                          <a:ea typeface="等线" panose="02010600030101010101" pitchFamily="2" charset="-122"/>
                          <a:cs typeface="Arial" panose="020B0604020202020204" pitchFamily="34" charset="0"/>
                        </a:rPr>
                        <a:t>10.7</a:t>
                      </a:r>
                      <a:endParaRPr lang="zh-CN" sz="1600" b="1" kern="100" dirty="0">
                        <a:effectLst/>
                        <a:latin typeface="Arial" panose="020B0604020202020204" pitchFamily="34" charset="0"/>
                        <a:ea typeface="等线" panose="02010600030101010101" pitchFamily="2" charset="-122"/>
                        <a:cs typeface="Arial" panose="020B0604020202020204" pitchFamily="34" charset="0"/>
                      </a:endParaRPr>
                    </a:p>
                  </a:txBody>
                  <a:tcPr marL="66675" marR="66675" marT="47625" marB="47625" anchor="ctr"/>
                </a:tc>
                <a:tc>
                  <a:txBody>
                    <a:bodyPr/>
                    <a:lstStyle/>
                    <a:p>
                      <a:pPr algn="ctr">
                        <a:spcAft>
                          <a:spcPts val="0"/>
                        </a:spcAft>
                      </a:pPr>
                      <a:r>
                        <a:rPr lang="en-US" altLang="zh-CN" sz="1600" b="1" kern="100" dirty="0">
                          <a:effectLst/>
                          <a:latin typeface="Arial" panose="020B0604020202020204" pitchFamily="34" charset="0"/>
                          <a:ea typeface="等线" panose="02010600030101010101" pitchFamily="2" charset="-122"/>
                          <a:cs typeface="Arial" panose="020B0604020202020204" pitchFamily="34" charset="0"/>
                        </a:rPr>
                        <a:t>4.1</a:t>
                      </a:r>
                      <a:endParaRPr lang="zh-CN" sz="1600" b="1" kern="100" dirty="0">
                        <a:effectLst/>
                        <a:latin typeface="Arial" panose="020B0604020202020204" pitchFamily="34" charset="0"/>
                        <a:ea typeface="等线" panose="02010600030101010101" pitchFamily="2" charset="-122"/>
                        <a:cs typeface="Arial" panose="020B0604020202020204" pitchFamily="34" charset="0"/>
                      </a:endParaRPr>
                    </a:p>
                  </a:txBody>
                  <a:tcPr marL="66675" marR="66675" marT="47625" marB="47625" anchor="ctr"/>
                </a:tc>
                <a:extLst>
                  <a:ext uri="{0D108BD9-81ED-4DB2-BD59-A6C34878D82A}">
                    <a16:rowId xmlns:a16="http://schemas.microsoft.com/office/drawing/2014/main" val="10004"/>
                  </a:ext>
                </a:extLst>
              </a:tr>
            </a:tbl>
          </a:graphicData>
        </a:graphic>
      </p:graphicFrame>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表格 1"/>
          <p:cNvGraphicFramePr>
            <a:graphicFrameLocks noGrp="1"/>
          </p:cNvGraphicFramePr>
          <p:nvPr/>
        </p:nvGraphicFramePr>
        <p:xfrm>
          <a:off x="0" y="1007416"/>
          <a:ext cx="5355774" cy="5850584"/>
        </p:xfrm>
        <a:graphic>
          <a:graphicData uri="http://schemas.openxmlformats.org/drawingml/2006/table">
            <a:tbl>
              <a:tblPr firstRow="1" firstCol="1" bandRow="1">
                <a:tableStyleId>{5C22544A-7EE6-4342-B048-85BDC9FD1C3A}</a:tableStyleId>
              </a:tblPr>
              <a:tblGrid>
                <a:gridCol w="892629">
                  <a:extLst>
                    <a:ext uri="{9D8B030D-6E8A-4147-A177-3AD203B41FA5}">
                      <a16:colId xmlns:a16="http://schemas.microsoft.com/office/drawing/2014/main" val="20000"/>
                    </a:ext>
                  </a:extLst>
                </a:gridCol>
                <a:gridCol w="892629">
                  <a:extLst>
                    <a:ext uri="{9D8B030D-6E8A-4147-A177-3AD203B41FA5}">
                      <a16:colId xmlns:a16="http://schemas.microsoft.com/office/drawing/2014/main" val="20001"/>
                    </a:ext>
                  </a:extLst>
                </a:gridCol>
                <a:gridCol w="892629">
                  <a:extLst>
                    <a:ext uri="{9D8B030D-6E8A-4147-A177-3AD203B41FA5}">
                      <a16:colId xmlns:a16="http://schemas.microsoft.com/office/drawing/2014/main" val="20002"/>
                    </a:ext>
                  </a:extLst>
                </a:gridCol>
                <a:gridCol w="892629">
                  <a:extLst>
                    <a:ext uri="{9D8B030D-6E8A-4147-A177-3AD203B41FA5}">
                      <a16:colId xmlns:a16="http://schemas.microsoft.com/office/drawing/2014/main" val="20003"/>
                    </a:ext>
                  </a:extLst>
                </a:gridCol>
                <a:gridCol w="892629">
                  <a:extLst>
                    <a:ext uri="{9D8B030D-6E8A-4147-A177-3AD203B41FA5}">
                      <a16:colId xmlns:a16="http://schemas.microsoft.com/office/drawing/2014/main" val="20004"/>
                    </a:ext>
                  </a:extLst>
                </a:gridCol>
                <a:gridCol w="892629">
                  <a:extLst>
                    <a:ext uri="{9D8B030D-6E8A-4147-A177-3AD203B41FA5}">
                      <a16:colId xmlns:a16="http://schemas.microsoft.com/office/drawing/2014/main" val="20005"/>
                    </a:ext>
                  </a:extLst>
                </a:gridCol>
              </a:tblGrid>
              <a:tr h="560047">
                <a:tc>
                  <a:txBody>
                    <a:bodyPr/>
                    <a:lstStyle/>
                    <a:p>
                      <a:pPr algn="l">
                        <a:spcAft>
                          <a:spcPts val="0"/>
                        </a:spcAft>
                      </a:pPr>
                      <a:r>
                        <a:rPr lang="en-US" sz="1100" kern="0" dirty="0">
                          <a:effectLst/>
                          <a:latin typeface="Arial" panose="020B0604020202020204" pitchFamily="34" charset="0"/>
                          <a:cs typeface="Arial" panose="020B0604020202020204" pitchFamily="34" charset="0"/>
                        </a:rPr>
                        <a:t>Model</a:t>
                      </a:r>
                      <a:endParaRPr lang="zh-CN" sz="1100" kern="100" dirty="0">
                        <a:effectLst/>
                        <a:latin typeface="Arial" panose="020B0604020202020204" pitchFamily="34" charset="0"/>
                        <a:ea typeface="等线" panose="02010600030101010101" pitchFamily="2" charset="-122"/>
                        <a:cs typeface="Arial" panose="020B0604020202020204" pitchFamily="34" charset="0"/>
                      </a:endParaRPr>
                    </a:p>
                  </a:txBody>
                  <a:tcPr marL="66592" marR="66592" marT="95132" marB="47566" anchor="ctr"/>
                </a:tc>
                <a:tc>
                  <a:txBody>
                    <a:bodyPr/>
                    <a:lstStyle/>
                    <a:p>
                      <a:pPr algn="ctr">
                        <a:spcAft>
                          <a:spcPts val="0"/>
                        </a:spcAft>
                      </a:pPr>
                      <a:r>
                        <a:rPr lang="en-US" sz="1100" kern="0">
                          <a:effectLst/>
                          <a:latin typeface="Arial" panose="020B0604020202020204" pitchFamily="34" charset="0"/>
                          <a:cs typeface="Arial" panose="020B0604020202020204" pitchFamily="34" charset="0"/>
                        </a:rPr>
                        <a:t>Parameters/10</a:t>
                      </a:r>
                      <a:r>
                        <a:rPr lang="en-US" sz="1100" kern="0" baseline="30000">
                          <a:effectLst/>
                          <a:latin typeface="Arial" panose="020B0604020202020204" pitchFamily="34" charset="0"/>
                          <a:cs typeface="Arial" panose="020B0604020202020204" pitchFamily="34" charset="0"/>
                        </a:rPr>
                        <a:t>6</a:t>
                      </a:r>
                      <a:endParaRPr lang="zh-CN" sz="1100" kern="100">
                        <a:effectLst/>
                        <a:latin typeface="Arial" panose="020B0604020202020204" pitchFamily="34" charset="0"/>
                        <a:ea typeface="等线" panose="02010600030101010101" pitchFamily="2" charset="-122"/>
                        <a:cs typeface="Arial" panose="020B0604020202020204" pitchFamily="34" charset="0"/>
                      </a:endParaRPr>
                    </a:p>
                  </a:txBody>
                  <a:tcPr marL="66592" marR="66592" marT="95132" marB="47566" anchor="ctr"/>
                </a:tc>
                <a:tc>
                  <a:txBody>
                    <a:bodyPr/>
                    <a:lstStyle/>
                    <a:p>
                      <a:pPr algn="ctr">
                        <a:spcAft>
                          <a:spcPts val="0"/>
                        </a:spcAft>
                      </a:pPr>
                      <a:r>
                        <a:rPr lang="en-US" sz="1100" kern="0">
                          <a:effectLst/>
                          <a:latin typeface="Arial" panose="020B0604020202020204" pitchFamily="34" charset="0"/>
                          <a:cs typeface="Arial" panose="020B0604020202020204" pitchFamily="34" charset="0"/>
                        </a:rPr>
                        <a:t>Size (MB)</a:t>
                      </a:r>
                      <a:endParaRPr lang="zh-CN" sz="1100" kern="100">
                        <a:effectLst/>
                        <a:latin typeface="Arial" panose="020B0604020202020204" pitchFamily="34" charset="0"/>
                        <a:ea typeface="等线" panose="02010600030101010101" pitchFamily="2" charset="-122"/>
                        <a:cs typeface="Arial" panose="020B0604020202020204" pitchFamily="34" charset="0"/>
                      </a:endParaRPr>
                    </a:p>
                  </a:txBody>
                  <a:tcPr marL="66592" marR="66592" marT="95132" marB="47566" anchor="ctr"/>
                </a:tc>
                <a:tc>
                  <a:txBody>
                    <a:bodyPr/>
                    <a:lstStyle/>
                    <a:p>
                      <a:pPr algn="ctr">
                        <a:spcAft>
                          <a:spcPts val="0"/>
                        </a:spcAft>
                      </a:pPr>
                      <a:r>
                        <a:rPr lang="en-US" sz="1100" kern="0">
                          <a:effectLst/>
                          <a:latin typeface="Arial" panose="020B0604020202020204" pitchFamily="34" charset="0"/>
                          <a:cs typeface="Arial" panose="020B0604020202020204" pitchFamily="34" charset="0"/>
                        </a:rPr>
                        <a:t>GFLOPS</a:t>
                      </a:r>
                      <a:endParaRPr lang="zh-CN" sz="1100" kern="100">
                        <a:effectLst/>
                        <a:latin typeface="Arial" panose="020B0604020202020204" pitchFamily="34" charset="0"/>
                        <a:ea typeface="等线" panose="02010600030101010101" pitchFamily="2" charset="-122"/>
                        <a:cs typeface="Arial" panose="020B0604020202020204" pitchFamily="34" charset="0"/>
                      </a:endParaRPr>
                    </a:p>
                  </a:txBody>
                  <a:tcPr marL="66592" marR="66592" marT="95132" marB="47566" anchor="ctr"/>
                </a:tc>
                <a:tc>
                  <a:txBody>
                    <a:bodyPr/>
                    <a:lstStyle/>
                    <a:p>
                      <a:pPr algn="ctr">
                        <a:spcAft>
                          <a:spcPts val="0"/>
                        </a:spcAft>
                      </a:pPr>
                      <a:r>
                        <a:rPr lang="en-US" sz="1100" kern="0">
                          <a:effectLst/>
                          <a:latin typeface="Arial" panose="020B0604020202020204" pitchFamily="34" charset="0"/>
                          <a:cs typeface="Arial" panose="020B0604020202020204" pitchFamily="34" charset="0"/>
                        </a:rPr>
                        <a:t>𝐦𝐀𝐏𝟓𝟎</a:t>
                      </a:r>
                      <a:endParaRPr lang="zh-CN" sz="1100" kern="100">
                        <a:effectLst/>
                        <a:latin typeface="Arial" panose="020B0604020202020204" pitchFamily="34" charset="0"/>
                        <a:ea typeface="等线" panose="02010600030101010101" pitchFamily="2" charset="-122"/>
                        <a:cs typeface="Arial" panose="020B0604020202020204" pitchFamily="34" charset="0"/>
                      </a:endParaRPr>
                    </a:p>
                  </a:txBody>
                  <a:tcPr marL="66592" marR="66592" marT="95132" marB="47566" anchor="ctr"/>
                </a:tc>
                <a:tc>
                  <a:txBody>
                    <a:bodyPr/>
                    <a:lstStyle/>
                    <a:p>
                      <a:pPr algn="ctr">
                        <a:spcAft>
                          <a:spcPts val="0"/>
                        </a:spcAft>
                      </a:pPr>
                      <a:r>
                        <a:rPr lang="en-US" sz="1100" kern="0">
                          <a:effectLst/>
                          <a:latin typeface="Arial" panose="020B0604020202020204" pitchFamily="34" charset="0"/>
                          <a:cs typeface="Arial" panose="020B0604020202020204" pitchFamily="34" charset="0"/>
                        </a:rPr>
                        <a:t>F1 (%)</a:t>
                      </a:r>
                      <a:endParaRPr lang="zh-CN" sz="1100" kern="100">
                        <a:effectLst/>
                        <a:latin typeface="Arial" panose="020B0604020202020204" pitchFamily="34" charset="0"/>
                        <a:ea typeface="等线" panose="02010600030101010101" pitchFamily="2" charset="-122"/>
                        <a:cs typeface="Arial" panose="020B0604020202020204" pitchFamily="34" charset="0"/>
                      </a:endParaRPr>
                    </a:p>
                  </a:txBody>
                  <a:tcPr marL="66592" marR="66592" marT="95132" marB="47566" anchor="ctr"/>
                </a:tc>
                <a:extLst>
                  <a:ext uri="{0D108BD9-81ED-4DB2-BD59-A6C34878D82A}">
                    <a16:rowId xmlns:a16="http://schemas.microsoft.com/office/drawing/2014/main" val="10000"/>
                  </a:ext>
                </a:extLst>
              </a:tr>
              <a:tr h="496115">
                <a:tc>
                  <a:txBody>
                    <a:bodyPr/>
                    <a:lstStyle/>
                    <a:p>
                      <a:pPr algn="l">
                        <a:spcAft>
                          <a:spcPts val="0"/>
                        </a:spcAft>
                      </a:pPr>
                      <a:r>
                        <a:rPr lang="en-US" sz="1100" kern="0" dirty="0">
                          <a:effectLst/>
                          <a:latin typeface="Arial" panose="020B0604020202020204" pitchFamily="34" charset="0"/>
                          <a:cs typeface="Arial" panose="020B0604020202020204" pitchFamily="34" charset="0"/>
                        </a:rPr>
                        <a:t>Faster R-CNN</a:t>
                      </a:r>
                      <a:endParaRPr lang="zh-CN" sz="1100" kern="100" dirty="0">
                        <a:effectLst/>
                        <a:latin typeface="Arial" panose="020B0604020202020204" pitchFamily="34" charset="0"/>
                        <a:ea typeface="等线" panose="02010600030101010101" pitchFamily="2" charset="-122"/>
                        <a:cs typeface="Arial" panose="020B0604020202020204" pitchFamily="34" charset="0"/>
                      </a:endParaRPr>
                    </a:p>
                  </a:txBody>
                  <a:tcPr marL="66592" marR="66592" marT="47566" marB="47566" anchor="ctr"/>
                </a:tc>
                <a:tc>
                  <a:txBody>
                    <a:bodyPr/>
                    <a:lstStyle/>
                    <a:p>
                      <a:pPr algn="ctr">
                        <a:spcAft>
                          <a:spcPts val="0"/>
                        </a:spcAft>
                      </a:pPr>
                      <a:r>
                        <a:rPr lang="en-US" sz="1100" kern="0" dirty="0">
                          <a:effectLst/>
                          <a:latin typeface="Arial" panose="020B0604020202020204" pitchFamily="34" charset="0"/>
                          <a:cs typeface="Arial" panose="020B0604020202020204" pitchFamily="34" charset="0"/>
                        </a:rPr>
                        <a:t>41.2</a:t>
                      </a:r>
                      <a:endParaRPr lang="zh-CN" sz="1100" kern="100" dirty="0">
                        <a:effectLst/>
                        <a:latin typeface="Arial" panose="020B0604020202020204" pitchFamily="34" charset="0"/>
                        <a:ea typeface="等线" panose="02010600030101010101" pitchFamily="2" charset="-122"/>
                        <a:cs typeface="Arial" panose="020B0604020202020204" pitchFamily="34" charset="0"/>
                      </a:endParaRPr>
                    </a:p>
                  </a:txBody>
                  <a:tcPr marL="66592" marR="66592" marT="47566" marB="47566" anchor="ctr"/>
                </a:tc>
                <a:tc>
                  <a:txBody>
                    <a:bodyPr/>
                    <a:lstStyle/>
                    <a:p>
                      <a:pPr algn="ctr">
                        <a:spcAft>
                          <a:spcPts val="0"/>
                        </a:spcAft>
                      </a:pPr>
                      <a:r>
                        <a:rPr lang="en-US" sz="1100" kern="0">
                          <a:effectLst/>
                          <a:latin typeface="Arial" panose="020B0604020202020204" pitchFamily="34" charset="0"/>
                          <a:cs typeface="Arial" panose="020B0604020202020204" pitchFamily="34" charset="0"/>
                        </a:rPr>
                        <a:t>137.1</a:t>
                      </a:r>
                      <a:endParaRPr lang="zh-CN" sz="1100" kern="100">
                        <a:effectLst/>
                        <a:latin typeface="Arial" panose="020B0604020202020204" pitchFamily="34" charset="0"/>
                        <a:ea typeface="等线" panose="02010600030101010101" pitchFamily="2" charset="-122"/>
                        <a:cs typeface="Arial" panose="020B0604020202020204" pitchFamily="34" charset="0"/>
                      </a:endParaRPr>
                    </a:p>
                  </a:txBody>
                  <a:tcPr marL="66592" marR="66592" marT="47566" marB="47566" anchor="ctr"/>
                </a:tc>
                <a:tc>
                  <a:txBody>
                    <a:bodyPr/>
                    <a:lstStyle/>
                    <a:p>
                      <a:pPr algn="ctr">
                        <a:spcAft>
                          <a:spcPts val="0"/>
                        </a:spcAft>
                      </a:pPr>
                      <a:r>
                        <a:rPr lang="en-US" sz="1100" kern="0" dirty="0">
                          <a:effectLst/>
                          <a:latin typeface="Arial" panose="020B0604020202020204" pitchFamily="34" charset="0"/>
                          <a:cs typeface="Arial" panose="020B0604020202020204" pitchFamily="34" charset="0"/>
                        </a:rPr>
                        <a:t>370.2</a:t>
                      </a:r>
                      <a:endParaRPr lang="zh-CN" sz="1100" kern="100" dirty="0">
                        <a:effectLst/>
                        <a:latin typeface="Arial" panose="020B0604020202020204" pitchFamily="34" charset="0"/>
                        <a:ea typeface="等线" panose="02010600030101010101" pitchFamily="2" charset="-122"/>
                        <a:cs typeface="Arial" panose="020B0604020202020204" pitchFamily="34" charset="0"/>
                      </a:endParaRPr>
                    </a:p>
                  </a:txBody>
                  <a:tcPr marL="66592" marR="66592" marT="47566" marB="47566" anchor="ctr"/>
                </a:tc>
                <a:tc>
                  <a:txBody>
                    <a:bodyPr/>
                    <a:lstStyle/>
                    <a:p>
                      <a:pPr algn="ctr">
                        <a:spcAft>
                          <a:spcPts val="0"/>
                        </a:spcAft>
                      </a:pPr>
                      <a:r>
                        <a:rPr lang="en-US" sz="1100" kern="0">
                          <a:effectLst/>
                          <a:latin typeface="Arial" panose="020B0604020202020204" pitchFamily="34" charset="0"/>
                          <a:cs typeface="Arial" panose="020B0604020202020204" pitchFamily="34" charset="0"/>
                        </a:rPr>
                        <a:t>0.562</a:t>
                      </a:r>
                      <a:endParaRPr lang="zh-CN" sz="1100" kern="100">
                        <a:effectLst/>
                        <a:latin typeface="Arial" panose="020B0604020202020204" pitchFamily="34" charset="0"/>
                        <a:ea typeface="等线" panose="02010600030101010101" pitchFamily="2" charset="-122"/>
                        <a:cs typeface="Arial" panose="020B0604020202020204" pitchFamily="34" charset="0"/>
                      </a:endParaRPr>
                    </a:p>
                  </a:txBody>
                  <a:tcPr marL="66592" marR="66592" marT="47566" marB="47566" anchor="ctr"/>
                </a:tc>
                <a:tc>
                  <a:txBody>
                    <a:bodyPr/>
                    <a:lstStyle/>
                    <a:p>
                      <a:pPr algn="ctr">
                        <a:spcAft>
                          <a:spcPts val="0"/>
                        </a:spcAft>
                      </a:pPr>
                      <a:r>
                        <a:rPr lang="en-US" sz="1100" kern="0">
                          <a:effectLst/>
                          <a:latin typeface="Arial" panose="020B0604020202020204" pitchFamily="34" charset="0"/>
                          <a:cs typeface="Arial" panose="020B0604020202020204" pitchFamily="34" charset="0"/>
                        </a:rPr>
                        <a:t>53</a:t>
                      </a:r>
                      <a:endParaRPr lang="zh-CN" sz="1100" kern="100">
                        <a:effectLst/>
                        <a:latin typeface="Arial" panose="020B0604020202020204" pitchFamily="34" charset="0"/>
                        <a:ea typeface="等线" panose="02010600030101010101" pitchFamily="2" charset="-122"/>
                        <a:cs typeface="Arial" panose="020B0604020202020204" pitchFamily="34" charset="0"/>
                      </a:endParaRPr>
                    </a:p>
                  </a:txBody>
                  <a:tcPr marL="66592" marR="66592" marT="47566" marB="47566" anchor="ctr"/>
                </a:tc>
                <a:extLst>
                  <a:ext uri="{0D108BD9-81ED-4DB2-BD59-A6C34878D82A}">
                    <a16:rowId xmlns:a16="http://schemas.microsoft.com/office/drawing/2014/main" val="10001"/>
                  </a:ext>
                </a:extLst>
              </a:tr>
              <a:tr h="496115">
                <a:tc>
                  <a:txBody>
                    <a:bodyPr/>
                    <a:lstStyle/>
                    <a:p>
                      <a:pPr algn="l">
                        <a:spcAft>
                          <a:spcPts val="0"/>
                        </a:spcAft>
                      </a:pPr>
                      <a:r>
                        <a:rPr lang="en-US" sz="1100" kern="0">
                          <a:effectLst/>
                          <a:latin typeface="Arial" panose="020B0604020202020204" pitchFamily="34" charset="0"/>
                          <a:cs typeface="Arial" panose="020B0604020202020204" pitchFamily="34" charset="0"/>
                        </a:rPr>
                        <a:t>Drone-YOLO</a:t>
                      </a:r>
                      <a:endParaRPr lang="zh-CN" sz="1100" kern="100">
                        <a:effectLst/>
                        <a:latin typeface="Arial" panose="020B0604020202020204" pitchFamily="34" charset="0"/>
                        <a:ea typeface="等线" panose="02010600030101010101" pitchFamily="2" charset="-122"/>
                        <a:cs typeface="Arial" panose="020B0604020202020204" pitchFamily="34" charset="0"/>
                      </a:endParaRPr>
                    </a:p>
                  </a:txBody>
                  <a:tcPr marL="66592" marR="66592" marT="47566" marB="47566" anchor="ctr"/>
                </a:tc>
                <a:tc>
                  <a:txBody>
                    <a:bodyPr/>
                    <a:lstStyle/>
                    <a:p>
                      <a:pPr algn="ctr">
                        <a:spcAft>
                          <a:spcPts val="0"/>
                        </a:spcAft>
                      </a:pPr>
                      <a:r>
                        <a:rPr lang="en-US" sz="1100" kern="0" dirty="0">
                          <a:effectLst/>
                          <a:latin typeface="Arial" panose="020B0604020202020204" pitchFamily="34" charset="0"/>
                          <a:cs typeface="Arial" panose="020B0604020202020204" pitchFamily="34" charset="0"/>
                        </a:rPr>
                        <a:t>3.0</a:t>
                      </a:r>
                      <a:endParaRPr lang="zh-CN" sz="1100" kern="100" dirty="0">
                        <a:effectLst/>
                        <a:latin typeface="Arial" panose="020B0604020202020204" pitchFamily="34" charset="0"/>
                        <a:ea typeface="等线" panose="02010600030101010101" pitchFamily="2" charset="-122"/>
                        <a:cs typeface="Arial" panose="020B0604020202020204" pitchFamily="34" charset="0"/>
                      </a:endParaRPr>
                    </a:p>
                  </a:txBody>
                  <a:tcPr marL="66592" marR="66592" marT="47566" marB="47566" anchor="ctr"/>
                </a:tc>
                <a:tc>
                  <a:txBody>
                    <a:bodyPr/>
                    <a:lstStyle/>
                    <a:p>
                      <a:pPr algn="ctr">
                        <a:spcAft>
                          <a:spcPts val="0"/>
                        </a:spcAft>
                      </a:pPr>
                      <a:r>
                        <a:rPr lang="en-US" sz="1100" kern="0" dirty="0">
                          <a:effectLst/>
                          <a:latin typeface="Arial" panose="020B0604020202020204" pitchFamily="34" charset="0"/>
                          <a:cs typeface="Arial" panose="020B0604020202020204" pitchFamily="34" charset="0"/>
                        </a:rPr>
                        <a:t>6.1</a:t>
                      </a:r>
                      <a:endParaRPr lang="zh-CN" sz="1100" kern="100" dirty="0">
                        <a:effectLst/>
                        <a:latin typeface="Arial" panose="020B0604020202020204" pitchFamily="34" charset="0"/>
                        <a:ea typeface="等线" panose="02010600030101010101" pitchFamily="2" charset="-122"/>
                        <a:cs typeface="Arial" panose="020B0604020202020204" pitchFamily="34" charset="0"/>
                      </a:endParaRPr>
                    </a:p>
                  </a:txBody>
                  <a:tcPr marL="66592" marR="66592" marT="47566" marB="47566" anchor="ctr"/>
                </a:tc>
                <a:tc>
                  <a:txBody>
                    <a:bodyPr/>
                    <a:lstStyle/>
                    <a:p>
                      <a:pPr algn="ctr">
                        <a:spcAft>
                          <a:spcPts val="0"/>
                        </a:spcAft>
                      </a:pPr>
                      <a:r>
                        <a:rPr lang="en-US" sz="1100" kern="0">
                          <a:effectLst/>
                          <a:latin typeface="Arial" panose="020B0604020202020204" pitchFamily="34" charset="0"/>
                          <a:cs typeface="Arial" panose="020B0604020202020204" pitchFamily="34" charset="0"/>
                        </a:rPr>
                        <a:t>12.5</a:t>
                      </a:r>
                      <a:endParaRPr lang="zh-CN" sz="1100" kern="100">
                        <a:effectLst/>
                        <a:latin typeface="Arial" panose="020B0604020202020204" pitchFamily="34" charset="0"/>
                        <a:ea typeface="等线" panose="02010600030101010101" pitchFamily="2" charset="-122"/>
                        <a:cs typeface="Arial" panose="020B0604020202020204" pitchFamily="34" charset="0"/>
                      </a:endParaRPr>
                    </a:p>
                  </a:txBody>
                  <a:tcPr marL="66592" marR="66592" marT="47566" marB="47566" anchor="ctr"/>
                </a:tc>
                <a:tc>
                  <a:txBody>
                    <a:bodyPr/>
                    <a:lstStyle/>
                    <a:p>
                      <a:pPr algn="ctr">
                        <a:spcAft>
                          <a:spcPts val="0"/>
                        </a:spcAft>
                      </a:pPr>
                      <a:r>
                        <a:rPr lang="en-US" sz="1100" kern="0" dirty="0">
                          <a:effectLst/>
                          <a:latin typeface="Arial" panose="020B0604020202020204" pitchFamily="34" charset="0"/>
                          <a:cs typeface="Arial" panose="020B0604020202020204" pitchFamily="34" charset="0"/>
                        </a:rPr>
                        <a:t>0.772</a:t>
                      </a:r>
                      <a:endParaRPr lang="zh-CN" sz="1100" kern="100" dirty="0">
                        <a:effectLst/>
                        <a:latin typeface="Arial" panose="020B0604020202020204" pitchFamily="34" charset="0"/>
                        <a:ea typeface="等线" panose="02010600030101010101" pitchFamily="2" charset="-122"/>
                        <a:cs typeface="Arial" panose="020B0604020202020204" pitchFamily="34" charset="0"/>
                      </a:endParaRPr>
                    </a:p>
                  </a:txBody>
                  <a:tcPr marL="66592" marR="66592" marT="47566" marB="47566" anchor="ctr"/>
                </a:tc>
                <a:tc>
                  <a:txBody>
                    <a:bodyPr/>
                    <a:lstStyle/>
                    <a:p>
                      <a:pPr algn="ctr">
                        <a:spcAft>
                          <a:spcPts val="0"/>
                        </a:spcAft>
                      </a:pPr>
                      <a:r>
                        <a:rPr lang="en-US" sz="1100" kern="0">
                          <a:effectLst/>
                          <a:latin typeface="Arial" panose="020B0604020202020204" pitchFamily="34" charset="0"/>
                          <a:cs typeface="Arial" panose="020B0604020202020204" pitchFamily="34" charset="0"/>
                        </a:rPr>
                        <a:t>77</a:t>
                      </a:r>
                      <a:endParaRPr lang="zh-CN" sz="1100" kern="100">
                        <a:effectLst/>
                        <a:latin typeface="Arial" panose="020B0604020202020204" pitchFamily="34" charset="0"/>
                        <a:ea typeface="等线" panose="02010600030101010101" pitchFamily="2" charset="-122"/>
                        <a:cs typeface="Arial" panose="020B0604020202020204" pitchFamily="34" charset="0"/>
                      </a:endParaRPr>
                    </a:p>
                  </a:txBody>
                  <a:tcPr marL="66592" marR="66592" marT="47566" marB="47566" anchor="ctr"/>
                </a:tc>
                <a:extLst>
                  <a:ext uri="{0D108BD9-81ED-4DB2-BD59-A6C34878D82A}">
                    <a16:rowId xmlns:a16="http://schemas.microsoft.com/office/drawing/2014/main" val="10002"/>
                  </a:ext>
                </a:extLst>
              </a:tr>
              <a:tr h="496115">
                <a:tc>
                  <a:txBody>
                    <a:bodyPr/>
                    <a:lstStyle/>
                    <a:p>
                      <a:pPr algn="l">
                        <a:spcAft>
                          <a:spcPts val="0"/>
                        </a:spcAft>
                      </a:pPr>
                      <a:r>
                        <a:rPr lang="en-US" sz="1100" kern="0">
                          <a:effectLst/>
                          <a:latin typeface="Arial" panose="020B0604020202020204" pitchFamily="34" charset="0"/>
                          <a:cs typeface="Arial" panose="020B0604020202020204" pitchFamily="34" charset="0"/>
                        </a:rPr>
                        <a:t>RT-DRET-X</a:t>
                      </a:r>
                      <a:endParaRPr lang="zh-CN" sz="1100" kern="100">
                        <a:effectLst/>
                        <a:latin typeface="Arial" panose="020B0604020202020204" pitchFamily="34" charset="0"/>
                        <a:ea typeface="等线" panose="02010600030101010101" pitchFamily="2" charset="-122"/>
                        <a:cs typeface="Arial" panose="020B0604020202020204" pitchFamily="34" charset="0"/>
                      </a:endParaRPr>
                    </a:p>
                  </a:txBody>
                  <a:tcPr marL="66592" marR="66592" marT="47566" marB="47566" anchor="ctr"/>
                </a:tc>
                <a:tc>
                  <a:txBody>
                    <a:bodyPr/>
                    <a:lstStyle/>
                    <a:p>
                      <a:pPr algn="ctr">
                        <a:spcAft>
                          <a:spcPts val="0"/>
                        </a:spcAft>
                      </a:pPr>
                      <a:r>
                        <a:rPr lang="en-US" sz="1100" kern="0">
                          <a:effectLst/>
                          <a:latin typeface="Arial" panose="020B0604020202020204" pitchFamily="34" charset="0"/>
                          <a:cs typeface="Arial" panose="020B0604020202020204" pitchFamily="34" charset="0"/>
                        </a:rPr>
                        <a:t>67.3</a:t>
                      </a:r>
                      <a:endParaRPr lang="zh-CN" sz="1100" kern="100">
                        <a:effectLst/>
                        <a:latin typeface="Arial" panose="020B0604020202020204" pitchFamily="34" charset="0"/>
                        <a:ea typeface="等线" panose="02010600030101010101" pitchFamily="2" charset="-122"/>
                        <a:cs typeface="Arial" panose="020B0604020202020204" pitchFamily="34" charset="0"/>
                      </a:endParaRPr>
                    </a:p>
                  </a:txBody>
                  <a:tcPr marL="66592" marR="66592" marT="47566" marB="47566" anchor="ctr"/>
                </a:tc>
                <a:tc>
                  <a:txBody>
                    <a:bodyPr/>
                    <a:lstStyle/>
                    <a:p>
                      <a:pPr algn="ctr">
                        <a:spcAft>
                          <a:spcPts val="0"/>
                        </a:spcAft>
                      </a:pPr>
                      <a:r>
                        <a:rPr lang="en-US" sz="1100" kern="0" dirty="0">
                          <a:effectLst/>
                          <a:latin typeface="Arial" panose="020B0604020202020204" pitchFamily="34" charset="0"/>
                          <a:cs typeface="Arial" panose="020B0604020202020204" pitchFamily="34" charset="0"/>
                        </a:rPr>
                        <a:t>129.0</a:t>
                      </a:r>
                      <a:endParaRPr lang="zh-CN" sz="1100" kern="100" dirty="0">
                        <a:effectLst/>
                        <a:latin typeface="Arial" panose="020B0604020202020204" pitchFamily="34" charset="0"/>
                        <a:ea typeface="等线" panose="02010600030101010101" pitchFamily="2" charset="-122"/>
                        <a:cs typeface="Arial" panose="020B0604020202020204" pitchFamily="34" charset="0"/>
                      </a:endParaRPr>
                    </a:p>
                  </a:txBody>
                  <a:tcPr marL="66592" marR="66592" marT="47566" marB="47566" anchor="ctr"/>
                </a:tc>
                <a:tc>
                  <a:txBody>
                    <a:bodyPr/>
                    <a:lstStyle/>
                    <a:p>
                      <a:pPr algn="ctr">
                        <a:spcAft>
                          <a:spcPts val="0"/>
                        </a:spcAft>
                      </a:pPr>
                      <a:r>
                        <a:rPr lang="en-US" sz="1100" kern="0" dirty="0">
                          <a:effectLst/>
                          <a:latin typeface="Arial" panose="020B0604020202020204" pitchFamily="34" charset="0"/>
                          <a:cs typeface="Arial" panose="020B0604020202020204" pitchFamily="34" charset="0"/>
                        </a:rPr>
                        <a:t>232.4</a:t>
                      </a:r>
                      <a:endParaRPr lang="zh-CN" sz="1100" kern="100" dirty="0">
                        <a:effectLst/>
                        <a:latin typeface="Arial" panose="020B0604020202020204" pitchFamily="34" charset="0"/>
                        <a:ea typeface="等线" panose="02010600030101010101" pitchFamily="2" charset="-122"/>
                        <a:cs typeface="Arial" panose="020B0604020202020204" pitchFamily="34" charset="0"/>
                      </a:endParaRPr>
                    </a:p>
                  </a:txBody>
                  <a:tcPr marL="66592" marR="66592" marT="47566" marB="47566" anchor="ctr"/>
                </a:tc>
                <a:tc>
                  <a:txBody>
                    <a:bodyPr/>
                    <a:lstStyle/>
                    <a:p>
                      <a:pPr algn="ctr">
                        <a:spcAft>
                          <a:spcPts val="0"/>
                        </a:spcAft>
                      </a:pPr>
                      <a:r>
                        <a:rPr lang="en-US" sz="1100" kern="0">
                          <a:effectLst/>
                          <a:latin typeface="Arial" panose="020B0604020202020204" pitchFamily="34" charset="0"/>
                          <a:cs typeface="Arial" panose="020B0604020202020204" pitchFamily="34" charset="0"/>
                        </a:rPr>
                        <a:t>0.405</a:t>
                      </a:r>
                      <a:endParaRPr lang="zh-CN" sz="1100" kern="100">
                        <a:effectLst/>
                        <a:latin typeface="Arial" panose="020B0604020202020204" pitchFamily="34" charset="0"/>
                        <a:ea typeface="等线" panose="02010600030101010101" pitchFamily="2" charset="-122"/>
                        <a:cs typeface="Arial" panose="020B0604020202020204" pitchFamily="34" charset="0"/>
                      </a:endParaRPr>
                    </a:p>
                  </a:txBody>
                  <a:tcPr marL="66592" marR="66592" marT="47566" marB="47566" anchor="ctr"/>
                </a:tc>
                <a:tc>
                  <a:txBody>
                    <a:bodyPr/>
                    <a:lstStyle/>
                    <a:p>
                      <a:pPr algn="ctr">
                        <a:spcAft>
                          <a:spcPts val="0"/>
                        </a:spcAft>
                      </a:pPr>
                      <a:r>
                        <a:rPr lang="en-US" sz="1100" kern="0">
                          <a:effectLst/>
                          <a:latin typeface="Arial" panose="020B0604020202020204" pitchFamily="34" charset="0"/>
                          <a:cs typeface="Arial" panose="020B0604020202020204" pitchFamily="34" charset="0"/>
                        </a:rPr>
                        <a:t>38</a:t>
                      </a:r>
                      <a:endParaRPr lang="zh-CN" sz="1100" kern="100">
                        <a:effectLst/>
                        <a:latin typeface="Arial" panose="020B0604020202020204" pitchFamily="34" charset="0"/>
                        <a:ea typeface="等线" panose="02010600030101010101" pitchFamily="2" charset="-122"/>
                        <a:cs typeface="Arial" panose="020B0604020202020204" pitchFamily="34" charset="0"/>
                      </a:endParaRPr>
                    </a:p>
                  </a:txBody>
                  <a:tcPr marL="66592" marR="66592" marT="47566" marB="47566" anchor="ctr"/>
                </a:tc>
                <a:extLst>
                  <a:ext uri="{0D108BD9-81ED-4DB2-BD59-A6C34878D82A}">
                    <a16:rowId xmlns:a16="http://schemas.microsoft.com/office/drawing/2014/main" val="10003"/>
                  </a:ext>
                </a:extLst>
              </a:tr>
              <a:tr h="496115">
                <a:tc>
                  <a:txBody>
                    <a:bodyPr/>
                    <a:lstStyle/>
                    <a:p>
                      <a:pPr algn="l">
                        <a:spcAft>
                          <a:spcPts val="0"/>
                        </a:spcAft>
                      </a:pPr>
                      <a:r>
                        <a:rPr lang="en-US" sz="1100" kern="0">
                          <a:effectLst/>
                          <a:latin typeface="Arial" panose="020B0604020202020204" pitchFamily="34" charset="0"/>
                          <a:cs typeface="Arial" panose="020B0604020202020204" pitchFamily="34" charset="0"/>
                        </a:rPr>
                        <a:t>UAV-DRET</a:t>
                      </a:r>
                      <a:endParaRPr lang="zh-CN" sz="1100" kern="100">
                        <a:effectLst/>
                        <a:latin typeface="Arial" panose="020B0604020202020204" pitchFamily="34" charset="0"/>
                        <a:ea typeface="等线" panose="02010600030101010101" pitchFamily="2" charset="-122"/>
                        <a:cs typeface="Arial" panose="020B0604020202020204" pitchFamily="34" charset="0"/>
                      </a:endParaRPr>
                    </a:p>
                  </a:txBody>
                  <a:tcPr marL="66592" marR="66592" marT="47566" marB="47566" anchor="ctr"/>
                </a:tc>
                <a:tc>
                  <a:txBody>
                    <a:bodyPr/>
                    <a:lstStyle/>
                    <a:p>
                      <a:pPr algn="ctr">
                        <a:spcAft>
                          <a:spcPts val="0"/>
                        </a:spcAft>
                      </a:pPr>
                      <a:r>
                        <a:rPr lang="en-US" sz="1100" kern="0">
                          <a:effectLst/>
                          <a:latin typeface="Arial" panose="020B0604020202020204" pitchFamily="34" charset="0"/>
                          <a:cs typeface="Arial" panose="020B0604020202020204" pitchFamily="34" charset="0"/>
                        </a:rPr>
                        <a:t>21.5</a:t>
                      </a:r>
                      <a:endParaRPr lang="zh-CN" sz="1100" kern="100">
                        <a:effectLst/>
                        <a:latin typeface="Arial" panose="020B0604020202020204" pitchFamily="34" charset="0"/>
                        <a:ea typeface="等线" panose="02010600030101010101" pitchFamily="2" charset="-122"/>
                        <a:cs typeface="Arial" panose="020B0604020202020204" pitchFamily="34" charset="0"/>
                      </a:endParaRPr>
                    </a:p>
                  </a:txBody>
                  <a:tcPr marL="66592" marR="66592" marT="47566" marB="47566" anchor="ctr"/>
                </a:tc>
                <a:tc>
                  <a:txBody>
                    <a:bodyPr/>
                    <a:lstStyle/>
                    <a:p>
                      <a:pPr algn="ctr">
                        <a:spcAft>
                          <a:spcPts val="0"/>
                        </a:spcAft>
                      </a:pPr>
                      <a:r>
                        <a:rPr lang="en-US" sz="1100" kern="0">
                          <a:effectLst/>
                          <a:latin typeface="Arial" panose="020B0604020202020204" pitchFamily="34" charset="0"/>
                          <a:cs typeface="Arial" panose="020B0604020202020204" pitchFamily="34" charset="0"/>
                        </a:rPr>
                        <a:t>41.2</a:t>
                      </a:r>
                      <a:endParaRPr lang="zh-CN" sz="1100" kern="100">
                        <a:effectLst/>
                        <a:latin typeface="Arial" panose="020B0604020202020204" pitchFamily="34" charset="0"/>
                        <a:ea typeface="等线" panose="02010600030101010101" pitchFamily="2" charset="-122"/>
                        <a:cs typeface="Arial" panose="020B0604020202020204" pitchFamily="34" charset="0"/>
                      </a:endParaRPr>
                    </a:p>
                  </a:txBody>
                  <a:tcPr marL="66592" marR="66592" marT="47566" marB="47566" anchor="ctr"/>
                </a:tc>
                <a:tc>
                  <a:txBody>
                    <a:bodyPr/>
                    <a:lstStyle/>
                    <a:p>
                      <a:pPr algn="ctr">
                        <a:spcAft>
                          <a:spcPts val="0"/>
                        </a:spcAft>
                      </a:pPr>
                      <a:r>
                        <a:rPr lang="en-US" sz="1100" kern="0" dirty="0">
                          <a:effectLst/>
                          <a:latin typeface="Arial" panose="020B0604020202020204" pitchFamily="34" charset="0"/>
                          <a:cs typeface="Arial" panose="020B0604020202020204" pitchFamily="34" charset="0"/>
                        </a:rPr>
                        <a:t>73.9</a:t>
                      </a:r>
                      <a:endParaRPr lang="zh-CN" sz="1100" kern="100" dirty="0">
                        <a:effectLst/>
                        <a:latin typeface="Arial" panose="020B0604020202020204" pitchFamily="34" charset="0"/>
                        <a:ea typeface="等线" panose="02010600030101010101" pitchFamily="2" charset="-122"/>
                        <a:cs typeface="Arial" panose="020B0604020202020204" pitchFamily="34" charset="0"/>
                      </a:endParaRPr>
                    </a:p>
                  </a:txBody>
                  <a:tcPr marL="66592" marR="66592" marT="47566" marB="47566" anchor="ctr"/>
                </a:tc>
                <a:tc>
                  <a:txBody>
                    <a:bodyPr/>
                    <a:lstStyle/>
                    <a:p>
                      <a:pPr algn="ctr">
                        <a:spcAft>
                          <a:spcPts val="0"/>
                        </a:spcAft>
                      </a:pPr>
                      <a:r>
                        <a:rPr lang="en-US" sz="1100" kern="0">
                          <a:effectLst/>
                          <a:latin typeface="Arial" panose="020B0604020202020204" pitchFamily="34" charset="0"/>
                          <a:cs typeface="Arial" panose="020B0604020202020204" pitchFamily="34" charset="0"/>
                        </a:rPr>
                        <a:t>0.749</a:t>
                      </a:r>
                      <a:endParaRPr lang="zh-CN" sz="1100" kern="100">
                        <a:effectLst/>
                        <a:latin typeface="Arial" panose="020B0604020202020204" pitchFamily="34" charset="0"/>
                        <a:ea typeface="等线" panose="02010600030101010101" pitchFamily="2" charset="-122"/>
                        <a:cs typeface="Arial" panose="020B0604020202020204" pitchFamily="34" charset="0"/>
                      </a:endParaRPr>
                    </a:p>
                  </a:txBody>
                  <a:tcPr marL="66592" marR="66592" marT="47566" marB="47566" anchor="ctr"/>
                </a:tc>
                <a:tc>
                  <a:txBody>
                    <a:bodyPr/>
                    <a:lstStyle/>
                    <a:p>
                      <a:pPr algn="ctr">
                        <a:spcAft>
                          <a:spcPts val="0"/>
                        </a:spcAft>
                      </a:pPr>
                      <a:r>
                        <a:rPr lang="en-US" sz="1100" kern="0">
                          <a:effectLst/>
                          <a:latin typeface="Arial" panose="020B0604020202020204" pitchFamily="34" charset="0"/>
                          <a:cs typeface="Arial" panose="020B0604020202020204" pitchFamily="34" charset="0"/>
                        </a:rPr>
                        <a:t>75</a:t>
                      </a:r>
                      <a:endParaRPr lang="zh-CN" sz="1100" kern="100">
                        <a:effectLst/>
                        <a:latin typeface="Arial" panose="020B0604020202020204" pitchFamily="34" charset="0"/>
                        <a:ea typeface="等线" panose="02010600030101010101" pitchFamily="2" charset="-122"/>
                        <a:cs typeface="Arial" panose="020B0604020202020204" pitchFamily="34" charset="0"/>
                      </a:endParaRPr>
                    </a:p>
                  </a:txBody>
                  <a:tcPr marL="66592" marR="66592" marT="47566" marB="47566" anchor="ctr"/>
                </a:tc>
                <a:extLst>
                  <a:ext uri="{0D108BD9-81ED-4DB2-BD59-A6C34878D82A}">
                    <a16:rowId xmlns:a16="http://schemas.microsoft.com/office/drawing/2014/main" val="10004"/>
                  </a:ext>
                </a:extLst>
              </a:tr>
              <a:tr h="312218">
                <a:tc>
                  <a:txBody>
                    <a:bodyPr/>
                    <a:lstStyle/>
                    <a:p>
                      <a:pPr algn="l">
                        <a:spcAft>
                          <a:spcPts val="0"/>
                        </a:spcAft>
                      </a:pPr>
                      <a:r>
                        <a:rPr lang="en-US" sz="1100" kern="0">
                          <a:effectLst/>
                          <a:latin typeface="Arial" panose="020B0604020202020204" pitchFamily="34" charset="0"/>
                          <a:cs typeface="Arial" panose="020B0604020202020204" pitchFamily="34" charset="0"/>
                        </a:rPr>
                        <a:t>YOLOv5s</a:t>
                      </a:r>
                      <a:endParaRPr lang="zh-CN" sz="1100" kern="100">
                        <a:effectLst/>
                        <a:latin typeface="Arial" panose="020B0604020202020204" pitchFamily="34" charset="0"/>
                        <a:ea typeface="等线" panose="02010600030101010101" pitchFamily="2" charset="-122"/>
                        <a:cs typeface="Arial" panose="020B0604020202020204" pitchFamily="34" charset="0"/>
                      </a:endParaRPr>
                    </a:p>
                  </a:txBody>
                  <a:tcPr marL="66592" marR="66592" marT="47566" marB="47566" anchor="ctr"/>
                </a:tc>
                <a:tc>
                  <a:txBody>
                    <a:bodyPr/>
                    <a:lstStyle/>
                    <a:p>
                      <a:pPr algn="ctr">
                        <a:spcAft>
                          <a:spcPts val="0"/>
                        </a:spcAft>
                      </a:pPr>
                      <a:r>
                        <a:rPr lang="en-US" sz="1100" kern="0">
                          <a:effectLst/>
                          <a:latin typeface="Arial" panose="020B0604020202020204" pitchFamily="34" charset="0"/>
                          <a:cs typeface="Arial" panose="020B0604020202020204" pitchFamily="34" charset="0"/>
                        </a:rPr>
                        <a:t>9.1</a:t>
                      </a:r>
                      <a:endParaRPr lang="zh-CN" sz="1100" kern="100">
                        <a:effectLst/>
                        <a:latin typeface="Arial" panose="020B0604020202020204" pitchFamily="34" charset="0"/>
                        <a:ea typeface="等线" panose="02010600030101010101" pitchFamily="2" charset="-122"/>
                        <a:cs typeface="Arial" panose="020B0604020202020204" pitchFamily="34" charset="0"/>
                      </a:endParaRPr>
                    </a:p>
                  </a:txBody>
                  <a:tcPr marL="66592" marR="66592" marT="47566" marB="47566" anchor="ctr"/>
                </a:tc>
                <a:tc>
                  <a:txBody>
                    <a:bodyPr/>
                    <a:lstStyle/>
                    <a:p>
                      <a:pPr algn="ctr">
                        <a:spcAft>
                          <a:spcPts val="0"/>
                        </a:spcAft>
                      </a:pPr>
                      <a:r>
                        <a:rPr lang="en-US" sz="1100" kern="0">
                          <a:effectLst/>
                          <a:latin typeface="Arial" panose="020B0604020202020204" pitchFamily="34" charset="0"/>
                          <a:cs typeface="Arial" panose="020B0604020202020204" pitchFamily="34" charset="0"/>
                        </a:rPr>
                        <a:t>18.1</a:t>
                      </a:r>
                      <a:endParaRPr lang="zh-CN" sz="1100" kern="100">
                        <a:effectLst/>
                        <a:latin typeface="Arial" panose="020B0604020202020204" pitchFamily="34" charset="0"/>
                        <a:ea typeface="等线" panose="02010600030101010101" pitchFamily="2" charset="-122"/>
                        <a:cs typeface="Arial" panose="020B0604020202020204" pitchFamily="34" charset="0"/>
                      </a:endParaRPr>
                    </a:p>
                  </a:txBody>
                  <a:tcPr marL="66592" marR="66592" marT="47566" marB="47566" anchor="ctr"/>
                </a:tc>
                <a:tc>
                  <a:txBody>
                    <a:bodyPr/>
                    <a:lstStyle/>
                    <a:p>
                      <a:pPr algn="ctr">
                        <a:spcAft>
                          <a:spcPts val="0"/>
                        </a:spcAft>
                      </a:pPr>
                      <a:r>
                        <a:rPr lang="en-US" sz="1100" kern="0" dirty="0">
                          <a:effectLst/>
                          <a:latin typeface="Arial" panose="020B0604020202020204" pitchFamily="34" charset="0"/>
                          <a:cs typeface="Arial" panose="020B0604020202020204" pitchFamily="34" charset="0"/>
                        </a:rPr>
                        <a:t>24.2</a:t>
                      </a:r>
                      <a:endParaRPr lang="zh-CN" sz="1100" kern="100" dirty="0">
                        <a:effectLst/>
                        <a:latin typeface="Arial" panose="020B0604020202020204" pitchFamily="34" charset="0"/>
                        <a:ea typeface="等线" panose="02010600030101010101" pitchFamily="2" charset="-122"/>
                        <a:cs typeface="Arial" panose="020B0604020202020204" pitchFamily="34" charset="0"/>
                      </a:endParaRPr>
                    </a:p>
                  </a:txBody>
                  <a:tcPr marL="66592" marR="66592" marT="47566" marB="47566" anchor="ctr"/>
                </a:tc>
                <a:tc>
                  <a:txBody>
                    <a:bodyPr/>
                    <a:lstStyle/>
                    <a:p>
                      <a:pPr algn="ctr">
                        <a:spcAft>
                          <a:spcPts val="0"/>
                        </a:spcAft>
                      </a:pPr>
                      <a:r>
                        <a:rPr lang="en-US" sz="1100" kern="0" dirty="0">
                          <a:effectLst/>
                          <a:latin typeface="Arial" panose="020B0604020202020204" pitchFamily="34" charset="0"/>
                          <a:cs typeface="Arial" panose="020B0604020202020204" pitchFamily="34" charset="0"/>
                        </a:rPr>
                        <a:t>0.775</a:t>
                      </a:r>
                      <a:endParaRPr lang="zh-CN" sz="1100" kern="100" dirty="0">
                        <a:effectLst/>
                        <a:latin typeface="Arial" panose="020B0604020202020204" pitchFamily="34" charset="0"/>
                        <a:ea typeface="等线" panose="02010600030101010101" pitchFamily="2" charset="-122"/>
                        <a:cs typeface="Arial" panose="020B0604020202020204" pitchFamily="34" charset="0"/>
                      </a:endParaRPr>
                    </a:p>
                  </a:txBody>
                  <a:tcPr marL="66592" marR="66592" marT="47566" marB="47566" anchor="ctr"/>
                </a:tc>
                <a:tc>
                  <a:txBody>
                    <a:bodyPr/>
                    <a:lstStyle/>
                    <a:p>
                      <a:pPr algn="ctr">
                        <a:spcAft>
                          <a:spcPts val="0"/>
                        </a:spcAft>
                      </a:pPr>
                      <a:r>
                        <a:rPr lang="en-US" sz="1100" kern="0">
                          <a:effectLst/>
                          <a:latin typeface="Arial" panose="020B0604020202020204" pitchFamily="34" charset="0"/>
                          <a:cs typeface="Arial" panose="020B0604020202020204" pitchFamily="34" charset="0"/>
                        </a:rPr>
                        <a:t>76</a:t>
                      </a:r>
                      <a:endParaRPr lang="zh-CN" sz="1100" kern="100">
                        <a:effectLst/>
                        <a:latin typeface="Arial" panose="020B0604020202020204" pitchFamily="34" charset="0"/>
                        <a:ea typeface="等线" panose="02010600030101010101" pitchFamily="2" charset="-122"/>
                        <a:cs typeface="Arial" panose="020B0604020202020204" pitchFamily="34" charset="0"/>
                      </a:endParaRPr>
                    </a:p>
                  </a:txBody>
                  <a:tcPr marL="66592" marR="66592" marT="47566" marB="47566" anchor="ctr"/>
                </a:tc>
                <a:extLst>
                  <a:ext uri="{0D108BD9-81ED-4DB2-BD59-A6C34878D82A}">
                    <a16:rowId xmlns:a16="http://schemas.microsoft.com/office/drawing/2014/main" val="10005"/>
                  </a:ext>
                </a:extLst>
              </a:tr>
              <a:tr h="312218">
                <a:tc>
                  <a:txBody>
                    <a:bodyPr/>
                    <a:lstStyle/>
                    <a:p>
                      <a:pPr algn="l">
                        <a:spcAft>
                          <a:spcPts val="0"/>
                        </a:spcAft>
                      </a:pPr>
                      <a:r>
                        <a:rPr lang="en-US" sz="1100" kern="0">
                          <a:effectLst/>
                          <a:latin typeface="Arial" panose="020B0604020202020204" pitchFamily="34" charset="0"/>
                          <a:cs typeface="Arial" panose="020B0604020202020204" pitchFamily="34" charset="0"/>
                        </a:rPr>
                        <a:t>YOLOv6s</a:t>
                      </a:r>
                      <a:endParaRPr lang="zh-CN" sz="1100" kern="100">
                        <a:effectLst/>
                        <a:latin typeface="Arial" panose="020B0604020202020204" pitchFamily="34" charset="0"/>
                        <a:ea typeface="等线" panose="02010600030101010101" pitchFamily="2" charset="-122"/>
                        <a:cs typeface="Arial" panose="020B0604020202020204" pitchFamily="34" charset="0"/>
                      </a:endParaRPr>
                    </a:p>
                  </a:txBody>
                  <a:tcPr marL="66592" marR="66592" marT="47566" marB="47566" anchor="ctr"/>
                </a:tc>
                <a:tc>
                  <a:txBody>
                    <a:bodyPr/>
                    <a:lstStyle/>
                    <a:p>
                      <a:pPr algn="ctr">
                        <a:spcAft>
                          <a:spcPts val="0"/>
                        </a:spcAft>
                      </a:pPr>
                      <a:r>
                        <a:rPr lang="en-US" sz="1100" kern="0">
                          <a:effectLst/>
                          <a:latin typeface="Arial" panose="020B0604020202020204" pitchFamily="34" charset="0"/>
                          <a:cs typeface="Arial" panose="020B0604020202020204" pitchFamily="34" charset="0"/>
                        </a:rPr>
                        <a:t>16.4</a:t>
                      </a:r>
                      <a:endParaRPr lang="zh-CN" sz="1100" kern="100">
                        <a:effectLst/>
                        <a:latin typeface="Arial" panose="020B0604020202020204" pitchFamily="34" charset="0"/>
                        <a:ea typeface="等线" panose="02010600030101010101" pitchFamily="2" charset="-122"/>
                        <a:cs typeface="Arial" panose="020B0604020202020204" pitchFamily="34" charset="0"/>
                      </a:endParaRPr>
                    </a:p>
                  </a:txBody>
                  <a:tcPr marL="66592" marR="66592" marT="47566" marB="47566" anchor="ctr"/>
                </a:tc>
                <a:tc>
                  <a:txBody>
                    <a:bodyPr/>
                    <a:lstStyle/>
                    <a:p>
                      <a:pPr algn="ctr">
                        <a:spcAft>
                          <a:spcPts val="0"/>
                        </a:spcAft>
                      </a:pPr>
                      <a:r>
                        <a:rPr lang="en-US" sz="1100" kern="0">
                          <a:effectLst/>
                          <a:latin typeface="Arial" panose="020B0604020202020204" pitchFamily="34" charset="0"/>
                          <a:cs typeface="Arial" panose="020B0604020202020204" pitchFamily="34" charset="0"/>
                        </a:rPr>
                        <a:t>32.1</a:t>
                      </a:r>
                      <a:endParaRPr lang="zh-CN" sz="1100" kern="100">
                        <a:effectLst/>
                        <a:latin typeface="Arial" panose="020B0604020202020204" pitchFamily="34" charset="0"/>
                        <a:ea typeface="等线" panose="02010600030101010101" pitchFamily="2" charset="-122"/>
                        <a:cs typeface="Arial" panose="020B0604020202020204" pitchFamily="34" charset="0"/>
                      </a:endParaRPr>
                    </a:p>
                  </a:txBody>
                  <a:tcPr marL="66592" marR="66592" marT="47566" marB="47566" anchor="ctr"/>
                </a:tc>
                <a:tc>
                  <a:txBody>
                    <a:bodyPr/>
                    <a:lstStyle/>
                    <a:p>
                      <a:pPr algn="ctr">
                        <a:spcAft>
                          <a:spcPts val="0"/>
                        </a:spcAft>
                      </a:pPr>
                      <a:r>
                        <a:rPr lang="en-US" sz="1100" kern="0">
                          <a:effectLst/>
                          <a:latin typeface="Arial" panose="020B0604020202020204" pitchFamily="34" charset="0"/>
                          <a:cs typeface="Arial" panose="020B0604020202020204" pitchFamily="34" charset="0"/>
                        </a:rPr>
                        <a:t>44.9</a:t>
                      </a:r>
                      <a:endParaRPr lang="zh-CN" sz="1100" kern="100">
                        <a:effectLst/>
                        <a:latin typeface="Arial" panose="020B0604020202020204" pitchFamily="34" charset="0"/>
                        <a:ea typeface="等线" panose="02010600030101010101" pitchFamily="2" charset="-122"/>
                        <a:cs typeface="Arial" panose="020B0604020202020204" pitchFamily="34" charset="0"/>
                      </a:endParaRPr>
                    </a:p>
                  </a:txBody>
                  <a:tcPr marL="66592" marR="66592" marT="47566" marB="47566" anchor="ctr"/>
                </a:tc>
                <a:tc>
                  <a:txBody>
                    <a:bodyPr/>
                    <a:lstStyle/>
                    <a:p>
                      <a:pPr algn="ctr">
                        <a:spcAft>
                          <a:spcPts val="0"/>
                        </a:spcAft>
                      </a:pPr>
                      <a:r>
                        <a:rPr lang="en-US" sz="1100" kern="0" dirty="0">
                          <a:effectLst/>
                          <a:latin typeface="Arial" panose="020B0604020202020204" pitchFamily="34" charset="0"/>
                          <a:cs typeface="Arial" panose="020B0604020202020204" pitchFamily="34" charset="0"/>
                        </a:rPr>
                        <a:t>0.749</a:t>
                      </a:r>
                      <a:endParaRPr lang="zh-CN" sz="1100" kern="100" dirty="0">
                        <a:effectLst/>
                        <a:latin typeface="Arial" panose="020B0604020202020204" pitchFamily="34" charset="0"/>
                        <a:ea typeface="等线" panose="02010600030101010101" pitchFamily="2" charset="-122"/>
                        <a:cs typeface="Arial" panose="020B0604020202020204" pitchFamily="34" charset="0"/>
                      </a:endParaRPr>
                    </a:p>
                  </a:txBody>
                  <a:tcPr marL="66592" marR="66592" marT="47566" marB="47566" anchor="ctr"/>
                </a:tc>
                <a:tc>
                  <a:txBody>
                    <a:bodyPr/>
                    <a:lstStyle/>
                    <a:p>
                      <a:pPr algn="ctr">
                        <a:spcAft>
                          <a:spcPts val="0"/>
                        </a:spcAft>
                      </a:pPr>
                      <a:r>
                        <a:rPr lang="en-US" sz="1100" kern="0">
                          <a:effectLst/>
                          <a:latin typeface="Arial" panose="020B0604020202020204" pitchFamily="34" charset="0"/>
                          <a:cs typeface="Arial" panose="020B0604020202020204" pitchFamily="34" charset="0"/>
                        </a:rPr>
                        <a:t>75</a:t>
                      </a:r>
                      <a:endParaRPr lang="zh-CN" sz="1100" kern="100">
                        <a:effectLst/>
                        <a:latin typeface="Arial" panose="020B0604020202020204" pitchFamily="34" charset="0"/>
                        <a:ea typeface="等线" panose="02010600030101010101" pitchFamily="2" charset="-122"/>
                        <a:cs typeface="Arial" panose="020B0604020202020204" pitchFamily="34" charset="0"/>
                      </a:endParaRPr>
                    </a:p>
                  </a:txBody>
                  <a:tcPr marL="66592" marR="66592" marT="47566" marB="47566" anchor="ctr"/>
                </a:tc>
                <a:extLst>
                  <a:ext uri="{0D108BD9-81ED-4DB2-BD59-A6C34878D82A}">
                    <a16:rowId xmlns:a16="http://schemas.microsoft.com/office/drawing/2014/main" val="10006"/>
                  </a:ext>
                </a:extLst>
              </a:tr>
              <a:tr h="312218">
                <a:tc>
                  <a:txBody>
                    <a:bodyPr/>
                    <a:lstStyle/>
                    <a:p>
                      <a:pPr algn="l">
                        <a:spcAft>
                          <a:spcPts val="0"/>
                        </a:spcAft>
                      </a:pPr>
                      <a:r>
                        <a:rPr lang="en-US" sz="1100" kern="0">
                          <a:effectLst/>
                          <a:latin typeface="Arial" panose="020B0604020202020204" pitchFamily="34" charset="0"/>
                          <a:cs typeface="Arial" panose="020B0604020202020204" pitchFamily="34" charset="0"/>
                        </a:rPr>
                        <a:t>YOLOv8n</a:t>
                      </a:r>
                      <a:endParaRPr lang="zh-CN" sz="1100" kern="100">
                        <a:effectLst/>
                        <a:latin typeface="Arial" panose="020B0604020202020204" pitchFamily="34" charset="0"/>
                        <a:ea typeface="等线" panose="02010600030101010101" pitchFamily="2" charset="-122"/>
                        <a:cs typeface="Arial" panose="020B0604020202020204" pitchFamily="34" charset="0"/>
                      </a:endParaRPr>
                    </a:p>
                  </a:txBody>
                  <a:tcPr marL="66592" marR="66592" marT="47566" marB="47566" anchor="ctr"/>
                </a:tc>
                <a:tc>
                  <a:txBody>
                    <a:bodyPr/>
                    <a:lstStyle/>
                    <a:p>
                      <a:pPr algn="ctr">
                        <a:spcAft>
                          <a:spcPts val="0"/>
                        </a:spcAft>
                      </a:pPr>
                      <a:r>
                        <a:rPr lang="en-US" sz="1100" kern="0">
                          <a:effectLst/>
                          <a:latin typeface="Arial" panose="020B0604020202020204" pitchFamily="34" charset="0"/>
                          <a:cs typeface="Arial" panose="020B0604020202020204" pitchFamily="34" charset="0"/>
                        </a:rPr>
                        <a:t>3.2</a:t>
                      </a:r>
                      <a:endParaRPr lang="zh-CN" sz="1100" kern="100">
                        <a:effectLst/>
                        <a:latin typeface="Arial" panose="020B0604020202020204" pitchFamily="34" charset="0"/>
                        <a:ea typeface="等线" panose="02010600030101010101" pitchFamily="2" charset="-122"/>
                        <a:cs typeface="Arial" panose="020B0604020202020204" pitchFamily="34" charset="0"/>
                      </a:endParaRPr>
                    </a:p>
                  </a:txBody>
                  <a:tcPr marL="66592" marR="66592" marT="47566" marB="47566" anchor="ctr"/>
                </a:tc>
                <a:tc>
                  <a:txBody>
                    <a:bodyPr/>
                    <a:lstStyle/>
                    <a:p>
                      <a:pPr algn="ctr">
                        <a:spcAft>
                          <a:spcPts val="0"/>
                        </a:spcAft>
                      </a:pPr>
                      <a:r>
                        <a:rPr lang="en-US" sz="1100" kern="0">
                          <a:effectLst/>
                          <a:latin typeface="Arial" panose="020B0604020202020204" pitchFamily="34" charset="0"/>
                          <a:cs typeface="Arial" panose="020B0604020202020204" pitchFamily="34" charset="0"/>
                        </a:rPr>
                        <a:t>6.1</a:t>
                      </a:r>
                      <a:endParaRPr lang="zh-CN" sz="1100" kern="100">
                        <a:effectLst/>
                        <a:latin typeface="Arial" panose="020B0604020202020204" pitchFamily="34" charset="0"/>
                        <a:ea typeface="等线" panose="02010600030101010101" pitchFamily="2" charset="-122"/>
                        <a:cs typeface="Arial" panose="020B0604020202020204" pitchFamily="34" charset="0"/>
                      </a:endParaRPr>
                    </a:p>
                  </a:txBody>
                  <a:tcPr marL="66592" marR="66592" marT="47566" marB="47566" anchor="ctr"/>
                </a:tc>
                <a:tc>
                  <a:txBody>
                    <a:bodyPr/>
                    <a:lstStyle/>
                    <a:p>
                      <a:pPr algn="ctr">
                        <a:spcAft>
                          <a:spcPts val="0"/>
                        </a:spcAft>
                      </a:pPr>
                      <a:r>
                        <a:rPr lang="en-US" sz="1100" kern="0">
                          <a:effectLst/>
                          <a:latin typeface="Arial" panose="020B0604020202020204" pitchFamily="34" charset="0"/>
                          <a:cs typeface="Arial" panose="020B0604020202020204" pitchFamily="34" charset="0"/>
                        </a:rPr>
                        <a:t>8.9</a:t>
                      </a:r>
                      <a:endParaRPr lang="zh-CN" sz="1100" kern="100">
                        <a:effectLst/>
                        <a:latin typeface="Arial" panose="020B0604020202020204" pitchFamily="34" charset="0"/>
                        <a:ea typeface="等线" panose="02010600030101010101" pitchFamily="2" charset="-122"/>
                        <a:cs typeface="Arial" panose="020B0604020202020204" pitchFamily="34" charset="0"/>
                      </a:endParaRPr>
                    </a:p>
                  </a:txBody>
                  <a:tcPr marL="66592" marR="66592" marT="47566" marB="47566" anchor="ctr"/>
                </a:tc>
                <a:tc>
                  <a:txBody>
                    <a:bodyPr/>
                    <a:lstStyle/>
                    <a:p>
                      <a:pPr algn="ctr">
                        <a:spcAft>
                          <a:spcPts val="0"/>
                        </a:spcAft>
                      </a:pPr>
                      <a:r>
                        <a:rPr lang="en-US" sz="1100" kern="0" dirty="0">
                          <a:effectLst/>
                          <a:latin typeface="Arial" panose="020B0604020202020204" pitchFamily="34" charset="0"/>
                          <a:cs typeface="Arial" panose="020B0604020202020204" pitchFamily="34" charset="0"/>
                        </a:rPr>
                        <a:t>0.786</a:t>
                      </a:r>
                      <a:endParaRPr lang="zh-CN" sz="1100" kern="100" dirty="0">
                        <a:effectLst/>
                        <a:latin typeface="Arial" panose="020B0604020202020204" pitchFamily="34" charset="0"/>
                        <a:ea typeface="等线" panose="02010600030101010101" pitchFamily="2" charset="-122"/>
                        <a:cs typeface="Arial" panose="020B0604020202020204" pitchFamily="34" charset="0"/>
                      </a:endParaRPr>
                    </a:p>
                  </a:txBody>
                  <a:tcPr marL="66592" marR="66592" marT="47566" marB="47566" anchor="ctr"/>
                </a:tc>
                <a:tc>
                  <a:txBody>
                    <a:bodyPr/>
                    <a:lstStyle/>
                    <a:p>
                      <a:pPr algn="ctr">
                        <a:spcAft>
                          <a:spcPts val="0"/>
                        </a:spcAft>
                      </a:pPr>
                      <a:r>
                        <a:rPr lang="en-US" sz="1100" kern="0">
                          <a:effectLst/>
                          <a:latin typeface="Arial" panose="020B0604020202020204" pitchFamily="34" charset="0"/>
                          <a:cs typeface="Arial" panose="020B0604020202020204" pitchFamily="34" charset="0"/>
                        </a:rPr>
                        <a:t>77</a:t>
                      </a:r>
                      <a:endParaRPr lang="zh-CN" sz="1100" kern="100">
                        <a:effectLst/>
                        <a:latin typeface="Arial" panose="020B0604020202020204" pitchFamily="34" charset="0"/>
                        <a:ea typeface="等线" panose="02010600030101010101" pitchFamily="2" charset="-122"/>
                        <a:cs typeface="Arial" panose="020B0604020202020204" pitchFamily="34" charset="0"/>
                      </a:endParaRPr>
                    </a:p>
                  </a:txBody>
                  <a:tcPr marL="66592" marR="66592" marT="47566" marB="47566" anchor="ctr"/>
                </a:tc>
                <a:extLst>
                  <a:ext uri="{0D108BD9-81ED-4DB2-BD59-A6C34878D82A}">
                    <a16:rowId xmlns:a16="http://schemas.microsoft.com/office/drawing/2014/main" val="10007"/>
                  </a:ext>
                </a:extLst>
              </a:tr>
              <a:tr h="312218">
                <a:tc>
                  <a:txBody>
                    <a:bodyPr/>
                    <a:lstStyle/>
                    <a:p>
                      <a:pPr algn="l">
                        <a:spcAft>
                          <a:spcPts val="0"/>
                        </a:spcAft>
                      </a:pPr>
                      <a:r>
                        <a:rPr lang="en-US" sz="1100" kern="0">
                          <a:effectLst/>
                          <a:latin typeface="Arial" panose="020B0604020202020204" pitchFamily="34" charset="0"/>
                          <a:cs typeface="Arial" panose="020B0604020202020204" pitchFamily="34" charset="0"/>
                        </a:rPr>
                        <a:t>YOLOv8s</a:t>
                      </a:r>
                      <a:endParaRPr lang="zh-CN" sz="1100" kern="100">
                        <a:effectLst/>
                        <a:latin typeface="Arial" panose="020B0604020202020204" pitchFamily="34" charset="0"/>
                        <a:ea typeface="等线" panose="02010600030101010101" pitchFamily="2" charset="-122"/>
                        <a:cs typeface="Arial" panose="020B0604020202020204" pitchFamily="34" charset="0"/>
                      </a:endParaRPr>
                    </a:p>
                  </a:txBody>
                  <a:tcPr marL="66592" marR="66592" marT="47566" marB="47566" anchor="ctr"/>
                </a:tc>
                <a:tc>
                  <a:txBody>
                    <a:bodyPr/>
                    <a:lstStyle/>
                    <a:p>
                      <a:pPr algn="ctr">
                        <a:spcAft>
                          <a:spcPts val="0"/>
                        </a:spcAft>
                      </a:pPr>
                      <a:r>
                        <a:rPr lang="en-US" sz="1100" kern="0">
                          <a:effectLst/>
                          <a:latin typeface="Arial" panose="020B0604020202020204" pitchFamily="34" charset="0"/>
                          <a:cs typeface="Arial" panose="020B0604020202020204" pitchFamily="34" charset="0"/>
                        </a:rPr>
                        <a:t>11.2</a:t>
                      </a:r>
                      <a:endParaRPr lang="zh-CN" sz="1100" kern="100">
                        <a:effectLst/>
                        <a:latin typeface="Arial" panose="020B0604020202020204" pitchFamily="34" charset="0"/>
                        <a:ea typeface="等线" panose="02010600030101010101" pitchFamily="2" charset="-122"/>
                        <a:cs typeface="Arial" panose="020B0604020202020204" pitchFamily="34" charset="0"/>
                      </a:endParaRPr>
                    </a:p>
                  </a:txBody>
                  <a:tcPr marL="66592" marR="66592" marT="47566" marB="47566" anchor="ctr"/>
                </a:tc>
                <a:tc>
                  <a:txBody>
                    <a:bodyPr/>
                    <a:lstStyle/>
                    <a:p>
                      <a:pPr algn="ctr">
                        <a:spcAft>
                          <a:spcPts val="0"/>
                        </a:spcAft>
                      </a:pPr>
                      <a:r>
                        <a:rPr lang="en-US" sz="1100" kern="0">
                          <a:effectLst/>
                          <a:latin typeface="Arial" panose="020B0604020202020204" pitchFamily="34" charset="0"/>
                          <a:cs typeface="Arial" panose="020B0604020202020204" pitchFamily="34" charset="0"/>
                        </a:rPr>
                        <a:t>22.0</a:t>
                      </a:r>
                      <a:endParaRPr lang="zh-CN" sz="1100" kern="100">
                        <a:effectLst/>
                        <a:latin typeface="Arial" panose="020B0604020202020204" pitchFamily="34" charset="0"/>
                        <a:ea typeface="等线" panose="02010600030101010101" pitchFamily="2" charset="-122"/>
                        <a:cs typeface="Arial" panose="020B0604020202020204" pitchFamily="34" charset="0"/>
                      </a:endParaRPr>
                    </a:p>
                  </a:txBody>
                  <a:tcPr marL="66592" marR="66592" marT="47566" marB="47566" anchor="ctr"/>
                </a:tc>
                <a:tc>
                  <a:txBody>
                    <a:bodyPr/>
                    <a:lstStyle/>
                    <a:p>
                      <a:pPr algn="ctr">
                        <a:spcAft>
                          <a:spcPts val="0"/>
                        </a:spcAft>
                      </a:pPr>
                      <a:r>
                        <a:rPr lang="en-US" sz="1100" kern="0">
                          <a:effectLst/>
                          <a:latin typeface="Arial" panose="020B0604020202020204" pitchFamily="34" charset="0"/>
                          <a:cs typeface="Arial" panose="020B0604020202020204" pitchFamily="34" charset="0"/>
                        </a:rPr>
                        <a:t>28.8</a:t>
                      </a:r>
                      <a:endParaRPr lang="zh-CN" sz="1100" kern="100">
                        <a:effectLst/>
                        <a:latin typeface="Arial" panose="020B0604020202020204" pitchFamily="34" charset="0"/>
                        <a:ea typeface="等线" panose="02010600030101010101" pitchFamily="2" charset="-122"/>
                        <a:cs typeface="Arial" panose="020B0604020202020204" pitchFamily="34" charset="0"/>
                      </a:endParaRPr>
                    </a:p>
                  </a:txBody>
                  <a:tcPr marL="66592" marR="66592" marT="47566" marB="47566" anchor="ctr"/>
                </a:tc>
                <a:tc>
                  <a:txBody>
                    <a:bodyPr/>
                    <a:lstStyle/>
                    <a:p>
                      <a:pPr algn="ctr">
                        <a:spcAft>
                          <a:spcPts val="0"/>
                        </a:spcAft>
                      </a:pPr>
                      <a:r>
                        <a:rPr lang="en-US" sz="1100" kern="0" dirty="0">
                          <a:effectLst/>
                          <a:latin typeface="Arial" panose="020B0604020202020204" pitchFamily="34" charset="0"/>
                          <a:cs typeface="Arial" panose="020B0604020202020204" pitchFamily="34" charset="0"/>
                        </a:rPr>
                        <a:t>0.768</a:t>
                      </a:r>
                      <a:endParaRPr lang="zh-CN" sz="1100" kern="100" dirty="0">
                        <a:effectLst/>
                        <a:latin typeface="Arial" panose="020B0604020202020204" pitchFamily="34" charset="0"/>
                        <a:ea typeface="等线" panose="02010600030101010101" pitchFamily="2" charset="-122"/>
                        <a:cs typeface="Arial" panose="020B0604020202020204" pitchFamily="34" charset="0"/>
                      </a:endParaRPr>
                    </a:p>
                  </a:txBody>
                  <a:tcPr marL="66592" marR="66592" marT="47566" marB="47566" anchor="ctr"/>
                </a:tc>
                <a:tc>
                  <a:txBody>
                    <a:bodyPr/>
                    <a:lstStyle/>
                    <a:p>
                      <a:pPr algn="ctr">
                        <a:spcAft>
                          <a:spcPts val="0"/>
                        </a:spcAft>
                      </a:pPr>
                      <a:r>
                        <a:rPr lang="en-US" sz="1100" kern="0">
                          <a:effectLst/>
                          <a:latin typeface="Arial" panose="020B0604020202020204" pitchFamily="34" charset="0"/>
                          <a:cs typeface="Arial" panose="020B0604020202020204" pitchFamily="34" charset="0"/>
                        </a:rPr>
                        <a:t>77</a:t>
                      </a:r>
                      <a:endParaRPr lang="zh-CN" sz="1100" kern="100">
                        <a:effectLst/>
                        <a:latin typeface="Arial" panose="020B0604020202020204" pitchFamily="34" charset="0"/>
                        <a:ea typeface="等线" panose="02010600030101010101" pitchFamily="2" charset="-122"/>
                        <a:cs typeface="Arial" panose="020B0604020202020204" pitchFamily="34" charset="0"/>
                      </a:endParaRPr>
                    </a:p>
                  </a:txBody>
                  <a:tcPr marL="66592" marR="66592" marT="47566" marB="47566" anchor="ctr"/>
                </a:tc>
                <a:extLst>
                  <a:ext uri="{0D108BD9-81ED-4DB2-BD59-A6C34878D82A}">
                    <a16:rowId xmlns:a16="http://schemas.microsoft.com/office/drawing/2014/main" val="10008"/>
                  </a:ext>
                </a:extLst>
              </a:tr>
              <a:tr h="312218">
                <a:tc>
                  <a:txBody>
                    <a:bodyPr/>
                    <a:lstStyle/>
                    <a:p>
                      <a:pPr algn="l">
                        <a:spcAft>
                          <a:spcPts val="0"/>
                        </a:spcAft>
                      </a:pPr>
                      <a:r>
                        <a:rPr lang="en-US" sz="1100" kern="0">
                          <a:effectLst/>
                          <a:latin typeface="Arial" panose="020B0604020202020204" pitchFamily="34" charset="0"/>
                          <a:cs typeface="Arial" panose="020B0604020202020204" pitchFamily="34" charset="0"/>
                        </a:rPr>
                        <a:t>YOLOv9s</a:t>
                      </a:r>
                      <a:endParaRPr lang="zh-CN" sz="1100" kern="100">
                        <a:effectLst/>
                        <a:latin typeface="Arial" panose="020B0604020202020204" pitchFamily="34" charset="0"/>
                        <a:ea typeface="等线" panose="02010600030101010101" pitchFamily="2" charset="-122"/>
                        <a:cs typeface="Arial" panose="020B0604020202020204" pitchFamily="34" charset="0"/>
                      </a:endParaRPr>
                    </a:p>
                  </a:txBody>
                  <a:tcPr marL="66592" marR="66592" marT="47566" marB="47566" anchor="ctr"/>
                </a:tc>
                <a:tc>
                  <a:txBody>
                    <a:bodyPr/>
                    <a:lstStyle/>
                    <a:p>
                      <a:pPr algn="ctr">
                        <a:spcAft>
                          <a:spcPts val="0"/>
                        </a:spcAft>
                      </a:pPr>
                      <a:r>
                        <a:rPr lang="en-US" sz="1100" kern="0">
                          <a:effectLst/>
                          <a:latin typeface="Arial" panose="020B0604020202020204" pitchFamily="34" charset="0"/>
                          <a:cs typeface="Arial" panose="020B0604020202020204" pitchFamily="34" charset="0"/>
                        </a:rPr>
                        <a:t>7.3</a:t>
                      </a:r>
                      <a:endParaRPr lang="zh-CN" sz="1100" kern="100">
                        <a:effectLst/>
                        <a:latin typeface="Arial" panose="020B0604020202020204" pitchFamily="34" charset="0"/>
                        <a:ea typeface="等线" panose="02010600030101010101" pitchFamily="2" charset="-122"/>
                        <a:cs typeface="Arial" panose="020B0604020202020204" pitchFamily="34" charset="0"/>
                      </a:endParaRPr>
                    </a:p>
                  </a:txBody>
                  <a:tcPr marL="66592" marR="66592" marT="47566" marB="47566" anchor="ctr"/>
                </a:tc>
                <a:tc>
                  <a:txBody>
                    <a:bodyPr/>
                    <a:lstStyle/>
                    <a:p>
                      <a:pPr algn="ctr">
                        <a:spcAft>
                          <a:spcPts val="0"/>
                        </a:spcAft>
                      </a:pPr>
                      <a:r>
                        <a:rPr lang="en-US" sz="1100" kern="0">
                          <a:effectLst/>
                          <a:latin typeface="Arial" panose="020B0604020202020204" pitchFamily="34" charset="0"/>
                          <a:cs typeface="Arial" panose="020B0604020202020204" pitchFamily="34" charset="0"/>
                        </a:rPr>
                        <a:t>15.0</a:t>
                      </a:r>
                      <a:endParaRPr lang="zh-CN" sz="1100" kern="100">
                        <a:effectLst/>
                        <a:latin typeface="Arial" panose="020B0604020202020204" pitchFamily="34" charset="0"/>
                        <a:ea typeface="等线" panose="02010600030101010101" pitchFamily="2" charset="-122"/>
                        <a:cs typeface="Arial" panose="020B0604020202020204" pitchFamily="34" charset="0"/>
                      </a:endParaRPr>
                    </a:p>
                  </a:txBody>
                  <a:tcPr marL="66592" marR="66592" marT="47566" marB="47566" anchor="ctr"/>
                </a:tc>
                <a:tc>
                  <a:txBody>
                    <a:bodyPr/>
                    <a:lstStyle/>
                    <a:p>
                      <a:pPr algn="ctr">
                        <a:spcAft>
                          <a:spcPts val="0"/>
                        </a:spcAft>
                      </a:pPr>
                      <a:r>
                        <a:rPr lang="en-US" sz="1100" kern="0">
                          <a:effectLst/>
                          <a:latin typeface="Arial" panose="020B0604020202020204" pitchFamily="34" charset="0"/>
                          <a:cs typeface="Arial" panose="020B0604020202020204" pitchFamily="34" charset="0"/>
                        </a:rPr>
                        <a:t>27.6</a:t>
                      </a:r>
                      <a:endParaRPr lang="zh-CN" sz="1100" kern="100">
                        <a:effectLst/>
                        <a:latin typeface="Arial" panose="020B0604020202020204" pitchFamily="34" charset="0"/>
                        <a:ea typeface="等线" panose="02010600030101010101" pitchFamily="2" charset="-122"/>
                        <a:cs typeface="Arial" panose="020B0604020202020204" pitchFamily="34" charset="0"/>
                      </a:endParaRPr>
                    </a:p>
                  </a:txBody>
                  <a:tcPr marL="66592" marR="66592" marT="47566" marB="47566" anchor="ctr"/>
                </a:tc>
                <a:tc>
                  <a:txBody>
                    <a:bodyPr/>
                    <a:lstStyle/>
                    <a:p>
                      <a:pPr algn="ctr">
                        <a:spcAft>
                          <a:spcPts val="0"/>
                        </a:spcAft>
                      </a:pPr>
                      <a:r>
                        <a:rPr lang="en-US" sz="1100" kern="0" dirty="0">
                          <a:effectLst/>
                          <a:latin typeface="Arial" panose="020B0604020202020204" pitchFamily="34" charset="0"/>
                          <a:cs typeface="Arial" panose="020B0604020202020204" pitchFamily="34" charset="0"/>
                        </a:rPr>
                        <a:t>0.777</a:t>
                      </a:r>
                      <a:endParaRPr lang="zh-CN" sz="1100" kern="100" dirty="0">
                        <a:effectLst/>
                        <a:latin typeface="Arial" panose="020B0604020202020204" pitchFamily="34" charset="0"/>
                        <a:ea typeface="等线" panose="02010600030101010101" pitchFamily="2" charset="-122"/>
                        <a:cs typeface="Arial" panose="020B0604020202020204" pitchFamily="34" charset="0"/>
                      </a:endParaRPr>
                    </a:p>
                  </a:txBody>
                  <a:tcPr marL="66592" marR="66592" marT="47566" marB="47566" anchor="ctr"/>
                </a:tc>
                <a:tc>
                  <a:txBody>
                    <a:bodyPr/>
                    <a:lstStyle/>
                    <a:p>
                      <a:pPr algn="ctr">
                        <a:spcAft>
                          <a:spcPts val="0"/>
                        </a:spcAft>
                      </a:pPr>
                      <a:r>
                        <a:rPr lang="en-US" sz="1100" kern="0">
                          <a:effectLst/>
                          <a:latin typeface="Arial" panose="020B0604020202020204" pitchFamily="34" charset="0"/>
                          <a:cs typeface="Arial" panose="020B0604020202020204" pitchFamily="34" charset="0"/>
                        </a:rPr>
                        <a:t>78</a:t>
                      </a:r>
                      <a:endParaRPr lang="zh-CN" sz="1100" kern="100">
                        <a:effectLst/>
                        <a:latin typeface="Arial" panose="020B0604020202020204" pitchFamily="34" charset="0"/>
                        <a:ea typeface="等线" panose="02010600030101010101" pitchFamily="2" charset="-122"/>
                        <a:cs typeface="Arial" panose="020B0604020202020204" pitchFamily="34" charset="0"/>
                      </a:endParaRPr>
                    </a:p>
                  </a:txBody>
                  <a:tcPr marL="66592" marR="66592" marT="47566" marB="47566" anchor="ctr"/>
                </a:tc>
                <a:extLst>
                  <a:ext uri="{0D108BD9-81ED-4DB2-BD59-A6C34878D82A}">
                    <a16:rowId xmlns:a16="http://schemas.microsoft.com/office/drawing/2014/main" val="10009"/>
                  </a:ext>
                </a:extLst>
              </a:tr>
              <a:tr h="496115">
                <a:tc>
                  <a:txBody>
                    <a:bodyPr/>
                    <a:lstStyle/>
                    <a:p>
                      <a:pPr algn="l">
                        <a:spcAft>
                          <a:spcPts val="0"/>
                        </a:spcAft>
                      </a:pPr>
                      <a:r>
                        <a:rPr lang="en-US" sz="1100" kern="0">
                          <a:effectLst/>
                          <a:latin typeface="Arial" panose="020B0604020202020204" pitchFamily="34" charset="0"/>
                          <a:cs typeface="Arial" panose="020B0604020202020204" pitchFamily="34" charset="0"/>
                        </a:rPr>
                        <a:t>YOLOv10n</a:t>
                      </a:r>
                      <a:endParaRPr lang="zh-CN" sz="1100" kern="100">
                        <a:effectLst/>
                        <a:latin typeface="Arial" panose="020B0604020202020204" pitchFamily="34" charset="0"/>
                        <a:ea typeface="等线" panose="02010600030101010101" pitchFamily="2" charset="-122"/>
                        <a:cs typeface="Arial" panose="020B0604020202020204" pitchFamily="34" charset="0"/>
                      </a:endParaRPr>
                    </a:p>
                  </a:txBody>
                  <a:tcPr marL="66592" marR="66592" marT="47566" marB="47566" anchor="ctr"/>
                </a:tc>
                <a:tc>
                  <a:txBody>
                    <a:bodyPr/>
                    <a:lstStyle/>
                    <a:p>
                      <a:pPr algn="ctr">
                        <a:spcAft>
                          <a:spcPts val="0"/>
                        </a:spcAft>
                      </a:pPr>
                      <a:r>
                        <a:rPr lang="en-US" sz="1100" kern="0">
                          <a:effectLst/>
                          <a:latin typeface="Arial" panose="020B0604020202020204" pitchFamily="34" charset="0"/>
                          <a:cs typeface="Arial" panose="020B0604020202020204" pitchFamily="34" charset="0"/>
                        </a:rPr>
                        <a:t>2.8</a:t>
                      </a:r>
                      <a:endParaRPr lang="zh-CN" sz="1100" kern="100">
                        <a:effectLst/>
                        <a:latin typeface="Arial" panose="020B0604020202020204" pitchFamily="34" charset="0"/>
                        <a:ea typeface="等线" panose="02010600030101010101" pitchFamily="2" charset="-122"/>
                        <a:cs typeface="Arial" panose="020B0604020202020204" pitchFamily="34" charset="0"/>
                      </a:endParaRPr>
                    </a:p>
                  </a:txBody>
                  <a:tcPr marL="66592" marR="66592" marT="47566" marB="47566" anchor="ctr"/>
                </a:tc>
                <a:tc>
                  <a:txBody>
                    <a:bodyPr/>
                    <a:lstStyle/>
                    <a:p>
                      <a:pPr algn="ctr">
                        <a:spcAft>
                          <a:spcPts val="0"/>
                        </a:spcAft>
                      </a:pPr>
                      <a:r>
                        <a:rPr lang="en-US" sz="1100" kern="0">
                          <a:effectLst/>
                          <a:latin typeface="Arial" panose="020B0604020202020204" pitchFamily="34" charset="0"/>
                          <a:cs typeface="Arial" panose="020B0604020202020204" pitchFamily="34" charset="0"/>
                        </a:rPr>
                        <a:t>5.7</a:t>
                      </a:r>
                      <a:endParaRPr lang="zh-CN" sz="1100" kern="100">
                        <a:effectLst/>
                        <a:latin typeface="Arial" panose="020B0604020202020204" pitchFamily="34" charset="0"/>
                        <a:ea typeface="等线" panose="02010600030101010101" pitchFamily="2" charset="-122"/>
                        <a:cs typeface="Arial" panose="020B0604020202020204" pitchFamily="34" charset="0"/>
                      </a:endParaRPr>
                    </a:p>
                  </a:txBody>
                  <a:tcPr marL="66592" marR="66592" marT="47566" marB="47566" anchor="ctr"/>
                </a:tc>
                <a:tc>
                  <a:txBody>
                    <a:bodyPr/>
                    <a:lstStyle/>
                    <a:p>
                      <a:pPr algn="ctr">
                        <a:spcAft>
                          <a:spcPts val="0"/>
                        </a:spcAft>
                      </a:pPr>
                      <a:r>
                        <a:rPr lang="en-US" sz="1100" kern="0">
                          <a:effectLst/>
                          <a:latin typeface="Arial" panose="020B0604020202020204" pitchFamily="34" charset="0"/>
                          <a:cs typeface="Arial" panose="020B0604020202020204" pitchFamily="34" charset="0"/>
                        </a:rPr>
                        <a:t>8.7</a:t>
                      </a:r>
                      <a:endParaRPr lang="zh-CN" sz="1100" kern="100">
                        <a:effectLst/>
                        <a:latin typeface="Arial" panose="020B0604020202020204" pitchFamily="34" charset="0"/>
                        <a:ea typeface="等线" panose="02010600030101010101" pitchFamily="2" charset="-122"/>
                        <a:cs typeface="Arial" panose="020B0604020202020204" pitchFamily="34" charset="0"/>
                      </a:endParaRPr>
                    </a:p>
                  </a:txBody>
                  <a:tcPr marL="66592" marR="66592" marT="47566" marB="47566" anchor="ctr"/>
                </a:tc>
                <a:tc>
                  <a:txBody>
                    <a:bodyPr/>
                    <a:lstStyle/>
                    <a:p>
                      <a:pPr algn="ctr">
                        <a:spcAft>
                          <a:spcPts val="0"/>
                        </a:spcAft>
                      </a:pPr>
                      <a:r>
                        <a:rPr lang="en-US" sz="1100" kern="0" dirty="0">
                          <a:effectLst/>
                          <a:latin typeface="Arial" panose="020B0604020202020204" pitchFamily="34" charset="0"/>
                          <a:cs typeface="Arial" panose="020B0604020202020204" pitchFamily="34" charset="0"/>
                        </a:rPr>
                        <a:t>0.743</a:t>
                      </a:r>
                      <a:endParaRPr lang="zh-CN" sz="1100" kern="100" dirty="0">
                        <a:effectLst/>
                        <a:latin typeface="Arial" panose="020B0604020202020204" pitchFamily="34" charset="0"/>
                        <a:ea typeface="等线" panose="02010600030101010101" pitchFamily="2" charset="-122"/>
                        <a:cs typeface="Arial" panose="020B0604020202020204" pitchFamily="34" charset="0"/>
                      </a:endParaRPr>
                    </a:p>
                  </a:txBody>
                  <a:tcPr marL="66592" marR="66592" marT="47566" marB="47566" anchor="ctr"/>
                </a:tc>
                <a:tc>
                  <a:txBody>
                    <a:bodyPr/>
                    <a:lstStyle/>
                    <a:p>
                      <a:pPr algn="ctr">
                        <a:spcAft>
                          <a:spcPts val="0"/>
                        </a:spcAft>
                      </a:pPr>
                      <a:r>
                        <a:rPr lang="en-US" sz="1100" kern="0" dirty="0">
                          <a:effectLst/>
                          <a:latin typeface="Arial" panose="020B0604020202020204" pitchFamily="34" charset="0"/>
                          <a:cs typeface="Arial" panose="020B0604020202020204" pitchFamily="34" charset="0"/>
                        </a:rPr>
                        <a:t>73</a:t>
                      </a:r>
                      <a:endParaRPr lang="zh-CN" sz="1100" kern="100" dirty="0">
                        <a:effectLst/>
                        <a:latin typeface="Arial" panose="020B0604020202020204" pitchFamily="34" charset="0"/>
                        <a:ea typeface="等线" panose="02010600030101010101" pitchFamily="2" charset="-122"/>
                        <a:cs typeface="Arial" panose="020B0604020202020204" pitchFamily="34" charset="0"/>
                      </a:endParaRPr>
                    </a:p>
                  </a:txBody>
                  <a:tcPr marL="66592" marR="66592" marT="47566" marB="47566" anchor="ctr"/>
                </a:tc>
                <a:extLst>
                  <a:ext uri="{0D108BD9-81ED-4DB2-BD59-A6C34878D82A}">
                    <a16:rowId xmlns:a16="http://schemas.microsoft.com/office/drawing/2014/main" val="10010"/>
                  </a:ext>
                </a:extLst>
              </a:tr>
              <a:tr h="312218">
                <a:tc>
                  <a:txBody>
                    <a:bodyPr/>
                    <a:lstStyle/>
                    <a:p>
                      <a:pPr algn="l">
                        <a:spcAft>
                          <a:spcPts val="0"/>
                        </a:spcAft>
                      </a:pPr>
                      <a:r>
                        <a:rPr lang="en-US" sz="1100" kern="0">
                          <a:effectLst/>
                          <a:latin typeface="Arial" panose="020B0604020202020204" pitchFamily="34" charset="0"/>
                          <a:cs typeface="Arial" panose="020B0604020202020204" pitchFamily="34" charset="0"/>
                        </a:rPr>
                        <a:t>YOLOv10s</a:t>
                      </a:r>
                      <a:endParaRPr lang="zh-CN" sz="1100" kern="100">
                        <a:effectLst/>
                        <a:latin typeface="Arial" panose="020B0604020202020204" pitchFamily="34" charset="0"/>
                        <a:ea typeface="等线" panose="02010600030101010101" pitchFamily="2" charset="-122"/>
                        <a:cs typeface="Arial" panose="020B0604020202020204" pitchFamily="34" charset="0"/>
                      </a:endParaRPr>
                    </a:p>
                  </a:txBody>
                  <a:tcPr marL="66592" marR="66592" marT="47566" marB="47566" anchor="ctr"/>
                </a:tc>
                <a:tc>
                  <a:txBody>
                    <a:bodyPr/>
                    <a:lstStyle/>
                    <a:p>
                      <a:pPr algn="ctr">
                        <a:spcAft>
                          <a:spcPts val="0"/>
                        </a:spcAft>
                      </a:pPr>
                      <a:r>
                        <a:rPr lang="en-US" sz="1100" kern="0">
                          <a:effectLst/>
                          <a:latin typeface="Arial" panose="020B0604020202020204" pitchFamily="34" charset="0"/>
                          <a:cs typeface="Arial" panose="020B0604020202020204" pitchFamily="34" charset="0"/>
                        </a:rPr>
                        <a:t>8.1</a:t>
                      </a:r>
                      <a:endParaRPr lang="zh-CN" sz="1100" kern="100">
                        <a:effectLst/>
                        <a:latin typeface="Arial" panose="020B0604020202020204" pitchFamily="34" charset="0"/>
                        <a:ea typeface="等线" panose="02010600030101010101" pitchFamily="2" charset="-122"/>
                        <a:cs typeface="Arial" panose="020B0604020202020204" pitchFamily="34" charset="0"/>
                      </a:endParaRPr>
                    </a:p>
                  </a:txBody>
                  <a:tcPr marL="66592" marR="66592" marT="47566" marB="47566" anchor="ctr"/>
                </a:tc>
                <a:tc>
                  <a:txBody>
                    <a:bodyPr/>
                    <a:lstStyle/>
                    <a:p>
                      <a:pPr algn="ctr">
                        <a:spcAft>
                          <a:spcPts val="0"/>
                        </a:spcAft>
                      </a:pPr>
                      <a:r>
                        <a:rPr lang="en-US" sz="1100" kern="0">
                          <a:effectLst/>
                          <a:latin typeface="Arial" panose="020B0604020202020204" pitchFamily="34" charset="0"/>
                          <a:cs typeface="Arial" panose="020B0604020202020204" pitchFamily="34" charset="0"/>
                        </a:rPr>
                        <a:t>16.2</a:t>
                      </a:r>
                      <a:endParaRPr lang="zh-CN" sz="1100" kern="100">
                        <a:effectLst/>
                        <a:latin typeface="Arial" panose="020B0604020202020204" pitchFamily="34" charset="0"/>
                        <a:ea typeface="等线" panose="02010600030101010101" pitchFamily="2" charset="-122"/>
                        <a:cs typeface="Arial" panose="020B0604020202020204" pitchFamily="34" charset="0"/>
                      </a:endParaRPr>
                    </a:p>
                  </a:txBody>
                  <a:tcPr marL="66592" marR="66592" marT="47566" marB="47566" anchor="ctr"/>
                </a:tc>
                <a:tc>
                  <a:txBody>
                    <a:bodyPr/>
                    <a:lstStyle/>
                    <a:p>
                      <a:pPr algn="ctr">
                        <a:spcAft>
                          <a:spcPts val="0"/>
                        </a:spcAft>
                      </a:pPr>
                      <a:r>
                        <a:rPr lang="en-US" sz="1100" kern="0">
                          <a:effectLst/>
                          <a:latin typeface="Arial" panose="020B0604020202020204" pitchFamily="34" charset="0"/>
                          <a:cs typeface="Arial" panose="020B0604020202020204" pitchFamily="34" charset="0"/>
                        </a:rPr>
                        <a:t>25.1</a:t>
                      </a:r>
                      <a:endParaRPr lang="zh-CN" sz="1100" kern="100">
                        <a:effectLst/>
                        <a:latin typeface="Arial" panose="020B0604020202020204" pitchFamily="34" charset="0"/>
                        <a:ea typeface="等线" panose="02010600030101010101" pitchFamily="2" charset="-122"/>
                        <a:cs typeface="Arial" panose="020B0604020202020204" pitchFamily="34" charset="0"/>
                      </a:endParaRPr>
                    </a:p>
                  </a:txBody>
                  <a:tcPr marL="66592" marR="66592" marT="47566" marB="47566" anchor="ctr"/>
                </a:tc>
                <a:tc>
                  <a:txBody>
                    <a:bodyPr/>
                    <a:lstStyle/>
                    <a:p>
                      <a:pPr algn="ctr">
                        <a:spcAft>
                          <a:spcPts val="0"/>
                        </a:spcAft>
                      </a:pPr>
                      <a:r>
                        <a:rPr lang="en-US" sz="1100" kern="0">
                          <a:effectLst/>
                          <a:latin typeface="Arial" panose="020B0604020202020204" pitchFamily="34" charset="0"/>
                          <a:cs typeface="Arial" panose="020B0604020202020204" pitchFamily="34" charset="0"/>
                        </a:rPr>
                        <a:t>0.792</a:t>
                      </a:r>
                      <a:endParaRPr lang="zh-CN" sz="1100" kern="100">
                        <a:effectLst/>
                        <a:latin typeface="Arial" panose="020B0604020202020204" pitchFamily="34" charset="0"/>
                        <a:ea typeface="等线" panose="02010600030101010101" pitchFamily="2" charset="-122"/>
                        <a:cs typeface="Arial" panose="020B0604020202020204" pitchFamily="34" charset="0"/>
                      </a:endParaRPr>
                    </a:p>
                  </a:txBody>
                  <a:tcPr marL="66592" marR="66592" marT="47566" marB="47566" anchor="ctr"/>
                </a:tc>
                <a:tc>
                  <a:txBody>
                    <a:bodyPr/>
                    <a:lstStyle/>
                    <a:p>
                      <a:pPr algn="ctr">
                        <a:spcAft>
                          <a:spcPts val="0"/>
                        </a:spcAft>
                      </a:pPr>
                      <a:r>
                        <a:rPr lang="en-US" sz="1100" kern="0" dirty="0">
                          <a:effectLst/>
                          <a:latin typeface="Arial" panose="020B0604020202020204" pitchFamily="34" charset="0"/>
                          <a:cs typeface="Arial" panose="020B0604020202020204" pitchFamily="34" charset="0"/>
                        </a:rPr>
                        <a:t>78</a:t>
                      </a:r>
                      <a:endParaRPr lang="zh-CN" sz="1100" kern="100" dirty="0">
                        <a:effectLst/>
                        <a:latin typeface="Arial" panose="020B0604020202020204" pitchFamily="34" charset="0"/>
                        <a:ea typeface="等线" panose="02010600030101010101" pitchFamily="2" charset="-122"/>
                        <a:cs typeface="Arial" panose="020B0604020202020204" pitchFamily="34" charset="0"/>
                      </a:endParaRPr>
                    </a:p>
                  </a:txBody>
                  <a:tcPr marL="66592" marR="66592" marT="47566" marB="47566" anchor="ctr"/>
                </a:tc>
                <a:extLst>
                  <a:ext uri="{0D108BD9-81ED-4DB2-BD59-A6C34878D82A}">
                    <a16:rowId xmlns:a16="http://schemas.microsoft.com/office/drawing/2014/main" val="10011"/>
                  </a:ext>
                </a:extLst>
              </a:tr>
              <a:tr h="312218">
                <a:tc>
                  <a:txBody>
                    <a:bodyPr/>
                    <a:lstStyle/>
                    <a:p>
                      <a:pPr algn="l">
                        <a:spcAft>
                          <a:spcPts val="0"/>
                        </a:spcAft>
                      </a:pPr>
                      <a:r>
                        <a:rPr lang="en-US" sz="1100" kern="0">
                          <a:effectLst/>
                          <a:latin typeface="Arial" panose="020B0604020202020204" pitchFamily="34" charset="0"/>
                          <a:cs typeface="Arial" panose="020B0604020202020204" pitchFamily="34" charset="0"/>
                        </a:rPr>
                        <a:t>YOLO11n</a:t>
                      </a:r>
                      <a:endParaRPr lang="zh-CN" sz="1100" kern="100">
                        <a:effectLst/>
                        <a:latin typeface="Arial" panose="020B0604020202020204" pitchFamily="34" charset="0"/>
                        <a:ea typeface="等线" panose="02010600030101010101" pitchFamily="2" charset="-122"/>
                        <a:cs typeface="Arial" panose="020B0604020202020204" pitchFamily="34" charset="0"/>
                      </a:endParaRPr>
                    </a:p>
                  </a:txBody>
                  <a:tcPr marL="66592" marR="66592" marT="47566" marB="47566" anchor="ctr"/>
                </a:tc>
                <a:tc>
                  <a:txBody>
                    <a:bodyPr/>
                    <a:lstStyle/>
                    <a:p>
                      <a:pPr algn="ctr">
                        <a:spcAft>
                          <a:spcPts val="0"/>
                        </a:spcAft>
                      </a:pPr>
                      <a:r>
                        <a:rPr lang="en-US" sz="1100" kern="0">
                          <a:effectLst/>
                          <a:latin typeface="Arial" panose="020B0604020202020204" pitchFamily="34" charset="0"/>
                          <a:cs typeface="Arial" panose="020B0604020202020204" pitchFamily="34" charset="0"/>
                        </a:rPr>
                        <a:t>2.6</a:t>
                      </a:r>
                      <a:endParaRPr lang="zh-CN" sz="1100" kern="100">
                        <a:effectLst/>
                        <a:latin typeface="Arial" panose="020B0604020202020204" pitchFamily="34" charset="0"/>
                        <a:ea typeface="等线" panose="02010600030101010101" pitchFamily="2" charset="-122"/>
                        <a:cs typeface="Arial" panose="020B0604020202020204" pitchFamily="34" charset="0"/>
                      </a:endParaRPr>
                    </a:p>
                  </a:txBody>
                  <a:tcPr marL="66592" marR="66592" marT="47566" marB="47566" anchor="ctr"/>
                </a:tc>
                <a:tc>
                  <a:txBody>
                    <a:bodyPr/>
                    <a:lstStyle/>
                    <a:p>
                      <a:pPr algn="ctr">
                        <a:spcAft>
                          <a:spcPts val="0"/>
                        </a:spcAft>
                      </a:pPr>
                      <a:r>
                        <a:rPr lang="en-US" sz="1100" kern="0">
                          <a:effectLst/>
                          <a:latin typeface="Arial" panose="020B0604020202020204" pitchFamily="34" charset="0"/>
                          <a:cs typeface="Arial" panose="020B0604020202020204" pitchFamily="34" charset="0"/>
                        </a:rPr>
                        <a:t>5.4</a:t>
                      </a:r>
                      <a:endParaRPr lang="zh-CN" sz="1100" kern="100">
                        <a:effectLst/>
                        <a:latin typeface="Arial" panose="020B0604020202020204" pitchFamily="34" charset="0"/>
                        <a:ea typeface="等线" panose="02010600030101010101" pitchFamily="2" charset="-122"/>
                        <a:cs typeface="Arial" panose="020B0604020202020204" pitchFamily="34" charset="0"/>
                      </a:endParaRPr>
                    </a:p>
                  </a:txBody>
                  <a:tcPr marL="66592" marR="66592" marT="47566" marB="47566" anchor="ctr"/>
                </a:tc>
                <a:tc>
                  <a:txBody>
                    <a:bodyPr/>
                    <a:lstStyle/>
                    <a:p>
                      <a:pPr algn="ctr">
                        <a:spcAft>
                          <a:spcPts val="0"/>
                        </a:spcAft>
                      </a:pPr>
                      <a:r>
                        <a:rPr lang="en-US" sz="1100" kern="0">
                          <a:effectLst/>
                          <a:latin typeface="Arial" panose="020B0604020202020204" pitchFamily="34" charset="0"/>
                          <a:cs typeface="Arial" panose="020B0604020202020204" pitchFamily="34" charset="0"/>
                        </a:rPr>
                        <a:t>6.4</a:t>
                      </a:r>
                      <a:endParaRPr lang="zh-CN" sz="1100" kern="100">
                        <a:effectLst/>
                        <a:latin typeface="Arial" panose="020B0604020202020204" pitchFamily="34" charset="0"/>
                        <a:ea typeface="等线" panose="02010600030101010101" pitchFamily="2" charset="-122"/>
                        <a:cs typeface="Arial" panose="020B0604020202020204" pitchFamily="34" charset="0"/>
                      </a:endParaRPr>
                    </a:p>
                  </a:txBody>
                  <a:tcPr marL="66592" marR="66592" marT="47566" marB="47566" anchor="ctr"/>
                </a:tc>
                <a:tc>
                  <a:txBody>
                    <a:bodyPr/>
                    <a:lstStyle/>
                    <a:p>
                      <a:pPr algn="ctr">
                        <a:spcAft>
                          <a:spcPts val="0"/>
                        </a:spcAft>
                      </a:pPr>
                      <a:r>
                        <a:rPr lang="en-US" sz="1100" kern="0" dirty="0">
                          <a:effectLst/>
                          <a:latin typeface="Arial" panose="020B0604020202020204" pitchFamily="34" charset="0"/>
                          <a:cs typeface="Arial" panose="020B0604020202020204" pitchFamily="34" charset="0"/>
                        </a:rPr>
                        <a:t>0.762</a:t>
                      </a:r>
                      <a:endParaRPr lang="zh-CN" sz="1100" kern="100" dirty="0">
                        <a:effectLst/>
                        <a:latin typeface="Arial" panose="020B0604020202020204" pitchFamily="34" charset="0"/>
                        <a:ea typeface="等线" panose="02010600030101010101" pitchFamily="2" charset="-122"/>
                        <a:cs typeface="Arial" panose="020B0604020202020204" pitchFamily="34" charset="0"/>
                      </a:endParaRPr>
                    </a:p>
                  </a:txBody>
                  <a:tcPr marL="66592" marR="66592" marT="47566" marB="47566" anchor="ctr"/>
                </a:tc>
                <a:tc>
                  <a:txBody>
                    <a:bodyPr/>
                    <a:lstStyle/>
                    <a:p>
                      <a:pPr algn="ctr">
                        <a:spcAft>
                          <a:spcPts val="0"/>
                        </a:spcAft>
                      </a:pPr>
                      <a:r>
                        <a:rPr lang="en-US" sz="1100" kern="0" dirty="0">
                          <a:effectLst/>
                          <a:latin typeface="Arial" panose="020B0604020202020204" pitchFamily="34" charset="0"/>
                          <a:cs typeface="Arial" panose="020B0604020202020204" pitchFamily="34" charset="0"/>
                        </a:rPr>
                        <a:t>76</a:t>
                      </a:r>
                      <a:endParaRPr lang="zh-CN" sz="1100" kern="100" dirty="0">
                        <a:effectLst/>
                        <a:latin typeface="Arial" panose="020B0604020202020204" pitchFamily="34" charset="0"/>
                        <a:ea typeface="等线" panose="02010600030101010101" pitchFamily="2" charset="-122"/>
                        <a:cs typeface="Arial" panose="020B0604020202020204" pitchFamily="34" charset="0"/>
                      </a:endParaRPr>
                    </a:p>
                  </a:txBody>
                  <a:tcPr marL="66592" marR="66592" marT="47566" marB="47566" anchor="ctr"/>
                </a:tc>
                <a:extLst>
                  <a:ext uri="{0D108BD9-81ED-4DB2-BD59-A6C34878D82A}">
                    <a16:rowId xmlns:a16="http://schemas.microsoft.com/office/drawing/2014/main" val="10012"/>
                  </a:ext>
                </a:extLst>
              </a:tr>
              <a:tr h="312218">
                <a:tc>
                  <a:txBody>
                    <a:bodyPr/>
                    <a:lstStyle/>
                    <a:p>
                      <a:pPr algn="l">
                        <a:spcAft>
                          <a:spcPts val="0"/>
                        </a:spcAft>
                      </a:pPr>
                      <a:r>
                        <a:rPr lang="en-US" sz="1100" kern="0" dirty="0">
                          <a:effectLst/>
                          <a:latin typeface="Arial" panose="020B0604020202020204" pitchFamily="34" charset="0"/>
                          <a:cs typeface="Arial" panose="020B0604020202020204" pitchFamily="34" charset="0"/>
                        </a:rPr>
                        <a:t>YOLO11s</a:t>
                      </a:r>
                      <a:endParaRPr lang="zh-CN" sz="1100" kern="100" dirty="0">
                        <a:effectLst/>
                        <a:latin typeface="Arial" panose="020B0604020202020204" pitchFamily="34" charset="0"/>
                        <a:ea typeface="等线" panose="02010600030101010101" pitchFamily="2" charset="-122"/>
                        <a:cs typeface="Arial" panose="020B0604020202020204" pitchFamily="34" charset="0"/>
                      </a:endParaRPr>
                    </a:p>
                  </a:txBody>
                  <a:tcPr marL="66592" marR="66592" marT="47566" marB="47566" anchor="ctr"/>
                </a:tc>
                <a:tc>
                  <a:txBody>
                    <a:bodyPr/>
                    <a:lstStyle/>
                    <a:p>
                      <a:pPr algn="ctr">
                        <a:spcAft>
                          <a:spcPts val="0"/>
                        </a:spcAft>
                      </a:pPr>
                      <a:r>
                        <a:rPr lang="en-US" sz="1100" kern="0">
                          <a:effectLst/>
                          <a:latin typeface="Arial" panose="020B0604020202020204" pitchFamily="34" charset="0"/>
                          <a:cs typeface="Arial" panose="020B0604020202020204" pitchFamily="34" charset="0"/>
                        </a:rPr>
                        <a:t>9.4</a:t>
                      </a:r>
                      <a:endParaRPr lang="zh-CN" sz="1100" kern="100">
                        <a:effectLst/>
                        <a:latin typeface="Arial" panose="020B0604020202020204" pitchFamily="34" charset="0"/>
                        <a:ea typeface="等线" panose="02010600030101010101" pitchFamily="2" charset="-122"/>
                        <a:cs typeface="Arial" panose="020B0604020202020204" pitchFamily="34" charset="0"/>
                      </a:endParaRPr>
                    </a:p>
                  </a:txBody>
                  <a:tcPr marL="66592" marR="66592" marT="47566" marB="47566" anchor="ctr"/>
                </a:tc>
                <a:tc>
                  <a:txBody>
                    <a:bodyPr/>
                    <a:lstStyle/>
                    <a:p>
                      <a:pPr algn="ctr">
                        <a:spcAft>
                          <a:spcPts val="0"/>
                        </a:spcAft>
                      </a:pPr>
                      <a:r>
                        <a:rPr lang="en-US" sz="1100" kern="0">
                          <a:effectLst/>
                          <a:latin typeface="Arial" panose="020B0604020202020204" pitchFamily="34" charset="0"/>
                          <a:cs typeface="Arial" panose="020B0604020202020204" pitchFamily="34" charset="0"/>
                        </a:rPr>
                        <a:t>18.8</a:t>
                      </a:r>
                      <a:endParaRPr lang="zh-CN" sz="1100" kern="100">
                        <a:effectLst/>
                        <a:latin typeface="Arial" panose="020B0604020202020204" pitchFamily="34" charset="0"/>
                        <a:ea typeface="等线" panose="02010600030101010101" pitchFamily="2" charset="-122"/>
                        <a:cs typeface="Arial" panose="020B0604020202020204" pitchFamily="34" charset="0"/>
                      </a:endParaRPr>
                    </a:p>
                  </a:txBody>
                  <a:tcPr marL="66592" marR="66592" marT="47566" marB="47566" anchor="ctr"/>
                </a:tc>
                <a:tc>
                  <a:txBody>
                    <a:bodyPr/>
                    <a:lstStyle/>
                    <a:p>
                      <a:pPr algn="ctr">
                        <a:spcAft>
                          <a:spcPts val="0"/>
                        </a:spcAft>
                      </a:pPr>
                      <a:r>
                        <a:rPr lang="en-US" sz="1100" kern="0">
                          <a:effectLst/>
                          <a:latin typeface="Arial" panose="020B0604020202020204" pitchFamily="34" charset="0"/>
                          <a:cs typeface="Arial" panose="020B0604020202020204" pitchFamily="34" charset="0"/>
                        </a:rPr>
                        <a:t>22.7</a:t>
                      </a:r>
                      <a:endParaRPr lang="zh-CN" sz="1100" kern="100">
                        <a:effectLst/>
                        <a:latin typeface="Arial" panose="020B0604020202020204" pitchFamily="34" charset="0"/>
                        <a:ea typeface="等线" panose="02010600030101010101" pitchFamily="2" charset="-122"/>
                        <a:cs typeface="Arial" panose="020B0604020202020204" pitchFamily="34" charset="0"/>
                      </a:endParaRPr>
                    </a:p>
                  </a:txBody>
                  <a:tcPr marL="66592" marR="66592" marT="47566" marB="47566" anchor="ctr"/>
                </a:tc>
                <a:tc>
                  <a:txBody>
                    <a:bodyPr/>
                    <a:lstStyle/>
                    <a:p>
                      <a:pPr algn="ctr">
                        <a:spcAft>
                          <a:spcPts val="0"/>
                        </a:spcAft>
                      </a:pPr>
                      <a:r>
                        <a:rPr lang="en-US" sz="1100" kern="0" dirty="0">
                          <a:effectLst/>
                          <a:latin typeface="Arial" panose="020B0604020202020204" pitchFamily="34" charset="0"/>
                          <a:cs typeface="Arial" panose="020B0604020202020204" pitchFamily="34" charset="0"/>
                        </a:rPr>
                        <a:t>0.827</a:t>
                      </a:r>
                      <a:endParaRPr lang="zh-CN" sz="1100" kern="100" dirty="0">
                        <a:effectLst/>
                        <a:latin typeface="Arial" panose="020B0604020202020204" pitchFamily="34" charset="0"/>
                        <a:ea typeface="等线" panose="02010600030101010101" pitchFamily="2" charset="-122"/>
                        <a:cs typeface="Arial" panose="020B0604020202020204" pitchFamily="34" charset="0"/>
                      </a:endParaRPr>
                    </a:p>
                  </a:txBody>
                  <a:tcPr marL="66592" marR="66592" marT="47566" marB="47566" anchor="ctr"/>
                </a:tc>
                <a:tc>
                  <a:txBody>
                    <a:bodyPr/>
                    <a:lstStyle/>
                    <a:p>
                      <a:pPr algn="ctr">
                        <a:spcAft>
                          <a:spcPts val="0"/>
                        </a:spcAft>
                      </a:pPr>
                      <a:r>
                        <a:rPr lang="en-US" sz="1100" kern="0" dirty="0">
                          <a:effectLst/>
                          <a:latin typeface="Arial" panose="020B0604020202020204" pitchFamily="34" charset="0"/>
                          <a:cs typeface="Arial" panose="020B0604020202020204" pitchFamily="34" charset="0"/>
                        </a:rPr>
                        <a:t>80</a:t>
                      </a:r>
                      <a:endParaRPr lang="zh-CN" sz="1100" kern="100" dirty="0">
                        <a:effectLst/>
                        <a:latin typeface="Arial" panose="020B0604020202020204" pitchFamily="34" charset="0"/>
                        <a:ea typeface="等线" panose="02010600030101010101" pitchFamily="2" charset="-122"/>
                        <a:cs typeface="Arial" panose="020B0604020202020204" pitchFamily="34" charset="0"/>
                      </a:endParaRPr>
                    </a:p>
                  </a:txBody>
                  <a:tcPr marL="66592" marR="66592" marT="47566" marB="47566" anchor="ctr"/>
                </a:tc>
                <a:extLst>
                  <a:ext uri="{0D108BD9-81ED-4DB2-BD59-A6C34878D82A}">
                    <a16:rowId xmlns:a16="http://schemas.microsoft.com/office/drawing/2014/main" val="10013"/>
                  </a:ext>
                </a:extLst>
              </a:tr>
              <a:tr h="312218">
                <a:tc>
                  <a:txBody>
                    <a:bodyPr/>
                    <a:lstStyle/>
                    <a:p>
                      <a:pPr algn="l">
                        <a:spcAft>
                          <a:spcPts val="0"/>
                        </a:spcAft>
                      </a:pPr>
                      <a:r>
                        <a:rPr lang="en-US" sz="1100" kern="0">
                          <a:effectLst/>
                          <a:latin typeface="Arial" panose="020B0604020202020204" pitchFamily="34" charset="0"/>
                          <a:cs typeface="Arial" panose="020B0604020202020204" pitchFamily="34" charset="0"/>
                        </a:rPr>
                        <a:t>Ours</a:t>
                      </a:r>
                      <a:endParaRPr lang="zh-CN" sz="1100" kern="100">
                        <a:effectLst/>
                        <a:latin typeface="Arial" panose="020B0604020202020204" pitchFamily="34" charset="0"/>
                        <a:ea typeface="等线" panose="02010600030101010101" pitchFamily="2" charset="-122"/>
                        <a:cs typeface="Arial" panose="020B0604020202020204" pitchFamily="34" charset="0"/>
                      </a:endParaRPr>
                    </a:p>
                  </a:txBody>
                  <a:tcPr marL="66592" marR="66592" marT="47566" marB="47566" anchor="ctr"/>
                </a:tc>
                <a:tc>
                  <a:txBody>
                    <a:bodyPr/>
                    <a:lstStyle/>
                    <a:p>
                      <a:pPr algn="ctr">
                        <a:spcAft>
                          <a:spcPts val="0"/>
                        </a:spcAft>
                      </a:pPr>
                      <a:r>
                        <a:rPr lang="en-US" sz="1100" kern="0">
                          <a:effectLst/>
                          <a:latin typeface="Arial" panose="020B0604020202020204" pitchFamily="34" charset="0"/>
                          <a:cs typeface="Arial" panose="020B0604020202020204" pitchFamily="34" charset="0"/>
                        </a:rPr>
                        <a:t>4.1</a:t>
                      </a:r>
                      <a:endParaRPr lang="zh-CN" sz="1100" kern="100">
                        <a:effectLst/>
                        <a:latin typeface="Arial" panose="020B0604020202020204" pitchFamily="34" charset="0"/>
                        <a:ea typeface="等线" panose="02010600030101010101" pitchFamily="2" charset="-122"/>
                        <a:cs typeface="Arial" panose="020B0604020202020204" pitchFamily="34" charset="0"/>
                      </a:endParaRPr>
                    </a:p>
                  </a:txBody>
                  <a:tcPr marL="66592" marR="66592" marT="47566" marB="47566" anchor="ctr"/>
                </a:tc>
                <a:tc>
                  <a:txBody>
                    <a:bodyPr/>
                    <a:lstStyle/>
                    <a:p>
                      <a:pPr algn="ctr">
                        <a:spcAft>
                          <a:spcPts val="0"/>
                        </a:spcAft>
                      </a:pPr>
                      <a:r>
                        <a:rPr lang="en-US" sz="1100" kern="0">
                          <a:effectLst/>
                          <a:latin typeface="Arial" panose="020B0604020202020204" pitchFamily="34" charset="0"/>
                          <a:cs typeface="Arial" panose="020B0604020202020204" pitchFamily="34" charset="0"/>
                        </a:rPr>
                        <a:t>10.4</a:t>
                      </a:r>
                      <a:endParaRPr lang="zh-CN" sz="1100" kern="100">
                        <a:effectLst/>
                        <a:latin typeface="Arial" panose="020B0604020202020204" pitchFamily="34" charset="0"/>
                        <a:ea typeface="等线" panose="02010600030101010101" pitchFamily="2" charset="-122"/>
                        <a:cs typeface="Arial" panose="020B0604020202020204" pitchFamily="34" charset="0"/>
                      </a:endParaRPr>
                    </a:p>
                  </a:txBody>
                  <a:tcPr marL="66592" marR="66592" marT="47566" marB="47566" anchor="ctr"/>
                </a:tc>
                <a:tc>
                  <a:txBody>
                    <a:bodyPr/>
                    <a:lstStyle/>
                    <a:p>
                      <a:pPr algn="ctr">
                        <a:spcAft>
                          <a:spcPts val="0"/>
                        </a:spcAft>
                      </a:pPr>
                      <a:r>
                        <a:rPr lang="en-US" sz="1100" kern="0">
                          <a:effectLst/>
                          <a:latin typeface="Arial" panose="020B0604020202020204" pitchFamily="34" charset="0"/>
                          <a:cs typeface="Arial" panose="020B0604020202020204" pitchFamily="34" charset="0"/>
                        </a:rPr>
                        <a:t>10.7</a:t>
                      </a:r>
                      <a:endParaRPr lang="zh-CN" sz="1100" kern="100">
                        <a:effectLst/>
                        <a:latin typeface="Arial" panose="020B0604020202020204" pitchFamily="34" charset="0"/>
                        <a:ea typeface="等线" panose="02010600030101010101" pitchFamily="2" charset="-122"/>
                        <a:cs typeface="Arial" panose="020B0604020202020204" pitchFamily="34" charset="0"/>
                      </a:endParaRPr>
                    </a:p>
                  </a:txBody>
                  <a:tcPr marL="66592" marR="66592" marT="47566" marB="47566" anchor="ctr"/>
                </a:tc>
                <a:tc>
                  <a:txBody>
                    <a:bodyPr/>
                    <a:lstStyle/>
                    <a:p>
                      <a:pPr algn="ctr">
                        <a:spcAft>
                          <a:spcPts val="0"/>
                        </a:spcAft>
                      </a:pPr>
                      <a:r>
                        <a:rPr lang="en-US" sz="1100" b="1" kern="0" dirty="0">
                          <a:effectLst/>
                          <a:latin typeface="Arial" panose="020B0604020202020204" pitchFamily="34" charset="0"/>
                          <a:cs typeface="Arial" panose="020B0604020202020204" pitchFamily="34" charset="0"/>
                        </a:rPr>
                        <a:t>0.847</a:t>
                      </a:r>
                      <a:endParaRPr lang="zh-CN" sz="1100" b="1" kern="100" dirty="0">
                        <a:effectLst/>
                        <a:latin typeface="Arial" panose="020B0604020202020204" pitchFamily="34" charset="0"/>
                        <a:ea typeface="等线" panose="02010600030101010101" pitchFamily="2" charset="-122"/>
                        <a:cs typeface="Arial" panose="020B0604020202020204" pitchFamily="34" charset="0"/>
                      </a:endParaRPr>
                    </a:p>
                  </a:txBody>
                  <a:tcPr marL="66592" marR="66592" marT="47566" marB="47566" anchor="ctr"/>
                </a:tc>
                <a:tc>
                  <a:txBody>
                    <a:bodyPr/>
                    <a:lstStyle/>
                    <a:p>
                      <a:pPr algn="ctr">
                        <a:spcAft>
                          <a:spcPts val="0"/>
                        </a:spcAft>
                      </a:pPr>
                      <a:r>
                        <a:rPr lang="en-US" sz="1100" b="1" kern="0" dirty="0">
                          <a:effectLst/>
                          <a:latin typeface="Arial" panose="020B0604020202020204" pitchFamily="34" charset="0"/>
                          <a:cs typeface="Arial" panose="020B0604020202020204" pitchFamily="34" charset="0"/>
                        </a:rPr>
                        <a:t>82</a:t>
                      </a:r>
                      <a:endParaRPr lang="zh-CN" sz="1100" b="1" kern="100" dirty="0">
                        <a:effectLst/>
                        <a:latin typeface="Arial" panose="020B0604020202020204" pitchFamily="34" charset="0"/>
                        <a:ea typeface="等线" panose="02010600030101010101" pitchFamily="2" charset="-122"/>
                        <a:cs typeface="Arial" panose="020B0604020202020204" pitchFamily="34" charset="0"/>
                      </a:endParaRPr>
                    </a:p>
                  </a:txBody>
                  <a:tcPr marL="66592" marR="66592" marT="47566" marB="47566" anchor="ctr"/>
                </a:tc>
                <a:extLst>
                  <a:ext uri="{0D108BD9-81ED-4DB2-BD59-A6C34878D82A}">
                    <a16:rowId xmlns:a16="http://schemas.microsoft.com/office/drawing/2014/main" val="10014"/>
                  </a:ext>
                </a:extLst>
              </a:tr>
            </a:tbl>
          </a:graphicData>
        </a:graphic>
      </p:graphicFrame>
      <p:sp>
        <p:nvSpPr>
          <p:cNvPr id="3" name="矩形 2"/>
          <p:cNvSpPr/>
          <p:nvPr/>
        </p:nvSpPr>
        <p:spPr>
          <a:xfrm>
            <a:off x="5761512" y="239011"/>
            <a:ext cx="6096000" cy="4523105"/>
          </a:xfrm>
          <a:prstGeom prst="rect">
            <a:avLst/>
          </a:prstGeom>
        </p:spPr>
        <p:txBody>
          <a:bodyPr>
            <a:spAutoFit/>
          </a:bodyPr>
          <a:lstStyle/>
          <a:p>
            <a:r>
              <a:rPr lang="en-US" altLang="zh-CN" dirty="0"/>
              <a:t>Among the compared models, the proposed YOLO-CGL achieves a better balance between detection accuracy and computational efficiency. Compared with the baseline YOLOv11n, YOLO-CGL keeps a lightweight parameter scale and model size, while improving mAP@50 by 8.5% and increasing the F1 score from 76% to 82%. </a:t>
            </a:r>
          </a:p>
          <a:p>
            <a:r>
              <a:rPr lang="en-US" altLang="zh-CN" dirty="0"/>
              <a:t>Even compared with the strong small model YOLOv11s, YOLO-CGL uses less than half of its computational cost, yet still achieves about 2.1% and 2% improvements in mAP@50 and F1, respectively.</a:t>
            </a:r>
          </a:p>
          <a:p>
            <a:endParaRPr lang="en-US" altLang="zh-CN" dirty="0"/>
          </a:p>
          <a:p>
            <a:endParaRPr lang="en-US" altLang="zh-CN" dirty="0"/>
          </a:p>
          <a:p>
            <a:r>
              <a:rPr lang="en-US" altLang="zh-CN" dirty="0"/>
              <a:t>Note: YOLOv11s is a standard model that achieves a good balance among accuracy, speed, and model size. Comparing with it can objectively show whether the proposed improvements are truly effective.</a:t>
            </a:r>
          </a:p>
        </p:txBody>
      </p:sp>
      <p:sp>
        <p:nvSpPr>
          <p:cNvPr id="8" name="矩形 7"/>
          <p:cNvSpPr/>
          <p:nvPr/>
        </p:nvSpPr>
        <p:spPr>
          <a:xfrm>
            <a:off x="-1" y="33640"/>
            <a:ext cx="5468983" cy="95398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altLang="zh-CN" sz="3600" dirty="0"/>
              <a:t>Compare with other models</a:t>
            </a:r>
            <a:endParaRPr lang="zh-CN" altLang="zh-CN" sz="36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4"/>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spAutoFit/>
          </a:bodyPr>
          <a:lstStyle/>
          <a:p>
            <a:endParaRPr lang="zh-CN" altLang="en-US"/>
          </a:p>
        </p:txBody>
      </p:sp>
      <p:pic>
        <p:nvPicPr>
          <p:cNvPr id="8" name="图片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057587" y="96252"/>
            <a:ext cx="5190560" cy="2178496"/>
          </a:xfrm>
          <a:prstGeom prst="rect">
            <a:avLst/>
          </a:prstGeom>
        </p:spPr>
      </p:pic>
      <p:pic>
        <p:nvPicPr>
          <p:cNvPr id="9" name="图片 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016412" y="2274748"/>
            <a:ext cx="5175588" cy="2589447"/>
          </a:xfrm>
          <a:prstGeom prst="rect">
            <a:avLst/>
          </a:prstGeom>
        </p:spPr>
      </p:pic>
      <p:pic>
        <p:nvPicPr>
          <p:cNvPr id="10" name="图片 9"/>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016412" y="4864195"/>
            <a:ext cx="5175588" cy="1993805"/>
          </a:xfrm>
          <a:prstGeom prst="rect">
            <a:avLst/>
          </a:prstGeom>
        </p:spPr>
      </p:pic>
      <p:sp>
        <p:nvSpPr>
          <p:cNvPr id="12" name="矩形 11"/>
          <p:cNvSpPr/>
          <p:nvPr/>
        </p:nvSpPr>
        <p:spPr>
          <a:xfrm>
            <a:off x="-34401" y="5567152"/>
            <a:ext cx="6571013" cy="923330"/>
          </a:xfrm>
          <a:prstGeom prst="rect">
            <a:avLst/>
          </a:prstGeom>
        </p:spPr>
        <p:txBody>
          <a:bodyPr wrap="square">
            <a:spAutoFit/>
          </a:bodyPr>
          <a:lstStyle/>
          <a:p>
            <a:r>
              <a:rPr lang="en-US" altLang="zh-CN" dirty="0"/>
              <a:t>(a) Detection results under different shooting angles. (b) Detection results under different altitude conditions. (c) Detection results in high-density scenarios.</a:t>
            </a:r>
            <a:endParaRPr lang="zh-CN" altLang="en-US" dirty="0"/>
          </a:p>
        </p:txBody>
      </p:sp>
      <p:sp>
        <p:nvSpPr>
          <p:cNvPr id="17" name="矩形 16"/>
          <p:cNvSpPr/>
          <p:nvPr/>
        </p:nvSpPr>
        <p:spPr>
          <a:xfrm>
            <a:off x="0" y="16030"/>
            <a:ext cx="5956664" cy="95398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altLang="zh-CN" sz="2400" kern="100" dirty="0">
                <a:latin typeface="Arial" panose="020B0604020202020204" pitchFamily="34" charset="0"/>
                <a:ea typeface="等线" panose="02010600030101010101" pitchFamily="2" charset="-122"/>
                <a:cs typeface="Arial" panose="020B0604020202020204" pitchFamily="34" charset="0"/>
              </a:rPr>
              <a:t>Visualization and Comparative Analysis</a:t>
            </a:r>
            <a:endParaRPr lang="zh-CN" altLang="en-US" sz="2400" dirty="0">
              <a:latin typeface="Arial" panose="020B0604020202020204" pitchFamily="34" charset="0"/>
              <a:cs typeface="Arial" panose="020B0604020202020204" pitchFamily="34" charset="0"/>
            </a:endParaRPr>
          </a:p>
        </p:txBody>
      </p:sp>
      <p:sp>
        <p:nvSpPr>
          <p:cNvPr id="14" name="矩形 13"/>
          <p:cNvSpPr/>
          <p:nvPr/>
        </p:nvSpPr>
        <p:spPr>
          <a:xfrm>
            <a:off x="-39188" y="876781"/>
            <a:ext cx="6096000" cy="4524315"/>
          </a:xfrm>
          <a:prstGeom prst="rect">
            <a:avLst/>
          </a:prstGeom>
        </p:spPr>
        <p:txBody>
          <a:bodyPr>
            <a:spAutoFit/>
          </a:bodyPr>
          <a:lstStyle/>
          <a:p>
            <a:r>
              <a:rPr lang="en-US" altLang="zh-CN" sz="1600" b="1" dirty="0">
                <a:latin typeface="Arial" panose="020B0604020202020204" pitchFamily="34" charset="0"/>
                <a:cs typeface="Arial" panose="020B0604020202020204" pitchFamily="34" charset="0"/>
              </a:rPr>
              <a:t>Under large tilted viewing angles, YOLOv11n shows a clear drop in performance, with both false detections and missed detections. In contrast, our model keeps stable detection results and shows stronger robustness to view changes.</a:t>
            </a:r>
            <a:endParaRPr lang="en-US" altLang="zh-CN" sz="1600" dirty="0">
              <a:latin typeface="Arial" panose="020B0604020202020204" pitchFamily="34" charset="0"/>
              <a:cs typeface="Arial" panose="020B0604020202020204" pitchFamily="34" charset="0"/>
            </a:endParaRPr>
          </a:p>
          <a:p>
            <a:r>
              <a:rPr lang="en-US" altLang="zh-CN" sz="1600" b="1" dirty="0">
                <a:latin typeface="Arial" panose="020B0604020202020204" pitchFamily="34" charset="0"/>
                <a:cs typeface="Arial" panose="020B0604020202020204" pitchFamily="34" charset="0"/>
              </a:rPr>
              <a:t>When the UAV flies higher and the targets become much smaller, YOLOv11n fails to detect many small objects, which shows its limitations in extreme tiny-object scenarios. However, our method can still accurately locate these targets, indicating an improved ability in tiny-object perception.</a:t>
            </a:r>
            <a:endParaRPr lang="en-US" altLang="zh-CN" sz="1600" dirty="0">
              <a:latin typeface="Arial" panose="020B0604020202020204" pitchFamily="34" charset="0"/>
              <a:cs typeface="Arial" panose="020B0604020202020204" pitchFamily="34" charset="0"/>
            </a:endParaRPr>
          </a:p>
          <a:p>
            <a:r>
              <a:rPr lang="en-US" altLang="zh-CN" sz="1600" b="1" dirty="0">
                <a:latin typeface="Arial" panose="020B0604020202020204" pitchFamily="34" charset="0"/>
                <a:cs typeface="Arial" panose="020B0604020202020204" pitchFamily="34" charset="0"/>
              </a:rPr>
              <a:t>In addition, in crowded scenes with high object density and partial occlusion, YOLOv11n has difficulty distinguishing nearby or overlapping objects, leading to frequent missed detections and false predictions. In comparison, our method enhances feature representation and context modeling, effectively reducing the impact of occlusion and correctly detecting most closely packed or partially occluded objects.</a:t>
            </a:r>
            <a:endParaRPr lang="en-US" altLang="zh-CN" sz="1600" dirty="0">
              <a:latin typeface="Arial" panose="020B0604020202020204" pitchFamily="34" charset="0"/>
              <a:cs typeface="Arial" panose="020B0604020202020204" pitchFamily="34" charset="0"/>
            </a:endParaRPr>
          </a:p>
          <a:p>
            <a:r>
              <a:rPr lang="en-US" altLang="zh-CN" sz="1600" b="1" dirty="0">
                <a:latin typeface="Arial" panose="020B0604020202020204" pitchFamily="34" charset="0"/>
                <a:cs typeface="Arial" panose="020B0604020202020204" pitchFamily="34" charset="0"/>
              </a:rPr>
              <a:t>These results demonstrate that the proposed YOLO-GCL model has strong robustness in complex and dense scenes.</a:t>
            </a:r>
            <a:endParaRPr lang="en-US" altLang="zh-CN" sz="1600" dirty="0">
              <a:latin typeface="Arial" panose="020B0604020202020204" pitchFamily="34" charset="0"/>
              <a:cs typeface="Arial" panose="020B0604020202020204" pitchFamily="34" charset="0"/>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椭圆 5"/>
          <p:cNvSpPr/>
          <p:nvPr/>
        </p:nvSpPr>
        <p:spPr>
          <a:xfrm>
            <a:off x="545521" y="1137558"/>
            <a:ext cx="1202634" cy="1202635"/>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en-US" altLang="zh-CN" sz="4000" dirty="0"/>
              <a:t>4</a:t>
            </a:r>
            <a:endParaRPr kumimoji="1" lang="zh-CN" altLang="en-US" sz="4000" dirty="0"/>
          </a:p>
        </p:txBody>
      </p:sp>
      <p:sp>
        <p:nvSpPr>
          <p:cNvPr id="7" name="文本框 6"/>
          <p:cNvSpPr txBox="1"/>
          <p:nvPr/>
        </p:nvSpPr>
        <p:spPr>
          <a:xfrm>
            <a:off x="2026830" y="1179741"/>
            <a:ext cx="10990580" cy="1200329"/>
          </a:xfrm>
          <a:prstGeom prst="rect">
            <a:avLst/>
          </a:prstGeom>
          <a:noFill/>
        </p:spPr>
        <p:txBody>
          <a:bodyPr wrap="square" rtlCol="0">
            <a:spAutoFit/>
          </a:bodyPr>
          <a:lstStyle/>
          <a:p>
            <a:r>
              <a:rPr lang="en-US" altLang="zh-CN" sz="7200" b="1" dirty="0">
                <a:latin typeface="Arial" panose="020B0604020202020204" pitchFamily="34" charset="0"/>
                <a:cs typeface="Arial" panose="020B0604020202020204" pitchFamily="34" charset="0"/>
              </a:rPr>
              <a:t>Discussion</a:t>
            </a:r>
            <a:endParaRPr lang="zh-CN" altLang="en-US" sz="7200" b="1" dirty="0">
              <a:latin typeface="Arial" panose="020B0604020202020204" pitchFamily="34" charset="0"/>
              <a:cs typeface="Arial" panose="020B0604020202020204" pitchFamily="34" charset="0"/>
            </a:endParaRPr>
          </a:p>
        </p:txBody>
      </p:sp>
      <p:sp>
        <p:nvSpPr>
          <p:cNvPr id="5" name="矩形 4"/>
          <p:cNvSpPr/>
          <p:nvPr/>
        </p:nvSpPr>
        <p:spPr>
          <a:xfrm>
            <a:off x="953589" y="2589020"/>
            <a:ext cx="9418320" cy="2308324"/>
          </a:xfrm>
          <a:prstGeom prst="rect">
            <a:avLst/>
          </a:prstGeom>
        </p:spPr>
        <p:txBody>
          <a:bodyPr wrap="square">
            <a:spAutoFit/>
          </a:bodyPr>
          <a:lstStyle/>
          <a:p>
            <a:r>
              <a:rPr lang="en-US" altLang="zh-CN" b="1" dirty="0"/>
              <a:t>Overall analysis shows that YOLO-GCL demonstrates strong object detection ability from the UAV perspective, especially in complex backgrounds and dense target distributions. Compared with the baseline YOLOv11n and other mainstream models, YOLO-GCL achieves a better balance between detection accuracy and computational efficiency (GFLOPS), providing competitive or even better detection performance while using less computational resources. Visualization results further confirm the robustness of the model under different environmental conditions and clearly show its advantages over the baseline model in terms of detection accuracy and reduced missed detections.</a:t>
            </a:r>
            <a:endParaRPr lang="en-US" altLang="zh-CN"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椭圆 5"/>
          <p:cNvSpPr/>
          <p:nvPr/>
        </p:nvSpPr>
        <p:spPr>
          <a:xfrm>
            <a:off x="545521" y="1137558"/>
            <a:ext cx="1202634" cy="1202635"/>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kumimoji="1" lang="en-US" altLang="zh-CN" sz="4000" dirty="0"/>
              <a:t>5</a:t>
            </a:r>
            <a:endParaRPr kumimoji="1" lang="zh-CN" altLang="en-US" sz="4000" dirty="0"/>
          </a:p>
        </p:txBody>
      </p:sp>
      <p:sp>
        <p:nvSpPr>
          <p:cNvPr id="7" name="文本框 6"/>
          <p:cNvSpPr txBox="1"/>
          <p:nvPr/>
        </p:nvSpPr>
        <p:spPr>
          <a:xfrm>
            <a:off x="1987642" y="1227193"/>
            <a:ext cx="10990580" cy="1200329"/>
          </a:xfrm>
          <a:prstGeom prst="rect">
            <a:avLst/>
          </a:prstGeom>
          <a:noFill/>
        </p:spPr>
        <p:txBody>
          <a:bodyPr wrap="square" rtlCol="0">
            <a:spAutoFit/>
          </a:bodyPr>
          <a:lstStyle/>
          <a:p>
            <a:r>
              <a:rPr lang="en-US" altLang="zh-CN" sz="7200" b="1" dirty="0">
                <a:latin typeface="Arial" panose="020B0604020202020204" pitchFamily="34" charset="0"/>
                <a:cs typeface="Arial" panose="020B0604020202020204" pitchFamily="34" charset="0"/>
              </a:rPr>
              <a:t>Future Work</a:t>
            </a:r>
            <a:endParaRPr lang="zh-CN" altLang="en-US" sz="7200" b="1" dirty="0">
              <a:latin typeface="Arial" panose="020B0604020202020204" pitchFamily="34" charset="0"/>
              <a:cs typeface="Arial" panose="020B0604020202020204" pitchFamily="34" charset="0"/>
            </a:endParaRPr>
          </a:p>
        </p:txBody>
      </p:sp>
      <p:sp>
        <p:nvSpPr>
          <p:cNvPr id="2" name="矩形 1"/>
          <p:cNvSpPr/>
          <p:nvPr/>
        </p:nvSpPr>
        <p:spPr>
          <a:xfrm>
            <a:off x="1843521" y="4250008"/>
            <a:ext cx="10004489" cy="1754326"/>
          </a:xfrm>
          <a:prstGeom prst="rect">
            <a:avLst/>
          </a:prstGeom>
        </p:spPr>
        <p:txBody>
          <a:bodyPr wrap="square">
            <a:spAutoFit/>
          </a:bodyPr>
          <a:lstStyle/>
          <a:p>
            <a:r>
              <a:rPr lang="en-US" altLang="zh-CN" b="1" dirty="0"/>
              <a:t>To further improve the deployment speed and energy efficiency of YOLO-GCL in real-world applications, a key direction for future work is to explore hardware–software co-design. By applying model quantization, pruning, and operator fusion for specific UAV hardware platforms, and combining these with customized designs that make use of hardware accelerators, the model inference process can be further accelerated, better meeting the requirements of real-time and efficient object detection on UAVs.</a:t>
            </a:r>
            <a:endParaRPr lang="zh-CN" altLang="en-US" b="1" dirty="0"/>
          </a:p>
        </p:txBody>
      </p:sp>
      <p:sp>
        <p:nvSpPr>
          <p:cNvPr id="3" name="矩形 2"/>
          <p:cNvSpPr/>
          <p:nvPr/>
        </p:nvSpPr>
        <p:spPr>
          <a:xfrm>
            <a:off x="1843521" y="2542575"/>
            <a:ext cx="9765003" cy="1477328"/>
          </a:xfrm>
          <a:prstGeom prst="rect">
            <a:avLst/>
          </a:prstGeom>
        </p:spPr>
        <p:txBody>
          <a:bodyPr wrap="square">
            <a:spAutoFit/>
          </a:bodyPr>
          <a:lstStyle/>
          <a:p>
            <a:r>
              <a:rPr lang="en-US" altLang="zh-CN" b="1" dirty="0"/>
              <a:t>one main limitation of the current study is that the evaluation is mainly based on infrared (grayscale) datasets, which limits the validation of the model to thermal imaging scenarios. A key direction for future work is to extend and validate YOLO-GCL on color (RGB) remote sensing images, in order to evaluate its ability to handle richer visual information and make it applicable to a wider range of UAV applications, such as standard visible-light monitoring tasks.</a:t>
            </a:r>
            <a:endParaRPr lang="en-US" altLang="zh-CN"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4099245" y="2739236"/>
            <a:ext cx="4757372" cy="830997"/>
          </a:xfrm>
          <a:prstGeom prst="rect">
            <a:avLst/>
          </a:prstGeom>
        </p:spPr>
        <p:txBody>
          <a:bodyPr wrap="square">
            <a:spAutoFit/>
          </a:bodyPr>
          <a:lstStyle/>
          <a:p>
            <a:r>
              <a:rPr lang="en-US" altLang="zh-CN" sz="4800" b="1" dirty="0">
                <a:latin typeface="Arial" panose="020B0604020202020204" pitchFamily="34" charset="0"/>
                <a:cs typeface="Arial" panose="020B0604020202020204" pitchFamily="34" charset="0"/>
              </a:rPr>
              <a:t>Thank you</a:t>
            </a:r>
            <a:r>
              <a:rPr lang="zh-CN" altLang="en-US" sz="4800" b="1" dirty="0">
                <a:latin typeface="Arial" panose="020B0604020202020204" pitchFamily="34" charset="0"/>
                <a:cs typeface="Arial" panose="020B0604020202020204" pitchFamily="34" charset="0"/>
              </a:rPr>
              <a:t>！</a:t>
            </a:r>
          </a:p>
        </p:txBody>
      </p:sp>
    </p:spTree>
  </p:cSld>
  <p:clrMapOvr>
    <a:masterClrMapping/>
  </p:clrMapOvr>
</p:sld>
</file>

<file path=ppt/theme/theme1.xml><?xml version="1.0" encoding="utf-8"?>
<a:theme xmlns:a="http://schemas.openxmlformats.org/drawingml/2006/main" name="Office 主题">
  <a:themeElements>
    <a:clrScheme name="science students">
      <a:dk1>
        <a:sysClr val="windowText" lastClr="000000"/>
      </a:dk1>
      <a:lt1>
        <a:sysClr val="window" lastClr="FFFFFF"/>
      </a:lt1>
      <a:dk2>
        <a:srgbClr val="44546A"/>
      </a:dk2>
      <a:lt2>
        <a:srgbClr val="FADC2B"/>
      </a:lt2>
      <a:accent1>
        <a:srgbClr val="ED1C24"/>
      </a:accent1>
      <a:accent2>
        <a:srgbClr val="3C3C3C"/>
      </a:accent2>
      <a:accent3>
        <a:srgbClr val="646464"/>
      </a:accent3>
      <a:accent4>
        <a:srgbClr val="8C8C8C"/>
      </a:accent4>
      <a:accent5>
        <a:srgbClr val="B4B4B4"/>
      </a:accent5>
      <a:accent6>
        <a:srgbClr val="9B9B9B"/>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主题">
  <a:themeElements>
    <a:clrScheme name="science students">
      <a:dk1>
        <a:sysClr val="windowText" lastClr="000000"/>
      </a:dk1>
      <a:lt1>
        <a:sysClr val="window" lastClr="FFFFFF"/>
      </a:lt1>
      <a:dk2>
        <a:srgbClr val="44546A"/>
      </a:dk2>
      <a:lt2>
        <a:srgbClr val="FADC2B"/>
      </a:lt2>
      <a:accent1>
        <a:srgbClr val="ED1C24"/>
      </a:accent1>
      <a:accent2>
        <a:srgbClr val="3C3C3C"/>
      </a:accent2>
      <a:accent3>
        <a:srgbClr val="646464"/>
      </a:accent3>
      <a:accent4>
        <a:srgbClr val="8C8C8C"/>
      </a:accent4>
      <a:accent5>
        <a:srgbClr val="B4B4B4"/>
      </a:accent5>
      <a:accent6>
        <a:srgbClr val="9B9B9B"/>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Office 主题">
  <a:themeElements>
    <a:clrScheme name="science students">
      <a:dk1>
        <a:sysClr val="windowText" lastClr="000000"/>
      </a:dk1>
      <a:lt1>
        <a:sysClr val="window" lastClr="FFFFFF"/>
      </a:lt1>
      <a:dk2>
        <a:srgbClr val="44546A"/>
      </a:dk2>
      <a:lt2>
        <a:srgbClr val="FADC2B"/>
      </a:lt2>
      <a:accent1>
        <a:srgbClr val="ED1C24"/>
      </a:accent1>
      <a:accent2>
        <a:srgbClr val="3C3C3C"/>
      </a:accent2>
      <a:accent3>
        <a:srgbClr val="646464"/>
      </a:accent3>
      <a:accent4>
        <a:srgbClr val="8C8C8C"/>
      </a:accent4>
      <a:accent5>
        <a:srgbClr val="B4B4B4"/>
      </a:accent5>
      <a:accent6>
        <a:srgbClr val="9B9B9B"/>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主题</Template>
  <TotalTime>53</TotalTime>
  <Words>2921</Words>
  <Application>Microsoft Macintosh PowerPoint</Application>
  <PresentationFormat>宽屏</PresentationFormat>
  <Paragraphs>298</Paragraphs>
  <Slides>21</Slides>
  <Notes>0</Notes>
  <HiddenSlides>0</HiddenSlides>
  <MMClips>0</MMClips>
  <ScaleCrop>false</ScaleCrop>
  <HeadingPairs>
    <vt:vector size="6" baseType="variant">
      <vt:variant>
        <vt:lpstr>已用的字体</vt:lpstr>
      </vt:variant>
      <vt:variant>
        <vt:i4>5</vt:i4>
      </vt:variant>
      <vt:variant>
        <vt:lpstr>主题</vt:lpstr>
      </vt:variant>
      <vt:variant>
        <vt:i4>3</vt:i4>
      </vt:variant>
      <vt:variant>
        <vt:lpstr>幻灯片标题</vt:lpstr>
      </vt:variant>
      <vt:variant>
        <vt:i4>21</vt:i4>
      </vt:variant>
    </vt:vector>
  </HeadingPairs>
  <TitlesOfParts>
    <vt:vector size="29" baseType="lpstr">
      <vt:lpstr>等线</vt:lpstr>
      <vt:lpstr>微软雅黑</vt:lpstr>
      <vt:lpstr>Arial</vt:lpstr>
      <vt:lpstr>Calibri</vt:lpstr>
      <vt:lpstr>Calibri Light</vt:lpstr>
      <vt:lpstr>Office 主题</vt:lpstr>
      <vt:lpstr>1_Office 主题</vt:lpstr>
      <vt:lpstr>2_Office 主题</vt:lpstr>
      <vt:lpstr>Master’s Project</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炎培 黄</dc:creator>
  <cp:lastModifiedBy>HF18106</cp:lastModifiedBy>
  <cp:revision>74</cp:revision>
  <dcterms:created xsi:type="dcterms:W3CDTF">2025-02-26T11:34:00Z</dcterms:created>
  <dcterms:modified xsi:type="dcterms:W3CDTF">2025-12-15T11:59:40Z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0x0101008D8B3457135D67479991424C624CBB4704002439B9162B2E88498A324BEFF3815221</vt:lpwstr>
  </property>
  <property fmtid="{D5CDD505-2E9C-101B-9397-08002B2CF9AE}" pid="3" name="ICV">
    <vt:lpwstr>38F8B6F17925BC183BFCBE6790BFE675_42</vt:lpwstr>
  </property>
  <property fmtid="{D5CDD505-2E9C-101B-9397-08002B2CF9AE}" pid="4" name="KSOProductBuildVer">
    <vt:lpwstr>2052-12.1.0.24034</vt:lpwstr>
  </property>
</Properties>
</file>