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75" r:id="rId4"/>
  </p:sldMasterIdLst>
  <p:notesMasterIdLst>
    <p:notesMasterId r:id="rId25"/>
  </p:notesMasterIdLst>
  <p:sldIdLst>
    <p:sldId id="256" r:id="rId5"/>
    <p:sldId id="257" r:id="rId6"/>
    <p:sldId id="262" r:id="rId7"/>
    <p:sldId id="259" r:id="rId8"/>
    <p:sldId id="263" r:id="rId9"/>
    <p:sldId id="261" r:id="rId10"/>
    <p:sldId id="260" r:id="rId11"/>
    <p:sldId id="264" r:id="rId12"/>
    <p:sldId id="272" r:id="rId13"/>
    <p:sldId id="265" r:id="rId14"/>
    <p:sldId id="273" r:id="rId15"/>
    <p:sldId id="267" r:id="rId16"/>
    <p:sldId id="268" r:id="rId17"/>
    <p:sldId id="269" r:id="rId18"/>
    <p:sldId id="270" r:id="rId19"/>
    <p:sldId id="271" r:id="rId20"/>
    <p:sldId id="274" r:id="rId21"/>
    <p:sldId id="275" r:id="rId22"/>
    <p:sldId id="276" r:id="rId23"/>
    <p:sldId id="277" r:id="rId2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D19B5"/>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D938372-04FB-49B3-9895-ECBF67A188E2}" v="694" dt="2025-10-11T22:06:47.71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5033" autoAdjust="0"/>
  </p:normalViewPr>
  <p:slideViewPr>
    <p:cSldViewPr snapToGrid="0">
      <p:cViewPr>
        <p:scale>
          <a:sx n="62" d="100"/>
          <a:sy n="62" d="100"/>
        </p:scale>
        <p:origin x="1488" y="41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31"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viewProps" Target="viewProps.xml"/><Relationship Id="rId30"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mina Choglay (2220785)" userId="fbeaecf1-b6ee-482a-b871-95c6fdff4e90" providerId="ADAL" clId="{BFA46303-575F-42DB-91B1-0F8CBBA1DFED}"/>
    <pc:docChg chg="undo redo custSel addSld delSld modSld sldOrd addMainMaster delMainMaster">
      <pc:chgData name="Samina Choglay (2220785)" userId="fbeaecf1-b6ee-482a-b871-95c6fdff4e90" providerId="ADAL" clId="{BFA46303-575F-42DB-91B1-0F8CBBA1DFED}" dt="2025-10-11T22:10:59.899" v="3851" actId="2"/>
      <pc:docMkLst>
        <pc:docMk/>
      </pc:docMkLst>
      <pc:sldChg chg="addSp delSp modSp mod setBg modClrScheme chgLayout">
        <pc:chgData name="Samina Choglay (2220785)" userId="fbeaecf1-b6ee-482a-b871-95c6fdff4e90" providerId="ADAL" clId="{BFA46303-575F-42DB-91B1-0F8CBBA1DFED}" dt="2025-10-11T21:55:41.482" v="3686" actId="255"/>
        <pc:sldMkLst>
          <pc:docMk/>
          <pc:sldMk cId="4092792701" sldId="256"/>
        </pc:sldMkLst>
        <pc:spChg chg="mod">
          <ac:chgData name="Samina Choglay (2220785)" userId="fbeaecf1-b6ee-482a-b871-95c6fdff4e90" providerId="ADAL" clId="{BFA46303-575F-42DB-91B1-0F8CBBA1DFED}" dt="2025-10-11T21:55:41.482" v="3686" actId="255"/>
          <ac:spMkLst>
            <pc:docMk/>
            <pc:sldMk cId="4092792701" sldId="256"/>
            <ac:spMk id="3" creationId="{F0592E1C-4593-C348-A9D3-B6290509E306}"/>
          </ac:spMkLst>
        </pc:spChg>
        <pc:spChg chg="add mod">
          <ac:chgData name="Samina Choglay (2220785)" userId="fbeaecf1-b6ee-482a-b871-95c6fdff4e90" providerId="ADAL" clId="{BFA46303-575F-42DB-91B1-0F8CBBA1DFED}" dt="2025-09-25T20:21:10.983" v="1814" actId="26606"/>
          <ac:spMkLst>
            <pc:docMk/>
            <pc:sldMk cId="4092792701" sldId="256"/>
            <ac:spMk id="6" creationId="{9756BDCA-17D7-0B2D-617F-E0003F916222}"/>
          </ac:spMkLst>
        </pc:spChg>
        <pc:spChg chg="add">
          <ac:chgData name="Samina Choglay (2220785)" userId="fbeaecf1-b6ee-482a-b871-95c6fdff4e90" providerId="ADAL" clId="{BFA46303-575F-42DB-91B1-0F8CBBA1DFED}" dt="2025-09-25T20:21:10.983" v="1814" actId="26606"/>
          <ac:spMkLst>
            <pc:docMk/>
            <pc:sldMk cId="4092792701" sldId="256"/>
            <ac:spMk id="49" creationId="{33E93247-6229-44AB-A550-739E971E690B}"/>
          </ac:spMkLst>
        </pc:spChg>
        <pc:picChg chg="add mod">
          <ac:chgData name="Samina Choglay (2220785)" userId="fbeaecf1-b6ee-482a-b871-95c6fdff4e90" providerId="ADAL" clId="{BFA46303-575F-42DB-91B1-0F8CBBA1DFED}" dt="2025-09-25T20:21:26.533" v="1818" actId="1076"/>
          <ac:picMkLst>
            <pc:docMk/>
            <pc:sldMk cId="4092792701" sldId="256"/>
            <ac:picMk id="5" creationId="{AE6CA890-CA0E-5519-B1C9-A70DB5DBF8C5}"/>
          </ac:picMkLst>
        </pc:picChg>
        <pc:cxnChg chg="add">
          <ac:chgData name="Samina Choglay (2220785)" userId="fbeaecf1-b6ee-482a-b871-95c6fdff4e90" providerId="ADAL" clId="{BFA46303-575F-42DB-91B1-0F8CBBA1DFED}" dt="2025-09-25T20:21:10.983" v="1814" actId="26606"/>
          <ac:cxnSpMkLst>
            <pc:docMk/>
            <pc:sldMk cId="4092792701" sldId="256"/>
            <ac:cxnSpMk id="51" creationId="{EE2E603F-4A95-4FE8-BB06-211DFD75DBEF}"/>
          </ac:cxnSpMkLst>
        </pc:cxnChg>
      </pc:sldChg>
      <pc:sldChg chg="addSp delSp modSp new mod setBg">
        <pc:chgData name="Samina Choglay (2220785)" userId="fbeaecf1-b6ee-482a-b871-95c6fdff4e90" providerId="ADAL" clId="{BFA46303-575F-42DB-91B1-0F8CBBA1DFED}" dt="2025-10-11T21:55:28.637" v="3685" actId="478"/>
        <pc:sldMkLst>
          <pc:docMk/>
          <pc:sldMk cId="3034333315" sldId="257"/>
        </pc:sldMkLst>
        <pc:spChg chg="mod">
          <ac:chgData name="Samina Choglay (2220785)" userId="fbeaecf1-b6ee-482a-b871-95c6fdff4e90" providerId="ADAL" clId="{BFA46303-575F-42DB-91B1-0F8CBBA1DFED}" dt="2025-09-25T17:50:31.511" v="1396" actId="14100"/>
          <ac:spMkLst>
            <pc:docMk/>
            <pc:sldMk cId="3034333315" sldId="257"/>
            <ac:spMk id="2" creationId="{272CB748-91E5-1708-9F97-D22332B122F6}"/>
          </ac:spMkLst>
        </pc:spChg>
        <pc:spChg chg="add del mod ord">
          <ac:chgData name="Samina Choglay (2220785)" userId="fbeaecf1-b6ee-482a-b871-95c6fdff4e90" providerId="ADAL" clId="{BFA46303-575F-42DB-91B1-0F8CBBA1DFED}" dt="2025-10-11T21:55:28.637" v="3685" actId="478"/>
          <ac:spMkLst>
            <pc:docMk/>
            <pc:sldMk cId="3034333315" sldId="257"/>
            <ac:spMk id="3" creationId="{873F17C6-C494-1395-DF5E-4A961A1E32AD}"/>
          </ac:spMkLst>
        </pc:spChg>
        <pc:spChg chg="add mod">
          <ac:chgData name="Samina Choglay (2220785)" userId="fbeaecf1-b6ee-482a-b871-95c6fdff4e90" providerId="ADAL" clId="{BFA46303-575F-42DB-91B1-0F8CBBA1DFED}" dt="2025-10-11T21:55:12.050" v="3657" actId="255"/>
          <ac:spMkLst>
            <pc:docMk/>
            <pc:sldMk cId="3034333315" sldId="257"/>
            <ac:spMk id="5" creationId="{EBE5D3CB-FF9D-F30D-CBE6-4E9983CE0E80}"/>
          </ac:spMkLst>
        </pc:spChg>
        <pc:spChg chg="add del mod">
          <ac:chgData name="Samina Choglay (2220785)" userId="fbeaecf1-b6ee-482a-b871-95c6fdff4e90" providerId="ADAL" clId="{BFA46303-575F-42DB-91B1-0F8CBBA1DFED}" dt="2025-10-11T21:55:28.637" v="3685" actId="478"/>
          <ac:spMkLst>
            <pc:docMk/>
            <pc:sldMk cId="3034333315" sldId="257"/>
            <ac:spMk id="7" creationId="{D081C280-7ED3-3A82-ACB3-A262C9374D1B}"/>
          </ac:spMkLst>
        </pc:spChg>
        <pc:spChg chg="add">
          <ac:chgData name="Samina Choglay (2220785)" userId="fbeaecf1-b6ee-482a-b871-95c6fdff4e90" providerId="ADAL" clId="{BFA46303-575F-42DB-91B1-0F8CBBA1DFED}" dt="2025-09-17T09:13:38.327" v="137" actId="26606"/>
          <ac:spMkLst>
            <pc:docMk/>
            <pc:sldMk cId="3034333315" sldId="257"/>
            <ac:spMk id="32" creationId="{E49D7415-2F11-44C2-B6AA-13A25B6814B9}"/>
          </ac:spMkLst>
        </pc:spChg>
        <pc:picChg chg="add mod">
          <ac:chgData name="Samina Choglay (2220785)" userId="fbeaecf1-b6ee-482a-b871-95c6fdff4e90" providerId="ADAL" clId="{BFA46303-575F-42DB-91B1-0F8CBBA1DFED}" dt="2025-09-25T17:50:26.606" v="1394" actId="1076"/>
          <ac:picMkLst>
            <pc:docMk/>
            <pc:sldMk cId="3034333315" sldId="257"/>
            <ac:picMk id="4" creationId="{6813B21D-6C69-D7E6-0255-CD547AC051CE}"/>
          </ac:picMkLst>
        </pc:picChg>
        <pc:cxnChg chg="add">
          <ac:chgData name="Samina Choglay (2220785)" userId="fbeaecf1-b6ee-482a-b871-95c6fdff4e90" providerId="ADAL" clId="{BFA46303-575F-42DB-91B1-0F8CBBA1DFED}" dt="2025-09-17T09:13:38.327" v="137" actId="26606"/>
          <ac:cxnSpMkLst>
            <pc:docMk/>
            <pc:sldMk cId="3034333315" sldId="257"/>
            <ac:cxnSpMk id="33" creationId="{4583FD9E-C5A7-96F7-951D-7D292013CD58}"/>
          </ac:cxnSpMkLst>
        </pc:cxnChg>
      </pc:sldChg>
      <pc:sldChg chg="addSp delSp modSp new del mod setBg">
        <pc:chgData name="Samina Choglay (2220785)" userId="fbeaecf1-b6ee-482a-b871-95c6fdff4e90" providerId="ADAL" clId="{BFA46303-575F-42DB-91B1-0F8CBBA1DFED}" dt="2025-09-14T19:57:57.982" v="26" actId="47"/>
        <pc:sldMkLst>
          <pc:docMk/>
          <pc:sldMk cId="3444210066" sldId="257"/>
        </pc:sldMkLst>
      </pc:sldChg>
      <pc:sldChg chg="addSp delSp modSp new del mod setBg setClrOvrMap">
        <pc:chgData name="Samina Choglay (2220785)" userId="fbeaecf1-b6ee-482a-b871-95c6fdff4e90" providerId="ADAL" clId="{BFA46303-575F-42DB-91B1-0F8CBBA1DFED}" dt="2025-09-24T08:10:33.564" v="1075" actId="47"/>
        <pc:sldMkLst>
          <pc:docMk/>
          <pc:sldMk cId="77498316" sldId="258"/>
        </pc:sldMkLst>
      </pc:sldChg>
      <pc:sldChg chg="addSp delSp modSp new mod ord setBg">
        <pc:chgData name="Samina Choglay (2220785)" userId="fbeaecf1-b6ee-482a-b871-95c6fdff4e90" providerId="ADAL" clId="{BFA46303-575F-42DB-91B1-0F8CBBA1DFED}" dt="2025-10-11T22:09:36.917" v="3799" actId="313"/>
        <pc:sldMkLst>
          <pc:docMk/>
          <pc:sldMk cId="2179476305" sldId="259"/>
        </pc:sldMkLst>
        <pc:spChg chg="mod">
          <ac:chgData name="Samina Choglay (2220785)" userId="fbeaecf1-b6ee-482a-b871-95c6fdff4e90" providerId="ADAL" clId="{BFA46303-575F-42DB-91B1-0F8CBBA1DFED}" dt="2025-10-11T21:54:45.835" v="3654" actId="1076"/>
          <ac:spMkLst>
            <pc:docMk/>
            <pc:sldMk cId="2179476305" sldId="259"/>
            <ac:spMk id="2" creationId="{F7A0E2EE-9644-CFE2-9FC8-F18B27A480CF}"/>
          </ac:spMkLst>
        </pc:spChg>
        <pc:spChg chg="add del mod">
          <ac:chgData name="Samina Choglay (2220785)" userId="fbeaecf1-b6ee-482a-b871-95c6fdff4e90" providerId="ADAL" clId="{BFA46303-575F-42DB-91B1-0F8CBBA1DFED}" dt="2025-10-11T22:09:36.917" v="3799" actId="313"/>
          <ac:spMkLst>
            <pc:docMk/>
            <pc:sldMk cId="2179476305" sldId="259"/>
            <ac:spMk id="4" creationId="{60AB964B-D902-3737-7EDD-DC67E44AA6E8}"/>
          </ac:spMkLst>
        </pc:spChg>
        <pc:spChg chg="add del mod">
          <ac:chgData name="Samina Choglay (2220785)" userId="fbeaecf1-b6ee-482a-b871-95c6fdff4e90" providerId="ADAL" clId="{BFA46303-575F-42DB-91B1-0F8CBBA1DFED}" dt="2025-10-10T16:15:43.694" v="2629" actId="478"/>
          <ac:spMkLst>
            <pc:docMk/>
            <pc:sldMk cId="2179476305" sldId="259"/>
            <ac:spMk id="7" creationId="{E14FAB23-ED43-CA4D-3F05-6A9AB6516C20}"/>
          </ac:spMkLst>
        </pc:spChg>
        <pc:spChg chg="add mod">
          <ac:chgData name="Samina Choglay (2220785)" userId="fbeaecf1-b6ee-482a-b871-95c6fdff4e90" providerId="ADAL" clId="{BFA46303-575F-42DB-91B1-0F8CBBA1DFED}" dt="2025-10-10T16:17:20.384" v="2633" actId="1076"/>
          <ac:spMkLst>
            <pc:docMk/>
            <pc:sldMk cId="2179476305" sldId="259"/>
            <ac:spMk id="10" creationId="{722EB581-BCC2-4C94-3199-9A3DDD6F16C4}"/>
          </ac:spMkLst>
        </pc:spChg>
        <pc:spChg chg="add">
          <ac:chgData name="Samina Choglay (2220785)" userId="fbeaecf1-b6ee-482a-b871-95c6fdff4e90" providerId="ADAL" clId="{BFA46303-575F-42DB-91B1-0F8CBBA1DFED}" dt="2025-09-25T17:53:20.323" v="1412" actId="26606"/>
          <ac:spMkLst>
            <pc:docMk/>
            <pc:sldMk cId="2179476305" sldId="259"/>
            <ac:spMk id="17" creationId="{E49D7415-2F11-44C2-B6AA-13A25B6814B9}"/>
          </ac:spMkLst>
        </pc:spChg>
        <pc:spChg chg="add del mod">
          <ac:chgData name="Samina Choglay (2220785)" userId="fbeaecf1-b6ee-482a-b871-95c6fdff4e90" providerId="ADAL" clId="{BFA46303-575F-42DB-91B1-0F8CBBA1DFED}" dt="2025-10-10T16:13:35.896" v="2614" actId="478"/>
          <ac:spMkLst>
            <pc:docMk/>
            <pc:sldMk cId="2179476305" sldId="259"/>
            <ac:spMk id="19" creationId="{9AC5C37B-78D1-582C-5BB7-2DDBA8E3C6D6}"/>
          </ac:spMkLst>
        </pc:spChg>
        <pc:picChg chg="add del mod">
          <ac:chgData name="Samina Choglay (2220785)" userId="fbeaecf1-b6ee-482a-b871-95c6fdff4e90" providerId="ADAL" clId="{BFA46303-575F-42DB-91B1-0F8CBBA1DFED}" dt="2025-10-10T16:15:43.694" v="2629" actId="478"/>
          <ac:picMkLst>
            <pc:docMk/>
            <pc:sldMk cId="2179476305" sldId="259"/>
            <ac:picMk id="6" creationId="{07055ACB-6B9B-2E67-FD65-8229A7A213C3}"/>
          </ac:picMkLst>
        </pc:picChg>
        <pc:picChg chg="add mod">
          <ac:chgData name="Samina Choglay (2220785)" userId="fbeaecf1-b6ee-482a-b871-95c6fdff4e90" providerId="ADAL" clId="{BFA46303-575F-42DB-91B1-0F8CBBA1DFED}" dt="2025-10-10T16:17:35.484" v="2636" actId="1076"/>
          <ac:picMkLst>
            <pc:docMk/>
            <pc:sldMk cId="2179476305" sldId="259"/>
            <ac:picMk id="9" creationId="{ED7FC876-4DBF-EE0A-CFEC-DC596532BA3F}"/>
          </ac:picMkLst>
        </pc:picChg>
        <pc:picChg chg="add del mod">
          <ac:chgData name="Samina Choglay (2220785)" userId="fbeaecf1-b6ee-482a-b871-95c6fdff4e90" providerId="ADAL" clId="{BFA46303-575F-42DB-91B1-0F8CBBA1DFED}" dt="2025-10-10T16:13:42.895" v="2621" actId="478"/>
          <ac:picMkLst>
            <pc:docMk/>
            <pc:sldMk cId="2179476305" sldId="259"/>
            <ac:picMk id="20" creationId="{B1311885-3F53-08D9-1DA1-46E2B1C967F4}"/>
          </ac:picMkLst>
        </pc:picChg>
        <pc:cxnChg chg="add">
          <ac:chgData name="Samina Choglay (2220785)" userId="fbeaecf1-b6ee-482a-b871-95c6fdff4e90" providerId="ADAL" clId="{BFA46303-575F-42DB-91B1-0F8CBBA1DFED}" dt="2025-09-25T17:53:20.323" v="1412" actId="26606"/>
          <ac:cxnSpMkLst>
            <pc:docMk/>
            <pc:sldMk cId="2179476305" sldId="259"/>
            <ac:cxnSpMk id="18" creationId="{3815BE95-1337-20E2-B2EF-5DA486F72FCB}"/>
          </ac:cxnSpMkLst>
        </pc:cxnChg>
      </pc:sldChg>
      <pc:sldChg chg="addSp delSp modSp new mod setBg">
        <pc:chgData name="Samina Choglay (2220785)" userId="fbeaecf1-b6ee-482a-b871-95c6fdff4e90" providerId="ADAL" clId="{BFA46303-575F-42DB-91B1-0F8CBBA1DFED}" dt="2025-10-11T21:53:17.707" v="3643" actId="255"/>
        <pc:sldMkLst>
          <pc:docMk/>
          <pc:sldMk cId="771471698" sldId="260"/>
        </pc:sldMkLst>
        <pc:spChg chg="mod">
          <ac:chgData name="Samina Choglay (2220785)" userId="fbeaecf1-b6ee-482a-b871-95c6fdff4e90" providerId="ADAL" clId="{BFA46303-575F-42DB-91B1-0F8CBBA1DFED}" dt="2025-10-11T21:52:47.294" v="3638" actId="1076"/>
          <ac:spMkLst>
            <pc:docMk/>
            <pc:sldMk cId="771471698" sldId="260"/>
            <ac:spMk id="2" creationId="{9BB62E4E-E3DF-2DEA-8F44-37E278E00C1B}"/>
          </ac:spMkLst>
        </pc:spChg>
        <pc:spChg chg="add mod ord">
          <ac:chgData name="Samina Choglay (2220785)" userId="fbeaecf1-b6ee-482a-b871-95c6fdff4e90" providerId="ADAL" clId="{BFA46303-575F-42DB-91B1-0F8CBBA1DFED}" dt="2025-10-11T21:53:17.707" v="3643" actId="255"/>
          <ac:spMkLst>
            <pc:docMk/>
            <pc:sldMk cId="771471698" sldId="260"/>
            <ac:spMk id="3" creationId="{2E21F08B-DDAE-609B-41FF-878EFD59EB6E}"/>
          </ac:spMkLst>
        </pc:spChg>
        <pc:spChg chg="add">
          <ac:chgData name="Samina Choglay (2220785)" userId="fbeaecf1-b6ee-482a-b871-95c6fdff4e90" providerId="ADAL" clId="{BFA46303-575F-42DB-91B1-0F8CBBA1DFED}" dt="2025-10-08T09:29:30.590" v="2419" actId="26606"/>
          <ac:spMkLst>
            <pc:docMk/>
            <pc:sldMk cId="771471698" sldId="260"/>
            <ac:spMk id="1033" creationId="{E49D7415-2F11-44C2-B6AA-13A25B6814B9}"/>
          </ac:spMkLst>
        </pc:spChg>
        <pc:picChg chg="add mod">
          <ac:chgData name="Samina Choglay (2220785)" userId="fbeaecf1-b6ee-482a-b871-95c6fdff4e90" providerId="ADAL" clId="{BFA46303-575F-42DB-91B1-0F8CBBA1DFED}" dt="2025-10-11T21:52:49.552" v="3639" actId="1076"/>
          <ac:picMkLst>
            <pc:docMk/>
            <pc:sldMk cId="771471698" sldId="260"/>
            <ac:picMk id="1028" creationId="{BB675434-CF87-1BF4-DFB0-077693A41116}"/>
          </ac:picMkLst>
        </pc:picChg>
        <pc:cxnChg chg="add">
          <ac:chgData name="Samina Choglay (2220785)" userId="fbeaecf1-b6ee-482a-b871-95c6fdff4e90" providerId="ADAL" clId="{BFA46303-575F-42DB-91B1-0F8CBBA1DFED}" dt="2025-10-08T09:29:30.590" v="2419" actId="26606"/>
          <ac:cxnSpMkLst>
            <pc:docMk/>
            <pc:sldMk cId="771471698" sldId="260"/>
            <ac:cxnSpMk id="1035" creationId="{7D3DF08D-8EDA-0FB3-59D9-B692F2ADD1EA}"/>
          </ac:cxnSpMkLst>
        </pc:cxnChg>
      </pc:sldChg>
      <pc:sldChg chg="addSp delSp modSp new mod setBg">
        <pc:chgData name="Samina Choglay (2220785)" userId="fbeaecf1-b6ee-482a-b871-95c6fdff4e90" providerId="ADAL" clId="{BFA46303-575F-42DB-91B1-0F8CBBA1DFED}" dt="2025-10-11T21:53:56.252" v="3647" actId="14100"/>
        <pc:sldMkLst>
          <pc:docMk/>
          <pc:sldMk cId="2765702016" sldId="261"/>
        </pc:sldMkLst>
        <pc:spChg chg="mod">
          <ac:chgData name="Samina Choglay (2220785)" userId="fbeaecf1-b6ee-482a-b871-95c6fdff4e90" providerId="ADAL" clId="{BFA46303-575F-42DB-91B1-0F8CBBA1DFED}" dt="2025-10-11T21:53:48.117" v="3645" actId="1076"/>
          <ac:spMkLst>
            <pc:docMk/>
            <pc:sldMk cId="2765702016" sldId="261"/>
            <ac:spMk id="2" creationId="{BE83E607-E9E9-04E7-1CE9-0946E2E035E7}"/>
          </ac:spMkLst>
        </pc:spChg>
        <pc:spChg chg="add mod">
          <ac:chgData name="Samina Choglay (2220785)" userId="fbeaecf1-b6ee-482a-b871-95c6fdff4e90" providerId="ADAL" clId="{BFA46303-575F-42DB-91B1-0F8CBBA1DFED}" dt="2025-10-10T19:22:46.276" v="2787" actId="20577"/>
          <ac:spMkLst>
            <pc:docMk/>
            <pc:sldMk cId="2765702016" sldId="261"/>
            <ac:spMk id="4" creationId="{86DC7DBA-484C-D614-5D83-30DB5C1886A8}"/>
          </ac:spMkLst>
        </pc:spChg>
        <pc:spChg chg="add del mod ord">
          <ac:chgData name="Samina Choglay (2220785)" userId="fbeaecf1-b6ee-482a-b871-95c6fdff4e90" providerId="ADAL" clId="{BFA46303-575F-42DB-91B1-0F8CBBA1DFED}" dt="2025-10-11T21:53:50.483" v="3646" actId="1076"/>
          <ac:spMkLst>
            <pc:docMk/>
            <pc:sldMk cId="2765702016" sldId="261"/>
            <ac:spMk id="5" creationId="{669226D3-66C4-BDF0-B147-EECFF48FD948}"/>
          </ac:spMkLst>
        </pc:spChg>
        <pc:spChg chg="add del">
          <ac:chgData name="Samina Choglay (2220785)" userId="fbeaecf1-b6ee-482a-b871-95c6fdff4e90" providerId="ADAL" clId="{BFA46303-575F-42DB-91B1-0F8CBBA1DFED}" dt="2025-10-10T19:19:50.088" v="2768" actId="26606"/>
          <ac:spMkLst>
            <pc:docMk/>
            <pc:sldMk cId="2765702016" sldId="261"/>
            <ac:spMk id="16" creationId="{660EB578-C970-4186-B93C-45851BBC6E34}"/>
          </ac:spMkLst>
        </pc:spChg>
        <pc:spChg chg="add">
          <ac:chgData name="Samina Choglay (2220785)" userId="fbeaecf1-b6ee-482a-b871-95c6fdff4e90" providerId="ADAL" clId="{BFA46303-575F-42DB-91B1-0F8CBBA1DFED}" dt="2025-10-10T19:19:50.088" v="2768" actId="26606"/>
          <ac:spMkLst>
            <pc:docMk/>
            <pc:sldMk cId="2765702016" sldId="261"/>
            <ac:spMk id="2055" creationId="{E49D7415-2F11-44C2-B6AA-13A25B6814B9}"/>
          </ac:spMkLst>
        </pc:spChg>
        <pc:picChg chg="add del">
          <ac:chgData name="Samina Choglay (2220785)" userId="fbeaecf1-b6ee-482a-b871-95c6fdff4e90" providerId="ADAL" clId="{BFA46303-575F-42DB-91B1-0F8CBBA1DFED}" dt="2025-10-10T19:19:36.337" v="2763" actId="478"/>
          <ac:picMkLst>
            <pc:docMk/>
            <pc:sldMk cId="2765702016" sldId="261"/>
            <ac:picMk id="17" creationId="{B32F1708-4B19-1581-E8F9-4B8D9EE8AFB7}"/>
          </ac:picMkLst>
        </pc:picChg>
        <pc:picChg chg="add del mod">
          <ac:chgData name="Samina Choglay (2220785)" userId="fbeaecf1-b6ee-482a-b871-95c6fdff4e90" providerId="ADAL" clId="{BFA46303-575F-42DB-91B1-0F8CBBA1DFED}" dt="2025-10-10T19:21:05.397" v="2773" actId="478"/>
          <ac:picMkLst>
            <pc:docMk/>
            <pc:sldMk cId="2765702016" sldId="261"/>
            <ac:picMk id="2050" creationId="{017E979E-17F9-7B1B-E329-30E745D0E939}"/>
          </ac:picMkLst>
        </pc:picChg>
        <pc:picChg chg="add mod">
          <ac:chgData name="Samina Choglay (2220785)" userId="fbeaecf1-b6ee-482a-b871-95c6fdff4e90" providerId="ADAL" clId="{BFA46303-575F-42DB-91B1-0F8CBBA1DFED}" dt="2025-10-11T21:53:56.252" v="3647" actId="14100"/>
          <ac:picMkLst>
            <pc:docMk/>
            <pc:sldMk cId="2765702016" sldId="261"/>
            <ac:picMk id="2052" creationId="{1DFAD652-8DDE-CB30-6A9C-6659FA3C61AA}"/>
          </ac:picMkLst>
        </pc:picChg>
        <pc:cxnChg chg="add del">
          <ac:chgData name="Samina Choglay (2220785)" userId="fbeaecf1-b6ee-482a-b871-95c6fdff4e90" providerId="ADAL" clId="{BFA46303-575F-42DB-91B1-0F8CBBA1DFED}" dt="2025-10-10T19:19:50.088" v="2768" actId="26606"/>
          <ac:cxnSpMkLst>
            <pc:docMk/>
            <pc:sldMk cId="2765702016" sldId="261"/>
            <ac:cxnSpMk id="15" creationId="{C6855964-C920-48EB-8804-74291211C8A9}"/>
          </ac:cxnSpMkLst>
        </pc:cxnChg>
        <pc:cxnChg chg="add del">
          <ac:chgData name="Samina Choglay (2220785)" userId="fbeaecf1-b6ee-482a-b871-95c6fdff4e90" providerId="ADAL" clId="{BFA46303-575F-42DB-91B1-0F8CBBA1DFED}" dt="2025-10-10T19:19:50.088" v="2768" actId="26606"/>
          <ac:cxnSpMkLst>
            <pc:docMk/>
            <pc:sldMk cId="2765702016" sldId="261"/>
            <ac:cxnSpMk id="18" creationId="{CDF57B02-07BB-407B-BB36-06D9C64A673E}"/>
          </ac:cxnSpMkLst>
        </pc:cxnChg>
        <pc:cxnChg chg="add">
          <ac:chgData name="Samina Choglay (2220785)" userId="fbeaecf1-b6ee-482a-b871-95c6fdff4e90" providerId="ADAL" clId="{BFA46303-575F-42DB-91B1-0F8CBBA1DFED}" dt="2025-10-10T19:19:50.088" v="2768" actId="26606"/>
          <ac:cxnSpMkLst>
            <pc:docMk/>
            <pc:sldMk cId="2765702016" sldId="261"/>
            <ac:cxnSpMk id="2057" creationId="{D2E57F3D-33BE-4306-87E6-245763719516}"/>
          </ac:cxnSpMkLst>
        </pc:cxnChg>
      </pc:sldChg>
      <pc:sldChg chg="addSp delSp modSp new del">
        <pc:chgData name="Samina Choglay (2220785)" userId="fbeaecf1-b6ee-482a-b871-95c6fdff4e90" providerId="ADAL" clId="{BFA46303-575F-42DB-91B1-0F8CBBA1DFED}" dt="2025-09-17T10:42:33.305" v="325" actId="47"/>
        <pc:sldMkLst>
          <pc:docMk/>
          <pc:sldMk cId="3389633959" sldId="261"/>
        </pc:sldMkLst>
      </pc:sldChg>
      <pc:sldChg chg="new del">
        <pc:chgData name="Samina Choglay (2220785)" userId="fbeaecf1-b6ee-482a-b871-95c6fdff4e90" providerId="ADAL" clId="{BFA46303-575F-42DB-91B1-0F8CBBA1DFED}" dt="2025-09-14T20:30:15.256" v="56" actId="680"/>
        <pc:sldMkLst>
          <pc:docMk/>
          <pc:sldMk cId="3709492244" sldId="261"/>
        </pc:sldMkLst>
      </pc:sldChg>
      <pc:sldChg chg="addSp delSp modSp new del mod setBg">
        <pc:chgData name="Samina Choglay (2220785)" userId="fbeaecf1-b6ee-482a-b871-95c6fdff4e90" providerId="ADAL" clId="{BFA46303-575F-42DB-91B1-0F8CBBA1DFED}" dt="2025-09-23T20:22:56.360" v="633" actId="47"/>
        <pc:sldMkLst>
          <pc:docMk/>
          <pc:sldMk cId="862533156" sldId="262"/>
        </pc:sldMkLst>
      </pc:sldChg>
      <pc:sldChg chg="new del">
        <pc:chgData name="Samina Choglay (2220785)" userId="fbeaecf1-b6ee-482a-b871-95c6fdff4e90" providerId="ADAL" clId="{BFA46303-575F-42DB-91B1-0F8CBBA1DFED}" dt="2025-09-23T20:55:08.145" v="939" actId="47"/>
        <pc:sldMkLst>
          <pc:docMk/>
          <pc:sldMk cId="1094428118" sldId="262"/>
        </pc:sldMkLst>
      </pc:sldChg>
      <pc:sldChg chg="new del">
        <pc:chgData name="Samina Choglay (2220785)" userId="fbeaecf1-b6ee-482a-b871-95c6fdff4e90" providerId="ADAL" clId="{BFA46303-575F-42DB-91B1-0F8CBBA1DFED}" dt="2025-09-14T20:30:11.392" v="55" actId="680"/>
        <pc:sldMkLst>
          <pc:docMk/>
          <pc:sldMk cId="2029422435" sldId="262"/>
        </pc:sldMkLst>
      </pc:sldChg>
      <pc:sldChg chg="addSp delSp modSp new mod setBg">
        <pc:chgData name="Samina Choglay (2220785)" userId="fbeaecf1-b6ee-482a-b871-95c6fdff4e90" providerId="ADAL" clId="{BFA46303-575F-42DB-91B1-0F8CBBA1DFED}" dt="2025-10-11T21:54:57.838" v="3656" actId="2711"/>
        <pc:sldMkLst>
          <pc:docMk/>
          <pc:sldMk cId="3450464355" sldId="262"/>
        </pc:sldMkLst>
        <pc:spChg chg="add mod">
          <ac:chgData name="Samina Choglay (2220785)" userId="fbeaecf1-b6ee-482a-b871-95c6fdff4e90" providerId="ADAL" clId="{BFA46303-575F-42DB-91B1-0F8CBBA1DFED}" dt="2025-10-10T16:36:08.903" v="2642" actId="14100"/>
          <ac:spMkLst>
            <pc:docMk/>
            <pc:sldMk cId="3450464355" sldId="262"/>
            <ac:spMk id="3" creationId="{77468102-3BFD-3AF1-3203-6506560083AE}"/>
          </ac:spMkLst>
        </pc:spChg>
        <pc:spChg chg="add mod">
          <ac:chgData name="Samina Choglay (2220785)" userId="fbeaecf1-b6ee-482a-b871-95c6fdff4e90" providerId="ADAL" clId="{BFA46303-575F-42DB-91B1-0F8CBBA1DFED}" dt="2025-09-25T17:45:16.074" v="1339" actId="26606"/>
          <ac:spMkLst>
            <pc:docMk/>
            <pc:sldMk cId="3450464355" sldId="262"/>
            <ac:spMk id="10" creationId="{42CC9446-1452-1531-FAD1-4A3D6FF36B9B}"/>
          </ac:spMkLst>
        </pc:spChg>
        <pc:spChg chg="add mod">
          <ac:chgData name="Samina Choglay (2220785)" userId="fbeaecf1-b6ee-482a-b871-95c6fdff4e90" providerId="ADAL" clId="{BFA46303-575F-42DB-91B1-0F8CBBA1DFED}" dt="2025-10-11T21:54:57.838" v="3656" actId="2711"/>
          <ac:spMkLst>
            <pc:docMk/>
            <pc:sldMk cId="3450464355" sldId="262"/>
            <ac:spMk id="12" creationId="{226056EC-341F-0494-D6E6-B8DB25F27659}"/>
          </ac:spMkLst>
        </pc:spChg>
        <pc:spChg chg="add mod ord">
          <ac:chgData name="Samina Choglay (2220785)" userId="fbeaecf1-b6ee-482a-b871-95c6fdff4e90" providerId="ADAL" clId="{BFA46303-575F-42DB-91B1-0F8CBBA1DFED}" dt="2025-09-25T17:45:16.074" v="1339" actId="26606"/>
          <ac:spMkLst>
            <pc:docMk/>
            <pc:sldMk cId="3450464355" sldId="262"/>
            <ac:spMk id="14" creationId="{D951CF3E-C406-8CCF-DF7E-795683B347AE}"/>
          </ac:spMkLst>
        </pc:spChg>
        <pc:spChg chg="add">
          <ac:chgData name="Samina Choglay (2220785)" userId="fbeaecf1-b6ee-482a-b871-95c6fdff4e90" providerId="ADAL" clId="{BFA46303-575F-42DB-91B1-0F8CBBA1DFED}" dt="2025-09-25T17:45:16.074" v="1339" actId="26606"/>
          <ac:spMkLst>
            <pc:docMk/>
            <pc:sldMk cId="3450464355" sldId="262"/>
            <ac:spMk id="2067" creationId="{E49D7415-2F11-44C2-B6AA-13A25B6814B9}"/>
          </ac:spMkLst>
        </pc:spChg>
        <pc:picChg chg="add mod ord">
          <ac:chgData name="Samina Choglay (2220785)" userId="fbeaecf1-b6ee-482a-b871-95c6fdff4e90" providerId="ADAL" clId="{BFA46303-575F-42DB-91B1-0F8CBBA1DFED}" dt="2025-09-25T17:45:16.074" v="1339" actId="26606"/>
          <ac:picMkLst>
            <pc:docMk/>
            <pc:sldMk cId="3450464355" sldId="262"/>
            <ac:picMk id="2050" creationId="{14586CAA-42C7-C03C-CA84-281CA025BBE3}"/>
          </ac:picMkLst>
        </pc:picChg>
        <pc:cxnChg chg="add">
          <ac:chgData name="Samina Choglay (2220785)" userId="fbeaecf1-b6ee-482a-b871-95c6fdff4e90" providerId="ADAL" clId="{BFA46303-575F-42DB-91B1-0F8CBBA1DFED}" dt="2025-09-25T17:45:16.074" v="1339" actId="26606"/>
          <ac:cxnSpMkLst>
            <pc:docMk/>
            <pc:sldMk cId="3450464355" sldId="262"/>
            <ac:cxnSpMk id="2065" creationId="{F64F9B95-9045-48D2-B9F3-2927E98F54AA}"/>
          </ac:cxnSpMkLst>
        </pc:cxnChg>
        <pc:cxnChg chg="add">
          <ac:chgData name="Samina Choglay (2220785)" userId="fbeaecf1-b6ee-482a-b871-95c6fdff4e90" providerId="ADAL" clId="{BFA46303-575F-42DB-91B1-0F8CBBA1DFED}" dt="2025-09-25T17:45:16.074" v="1339" actId="26606"/>
          <ac:cxnSpMkLst>
            <pc:docMk/>
            <pc:sldMk cId="3450464355" sldId="262"/>
            <ac:cxnSpMk id="2066" creationId="{085AA86F-6A4D-4BCB-A045-D992CDC2959B}"/>
          </ac:cxnSpMkLst>
        </pc:cxnChg>
        <pc:cxnChg chg="add">
          <ac:chgData name="Samina Choglay (2220785)" userId="fbeaecf1-b6ee-482a-b871-95c6fdff4e90" providerId="ADAL" clId="{BFA46303-575F-42DB-91B1-0F8CBBA1DFED}" dt="2025-09-25T17:45:16.074" v="1339" actId="26606"/>
          <ac:cxnSpMkLst>
            <pc:docMk/>
            <pc:sldMk cId="3450464355" sldId="262"/>
            <ac:cxnSpMk id="2068" creationId="{511FC409-B3C2-4F68-865C-C5333D6F2710}"/>
          </ac:cxnSpMkLst>
        </pc:cxnChg>
        <pc:cxnChg chg="add">
          <ac:chgData name="Samina Choglay (2220785)" userId="fbeaecf1-b6ee-482a-b871-95c6fdff4e90" providerId="ADAL" clId="{BFA46303-575F-42DB-91B1-0F8CBBA1DFED}" dt="2025-09-25T17:45:16.074" v="1339" actId="26606"/>
          <ac:cxnSpMkLst>
            <pc:docMk/>
            <pc:sldMk cId="3450464355" sldId="262"/>
            <ac:cxnSpMk id="2069" creationId="{B810270D-76A7-44B3-9746-7EDF5788602E}"/>
          </ac:cxnSpMkLst>
        </pc:cxnChg>
      </pc:sldChg>
      <pc:sldChg chg="new del">
        <pc:chgData name="Samina Choglay (2220785)" userId="fbeaecf1-b6ee-482a-b871-95c6fdff4e90" providerId="ADAL" clId="{BFA46303-575F-42DB-91B1-0F8CBBA1DFED}" dt="2025-09-23T20:55:09.127" v="940" actId="47"/>
        <pc:sldMkLst>
          <pc:docMk/>
          <pc:sldMk cId="209566134" sldId="263"/>
        </pc:sldMkLst>
      </pc:sldChg>
      <pc:sldChg chg="addSp delSp modSp new mod setBg">
        <pc:chgData name="Samina Choglay (2220785)" userId="fbeaecf1-b6ee-482a-b871-95c6fdff4e90" providerId="ADAL" clId="{BFA46303-575F-42DB-91B1-0F8CBBA1DFED}" dt="2025-10-10T16:54:12.583" v="2762" actId="478"/>
        <pc:sldMkLst>
          <pc:docMk/>
          <pc:sldMk cId="1025447177" sldId="263"/>
        </pc:sldMkLst>
        <pc:spChg chg="mod">
          <ac:chgData name="Samina Choglay (2220785)" userId="fbeaecf1-b6ee-482a-b871-95c6fdff4e90" providerId="ADAL" clId="{BFA46303-575F-42DB-91B1-0F8CBBA1DFED}" dt="2025-10-10T16:45:50.297" v="2709" actId="1076"/>
          <ac:spMkLst>
            <pc:docMk/>
            <pc:sldMk cId="1025447177" sldId="263"/>
            <ac:spMk id="2" creationId="{57036B32-DEBF-60DE-2C1A-8A34E8024B4A}"/>
          </ac:spMkLst>
        </pc:spChg>
        <pc:spChg chg="add del mod">
          <ac:chgData name="Samina Choglay (2220785)" userId="fbeaecf1-b6ee-482a-b871-95c6fdff4e90" providerId="ADAL" clId="{BFA46303-575F-42DB-91B1-0F8CBBA1DFED}" dt="2025-10-10T16:44:23.193" v="2670" actId="478"/>
          <ac:spMkLst>
            <pc:docMk/>
            <pc:sldMk cId="1025447177" sldId="263"/>
            <ac:spMk id="4" creationId="{E4B09402-3488-181E-C3E8-7BF7F5D45D8D}"/>
          </ac:spMkLst>
        </pc:spChg>
        <pc:spChg chg="add mod">
          <ac:chgData name="Samina Choglay (2220785)" userId="fbeaecf1-b6ee-482a-b871-95c6fdff4e90" providerId="ADAL" clId="{BFA46303-575F-42DB-91B1-0F8CBBA1DFED}" dt="2025-10-10T16:46:39.161" v="2720" actId="1076"/>
          <ac:spMkLst>
            <pc:docMk/>
            <pc:sldMk cId="1025447177" sldId="263"/>
            <ac:spMk id="6" creationId="{E66BA8C4-251D-91F8-0998-86A2A3F40F13}"/>
          </ac:spMkLst>
        </pc:spChg>
        <pc:spChg chg="add mod">
          <ac:chgData name="Samina Choglay (2220785)" userId="fbeaecf1-b6ee-482a-b871-95c6fdff4e90" providerId="ADAL" clId="{BFA46303-575F-42DB-91B1-0F8CBBA1DFED}" dt="2025-10-10T16:45:28.524" v="2701" actId="1076"/>
          <ac:spMkLst>
            <pc:docMk/>
            <pc:sldMk cId="1025447177" sldId="263"/>
            <ac:spMk id="7" creationId="{85ABCB5B-0B99-B9A0-CBFE-1C2C40CFB3BC}"/>
          </ac:spMkLst>
        </pc:spChg>
        <pc:spChg chg="add mod">
          <ac:chgData name="Samina Choglay (2220785)" userId="fbeaecf1-b6ee-482a-b871-95c6fdff4e90" providerId="ADAL" clId="{BFA46303-575F-42DB-91B1-0F8CBBA1DFED}" dt="2025-10-10T16:54:07.298" v="2760" actId="20577"/>
          <ac:spMkLst>
            <pc:docMk/>
            <pc:sldMk cId="1025447177" sldId="263"/>
            <ac:spMk id="8" creationId="{9EDFCC30-7FB7-F41B-C095-FEEF64AAFA93}"/>
          </ac:spMkLst>
        </pc:spChg>
        <pc:spChg chg="add del mod">
          <ac:chgData name="Samina Choglay (2220785)" userId="fbeaecf1-b6ee-482a-b871-95c6fdff4e90" providerId="ADAL" clId="{BFA46303-575F-42DB-91B1-0F8CBBA1DFED}" dt="2025-10-10T16:54:12.583" v="2762" actId="478"/>
          <ac:spMkLst>
            <pc:docMk/>
            <pc:sldMk cId="1025447177" sldId="263"/>
            <ac:spMk id="10" creationId="{99080E20-C1F8-5315-8D95-E6087F18CFE5}"/>
          </ac:spMkLst>
        </pc:spChg>
        <pc:spChg chg="add del mod">
          <ac:chgData name="Samina Choglay (2220785)" userId="fbeaecf1-b6ee-482a-b871-95c6fdff4e90" providerId="ADAL" clId="{BFA46303-575F-42DB-91B1-0F8CBBA1DFED}" dt="2025-10-10T16:46:24.820" v="2717" actId="255"/>
          <ac:spMkLst>
            <pc:docMk/>
            <pc:sldMk cId="1025447177" sldId="263"/>
            <ac:spMk id="16" creationId="{EC770800-50C7-FC22-9E92-8EA137DC1902}"/>
          </ac:spMkLst>
        </pc:spChg>
        <pc:spChg chg="add">
          <ac:chgData name="Samina Choglay (2220785)" userId="fbeaecf1-b6ee-482a-b871-95c6fdff4e90" providerId="ADAL" clId="{BFA46303-575F-42DB-91B1-0F8CBBA1DFED}" dt="2025-09-25T17:55:18.038" v="1430" actId="26606"/>
          <ac:spMkLst>
            <pc:docMk/>
            <pc:sldMk cId="1025447177" sldId="263"/>
            <ac:spMk id="31" creationId="{E49D7415-2F11-44C2-B6AA-13A25B6814B9}"/>
          </ac:spMkLst>
        </pc:spChg>
        <pc:picChg chg="add mod">
          <ac:chgData name="Samina Choglay (2220785)" userId="fbeaecf1-b6ee-482a-b871-95c6fdff4e90" providerId="ADAL" clId="{BFA46303-575F-42DB-91B1-0F8CBBA1DFED}" dt="2025-10-10T16:46:44.886" v="2722" actId="1076"/>
          <ac:picMkLst>
            <pc:docMk/>
            <pc:sldMk cId="1025447177" sldId="263"/>
            <ac:picMk id="5" creationId="{FE1E8AEC-84A3-B0D0-5CB0-951838F34104}"/>
          </ac:picMkLst>
        </pc:picChg>
        <pc:cxnChg chg="add">
          <ac:chgData name="Samina Choglay (2220785)" userId="fbeaecf1-b6ee-482a-b871-95c6fdff4e90" providerId="ADAL" clId="{BFA46303-575F-42DB-91B1-0F8CBBA1DFED}" dt="2025-09-25T17:55:18.038" v="1430" actId="26606"/>
          <ac:cxnSpMkLst>
            <pc:docMk/>
            <pc:sldMk cId="1025447177" sldId="263"/>
            <ac:cxnSpMk id="33" creationId="{F2B951FD-94F7-E138-3EC2-A66A551D9137}"/>
          </ac:cxnSpMkLst>
        </pc:cxnChg>
      </pc:sldChg>
      <pc:sldChg chg="modSp new del mod">
        <pc:chgData name="Samina Choglay (2220785)" userId="fbeaecf1-b6ee-482a-b871-95c6fdff4e90" providerId="ADAL" clId="{BFA46303-575F-42DB-91B1-0F8CBBA1DFED}" dt="2025-09-24T11:09:20.761" v="1243" actId="47"/>
        <pc:sldMkLst>
          <pc:docMk/>
          <pc:sldMk cId="3379539736" sldId="263"/>
        </pc:sldMkLst>
      </pc:sldChg>
      <pc:sldChg chg="addSp delSp modSp new mod ord setBg">
        <pc:chgData name="Samina Choglay (2220785)" userId="fbeaecf1-b6ee-482a-b871-95c6fdff4e90" providerId="ADAL" clId="{BFA46303-575F-42DB-91B1-0F8CBBA1DFED}" dt="2025-10-11T21:51:52.582" v="3627" actId="255"/>
        <pc:sldMkLst>
          <pc:docMk/>
          <pc:sldMk cId="2124961296" sldId="264"/>
        </pc:sldMkLst>
        <pc:spChg chg="mod">
          <ac:chgData name="Samina Choglay (2220785)" userId="fbeaecf1-b6ee-482a-b871-95c6fdff4e90" providerId="ADAL" clId="{BFA46303-575F-42DB-91B1-0F8CBBA1DFED}" dt="2025-10-11T20:45:52.567" v="3229" actId="1076"/>
          <ac:spMkLst>
            <pc:docMk/>
            <pc:sldMk cId="2124961296" sldId="264"/>
            <ac:spMk id="2" creationId="{2D3A5BF7-1FDD-7601-C1AB-4A73E05A282F}"/>
          </ac:spMkLst>
        </pc:spChg>
        <pc:spChg chg="add mod">
          <ac:chgData name="Samina Choglay (2220785)" userId="fbeaecf1-b6ee-482a-b871-95c6fdff4e90" providerId="ADAL" clId="{BFA46303-575F-42DB-91B1-0F8CBBA1DFED}" dt="2025-10-11T20:46:12.603" v="3235" actId="14100"/>
          <ac:spMkLst>
            <pc:docMk/>
            <pc:sldMk cId="2124961296" sldId="264"/>
            <ac:spMk id="5" creationId="{E3B726AC-8201-9747-BA3B-27074ABB6EC1}"/>
          </ac:spMkLst>
        </pc:spChg>
        <pc:spChg chg="add mod">
          <ac:chgData name="Samina Choglay (2220785)" userId="fbeaecf1-b6ee-482a-b871-95c6fdff4e90" providerId="ADAL" clId="{BFA46303-575F-42DB-91B1-0F8CBBA1DFED}" dt="2025-10-11T21:51:52.582" v="3627" actId="255"/>
          <ac:spMkLst>
            <pc:docMk/>
            <pc:sldMk cId="2124961296" sldId="264"/>
            <ac:spMk id="6" creationId="{649726AF-8123-6891-40CB-BBD6CD93DAD9}"/>
          </ac:spMkLst>
        </pc:spChg>
        <pc:spChg chg="add">
          <ac:chgData name="Samina Choglay (2220785)" userId="fbeaecf1-b6ee-482a-b871-95c6fdff4e90" providerId="ADAL" clId="{BFA46303-575F-42DB-91B1-0F8CBBA1DFED}" dt="2025-09-26T20:45:30.560" v="1879" actId="26606"/>
          <ac:spMkLst>
            <pc:docMk/>
            <pc:sldMk cId="2124961296" sldId="264"/>
            <ac:spMk id="18" creationId="{E49D7415-2F11-44C2-B6AA-13A25B6814B9}"/>
          </ac:spMkLst>
        </pc:spChg>
        <pc:picChg chg="add del mod">
          <ac:chgData name="Samina Choglay (2220785)" userId="fbeaecf1-b6ee-482a-b871-95c6fdff4e90" providerId="ADAL" clId="{BFA46303-575F-42DB-91B1-0F8CBBA1DFED}" dt="2025-09-26T20:55:16.622" v="1902" actId="1076"/>
          <ac:picMkLst>
            <pc:docMk/>
            <pc:sldMk cId="2124961296" sldId="264"/>
            <ac:picMk id="4" creationId="{1B9A3AE1-006D-A160-B9CE-B3DB724C5D49}"/>
          </ac:picMkLst>
        </pc:picChg>
        <pc:cxnChg chg="add">
          <ac:chgData name="Samina Choglay (2220785)" userId="fbeaecf1-b6ee-482a-b871-95c6fdff4e90" providerId="ADAL" clId="{BFA46303-575F-42DB-91B1-0F8CBBA1DFED}" dt="2025-09-26T20:45:30.560" v="1879" actId="26606"/>
          <ac:cxnSpMkLst>
            <pc:docMk/>
            <pc:sldMk cId="2124961296" sldId="264"/>
            <ac:cxnSpMk id="20" creationId="{4583FD9E-C5A7-96F7-951D-7D292013CD58}"/>
          </ac:cxnSpMkLst>
        </pc:cxnChg>
      </pc:sldChg>
      <pc:sldChg chg="addSp delSp modSp new mod ord setBg">
        <pc:chgData name="Samina Choglay (2220785)" userId="fbeaecf1-b6ee-482a-b871-95c6fdff4e90" providerId="ADAL" clId="{BFA46303-575F-42DB-91B1-0F8CBBA1DFED}" dt="2025-10-11T22:09:41.438" v="3800" actId="2"/>
        <pc:sldMkLst>
          <pc:docMk/>
          <pc:sldMk cId="2006531667" sldId="265"/>
        </pc:sldMkLst>
        <pc:spChg chg="mod">
          <ac:chgData name="Samina Choglay (2220785)" userId="fbeaecf1-b6ee-482a-b871-95c6fdff4e90" providerId="ADAL" clId="{BFA46303-575F-42DB-91B1-0F8CBBA1DFED}" dt="2025-09-25T19:09:34.980" v="1553" actId="1076"/>
          <ac:spMkLst>
            <pc:docMk/>
            <pc:sldMk cId="2006531667" sldId="265"/>
            <ac:spMk id="2" creationId="{BB45B842-55B0-8419-009E-5105921326A4}"/>
          </ac:spMkLst>
        </pc:spChg>
        <pc:spChg chg="add mod ord">
          <ac:chgData name="Samina Choglay (2220785)" userId="fbeaecf1-b6ee-482a-b871-95c6fdff4e90" providerId="ADAL" clId="{BFA46303-575F-42DB-91B1-0F8CBBA1DFED}" dt="2025-10-11T19:29:51.436" v="2820" actId="20577"/>
          <ac:spMkLst>
            <pc:docMk/>
            <pc:sldMk cId="2006531667" sldId="265"/>
            <ac:spMk id="3" creationId="{CACB3E69-2D75-7FAB-1F73-209AE825A7F2}"/>
          </ac:spMkLst>
        </pc:spChg>
        <pc:spChg chg="add del mod">
          <ac:chgData name="Samina Choglay (2220785)" userId="fbeaecf1-b6ee-482a-b871-95c6fdff4e90" providerId="ADAL" clId="{BFA46303-575F-42DB-91B1-0F8CBBA1DFED}" dt="2025-10-11T19:32:43.960" v="2855" actId="478"/>
          <ac:spMkLst>
            <pc:docMk/>
            <pc:sldMk cId="2006531667" sldId="265"/>
            <ac:spMk id="5" creationId="{E8285FFE-6614-8D92-B34D-65D74E798C46}"/>
          </ac:spMkLst>
        </pc:spChg>
        <pc:spChg chg="add mod">
          <ac:chgData name="Samina Choglay (2220785)" userId="fbeaecf1-b6ee-482a-b871-95c6fdff4e90" providerId="ADAL" clId="{BFA46303-575F-42DB-91B1-0F8CBBA1DFED}" dt="2025-10-11T19:33:46.123" v="2868" actId="14100"/>
          <ac:spMkLst>
            <pc:docMk/>
            <pc:sldMk cId="2006531667" sldId="265"/>
            <ac:spMk id="7" creationId="{6DB2DE3B-E4F8-3E8B-30DD-CF459C20A2B4}"/>
          </ac:spMkLst>
        </pc:spChg>
        <pc:spChg chg="add del mod">
          <ac:chgData name="Samina Choglay (2220785)" userId="fbeaecf1-b6ee-482a-b871-95c6fdff4e90" providerId="ADAL" clId="{BFA46303-575F-42DB-91B1-0F8CBBA1DFED}" dt="2025-10-11T19:37:04.654" v="2944" actId="21"/>
          <ac:spMkLst>
            <pc:docMk/>
            <pc:sldMk cId="2006531667" sldId="265"/>
            <ac:spMk id="8" creationId="{51566AD9-B86D-CC77-B16E-12B75A7B3ED0}"/>
          </ac:spMkLst>
        </pc:spChg>
        <pc:spChg chg="add del mod">
          <ac:chgData name="Samina Choglay (2220785)" userId="fbeaecf1-b6ee-482a-b871-95c6fdff4e90" providerId="ADAL" clId="{BFA46303-575F-42DB-91B1-0F8CBBA1DFED}" dt="2025-10-11T22:09:41.438" v="3800" actId="2"/>
          <ac:spMkLst>
            <pc:docMk/>
            <pc:sldMk cId="2006531667" sldId="265"/>
            <ac:spMk id="9" creationId="{5121DFFA-0BC5-859A-0F71-9399159226DF}"/>
          </ac:spMkLst>
        </pc:spChg>
        <pc:spChg chg="add del mod">
          <ac:chgData name="Samina Choglay (2220785)" userId="fbeaecf1-b6ee-482a-b871-95c6fdff4e90" providerId="ADAL" clId="{BFA46303-575F-42DB-91B1-0F8CBBA1DFED}" dt="2025-10-11T19:36:59.293" v="2943" actId="478"/>
          <ac:spMkLst>
            <pc:docMk/>
            <pc:sldMk cId="2006531667" sldId="265"/>
            <ac:spMk id="11" creationId="{3D2B5CD5-4128-DA76-5C14-0656B8D8CB2E}"/>
          </ac:spMkLst>
        </pc:spChg>
        <pc:spChg chg="add del mod">
          <ac:chgData name="Samina Choglay (2220785)" userId="fbeaecf1-b6ee-482a-b871-95c6fdff4e90" providerId="ADAL" clId="{BFA46303-575F-42DB-91B1-0F8CBBA1DFED}" dt="2025-10-11T19:38:13.945" v="2958" actId="21"/>
          <ac:spMkLst>
            <pc:docMk/>
            <pc:sldMk cId="2006531667" sldId="265"/>
            <ac:spMk id="13" creationId="{EB6FF3D3-7648-9B65-5BB3-2D0590FE591A}"/>
          </ac:spMkLst>
        </pc:spChg>
        <pc:spChg chg="add del mod">
          <ac:chgData name="Samina Choglay (2220785)" userId="fbeaecf1-b6ee-482a-b871-95c6fdff4e90" providerId="ADAL" clId="{BFA46303-575F-42DB-91B1-0F8CBBA1DFED}" dt="2025-10-11T20:02:56.290" v="3132" actId="478"/>
          <ac:spMkLst>
            <pc:docMk/>
            <pc:sldMk cId="2006531667" sldId="265"/>
            <ac:spMk id="14" creationId="{B68A5161-6F96-5121-802A-DC3DD709F0A5}"/>
          </ac:spMkLst>
        </pc:spChg>
        <pc:spChg chg="add">
          <ac:chgData name="Samina Choglay (2220785)" userId="fbeaecf1-b6ee-482a-b871-95c6fdff4e90" providerId="ADAL" clId="{BFA46303-575F-42DB-91B1-0F8CBBA1DFED}" dt="2025-09-25T19:02:59.241" v="1503" actId="26606"/>
          <ac:spMkLst>
            <pc:docMk/>
            <pc:sldMk cId="2006531667" sldId="265"/>
            <ac:spMk id="7201" creationId="{E49D7415-2F11-44C2-B6AA-13A25B6814B9}"/>
          </ac:spMkLst>
        </pc:spChg>
        <pc:picChg chg="add del mod">
          <ac:chgData name="Samina Choglay (2220785)" userId="fbeaecf1-b6ee-482a-b871-95c6fdff4e90" providerId="ADAL" clId="{BFA46303-575F-42DB-91B1-0F8CBBA1DFED}" dt="2025-10-11T19:36:59.293" v="2943" actId="478"/>
          <ac:picMkLst>
            <pc:docMk/>
            <pc:sldMk cId="2006531667" sldId="265"/>
            <ac:picMk id="10" creationId="{3BC90D49-357B-38D8-6DDF-3BA5688B7A17}"/>
          </ac:picMkLst>
        </pc:picChg>
        <pc:picChg chg="add mod">
          <ac:chgData name="Samina Choglay (2220785)" userId="fbeaecf1-b6ee-482a-b871-95c6fdff4e90" providerId="ADAL" clId="{BFA46303-575F-42DB-91B1-0F8CBBA1DFED}" dt="2025-10-11T19:33:49.905" v="2869" actId="14100"/>
          <ac:picMkLst>
            <pc:docMk/>
            <pc:sldMk cId="2006531667" sldId="265"/>
            <ac:picMk id="7171" creationId="{1609742F-F4BF-A72E-0B0E-41286BCD9B0F}"/>
          </ac:picMkLst>
        </pc:picChg>
        <pc:cxnChg chg="add">
          <ac:chgData name="Samina Choglay (2220785)" userId="fbeaecf1-b6ee-482a-b871-95c6fdff4e90" providerId="ADAL" clId="{BFA46303-575F-42DB-91B1-0F8CBBA1DFED}" dt="2025-09-25T19:02:59.241" v="1503" actId="26606"/>
          <ac:cxnSpMkLst>
            <pc:docMk/>
            <pc:sldMk cId="2006531667" sldId="265"/>
            <ac:cxnSpMk id="7199" creationId="{F64F9B95-9045-48D2-B9F3-2927E98F54AA}"/>
          </ac:cxnSpMkLst>
        </pc:cxnChg>
        <pc:cxnChg chg="add">
          <ac:chgData name="Samina Choglay (2220785)" userId="fbeaecf1-b6ee-482a-b871-95c6fdff4e90" providerId="ADAL" clId="{BFA46303-575F-42DB-91B1-0F8CBBA1DFED}" dt="2025-09-25T19:02:59.241" v="1503" actId="26606"/>
          <ac:cxnSpMkLst>
            <pc:docMk/>
            <pc:sldMk cId="2006531667" sldId="265"/>
            <ac:cxnSpMk id="7200" creationId="{085AA86F-6A4D-4BCB-A045-D992CDC2959B}"/>
          </ac:cxnSpMkLst>
        </pc:cxnChg>
        <pc:cxnChg chg="add">
          <ac:chgData name="Samina Choglay (2220785)" userId="fbeaecf1-b6ee-482a-b871-95c6fdff4e90" providerId="ADAL" clId="{BFA46303-575F-42DB-91B1-0F8CBBA1DFED}" dt="2025-09-25T19:02:59.241" v="1503" actId="26606"/>
          <ac:cxnSpMkLst>
            <pc:docMk/>
            <pc:sldMk cId="2006531667" sldId="265"/>
            <ac:cxnSpMk id="7202" creationId="{4583FD9E-C5A7-96F7-951D-7D292013CD58}"/>
          </ac:cxnSpMkLst>
        </pc:cxnChg>
      </pc:sldChg>
      <pc:sldChg chg="new del">
        <pc:chgData name="Samina Choglay (2220785)" userId="fbeaecf1-b6ee-482a-b871-95c6fdff4e90" providerId="ADAL" clId="{BFA46303-575F-42DB-91B1-0F8CBBA1DFED}" dt="2025-09-25T19:29:40.659" v="1583" actId="47"/>
        <pc:sldMkLst>
          <pc:docMk/>
          <pc:sldMk cId="2131609179" sldId="266"/>
        </pc:sldMkLst>
      </pc:sldChg>
      <pc:sldChg chg="addSp delSp modSp new mod setBg">
        <pc:chgData name="Samina Choglay (2220785)" userId="fbeaecf1-b6ee-482a-b871-95c6fdff4e90" providerId="ADAL" clId="{BFA46303-575F-42DB-91B1-0F8CBBA1DFED}" dt="2025-10-11T22:10:59.899" v="3851" actId="2"/>
        <pc:sldMkLst>
          <pc:docMk/>
          <pc:sldMk cId="3150528365" sldId="267"/>
        </pc:sldMkLst>
        <pc:spChg chg="mod">
          <ac:chgData name="Samina Choglay (2220785)" userId="fbeaecf1-b6ee-482a-b871-95c6fdff4e90" providerId="ADAL" clId="{BFA46303-575F-42DB-91B1-0F8CBBA1DFED}" dt="2025-10-11T21:35:20.696" v="3455" actId="26606"/>
          <ac:spMkLst>
            <pc:docMk/>
            <pc:sldMk cId="3150528365" sldId="267"/>
            <ac:spMk id="2" creationId="{85EF0195-B7B6-2D15-D2CF-26B2C591D967}"/>
          </ac:spMkLst>
        </pc:spChg>
        <pc:spChg chg="add del mod">
          <ac:chgData name="Samina Choglay (2220785)" userId="fbeaecf1-b6ee-482a-b871-95c6fdff4e90" providerId="ADAL" clId="{BFA46303-575F-42DB-91B1-0F8CBBA1DFED}" dt="2025-10-11T21:28:44.174" v="3405" actId="478"/>
          <ac:spMkLst>
            <pc:docMk/>
            <pc:sldMk cId="3150528365" sldId="267"/>
            <ac:spMk id="3" creationId="{2C1E380E-E053-6C28-F985-4F97C97C6435}"/>
          </ac:spMkLst>
        </pc:spChg>
        <pc:spChg chg="add del mod">
          <ac:chgData name="Samina Choglay (2220785)" userId="fbeaecf1-b6ee-482a-b871-95c6fdff4e90" providerId="ADAL" clId="{BFA46303-575F-42DB-91B1-0F8CBBA1DFED}" dt="2025-10-11T21:17:20.339" v="3351" actId="21"/>
          <ac:spMkLst>
            <pc:docMk/>
            <pc:sldMk cId="3150528365" sldId="267"/>
            <ac:spMk id="4" creationId="{3DDC7DB4-7D13-0B3C-1011-70D304D64409}"/>
          </ac:spMkLst>
        </pc:spChg>
        <pc:spChg chg="add del mod">
          <ac:chgData name="Samina Choglay (2220785)" userId="fbeaecf1-b6ee-482a-b871-95c6fdff4e90" providerId="ADAL" clId="{BFA46303-575F-42DB-91B1-0F8CBBA1DFED}" dt="2025-10-11T20:43:41.749" v="3187" actId="931"/>
          <ac:spMkLst>
            <pc:docMk/>
            <pc:sldMk cId="3150528365" sldId="267"/>
            <ac:spMk id="8" creationId="{421E403C-9882-052E-8EF4-8145C86EB0BC}"/>
          </ac:spMkLst>
        </pc:spChg>
        <pc:spChg chg="add del">
          <ac:chgData name="Samina Choglay (2220785)" userId="fbeaecf1-b6ee-482a-b871-95c6fdff4e90" providerId="ADAL" clId="{BFA46303-575F-42DB-91B1-0F8CBBA1DFED}" dt="2025-10-11T20:46:58.768" v="3237" actId="11529"/>
          <ac:spMkLst>
            <pc:docMk/>
            <pc:sldMk cId="3150528365" sldId="267"/>
            <ac:spMk id="10" creationId="{AB657977-7C7B-A281-CC24-0ADDAF53AC70}"/>
          </ac:spMkLst>
        </pc:spChg>
        <pc:spChg chg="add del">
          <ac:chgData name="Samina Choglay (2220785)" userId="fbeaecf1-b6ee-482a-b871-95c6fdff4e90" providerId="ADAL" clId="{BFA46303-575F-42DB-91B1-0F8CBBA1DFED}" dt="2025-10-11T20:47:22.185" v="3239" actId="11529"/>
          <ac:spMkLst>
            <pc:docMk/>
            <pc:sldMk cId="3150528365" sldId="267"/>
            <ac:spMk id="12" creationId="{82DC44F9-7E63-6E2B-AB31-D114EE3AF3E6}"/>
          </ac:spMkLst>
        </pc:spChg>
        <pc:spChg chg="add del">
          <ac:chgData name="Samina Choglay (2220785)" userId="fbeaecf1-b6ee-482a-b871-95c6fdff4e90" providerId="ADAL" clId="{BFA46303-575F-42DB-91B1-0F8CBBA1DFED}" dt="2025-10-11T20:33:00.841" v="3169" actId="26606"/>
          <ac:spMkLst>
            <pc:docMk/>
            <pc:sldMk cId="3150528365" sldId="267"/>
            <ac:spMk id="13" creationId="{5F710FDB-0919-493E-8539-8240C23F1EB2}"/>
          </ac:spMkLst>
        </pc:spChg>
        <pc:spChg chg="add del mod">
          <ac:chgData name="Samina Choglay (2220785)" userId="fbeaecf1-b6ee-482a-b871-95c6fdff4e90" providerId="ADAL" clId="{BFA46303-575F-42DB-91B1-0F8CBBA1DFED}" dt="2025-10-11T21:30:13.189" v="3422" actId="478"/>
          <ac:spMkLst>
            <pc:docMk/>
            <pc:sldMk cId="3150528365" sldId="267"/>
            <ac:spMk id="17" creationId="{300764B1-679B-F345-5667-1C3BB7A666B6}"/>
          </ac:spMkLst>
        </pc:spChg>
        <pc:spChg chg="add del mod">
          <ac:chgData name="Samina Choglay (2220785)" userId="fbeaecf1-b6ee-482a-b871-95c6fdff4e90" providerId="ADAL" clId="{BFA46303-575F-42DB-91B1-0F8CBBA1DFED}" dt="2025-10-11T21:28:01.677" v="3384" actId="478"/>
          <ac:spMkLst>
            <pc:docMk/>
            <pc:sldMk cId="3150528365" sldId="267"/>
            <ac:spMk id="19" creationId="{24259A97-C9C5-EAA7-0CFA-A20E4FD6C5C3}"/>
          </ac:spMkLst>
        </pc:spChg>
        <pc:spChg chg="add mod ord">
          <ac:chgData name="Samina Choglay (2220785)" userId="fbeaecf1-b6ee-482a-b871-95c6fdff4e90" providerId="ADAL" clId="{BFA46303-575F-42DB-91B1-0F8CBBA1DFED}" dt="2025-10-11T22:10:59.899" v="3851" actId="2"/>
          <ac:spMkLst>
            <pc:docMk/>
            <pc:sldMk cId="3150528365" sldId="267"/>
            <ac:spMk id="21" creationId="{59DA4821-B1A3-508C-864F-57327BED1230}"/>
          </ac:spMkLst>
        </pc:spChg>
        <pc:spChg chg="add del mod">
          <ac:chgData name="Samina Choglay (2220785)" userId="fbeaecf1-b6ee-482a-b871-95c6fdff4e90" providerId="ADAL" clId="{BFA46303-575F-42DB-91B1-0F8CBBA1DFED}" dt="2025-10-11T21:34:10.229" v="3437" actId="478"/>
          <ac:spMkLst>
            <pc:docMk/>
            <pc:sldMk cId="3150528365" sldId="267"/>
            <ac:spMk id="24" creationId="{14BBDE35-0F3C-5C4A-ABE3-9C1C2D583600}"/>
          </ac:spMkLst>
        </pc:spChg>
        <pc:spChg chg="add del mod">
          <ac:chgData name="Samina Choglay (2220785)" userId="fbeaecf1-b6ee-482a-b871-95c6fdff4e90" providerId="ADAL" clId="{BFA46303-575F-42DB-91B1-0F8CBBA1DFED}" dt="2025-10-11T21:34:22.791" v="3442" actId="478"/>
          <ac:spMkLst>
            <pc:docMk/>
            <pc:sldMk cId="3150528365" sldId="267"/>
            <ac:spMk id="27" creationId="{0CD2CA6F-1BB2-7E26-881F-11ED3A5B0436}"/>
          </ac:spMkLst>
        </pc:spChg>
        <pc:spChg chg="add mod">
          <ac:chgData name="Samina Choglay (2220785)" userId="fbeaecf1-b6ee-482a-b871-95c6fdff4e90" providerId="ADAL" clId="{BFA46303-575F-42DB-91B1-0F8CBBA1DFED}" dt="2025-10-11T21:35:20.696" v="3455" actId="26606"/>
          <ac:spMkLst>
            <pc:docMk/>
            <pc:sldMk cId="3150528365" sldId="267"/>
            <ac:spMk id="30" creationId="{4E7640B3-C69D-5CA2-8325-AE39FA81180C}"/>
          </ac:spMkLst>
        </pc:spChg>
        <pc:spChg chg="add del">
          <ac:chgData name="Samina Choglay (2220785)" userId="fbeaecf1-b6ee-482a-b871-95c6fdff4e90" providerId="ADAL" clId="{BFA46303-575F-42DB-91B1-0F8CBBA1DFED}" dt="2025-10-11T21:35:20.696" v="3455" actId="26606"/>
          <ac:spMkLst>
            <pc:docMk/>
            <pc:sldMk cId="3150528365" sldId="267"/>
            <ac:spMk id="36" creationId="{E53615EE-C559-4E03-999B-5477F1626FE5}"/>
          </ac:spMkLst>
        </pc:spChg>
        <pc:spChg chg="add">
          <ac:chgData name="Samina Choglay (2220785)" userId="fbeaecf1-b6ee-482a-b871-95c6fdff4e90" providerId="ADAL" clId="{BFA46303-575F-42DB-91B1-0F8CBBA1DFED}" dt="2025-10-11T21:35:20.696" v="3455" actId="26606"/>
          <ac:spMkLst>
            <pc:docMk/>
            <pc:sldMk cId="3150528365" sldId="267"/>
            <ac:spMk id="49" creationId="{E49D7415-2F11-44C2-B6AA-13A25B6814B9}"/>
          </ac:spMkLst>
        </pc:spChg>
        <pc:picChg chg="add del mod">
          <ac:chgData name="Samina Choglay (2220785)" userId="fbeaecf1-b6ee-482a-b871-95c6fdff4e90" providerId="ADAL" clId="{BFA46303-575F-42DB-91B1-0F8CBBA1DFED}" dt="2025-10-11T20:30:10.373" v="3149" actId="478"/>
          <ac:picMkLst>
            <pc:docMk/>
            <pc:sldMk cId="3150528365" sldId="267"/>
            <ac:picMk id="5" creationId="{7759D884-4541-7428-0851-0CD122DCD0EF}"/>
          </ac:picMkLst>
        </pc:picChg>
        <pc:picChg chg="add del mod">
          <ac:chgData name="Samina Choglay (2220785)" userId="fbeaecf1-b6ee-482a-b871-95c6fdff4e90" providerId="ADAL" clId="{BFA46303-575F-42DB-91B1-0F8CBBA1DFED}" dt="2025-10-11T20:43:41.749" v="3187" actId="931"/>
          <ac:picMkLst>
            <pc:docMk/>
            <pc:sldMk cId="3150528365" sldId="267"/>
            <ac:picMk id="7" creationId="{ED3FEFC3-01BF-EAC2-E61C-C81A22F07093}"/>
          </ac:picMkLst>
        </pc:picChg>
        <pc:picChg chg="add del mod">
          <ac:chgData name="Samina Choglay (2220785)" userId="fbeaecf1-b6ee-482a-b871-95c6fdff4e90" providerId="ADAL" clId="{BFA46303-575F-42DB-91B1-0F8CBBA1DFED}" dt="2025-10-11T21:30:13.189" v="3422" actId="478"/>
          <ac:picMkLst>
            <pc:docMk/>
            <pc:sldMk cId="3150528365" sldId="267"/>
            <ac:picMk id="16" creationId="{EB3FA882-2B3E-03C9-D414-DF6579E89AB7}"/>
          </ac:picMkLst>
        </pc:picChg>
        <pc:picChg chg="add del mod">
          <ac:chgData name="Samina Choglay (2220785)" userId="fbeaecf1-b6ee-482a-b871-95c6fdff4e90" providerId="ADAL" clId="{BFA46303-575F-42DB-91B1-0F8CBBA1DFED}" dt="2025-10-11T21:34:10.229" v="3437" actId="478"/>
          <ac:picMkLst>
            <pc:docMk/>
            <pc:sldMk cId="3150528365" sldId="267"/>
            <ac:picMk id="23" creationId="{5C02CD10-75F6-40FD-B095-5A82D402EF83}"/>
          </ac:picMkLst>
        </pc:picChg>
        <pc:picChg chg="add del mod ord">
          <ac:chgData name="Samina Choglay (2220785)" userId="fbeaecf1-b6ee-482a-b871-95c6fdff4e90" providerId="ADAL" clId="{BFA46303-575F-42DB-91B1-0F8CBBA1DFED}" dt="2025-10-11T21:34:11.653" v="3438" actId="478"/>
          <ac:picMkLst>
            <pc:docMk/>
            <pc:sldMk cId="3150528365" sldId="267"/>
            <ac:picMk id="26" creationId="{942DA8E3-AB31-027B-4A2B-0107B9826ED2}"/>
          </ac:picMkLst>
        </pc:picChg>
        <pc:picChg chg="add mod">
          <ac:chgData name="Samina Choglay (2220785)" userId="fbeaecf1-b6ee-482a-b871-95c6fdff4e90" providerId="ADAL" clId="{BFA46303-575F-42DB-91B1-0F8CBBA1DFED}" dt="2025-10-11T21:35:26.487" v="3457" actId="1076"/>
          <ac:picMkLst>
            <pc:docMk/>
            <pc:sldMk cId="3150528365" sldId="267"/>
            <ac:picMk id="29" creationId="{1BA608DA-F3BB-9AF9-5B57-9570D7D73B56}"/>
          </ac:picMkLst>
        </pc:picChg>
        <pc:cxnChg chg="add del">
          <ac:chgData name="Samina Choglay (2220785)" userId="fbeaecf1-b6ee-482a-b871-95c6fdff4e90" providerId="ADAL" clId="{BFA46303-575F-42DB-91B1-0F8CBBA1DFED}" dt="2025-10-11T20:33:00.841" v="3169" actId="26606"/>
          <ac:cxnSpMkLst>
            <pc:docMk/>
            <pc:sldMk cId="3150528365" sldId="267"/>
            <ac:cxnSpMk id="9" creationId="{F64F9B95-9045-48D2-B9F3-2927E98F54AA}"/>
          </ac:cxnSpMkLst>
        </pc:cxnChg>
        <pc:cxnChg chg="add del">
          <ac:chgData name="Samina Choglay (2220785)" userId="fbeaecf1-b6ee-482a-b871-95c6fdff4e90" providerId="ADAL" clId="{BFA46303-575F-42DB-91B1-0F8CBBA1DFED}" dt="2025-10-11T20:33:00.841" v="3169" actId="26606"/>
          <ac:cxnSpMkLst>
            <pc:docMk/>
            <pc:sldMk cId="3150528365" sldId="267"/>
            <ac:cxnSpMk id="11" creationId="{085AA86F-6A4D-4BCB-A045-D992CDC2959B}"/>
          </ac:cxnSpMkLst>
        </pc:cxnChg>
        <pc:cxnChg chg="add del">
          <ac:chgData name="Samina Choglay (2220785)" userId="fbeaecf1-b6ee-482a-b871-95c6fdff4e90" providerId="ADAL" clId="{BFA46303-575F-42DB-91B1-0F8CBBA1DFED}" dt="2025-10-11T20:33:00.841" v="3169" actId="26606"/>
          <ac:cxnSpMkLst>
            <pc:docMk/>
            <pc:sldMk cId="3150528365" sldId="267"/>
            <ac:cxnSpMk id="15" creationId="{F9EFE17E-B5DA-47FC-A72C-F0C7C86495CC}"/>
          </ac:cxnSpMkLst>
        </pc:cxnChg>
        <pc:cxnChg chg="add del">
          <ac:chgData name="Samina Choglay (2220785)" userId="fbeaecf1-b6ee-482a-b871-95c6fdff4e90" providerId="ADAL" clId="{BFA46303-575F-42DB-91B1-0F8CBBA1DFED}" dt="2025-10-11T21:35:20.696" v="3455" actId="26606"/>
          <ac:cxnSpMkLst>
            <pc:docMk/>
            <pc:sldMk cId="3150528365" sldId="267"/>
            <ac:cxnSpMk id="32" creationId="{F64F9B95-9045-48D2-B9F3-2927E98F54AA}"/>
          </ac:cxnSpMkLst>
        </pc:cxnChg>
        <pc:cxnChg chg="add del">
          <ac:chgData name="Samina Choglay (2220785)" userId="fbeaecf1-b6ee-482a-b871-95c6fdff4e90" providerId="ADAL" clId="{BFA46303-575F-42DB-91B1-0F8CBBA1DFED}" dt="2025-10-11T21:35:20.696" v="3455" actId="26606"/>
          <ac:cxnSpMkLst>
            <pc:docMk/>
            <pc:sldMk cId="3150528365" sldId="267"/>
            <ac:cxnSpMk id="34" creationId="{085AA86F-6A4D-4BCB-A045-D992CDC2959B}"/>
          </ac:cxnSpMkLst>
        </pc:cxnChg>
        <pc:cxnChg chg="add">
          <ac:chgData name="Samina Choglay (2220785)" userId="fbeaecf1-b6ee-482a-b871-95c6fdff4e90" providerId="ADAL" clId="{BFA46303-575F-42DB-91B1-0F8CBBA1DFED}" dt="2025-10-11T21:33:14.684" v="3429" actId="26606"/>
          <ac:cxnSpMkLst>
            <pc:docMk/>
            <pc:sldMk cId="3150528365" sldId="267"/>
            <ac:cxnSpMk id="40" creationId="{07AB7C5C-C091-4C25-B1BD-93E2F6948C92}"/>
          </ac:cxnSpMkLst>
        </pc:cxnChg>
        <pc:cxnChg chg="add">
          <ac:chgData name="Samina Choglay (2220785)" userId="fbeaecf1-b6ee-482a-b871-95c6fdff4e90" providerId="ADAL" clId="{BFA46303-575F-42DB-91B1-0F8CBBA1DFED}" dt="2025-10-11T21:35:20.696" v="3455" actId="26606"/>
          <ac:cxnSpMkLst>
            <pc:docMk/>
            <pc:sldMk cId="3150528365" sldId="267"/>
            <ac:cxnSpMk id="45" creationId="{F64F9B95-9045-48D2-B9F3-2927E98F54AA}"/>
          </ac:cxnSpMkLst>
        </pc:cxnChg>
        <pc:cxnChg chg="add">
          <ac:chgData name="Samina Choglay (2220785)" userId="fbeaecf1-b6ee-482a-b871-95c6fdff4e90" providerId="ADAL" clId="{BFA46303-575F-42DB-91B1-0F8CBBA1DFED}" dt="2025-10-11T21:35:20.696" v="3455" actId="26606"/>
          <ac:cxnSpMkLst>
            <pc:docMk/>
            <pc:sldMk cId="3150528365" sldId="267"/>
            <ac:cxnSpMk id="47" creationId="{085AA86F-6A4D-4BCB-A045-D992CDC2959B}"/>
          </ac:cxnSpMkLst>
        </pc:cxnChg>
      </pc:sldChg>
      <pc:sldChg chg="addSp delSp modSp new mod setBg">
        <pc:chgData name="Samina Choglay (2220785)" userId="fbeaecf1-b6ee-482a-b871-95c6fdff4e90" providerId="ADAL" clId="{BFA46303-575F-42DB-91B1-0F8CBBA1DFED}" dt="2025-10-11T22:10:36.276" v="3804" actId="2"/>
        <pc:sldMkLst>
          <pc:docMk/>
          <pc:sldMk cId="1724216547" sldId="268"/>
        </pc:sldMkLst>
        <pc:spChg chg="mod">
          <ac:chgData name="Samina Choglay (2220785)" userId="fbeaecf1-b6ee-482a-b871-95c6fdff4e90" providerId="ADAL" clId="{BFA46303-575F-42DB-91B1-0F8CBBA1DFED}" dt="2025-10-11T20:54:49.939" v="3269" actId="26606"/>
          <ac:spMkLst>
            <pc:docMk/>
            <pc:sldMk cId="1724216547" sldId="268"/>
            <ac:spMk id="2" creationId="{F8CD868D-B594-C016-F206-9492C0501143}"/>
          </ac:spMkLst>
        </pc:spChg>
        <pc:spChg chg="add del mod ord">
          <ac:chgData name="Samina Choglay (2220785)" userId="fbeaecf1-b6ee-482a-b871-95c6fdff4e90" providerId="ADAL" clId="{BFA46303-575F-42DB-91B1-0F8CBBA1DFED}" dt="2025-10-11T22:10:36.276" v="3804" actId="2"/>
          <ac:spMkLst>
            <pc:docMk/>
            <pc:sldMk cId="1724216547" sldId="268"/>
            <ac:spMk id="3" creationId="{F008BAE8-966A-21E1-A8E7-1DAFD61CA7E5}"/>
          </ac:spMkLst>
        </pc:spChg>
        <pc:spChg chg="add del mod">
          <ac:chgData name="Samina Choglay (2220785)" userId="fbeaecf1-b6ee-482a-b871-95c6fdff4e90" providerId="ADAL" clId="{BFA46303-575F-42DB-91B1-0F8CBBA1DFED}" dt="2025-10-11T21:16:29.358" v="3350" actId="478"/>
          <ac:spMkLst>
            <pc:docMk/>
            <pc:sldMk cId="1724216547" sldId="268"/>
            <ac:spMk id="4" creationId="{51A6EF67-F0BA-B19A-EC65-85E77C2A90A1}"/>
          </ac:spMkLst>
        </pc:spChg>
        <pc:spChg chg="add mod">
          <ac:chgData name="Samina Choglay (2220785)" userId="fbeaecf1-b6ee-482a-b871-95c6fdff4e90" providerId="ADAL" clId="{BFA46303-575F-42DB-91B1-0F8CBBA1DFED}" dt="2025-10-11T21:36:28.082" v="3469" actId="1076"/>
          <ac:spMkLst>
            <pc:docMk/>
            <pc:sldMk cId="1724216547" sldId="268"/>
            <ac:spMk id="5" creationId="{3DDC7DB4-7D13-0B3C-1011-70D304D64409}"/>
          </ac:spMkLst>
        </pc:spChg>
        <pc:spChg chg="add mod">
          <ac:chgData name="Samina Choglay (2220785)" userId="fbeaecf1-b6ee-482a-b871-95c6fdff4e90" providerId="ADAL" clId="{BFA46303-575F-42DB-91B1-0F8CBBA1DFED}" dt="2025-10-11T20:56:34.220" v="3289" actId="1076"/>
          <ac:spMkLst>
            <pc:docMk/>
            <pc:sldMk cId="1724216547" sldId="268"/>
            <ac:spMk id="9" creationId="{6F037934-0555-1AB6-B950-201B5CD1F8C7}"/>
          </ac:spMkLst>
        </pc:spChg>
        <pc:spChg chg="add del">
          <ac:chgData name="Samina Choglay (2220785)" userId="fbeaecf1-b6ee-482a-b871-95c6fdff4e90" providerId="ADAL" clId="{BFA46303-575F-42DB-91B1-0F8CBBA1DFED}" dt="2025-10-11T20:54:49.939" v="3269" actId="26606"/>
          <ac:spMkLst>
            <pc:docMk/>
            <pc:sldMk cId="1724216547" sldId="268"/>
            <ac:spMk id="36" creationId="{E49D7415-2F11-44C2-B6AA-13A25B6814B9}"/>
          </ac:spMkLst>
        </pc:spChg>
        <pc:spChg chg="add del">
          <ac:chgData name="Samina Choglay (2220785)" userId="fbeaecf1-b6ee-482a-b871-95c6fdff4e90" providerId="ADAL" clId="{BFA46303-575F-42DB-91B1-0F8CBBA1DFED}" dt="2025-10-11T20:54:49.939" v="3269" actId="26606"/>
          <ac:spMkLst>
            <pc:docMk/>
            <pc:sldMk cId="1724216547" sldId="268"/>
            <ac:spMk id="47" creationId="{E49D7415-2F11-44C2-B6AA-13A25B6814B9}"/>
          </ac:spMkLst>
        </pc:spChg>
        <pc:picChg chg="add mod ord">
          <ac:chgData name="Samina Choglay (2220785)" userId="fbeaecf1-b6ee-482a-b871-95c6fdff4e90" providerId="ADAL" clId="{BFA46303-575F-42DB-91B1-0F8CBBA1DFED}" dt="2025-10-11T20:56:29.582" v="3287" actId="14100"/>
          <ac:picMkLst>
            <pc:docMk/>
            <pc:sldMk cId="1724216547" sldId="268"/>
            <ac:picMk id="7" creationId="{FF006C52-A632-D25B-F8F6-1534BAB194F4}"/>
          </ac:picMkLst>
        </pc:picChg>
        <pc:cxnChg chg="add del">
          <ac:chgData name="Samina Choglay (2220785)" userId="fbeaecf1-b6ee-482a-b871-95c6fdff4e90" providerId="ADAL" clId="{BFA46303-575F-42DB-91B1-0F8CBBA1DFED}" dt="2025-10-11T20:54:49.939" v="3269" actId="26606"/>
          <ac:cxnSpMkLst>
            <pc:docMk/>
            <pc:sldMk cId="1724216547" sldId="268"/>
            <ac:cxnSpMk id="32" creationId="{F64F9B95-9045-48D2-B9F3-2927E98F54AA}"/>
          </ac:cxnSpMkLst>
        </pc:cxnChg>
        <pc:cxnChg chg="add del">
          <ac:chgData name="Samina Choglay (2220785)" userId="fbeaecf1-b6ee-482a-b871-95c6fdff4e90" providerId="ADAL" clId="{BFA46303-575F-42DB-91B1-0F8CBBA1DFED}" dt="2025-10-11T20:54:49.939" v="3269" actId="26606"/>
          <ac:cxnSpMkLst>
            <pc:docMk/>
            <pc:sldMk cId="1724216547" sldId="268"/>
            <ac:cxnSpMk id="38" creationId="{7D3DF08D-8EDA-0FB3-59D9-B692F2ADD1EA}"/>
          </ac:cxnSpMkLst>
        </pc:cxnChg>
        <pc:cxnChg chg="add del">
          <ac:chgData name="Samina Choglay (2220785)" userId="fbeaecf1-b6ee-482a-b871-95c6fdff4e90" providerId="ADAL" clId="{BFA46303-575F-42DB-91B1-0F8CBBA1DFED}" dt="2025-10-11T20:54:49.939" v="3269" actId="26606"/>
          <ac:cxnSpMkLst>
            <pc:docMk/>
            <pc:sldMk cId="1724216547" sldId="268"/>
            <ac:cxnSpMk id="45" creationId="{085AA86F-6A4D-4BCB-A045-D992CDC2959B}"/>
          </ac:cxnSpMkLst>
        </pc:cxnChg>
        <pc:cxnChg chg="add del">
          <ac:chgData name="Samina Choglay (2220785)" userId="fbeaecf1-b6ee-482a-b871-95c6fdff4e90" providerId="ADAL" clId="{BFA46303-575F-42DB-91B1-0F8CBBA1DFED}" dt="2025-10-11T20:54:49.939" v="3269" actId="26606"/>
          <ac:cxnSpMkLst>
            <pc:docMk/>
            <pc:sldMk cId="1724216547" sldId="268"/>
            <ac:cxnSpMk id="49" creationId="{A7C10D4C-8DED-200E-3237-3345F3F2A188}"/>
          </ac:cxnSpMkLst>
        </pc:cxnChg>
      </pc:sldChg>
      <pc:sldChg chg="addSp delSp modSp new mod setBg">
        <pc:chgData name="Samina Choglay (2220785)" userId="fbeaecf1-b6ee-482a-b871-95c6fdff4e90" providerId="ADAL" clId="{BFA46303-575F-42DB-91B1-0F8CBBA1DFED}" dt="2025-10-11T22:10:43.206" v="3807" actId="2"/>
        <pc:sldMkLst>
          <pc:docMk/>
          <pc:sldMk cId="4190566821" sldId="269"/>
        </pc:sldMkLst>
        <pc:spChg chg="mod">
          <ac:chgData name="Samina Choglay (2220785)" userId="fbeaecf1-b6ee-482a-b871-95c6fdff4e90" providerId="ADAL" clId="{BFA46303-575F-42DB-91B1-0F8CBBA1DFED}" dt="2025-10-08T09:35:16.532" v="2434" actId="1076"/>
          <ac:spMkLst>
            <pc:docMk/>
            <pc:sldMk cId="4190566821" sldId="269"/>
            <ac:spMk id="2" creationId="{6F6D0E94-596D-2356-BDF8-D952EFB525F1}"/>
          </ac:spMkLst>
        </pc:spChg>
        <pc:spChg chg="add mod">
          <ac:chgData name="Samina Choglay (2220785)" userId="fbeaecf1-b6ee-482a-b871-95c6fdff4e90" providerId="ADAL" clId="{BFA46303-575F-42DB-91B1-0F8CBBA1DFED}" dt="2025-10-11T21:46:15.725" v="3568" actId="1076"/>
          <ac:spMkLst>
            <pc:docMk/>
            <pc:sldMk cId="4190566821" sldId="269"/>
            <ac:spMk id="3" creationId="{8CC8CF13-7BEE-48D8-0EC5-33C84A0D20FA}"/>
          </ac:spMkLst>
        </pc:spChg>
        <pc:spChg chg="add mod">
          <ac:chgData name="Samina Choglay (2220785)" userId="fbeaecf1-b6ee-482a-b871-95c6fdff4e90" providerId="ADAL" clId="{BFA46303-575F-42DB-91B1-0F8CBBA1DFED}" dt="2025-10-11T21:50:37.202" v="3624" actId="20577"/>
          <ac:spMkLst>
            <pc:docMk/>
            <pc:sldMk cId="4190566821" sldId="269"/>
            <ac:spMk id="4" creationId="{9449F93B-B906-4129-8EE0-95DCD40350C1}"/>
          </ac:spMkLst>
        </pc:spChg>
        <pc:spChg chg="add mod">
          <ac:chgData name="Samina Choglay (2220785)" userId="fbeaecf1-b6ee-482a-b871-95c6fdff4e90" providerId="ADAL" clId="{BFA46303-575F-42DB-91B1-0F8CBBA1DFED}" dt="2025-10-11T22:10:43.206" v="3807" actId="2"/>
          <ac:spMkLst>
            <pc:docMk/>
            <pc:sldMk cId="4190566821" sldId="269"/>
            <ac:spMk id="6" creationId="{8D3D51DD-C0F8-ADF3-F7D9-76DCF5FC23C2}"/>
          </ac:spMkLst>
        </pc:spChg>
        <pc:spChg chg="add">
          <ac:chgData name="Samina Choglay (2220785)" userId="fbeaecf1-b6ee-482a-b871-95c6fdff4e90" providerId="ADAL" clId="{BFA46303-575F-42DB-91B1-0F8CBBA1DFED}" dt="2025-10-08T09:35:02.618" v="2430" actId="26606"/>
          <ac:spMkLst>
            <pc:docMk/>
            <pc:sldMk cId="4190566821" sldId="269"/>
            <ac:spMk id="2055" creationId="{E49D7415-2F11-44C2-B6AA-13A25B6814B9}"/>
          </ac:spMkLst>
        </pc:spChg>
        <pc:picChg chg="add mod">
          <ac:chgData name="Samina Choglay (2220785)" userId="fbeaecf1-b6ee-482a-b871-95c6fdff4e90" providerId="ADAL" clId="{BFA46303-575F-42DB-91B1-0F8CBBA1DFED}" dt="2025-10-11T21:40:13.157" v="3540" actId="14100"/>
          <ac:picMkLst>
            <pc:docMk/>
            <pc:sldMk cId="4190566821" sldId="269"/>
            <ac:picMk id="2050" creationId="{30D53C61-6176-A222-9256-70F0C5CD45B7}"/>
          </ac:picMkLst>
        </pc:picChg>
        <pc:cxnChg chg="add">
          <ac:chgData name="Samina Choglay (2220785)" userId="fbeaecf1-b6ee-482a-b871-95c6fdff4e90" providerId="ADAL" clId="{BFA46303-575F-42DB-91B1-0F8CBBA1DFED}" dt="2025-10-08T09:35:02.618" v="2430" actId="26606"/>
          <ac:cxnSpMkLst>
            <pc:docMk/>
            <pc:sldMk cId="4190566821" sldId="269"/>
            <ac:cxnSpMk id="2057" creationId="{4583FD9E-C5A7-96F7-951D-7D292013CD58}"/>
          </ac:cxnSpMkLst>
        </pc:cxnChg>
      </pc:sldChg>
      <pc:sldChg chg="addSp modSp new mod setBg">
        <pc:chgData name="Samina Choglay (2220785)" userId="fbeaecf1-b6ee-482a-b871-95c6fdff4e90" providerId="ADAL" clId="{BFA46303-575F-42DB-91B1-0F8CBBA1DFED}" dt="2025-10-11T21:50:59.799" v="3626" actId="1076"/>
        <pc:sldMkLst>
          <pc:docMk/>
          <pc:sldMk cId="466926657" sldId="270"/>
        </pc:sldMkLst>
        <pc:spChg chg="mod">
          <ac:chgData name="Samina Choglay (2220785)" userId="fbeaecf1-b6ee-482a-b871-95c6fdff4e90" providerId="ADAL" clId="{BFA46303-575F-42DB-91B1-0F8CBBA1DFED}" dt="2025-10-04T14:25:26.136" v="2323" actId="26606"/>
          <ac:spMkLst>
            <pc:docMk/>
            <pc:sldMk cId="466926657" sldId="270"/>
            <ac:spMk id="2" creationId="{DFB425D4-7240-B2EC-1649-70FEF5966D5B}"/>
          </ac:spMkLst>
        </pc:spChg>
        <pc:spChg chg="add mod ord">
          <ac:chgData name="Samina Choglay (2220785)" userId="fbeaecf1-b6ee-482a-b871-95c6fdff4e90" providerId="ADAL" clId="{BFA46303-575F-42DB-91B1-0F8CBBA1DFED}" dt="2025-10-11T21:50:59.799" v="3626" actId="1076"/>
          <ac:spMkLst>
            <pc:docMk/>
            <pc:sldMk cId="466926657" sldId="270"/>
            <ac:spMk id="3" creationId="{40294E54-A5E7-1E24-2E2C-5CD9C0BF831F}"/>
          </ac:spMkLst>
        </pc:spChg>
        <pc:spChg chg="add mod">
          <ac:chgData name="Samina Choglay (2220785)" userId="fbeaecf1-b6ee-482a-b871-95c6fdff4e90" providerId="ADAL" clId="{BFA46303-575F-42DB-91B1-0F8CBBA1DFED}" dt="2025-10-04T14:25:26.136" v="2323" actId="26606"/>
          <ac:spMkLst>
            <pc:docMk/>
            <pc:sldMk cId="466926657" sldId="270"/>
            <ac:spMk id="6" creationId="{C1009CB3-53A5-4A39-27D8-42CCB06997CC}"/>
          </ac:spMkLst>
        </pc:spChg>
        <pc:spChg chg="add">
          <ac:chgData name="Samina Choglay (2220785)" userId="fbeaecf1-b6ee-482a-b871-95c6fdff4e90" providerId="ADAL" clId="{BFA46303-575F-42DB-91B1-0F8CBBA1DFED}" dt="2025-10-04T14:25:26.136" v="2323" actId="26606"/>
          <ac:spMkLst>
            <pc:docMk/>
            <pc:sldMk cId="466926657" sldId="270"/>
            <ac:spMk id="15" creationId="{E49D7415-2F11-44C2-B6AA-13A25B6814B9}"/>
          </ac:spMkLst>
        </pc:spChg>
        <pc:picChg chg="add mod">
          <ac:chgData name="Samina Choglay (2220785)" userId="fbeaecf1-b6ee-482a-b871-95c6fdff4e90" providerId="ADAL" clId="{BFA46303-575F-42DB-91B1-0F8CBBA1DFED}" dt="2025-10-04T14:25:36.955" v="2328" actId="688"/>
          <ac:picMkLst>
            <pc:docMk/>
            <pc:sldMk cId="466926657" sldId="270"/>
            <ac:picMk id="5" creationId="{844CFDB7-8CEF-82AC-781E-13AD29BAEBDE}"/>
          </ac:picMkLst>
        </pc:picChg>
        <pc:cxnChg chg="add">
          <ac:chgData name="Samina Choglay (2220785)" userId="fbeaecf1-b6ee-482a-b871-95c6fdff4e90" providerId="ADAL" clId="{BFA46303-575F-42DB-91B1-0F8CBBA1DFED}" dt="2025-10-04T14:25:26.136" v="2323" actId="26606"/>
          <ac:cxnSpMkLst>
            <pc:docMk/>
            <pc:sldMk cId="466926657" sldId="270"/>
            <ac:cxnSpMk id="11" creationId="{F64F9B95-9045-48D2-B9F3-2927E98F54AA}"/>
          </ac:cxnSpMkLst>
        </pc:cxnChg>
        <pc:cxnChg chg="add">
          <ac:chgData name="Samina Choglay (2220785)" userId="fbeaecf1-b6ee-482a-b871-95c6fdff4e90" providerId="ADAL" clId="{BFA46303-575F-42DB-91B1-0F8CBBA1DFED}" dt="2025-10-04T14:25:26.136" v="2323" actId="26606"/>
          <ac:cxnSpMkLst>
            <pc:docMk/>
            <pc:sldMk cId="466926657" sldId="270"/>
            <ac:cxnSpMk id="13" creationId="{085AA86F-6A4D-4BCB-A045-D992CDC2959B}"/>
          </ac:cxnSpMkLst>
        </pc:cxnChg>
        <pc:cxnChg chg="add">
          <ac:chgData name="Samina Choglay (2220785)" userId="fbeaecf1-b6ee-482a-b871-95c6fdff4e90" providerId="ADAL" clId="{BFA46303-575F-42DB-91B1-0F8CBBA1DFED}" dt="2025-10-04T14:25:26.136" v="2323" actId="26606"/>
          <ac:cxnSpMkLst>
            <pc:docMk/>
            <pc:sldMk cId="466926657" sldId="270"/>
            <ac:cxnSpMk id="17" creationId="{40ADC89C-EB4E-4AA5-ABBD-448BEC5FA3C4}"/>
          </ac:cxnSpMkLst>
        </pc:cxnChg>
      </pc:sldChg>
      <pc:sldChg chg="addSp delSp modSp new mod modMedia setBg addAnim delAnim setClrOvrMap">
        <pc:chgData name="Samina Choglay (2220785)" userId="fbeaecf1-b6ee-482a-b871-95c6fdff4e90" providerId="ADAL" clId="{BFA46303-575F-42DB-91B1-0F8CBBA1DFED}" dt="2025-10-11T22:10:52.322" v="3817" actId="2"/>
        <pc:sldMkLst>
          <pc:docMk/>
          <pc:sldMk cId="3679759899" sldId="271"/>
        </pc:sldMkLst>
        <pc:spChg chg="mod">
          <ac:chgData name="Samina Choglay (2220785)" userId="fbeaecf1-b6ee-482a-b871-95c6fdff4e90" providerId="ADAL" clId="{BFA46303-575F-42DB-91B1-0F8CBBA1DFED}" dt="2025-10-11T22:05:16.295" v="3773" actId="26606"/>
          <ac:spMkLst>
            <pc:docMk/>
            <pc:sldMk cId="3679759899" sldId="271"/>
            <ac:spMk id="2" creationId="{19831C6B-DABD-E390-5E92-3879E9E9A5EA}"/>
          </ac:spMkLst>
        </pc:spChg>
        <pc:spChg chg="add del mod">
          <ac:chgData name="Samina Choglay (2220785)" userId="fbeaecf1-b6ee-482a-b871-95c6fdff4e90" providerId="ADAL" clId="{BFA46303-575F-42DB-91B1-0F8CBBA1DFED}" dt="2025-10-11T21:59:12.956" v="3721" actId="26606"/>
          <ac:spMkLst>
            <pc:docMk/>
            <pc:sldMk cId="3679759899" sldId="271"/>
            <ac:spMk id="4" creationId="{6FA21DCF-6B7F-7F06-4EAF-8858B88333A4}"/>
          </ac:spMkLst>
        </pc:spChg>
        <pc:spChg chg="add del">
          <ac:chgData name="Samina Choglay (2220785)" userId="fbeaecf1-b6ee-482a-b871-95c6fdff4e90" providerId="ADAL" clId="{BFA46303-575F-42DB-91B1-0F8CBBA1DFED}" dt="2025-10-11T21:58:32.072" v="3711" actId="26606"/>
          <ac:spMkLst>
            <pc:docMk/>
            <pc:sldMk cId="3679759899" sldId="271"/>
            <ac:spMk id="62" creationId="{33E93247-6229-44AB-A550-739E971E690B}"/>
          </ac:spMkLst>
        </pc:spChg>
        <pc:spChg chg="add del">
          <ac:chgData name="Samina Choglay (2220785)" userId="fbeaecf1-b6ee-482a-b871-95c6fdff4e90" providerId="ADAL" clId="{BFA46303-575F-42DB-91B1-0F8CBBA1DFED}" dt="2025-10-11T21:58:30.048" v="3708" actId="26606"/>
          <ac:spMkLst>
            <pc:docMk/>
            <pc:sldMk cId="3679759899" sldId="271"/>
            <ac:spMk id="73" creationId="{5F710FDB-0919-493E-8539-8240C23F1EB2}"/>
          </ac:spMkLst>
        </pc:spChg>
        <pc:spChg chg="add del">
          <ac:chgData name="Samina Choglay (2220785)" userId="fbeaecf1-b6ee-482a-b871-95c6fdff4e90" providerId="ADAL" clId="{BFA46303-575F-42DB-91B1-0F8CBBA1DFED}" dt="2025-10-11T21:58:32.063" v="3710" actId="26606"/>
          <ac:spMkLst>
            <pc:docMk/>
            <pc:sldMk cId="3679759899" sldId="271"/>
            <ac:spMk id="79" creationId="{5F710FDB-0919-493E-8539-8240C23F1EB2}"/>
          </ac:spMkLst>
        </pc:spChg>
        <pc:spChg chg="add del">
          <ac:chgData name="Samina Choglay (2220785)" userId="fbeaecf1-b6ee-482a-b871-95c6fdff4e90" providerId="ADAL" clId="{BFA46303-575F-42DB-91B1-0F8CBBA1DFED}" dt="2025-10-11T21:59:12.956" v="3721" actId="26606"/>
          <ac:spMkLst>
            <pc:docMk/>
            <pc:sldMk cId="3679759899" sldId="271"/>
            <ac:spMk id="84" creationId="{6B3CA38D-7BB0-4D35-BE00-0F487660272C}"/>
          </ac:spMkLst>
        </pc:spChg>
        <pc:spChg chg="add del">
          <ac:chgData name="Samina Choglay (2220785)" userId="fbeaecf1-b6ee-482a-b871-95c6fdff4e90" providerId="ADAL" clId="{BFA46303-575F-42DB-91B1-0F8CBBA1DFED}" dt="2025-10-11T22:05:16.306" v="3774" actId="26606"/>
          <ac:spMkLst>
            <pc:docMk/>
            <pc:sldMk cId="3679759899" sldId="271"/>
            <ac:spMk id="95" creationId="{5F710FDB-0919-493E-8539-8240C23F1EB2}"/>
          </ac:spMkLst>
        </pc:spChg>
        <pc:spChg chg="add del">
          <ac:chgData name="Samina Choglay (2220785)" userId="fbeaecf1-b6ee-482a-b871-95c6fdff4e90" providerId="ADAL" clId="{BFA46303-575F-42DB-91B1-0F8CBBA1DFED}" dt="2025-10-11T21:59:12.945" v="3720" actId="26606"/>
          <ac:spMkLst>
            <pc:docMk/>
            <pc:sldMk cId="3679759899" sldId="271"/>
            <ac:spMk id="96" creationId="{F68B2C62-7648-4430-90D5-AE0F252AF113}"/>
          </ac:spMkLst>
        </pc:spChg>
        <pc:spChg chg="add del mod">
          <ac:chgData name="Samina Choglay (2220785)" userId="fbeaecf1-b6ee-482a-b871-95c6fdff4e90" providerId="ADAL" clId="{BFA46303-575F-42DB-91B1-0F8CBBA1DFED}" dt="2025-10-11T22:05:16.306" v="3774" actId="26606"/>
          <ac:spMkLst>
            <pc:docMk/>
            <pc:sldMk cId="3679759899" sldId="271"/>
            <ac:spMk id="102" creationId="{6FA21DCF-6B7F-7F06-4EAF-8858B88333A4}"/>
          </ac:spMkLst>
        </pc:spChg>
        <pc:spChg chg="add">
          <ac:chgData name="Samina Choglay (2220785)" userId="fbeaecf1-b6ee-482a-b871-95c6fdff4e90" providerId="ADAL" clId="{BFA46303-575F-42DB-91B1-0F8CBBA1DFED}" dt="2025-10-11T22:05:16.306" v="3774" actId="26606"/>
          <ac:spMkLst>
            <pc:docMk/>
            <pc:sldMk cId="3679759899" sldId="271"/>
            <ac:spMk id="111" creationId="{5F710FDB-0919-493E-8539-8240C23F1EB2}"/>
          </ac:spMkLst>
        </pc:spChg>
        <pc:spChg chg="add del">
          <ac:chgData name="Samina Choglay (2220785)" userId="fbeaecf1-b6ee-482a-b871-95c6fdff4e90" providerId="ADAL" clId="{BFA46303-575F-42DB-91B1-0F8CBBA1DFED}" dt="2025-10-11T22:05:16.295" v="3773" actId="26606"/>
          <ac:spMkLst>
            <pc:docMk/>
            <pc:sldMk cId="3679759899" sldId="271"/>
            <ac:spMk id="112" creationId="{F68B2C62-7648-4430-90D5-AE0F252AF113}"/>
          </ac:spMkLst>
        </pc:spChg>
        <pc:spChg chg="add mod">
          <ac:chgData name="Samina Choglay (2220785)" userId="fbeaecf1-b6ee-482a-b871-95c6fdff4e90" providerId="ADAL" clId="{BFA46303-575F-42DB-91B1-0F8CBBA1DFED}" dt="2025-10-11T22:10:52.322" v="3817" actId="2"/>
          <ac:spMkLst>
            <pc:docMk/>
            <pc:sldMk cId="3679759899" sldId="271"/>
            <ac:spMk id="116" creationId="{6FA21DCF-6B7F-7F06-4EAF-8858B88333A4}"/>
          </ac:spMkLst>
        </pc:spChg>
        <pc:graphicFrameChg chg="add del">
          <ac:chgData name="Samina Choglay (2220785)" userId="fbeaecf1-b6ee-482a-b871-95c6fdff4e90" providerId="ADAL" clId="{BFA46303-575F-42DB-91B1-0F8CBBA1DFED}" dt="2025-10-11T21:59:12.945" v="3720" actId="26606"/>
          <ac:graphicFrameMkLst>
            <pc:docMk/>
            <pc:sldMk cId="3679759899" sldId="271"/>
            <ac:graphicFrameMk id="88" creationId="{3E09F4FA-C1FA-85C7-4B92-676D0F61D6A7}"/>
          </ac:graphicFrameMkLst>
        </pc:graphicFrameChg>
        <pc:graphicFrameChg chg="add del">
          <ac:chgData name="Samina Choglay (2220785)" userId="fbeaecf1-b6ee-482a-b871-95c6fdff4e90" providerId="ADAL" clId="{BFA46303-575F-42DB-91B1-0F8CBBA1DFED}" dt="2025-10-11T22:05:16.295" v="3773" actId="26606"/>
          <ac:graphicFrameMkLst>
            <pc:docMk/>
            <pc:sldMk cId="3679759899" sldId="271"/>
            <ac:graphicFrameMk id="104" creationId="{085AFA4C-6EF9-3E7F-EC25-DEC5AAEBBE08}"/>
          </ac:graphicFrameMkLst>
        </pc:graphicFrameChg>
        <pc:picChg chg="add mod">
          <ac:chgData name="Samina Choglay (2220785)" userId="fbeaecf1-b6ee-482a-b871-95c6fdff4e90" providerId="ADAL" clId="{BFA46303-575F-42DB-91B1-0F8CBBA1DFED}" dt="2025-10-11T22:05:56.821" v="3782" actId="1076"/>
          <ac:picMkLst>
            <pc:docMk/>
            <pc:sldMk cId="3679759899" sldId="271"/>
            <ac:picMk id="6" creationId="{E36D3C61-5B43-8D34-8552-C31617DC387F}"/>
          </ac:picMkLst>
        </pc:picChg>
        <pc:picChg chg="add del mod ord">
          <ac:chgData name="Samina Choglay (2220785)" userId="fbeaecf1-b6ee-482a-b871-95c6fdff4e90" providerId="ADAL" clId="{BFA46303-575F-42DB-91B1-0F8CBBA1DFED}" dt="2025-10-11T21:56:57.338" v="3690" actId="478"/>
          <ac:picMkLst>
            <pc:docMk/>
            <pc:sldMk cId="3679759899" sldId="271"/>
            <ac:picMk id="27" creationId="{8A886AD5-216F-71CA-04D4-A287A88AAAC1}"/>
          </ac:picMkLst>
        </pc:picChg>
        <pc:cxnChg chg="add del">
          <ac:chgData name="Samina Choglay (2220785)" userId="fbeaecf1-b6ee-482a-b871-95c6fdff4e90" providerId="ADAL" clId="{BFA46303-575F-42DB-91B1-0F8CBBA1DFED}" dt="2025-10-11T21:58:32.072" v="3711" actId="26606"/>
          <ac:cxnSpMkLst>
            <pc:docMk/>
            <pc:sldMk cId="3679759899" sldId="271"/>
            <ac:cxnSpMk id="58" creationId="{F64F9B95-9045-48D2-B9F3-2927E98F54AA}"/>
          </ac:cxnSpMkLst>
        </pc:cxnChg>
        <pc:cxnChg chg="add del">
          <ac:chgData name="Samina Choglay (2220785)" userId="fbeaecf1-b6ee-482a-b871-95c6fdff4e90" providerId="ADAL" clId="{BFA46303-575F-42DB-91B1-0F8CBBA1DFED}" dt="2025-10-11T21:58:32.072" v="3711" actId="26606"/>
          <ac:cxnSpMkLst>
            <pc:docMk/>
            <pc:sldMk cId="3679759899" sldId="271"/>
            <ac:cxnSpMk id="60" creationId="{085AA86F-6A4D-4BCB-A045-D992CDC2959B}"/>
          </ac:cxnSpMkLst>
        </pc:cxnChg>
        <pc:cxnChg chg="add del">
          <ac:chgData name="Samina Choglay (2220785)" userId="fbeaecf1-b6ee-482a-b871-95c6fdff4e90" providerId="ADAL" clId="{BFA46303-575F-42DB-91B1-0F8CBBA1DFED}" dt="2025-10-11T21:58:32.063" v="3710" actId="26606"/>
          <ac:cxnSpMkLst>
            <pc:docMk/>
            <pc:sldMk cId="3679759899" sldId="271"/>
            <ac:cxnSpMk id="64" creationId="{EE2E603F-4A95-4FE8-BB06-211DFD75DBEF}"/>
          </ac:cxnSpMkLst>
        </pc:cxnChg>
        <pc:cxnChg chg="add del">
          <ac:chgData name="Samina Choglay (2220785)" userId="fbeaecf1-b6ee-482a-b871-95c6fdff4e90" providerId="ADAL" clId="{BFA46303-575F-42DB-91B1-0F8CBBA1DFED}" dt="2025-10-11T21:58:30.048" v="3708" actId="26606"/>
          <ac:cxnSpMkLst>
            <pc:docMk/>
            <pc:sldMk cId="3679759899" sldId="271"/>
            <ac:cxnSpMk id="69" creationId="{F64F9B95-9045-48D2-B9F3-2927E98F54AA}"/>
          </ac:cxnSpMkLst>
        </pc:cxnChg>
        <pc:cxnChg chg="add del">
          <ac:chgData name="Samina Choglay (2220785)" userId="fbeaecf1-b6ee-482a-b871-95c6fdff4e90" providerId="ADAL" clId="{BFA46303-575F-42DB-91B1-0F8CBBA1DFED}" dt="2025-10-11T21:58:30.048" v="3708" actId="26606"/>
          <ac:cxnSpMkLst>
            <pc:docMk/>
            <pc:sldMk cId="3679759899" sldId="271"/>
            <ac:cxnSpMk id="71" creationId="{085AA86F-6A4D-4BCB-A045-D992CDC2959B}"/>
          </ac:cxnSpMkLst>
        </pc:cxnChg>
        <pc:cxnChg chg="add del">
          <ac:chgData name="Samina Choglay (2220785)" userId="fbeaecf1-b6ee-482a-b871-95c6fdff4e90" providerId="ADAL" clId="{BFA46303-575F-42DB-91B1-0F8CBBA1DFED}" dt="2025-10-11T21:58:30.048" v="3708" actId="26606"/>
          <ac:cxnSpMkLst>
            <pc:docMk/>
            <pc:sldMk cId="3679759899" sldId="271"/>
            <ac:cxnSpMk id="75" creationId="{0AFF0B6C-73E2-4B40-9280-938C14922C87}"/>
          </ac:cxnSpMkLst>
        </pc:cxnChg>
        <pc:cxnChg chg="add del">
          <ac:chgData name="Samina Choglay (2220785)" userId="fbeaecf1-b6ee-482a-b871-95c6fdff4e90" providerId="ADAL" clId="{BFA46303-575F-42DB-91B1-0F8CBBA1DFED}" dt="2025-10-11T21:58:32.063" v="3710" actId="26606"/>
          <ac:cxnSpMkLst>
            <pc:docMk/>
            <pc:sldMk cId="3679759899" sldId="271"/>
            <ac:cxnSpMk id="77" creationId="{F64F9B95-9045-48D2-B9F3-2927E98F54AA}"/>
          </ac:cxnSpMkLst>
        </pc:cxnChg>
        <pc:cxnChg chg="add del">
          <ac:chgData name="Samina Choglay (2220785)" userId="fbeaecf1-b6ee-482a-b871-95c6fdff4e90" providerId="ADAL" clId="{BFA46303-575F-42DB-91B1-0F8CBBA1DFED}" dt="2025-10-11T21:58:32.063" v="3710" actId="26606"/>
          <ac:cxnSpMkLst>
            <pc:docMk/>
            <pc:sldMk cId="3679759899" sldId="271"/>
            <ac:cxnSpMk id="78" creationId="{085AA86F-6A4D-4BCB-A045-D992CDC2959B}"/>
          </ac:cxnSpMkLst>
        </pc:cxnChg>
        <pc:cxnChg chg="add del">
          <ac:chgData name="Samina Choglay (2220785)" userId="fbeaecf1-b6ee-482a-b871-95c6fdff4e90" providerId="ADAL" clId="{BFA46303-575F-42DB-91B1-0F8CBBA1DFED}" dt="2025-10-11T21:58:32.063" v="3710" actId="26606"/>
          <ac:cxnSpMkLst>
            <pc:docMk/>
            <pc:sldMk cId="3679759899" sldId="271"/>
            <ac:cxnSpMk id="80" creationId="{033715A5-8048-453E-A44A-0F17BBB481A4}"/>
          </ac:cxnSpMkLst>
        </pc:cxnChg>
        <pc:cxnChg chg="add del">
          <ac:chgData name="Samina Choglay (2220785)" userId="fbeaecf1-b6ee-482a-b871-95c6fdff4e90" providerId="ADAL" clId="{BFA46303-575F-42DB-91B1-0F8CBBA1DFED}" dt="2025-10-11T21:59:12.956" v="3721" actId="26606"/>
          <ac:cxnSpMkLst>
            <pc:docMk/>
            <pc:sldMk cId="3679759899" sldId="271"/>
            <ac:cxnSpMk id="82" creationId="{F64F9B95-9045-48D2-B9F3-2927E98F54AA}"/>
          </ac:cxnSpMkLst>
        </pc:cxnChg>
        <pc:cxnChg chg="add">
          <ac:chgData name="Samina Choglay (2220785)" userId="fbeaecf1-b6ee-482a-b871-95c6fdff4e90" providerId="ADAL" clId="{BFA46303-575F-42DB-91B1-0F8CBBA1DFED}" dt="2025-10-11T21:58:32.072" v="3711" actId="26606"/>
          <ac:cxnSpMkLst>
            <pc:docMk/>
            <pc:sldMk cId="3679759899" sldId="271"/>
            <ac:cxnSpMk id="83" creationId="{085AA86F-6A4D-4BCB-A045-D992CDC2959B}"/>
          </ac:cxnSpMkLst>
        </pc:cxnChg>
        <pc:cxnChg chg="add">
          <ac:chgData name="Samina Choglay (2220785)" userId="fbeaecf1-b6ee-482a-b871-95c6fdff4e90" providerId="ADAL" clId="{BFA46303-575F-42DB-91B1-0F8CBBA1DFED}" dt="2025-10-11T21:58:32.072" v="3711" actId="26606"/>
          <ac:cxnSpMkLst>
            <pc:docMk/>
            <pc:sldMk cId="3679759899" sldId="271"/>
            <ac:cxnSpMk id="85" creationId="{4514FD1B-A0BF-4C73-A68E-4B1F7299F6AE}"/>
          </ac:cxnSpMkLst>
        </pc:cxnChg>
        <pc:cxnChg chg="add del">
          <ac:chgData name="Samina Choglay (2220785)" userId="fbeaecf1-b6ee-482a-b871-95c6fdff4e90" providerId="ADAL" clId="{BFA46303-575F-42DB-91B1-0F8CBBA1DFED}" dt="2025-10-11T21:59:12.956" v="3721" actId="26606"/>
          <ac:cxnSpMkLst>
            <pc:docMk/>
            <pc:sldMk cId="3679759899" sldId="271"/>
            <ac:cxnSpMk id="86" creationId="{18B100A6-1EBC-40AB-BB7E-26807F3CFC31}"/>
          </ac:cxnSpMkLst>
        </pc:cxnChg>
        <pc:cxnChg chg="add del">
          <ac:chgData name="Samina Choglay (2220785)" userId="fbeaecf1-b6ee-482a-b871-95c6fdff4e90" providerId="ADAL" clId="{BFA46303-575F-42DB-91B1-0F8CBBA1DFED}" dt="2025-10-11T22:05:16.306" v="3774" actId="26606"/>
          <ac:cxnSpMkLst>
            <pc:docMk/>
            <pc:sldMk cId="3679759899" sldId="271"/>
            <ac:cxnSpMk id="91" creationId="{F64F9B95-9045-48D2-B9F3-2927E98F54AA}"/>
          </ac:cxnSpMkLst>
        </pc:cxnChg>
        <pc:cxnChg chg="del">
          <ac:chgData name="Samina Choglay (2220785)" userId="fbeaecf1-b6ee-482a-b871-95c6fdff4e90" providerId="ADAL" clId="{BFA46303-575F-42DB-91B1-0F8CBBA1DFED}" dt="2025-10-11T21:59:12.945" v="3720" actId="26606"/>
          <ac:cxnSpMkLst>
            <pc:docMk/>
            <pc:sldMk cId="3679759899" sldId="271"/>
            <ac:cxnSpMk id="92" creationId="{F64F9B95-9045-48D2-B9F3-2927E98F54AA}"/>
          </ac:cxnSpMkLst>
        </pc:cxnChg>
        <pc:cxnChg chg="add del">
          <ac:chgData name="Samina Choglay (2220785)" userId="fbeaecf1-b6ee-482a-b871-95c6fdff4e90" providerId="ADAL" clId="{BFA46303-575F-42DB-91B1-0F8CBBA1DFED}" dt="2025-10-11T22:05:16.306" v="3774" actId="26606"/>
          <ac:cxnSpMkLst>
            <pc:docMk/>
            <pc:sldMk cId="3679759899" sldId="271"/>
            <ac:cxnSpMk id="93" creationId="{085AA86F-6A4D-4BCB-A045-D992CDC2959B}"/>
          </ac:cxnSpMkLst>
        </pc:cxnChg>
        <pc:cxnChg chg="add del">
          <ac:chgData name="Samina Choglay (2220785)" userId="fbeaecf1-b6ee-482a-b871-95c6fdff4e90" providerId="ADAL" clId="{BFA46303-575F-42DB-91B1-0F8CBBA1DFED}" dt="2025-10-11T21:59:12.945" v="3720" actId="26606"/>
          <ac:cxnSpMkLst>
            <pc:docMk/>
            <pc:sldMk cId="3679759899" sldId="271"/>
            <ac:cxnSpMk id="94" creationId="{085AA86F-6A4D-4BCB-A045-D992CDC2959B}"/>
          </ac:cxnSpMkLst>
        </pc:cxnChg>
        <pc:cxnChg chg="add del">
          <ac:chgData name="Samina Choglay (2220785)" userId="fbeaecf1-b6ee-482a-b871-95c6fdff4e90" providerId="ADAL" clId="{BFA46303-575F-42DB-91B1-0F8CBBA1DFED}" dt="2025-10-11T22:05:16.306" v="3774" actId="26606"/>
          <ac:cxnSpMkLst>
            <pc:docMk/>
            <pc:sldMk cId="3679759899" sldId="271"/>
            <ac:cxnSpMk id="97" creationId="{0AFF0B6C-73E2-4B40-9280-938C14922C87}"/>
          </ac:cxnSpMkLst>
        </pc:cxnChg>
        <pc:cxnChg chg="add del">
          <ac:chgData name="Samina Choglay (2220785)" userId="fbeaecf1-b6ee-482a-b871-95c6fdff4e90" providerId="ADAL" clId="{BFA46303-575F-42DB-91B1-0F8CBBA1DFED}" dt="2025-10-11T21:59:12.945" v="3720" actId="26606"/>
          <ac:cxnSpMkLst>
            <pc:docMk/>
            <pc:sldMk cId="3679759899" sldId="271"/>
            <ac:cxnSpMk id="98" creationId="{AAD0195E-7F27-4D06-9427-0C121D721A14}"/>
          </ac:cxnSpMkLst>
        </pc:cxnChg>
        <pc:cxnChg chg="add del">
          <ac:chgData name="Samina Choglay (2220785)" userId="fbeaecf1-b6ee-482a-b871-95c6fdff4e90" providerId="ADAL" clId="{BFA46303-575F-42DB-91B1-0F8CBBA1DFED}" dt="2025-10-11T21:59:12.945" v="3720" actId="26606"/>
          <ac:cxnSpMkLst>
            <pc:docMk/>
            <pc:sldMk cId="3679759899" sldId="271"/>
            <ac:cxnSpMk id="100" creationId="{9D74C2FC-3228-4FC1-B97B-87AD35508D91}"/>
          </ac:cxnSpMkLst>
        </pc:cxnChg>
        <pc:cxnChg chg="add">
          <ac:chgData name="Samina Choglay (2220785)" userId="fbeaecf1-b6ee-482a-b871-95c6fdff4e90" providerId="ADAL" clId="{BFA46303-575F-42DB-91B1-0F8CBBA1DFED}" dt="2025-10-11T22:05:16.306" v="3774" actId="26606"/>
          <ac:cxnSpMkLst>
            <pc:docMk/>
            <pc:sldMk cId="3679759899" sldId="271"/>
            <ac:cxnSpMk id="107" creationId="{F64F9B95-9045-48D2-B9F3-2927E98F54AA}"/>
          </ac:cxnSpMkLst>
        </pc:cxnChg>
        <pc:cxnChg chg="add del">
          <ac:chgData name="Samina Choglay (2220785)" userId="fbeaecf1-b6ee-482a-b871-95c6fdff4e90" providerId="ADAL" clId="{BFA46303-575F-42DB-91B1-0F8CBBA1DFED}" dt="2025-10-11T22:05:16.295" v="3773" actId="26606"/>
          <ac:cxnSpMkLst>
            <pc:docMk/>
            <pc:sldMk cId="3679759899" sldId="271"/>
            <ac:cxnSpMk id="108" creationId="{F64F9B95-9045-48D2-B9F3-2927E98F54AA}"/>
          </ac:cxnSpMkLst>
        </pc:cxnChg>
        <pc:cxnChg chg="add">
          <ac:chgData name="Samina Choglay (2220785)" userId="fbeaecf1-b6ee-482a-b871-95c6fdff4e90" providerId="ADAL" clId="{BFA46303-575F-42DB-91B1-0F8CBBA1DFED}" dt="2025-10-11T22:05:16.306" v="3774" actId="26606"/>
          <ac:cxnSpMkLst>
            <pc:docMk/>
            <pc:sldMk cId="3679759899" sldId="271"/>
            <ac:cxnSpMk id="109" creationId="{085AA86F-6A4D-4BCB-A045-D992CDC2959B}"/>
          </ac:cxnSpMkLst>
        </pc:cxnChg>
        <pc:cxnChg chg="add del">
          <ac:chgData name="Samina Choglay (2220785)" userId="fbeaecf1-b6ee-482a-b871-95c6fdff4e90" providerId="ADAL" clId="{BFA46303-575F-42DB-91B1-0F8CBBA1DFED}" dt="2025-10-11T22:05:16.295" v="3773" actId="26606"/>
          <ac:cxnSpMkLst>
            <pc:docMk/>
            <pc:sldMk cId="3679759899" sldId="271"/>
            <ac:cxnSpMk id="110" creationId="{085AA86F-6A4D-4BCB-A045-D992CDC2959B}"/>
          </ac:cxnSpMkLst>
        </pc:cxnChg>
        <pc:cxnChg chg="add">
          <ac:chgData name="Samina Choglay (2220785)" userId="fbeaecf1-b6ee-482a-b871-95c6fdff4e90" providerId="ADAL" clId="{BFA46303-575F-42DB-91B1-0F8CBBA1DFED}" dt="2025-10-11T22:05:16.306" v="3774" actId="26606"/>
          <ac:cxnSpMkLst>
            <pc:docMk/>
            <pc:sldMk cId="3679759899" sldId="271"/>
            <ac:cxnSpMk id="113" creationId="{0AFF0B6C-73E2-4B40-9280-938C14922C87}"/>
          </ac:cxnSpMkLst>
        </pc:cxnChg>
        <pc:cxnChg chg="del">
          <ac:chgData name="Samina Choglay (2220785)" userId="fbeaecf1-b6ee-482a-b871-95c6fdff4e90" providerId="ADAL" clId="{BFA46303-575F-42DB-91B1-0F8CBBA1DFED}" dt="2025-10-11T22:05:16.295" v="3773" actId="26606"/>
          <ac:cxnSpMkLst>
            <pc:docMk/>
            <pc:sldMk cId="3679759899" sldId="271"/>
            <ac:cxnSpMk id="114" creationId="{9BB96FAB-CCBF-4D1E-9D0D-B038ACC29BD0}"/>
          </ac:cxnSpMkLst>
        </pc:cxnChg>
      </pc:sldChg>
      <pc:sldChg chg="addSp delSp modSp new mod setBg">
        <pc:chgData name="Samina Choglay (2220785)" userId="fbeaecf1-b6ee-482a-b871-95c6fdff4e90" providerId="ADAL" clId="{BFA46303-575F-42DB-91B1-0F8CBBA1DFED}" dt="2025-10-08T09:14:14.499" v="2409" actId="20577"/>
        <pc:sldMkLst>
          <pc:docMk/>
          <pc:sldMk cId="704477411" sldId="272"/>
        </pc:sldMkLst>
        <pc:spChg chg="mod">
          <ac:chgData name="Samina Choglay (2220785)" userId="fbeaecf1-b6ee-482a-b871-95c6fdff4e90" providerId="ADAL" clId="{BFA46303-575F-42DB-91B1-0F8CBBA1DFED}" dt="2025-10-05T20:39:40.726" v="2359" actId="26606"/>
          <ac:spMkLst>
            <pc:docMk/>
            <pc:sldMk cId="704477411" sldId="272"/>
            <ac:spMk id="2" creationId="{22A3A41F-491B-37AE-72DB-4417C6A3E362}"/>
          </ac:spMkLst>
        </pc:spChg>
        <pc:spChg chg="add mod">
          <ac:chgData name="Samina Choglay (2220785)" userId="fbeaecf1-b6ee-482a-b871-95c6fdff4e90" providerId="ADAL" clId="{BFA46303-575F-42DB-91B1-0F8CBBA1DFED}" dt="2025-10-08T09:14:14.499" v="2409" actId="20577"/>
          <ac:spMkLst>
            <pc:docMk/>
            <pc:sldMk cId="704477411" sldId="272"/>
            <ac:spMk id="3" creationId="{AA415C6F-C514-FC5E-08C3-834B25ABC3CB}"/>
          </ac:spMkLst>
        </pc:spChg>
        <pc:spChg chg="add">
          <ac:chgData name="Samina Choglay (2220785)" userId="fbeaecf1-b6ee-482a-b871-95c6fdff4e90" providerId="ADAL" clId="{BFA46303-575F-42DB-91B1-0F8CBBA1DFED}" dt="2025-10-05T20:39:40.726" v="2359" actId="26606"/>
          <ac:spMkLst>
            <pc:docMk/>
            <pc:sldMk cId="704477411" sldId="272"/>
            <ac:spMk id="24" creationId="{E49D7415-2F11-44C2-B6AA-13A25B6814B9}"/>
          </ac:spMkLst>
        </pc:spChg>
        <pc:picChg chg="add mod">
          <ac:chgData name="Samina Choglay (2220785)" userId="fbeaecf1-b6ee-482a-b871-95c6fdff4e90" providerId="ADAL" clId="{BFA46303-575F-42DB-91B1-0F8CBBA1DFED}" dt="2025-10-05T20:40:32.451" v="2366" actId="14100"/>
          <ac:picMkLst>
            <pc:docMk/>
            <pc:sldMk cId="704477411" sldId="272"/>
            <ac:picMk id="5" creationId="{E8A16FD9-9373-EF00-61D0-D699F4EB4D4F}"/>
          </ac:picMkLst>
        </pc:picChg>
        <pc:cxnChg chg="add">
          <ac:chgData name="Samina Choglay (2220785)" userId="fbeaecf1-b6ee-482a-b871-95c6fdff4e90" providerId="ADAL" clId="{BFA46303-575F-42DB-91B1-0F8CBBA1DFED}" dt="2025-10-05T20:39:40.726" v="2359" actId="26606"/>
          <ac:cxnSpMkLst>
            <pc:docMk/>
            <pc:sldMk cId="704477411" sldId="272"/>
            <ac:cxnSpMk id="20" creationId="{F64F9B95-9045-48D2-B9F3-2927E98F54AA}"/>
          </ac:cxnSpMkLst>
        </pc:cxnChg>
        <pc:cxnChg chg="add">
          <ac:chgData name="Samina Choglay (2220785)" userId="fbeaecf1-b6ee-482a-b871-95c6fdff4e90" providerId="ADAL" clId="{BFA46303-575F-42DB-91B1-0F8CBBA1DFED}" dt="2025-10-05T20:39:40.726" v="2359" actId="26606"/>
          <ac:cxnSpMkLst>
            <pc:docMk/>
            <pc:sldMk cId="704477411" sldId="272"/>
            <ac:cxnSpMk id="22" creationId="{085AA86F-6A4D-4BCB-A045-D992CDC2959B}"/>
          </ac:cxnSpMkLst>
        </pc:cxnChg>
        <pc:cxnChg chg="add">
          <ac:chgData name="Samina Choglay (2220785)" userId="fbeaecf1-b6ee-482a-b871-95c6fdff4e90" providerId="ADAL" clId="{BFA46303-575F-42DB-91B1-0F8CBBA1DFED}" dt="2025-10-05T20:39:40.726" v="2359" actId="26606"/>
          <ac:cxnSpMkLst>
            <pc:docMk/>
            <pc:sldMk cId="704477411" sldId="272"/>
            <ac:cxnSpMk id="26" creationId="{40ADC89C-EB4E-4AA5-ABBD-448BEC5FA3C4}"/>
          </ac:cxnSpMkLst>
        </pc:cxnChg>
      </pc:sldChg>
      <pc:sldChg chg="addSp delSp modSp new mod setBg">
        <pc:chgData name="Samina Choglay (2220785)" userId="fbeaecf1-b6ee-482a-b871-95c6fdff4e90" providerId="ADAL" clId="{BFA46303-575F-42DB-91B1-0F8CBBA1DFED}" dt="2025-10-11T19:52:14.300" v="3050" actId="14100"/>
        <pc:sldMkLst>
          <pc:docMk/>
          <pc:sldMk cId="977747147" sldId="273"/>
        </pc:sldMkLst>
        <pc:spChg chg="del">
          <ac:chgData name="Samina Choglay (2220785)" userId="fbeaecf1-b6ee-482a-b871-95c6fdff4e90" providerId="ADAL" clId="{BFA46303-575F-42DB-91B1-0F8CBBA1DFED}" dt="2025-10-11T19:34:06.533" v="2871"/>
          <ac:spMkLst>
            <pc:docMk/>
            <pc:sldMk cId="977747147" sldId="273"/>
            <ac:spMk id="2" creationId="{F2ECE13F-8EAD-A3B4-58E9-1C4E50D447E1}"/>
          </ac:spMkLst>
        </pc:spChg>
        <pc:spChg chg="add mod">
          <ac:chgData name="Samina Choglay (2220785)" userId="fbeaecf1-b6ee-482a-b871-95c6fdff4e90" providerId="ADAL" clId="{BFA46303-575F-42DB-91B1-0F8CBBA1DFED}" dt="2025-10-11T19:51:55.632" v="3047" actId="27636"/>
          <ac:spMkLst>
            <pc:docMk/>
            <pc:sldMk cId="977747147" sldId="273"/>
            <ac:spMk id="3" creationId="{A6FD69D9-B729-4947-68E5-3A0DC83190F0}"/>
          </ac:spMkLst>
        </pc:spChg>
        <pc:spChg chg="add mod">
          <ac:chgData name="Samina Choglay (2220785)" userId="fbeaecf1-b6ee-482a-b871-95c6fdff4e90" providerId="ADAL" clId="{BFA46303-575F-42DB-91B1-0F8CBBA1DFED}" dt="2025-10-11T19:36:29.157" v="2936" actId="1076"/>
          <ac:spMkLst>
            <pc:docMk/>
            <pc:sldMk cId="977747147" sldId="273"/>
            <ac:spMk id="5" creationId="{3D2B5CD5-4128-DA76-5C14-0656B8D8CB2E}"/>
          </ac:spMkLst>
        </pc:spChg>
        <pc:spChg chg="add del mod">
          <ac:chgData name="Samina Choglay (2220785)" userId="fbeaecf1-b6ee-482a-b871-95c6fdff4e90" providerId="ADAL" clId="{BFA46303-575F-42DB-91B1-0F8CBBA1DFED}" dt="2025-10-11T19:36:54.509" v="2942" actId="478"/>
          <ac:spMkLst>
            <pc:docMk/>
            <pc:sldMk cId="977747147" sldId="273"/>
            <ac:spMk id="7" creationId="{42A781EA-2060-C3DE-9D32-FBAF350E64E2}"/>
          </ac:spMkLst>
        </pc:spChg>
        <pc:spChg chg="add mod ord">
          <ac:chgData name="Samina Choglay (2220785)" userId="fbeaecf1-b6ee-482a-b871-95c6fdff4e90" providerId="ADAL" clId="{BFA46303-575F-42DB-91B1-0F8CBBA1DFED}" dt="2025-10-11T19:51:59.817" v="3048" actId="1076"/>
          <ac:spMkLst>
            <pc:docMk/>
            <pc:sldMk cId="977747147" sldId="273"/>
            <ac:spMk id="8" creationId="{51566AD9-B86D-CC77-B16E-12B75A7B3ED0}"/>
          </ac:spMkLst>
        </pc:spChg>
        <pc:spChg chg="add del mod">
          <ac:chgData name="Samina Choglay (2220785)" userId="fbeaecf1-b6ee-482a-b871-95c6fdff4e90" providerId="ADAL" clId="{BFA46303-575F-42DB-91B1-0F8CBBA1DFED}" dt="2025-10-11T19:35:29.844" v="2911" actId="1076"/>
          <ac:spMkLst>
            <pc:docMk/>
            <pc:sldMk cId="977747147" sldId="273"/>
            <ac:spMk id="11" creationId="{3D2B5CD5-4128-DA76-5C14-0656B8D8CB2E}"/>
          </ac:spMkLst>
        </pc:spChg>
        <pc:spChg chg="add mod">
          <ac:chgData name="Samina Choglay (2220785)" userId="fbeaecf1-b6ee-482a-b871-95c6fdff4e90" providerId="ADAL" clId="{BFA46303-575F-42DB-91B1-0F8CBBA1DFED}" dt="2025-10-11T19:41:35.213" v="3005" actId="14100"/>
          <ac:spMkLst>
            <pc:docMk/>
            <pc:sldMk cId="977747147" sldId="273"/>
            <ac:spMk id="14" creationId="{53A0F44A-87B4-CFE6-78C0-CC9E3B8D63A1}"/>
          </ac:spMkLst>
        </pc:spChg>
        <pc:spChg chg="add mod">
          <ac:chgData name="Samina Choglay (2220785)" userId="fbeaecf1-b6ee-482a-b871-95c6fdff4e90" providerId="ADAL" clId="{BFA46303-575F-42DB-91B1-0F8CBBA1DFED}" dt="2025-10-11T19:46:21.534" v="3020" actId="1076"/>
          <ac:spMkLst>
            <pc:docMk/>
            <pc:sldMk cId="977747147" sldId="273"/>
            <ac:spMk id="16" creationId="{EB6FF3D3-7648-9B65-5BB3-2D0590FE591A}"/>
          </ac:spMkLst>
        </pc:spChg>
        <pc:spChg chg="add del">
          <ac:chgData name="Samina Choglay (2220785)" userId="fbeaecf1-b6ee-482a-b871-95c6fdff4e90" providerId="ADAL" clId="{BFA46303-575F-42DB-91B1-0F8CBBA1DFED}" dt="2025-10-11T19:37:27.307" v="2951" actId="26606"/>
          <ac:spMkLst>
            <pc:docMk/>
            <pc:sldMk cId="977747147" sldId="273"/>
            <ac:spMk id="17" creationId="{5F710FDB-0919-493E-8539-8240C23F1EB2}"/>
          </ac:spMkLst>
        </pc:spChg>
        <pc:spChg chg="add mod">
          <ac:chgData name="Samina Choglay (2220785)" userId="fbeaecf1-b6ee-482a-b871-95c6fdff4e90" providerId="ADAL" clId="{BFA46303-575F-42DB-91B1-0F8CBBA1DFED}" dt="2025-10-11T19:52:02.104" v="3049" actId="1076"/>
          <ac:spMkLst>
            <pc:docMk/>
            <pc:sldMk cId="977747147" sldId="273"/>
            <ac:spMk id="20" creationId="{AADB3729-CA50-69AC-3CA0-D97D68A2F479}"/>
          </ac:spMkLst>
        </pc:spChg>
        <pc:spChg chg="add del">
          <ac:chgData name="Samina Choglay (2220785)" userId="fbeaecf1-b6ee-482a-b871-95c6fdff4e90" providerId="ADAL" clId="{BFA46303-575F-42DB-91B1-0F8CBBA1DFED}" dt="2025-10-11T19:39:18.412" v="2965" actId="26606"/>
          <ac:spMkLst>
            <pc:docMk/>
            <pc:sldMk cId="977747147" sldId="273"/>
            <ac:spMk id="25" creationId="{E49D7415-2F11-44C2-B6AA-13A25B6814B9}"/>
          </ac:spMkLst>
        </pc:spChg>
        <pc:spChg chg="add del">
          <ac:chgData name="Samina Choglay (2220785)" userId="fbeaecf1-b6ee-482a-b871-95c6fdff4e90" providerId="ADAL" clId="{BFA46303-575F-42DB-91B1-0F8CBBA1DFED}" dt="2025-10-11T19:40:33.495" v="2988" actId="26606"/>
          <ac:spMkLst>
            <pc:docMk/>
            <pc:sldMk cId="977747147" sldId="273"/>
            <ac:spMk id="33" creationId="{E49D7415-2F11-44C2-B6AA-13A25B6814B9}"/>
          </ac:spMkLst>
        </pc:spChg>
        <pc:spChg chg="add del">
          <ac:chgData name="Samina Choglay (2220785)" userId="fbeaecf1-b6ee-482a-b871-95c6fdff4e90" providerId="ADAL" clId="{BFA46303-575F-42DB-91B1-0F8CBBA1DFED}" dt="2025-10-11T19:41:07.180" v="2998" actId="26606"/>
          <ac:spMkLst>
            <pc:docMk/>
            <pc:sldMk cId="977747147" sldId="273"/>
            <ac:spMk id="43" creationId="{E49D7415-2F11-44C2-B6AA-13A25B6814B9}"/>
          </ac:spMkLst>
        </pc:spChg>
        <pc:spChg chg="add del">
          <ac:chgData name="Samina Choglay (2220785)" userId="fbeaecf1-b6ee-482a-b871-95c6fdff4e90" providerId="ADAL" clId="{BFA46303-575F-42DB-91B1-0F8CBBA1DFED}" dt="2025-10-11T19:41:07.165" v="2997" actId="26606"/>
          <ac:spMkLst>
            <pc:docMk/>
            <pc:sldMk cId="977747147" sldId="273"/>
            <ac:spMk id="54" creationId="{E49D7415-2F11-44C2-B6AA-13A25B6814B9}"/>
          </ac:spMkLst>
        </pc:spChg>
        <pc:spChg chg="add">
          <ac:chgData name="Samina Choglay (2220785)" userId="fbeaecf1-b6ee-482a-b871-95c6fdff4e90" providerId="ADAL" clId="{BFA46303-575F-42DB-91B1-0F8CBBA1DFED}" dt="2025-10-11T19:41:07.180" v="2998" actId="26606"/>
          <ac:spMkLst>
            <pc:docMk/>
            <pc:sldMk cId="977747147" sldId="273"/>
            <ac:spMk id="62" creationId="{E49D7415-2F11-44C2-B6AA-13A25B6814B9}"/>
          </ac:spMkLst>
        </pc:spChg>
        <pc:picChg chg="add mod">
          <ac:chgData name="Samina Choglay (2220785)" userId="fbeaecf1-b6ee-482a-b871-95c6fdff4e90" providerId="ADAL" clId="{BFA46303-575F-42DB-91B1-0F8CBBA1DFED}" dt="2025-10-11T19:36:29.157" v="2936" actId="1076"/>
          <ac:picMkLst>
            <pc:docMk/>
            <pc:sldMk cId="977747147" sldId="273"/>
            <ac:picMk id="4" creationId="{3BC90D49-357B-38D8-6DDF-3BA5688B7A17}"/>
          </ac:picMkLst>
        </pc:picChg>
        <pc:picChg chg="add del mod">
          <ac:chgData name="Samina Choglay (2220785)" userId="fbeaecf1-b6ee-482a-b871-95c6fdff4e90" providerId="ADAL" clId="{BFA46303-575F-42DB-91B1-0F8CBBA1DFED}" dt="2025-10-11T19:36:54.509" v="2942" actId="478"/>
          <ac:picMkLst>
            <pc:docMk/>
            <pc:sldMk cId="977747147" sldId="273"/>
            <ac:picMk id="6" creationId="{D83D35B1-A37F-01F5-9ADE-6E91A119EC5B}"/>
          </ac:picMkLst>
        </pc:picChg>
        <pc:picChg chg="add mod">
          <ac:chgData name="Samina Choglay (2220785)" userId="fbeaecf1-b6ee-482a-b871-95c6fdff4e90" providerId="ADAL" clId="{BFA46303-575F-42DB-91B1-0F8CBBA1DFED}" dt="2025-10-11T19:35:29.844" v="2911" actId="1076"/>
          <ac:picMkLst>
            <pc:docMk/>
            <pc:sldMk cId="977747147" sldId="273"/>
            <ac:picMk id="10" creationId="{3BC90D49-357B-38D8-6DDF-3BA5688B7A17}"/>
          </ac:picMkLst>
        </pc:picChg>
        <pc:picChg chg="add mod ord">
          <ac:chgData name="Samina Choglay (2220785)" userId="fbeaecf1-b6ee-482a-b871-95c6fdff4e90" providerId="ADAL" clId="{BFA46303-575F-42DB-91B1-0F8CBBA1DFED}" dt="2025-10-11T19:52:14.300" v="3050" actId="14100"/>
          <ac:picMkLst>
            <pc:docMk/>
            <pc:sldMk cId="977747147" sldId="273"/>
            <ac:picMk id="12" creationId="{7C726F28-D3B4-5257-F5D4-142461994063}"/>
          </ac:picMkLst>
        </pc:picChg>
        <pc:cxnChg chg="add del">
          <ac:chgData name="Samina Choglay (2220785)" userId="fbeaecf1-b6ee-482a-b871-95c6fdff4e90" providerId="ADAL" clId="{BFA46303-575F-42DB-91B1-0F8CBBA1DFED}" dt="2025-10-11T19:37:27.307" v="2951" actId="26606"/>
          <ac:cxnSpMkLst>
            <pc:docMk/>
            <pc:sldMk cId="977747147" sldId="273"/>
            <ac:cxnSpMk id="13" creationId="{F64F9B95-9045-48D2-B9F3-2927E98F54AA}"/>
          </ac:cxnSpMkLst>
        </pc:cxnChg>
        <pc:cxnChg chg="add del">
          <ac:chgData name="Samina Choglay (2220785)" userId="fbeaecf1-b6ee-482a-b871-95c6fdff4e90" providerId="ADAL" clId="{BFA46303-575F-42DB-91B1-0F8CBBA1DFED}" dt="2025-10-11T19:37:27.307" v="2951" actId="26606"/>
          <ac:cxnSpMkLst>
            <pc:docMk/>
            <pc:sldMk cId="977747147" sldId="273"/>
            <ac:cxnSpMk id="15" creationId="{085AA86F-6A4D-4BCB-A045-D992CDC2959B}"/>
          </ac:cxnSpMkLst>
        </pc:cxnChg>
        <pc:cxnChg chg="add del">
          <ac:chgData name="Samina Choglay (2220785)" userId="fbeaecf1-b6ee-482a-b871-95c6fdff4e90" providerId="ADAL" clId="{BFA46303-575F-42DB-91B1-0F8CBBA1DFED}" dt="2025-10-11T19:37:27.307" v="2951" actId="26606"/>
          <ac:cxnSpMkLst>
            <pc:docMk/>
            <pc:sldMk cId="977747147" sldId="273"/>
            <ac:cxnSpMk id="19" creationId="{0AFF0B6C-73E2-4B40-9280-938C14922C87}"/>
          </ac:cxnSpMkLst>
        </pc:cxnChg>
        <pc:cxnChg chg="add del">
          <ac:chgData name="Samina Choglay (2220785)" userId="fbeaecf1-b6ee-482a-b871-95c6fdff4e90" providerId="ADAL" clId="{BFA46303-575F-42DB-91B1-0F8CBBA1DFED}" dt="2025-10-11T19:39:18.412" v="2965" actId="26606"/>
          <ac:cxnSpMkLst>
            <pc:docMk/>
            <pc:sldMk cId="977747147" sldId="273"/>
            <ac:cxnSpMk id="21" creationId="{F64F9B95-9045-48D2-B9F3-2927E98F54AA}"/>
          </ac:cxnSpMkLst>
        </pc:cxnChg>
        <pc:cxnChg chg="add del">
          <ac:chgData name="Samina Choglay (2220785)" userId="fbeaecf1-b6ee-482a-b871-95c6fdff4e90" providerId="ADAL" clId="{BFA46303-575F-42DB-91B1-0F8CBBA1DFED}" dt="2025-10-11T19:39:18.412" v="2965" actId="26606"/>
          <ac:cxnSpMkLst>
            <pc:docMk/>
            <pc:sldMk cId="977747147" sldId="273"/>
            <ac:cxnSpMk id="23" creationId="{085AA86F-6A4D-4BCB-A045-D992CDC2959B}"/>
          </ac:cxnSpMkLst>
        </pc:cxnChg>
        <pc:cxnChg chg="add del">
          <ac:chgData name="Samina Choglay (2220785)" userId="fbeaecf1-b6ee-482a-b871-95c6fdff4e90" providerId="ADAL" clId="{BFA46303-575F-42DB-91B1-0F8CBBA1DFED}" dt="2025-10-11T19:39:18.412" v="2965" actId="26606"/>
          <ac:cxnSpMkLst>
            <pc:docMk/>
            <pc:sldMk cId="977747147" sldId="273"/>
            <ac:cxnSpMk id="27" creationId="{D2E57F3D-33BE-4306-87E6-245763719516}"/>
          </ac:cxnSpMkLst>
        </pc:cxnChg>
        <pc:cxnChg chg="add del">
          <ac:chgData name="Samina Choglay (2220785)" userId="fbeaecf1-b6ee-482a-b871-95c6fdff4e90" providerId="ADAL" clId="{BFA46303-575F-42DB-91B1-0F8CBBA1DFED}" dt="2025-10-11T19:39:18.412" v="2965" actId="26606"/>
          <ac:cxnSpMkLst>
            <pc:docMk/>
            <pc:sldMk cId="977747147" sldId="273"/>
            <ac:cxnSpMk id="29" creationId="{8E0104E4-99BC-494F-8342-F250828E574F}"/>
          </ac:cxnSpMkLst>
        </pc:cxnChg>
        <pc:cxnChg chg="add">
          <ac:chgData name="Samina Choglay (2220785)" userId="fbeaecf1-b6ee-482a-b871-95c6fdff4e90" providerId="ADAL" clId="{BFA46303-575F-42DB-91B1-0F8CBBA1DFED}" dt="2025-10-11T19:39:18.434" v="2966" actId="26606"/>
          <ac:cxnSpMkLst>
            <pc:docMk/>
            <pc:sldMk cId="977747147" sldId="273"/>
            <ac:cxnSpMk id="31" creationId="{F64F9B95-9045-48D2-B9F3-2927E98F54AA}"/>
          </ac:cxnSpMkLst>
        </pc:cxnChg>
        <pc:cxnChg chg="add del">
          <ac:chgData name="Samina Choglay (2220785)" userId="fbeaecf1-b6ee-482a-b871-95c6fdff4e90" providerId="ADAL" clId="{BFA46303-575F-42DB-91B1-0F8CBBA1DFED}" dt="2025-10-11T19:40:33.495" v="2988" actId="26606"/>
          <ac:cxnSpMkLst>
            <pc:docMk/>
            <pc:sldMk cId="977747147" sldId="273"/>
            <ac:cxnSpMk id="32" creationId="{085AA86F-6A4D-4BCB-A045-D992CDC2959B}"/>
          </ac:cxnSpMkLst>
        </pc:cxnChg>
        <pc:cxnChg chg="add del">
          <ac:chgData name="Samina Choglay (2220785)" userId="fbeaecf1-b6ee-482a-b871-95c6fdff4e90" providerId="ADAL" clId="{BFA46303-575F-42DB-91B1-0F8CBBA1DFED}" dt="2025-10-11T19:40:33.495" v="2988" actId="26606"/>
          <ac:cxnSpMkLst>
            <pc:docMk/>
            <pc:sldMk cId="977747147" sldId="273"/>
            <ac:cxnSpMk id="34" creationId="{7D3DF08D-8EDA-0FB3-59D9-B692F2ADD1EA}"/>
          </ac:cxnSpMkLst>
        </pc:cxnChg>
        <pc:cxnChg chg="del">
          <ac:chgData name="Samina Choglay (2220785)" userId="fbeaecf1-b6ee-482a-b871-95c6fdff4e90" providerId="ADAL" clId="{BFA46303-575F-42DB-91B1-0F8CBBA1DFED}" dt="2025-10-11T19:41:07.180" v="2998" actId="26606"/>
          <ac:cxnSpMkLst>
            <pc:docMk/>
            <pc:sldMk cId="977747147" sldId="273"/>
            <ac:cxnSpMk id="39" creationId="{F64F9B95-9045-48D2-B9F3-2927E98F54AA}"/>
          </ac:cxnSpMkLst>
        </pc:cxnChg>
        <pc:cxnChg chg="add del">
          <ac:chgData name="Samina Choglay (2220785)" userId="fbeaecf1-b6ee-482a-b871-95c6fdff4e90" providerId="ADAL" clId="{BFA46303-575F-42DB-91B1-0F8CBBA1DFED}" dt="2025-10-11T19:41:07.180" v="2998" actId="26606"/>
          <ac:cxnSpMkLst>
            <pc:docMk/>
            <pc:sldMk cId="977747147" sldId="273"/>
            <ac:cxnSpMk id="41" creationId="{085AA86F-6A4D-4BCB-A045-D992CDC2959B}"/>
          </ac:cxnSpMkLst>
        </pc:cxnChg>
        <pc:cxnChg chg="add del">
          <ac:chgData name="Samina Choglay (2220785)" userId="fbeaecf1-b6ee-482a-b871-95c6fdff4e90" providerId="ADAL" clId="{BFA46303-575F-42DB-91B1-0F8CBBA1DFED}" dt="2025-10-11T19:41:07.180" v="2998" actId="26606"/>
          <ac:cxnSpMkLst>
            <pc:docMk/>
            <pc:sldMk cId="977747147" sldId="273"/>
            <ac:cxnSpMk id="45" creationId="{D2E57F3D-33BE-4306-87E6-245763719516}"/>
          </ac:cxnSpMkLst>
        </pc:cxnChg>
        <pc:cxnChg chg="add del">
          <ac:chgData name="Samina Choglay (2220785)" userId="fbeaecf1-b6ee-482a-b871-95c6fdff4e90" providerId="ADAL" clId="{BFA46303-575F-42DB-91B1-0F8CBBA1DFED}" dt="2025-10-11T19:41:07.165" v="2997" actId="26606"/>
          <ac:cxnSpMkLst>
            <pc:docMk/>
            <pc:sldMk cId="977747147" sldId="273"/>
            <ac:cxnSpMk id="50" creationId="{F64F9B95-9045-48D2-B9F3-2927E98F54AA}"/>
          </ac:cxnSpMkLst>
        </pc:cxnChg>
        <pc:cxnChg chg="add del">
          <ac:chgData name="Samina Choglay (2220785)" userId="fbeaecf1-b6ee-482a-b871-95c6fdff4e90" providerId="ADAL" clId="{BFA46303-575F-42DB-91B1-0F8CBBA1DFED}" dt="2025-10-11T19:41:07.165" v="2997" actId="26606"/>
          <ac:cxnSpMkLst>
            <pc:docMk/>
            <pc:sldMk cId="977747147" sldId="273"/>
            <ac:cxnSpMk id="58" creationId="{6E0E8146-6E65-2E6C-0C86-547E3C925406}"/>
          </ac:cxnSpMkLst>
        </pc:cxnChg>
        <pc:cxnChg chg="add">
          <ac:chgData name="Samina Choglay (2220785)" userId="fbeaecf1-b6ee-482a-b871-95c6fdff4e90" providerId="ADAL" clId="{BFA46303-575F-42DB-91B1-0F8CBBA1DFED}" dt="2025-10-11T19:41:07.180" v="2998" actId="26606"/>
          <ac:cxnSpMkLst>
            <pc:docMk/>
            <pc:sldMk cId="977747147" sldId="273"/>
            <ac:cxnSpMk id="60" creationId="{F64F9B95-9045-48D2-B9F3-2927E98F54AA}"/>
          </ac:cxnSpMkLst>
        </pc:cxnChg>
      </pc:sldChg>
      <pc:sldChg chg="addSp delSp modSp new mod setBg">
        <pc:chgData name="Samina Choglay (2220785)" userId="fbeaecf1-b6ee-482a-b871-95c6fdff4e90" providerId="ADAL" clId="{BFA46303-575F-42DB-91B1-0F8CBBA1DFED}" dt="2025-10-11T22:10:53.116" v="3821" actId="2"/>
        <pc:sldMkLst>
          <pc:docMk/>
          <pc:sldMk cId="168029944" sldId="274"/>
        </pc:sldMkLst>
        <pc:spChg chg="add del mod">
          <ac:chgData name="Samina Choglay (2220785)" userId="fbeaecf1-b6ee-482a-b871-95c6fdff4e90" providerId="ADAL" clId="{BFA46303-575F-42DB-91B1-0F8CBBA1DFED}" dt="2025-10-11T22:00:32.970" v="3733" actId="26606"/>
          <ac:spMkLst>
            <pc:docMk/>
            <pc:sldMk cId="168029944" sldId="274"/>
            <ac:spMk id="3" creationId="{FF772EEB-5F4D-BBB7-8DA8-C9425CC8B147}"/>
          </ac:spMkLst>
        </pc:spChg>
        <pc:spChg chg="add mod">
          <ac:chgData name="Samina Choglay (2220785)" userId="fbeaecf1-b6ee-482a-b871-95c6fdff4e90" providerId="ADAL" clId="{BFA46303-575F-42DB-91B1-0F8CBBA1DFED}" dt="2025-10-11T22:07:20.036" v="3795" actId="1076"/>
          <ac:spMkLst>
            <pc:docMk/>
            <pc:sldMk cId="168029944" sldId="274"/>
            <ac:spMk id="6" creationId="{AB879D4A-CECA-7C2B-ED58-83AE6E1AC291}"/>
          </ac:spMkLst>
        </pc:spChg>
        <pc:spChg chg="add del">
          <ac:chgData name="Samina Choglay (2220785)" userId="fbeaecf1-b6ee-482a-b871-95c6fdff4e90" providerId="ADAL" clId="{BFA46303-575F-42DB-91B1-0F8CBBA1DFED}" dt="2025-10-11T22:00:32.970" v="3733" actId="26606"/>
          <ac:spMkLst>
            <pc:docMk/>
            <pc:sldMk cId="168029944" sldId="274"/>
            <ac:spMk id="12" creationId="{6B3CA38D-7BB0-4D35-BE00-0F487660272C}"/>
          </ac:spMkLst>
        </pc:spChg>
        <pc:spChg chg="add del">
          <ac:chgData name="Samina Choglay (2220785)" userId="fbeaecf1-b6ee-482a-b871-95c6fdff4e90" providerId="ADAL" clId="{BFA46303-575F-42DB-91B1-0F8CBBA1DFED}" dt="2025-10-11T22:07:11.473" v="3793" actId="26606"/>
          <ac:spMkLst>
            <pc:docMk/>
            <pc:sldMk cId="168029944" sldId="274"/>
            <ac:spMk id="25" creationId="{5F710FDB-0919-493E-8539-8240C23F1EB2}"/>
          </ac:spMkLst>
        </pc:spChg>
        <pc:spChg chg="add del">
          <ac:chgData name="Samina Choglay (2220785)" userId="fbeaecf1-b6ee-482a-b871-95c6fdff4e90" providerId="ADAL" clId="{BFA46303-575F-42DB-91B1-0F8CBBA1DFED}" dt="2025-10-11T22:00:32.954" v="3732" actId="26606"/>
          <ac:spMkLst>
            <pc:docMk/>
            <pc:sldMk cId="168029944" sldId="274"/>
            <ac:spMk id="26" creationId="{F68B2C62-7648-4430-90D5-AE0F252AF113}"/>
          </ac:spMkLst>
        </pc:spChg>
        <pc:spChg chg="add mod ord">
          <ac:chgData name="Samina Choglay (2220785)" userId="fbeaecf1-b6ee-482a-b871-95c6fdff4e90" providerId="ADAL" clId="{BFA46303-575F-42DB-91B1-0F8CBBA1DFED}" dt="2025-10-11T22:10:53.116" v="3821" actId="2"/>
          <ac:spMkLst>
            <pc:docMk/>
            <pc:sldMk cId="168029944" sldId="274"/>
            <ac:spMk id="32" creationId="{FF772EEB-5F4D-BBB7-8DA8-C9425CC8B147}"/>
          </ac:spMkLst>
        </pc:spChg>
        <pc:spChg chg="add">
          <ac:chgData name="Samina Choglay (2220785)" userId="fbeaecf1-b6ee-482a-b871-95c6fdff4e90" providerId="ADAL" clId="{BFA46303-575F-42DB-91B1-0F8CBBA1DFED}" dt="2025-10-11T22:07:11.473" v="3793" actId="26606"/>
          <ac:spMkLst>
            <pc:docMk/>
            <pc:sldMk cId="168029944" sldId="274"/>
            <ac:spMk id="41" creationId="{E49D7415-2F11-44C2-B6AA-13A25B6814B9}"/>
          </ac:spMkLst>
        </pc:spChg>
        <pc:graphicFrameChg chg="add del">
          <ac:chgData name="Samina Choglay (2220785)" userId="fbeaecf1-b6ee-482a-b871-95c6fdff4e90" providerId="ADAL" clId="{BFA46303-575F-42DB-91B1-0F8CBBA1DFED}" dt="2025-10-11T22:00:32.954" v="3732" actId="26606"/>
          <ac:graphicFrameMkLst>
            <pc:docMk/>
            <pc:sldMk cId="168029944" sldId="274"/>
            <ac:graphicFrameMk id="18" creationId="{E341315D-7BCC-B6B6-0208-2E84587C8D0A}"/>
          </ac:graphicFrameMkLst>
        </pc:graphicFrameChg>
        <pc:picChg chg="add mod">
          <ac:chgData name="Samina Choglay (2220785)" userId="fbeaecf1-b6ee-482a-b871-95c6fdff4e90" providerId="ADAL" clId="{BFA46303-575F-42DB-91B1-0F8CBBA1DFED}" dt="2025-10-11T22:07:16.950" v="3794" actId="1076"/>
          <ac:picMkLst>
            <pc:docMk/>
            <pc:sldMk cId="168029944" sldId="274"/>
            <ac:picMk id="5" creationId="{4F7D523F-7D02-F051-3EE8-439CF842A354}"/>
          </ac:picMkLst>
        </pc:picChg>
        <pc:cxnChg chg="add del">
          <ac:chgData name="Samina Choglay (2220785)" userId="fbeaecf1-b6ee-482a-b871-95c6fdff4e90" providerId="ADAL" clId="{BFA46303-575F-42DB-91B1-0F8CBBA1DFED}" dt="2025-10-11T22:00:32.970" v="3733" actId="26606"/>
          <ac:cxnSpMkLst>
            <pc:docMk/>
            <pc:sldMk cId="168029944" sldId="274"/>
            <ac:cxnSpMk id="8" creationId="{F64F9B95-9045-48D2-B9F3-2927E98F54AA}"/>
          </ac:cxnSpMkLst>
        </pc:cxnChg>
        <pc:cxnChg chg="add del">
          <ac:chgData name="Samina Choglay (2220785)" userId="fbeaecf1-b6ee-482a-b871-95c6fdff4e90" providerId="ADAL" clId="{BFA46303-575F-42DB-91B1-0F8CBBA1DFED}" dt="2025-10-11T22:00:32.970" v="3733" actId="26606"/>
          <ac:cxnSpMkLst>
            <pc:docMk/>
            <pc:sldMk cId="168029944" sldId="274"/>
            <ac:cxnSpMk id="10" creationId="{085AA86F-6A4D-4BCB-A045-D992CDC2959B}"/>
          </ac:cxnSpMkLst>
        </pc:cxnChg>
        <pc:cxnChg chg="add">
          <ac:chgData name="Samina Choglay (2220785)" userId="fbeaecf1-b6ee-482a-b871-95c6fdff4e90" providerId="ADAL" clId="{BFA46303-575F-42DB-91B1-0F8CBBA1DFED}" dt="2025-10-11T22:00:23.152" v="3729" actId="26606"/>
          <ac:cxnSpMkLst>
            <pc:docMk/>
            <pc:sldMk cId="168029944" sldId="274"/>
            <ac:cxnSpMk id="14" creationId="{4514FD1B-A0BF-4C73-A68E-4B1F7299F6AE}"/>
          </ac:cxnSpMkLst>
        </pc:cxnChg>
        <pc:cxnChg chg="add del">
          <ac:chgData name="Samina Choglay (2220785)" userId="fbeaecf1-b6ee-482a-b871-95c6fdff4e90" providerId="ADAL" clId="{BFA46303-575F-42DB-91B1-0F8CBBA1DFED}" dt="2025-10-11T22:00:32.970" v="3733" actId="26606"/>
          <ac:cxnSpMkLst>
            <pc:docMk/>
            <pc:sldMk cId="168029944" sldId="274"/>
            <ac:cxnSpMk id="16" creationId="{18B100A6-1EBC-40AB-BB7E-26807F3CFC31}"/>
          </ac:cxnSpMkLst>
        </pc:cxnChg>
        <pc:cxnChg chg="add del">
          <ac:chgData name="Samina Choglay (2220785)" userId="fbeaecf1-b6ee-482a-b871-95c6fdff4e90" providerId="ADAL" clId="{BFA46303-575F-42DB-91B1-0F8CBBA1DFED}" dt="2025-10-11T22:07:11.473" v="3793" actId="26606"/>
          <ac:cxnSpMkLst>
            <pc:docMk/>
            <pc:sldMk cId="168029944" sldId="274"/>
            <ac:cxnSpMk id="21" creationId="{F64F9B95-9045-48D2-B9F3-2927E98F54AA}"/>
          </ac:cxnSpMkLst>
        </pc:cxnChg>
        <pc:cxnChg chg="add del">
          <ac:chgData name="Samina Choglay (2220785)" userId="fbeaecf1-b6ee-482a-b871-95c6fdff4e90" providerId="ADAL" clId="{BFA46303-575F-42DB-91B1-0F8CBBA1DFED}" dt="2025-10-11T22:00:32.954" v="3732" actId="26606"/>
          <ac:cxnSpMkLst>
            <pc:docMk/>
            <pc:sldMk cId="168029944" sldId="274"/>
            <ac:cxnSpMk id="22" creationId="{F64F9B95-9045-48D2-B9F3-2927E98F54AA}"/>
          </ac:cxnSpMkLst>
        </pc:cxnChg>
        <pc:cxnChg chg="add del">
          <ac:chgData name="Samina Choglay (2220785)" userId="fbeaecf1-b6ee-482a-b871-95c6fdff4e90" providerId="ADAL" clId="{BFA46303-575F-42DB-91B1-0F8CBBA1DFED}" dt="2025-10-11T22:07:11.473" v="3793" actId="26606"/>
          <ac:cxnSpMkLst>
            <pc:docMk/>
            <pc:sldMk cId="168029944" sldId="274"/>
            <ac:cxnSpMk id="27" creationId="{22F20000-FD86-48F6-9363-FEC90C932DCD}"/>
          </ac:cxnSpMkLst>
        </pc:cxnChg>
        <pc:cxnChg chg="add del">
          <ac:chgData name="Samina Choglay (2220785)" userId="fbeaecf1-b6ee-482a-b871-95c6fdff4e90" providerId="ADAL" clId="{BFA46303-575F-42DB-91B1-0F8CBBA1DFED}" dt="2025-10-11T22:00:32.954" v="3732" actId="26606"/>
          <ac:cxnSpMkLst>
            <pc:docMk/>
            <pc:sldMk cId="168029944" sldId="274"/>
            <ac:cxnSpMk id="28" creationId="{AAD0195E-7F27-4D06-9427-0C121D721A14}"/>
          </ac:cxnSpMkLst>
        </pc:cxnChg>
        <pc:cxnChg chg="add del">
          <ac:chgData name="Samina Choglay (2220785)" userId="fbeaecf1-b6ee-482a-b871-95c6fdff4e90" providerId="ADAL" clId="{BFA46303-575F-42DB-91B1-0F8CBBA1DFED}" dt="2025-10-11T22:07:11.473" v="3793" actId="26606"/>
          <ac:cxnSpMkLst>
            <pc:docMk/>
            <pc:sldMk cId="168029944" sldId="274"/>
            <ac:cxnSpMk id="29" creationId="{872AE332-6ACA-45BE-875F-91A291D4A40D}"/>
          </ac:cxnSpMkLst>
        </pc:cxnChg>
        <pc:cxnChg chg="add del">
          <ac:chgData name="Samina Choglay (2220785)" userId="fbeaecf1-b6ee-482a-b871-95c6fdff4e90" providerId="ADAL" clId="{BFA46303-575F-42DB-91B1-0F8CBBA1DFED}" dt="2025-10-11T22:00:32.954" v="3732" actId="26606"/>
          <ac:cxnSpMkLst>
            <pc:docMk/>
            <pc:sldMk cId="168029944" sldId="274"/>
            <ac:cxnSpMk id="30" creationId="{9D74C2FC-3228-4FC1-B97B-87AD35508D91}"/>
          </ac:cxnSpMkLst>
        </pc:cxnChg>
        <pc:cxnChg chg="add">
          <ac:chgData name="Samina Choglay (2220785)" userId="fbeaecf1-b6ee-482a-b871-95c6fdff4e90" providerId="ADAL" clId="{BFA46303-575F-42DB-91B1-0F8CBBA1DFED}" dt="2025-10-11T22:07:11.473" v="3793" actId="26606"/>
          <ac:cxnSpMkLst>
            <pc:docMk/>
            <pc:sldMk cId="168029944" sldId="274"/>
            <ac:cxnSpMk id="39" creationId="{085AA86F-6A4D-4BCB-A045-D992CDC2959B}"/>
          </ac:cxnSpMkLst>
        </pc:cxnChg>
        <pc:cxnChg chg="add">
          <ac:chgData name="Samina Choglay (2220785)" userId="fbeaecf1-b6ee-482a-b871-95c6fdff4e90" providerId="ADAL" clId="{BFA46303-575F-42DB-91B1-0F8CBBA1DFED}" dt="2025-10-11T22:07:11.473" v="3793" actId="26606"/>
          <ac:cxnSpMkLst>
            <pc:docMk/>
            <pc:sldMk cId="168029944" sldId="274"/>
            <ac:cxnSpMk id="43" creationId="{4E495065-8864-87FB-2BCC-254769963EA4}"/>
          </ac:cxnSpMkLst>
        </pc:cxnChg>
      </pc:sldChg>
      <pc:sldChg chg="addSp delSp modSp new mod setBg">
        <pc:chgData name="Samina Choglay (2220785)" userId="fbeaecf1-b6ee-482a-b871-95c6fdff4e90" providerId="ADAL" clId="{BFA46303-575F-42DB-91B1-0F8CBBA1DFED}" dt="2025-10-11T22:10:54.559" v="3828" actId="2"/>
        <pc:sldMkLst>
          <pc:docMk/>
          <pc:sldMk cId="1806108231" sldId="275"/>
        </pc:sldMkLst>
        <pc:spChg chg="add del mod">
          <ac:chgData name="Samina Choglay (2220785)" userId="fbeaecf1-b6ee-482a-b871-95c6fdff4e90" providerId="ADAL" clId="{BFA46303-575F-42DB-91B1-0F8CBBA1DFED}" dt="2025-10-11T22:02:09.322" v="3745" actId="26606"/>
          <ac:spMkLst>
            <pc:docMk/>
            <pc:sldMk cId="1806108231" sldId="275"/>
            <ac:spMk id="3" creationId="{72E71564-FC70-636F-ED77-FAB4317F4597}"/>
          </ac:spMkLst>
        </pc:spChg>
        <pc:spChg chg="add del">
          <ac:chgData name="Samina Choglay (2220785)" userId="fbeaecf1-b6ee-482a-b871-95c6fdff4e90" providerId="ADAL" clId="{BFA46303-575F-42DB-91B1-0F8CBBA1DFED}" dt="2025-10-11T22:02:03.365" v="3742" actId="26606"/>
          <ac:spMkLst>
            <pc:docMk/>
            <pc:sldMk cId="1806108231" sldId="275"/>
            <ac:spMk id="12" creationId="{EEF92585-7A99-6108-9663-8C59032742EC}"/>
          </ac:spMkLst>
        </pc:spChg>
        <pc:spChg chg="add">
          <ac:chgData name="Samina Choglay (2220785)" userId="fbeaecf1-b6ee-482a-b871-95c6fdff4e90" providerId="ADAL" clId="{BFA46303-575F-42DB-91B1-0F8CBBA1DFED}" dt="2025-10-11T22:02:09.322" v="3745" actId="26606"/>
          <ac:spMkLst>
            <pc:docMk/>
            <pc:sldMk cId="1806108231" sldId="275"/>
            <ac:spMk id="13" creationId="{E49D7415-2F11-44C2-B6AA-13A25B6814B9}"/>
          </ac:spMkLst>
        </pc:spChg>
        <pc:spChg chg="add mod">
          <ac:chgData name="Samina Choglay (2220785)" userId="fbeaecf1-b6ee-482a-b871-95c6fdff4e90" providerId="ADAL" clId="{BFA46303-575F-42DB-91B1-0F8CBBA1DFED}" dt="2025-10-11T22:10:54.559" v="3828" actId="2"/>
          <ac:spMkLst>
            <pc:docMk/>
            <pc:sldMk cId="1806108231" sldId="275"/>
            <ac:spMk id="16" creationId="{72E71564-FC70-636F-ED77-FAB4317F4597}"/>
          </ac:spMkLst>
        </pc:spChg>
        <pc:graphicFrameChg chg="add del">
          <ac:chgData name="Samina Choglay (2220785)" userId="fbeaecf1-b6ee-482a-b871-95c6fdff4e90" providerId="ADAL" clId="{BFA46303-575F-42DB-91B1-0F8CBBA1DFED}" dt="2025-10-11T22:02:09.294" v="3744" actId="26606"/>
          <ac:graphicFrameMkLst>
            <pc:docMk/>
            <pc:sldMk cId="1806108231" sldId="275"/>
            <ac:graphicFrameMk id="5" creationId="{A1809DD8-6AA4-2604-B6CC-6F5946E91256}"/>
          </ac:graphicFrameMkLst>
        </pc:graphicFrameChg>
        <pc:picChg chg="add del mod">
          <ac:chgData name="Samina Choglay (2220785)" userId="fbeaecf1-b6ee-482a-b871-95c6fdff4e90" providerId="ADAL" clId="{BFA46303-575F-42DB-91B1-0F8CBBA1DFED}" dt="2025-10-11T22:02:38.230" v="3752" actId="478"/>
          <ac:picMkLst>
            <pc:docMk/>
            <pc:sldMk cId="1806108231" sldId="275"/>
            <ac:picMk id="7" creationId="{1E638684-CE1A-8488-53EC-6E2F7A2BDA86}"/>
          </ac:picMkLst>
        </pc:picChg>
        <pc:cxnChg chg="add del">
          <ac:chgData name="Samina Choglay (2220785)" userId="fbeaecf1-b6ee-482a-b871-95c6fdff4e90" providerId="ADAL" clId="{BFA46303-575F-42DB-91B1-0F8CBBA1DFED}" dt="2025-10-11T22:02:03.365" v="3742" actId="26606"/>
          <ac:cxnSpMkLst>
            <pc:docMk/>
            <pc:sldMk cId="1806108231" sldId="275"/>
            <ac:cxnSpMk id="8" creationId="{F64F9B95-9045-48D2-B9F3-2927E98F54AA}"/>
          </ac:cxnSpMkLst>
        </pc:cxnChg>
        <pc:cxnChg chg="add">
          <ac:chgData name="Samina Choglay (2220785)" userId="fbeaecf1-b6ee-482a-b871-95c6fdff4e90" providerId="ADAL" clId="{BFA46303-575F-42DB-91B1-0F8CBBA1DFED}" dt="2025-10-11T22:02:09.322" v="3745" actId="26606"/>
          <ac:cxnSpMkLst>
            <pc:docMk/>
            <pc:sldMk cId="1806108231" sldId="275"/>
            <ac:cxnSpMk id="9" creationId="{F64F9B95-9045-48D2-B9F3-2927E98F54AA}"/>
          </ac:cxnSpMkLst>
        </pc:cxnChg>
        <pc:cxnChg chg="add del">
          <ac:chgData name="Samina Choglay (2220785)" userId="fbeaecf1-b6ee-482a-b871-95c6fdff4e90" providerId="ADAL" clId="{BFA46303-575F-42DB-91B1-0F8CBBA1DFED}" dt="2025-10-11T22:02:03.365" v="3742" actId="26606"/>
          <ac:cxnSpMkLst>
            <pc:docMk/>
            <pc:sldMk cId="1806108231" sldId="275"/>
            <ac:cxnSpMk id="10" creationId="{085AA86F-6A4D-4BCB-A045-D992CDC2959B}"/>
          </ac:cxnSpMkLst>
        </pc:cxnChg>
        <pc:cxnChg chg="add">
          <ac:chgData name="Samina Choglay (2220785)" userId="fbeaecf1-b6ee-482a-b871-95c6fdff4e90" providerId="ADAL" clId="{BFA46303-575F-42DB-91B1-0F8CBBA1DFED}" dt="2025-10-11T22:02:09.322" v="3745" actId="26606"/>
          <ac:cxnSpMkLst>
            <pc:docMk/>
            <pc:sldMk cId="1806108231" sldId="275"/>
            <ac:cxnSpMk id="11" creationId="{085AA86F-6A4D-4BCB-A045-D992CDC2959B}"/>
          </ac:cxnSpMkLst>
        </pc:cxnChg>
        <pc:cxnChg chg="add del">
          <ac:chgData name="Samina Choglay (2220785)" userId="fbeaecf1-b6ee-482a-b871-95c6fdff4e90" providerId="ADAL" clId="{BFA46303-575F-42DB-91B1-0F8CBBA1DFED}" dt="2025-10-11T22:02:03.365" v="3742" actId="26606"/>
          <ac:cxnSpMkLst>
            <pc:docMk/>
            <pc:sldMk cId="1806108231" sldId="275"/>
            <ac:cxnSpMk id="14" creationId="{F6DB4BEA-22D1-9BE0-1F06-BAFE567B5E66}"/>
          </ac:cxnSpMkLst>
        </pc:cxnChg>
        <pc:cxnChg chg="add">
          <ac:chgData name="Samina Choglay (2220785)" userId="fbeaecf1-b6ee-482a-b871-95c6fdff4e90" providerId="ADAL" clId="{BFA46303-575F-42DB-91B1-0F8CBBA1DFED}" dt="2025-10-11T22:02:09.322" v="3745" actId="26606"/>
          <ac:cxnSpMkLst>
            <pc:docMk/>
            <pc:sldMk cId="1806108231" sldId="275"/>
            <ac:cxnSpMk id="15" creationId="{D2E57F3D-33BE-4306-87E6-245763719516}"/>
          </ac:cxnSpMkLst>
        </pc:cxnChg>
      </pc:sldChg>
      <pc:sldChg chg="addSp delSp modSp new mod setBg">
        <pc:chgData name="Samina Choglay (2220785)" userId="fbeaecf1-b6ee-482a-b871-95c6fdff4e90" providerId="ADAL" clId="{BFA46303-575F-42DB-91B1-0F8CBBA1DFED}" dt="2025-10-11T22:10:59.488" v="3849" actId="2"/>
        <pc:sldMkLst>
          <pc:docMk/>
          <pc:sldMk cId="3887799785" sldId="276"/>
        </pc:sldMkLst>
        <pc:spChg chg="add del">
          <ac:chgData name="Samina Choglay (2220785)" userId="fbeaecf1-b6ee-482a-b871-95c6fdff4e90" providerId="ADAL" clId="{BFA46303-575F-42DB-91B1-0F8CBBA1DFED}" dt="2025-10-11T22:03:23.106" v="3759" actId="26606"/>
          <ac:spMkLst>
            <pc:docMk/>
            <pc:sldMk cId="3887799785" sldId="276"/>
            <ac:spMk id="3" creationId="{FE2F9CCE-1C18-D0F7-F81E-1492C6D4DBDC}"/>
          </ac:spMkLst>
        </pc:spChg>
        <pc:spChg chg="add">
          <ac:chgData name="Samina Choglay (2220785)" userId="fbeaecf1-b6ee-482a-b871-95c6fdff4e90" providerId="ADAL" clId="{BFA46303-575F-42DB-91B1-0F8CBBA1DFED}" dt="2025-10-11T22:03:23.106" v="3759" actId="26606"/>
          <ac:spMkLst>
            <pc:docMk/>
            <pc:sldMk cId="3887799785" sldId="276"/>
            <ac:spMk id="12" creationId="{5F710FDB-0919-493E-8539-8240C23F1EB2}"/>
          </ac:spMkLst>
        </pc:spChg>
        <pc:spChg chg="add del">
          <ac:chgData name="Samina Choglay (2220785)" userId="fbeaecf1-b6ee-482a-b871-95c6fdff4e90" providerId="ADAL" clId="{BFA46303-575F-42DB-91B1-0F8CBBA1DFED}" dt="2025-10-11T22:03:23.089" v="3758" actId="26606"/>
          <ac:spMkLst>
            <pc:docMk/>
            <pc:sldMk cId="3887799785" sldId="276"/>
            <ac:spMk id="13" creationId="{F68B2C62-7648-4430-90D5-AE0F252AF113}"/>
          </ac:spMkLst>
        </pc:spChg>
        <pc:spChg chg="add mod">
          <ac:chgData name="Samina Choglay (2220785)" userId="fbeaecf1-b6ee-482a-b871-95c6fdff4e90" providerId="ADAL" clId="{BFA46303-575F-42DB-91B1-0F8CBBA1DFED}" dt="2025-10-11T22:10:59.488" v="3849" actId="2"/>
          <ac:spMkLst>
            <pc:docMk/>
            <pc:sldMk cId="3887799785" sldId="276"/>
            <ac:spMk id="19" creationId="{FE2F9CCE-1C18-D0F7-F81E-1492C6D4DBDC}"/>
          </ac:spMkLst>
        </pc:spChg>
        <pc:graphicFrameChg chg="add del">
          <ac:chgData name="Samina Choglay (2220785)" userId="fbeaecf1-b6ee-482a-b871-95c6fdff4e90" providerId="ADAL" clId="{BFA46303-575F-42DB-91B1-0F8CBBA1DFED}" dt="2025-10-11T22:03:23.089" v="3758" actId="26606"/>
          <ac:graphicFrameMkLst>
            <pc:docMk/>
            <pc:sldMk cId="3887799785" sldId="276"/>
            <ac:graphicFrameMk id="5" creationId="{C8D1F158-F1D1-41C1-3B93-CB9950F13CC3}"/>
          </ac:graphicFrameMkLst>
        </pc:graphicFrameChg>
        <pc:cxnChg chg="add">
          <ac:chgData name="Samina Choglay (2220785)" userId="fbeaecf1-b6ee-482a-b871-95c6fdff4e90" providerId="ADAL" clId="{BFA46303-575F-42DB-91B1-0F8CBBA1DFED}" dt="2025-10-11T22:03:23.106" v="3759" actId="26606"/>
          <ac:cxnSpMkLst>
            <pc:docMk/>
            <pc:sldMk cId="3887799785" sldId="276"/>
            <ac:cxnSpMk id="8" creationId="{F64F9B95-9045-48D2-B9F3-2927E98F54AA}"/>
          </ac:cxnSpMkLst>
        </pc:cxnChg>
        <pc:cxnChg chg="add del">
          <ac:chgData name="Samina Choglay (2220785)" userId="fbeaecf1-b6ee-482a-b871-95c6fdff4e90" providerId="ADAL" clId="{BFA46303-575F-42DB-91B1-0F8CBBA1DFED}" dt="2025-10-11T22:03:23.089" v="3758" actId="26606"/>
          <ac:cxnSpMkLst>
            <pc:docMk/>
            <pc:sldMk cId="3887799785" sldId="276"/>
            <ac:cxnSpMk id="9" creationId="{F64F9B95-9045-48D2-B9F3-2927E98F54AA}"/>
          </ac:cxnSpMkLst>
        </pc:cxnChg>
        <pc:cxnChg chg="add">
          <ac:chgData name="Samina Choglay (2220785)" userId="fbeaecf1-b6ee-482a-b871-95c6fdff4e90" providerId="ADAL" clId="{BFA46303-575F-42DB-91B1-0F8CBBA1DFED}" dt="2025-10-11T22:03:23.106" v="3759" actId="26606"/>
          <ac:cxnSpMkLst>
            <pc:docMk/>
            <pc:sldMk cId="3887799785" sldId="276"/>
            <ac:cxnSpMk id="10" creationId="{085AA86F-6A4D-4BCB-A045-D992CDC2959B}"/>
          </ac:cxnSpMkLst>
        </pc:cxnChg>
        <pc:cxnChg chg="add del">
          <ac:chgData name="Samina Choglay (2220785)" userId="fbeaecf1-b6ee-482a-b871-95c6fdff4e90" providerId="ADAL" clId="{BFA46303-575F-42DB-91B1-0F8CBBA1DFED}" dt="2025-10-11T22:03:23.089" v="3758" actId="26606"/>
          <ac:cxnSpMkLst>
            <pc:docMk/>
            <pc:sldMk cId="3887799785" sldId="276"/>
            <ac:cxnSpMk id="11" creationId="{085AA86F-6A4D-4BCB-A045-D992CDC2959B}"/>
          </ac:cxnSpMkLst>
        </pc:cxnChg>
        <pc:cxnChg chg="add">
          <ac:chgData name="Samina Choglay (2220785)" userId="fbeaecf1-b6ee-482a-b871-95c6fdff4e90" providerId="ADAL" clId="{BFA46303-575F-42DB-91B1-0F8CBBA1DFED}" dt="2025-10-11T22:03:23.106" v="3759" actId="26606"/>
          <ac:cxnSpMkLst>
            <pc:docMk/>
            <pc:sldMk cId="3887799785" sldId="276"/>
            <ac:cxnSpMk id="14" creationId="{22F20000-FD86-48F6-9363-FEC90C932DCD}"/>
          </ac:cxnSpMkLst>
        </pc:cxnChg>
        <pc:cxnChg chg="add del">
          <ac:chgData name="Samina Choglay (2220785)" userId="fbeaecf1-b6ee-482a-b871-95c6fdff4e90" providerId="ADAL" clId="{BFA46303-575F-42DB-91B1-0F8CBBA1DFED}" dt="2025-10-11T22:03:23.089" v="3758" actId="26606"/>
          <ac:cxnSpMkLst>
            <pc:docMk/>
            <pc:sldMk cId="3887799785" sldId="276"/>
            <ac:cxnSpMk id="15" creationId="{AAD0195E-7F27-4D06-9427-0C121D721A14}"/>
          </ac:cxnSpMkLst>
        </pc:cxnChg>
        <pc:cxnChg chg="add">
          <ac:chgData name="Samina Choglay (2220785)" userId="fbeaecf1-b6ee-482a-b871-95c6fdff4e90" providerId="ADAL" clId="{BFA46303-575F-42DB-91B1-0F8CBBA1DFED}" dt="2025-10-11T22:03:23.106" v="3759" actId="26606"/>
          <ac:cxnSpMkLst>
            <pc:docMk/>
            <pc:sldMk cId="3887799785" sldId="276"/>
            <ac:cxnSpMk id="16" creationId="{872AE332-6ACA-45BE-875F-91A291D4A40D}"/>
          </ac:cxnSpMkLst>
        </pc:cxnChg>
        <pc:cxnChg chg="add del">
          <ac:chgData name="Samina Choglay (2220785)" userId="fbeaecf1-b6ee-482a-b871-95c6fdff4e90" providerId="ADAL" clId="{BFA46303-575F-42DB-91B1-0F8CBBA1DFED}" dt="2025-10-11T22:03:23.089" v="3758" actId="26606"/>
          <ac:cxnSpMkLst>
            <pc:docMk/>
            <pc:sldMk cId="3887799785" sldId="276"/>
            <ac:cxnSpMk id="17" creationId="{9D74C2FC-3228-4FC1-B97B-87AD35508D91}"/>
          </ac:cxnSpMkLst>
        </pc:cxnChg>
      </pc:sldChg>
      <pc:sldChg chg="addSp modSp new mod">
        <pc:chgData name="Samina Choglay (2220785)" userId="fbeaecf1-b6ee-482a-b871-95c6fdff4e90" providerId="ADAL" clId="{BFA46303-575F-42DB-91B1-0F8CBBA1DFED}" dt="2025-10-11T22:10:59.694" v="3850" actId="2"/>
        <pc:sldMkLst>
          <pc:docMk/>
          <pc:sldMk cId="3694642681" sldId="277"/>
        </pc:sldMkLst>
        <pc:spChg chg="add mod">
          <ac:chgData name="Samina Choglay (2220785)" userId="fbeaecf1-b6ee-482a-b871-95c6fdff4e90" providerId="ADAL" clId="{BFA46303-575F-42DB-91B1-0F8CBBA1DFED}" dt="2025-10-11T22:10:59.694" v="3850" actId="2"/>
          <ac:spMkLst>
            <pc:docMk/>
            <pc:sldMk cId="3694642681" sldId="277"/>
            <ac:spMk id="3" creationId="{93BD5CFA-07E1-3D3E-5E2F-F481C49A8703}"/>
          </ac:spMkLst>
        </pc:spChg>
      </pc:sldChg>
      <pc:sldMasterChg chg="add del addSldLayout delSldLayout">
        <pc:chgData name="Samina Choglay (2220785)" userId="fbeaecf1-b6ee-482a-b871-95c6fdff4e90" providerId="ADAL" clId="{BFA46303-575F-42DB-91B1-0F8CBBA1DFED}" dt="2025-09-10T11:14:33.679" v="6" actId="26606"/>
        <pc:sldMasterMkLst>
          <pc:docMk/>
          <pc:sldMasterMk cId="3695216754" sldId="2147483648"/>
        </pc:sldMasterMkLst>
        <pc:sldLayoutChg chg="add del">
          <pc:chgData name="Samina Choglay (2220785)" userId="fbeaecf1-b6ee-482a-b871-95c6fdff4e90" providerId="ADAL" clId="{BFA46303-575F-42DB-91B1-0F8CBBA1DFED}" dt="2025-09-10T11:14:33.679" v="6" actId="26606"/>
          <pc:sldLayoutMkLst>
            <pc:docMk/>
            <pc:sldMasterMk cId="3695216754" sldId="2147483648"/>
            <pc:sldLayoutMk cId="2041841592" sldId="2147483649"/>
          </pc:sldLayoutMkLst>
        </pc:sldLayoutChg>
        <pc:sldLayoutChg chg="add del">
          <pc:chgData name="Samina Choglay (2220785)" userId="fbeaecf1-b6ee-482a-b871-95c6fdff4e90" providerId="ADAL" clId="{BFA46303-575F-42DB-91B1-0F8CBBA1DFED}" dt="2025-09-10T11:14:33.679" v="6" actId="26606"/>
          <pc:sldLayoutMkLst>
            <pc:docMk/>
            <pc:sldMasterMk cId="3695216754" sldId="2147483648"/>
            <pc:sldLayoutMk cId="1737861243" sldId="2147483650"/>
          </pc:sldLayoutMkLst>
        </pc:sldLayoutChg>
        <pc:sldLayoutChg chg="add del">
          <pc:chgData name="Samina Choglay (2220785)" userId="fbeaecf1-b6ee-482a-b871-95c6fdff4e90" providerId="ADAL" clId="{BFA46303-575F-42DB-91B1-0F8CBBA1DFED}" dt="2025-09-10T11:14:33.679" v="6" actId="26606"/>
          <pc:sldLayoutMkLst>
            <pc:docMk/>
            <pc:sldMasterMk cId="3695216754" sldId="2147483648"/>
            <pc:sldLayoutMk cId="2176169795" sldId="2147483651"/>
          </pc:sldLayoutMkLst>
        </pc:sldLayoutChg>
        <pc:sldLayoutChg chg="add del">
          <pc:chgData name="Samina Choglay (2220785)" userId="fbeaecf1-b6ee-482a-b871-95c6fdff4e90" providerId="ADAL" clId="{BFA46303-575F-42DB-91B1-0F8CBBA1DFED}" dt="2025-09-10T11:14:33.679" v="6" actId="26606"/>
          <pc:sldLayoutMkLst>
            <pc:docMk/>
            <pc:sldMasterMk cId="3695216754" sldId="2147483648"/>
            <pc:sldLayoutMk cId="2448150779" sldId="2147483652"/>
          </pc:sldLayoutMkLst>
        </pc:sldLayoutChg>
        <pc:sldLayoutChg chg="add del">
          <pc:chgData name="Samina Choglay (2220785)" userId="fbeaecf1-b6ee-482a-b871-95c6fdff4e90" providerId="ADAL" clId="{BFA46303-575F-42DB-91B1-0F8CBBA1DFED}" dt="2025-09-10T11:14:33.679" v="6" actId="26606"/>
          <pc:sldLayoutMkLst>
            <pc:docMk/>
            <pc:sldMasterMk cId="3695216754" sldId="2147483648"/>
            <pc:sldLayoutMk cId="3830963333" sldId="2147483653"/>
          </pc:sldLayoutMkLst>
        </pc:sldLayoutChg>
        <pc:sldLayoutChg chg="add del">
          <pc:chgData name="Samina Choglay (2220785)" userId="fbeaecf1-b6ee-482a-b871-95c6fdff4e90" providerId="ADAL" clId="{BFA46303-575F-42DB-91B1-0F8CBBA1DFED}" dt="2025-09-10T11:14:33.679" v="6" actId="26606"/>
          <pc:sldLayoutMkLst>
            <pc:docMk/>
            <pc:sldMasterMk cId="3695216754" sldId="2147483648"/>
            <pc:sldLayoutMk cId="4014421701" sldId="2147483654"/>
          </pc:sldLayoutMkLst>
        </pc:sldLayoutChg>
        <pc:sldLayoutChg chg="add del">
          <pc:chgData name="Samina Choglay (2220785)" userId="fbeaecf1-b6ee-482a-b871-95c6fdff4e90" providerId="ADAL" clId="{BFA46303-575F-42DB-91B1-0F8CBBA1DFED}" dt="2025-09-10T11:14:33.679" v="6" actId="26606"/>
          <pc:sldLayoutMkLst>
            <pc:docMk/>
            <pc:sldMasterMk cId="3695216754" sldId="2147483648"/>
            <pc:sldLayoutMk cId="473257336" sldId="2147483655"/>
          </pc:sldLayoutMkLst>
        </pc:sldLayoutChg>
        <pc:sldLayoutChg chg="add del">
          <pc:chgData name="Samina Choglay (2220785)" userId="fbeaecf1-b6ee-482a-b871-95c6fdff4e90" providerId="ADAL" clId="{BFA46303-575F-42DB-91B1-0F8CBBA1DFED}" dt="2025-09-10T11:14:33.679" v="6" actId="26606"/>
          <pc:sldLayoutMkLst>
            <pc:docMk/>
            <pc:sldMasterMk cId="3695216754" sldId="2147483648"/>
            <pc:sldLayoutMk cId="2538183059" sldId="2147483656"/>
          </pc:sldLayoutMkLst>
        </pc:sldLayoutChg>
        <pc:sldLayoutChg chg="add del">
          <pc:chgData name="Samina Choglay (2220785)" userId="fbeaecf1-b6ee-482a-b871-95c6fdff4e90" providerId="ADAL" clId="{BFA46303-575F-42DB-91B1-0F8CBBA1DFED}" dt="2025-09-10T11:14:33.679" v="6" actId="26606"/>
          <pc:sldLayoutMkLst>
            <pc:docMk/>
            <pc:sldMasterMk cId="3695216754" sldId="2147483648"/>
            <pc:sldLayoutMk cId="2296559511" sldId="2147483657"/>
          </pc:sldLayoutMkLst>
        </pc:sldLayoutChg>
        <pc:sldLayoutChg chg="add del">
          <pc:chgData name="Samina Choglay (2220785)" userId="fbeaecf1-b6ee-482a-b871-95c6fdff4e90" providerId="ADAL" clId="{BFA46303-575F-42DB-91B1-0F8CBBA1DFED}" dt="2025-09-10T11:14:33.679" v="6" actId="26606"/>
          <pc:sldLayoutMkLst>
            <pc:docMk/>
            <pc:sldMasterMk cId="3695216754" sldId="2147483648"/>
            <pc:sldLayoutMk cId="2022853894" sldId="2147483658"/>
          </pc:sldLayoutMkLst>
        </pc:sldLayoutChg>
        <pc:sldLayoutChg chg="add del">
          <pc:chgData name="Samina Choglay (2220785)" userId="fbeaecf1-b6ee-482a-b871-95c6fdff4e90" providerId="ADAL" clId="{BFA46303-575F-42DB-91B1-0F8CBBA1DFED}" dt="2025-09-10T11:14:33.679" v="6" actId="26606"/>
          <pc:sldLayoutMkLst>
            <pc:docMk/>
            <pc:sldMasterMk cId="3695216754" sldId="2147483648"/>
            <pc:sldLayoutMk cId="3775070976" sldId="2147483659"/>
          </pc:sldLayoutMkLst>
        </pc:sldLayoutChg>
      </pc:sldMasterChg>
      <pc:sldMasterChg chg="add del addSldLayout delSldLayout">
        <pc:chgData name="Samina Choglay (2220785)" userId="fbeaecf1-b6ee-482a-b871-95c6fdff4e90" providerId="ADAL" clId="{BFA46303-575F-42DB-91B1-0F8CBBA1DFED}" dt="2025-09-10T11:14:07.854" v="3" actId="26606"/>
        <pc:sldMasterMkLst>
          <pc:docMk/>
          <pc:sldMasterMk cId="1165138097" sldId="2147483725"/>
        </pc:sldMasterMkLst>
        <pc:sldLayoutChg chg="add del">
          <pc:chgData name="Samina Choglay (2220785)" userId="fbeaecf1-b6ee-482a-b871-95c6fdff4e90" providerId="ADAL" clId="{BFA46303-575F-42DB-91B1-0F8CBBA1DFED}" dt="2025-09-10T11:14:07.854" v="3" actId="26606"/>
          <pc:sldLayoutMkLst>
            <pc:docMk/>
            <pc:sldMasterMk cId="1165138097" sldId="2147483725"/>
            <pc:sldLayoutMk cId="55791214" sldId="2147483714"/>
          </pc:sldLayoutMkLst>
        </pc:sldLayoutChg>
        <pc:sldLayoutChg chg="add del">
          <pc:chgData name="Samina Choglay (2220785)" userId="fbeaecf1-b6ee-482a-b871-95c6fdff4e90" providerId="ADAL" clId="{BFA46303-575F-42DB-91B1-0F8CBBA1DFED}" dt="2025-09-10T11:14:07.854" v="3" actId="26606"/>
          <pc:sldLayoutMkLst>
            <pc:docMk/>
            <pc:sldMasterMk cId="1165138097" sldId="2147483725"/>
            <pc:sldLayoutMk cId="1504709601" sldId="2147483715"/>
          </pc:sldLayoutMkLst>
        </pc:sldLayoutChg>
        <pc:sldLayoutChg chg="add del">
          <pc:chgData name="Samina Choglay (2220785)" userId="fbeaecf1-b6ee-482a-b871-95c6fdff4e90" providerId="ADAL" clId="{BFA46303-575F-42DB-91B1-0F8CBBA1DFED}" dt="2025-09-10T11:14:07.854" v="3" actId="26606"/>
          <pc:sldLayoutMkLst>
            <pc:docMk/>
            <pc:sldMasterMk cId="1165138097" sldId="2147483725"/>
            <pc:sldLayoutMk cId="3711744736" sldId="2147483716"/>
          </pc:sldLayoutMkLst>
        </pc:sldLayoutChg>
        <pc:sldLayoutChg chg="add del">
          <pc:chgData name="Samina Choglay (2220785)" userId="fbeaecf1-b6ee-482a-b871-95c6fdff4e90" providerId="ADAL" clId="{BFA46303-575F-42DB-91B1-0F8CBBA1DFED}" dt="2025-09-10T11:14:07.854" v="3" actId="26606"/>
          <pc:sldLayoutMkLst>
            <pc:docMk/>
            <pc:sldMasterMk cId="1165138097" sldId="2147483725"/>
            <pc:sldLayoutMk cId="1898505272" sldId="2147483717"/>
          </pc:sldLayoutMkLst>
        </pc:sldLayoutChg>
        <pc:sldLayoutChg chg="add del">
          <pc:chgData name="Samina Choglay (2220785)" userId="fbeaecf1-b6ee-482a-b871-95c6fdff4e90" providerId="ADAL" clId="{BFA46303-575F-42DB-91B1-0F8CBBA1DFED}" dt="2025-09-10T11:14:07.854" v="3" actId="26606"/>
          <pc:sldLayoutMkLst>
            <pc:docMk/>
            <pc:sldMasterMk cId="1165138097" sldId="2147483725"/>
            <pc:sldLayoutMk cId="2552718973" sldId="2147483718"/>
          </pc:sldLayoutMkLst>
        </pc:sldLayoutChg>
        <pc:sldLayoutChg chg="add del">
          <pc:chgData name="Samina Choglay (2220785)" userId="fbeaecf1-b6ee-482a-b871-95c6fdff4e90" providerId="ADAL" clId="{BFA46303-575F-42DB-91B1-0F8CBBA1DFED}" dt="2025-09-10T11:14:07.854" v="3" actId="26606"/>
          <pc:sldLayoutMkLst>
            <pc:docMk/>
            <pc:sldMasterMk cId="1165138097" sldId="2147483725"/>
            <pc:sldLayoutMk cId="3116871107" sldId="2147483719"/>
          </pc:sldLayoutMkLst>
        </pc:sldLayoutChg>
        <pc:sldLayoutChg chg="add del">
          <pc:chgData name="Samina Choglay (2220785)" userId="fbeaecf1-b6ee-482a-b871-95c6fdff4e90" providerId="ADAL" clId="{BFA46303-575F-42DB-91B1-0F8CBBA1DFED}" dt="2025-09-10T11:14:07.854" v="3" actId="26606"/>
          <pc:sldLayoutMkLst>
            <pc:docMk/>
            <pc:sldMasterMk cId="1165138097" sldId="2147483725"/>
            <pc:sldLayoutMk cId="3677827980" sldId="2147483720"/>
          </pc:sldLayoutMkLst>
        </pc:sldLayoutChg>
        <pc:sldLayoutChg chg="add del">
          <pc:chgData name="Samina Choglay (2220785)" userId="fbeaecf1-b6ee-482a-b871-95c6fdff4e90" providerId="ADAL" clId="{BFA46303-575F-42DB-91B1-0F8CBBA1DFED}" dt="2025-09-10T11:14:07.854" v="3" actId="26606"/>
          <pc:sldLayoutMkLst>
            <pc:docMk/>
            <pc:sldMasterMk cId="1165138097" sldId="2147483725"/>
            <pc:sldLayoutMk cId="3155993402" sldId="2147483721"/>
          </pc:sldLayoutMkLst>
        </pc:sldLayoutChg>
        <pc:sldLayoutChg chg="add del">
          <pc:chgData name="Samina Choglay (2220785)" userId="fbeaecf1-b6ee-482a-b871-95c6fdff4e90" providerId="ADAL" clId="{BFA46303-575F-42DB-91B1-0F8CBBA1DFED}" dt="2025-09-10T11:14:07.854" v="3" actId="26606"/>
          <pc:sldLayoutMkLst>
            <pc:docMk/>
            <pc:sldMasterMk cId="1165138097" sldId="2147483725"/>
            <pc:sldLayoutMk cId="2779443582" sldId="2147483722"/>
          </pc:sldLayoutMkLst>
        </pc:sldLayoutChg>
        <pc:sldLayoutChg chg="add del">
          <pc:chgData name="Samina Choglay (2220785)" userId="fbeaecf1-b6ee-482a-b871-95c6fdff4e90" providerId="ADAL" clId="{BFA46303-575F-42DB-91B1-0F8CBBA1DFED}" dt="2025-09-10T11:14:07.854" v="3" actId="26606"/>
          <pc:sldLayoutMkLst>
            <pc:docMk/>
            <pc:sldMasterMk cId="1165138097" sldId="2147483725"/>
            <pc:sldLayoutMk cId="4007532289" sldId="2147483723"/>
          </pc:sldLayoutMkLst>
        </pc:sldLayoutChg>
        <pc:sldLayoutChg chg="add del">
          <pc:chgData name="Samina Choglay (2220785)" userId="fbeaecf1-b6ee-482a-b871-95c6fdff4e90" providerId="ADAL" clId="{BFA46303-575F-42DB-91B1-0F8CBBA1DFED}" dt="2025-09-10T11:14:07.854" v="3" actId="26606"/>
          <pc:sldLayoutMkLst>
            <pc:docMk/>
            <pc:sldMasterMk cId="1165138097" sldId="2147483725"/>
            <pc:sldLayoutMk cId="364931975" sldId="2147483724"/>
          </pc:sldLayoutMkLst>
        </pc:sldLayoutChg>
      </pc:sldMasterChg>
      <pc:sldMasterChg chg="add del addSldLayout delSldLayout">
        <pc:chgData name="Samina Choglay (2220785)" userId="fbeaecf1-b6ee-482a-b871-95c6fdff4e90" providerId="ADAL" clId="{BFA46303-575F-42DB-91B1-0F8CBBA1DFED}" dt="2025-09-10T11:14:56.129" v="12" actId="26606"/>
        <pc:sldMasterMkLst>
          <pc:docMk/>
          <pc:sldMasterMk cId="3132509737" sldId="2147483738"/>
        </pc:sldMasterMkLst>
        <pc:sldLayoutChg chg="add del">
          <pc:chgData name="Samina Choglay (2220785)" userId="fbeaecf1-b6ee-482a-b871-95c6fdff4e90" providerId="ADAL" clId="{BFA46303-575F-42DB-91B1-0F8CBBA1DFED}" dt="2025-09-10T11:14:56.129" v="12" actId="26606"/>
          <pc:sldLayoutMkLst>
            <pc:docMk/>
            <pc:sldMasterMk cId="3132509737" sldId="2147483738"/>
            <pc:sldLayoutMk cId="3157014995" sldId="2147483727"/>
          </pc:sldLayoutMkLst>
        </pc:sldLayoutChg>
        <pc:sldLayoutChg chg="add del">
          <pc:chgData name="Samina Choglay (2220785)" userId="fbeaecf1-b6ee-482a-b871-95c6fdff4e90" providerId="ADAL" clId="{BFA46303-575F-42DB-91B1-0F8CBBA1DFED}" dt="2025-09-10T11:14:56.129" v="12" actId="26606"/>
          <pc:sldLayoutMkLst>
            <pc:docMk/>
            <pc:sldMasterMk cId="3132509737" sldId="2147483738"/>
            <pc:sldLayoutMk cId="2884496207" sldId="2147483728"/>
          </pc:sldLayoutMkLst>
        </pc:sldLayoutChg>
        <pc:sldLayoutChg chg="add del">
          <pc:chgData name="Samina Choglay (2220785)" userId="fbeaecf1-b6ee-482a-b871-95c6fdff4e90" providerId="ADAL" clId="{BFA46303-575F-42DB-91B1-0F8CBBA1DFED}" dt="2025-09-10T11:14:56.129" v="12" actId="26606"/>
          <pc:sldLayoutMkLst>
            <pc:docMk/>
            <pc:sldMasterMk cId="3132509737" sldId="2147483738"/>
            <pc:sldLayoutMk cId="3864404321" sldId="2147483729"/>
          </pc:sldLayoutMkLst>
        </pc:sldLayoutChg>
        <pc:sldLayoutChg chg="add del">
          <pc:chgData name="Samina Choglay (2220785)" userId="fbeaecf1-b6ee-482a-b871-95c6fdff4e90" providerId="ADAL" clId="{BFA46303-575F-42DB-91B1-0F8CBBA1DFED}" dt="2025-09-10T11:14:56.129" v="12" actId="26606"/>
          <pc:sldLayoutMkLst>
            <pc:docMk/>
            <pc:sldMasterMk cId="3132509737" sldId="2147483738"/>
            <pc:sldLayoutMk cId="2627922798" sldId="2147483730"/>
          </pc:sldLayoutMkLst>
        </pc:sldLayoutChg>
        <pc:sldLayoutChg chg="add del">
          <pc:chgData name="Samina Choglay (2220785)" userId="fbeaecf1-b6ee-482a-b871-95c6fdff4e90" providerId="ADAL" clId="{BFA46303-575F-42DB-91B1-0F8CBBA1DFED}" dt="2025-09-10T11:14:56.129" v="12" actId="26606"/>
          <pc:sldLayoutMkLst>
            <pc:docMk/>
            <pc:sldMasterMk cId="3132509737" sldId="2147483738"/>
            <pc:sldLayoutMk cId="2687215810" sldId="2147483731"/>
          </pc:sldLayoutMkLst>
        </pc:sldLayoutChg>
        <pc:sldLayoutChg chg="add del">
          <pc:chgData name="Samina Choglay (2220785)" userId="fbeaecf1-b6ee-482a-b871-95c6fdff4e90" providerId="ADAL" clId="{BFA46303-575F-42DB-91B1-0F8CBBA1DFED}" dt="2025-09-10T11:14:56.129" v="12" actId="26606"/>
          <pc:sldLayoutMkLst>
            <pc:docMk/>
            <pc:sldMasterMk cId="3132509737" sldId="2147483738"/>
            <pc:sldLayoutMk cId="1037305858" sldId="2147483732"/>
          </pc:sldLayoutMkLst>
        </pc:sldLayoutChg>
        <pc:sldLayoutChg chg="add del">
          <pc:chgData name="Samina Choglay (2220785)" userId="fbeaecf1-b6ee-482a-b871-95c6fdff4e90" providerId="ADAL" clId="{BFA46303-575F-42DB-91B1-0F8CBBA1DFED}" dt="2025-09-10T11:14:56.129" v="12" actId="26606"/>
          <pc:sldLayoutMkLst>
            <pc:docMk/>
            <pc:sldMasterMk cId="3132509737" sldId="2147483738"/>
            <pc:sldLayoutMk cId="2706889872" sldId="2147483733"/>
          </pc:sldLayoutMkLst>
        </pc:sldLayoutChg>
        <pc:sldLayoutChg chg="add del">
          <pc:chgData name="Samina Choglay (2220785)" userId="fbeaecf1-b6ee-482a-b871-95c6fdff4e90" providerId="ADAL" clId="{BFA46303-575F-42DB-91B1-0F8CBBA1DFED}" dt="2025-09-10T11:14:56.129" v="12" actId="26606"/>
          <pc:sldLayoutMkLst>
            <pc:docMk/>
            <pc:sldMasterMk cId="3132509737" sldId="2147483738"/>
            <pc:sldLayoutMk cId="7925658" sldId="2147483734"/>
          </pc:sldLayoutMkLst>
        </pc:sldLayoutChg>
        <pc:sldLayoutChg chg="add del">
          <pc:chgData name="Samina Choglay (2220785)" userId="fbeaecf1-b6ee-482a-b871-95c6fdff4e90" providerId="ADAL" clId="{BFA46303-575F-42DB-91B1-0F8CBBA1DFED}" dt="2025-09-10T11:14:56.129" v="12" actId="26606"/>
          <pc:sldLayoutMkLst>
            <pc:docMk/>
            <pc:sldMasterMk cId="3132509737" sldId="2147483738"/>
            <pc:sldLayoutMk cId="1119935787" sldId="2147483735"/>
          </pc:sldLayoutMkLst>
        </pc:sldLayoutChg>
        <pc:sldLayoutChg chg="add del">
          <pc:chgData name="Samina Choglay (2220785)" userId="fbeaecf1-b6ee-482a-b871-95c6fdff4e90" providerId="ADAL" clId="{BFA46303-575F-42DB-91B1-0F8CBBA1DFED}" dt="2025-09-10T11:14:56.129" v="12" actId="26606"/>
          <pc:sldLayoutMkLst>
            <pc:docMk/>
            <pc:sldMasterMk cId="3132509737" sldId="2147483738"/>
            <pc:sldLayoutMk cId="2917808876" sldId="2147483736"/>
          </pc:sldLayoutMkLst>
        </pc:sldLayoutChg>
        <pc:sldLayoutChg chg="add del">
          <pc:chgData name="Samina Choglay (2220785)" userId="fbeaecf1-b6ee-482a-b871-95c6fdff4e90" providerId="ADAL" clId="{BFA46303-575F-42DB-91B1-0F8CBBA1DFED}" dt="2025-09-10T11:14:56.129" v="12" actId="26606"/>
          <pc:sldLayoutMkLst>
            <pc:docMk/>
            <pc:sldMasterMk cId="3132509737" sldId="2147483738"/>
            <pc:sldLayoutMk cId="1603323266" sldId="2147483737"/>
          </pc:sldLayoutMkLst>
        </pc:sldLayoutChg>
      </pc:sldMasterChg>
      <pc:sldMasterChg chg="add del addSldLayout delSldLayout">
        <pc:chgData name="Samina Choglay (2220785)" userId="fbeaecf1-b6ee-482a-b871-95c6fdff4e90" providerId="ADAL" clId="{BFA46303-575F-42DB-91B1-0F8CBBA1DFED}" dt="2025-09-10T11:13:37.670" v="1" actId="26606"/>
        <pc:sldMasterMkLst>
          <pc:docMk/>
          <pc:sldMasterMk cId="3792243813" sldId="2147483738"/>
        </pc:sldMasterMkLst>
        <pc:sldLayoutChg chg="add del">
          <pc:chgData name="Samina Choglay (2220785)" userId="fbeaecf1-b6ee-482a-b871-95c6fdff4e90" providerId="ADAL" clId="{BFA46303-575F-42DB-91B1-0F8CBBA1DFED}" dt="2025-09-10T11:13:37.670" v="1" actId="26606"/>
          <pc:sldLayoutMkLst>
            <pc:docMk/>
            <pc:sldMasterMk cId="3792243813" sldId="2147483738"/>
            <pc:sldLayoutMk cId="3252364791" sldId="2147483727"/>
          </pc:sldLayoutMkLst>
        </pc:sldLayoutChg>
        <pc:sldLayoutChg chg="add del">
          <pc:chgData name="Samina Choglay (2220785)" userId="fbeaecf1-b6ee-482a-b871-95c6fdff4e90" providerId="ADAL" clId="{BFA46303-575F-42DB-91B1-0F8CBBA1DFED}" dt="2025-09-10T11:13:37.670" v="1" actId="26606"/>
          <pc:sldLayoutMkLst>
            <pc:docMk/>
            <pc:sldMasterMk cId="3792243813" sldId="2147483738"/>
            <pc:sldLayoutMk cId="1576678031" sldId="2147483728"/>
          </pc:sldLayoutMkLst>
        </pc:sldLayoutChg>
        <pc:sldLayoutChg chg="add del">
          <pc:chgData name="Samina Choglay (2220785)" userId="fbeaecf1-b6ee-482a-b871-95c6fdff4e90" providerId="ADAL" clId="{BFA46303-575F-42DB-91B1-0F8CBBA1DFED}" dt="2025-09-10T11:13:37.670" v="1" actId="26606"/>
          <pc:sldLayoutMkLst>
            <pc:docMk/>
            <pc:sldMasterMk cId="3792243813" sldId="2147483738"/>
            <pc:sldLayoutMk cId="2372485540" sldId="2147483729"/>
          </pc:sldLayoutMkLst>
        </pc:sldLayoutChg>
        <pc:sldLayoutChg chg="add del">
          <pc:chgData name="Samina Choglay (2220785)" userId="fbeaecf1-b6ee-482a-b871-95c6fdff4e90" providerId="ADAL" clId="{BFA46303-575F-42DB-91B1-0F8CBBA1DFED}" dt="2025-09-10T11:13:37.670" v="1" actId="26606"/>
          <pc:sldLayoutMkLst>
            <pc:docMk/>
            <pc:sldMasterMk cId="3792243813" sldId="2147483738"/>
            <pc:sldLayoutMk cId="937141128" sldId="2147483730"/>
          </pc:sldLayoutMkLst>
        </pc:sldLayoutChg>
        <pc:sldLayoutChg chg="add del">
          <pc:chgData name="Samina Choglay (2220785)" userId="fbeaecf1-b6ee-482a-b871-95c6fdff4e90" providerId="ADAL" clId="{BFA46303-575F-42DB-91B1-0F8CBBA1DFED}" dt="2025-09-10T11:13:37.670" v="1" actId="26606"/>
          <pc:sldLayoutMkLst>
            <pc:docMk/>
            <pc:sldMasterMk cId="3792243813" sldId="2147483738"/>
            <pc:sldLayoutMk cId="2783273252" sldId="2147483731"/>
          </pc:sldLayoutMkLst>
        </pc:sldLayoutChg>
        <pc:sldLayoutChg chg="add del">
          <pc:chgData name="Samina Choglay (2220785)" userId="fbeaecf1-b6ee-482a-b871-95c6fdff4e90" providerId="ADAL" clId="{BFA46303-575F-42DB-91B1-0F8CBBA1DFED}" dt="2025-09-10T11:13:37.670" v="1" actId="26606"/>
          <pc:sldLayoutMkLst>
            <pc:docMk/>
            <pc:sldMasterMk cId="3792243813" sldId="2147483738"/>
            <pc:sldLayoutMk cId="3312325848" sldId="2147483732"/>
          </pc:sldLayoutMkLst>
        </pc:sldLayoutChg>
        <pc:sldLayoutChg chg="add del">
          <pc:chgData name="Samina Choglay (2220785)" userId="fbeaecf1-b6ee-482a-b871-95c6fdff4e90" providerId="ADAL" clId="{BFA46303-575F-42DB-91B1-0F8CBBA1DFED}" dt="2025-09-10T11:13:37.670" v="1" actId="26606"/>
          <pc:sldLayoutMkLst>
            <pc:docMk/>
            <pc:sldMasterMk cId="3792243813" sldId="2147483738"/>
            <pc:sldLayoutMk cId="3278505509" sldId="2147483733"/>
          </pc:sldLayoutMkLst>
        </pc:sldLayoutChg>
        <pc:sldLayoutChg chg="add del">
          <pc:chgData name="Samina Choglay (2220785)" userId="fbeaecf1-b6ee-482a-b871-95c6fdff4e90" providerId="ADAL" clId="{BFA46303-575F-42DB-91B1-0F8CBBA1DFED}" dt="2025-09-10T11:13:37.670" v="1" actId="26606"/>
          <pc:sldLayoutMkLst>
            <pc:docMk/>
            <pc:sldMasterMk cId="3792243813" sldId="2147483738"/>
            <pc:sldLayoutMk cId="3703669710" sldId="2147483734"/>
          </pc:sldLayoutMkLst>
        </pc:sldLayoutChg>
        <pc:sldLayoutChg chg="add del">
          <pc:chgData name="Samina Choglay (2220785)" userId="fbeaecf1-b6ee-482a-b871-95c6fdff4e90" providerId="ADAL" clId="{BFA46303-575F-42DB-91B1-0F8CBBA1DFED}" dt="2025-09-10T11:13:37.670" v="1" actId="26606"/>
          <pc:sldLayoutMkLst>
            <pc:docMk/>
            <pc:sldMasterMk cId="3792243813" sldId="2147483738"/>
            <pc:sldLayoutMk cId="1891711398" sldId="2147483735"/>
          </pc:sldLayoutMkLst>
        </pc:sldLayoutChg>
        <pc:sldLayoutChg chg="add del">
          <pc:chgData name="Samina Choglay (2220785)" userId="fbeaecf1-b6ee-482a-b871-95c6fdff4e90" providerId="ADAL" clId="{BFA46303-575F-42DB-91B1-0F8CBBA1DFED}" dt="2025-09-10T11:13:37.670" v="1" actId="26606"/>
          <pc:sldLayoutMkLst>
            <pc:docMk/>
            <pc:sldMasterMk cId="3792243813" sldId="2147483738"/>
            <pc:sldLayoutMk cId="3367348423" sldId="2147483736"/>
          </pc:sldLayoutMkLst>
        </pc:sldLayoutChg>
        <pc:sldLayoutChg chg="add del">
          <pc:chgData name="Samina Choglay (2220785)" userId="fbeaecf1-b6ee-482a-b871-95c6fdff4e90" providerId="ADAL" clId="{BFA46303-575F-42DB-91B1-0F8CBBA1DFED}" dt="2025-09-10T11:13:37.670" v="1" actId="26606"/>
          <pc:sldLayoutMkLst>
            <pc:docMk/>
            <pc:sldMasterMk cId="3792243813" sldId="2147483738"/>
            <pc:sldLayoutMk cId="1480343877" sldId="2147483737"/>
          </pc:sldLayoutMkLst>
        </pc:sldLayoutChg>
      </pc:sldMasterChg>
      <pc:sldMasterChg chg="add del addSldLayout delSldLayout">
        <pc:chgData name="Samina Choglay (2220785)" userId="fbeaecf1-b6ee-482a-b871-95c6fdff4e90" providerId="ADAL" clId="{BFA46303-575F-42DB-91B1-0F8CBBA1DFED}" dt="2025-09-10T11:14:33.580" v="5" actId="26606"/>
        <pc:sldMasterMkLst>
          <pc:docMk/>
          <pc:sldMasterMk cId="2431146379" sldId="2147483739"/>
        </pc:sldMasterMkLst>
        <pc:sldLayoutChg chg="add del">
          <pc:chgData name="Samina Choglay (2220785)" userId="fbeaecf1-b6ee-482a-b871-95c6fdff4e90" providerId="ADAL" clId="{BFA46303-575F-42DB-91B1-0F8CBBA1DFED}" dt="2025-09-10T11:14:33.580" v="5" actId="26606"/>
          <pc:sldLayoutMkLst>
            <pc:docMk/>
            <pc:sldMasterMk cId="2431146379" sldId="2147483739"/>
            <pc:sldLayoutMk cId="2167275274" sldId="2147483727"/>
          </pc:sldLayoutMkLst>
        </pc:sldLayoutChg>
        <pc:sldLayoutChg chg="add del">
          <pc:chgData name="Samina Choglay (2220785)" userId="fbeaecf1-b6ee-482a-b871-95c6fdff4e90" providerId="ADAL" clId="{BFA46303-575F-42DB-91B1-0F8CBBA1DFED}" dt="2025-09-10T11:14:33.580" v="5" actId="26606"/>
          <pc:sldLayoutMkLst>
            <pc:docMk/>
            <pc:sldMasterMk cId="2431146379" sldId="2147483739"/>
            <pc:sldLayoutMk cId="1920277265" sldId="2147483728"/>
          </pc:sldLayoutMkLst>
        </pc:sldLayoutChg>
        <pc:sldLayoutChg chg="add del">
          <pc:chgData name="Samina Choglay (2220785)" userId="fbeaecf1-b6ee-482a-b871-95c6fdff4e90" providerId="ADAL" clId="{BFA46303-575F-42DB-91B1-0F8CBBA1DFED}" dt="2025-09-10T11:14:33.580" v="5" actId="26606"/>
          <pc:sldLayoutMkLst>
            <pc:docMk/>
            <pc:sldMasterMk cId="2431146379" sldId="2147483739"/>
            <pc:sldLayoutMk cId="963001029" sldId="2147483729"/>
          </pc:sldLayoutMkLst>
        </pc:sldLayoutChg>
        <pc:sldLayoutChg chg="add del">
          <pc:chgData name="Samina Choglay (2220785)" userId="fbeaecf1-b6ee-482a-b871-95c6fdff4e90" providerId="ADAL" clId="{BFA46303-575F-42DB-91B1-0F8CBBA1DFED}" dt="2025-09-10T11:14:33.580" v="5" actId="26606"/>
          <pc:sldLayoutMkLst>
            <pc:docMk/>
            <pc:sldMasterMk cId="2431146379" sldId="2147483739"/>
            <pc:sldLayoutMk cId="1965280452" sldId="2147483730"/>
          </pc:sldLayoutMkLst>
        </pc:sldLayoutChg>
        <pc:sldLayoutChg chg="add del">
          <pc:chgData name="Samina Choglay (2220785)" userId="fbeaecf1-b6ee-482a-b871-95c6fdff4e90" providerId="ADAL" clId="{BFA46303-575F-42DB-91B1-0F8CBBA1DFED}" dt="2025-09-10T11:14:33.580" v="5" actId="26606"/>
          <pc:sldLayoutMkLst>
            <pc:docMk/>
            <pc:sldMasterMk cId="2431146379" sldId="2147483739"/>
            <pc:sldLayoutMk cId="2747848036" sldId="2147483731"/>
          </pc:sldLayoutMkLst>
        </pc:sldLayoutChg>
        <pc:sldLayoutChg chg="add del">
          <pc:chgData name="Samina Choglay (2220785)" userId="fbeaecf1-b6ee-482a-b871-95c6fdff4e90" providerId="ADAL" clId="{BFA46303-575F-42DB-91B1-0F8CBBA1DFED}" dt="2025-09-10T11:14:33.580" v="5" actId="26606"/>
          <pc:sldLayoutMkLst>
            <pc:docMk/>
            <pc:sldMasterMk cId="2431146379" sldId="2147483739"/>
            <pc:sldLayoutMk cId="2575366265" sldId="2147483732"/>
          </pc:sldLayoutMkLst>
        </pc:sldLayoutChg>
        <pc:sldLayoutChg chg="add del">
          <pc:chgData name="Samina Choglay (2220785)" userId="fbeaecf1-b6ee-482a-b871-95c6fdff4e90" providerId="ADAL" clId="{BFA46303-575F-42DB-91B1-0F8CBBA1DFED}" dt="2025-09-10T11:14:33.580" v="5" actId="26606"/>
          <pc:sldLayoutMkLst>
            <pc:docMk/>
            <pc:sldMasterMk cId="2431146379" sldId="2147483739"/>
            <pc:sldLayoutMk cId="3319945419" sldId="2147483733"/>
          </pc:sldLayoutMkLst>
        </pc:sldLayoutChg>
        <pc:sldLayoutChg chg="add del">
          <pc:chgData name="Samina Choglay (2220785)" userId="fbeaecf1-b6ee-482a-b871-95c6fdff4e90" providerId="ADAL" clId="{BFA46303-575F-42DB-91B1-0F8CBBA1DFED}" dt="2025-09-10T11:14:33.580" v="5" actId="26606"/>
          <pc:sldLayoutMkLst>
            <pc:docMk/>
            <pc:sldMasterMk cId="2431146379" sldId="2147483739"/>
            <pc:sldLayoutMk cId="2567993490" sldId="2147483734"/>
          </pc:sldLayoutMkLst>
        </pc:sldLayoutChg>
        <pc:sldLayoutChg chg="add del">
          <pc:chgData name="Samina Choglay (2220785)" userId="fbeaecf1-b6ee-482a-b871-95c6fdff4e90" providerId="ADAL" clId="{BFA46303-575F-42DB-91B1-0F8CBBA1DFED}" dt="2025-09-10T11:14:33.580" v="5" actId="26606"/>
          <pc:sldLayoutMkLst>
            <pc:docMk/>
            <pc:sldMasterMk cId="2431146379" sldId="2147483739"/>
            <pc:sldLayoutMk cId="469695160" sldId="2147483735"/>
          </pc:sldLayoutMkLst>
        </pc:sldLayoutChg>
        <pc:sldLayoutChg chg="add del">
          <pc:chgData name="Samina Choglay (2220785)" userId="fbeaecf1-b6ee-482a-b871-95c6fdff4e90" providerId="ADAL" clId="{BFA46303-575F-42DB-91B1-0F8CBBA1DFED}" dt="2025-09-10T11:14:33.580" v="5" actId="26606"/>
          <pc:sldLayoutMkLst>
            <pc:docMk/>
            <pc:sldMasterMk cId="2431146379" sldId="2147483739"/>
            <pc:sldLayoutMk cId="2864816538" sldId="2147483736"/>
          </pc:sldLayoutMkLst>
        </pc:sldLayoutChg>
        <pc:sldLayoutChg chg="add del">
          <pc:chgData name="Samina Choglay (2220785)" userId="fbeaecf1-b6ee-482a-b871-95c6fdff4e90" providerId="ADAL" clId="{BFA46303-575F-42DB-91B1-0F8CBBA1DFED}" dt="2025-09-10T11:14:33.580" v="5" actId="26606"/>
          <pc:sldLayoutMkLst>
            <pc:docMk/>
            <pc:sldMasterMk cId="2431146379" sldId="2147483739"/>
            <pc:sldLayoutMk cId="2559870175" sldId="2147483737"/>
          </pc:sldLayoutMkLst>
        </pc:sldLayoutChg>
        <pc:sldLayoutChg chg="add del">
          <pc:chgData name="Samina Choglay (2220785)" userId="fbeaecf1-b6ee-482a-b871-95c6fdff4e90" providerId="ADAL" clId="{BFA46303-575F-42DB-91B1-0F8CBBA1DFED}" dt="2025-09-10T11:14:33.580" v="5" actId="26606"/>
          <pc:sldLayoutMkLst>
            <pc:docMk/>
            <pc:sldMasterMk cId="2431146379" sldId="2147483739"/>
            <pc:sldLayoutMk cId="461290702" sldId="2147483738"/>
          </pc:sldLayoutMkLst>
        </pc:sldLayoutChg>
      </pc:sldMasterChg>
      <pc:sldMasterChg chg="add del addSldLayout delSldLayout">
        <pc:chgData name="Samina Choglay (2220785)" userId="fbeaecf1-b6ee-482a-b871-95c6fdff4e90" providerId="ADAL" clId="{BFA46303-575F-42DB-91B1-0F8CBBA1DFED}" dt="2025-09-10T11:14:52.476" v="9" actId="26606"/>
        <pc:sldMasterMkLst>
          <pc:docMk/>
          <pc:sldMasterMk cId="467689735" sldId="2147483762"/>
        </pc:sldMasterMkLst>
        <pc:sldLayoutChg chg="add del">
          <pc:chgData name="Samina Choglay (2220785)" userId="fbeaecf1-b6ee-482a-b871-95c6fdff4e90" providerId="ADAL" clId="{BFA46303-575F-42DB-91B1-0F8CBBA1DFED}" dt="2025-09-10T11:14:52.476" v="9" actId="26606"/>
          <pc:sldLayoutMkLst>
            <pc:docMk/>
            <pc:sldMasterMk cId="467689735" sldId="2147483762"/>
            <pc:sldLayoutMk cId="1646405013" sldId="2147483751"/>
          </pc:sldLayoutMkLst>
        </pc:sldLayoutChg>
        <pc:sldLayoutChg chg="add del">
          <pc:chgData name="Samina Choglay (2220785)" userId="fbeaecf1-b6ee-482a-b871-95c6fdff4e90" providerId="ADAL" clId="{BFA46303-575F-42DB-91B1-0F8CBBA1DFED}" dt="2025-09-10T11:14:52.476" v="9" actId="26606"/>
          <pc:sldLayoutMkLst>
            <pc:docMk/>
            <pc:sldMasterMk cId="467689735" sldId="2147483762"/>
            <pc:sldLayoutMk cId="3156917364" sldId="2147483752"/>
          </pc:sldLayoutMkLst>
        </pc:sldLayoutChg>
        <pc:sldLayoutChg chg="add del">
          <pc:chgData name="Samina Choglay (2220785)" userId="fbeaecf1-b6ee-482a-b871-95c6fdff4e90" providerId="ADAL" clId="{BFA46303-575F-42DB-91B1-0F8CBBA1DFED}" dt="2025-09-10T11:14:52.476" v="9" actId="26606"/>
          <pc:sldLayoutMkLst>
            <pc:docMk/>
            <pc:sldMasterMk cId="467689735" sldId="2147483762"/>
            <pc:sldLayoutMk cId="2485470942" sldId="2147483753"/>
          </pc:sldLayoutMkLst>
        </pc:sldLayoutChg>
        <pc:sldLayoutChg chg="add del">
          <pc:chgData name="Samina Choglay (2220785)" userId="fbeaecf1-b6ee-482a-b871-95c6fdff4e90" providerId="ADAL" clId="{BFA46303-575F-42DB-91B1-0F8CBBA1DFED}" dt="2025-09-10T11:14:52.476" v="9" actId="26606"/>
          <pc:sldLayoutMkLst>
            <pc:docMk/>
            <pc:sldMasterMk cId="467689735" sldId="2147483762"/>
            <pc:sldLayoutMk cId="4183275349" sldId="2147483754"/>
          </pc:sldLayoutMkLst>
        </pc:sldLayoutChg>
        <pc:sldLayoutChg chg="add del">
          <pc:chgData name="Samina Choglay (2220785)" userId="fbeaecf1-b6ee-482a-b871-95c6fdff4e90" providerId="ADAL" clId="{BFA46303-575F-42DB-91B1-0F8CBBA1DFED}" dt="2025-09-10T11:14:52.476" v="9" actId="26606"/>
          <pc:sldLayoutMkLst>
            <pc:docMk/>
            <pc:sldMasterMk cId="467689735" sldId="2147483762"/>
            <pc:sldLayoutMk cId="592299344" sldId="2147483755"/>
          </pc:sldLayoutMkLst>
        </pc:sldLayoutChg>
        <pc:sldLayoutChg chg="add del">
          <pc:chgData name="Samina Choglay (2220785)" userId="fbeaecf1-b6ee-482a-b871-95c6fdff4e90" providerId="ADAL" clId="{BFA46303-575F-42DB-91B1-0F8CBBA1DFED}" dt="2025-09-10T11:14:52.476" v="9" actId="26606"/>
          <pc:sldLayoutMkLst>
            <pc:docMk/>
            <pc:sldMasterMk cId="467689735" sldId="2147483762"/>
            <pc:sldLayoutMk cId="3007350571" sldId="2147483756"/>
          </pc:sldLayoutMkLst>
        </pc:sldLayoutChg>
        <pc:sldLayoutChg chg="add del">
          <pc:chgData name="Samina Choglay (2220785)" userId="fbeaecf1-b6ee-482a-b871-95c6fdff4e90" providerId="ADAL" clId="{BFA46303-575F-42DB-91B1-0F8CBBA1DFED}" dt="2025-09-10T11:14:52.476" v="9" actId="26606"/>
          <pc:sldLayoutMkLst>
            <pc:docMk/>
            <pc:sldMasterMk cId="467689735" sldId="2147483762"/>
            <pc:sldLayoutMk cId="3145219414" sldId="2147483757"/>
          </pc:sldLayoutMkLst>
        </pc:sldLayoutChg>
        <pc:sldLayoutChg chg="add del">
          <pc:chgData name="Samina Choglay (2220785)" userId="fbeaecf1-b6ee-482a-b871-95c6fdff4e90" providerId="ADAL" clId="{BFA46303-575F-42DB-91B1-0F8CBBA1DFED}" dt="2025-09-10T11:14:52.476" v="9" actId="26606"/>
          <pc:sldLayoutMkLst>
            <pc:docMk/>
            <pc:sldMasterMk cId="467689735" sldId="2147483762"/>
            <pc:sldLayoutMk cId="207150662" sldId="2147483758"/>
          </pc:sldLayoutMkLst>
        </pc:sldLayoutChg>
        <pc:sldLayoutChg chg="add del">
          <pc:chgData name="Samina Choglay (2220785)" userId="fbeaecf1-b6ee-482a-b871-95c6fdff4e90" providerId="ADAL" clId="{BFA46303-575F-42DB-91B1-0F8CBBA1DFED}" dt="2025-09-10T11:14:52.476" v="9" actId="26606"/>
          <pc:sldLayoutMkLst>
            <pc:docMk/>
            <pc:sldMasterMk cId="467689735" sldId="2147483762"/>
            <pc:sldLayoutMk cId="3733092788" sldId="2147483759"/>
          </pc:sldLayoutMkLst>
        </pc:sldLayoutChg>
        <pc:sldLayoutChg chg="add del">
          <pc:chgData name="Samina Choglay (2220785)" userId="fbeaecf1-b6ee-482a-b871-95c6fdff4e90" providerId="ADAL" clId="{BFA46303-575F-42DB-91B1-0F8CBBA1DFED}" dt="2025-09-10T11:14:52.476" v="9" actId="26606"/>
          <pc:sldLayoutMkLst>
            <pc:docMk/>
            <pc:sldMasterMk cId="467689735" sldId="2147483762"/>
            <pc:sldLayoutMk cId="2839516052" sldId="2147483760"/>
          </pc:sldLayoutMkLst>
        </pc:sldLayoutChg>
        <pc:sldLayoutChg chg="add del">
          <pc:chgData name="Samina Choglay (2220785)" userId="fbeaecf1-b6ee-482a-b871-95c6fdff4e90" providerId="ADAL" clId="{BFA46303-575F-42DB-91B1-0F8CBBA1DFED}" dt="2025-09-10T11:14:52.476" v="9" actId="26606"/>
          <pc:sldLayoutMkLst>
            <pc:docMk/>
            <pc:sldMasterMk cId="467689735" sldId="2147483762"/>
            <pc:sldLayoutMk cId="3712893677" sldId="2147483761"/>
          </pc:sldLayoutMkLst>
        </pc:sldLayoutChg>
      </pc:sldMasterChg>
      <pc:sldMasterChg chg="add addSldLayout">
        <pc:chgData name="Samina Choglay (2220785)" userId="fbeaecf1-b6ee-482a-b871-95c6fdff4e90" providerId="ADAL" clId="{BFA46303-575F-42DB-91B1-0F8CBBA1DFED}" dt="2025-09-10T11:14:56.129" v="12" actId="26606"/>
        <pc:sldMasterMkLst>
          <pc:docMk/>
          <pc:sldMasterMk cId="3569864435" sldId="2147483775"/>
        </pc:sldMasterMkLst>
        <pc:sldLayoutChg chg="add">
          <pc:chgData name="Samina Choglay (2220785)" userId="fbeaecf1-b6ee-482a-b871-95c6fdff4e90" providerId="ADAL" clId="{BFA46303-575F-42DB-91B1-0F8CBBA1DFED}" dt="2025-09-10T11:14:56.129" v="12" actId="26606"/>
          <pc:sldLayoutMkLst>
            <pc:docMk/>
            <pc:sldMasterMk cId="3569864435" sldId="2147483775"/>
            <pc:sldLayoutMk cId="4087614690" sldId="2147483764"/>
          </pc:sldLayoutMkLst>
        </pc:sldLayoutChg>
        <pc:sldLayoutChg chg="add">
          <pc:chgData name="Samina Choglay (2220785)" userId="fbeaecf1-b6ee-482a-b871-95c6fdff4e90" providerId="ADAL" clId="{BFA46303-575F-42DB-91B1-0F8CBBA1DFED}" dt="2025-09-10T11:14:56.129" v="12" actId="26606"/>
          <pc:sldLayoutMkLst>
            <pc:docMk/>
            <pc:sldMasterMk cId="3569864435" sldId="2147483775"/>
            <pc:sldLayoutMk cId="242217387" sldId="2147483765"/>
          </pc:sldLayoutMkLst>
        </pc:sldLayoutChg>
        <pc:sldLayoutChg chg="add">
          <pc:chgData name="Samina Choglay (2220785)" userId="fbeaecf1-b6ee-482a-b871-95c6fdff4e90" providerId="ADAL" clId="{BFA46303-575F-42DB-91B1-0F8CBBA1DFED}" dt="2025-09-10T11:14:56.129" v="12" actId="26606"/>
          <pc:sldLayoutMkLst>
            <pc:docMk/>
            <pc:sldMasterMk cId="3569864435" sldId="2147483775"/>
            <pc:sldLayoutMk cId="3010154885" sldId="2147483766"/>
          </pc:sldLayoutMkLst>
        </pc:sldLayoutChg>
        <pc:sldLayoutChg chg="add">
          <pc:chgData name="Samina Choglay (2220785)" userId="fbeaecf1-b6ee-482a-b871-95c6fdff4e90" providerId="ADAL" clId="{BFA46303-575F-42DB-91B1-0F8CBBA1DFED}" dt="2025-09-10T11:14:56.129" v="12" actId="26606"/>
          <pc:sldLayoutMkLst>
            <pc:docMk/>
            <pc:sldMasterMk cId="3569864435" sldId="2147483775"/>
            <pc:sldLayoutMk cId="957786030" sldId="2147483767"/>
          </pc:sldLayoutMkLst>
        </pc:sldLayoutChg>
        <pc:sldLayoutChg chg="add">
          <pc:chgData name="Samina Choglay (2220785)" userId="fbeaecf1-b6ee-482a-b871-95c6fdff4e90" providerId="ADAL" clId="{BFA46303-575F-42DB-91B1-0F8CBBA1DFED}" dt="2025-09-10T11:14:56.129" v="12" actId="26606"/>
          <pc:sldLayoutMkLst>
            <pc:docMk/>
            <pc:sldMasterMk cId="3569864435" sldId="2147483775"/>
            <pc:sldLayoutMk cId="3870494218" sldId="2147483768"/>
          </pc:sldLayoutMkLst>
        </pc:sldLayoutChg>
        <pc:sldLayoutChg chg="add">
          <pc:chgData name="Samina Choglay (2220785)" userId="fbeaecf1-b6ee-482a-b871-95c6fdff4e90" providerId="ADAL" clId="{BFA46303-575F-42DB-91B1-0F8CBBA1DFED}" dt="2025-09-10T11:14:56.129" v="12" actId="26606"/>
          <pc:sldLayoutMkLst>
            <pc:docMk/>
            <pc:sldMasterMk cId="3569864435" sldId="2147483775"/>
            <pc:sldLayoutMk cId="3424058837" sldId="2147483769"/>
          </pc:sldLayoutMkLst>
        </pc:sldLayoutChg>
        <pc:sldLayoutChg chg="add">
          <pc:chgData name="Samina Choglay (2220785)" userId="fbeaecf1-b6ee-482a-b871-95c6fdff4e90" providerId="ADAL" clId="{BFA46303-575F-42DB-91B1-0F8CBBA1DFED}" dt="2025-09-10T11:14:56.129" v="12" actId="26606"/>
          <pc:sldLayoutMkLst>
            <pc:docMk/>
            <pc:sldMasterMk cId="3569864435" sldId="2147483775"/>
            <pc:sldLayoutMk cId="3104180615" sldId="2147483770"/>
          </pc:sldLayoutMkLst>
        </pc:sldLayoutChg>
        <pc:sldLayoutChg chg="add">
          <pc:chgData name="Samina Choglay (2220785)" userId="fbeaecf1-b6ee-482a-b871-95c6fdff4e90" providerId="ADAL" clId="{BFA46303-575F-42DB-91B1-0F8CBBA1DFED}" dt="2025-09-10T11:14:56.129" v="12" actId="26606"/>
          <pc:sldLayoutMkLst>
            <pc:docMk/>
            <pc:sldMasterMk cId="3569864435" sldId="2147483775"/>
            <pc:sldLayoutMk cId="3761166936" sldId="2147483771"/>
          </pc:sldLayoutMkLst>
        </pc:sldLayoutChg>
        <pc:sldLayoutChg chg="add">
          <pc:chgData name="Samina Choglay (2220785)" userId="fbeaecf1-b6ee-482a-b871-95c6fdff4e90" providerId="ADAL" clId="{BFA46303-575F-42DB-91B1-0F8CBBA1DFED}" dt="2025-09-10T11:14:56.129" v="12" actId="26606"/>
          <pc:sldLayoutMkLst>
            <pc:docMk/>
            <pc:sldMasterMk cId="3569864435" sldId="2147483775"/>
            <pc:sldLayoutMk cId="239776779" sldId="2147483772"/>
          </pc:sldLayoutMkLst>
        </pc:sldLayoutChg>
        <pc:sldLayoutChg chg="add">
          <pc:chgData name="Samina Choglay (2220785)" userId="fbeaecf1-b6ee-482a-b871-95c6fdff4e90" providerId="ADAL" clId="{BFA46303-575F-42DB-91B1-0F8CBBA1DFED}" dt="2025-09-10T11:14:56.129" v="12" actId="26606"/>
          <pc:sldLayoutMkLst>
            <pc:docMk/>
            <pc:sldMasterMk cId="3569864435" sldId="2147483775"/>
            <pc:sldLayoutMk cId="315520436" sldId="2147483773"/>
          </pc:sldLayoutMkLst>
        </pc:sldLayoutChg>
        <pc:sldLayoutChg chg="add">
          <pc:chgData name="Samina Choglay (2220785)" userId="fbeaecf1-b6ee-482a-b871-95c6fdff4e90" providerId="ADAL" clId="{BFA46303-575F-42DB-91B1-0F8CBBA1DFED}" dt="2025-09-10T11:14:56.129" v="12" actId="26606"/>
          <pc:sldLayoutMkLst>
            <pc:docMk/>
            <pc:sldMasterMk cId="3569864435" sldId="2147483775"/>
            <pc:sldLayoutMk cId="539658707" sldId="2147483774"/>
          </pc:sldLayoutMkLst>
        </pc:sldLayoutChg>
      </pc:sldMasterChg>
      <pc:sldMasterChg chg="add del addSldLayout delSldLayout">
        <pc:chgData name="Samina Choglay (2220785)" userId="fbeaecf1-b6ee-482a-b871-95c6fdff4e90" providerId="ADAL" clId="{BFA46303-575F-42DB-91B1-0F8CBBA1DFED}" dt="2025-09-10T11:14:56.039" v="11" actId="26606"/>
        <pc:sldMasterMkLst>
          <pc:docMk/>
          <pc:sldMasterMk cId="496601386" sldId="2147483827"/>
        </pc:sldMasterMkLst>
        <pc:sldLayoutChg chg="add del">
          <pc:chgData name="Samina Choglay (2220785)" userId="fbeaecf1-b6ee-482a-b871-95c6fdff4e90" providerId="ADAL" clId="{BFA46303-575F-42DB-91B1-0F8CBBA1DFED}" dt="2025-09-10T11:14:56.039" v="11" actId="26606"/>
          <pc:sldLayoutMkLst>
            <pc:docMk/>
            <pc:sldMasterMk cId="496601386" sldId="2147483827"/>
            <pc:sldLayoutMk cId="3218595394" sldId="2147483816"/>
          </pc:sldLayoutMkLst>
        </pc:sldLayoutChg>
        <pc:sldLayoutChg chg="add del">
          <pc:chgData name="Samina Choglay (2220785)" userId="fbeaecf1-b6ee-482a-b871-95c6fdff4e90" providerId="ADAL" clId="{BFA46303-575F-42DB-91B1-0F8CBBA1DFED}" dt="2025-09-10T11:14:56.039" v="11" actId="26606"/>
          <pc:sldLayoutMkLst>
            <pc:docMk/>
            <pc:sldMasterMk cId="496601386" sldId="2147483827"/>
            <pc:sldLayoutMk cId="3234599685" sldId="2147483817"/>
          </pc:sldLayoutMkLst>
        </pc:sldLayoutChg>
        <pc:sldLayoutChg chg="add del">
          <pc:chgData name="Samina Choglay (2220785)" userId="fbeaecf1-b6ee-482a-b871-95c6fdff4e90" providerId="ADAL" clId="{BFA46303-575F-42DB-91B1-0F8CBBA1DFED}" dt="2025-09-10T11:14:56.039" v="11" actId="26606"/>
          <pc:sldLayoutMkLst>
            <pc:docMk/>
            <pc:sldMasterMk cId="496601386" sldId="2147483827"/>
            <pc:sldLayoutMk cId="1718474237" sldId="2147483818"/>
          </pc:sldLayoutMkLst>
        </pc:sldLayoutChg>
        <pc:sldLayoutChg chg="add del">
          <pc:chgData name="Samina Choglay (2220785)" userId="fbeaecf1-b6ee-482a-b871-95c6fdff4e90" providerId="ADAL" clId="{BFA46303-575F-42DB-91B1-0F8CBBA1DFED}" dt="2025-09-10T11:14:56.039" v="11" actId="26606"/>
          <pc:sldLayoutMkLst>
            <pc:docMk/>
            <pc:sldMasterMk cId="496601386" sldId="2147483827"/>
            <pc:sldLayoutMk cId="3428875604" sldId="2147483819"/>
          </pc:sldLayoutMkLst>
        </pc:sldLayoutChg>
        <pc:sldLayoutChg chg="add del">
          <pc:chgData name="Samina Choglay (2220785)" userId="fbeaecf1-b6ee-482a-b871-95c6fdff4e90" providerId="ADAL" clId="{BFA46303-575F-42DB-91B1-0F8CBBA1DFED}" dt="2025-09-10T11:14:56.039" v="11" actId="26606"/>
          <pc:sldLayoutMkLst>
            <pc:docMk/>
            <pc:sldMasterMk cId="496601386" sldId="2147483827"/>
            <pc:sldLayoutMk cId="126836592" sldId="2147483820"/>
          </pc:sldLayoutMkLst>
        </pc:sldLayoutChg>
        <pc:sldLayoutChg chg="add del">
          <pc:chgData name="Samina Choglay (2220785)" userId="fbeaecf1-b6ee-482a-b871-95c6fdff4e90" providerId="ADAL" clId="{BFA46303-575F-42DB-91B1-0F8CBBA1DFED}" dt="2025-09-10T11:14:56.039" v="11" actId="26606"/>
          <pc:sldLayoutMkLst>
            <pc:docMk/>
            <pc:sldMasterMk cId="496601386" sldId="2147483827"/>
            <pc:sldLayoutMk cId="170684969" sldId="2147483821"/>
          </pc:sldLayoutMkLst>
        </pc:sldLayoutChg>
        <pc:sldLayoutChg chg="add del">
          <pc:chgData name="Samina Choglay (2220785)" userId="fbeaecf1-b6ee-482a-b871-95c6fdff4e90" providerId="ADAL" clId="{BFA46303-575F-42DB-91B1-0F8CBBA1DFED}" dt="2025-09-10T11:14:56.039" v="11" actId="26606"/>
          <pc:sldLayoutMkLst>
            <pc:docMk/>
            <pc:sldMasterMk cId="496601386" sldId="2147483827"/>
            <pc:sldLayoutMk cId="1089063700" sldId="2147483822"/>
          </pc:sldLayoutMkLst>
        </pc:sldLayoutChg>
        <pc:sldLayoutChg chg="add del">
          <pc:chgData name="Samina Choglay (2220785)" userId="fbeaecf1-b6ee-482a-b871-95c6fdff4e90" providerId="ADAL" clId="{BFA46303-575F-42DB-91B1-0F8CBBA1DFED}" dt="2025-09-10T11:14:56.039" v="11" actId="26606"/>
          <pc:sldLayoutMkLst>
            <pc:docMk/>
            <pc:sldMasterMk cId="496601386" sldId="2147483827"/>
            <pc:sldLayoutMk cId="1526080718" sldId="2147483823"/>
          </pc:sldLayoutMkLst>
        </pc:sldLayoutChg>
        <pc:sldLayoutChg chg="add del">
          <pc:chgData name="Samina Choglay (2220785)" userId="fbeaecf1-b6ee-482a-b871-95c6fdff4e90" providerId="ADAL" clId="{BFA46303-575F-42DB-91B1-0F8CBBA1DFED}" dt="2025-09-10T11:14:56.039" v="11" actId="26606"/>
          <pc:sldLayoutMkLst>
            <pc:docMk/>
            <pc:sldMasterMk cId="496601386" sldId="2147483827"/>
            <pc:sldLayoutMk cId="2335121203" sldId="2147483824"/>
          </pc:sldLayoutMkLst>
        </pc:sldLayoutChg>
        <pc:sldLayoutChg chg="add del">
          <pc:chgData name="Samina Choglay (2220785)" userId="fbeaecf1-b6ee-482a-b871-95c6fdff4e90" providerId="ADAL" clId="{BFA46303-575F-42DB-91B1-0F8CBBA1DFED}" dt="2025-09-10T11:14:56.039" v="11" actId="26606"/>
          <pc:sldLayoutMkLst>
            <pc:docMk/>
            <pc:sldMasterMk cId="496601386" sldId="2147483827"/>
            <pc:sldLayoutMk cId="1881854216" sldId="2147483825"/>
          </pc:sldLayoutMkLst>
        </pc:sldLayoutChg>
        <pc:sldLayoutChg chg="add del">
          <pc:chgData name="Samina Choglay (2220785)" userId="fbeaecf1-b6ee-482a-b871-95c6fdff4e90" providerId="ADAL" clId="{BFA46303-575F-42DB-91B1-0F8CBBA1DFED}" dt="2025-09-10T11:14:56.039" v="11" actId="26606"/>
          <pc:sldLayoutMkLst>
            <pc:docMk/>
            <pc:sldMasterMk cId="496601386" sldId="2147483827"/>
            <pc:sldLayoutMk cId="3782738579" sldId="2147483826"/>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DCE326B-52E1-45A4-9BA8-F98B3C5B5B5D}" type="datetimeFigureOut">
              <a:rPr lang="en-GB" smtClean="0"/>
              <a:t>11/10/2025</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043B7F0-D73E-4033-9F72-5E5E4A2AACFA}" type="slidenum">
              <a:rPr lang="en-GB" smtClean="0"/>
              <a:t>‹#›</a:t>
            </a:fld>
            <a:endParaRPr lang="en-GB" dirty="0"/>
          </a:p>
        </p:txBody>
      </p:sp>
    </p:spTree>
    <p:extLst>
      <p:ext uri="{BB962C8B-B14F-4D97-AF65-F5344CB8AC3E}">
        <p14:creationId xmlns:p14="http://schemas.microsoft.com/office/powerpoint/2010/main" val="348816597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043B7F0-D73E-4033-9F72-5E5E4A2AACFA}" type="slidenum">
              <a:rPr lang="en-GB" smtClean="0"/>
              <a:t>7</a:t>
            </a:fld>
            <a:endParaRPr lang="en-GB" dirty="0"/>
          </a:p>
        </p:txBody>
      </p:sp>
    </p:spTree>
    <p:extLst>
      <p:ext uri="{BB962C8B-B14F-4D97-AF65-F5344CB8AC3E}">
        <p14:creationId xmlns:p14="http://schemas.microsoft.com/office/powerpoint/2010/main" val="34890472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043B7F0-D73E-4033-9F72-5E5E4A2AACFA}" type="slidenum">
              <a:rPr lang="en-GB" smtClean="0"/>
              <a:t>16</a:t>
            </a:fld>
            <a:endParaRPr lang="en-GB" dirty="0"/>
          </a:p>
        </p:txBody>
      </p:sp>
    </p:spTree>
    <p:extLst>
      <p:ext uri="{BB962C8B-B14F-4D97-AF65-F5344CB8AC3E}">
        <p14:creationId xmlns:p14="http://schemas.microsoft.com/office/powerpoint/2010/main" val="60003754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043B7F0-D73E-4033-9F72-5E5E4A2AACFA}" type="slidenum">
              <a:rPr lang="en-GB" smtClean="0"/>
              <a:t>18</a:t>
            </a:fld>
            <a:endParaRPr lang="en-GB" dirty="0"/>
          </a:p>
        </p:txBody>
      </p:sp>
    </p:spTree>
    <p:extLst>
      <p:ext uri="{BB962C8B-B14F-4D97-AF65-F5344CB8AC3E}">
        <p14:creationId xmlns:p14="http://schemas.microsoft.com/office/powerpoint/2010/main" val="57131127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DE6C8-AB1D-4204-BC9C-3366B0BF0435}"/>
              </a:ext>
            </a:extLst>
          </p:cNvPr>
          <p:cNvSpPr>
            <a:spLocks noGrp="1"/>
          </p:cNvSpPr>
          <p:nvPr>
            <p:ph type="ctrTitle"/>
          </p:nvPr>
        </p:nvSpPr>
        <p:spPr>
          <a:xfrm>
            <a:off x="704088" y="889820"/>
            <a:ext cx="9989574" cy="3598606"/>
          </a:xfrm>
        </p:spPr>
        <p:txBody>
          <a:bodyPr anchor="t">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7A7B9009-EE50-4EE5-B6EB-CD6EC83D3FA3}"/>
              </a:ext>
            </a:extLst>
          </p:cNvPr>
          <p:cNvSpPr>
            <a:spLocks noGrp="1"/>
          </p:cNvSpPr>
          <p:nvPr>
            <p:ph type="subTitle" idx="1"/>
          </p:nvPr>
        </p:nvSpPr>
        <p:spPr>
          <a:xfrm>
            <a:off x="704088" y="4488426"/>
            <a:ext cx="6991776" cy="130277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99C8667E-058A-436F-B8EA-5B3A99D43D09}"/>
              </a:ext>
            </a:extLst>
          </p:cNvPr>
          <p:cNvSpPr>
            <a:spLocks noGrp="1"/>
          </p:cNvSpPr>
          <p:nvPr>
            <p:ph type="dt" sz="half" idx="10"/>
          </p:nvPr>
        </p:nvSpPr>
        <p:spPr/>
        <p:txBody>
          <a:bodyPr/>
          <a:lstStyle/>
          <a:p>
            <a:fld id="{D1D1EADE-8E88-4C7C-8AC5-FB148DE4940E}" type="datetime1">
              <a:rPr lang="en-US" smtClean="0"/>
              <a:t>10/11/2025</a:t>
            </a:fld>
            <a:endParaRPr lang="en-US" dirty="0"/>
          </a:p>
        </p:txBody>
      </p:sp>
      <p:sp>
        <p:nvSpPr>
          <p:cNvPr id="5" name="Footer Placeholder 4">
            <a:extLst>
              <a:ext uri="{FF2B5EF4-FFF2-40B4-BE49-F238E27FC236}">
                <a16:creationId xmlns:a16="http://schemas.microsoft.com/office/drawing/2014/main" id="{52680305-1AD7-482D-BFFD-6CDB83AB39A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E5762A1-52E9-402D-B65E-DF193E44CE83}"/>
              </a:ext>
            </a:extLst>
          </p:cNvPr>
          <p:cNvSpPr>
            <a:spLocks noGrp="1"/>
          </p:cNvSpPr>
          <p:nvPr>
            <p:ph type="sldNum" sz="quarter" idx="12"/>
          </p:nvPr>
        </p:nvSpPr>
        <p:spPr/>
        <p:txBody>
          <a:bodyPr/>
          <a:lstStyle/>
          <a:p>
            <a:fld id="{87E7843D-FF13-4365-9478-9625B70A2705}" type="slidenum">
              <a:rPr lang="en-US" smtClean="0"/>
              <a:t>‹#›</a:t>
            </a:fld>
            <a:endParaRPr lang="en-US" dirty="0"/>
          </a:p>
        </p:txBody>
      </p:sp>
    </p:spTree>
    <p:extLst>
      <p:ext uri="{BB962C8B-B14F-4D97-AF65-F5344CB8AC3E}">
        <p14:creationId xmlns:p14="http://schemas.microsoft.com/office/powerpoint/2010/main" val="310418061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87CA6-BFD9-4CB1-8892-F6B062E82445}"/>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0CDA8C3-9C0C-4E52-9A62-E4DB159E6B0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7CC3EC35-E02F-41FF-9232-F90692A902FC}"/>
              </a:ext>
            </a:extLst>
          </p:cNvPr>
          <p:cNvSpPr>
            <a:spLocks noGrp="1"/>
          </p:cNvSpPr>
          <p:nvPr>
            <p:ph type="dt" sz="half" idx="10"/>
          </p:nvPr>
        </p:nvSpPr>
        <p:spPr/>
        <p:txBody>
          <a:bodyPr/>
          <a:lstStyle/>
          <a:p>
            <a:fld id="{157B6794-849E-4626-908B-D15793550EFB}" type="datetime1">
              <a:rPr lang="en-US" smtClean="0"/>
              <a:t>10/11/2025</a:t>
            </a:fld>
            <a:endParaRPr lang="en-US" dirty="0"/>
          </a:p>
        </p:txBody>
      </p:sp>
      <p:sp>
        <p:nvSpPr>
          <p:cNvPr id="5" name="Footer Placeholder 4">
            <a:extLst>
              <a:ext uri="{FF2B5EF4-FFF2-40B4-BE49-F238E27FC236}">
                <a16:creationId xmlns:a16="http://schemas.microsoft.com/office/drawing/2014/main" id="{39D13D38-5DF1-443B-8A12-71E834FDC6A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25E644A-4A37-4757-9809-5B035E2874E6}"/>
              </a:ext>
            </a:extLst>
          </p:cNvPr>
          <p:cNvSpPr>
            <a:spLocks noGrp="1"/>
          </p:cNvSpPr>
          <p:nvPr>
            <p:ph type="sldNum" sz="quarter" idx="12"/>
          </p:nvPr>
        </p:nvSpPr>
        <p:spPr/>
        <p:txBody>
          <a:bodyPr/>
          <a:lstStyle/>
          <a:p>
            <a:fld id="{87E7843D-FF13-4365-9478-9625B70A2705}" type="slidenum">
              <a:rPr lang="en-US" smtClean="0"/>
              <a:t>‹#›</a:t>
            </a:fld>
            <a:endParaRPr lang="en-US" dirty="0"/>
          </a:p>
        </p:txBody>
      </p:sp>
    </p:spTree>
    <p:extLst>
      <p:ext uri="{BB962C8B-B14F-4D97-AF65-F5344CB8AC3E}">
        <p14:creationId xmlns:p14="http://schemas.microsoft.com/office/powerpoint/2010/main" val="37611669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6578B-CD85-4BF1-A729-E8E8079B595F}"/>
              </a:ext>
            </a:extLst>
          </p:cNvPr>
          <p:cNvSpPr>
            <a:spLocks noGrp="1"/>
          </p:cNvSpPr>
          <p:nvPr>
            <p:ph type="title"/>
          </p:nvPr>
        </p:nvSpPr>
        <p:spPr>
          <a:xfrm>
            <a:off x="715383" y="1709738"/>
            <a:ext cx="10632067" cy="2852737"/>
          </a:xfrm>
        </p:spPr>
        <p:txBody>
          <a:bodyPr anchor="b"/>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58448C1-C13F-4826-8347-EEB00A6643D6}"/>
              </a:ext>
            </a:extLst>
          </p:cNvPr>
          <p:cNvSpPr>
            <a:spLocks noGrp="1"/>
          </p:cNvSpPr>
          <p:nvPr>
            <p:ph type="body" idx="1"/>
          </p:nvPr>
        </p:nvSpPr>
        <p:spPr>
          <a:xfrm>
            <a:off x="715383" y="4589463"/>
            <a:ext cx="10632067"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806546A-957F-4C4D-9744-1177AD258E10}"/>
              </a:ext>
            </a:extLst>
          </p:cNvPr>
          <p:cNvSpPr>
            <a:spLocks noGrp="1"/>
          </p:cNvSpPr>
          <p:nvPr>
            <p:ph type="dt" sz="half" idx="10"/>
          </p:nvPr>
        </p:nvSpPr>
        <p:spPr/>
        <p:txBody>
          <a:bodyPr/>
          <a:lstStyle/>
          <a:p>
            <a:fld id="{63DB64E7-5594-42A3-ADBF-E95A7ACEAD64}" type="datetime1">
              <a:rPr lang="en-US" smtClean="0"/>
              <a:t>10/11/2025</a:t>
            </a:fld>
            <a:endParaRPr lang="en-US" dirty="0"/>
          </a:p>
        </p:txBody>
      </p:sp>
      <p:sp>
        <p:nvSpPr>
          <p:cNvPr id="5" name="Footer Placeholder 4">
            <a:extLst>
              <a:ext uri="{FF2B5EF4-FFF2-40B4-BE49-F238E27FC236}">
                <a16:creationId xmlns:a16="http://schemas.microsoft.com/office/drawing/2014/main" id="{B1DB149C-CC63-4E3A-A83D-EF637EB5197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EDB94775-7982-41EC-B584-D51224D38F77}"/>
              </a:ext>
            </a:extLst>
          </p:cNvPr>
          <p:cNvSpPr>
            <a:spLocks noGrp="1"/>
          </p:cNvSpPr>
          <p:nvPr>
            <p:ph type="sldNum" sz="quarter" idx="12"/>
          </p:nvPr>
        </p:nvSpPr>
        <p:spPr/>
        <p:txBody>
          <a:bodyPr/>
          <a:lstStyle/>
          <a:p>
            <a:fld id="{87E7843D-FF13-4365-9478-9625B70A2705}" type="slidenum">
              <a:rPr lang="en-US" smtClean="0"/>
              <a:t>‹#›</a:t>
            </a:fld>
            <a:endParaRPr lang="en-US" dirty="0"/>
          </a:p>
        </p:txBody>
      </p:sp>
    </p:spTree>
    <p:extLst>
      <p:ext uri="{BB962C8B-B14F-4D97-AF65-F5344CB8AC3E}">
        <p14:creationId xmlns:p14="http://schemas.microsoft.com/office/powerpoint/2010/main" val="2397767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E4BD8-507D-48E4-A624-F16A741C3609}"/>
              </a:ext>
            </a:extLst>
          </p:cNvPr>
          <p:cNvSpPr>
            <a:spLocks noGrp="1"/>
          </p:cNvSpPr>
          <p:nvPr>
            <p:ph type="title"/>
          </p:nvPr>
        </p:nvSpPr>
        <p:spPr>
          <a:xfrm>
            <a:off x="700635" y="914400"/>
            <a:ext cx="10691265" cy="1307592"/>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10A07E4-3A39-457C-A059-7DFB6039D947}"/>
              </a:ext>
            </a:extLst>
          </p:cNvPr>
          <p:cNvSpPr>
            <a:spLocks noGrp="1"/>
          </p:cNvSpPr>
          <p:nvPr>
            <p:ph sz="half" idx="1"/>
          </p:nvPr>
        </p:nvSpPr>
        <p:spPr>
          <a:xfrm>
            <a:off x="704088" y="2221992"/>
            <a:ext cx="5212080" cy="3739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B141E17-47CE-4A78-B0FA-0E9786DA67C5}"/>
              </a:ext>
            </a:extLst>
          </p:cNvPr>
          <p:cNvSpPr>
            <a:spLocks noGrp="1"/>
          </p:cNvSpPr>
          <p:nvPr>
            <p:ph sz="half" idx="2"/>
          </p:nvPr>
        </p:nvSpPr>
        <p:spPr>
          <a:xfrm>
            <a:off x="6181344" y="2221992"/>
            <a:ext cx="5212080" cy="3739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F02C13-D3ED-4044-9716-F29D79A184C9}"/>
              </a:ext>
            </a:extLst>
          </p:cNvPr>
          <p:cNvSpPr>
            <a:spLocks noGrp="1"/>
          </p:cNvSpPr>
          <p:nvPr>
            <p:ph type="dt" sz="half" idx="10"/>
          </p:nvPr>
        </p:nvSpPr>
        <p:spPr/>
        <p:txBody>
          <a:bodyPr/>
          <a:lstStyle/>
          <a:p>
            <a:fld id="{18462B0B-D248-4FFB-8695-AD7FA4B1284A}" type="datetime1">
              <a:rPr lang="en-US" smtClean="0"/>
              <a:t>10/11/2025</a:t>
            </a:fld>
            <a:endParaRPr lang="en-US" dirty="0"/>
          </a:p>
        </p:txBody>
      </p:sp>
      <p:sp>
        <p:nvSpPr>
          <p:cNvPr id="6" name="Footer Placeholder 5">
            <a:extLst>
              <a:ext uri="{FF2B5EF4-FFF2-40B4-BE49-F238E27FC236}">
                <a16:creationId xmlns:a16="http://schemas.microsoft.com/office/drawing/2014/main" id="{8AF334AD-FB29-4355-B5CF-85E61B4F340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A5AA154-790C-4774-9C21-8C543E733F26}"/>
              </a:ext>
            </a:extLst>
          </p:cNvPr>
          <p:cNvSpPr>
            <a:spLocks noGrp="1"/>
          </p:cNvSpPr>
          <p:nvPr>
            <p:ph type="sldNum" sz="quarter" idx="12"/>
          </p:nvPr>
        </p:nvSpPr>
        <p:spPr/>
        <p:txBody>
          <a:bodyPr/>
          <a:lstStyle/>
          <a:p>
            <a:fld id="{87E7843D-FF13-4365-9478-9625B70A2705}" type="slidenum">
              <a:rPr lang="en-US" smtClean="0"/>
              <a:t>‹#›</a:t>
            </a:fld>
            <a:endParaRPr lang="en-US" dirty="0"/>
          </a:p>
        </p:txBody>
      </p:sp>
    </p:spTree>
    <p:extLst>
      <p:ext uri="{BB962C8B-B14F-4D97-AF65-F5344CB8AC3E}">
        <p14:creationId xmlns:p14="http://schemas.microsoft.com/office/powerpoint/2010/main" val="3155204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07DD35-7673-4F88-86B0-634883B5E345}"/>
              </a:ext>
            </a:extLst>
          </p:cNvPr>
          <p:cNvSpPr>
            <a:spLocks noGrp="1"/>
          </p:cNvSpPr>
          <p:nvPr>
            <p:ph type="title"/>
          </p:nvPr>
        </p:nvSpPr>
        <p:spPr>
          <a:xfrm>
            <a:off x="704087" y="929147"/>
            <a:ext cx="10689336" cy="798451"/>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EC820D7-3E0B-47C6-A583-C4C839C5AF03}"/>
              </a:ext>
            </a:extLst>
          </p:cNvPr>
          <p:cNvSpPr>
            <a:spLocks noGrp="1"/>
          </p:cNvSpPr>
          <p:nvPr>
            <p:ph type="body" idx="1"/>
          </p:nvPr>
        </p:nvSpPr>
        <p:spPr>
          <a:xfrm>
            <a:off x="704088"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A839A7B-97D5-400F-B802-A0FF28FE9F15}"/>
              </a:ext>
            </a:extLst>
          </p:cNvPr>
          <p:cNvSpPr>
            <a:spLocks noGrp="1"/>
          </p:cNvSpPr>
          <p:nvPr>
            <p:ph sz="half" idx="2"/>
          </p:nvPr>
        </p:nvSpPr>
        <p:spPr>
          <a:xfrm>
            <a:off x="704088" y="2442702"/>
            <a:ext cx="5212080" cy="3519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C2E0ECA2-DBF1-4681-9DFA-93AFD1B371DB}"/>
              </a:ext>
            </a:extLst>
          </p:cNvPr>
          <p:cNvSpPr>
            <a:spLocks noGrp="1"/>
          </p:cNvSpPr>
          <p:nvPr>
            <p:ph type="body" sz="quarter" idx="3"/>
          </p:nvPr>
        </p:nvSpPr>
        <p:spPr>
          <a:xfrm>
            <a:off x="6181344"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90EBBBB-517F-4ED7-9E51-CF0F7590B4D4}"/>
              </a:ext>
            </a:extLst>
          </p:cNvPr>
          <p:cNvSpPr>
            <a:spLocks noGrp="1"/>
          </p:cNvSpPr>
          <p:nvPr>
            <p:ph sz="quarter" idx="4"/>
          </p:nvPr>
        </p:nvSpPr>
        <p:spPr>
          <a:xfrm>
            <a:off x="6181344" y="2442702"/>
            <a:ext cx="5212080" cy="3519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511B5C7-1E37-478F-B4B0-C7202FFE41B9}"/>
              </a:ext>
            </a:extLst>
          </p:cNvPr>
          <p:cNvSpPr>
            <a:spLocks noGrp="1"/>
          </p:cNvSpPr>
          <p:nvPr>
            <p:ph type="dt" sz="half" idx="10"/>
          </p:nvPr>
        </p:nvSpPr>
        <p:spPr/>
        <p:txBody>
          <a:bodyPr/>
          <a:lstStyle/>
          <a:p>
            <a:fld id="{D0378EFB-9159-4510-B73F-4F0409ADE937}" type="datetime1">
              <a:rPr lang="en-US" smtClean="0"/>
              <a:t>10/11/2025</a:t>
            </a:fld>
            <a:endParaRPr lang="en-US" dirty="0"/>
          </a:p>
        </p:txBody>
      </p:sp>
      <p:sp>
        <p:nvSpPr>
          <p:cNvPr id="8" name="Footer Placeholder 7">
            <a:extLst>
              <a:ext uri="{FF2B5EF4-FFF2-40B4-BE49-F238E27FC236}">
                <a16:creationId xmlns:a16="http://schemas.microsoft.com/office/drawing/2014/main" id="{9153F7EF-507C-4CB3-86C5-8B34FFFC1D86}"/>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58E3DEA6-E4EB-4C2A-8B4F-55EC965B6219}"/>
              </a:ext>
            </a:extLst>
          </p:cNvPr>
          <p:cNvSpPr>
            <a:spLocks noGrp="1"/>
          </p:cNvSpPr>
          <p:nvPr>
            <p:ph type="sldNum" sz="quarter" idx="12"/>
          </p:nvPr>
        </p:nvSpPr>
        <p:spPr/>
        <p:txBody>
          <a:bodyPr/>
          <a:lstStyle/>
          <a:p>
            <a:fld id="{87E7843D-FF13-4365-9478-9625B70A2705}" type="slidenum">
              <a:rPr lang="en-US" smtClean="0"/>
              <a:t>‹#›</a:t>
            </a:fld>
            <a:endParaRPr lang="en-US" dirty="0"/>
          </a:p>
        </p:txBody>
      </p:sp>
    </p:spTree>
    <p:extLst>
      <p:ext uri="{BB962C8B-B14F-4D97-AF65-F5344CB8AC3E}">
        <p14:creationId xmlns:p14="http://schemas.microsoft.com/office/powerpoint/2010/main" val="5396587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32964-A933-4B98-A141-A4B316DAFA9F}"/>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5D684C9D-23DA-42B0-9DD3-7592F72E8DC9}"/>
              </a:ext>
            </a:extLst>
          </p:cNvPr>
          <p:cNvSpPr>
            <a:spLocks noGrp="1"/>
          </p:cNvSpPr>
          <p:nvPr>
            <p:ph type="dt" sz="half" idx="10"/>
          </p:nvPr>
        </p:nvSpPr>
        <p:spPr/>
        <p:txBody>
          <a:bodyPr/>
          <a:lstStyle/>
          <a:p>
            <a:fld id="{89BC9412-2452-4BED-A324-9D8C115361AD}" type="datetime1">
              <a:rPr lang="en-US" smtClean="0"/>
              <a:t>10/11/2025</a:t>
            </a:fld>
            <a:endParaRPr lang="en-US" dirty="0"/>
          </a:p>
        </p:txBody>
      </p:sp>
      <p:sp>
        <p:nvSpPr>
          <p:cNvPr id="4" name="Footer Placeholder 3">
            <a:extLst>
              <a:ext uri="{FF2B5EF4-FFF2-40B4-BE49-F238E27FC236}">
                <a16:creationId xmlns:a16="http://schemas.microsoft.com/office/drawing/2014/main" id="{68BF8F05-876F-49D8-AE30-5BB2A91ECD59}"/>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153D20DA-9260-4577-BB51-789570A243AF}"/>
              </a:ext>
            </a:extLst>
          </p:cNvPr>
          <p:cNvSpPr>
            <a:spLocks noGrp="1"/>
          </p:cNvSpPr>
          <p:nvPr>
            <p:ph type="sldNum" sz="quarter" idx="12"/>
          </p:nvPr>
        </p:nvSpPr>
        <p:spPr/>
        <p:txBody>
          <a:bodyPr/>
          <a:lstStyle/>
          <a:p>
            <a:fld id="{87E7843D-FF13-4365-9478-9625B70A2705}" type="slidenum">
              <a:rPr lang="en-US" smtClean="0"/>
              <a:t>‹#›</a:t>
            </a:fld>
            <a:endParaRPr lang="en-US" dirty="0"/>
          </a:p>
        </p:txBody>
      </p:sp>
    </p:spTree>
    <p:extLst>
      <p:ext uri="{BB962C8B-B14F-4D97-AF65-F5344CB8AC3E}">
        <p14:creationId xmlns:p14="http://schemas.microsoft.com/office/powerpoint/2010/main" val="38704942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D2C1F24-E0A1-45A7-8EF5-92CD9799341C}"/>
              </a:ext>
            </a:extLst>
          </p:cNvPr>
          <p:cNvSpPr>
            <a:spLocks noGrp="1"/>
          </p:cNvSpPr>
          <p:nvPr>
            <p:ph type="dt" sz="half" idx="10"/>
          </p:nvPr>
        </p:nvSpPr>
        <p:spPr/>
        <p:txBody>
          <a:bodyPr/>
          <a:lstStyle/>
          <a:p>
            <a:fld id="{F5318F62-D251-40E8-A23C-F4CFE9FEAB41}" type="datetime1">
              <a:rPr lang="en-US" smtClean="0"/>
              <a:t>10/11/2025</a:t>
            </a:fld>
            <a:endParaRPr lang="en-US" dirty="0"/>
          </a:p>
        </p:txBody>
      </p:sp>
      <p:sp>
        <p:nvSpPr>
          <p:cNvPr id="3" name="Footer Placeholder 2">
            <a:extLst>
              <a:ext uri="{FF2B5EF4-FFF2-40B4-BE49-F238E27FC236}">
                <a16:creationId xmlns:a16="http://schemas.microsoft.com/office/drawing/2014/main" id="{3E021C19-210E-46B0-9036-5D8AECC9260C}"/>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1A880FEF-487E-44DF-8615-DF2210419602}"/>
              </a:ext>
            </a:extLst>
          </p:cNvPr>
          <p:cNvSpPr>
            <a:spLocks noGrp="1"/>
          </p:cNvSpPr>
          <p:nvPr>
            <p:ph type="sldNum" sz="quarter" idx="12"/>
          </p:nvPr>
        </p:nvSpPr>
        <p:spPr/>
        <p:txBody>
          <a:bodyPr/>
          <a:lstStyle/>
          <a:p>
            <a:fld id="{87E7843D-FF13-4365-9478-9625B70A2705}" type="slidenum">
              <a:rPr lang="en-US" smtClean="0"/>
              <a:t>‹#›</a:t>
            </a:fld>
            <a:endParaRPr lang="en-US" dirty="0"/>
          </a:p>
        </p:txBody>
      </p:sp>
    </p:spTree>
    <p:extLst>
      <p:ext uri="{BB962C8B-B14F-4D97-AF65-F5344CB8AC3E}">
        <p14:creationId xmlns:p14="http://schemas.microsoft.com/office/powerpoint/2010/main" val="40876146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A568EE-74C8-43A6-90BC-2DDD965CF64A}"/>
              </a:ext>
            </a:extLst>
          </p:cNvPr>
          <p:cNvSpPr>
            <a:spLocks noGrp="1"/>
          </p:cNvSpPr>
          <p:nvPr>
            <p:ph type="title"/>
          </p:nvPr>
        </p:nvSpPr>
        <p:spPr>
          <a:xfrm>
            <a:off x="704088" y="1069848"/>
            <a:ext cx="4093599" cy="1316736"/>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971C35AC-CAE3-48CF-A3E4-A075C9FDD71B}"/>
              </a:ext>
            </a:extLst>
          </p:cNvPr>
          <p:cNvSpPr>
            <a:spLocks noGrp="1"/>
          </p:cNvSpPr>
          <p:nvPr>
            <p:ph idx="1"/>
          </p:nvPr>
        </p:nvSpPr>
        <p:spPr>
          <a:xfrm>
            <a:off x="5183188" y="1069848"/>
            <a:ext cx="6172200" cy="479120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2D9D03EA-5FAD-4609-A2B8-624E426847E3}"/>
              </a:ext>
            </a:extLst>
          </p:cNvPr>
          <p:cNvSpPr>
            <a:spLocks noGrp="1"/>
          </p:cNvSpPr>
          <p:nvPr>
            <p:ph type="body" sz="half" idx="2"/>
          </p:nvPr>
        </p:nvSpPr>
        <p:spPr>
          <a:xfrm>
            <a:off x="704088" y="2551176"/>
            <a:ext cx="4093599" cy="3319272"/>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B58D2EA-2191-4216-B64D-067BDFE12375}"/>
              </a:ext>
            </a:extLst>
          </p:cNvPr>
          <p:cNvSpPr>
            <a:spLocks noGrp="1"/>
          </p:cNvSpPr>
          <p:nvPr>
            <p:ph type="dt" sz="half" idx="10"/>
          </p:nvPr>
        </p:nvSpPr>
        <p:spPr/>
        <p:txBody>
          <a:bodyPr/>
          <a:lstStyle/>
          <a:p>
            <a:fld id="{44F76144-149E-4874-93A5-554A0357CF82}" type="datetime1">
              <a:rPr lang="en-US" smtClean="0"/>
              <a:t>10/11/2025</a:t>
            </a:fld>
            <a:endParaRPr lang="en-US" dirty="0"/>
          </a:p>
        </p:txBody>
      </p:sp>
      <p:sp>
        <p:nvSpPr>
          <p:cNvPr id="6" name="Footer Placeholder 5">
            <a:extLst>
              <a:ext uri="{FF2B5EF4-FFF2-40B4-BE49-F238E27FC236}">
                <a16:creationId xmlns:a16="http://schemas.microsoft.com/office/drawing/2014/main" id="{78042128-DAB4-481C-BEE6-3523E8E88BAD}"/>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E50E382-C500-4A4C-A7C6-43860383AB91}"/>
              </a:ext>
            </a:extLst>
          </p:cNvPr>
          <p:cNvSpPr>
            <a:spLocks noGrp="1"/>
          </p:cNvSpPr>
          <p:nvPr>
            <p:ph type="sldNum" sz="quarter" idx="12"/>
          </p:nvPr>
        </p:nvSpPr>
        <p:spPr/>
        <p:txBody>
          <a:bodyPr/>
          <a:lstStyle/>
          <a:p>
            <a:fld id="{87E7843D-FF13-4365-9478-9625B70A2705}" type="slidenum">
              <a:rPr lang="en-US" smtClean="0"/>
              <a:t>‹#›</a:t>
            </a:fld>
            <a:endParaRPr lang="en-US" dirty="0"/>
          </a:p>
        </p:txBody>
      </p:sp>
    </p:spTree>
    <p:extLst>
      <p:ext uri="{BB962C8B-B14F-4D97-AF65-F5344CB8AC3E}">
        <p14:creationId xmlns:p14="http://schemas.microsoft.com/office/powerpoint/2010/main" val="2422173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FE98B-EACF-4251-A8AF-0D9EDD17C664}"/>
              </a:ext>
            </a:extLst>
          </p:cNvPr>
          <p:cNvSpPr>
            <a:spLocks noGrp="1"/>
          </p:cNvSpPr>
          <p:nvPr>
            <p:ph type="title"/>
          </p:nvPr>
        </p:nvSpPr>
        <p:spPr>
          <a:xfrm>
            <a:off x="704088" y="1066800"/>
            <a:ext cx="4103431" cy="1317523"/>
          </a:xfrm>
        </p:spPr>
        <p:txBody>
          <a:bodyPr anchor="b"/>
          <a:lstStyle>
            <a:lvl1pP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3905F473-761A-4002-AF70-9FF878D0139E}"/>
              </a:ext>
            </a:extLst>
          </p:cNvPr>
          <p:cNvSpPr>
            <a:spLocks noGrp="1"/>
          </p:cNvSpPr>
          <p:nvPr>
            <p:ph type="pic" idx="1"/>
          </p:nvPr>
        </p:nvSpPr>
        <p:spPr>
          <a:xfrm>
            <a:off x="5183188" y="1066800"/>
            <a:ext cx="6172200" cy="47942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a:extLst>
              <a:ext uri="{FF2B5EF4-FFF2-40B4-BE49-F238E27FC236}">
                <a16:creationId xmlns:a16="http://schemas.microsoft.com/office/drawing/2014/main" id="{FA0C2E6A-F834-4540-BB00-E13CB45DC362}"/>
              </a:ext>
            </a:extLst>
          </p:cNvPr>
          <p:cNvSpPr>
            <a:spLocks noGrp="1"/>
          </p:cNvSpPr>
          <p:nvPr>
            <p:ph type="body" sz="half" idx="2"/>
          </p:nvPr>
        </p:nvSpPr>
        <p:spPr>
          <a:xfrm>
            <a:off x="704088" y="2552700"/>
            <a:ext cx="4103431" cy="33162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0C38EAB-AD63-415C-B263-BA1D8FBE3CB0}"/>
              </a:ext>
            </a:extLst>
          </p:cNvPr>
          <p:cNvSpPr>
            <a:spLocks noGrp="1"/>
          </p:cNvSpPr>
          <p:nvPr>
            <p:ph type="dt" sz="half" idx="10"/>
          </p:nvPr>
        </p:nvSpPr>
        <p:spPr/>
        <p:txBody>
          <a:bodyPr/>
          <a:lstStyle/>
          <a:p>
            <a:fld id="{50BA65D8-0540-4835-AE5C-25D29DBA01BE}" type="datetime1">
              <a:rPr lang="en-US" smtClean="0"/>
              <a:t>10/11/2025</a:t>
            </a:fld>
            <a:endParaRPr lang="en-US" dirty="0"/>
          </a:p>
        </p:txBody>
      </p:sp>
      <p:sp>
        <p:nvSpPr>
          <p:cNvPr id="6" name="Footer Placeholder 5">
            <a:extLst>
              <a:ext uri="{FF2B5EF4-FFF2-40B4-BE49-F238E27FC236}">
                <a16:creationId xmlns:a16="http://schemas.microsoft.com/office/drawing/2014/main" id="{422E5541-B6DE-45E8-BCFE-0DFC4F57407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DBB78D45-289B-46AF-8CB9-E6150BEA17ED}"/>
              </a:ext>
            </a:extLst>
          </p:cNvPr>
          <p:cNvSpPr>
            <a:spLocks noGrp="1"/>
          </p:cNvSpPr>
          <p:nvPr>
            <p:ph type="sldNum" sz="quarter" idx="12"/>
          </p:nvPr>
        </p:nvSpPr>
        <p:spPr/>
        <p:txBody>
          <a:bodyPr/>
          <a:lstStyle/>
          <a:p>
            <a:fld id="{87E7843D-FF13-4365-9478-9625B70A2705}" type="slidenum">
              <a:rPr lang="en-US" smtClean="0"/>
              <a:t>‹#›</a:t>
            </a:fld>
            <a:endParaRPr lang="en-US" dirty="0"/>
          </a:p>
        </p:txBody>
      </p:sp>
    </p:spTree>
    <p:extLst>
      <p:ext uri="{BB962C8B-B14F-4D97-AF65-F5344CB8AC3E}">
        <p14:creationId xmlns:p14="http://schemas.microsoft.com/office/powerpoint/2010/main" val="301015488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359C1-C098-4BF4-A55D-782F4E606B8A}"/>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3D343C7E-1E8B-4D38-9B81-1AA2A8978ED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C8A70B00-53AE-4D3F-91BE-A8D789ED9864}"/>
              </a:ext>
            </a:extLst>
          </p:cNvPr>
          <p:cNvSpPr>
            <a:spLocks noGrp="1"/>
          </p:cNvSpPr>
          <p:nvPr>
            <p:ph type="dt" sz="half" idx="10"/>
          </p:nvPr>
        </p:nvSpPr>
        <p:spPr/>
        <p:txBody>
          <a:bodyPr/>
          <a:lstStyle/>
          <a:p>
            <a:fld id="{EC3C8B9C-477D-492A-96AD-1FC2CC997A73}" type="datetime1">
              <a:rPr lang="en-US" smtClean="0"/>
              <a:t>10/11/2025</a:t>
            </a:fld>
            <a:endParaRPr lang="en-US" dirty="0"/>
          </a:p>
        </p:txBody>
      </p:sp>
      <p:sp>
        <p:nvSpPr>
          <p:cNvPr id="5" name="Footer Placeholder 4">
            <a:extLst>
              <a:ext uri="{FF2B5EF4-FFF2-40B4-BE49-F238E27FC236}">
                <a16:creationId xmlns:a16="http://schemas.microsoft.com/office/drawing/2014/main" id="{06647FC7-8124-4F70-A849-B6BCC5189CC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47CEBE4-50DC-47DB-B699-CCC024336C9F}"/>
              </a:ext>
            </a:extLst>
          </p:cNvPr>
          <p:cNvSpPr>
            <a:spLocks noGrp="1"/>
          </p:cNvSpPr>
          <p:nvPr>
            <p:ph type="sldNum" sz="quarter" idx="12"/>
          </p:nvPr>
        </p:nvSpPr>
        <p:spPr/>
        <p:txBody>
          <a:bodyPr/>
          <a:lstStyle/>
          <a:p>
            <a:fld id="{87E7843D-FF13-4365-9478-9625B70A2705}" type="slidenum">
              <a:rPr lang="en-US" smtClean="0"/>
              <a:t>‹#›</a:t>
            </a:fld>
            <a:endParaRPr lang="en-US" dirty="0"/>
          </a:p>
        </p:txBody>
      </p:sp>
    </p:spTree>
    <p:extLst>
      <p:ext uri="{BB962C8B-B14F-4D97-AF65-F5344CB8AC3E}">
        <p14:creationId xmlns:p14="http://schemas.microsoft.com/office/powerpoint/2010/main" val="9577860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B418279-D3B8-4C6A-AB74-9DE377771270}"/>
              </a:ext>
            </a:extLst>
          </p:cNvPr>
          <p:cNvSpPr>
            <a:spLocks noGrp="1"/>
          </p:cNvSpPr>
          <p:nvPr>
            <p:ph type="title" orient="vert"/>
          </p:nvPr>
        </p:nvSpPr>
        <p:spPr>
          <a:xfrm>
            <a:off x="9242322" y="997974"/>
            <a:ext cx="2349043" cy="498495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E28F733C-9309-4197-BACA-207CDC8935C9}"/>
              </a:ext>
            </a:extLst>
          </p:cNvPr>
          <p:cNvSpPr>
            <a:spLocks noGrp="1"/>
          </p:cNvSpPr>
          <p:nvPr>
            <p:ph type="body" orient="vert" idx="1"/>
          </p:nvPr>
        </p:nvSpPr>
        <p:spPr>
          <a:xfrm>
            <a:off x="768927" y="997973"/>
            <a:ext cx="8473395" cy="498495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56ACD4D0-5BE6-412D-B08B-5DFFD593513E}"/>
              </a:ext>
            </a:extLst>
          </p:cNvPr>
          <p:cNvSpPr>
            <a:spLocks noGrp="1"/>
          </p:cNvSpPr>
          <p:nvPr>
            <p:ph type="dt" sz="half" idx="10"/>
          </p:nvPr>
        </p:nvSpPr>
        <p:spPr/>
        <p:txBody>
          <a:bodyPr/>
          <a:lstStyle/>
          <a:p>
            <a:fld id="{42D3AED5-E26D-4E29-B1B3-7847B6779594}" type="datetime1">
              <a:rPr lang="en-US" smtClean="0"/>
              <a:t>10/11/2025</a:t>
            </a:fld>
            <a:endParaRPr lang="en-US" dirty="0"/>
          </a:p>
        </p:txBody>
      </p:sp>
      <p:sp>
        <p:nvSpPr>
          <p:cNvPr id="5" name="Footer Placeholder 4">
            <a:extLst>
              <a:ext uri="{FF2B5EF4-FFF2-40B4-BE49-F238E27FC236}">
                <a16:creationId xmlns:a16="http://schemas.microsoft.com/office/drawing/2014/main" id="{55021651-B786-4A39-A10F-F5231D0A2C5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4504D2D-9379-40DE-9F45-3004BE54F16B}"/>
              </a:ext>
            </a:extLst>
          </p:cNvPr>
          <p:cNvSpPr>
            <a:spLocks noGrp="1"/>
          </p:cNvSpPr>
          <p:nvPr>
            <p:ph type="sldNum" sz="quarter" idx="12"/>
          </p:nvPr>
        </p:nvSpPr>
        <p:spPr/>
        <p:txBody>
          <a:bodyPr/>
          <a:lstStyle/>
          <a:p>
            <a:fld id="{87E7843D-FF13-4365-9478-9625B70A2705}" type="slidenum">
              <a:rPr lang="en-US" smtClean="0"/>
              <a:t>‹#›</a:t>
            </a:fld>
            <a:endParaRPr lang="en-US" dirty="0"/>
          </a:p>
        </p:txBody>
      </p:sp>
    </p:spTree>
    <p:extLst>
      <p:ext uri="{BB962C8B-B14F-4D97-AF65-F5344CB8AC3E}">
        <p14:creationId xmlns:p14="http://schemas.microsoft.com/office/powerpoint/2010/main" val="342405883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A362AC-B59F-4AC7-B279-57DDD5336BCA}"/>
              </a:ext>
            </a:extLst>
          </p:cNvPr>
          <p:cNvSpPr>
            <a:spLocks noGrp="1"/>
          </p:cNvSpPr>
          <p:nvPr>
            <p:ph type="title"/>
          </p:nvPr>
        </p:nvSpPr>
        <p:spPr>
          <a:xfrm>
            <a:off x="700635" y="914400"/>
            <a:ext cx="10691265" cy="1307592"/>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0E6042DB-75BD-4EC1-B6D9-8A72EF940CAA}"/>
              </a:ext>
            </a:extLst>
          </p:cNvPr>
          <p:cNvSpPr>
            <a:spLocks noGrp="1"/>
          </p:cNvSpPr>
          <p:nvPr>
            <p:ph type="body" idx="1"/>
          </p:nvPr>
        </p:nvSpPr>
        <p:spPr>
          <a:xfrm>
            <a:off x="700635" y="2221992"/>
            <a:ext cx="10691265" cy="373989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21DD1378-7C96-4079-B44C-3D86B4657596}"/>
              </a:ext>
            </a:extLst>
          </p:cNvPr>
          <p:cNvSpPr>
            <a:spLocks noGrp="1"/>
          </p:cNvSpPr>
          <p:nvPr>
            <p:ph type="dt" sz="half" idx="2"/>
          </p:nvPr>
        </p:nvSpPr>
        <p:spPr>
          <a:xfrm>
            <a:off x="8369448" y="6356350"/>
            <a:ext cx="2549564" cy="365125"/>
          </a:xfrm>
          <a:prstGeom prst="rect">
            <a:avLst/>
          </a:prstGeom>
        </p:spPr>
        <p:txBody>
          <a:bodyPr vert="horz" lIns="91440" tIns="45720" rIns="91440" bIns="45720" rtlCol="0" anchor="ctr"/>
          <a:lstStyle>
            <a:lvl1pPr algn="r">
              <a:defRPr sz="1050">
                <a:solidFill>
                  <a:schemeClr val="tx1"/>
                </a:solidFill>
                <a:latin typeface="+mj-lt"/>
              </a:defRPr>
            </a:lvl1pPr>
          </a:lstStyle>
          <a:p>
            <a:fld id="{E31BA835-12AC-4E8F-955A-EA3F4DE2791F}" type="datetime1">
              <a:rPr lang="en-US" smtClean="0"/>
              <a:t>10/11/2025</a:t>
            </a:fld>
            <a:endParaRPr lang="en-US" dirty="0"/>
          </a:p>
        </p:txBody>
      </p:sp>
      <p:sp>
        <p:nvSpPr>
          <p:cNvPr id="5" name="Footer Placeholder 4">
            <a:extLst>
              <a:ext uri="{FF2B5EF4-FFF2-40B4-BE49-F238E27FC236}">
                <a16:creationId xmlns:a16="http://schemas.microsoft.com/office/drawing/2014/main" id="{D19B6B78-577F-43F5-BAEE-BF72484C9850}"/>
              </a:ext>
            </a:extLst>
          </p:cNvPr>
          <p:cNvSpPr>
            <a:spLocks noGrp="1"/>
          </p:cNvSpPr>
          <p:nvPr>
            <p:ph type="ftr" sz="quarter" idx="3"/>
          </p:nvPr>
        </p:nvSpPr>
        <p:spPr>
          <a:xfrm>
            <a:off x="704088" y="6356350"/>
            <a:ext cx="4539727" cy="365125"/>
          </a:xfrm>
          <a:prstGeom prst="rect">
            <a:avLst/>
          </a:prstGeom>
        </p:spPr>
        <p:txBody>
          <a:bodyPr vert="horz" lIns="91440" tIns="45720" rIns="91440" bIns="45720" rtlCol="0" anchor="ctr"/>
          <a:lstStyle>
            <a:lvl1pPr algn="l">
              <a:defRPr sz="1050">
                <a:solidFill>
                  <a:schemeClr val="tx1"/>
                </a:solidFill>
                <a:latin typeface="+mj-lt"/>
              </a:defRPr>
            </a:lvl1pPr>
          </a:lstStyle>
          <a:p>
            <a:endParaRPr lang="en-US" dirty="0"/>
          </a:p>
        </p:txBody>
      </p:sp>
      <p:sp>
        <p:nvSpPr>
          <p:cNvPr id="6" name="Slide Number Placeholder 5">
            <a:extLst>
              <a:ext uri="{FF2B5EF4-FFF2-40B4-BE49-F238E27FC236}">
                <a16:creationId xmlns:a16="http://schemas.microsoft.com/office/drawing/2014/main" id="{A8CC75B8-AF8F-4D8A-9B3D-D1951A64BADB}"/>
              </a:ext>
            </a:extLst>
          </p:cNvPr>
          <p:cNvSpPr>
            <a:spLocks noGrp="1"/>
          </p:cNvSpPr>
          <p:nvPr>
            <p:ph type="sldNum" sz="quarter" idx="4"/>
          </p:nvPr>
        </p:nvSpPr>
        <p:spPr>
          <a:xfrm>
            <a:off x="10919012" y="6356350"/>
            <a:ext cx="672354" cy="365125"/>
          </a:xfrm>
          <a:prstGeom prst="rect">
            <a:avLst/>
          </a:prstGeom>
        </p:spPr>
        <p:txBody>
          <a:bodyPr vert="horz" lIns="91440" tIns="45720" rIns="91440" bIns="45720" rtlCol="0" anchor="ctr"/>
          <a:lstStyle>
            <a:lvl1pPr algn="r">
              <a:defRPr sz="1800">
                <a:solidFill>
                  <a:schemeClr val="tx1"/>
                </a:solidFill>
              </a:defRPr>
            </a:lvl1pPr>
          </a:lstStyle>
          <a:p>
            <a:fld id="{87E7843D-FF13-4365-9478-9625B70A2705}" type="slidenum">
              <a:rPr lang="en-US" smtClean="0"/>
              <a:t>‹#›</a:t>
            </a:fld>
            <a:endParaRPr lang="en-US" dirty="0"/>
          </a:p>
        </p:txBody>
      </p:sp>
      <p:cxnSp>
        <p:nvCxnSpPr>
          <p:cNvPr id="7" name="Straight Connector 6">
            <a:extLst>
              <a:ext uri="{FF2B5EF4-FFF2-40B4-BE49-F238E27FC236}">
                <a16:creationId xmlns:a16="http://schemas.microsoft.com/office/drawing/2014/main" id="{F64F9B95-9045-48D2-B9F3-2927E98F54AA}"/>
              </a:ext>
            </a:extLst>
          </p:cNvPr>
          <p:cNvCxnSpPr>
            <a:cxnSpLocks/>
          </p:cNvCxnSpPr>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085AA86F-6A4D-4BCB-A045-D992CDC2959B}"/>
              </a:ext>
            </a:extLst>
          </p:cNvPr>
          <p:cNvCxnSpPr>
            <a:cxnSpLocks/>
          </p:cNvCxnSpPr>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69864435"/>
      </p:ext>
    </p:extLst>
  </p:cSld>
  <p:clrMap bg1="lt1" tx1="dk1" bg2="lt2" tx2="dk2" accent1="accent1" accent2="accent2" accent3="accent3" accent4="accent4" accent5="accent5" accent6="accent6" hlink="hlink" folHlink="folHlink"/>
  <p:sldLayoutIdLst>
    <p:sldLayoutId id="2147483770" r:id="rId1"/>
    <p:sldLayoutId id="2147483771" r:id="rId2"/>
    <p:sldLayoutId id="2147483772" r:id="rId3"/>
    <p:sldLayoutId id="2147483773" r:id="rId4"/>
    <p:sldLayoutId id="2147483774" r:id="rId5"/>
    <p:sldLayoutId id="2147483768" r:id="rId6"/>
    <p:sldLayoutId id="2147483764" r:id="rId7"/>
    <p:sldLayoutId id="2147483765" r:id="rId8"/>
    <p:sldLayoutId id="2147483766" r:id="rId9"/>
    <p:sldLayoutId id="2147483767" r:id="rId10"/>
    <p:sldLayoutId id="2147483769" r:id="rId11"/>
  </p:sldLayoutIdLst>
  <p:hf sldNum="0" hdr="0" ftr="0" dt="0"/>
  <p:txStyles>
    <p:titleStyle>
      <a:lvl1pPr algn="l" defTabSz="914400" rtl="0" eaLnBrk="1" latinLnBrk="0" hangingPunct="1">
        <a:lnSpc>
          <a:spcPct val="100000"/>
        </a:lnSpc>
        <a:spcBef>
          <a:spcPct val="0"/>
        </a:spcBef>
        <a:buNone/>
        <a:defRPr sz="4000" kern="1200" cap="all" spc="30" baseline="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usq.pressbooks.pub/wellbeing/chapter/theoretical-conceptualisations-of-wellbeing/" TargetMode="External"/><Relationship Id="rId2" Type="http://schemas.openxmlformats.org/officeDocument/2006/relationships/image" Target="../media/image1.jpg"/><Relationship Id="rId1" Type="http://schemas.openxmlformats.org/officeDocument/2006/relationships/slideLayout" Target="../slideLayouts/slideLayout1.xml"/><Relationship Id="rId4" Type="http://schemas.openxmlformats.org/officeDocument/2006/relationships/hyperlink" Target="https://creativecommons.org/licenses/by-nc-sa/3.0/" TargetMode="Externa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3" Type="http://schemas.openxmlformats.org/officeDocument/2006/relationships/hyperlink" Target="https://courses.lumenlearning.com/wm-abnormalpsych/chapter/major-depressive-disorder/" TargetMode="External"/><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hyperlink" Target="https://creativecommons.org/licenses/by/3.0/" TargetMode="External"/></Relationships>
</file>

<file path=ppt/slides/_rels/slide5.xml.rels><?xml version="1.0" encoding="UTF-8" standalone="yes"?>
<Relationships xmlns="http://schemas.openxmlformats.org/package/2006/relationships"><Relationship Id="rId3" Type="http://schemas.openxmlformats.org/officeDocument/2006/relationships/hyperlink" Target="https://open.online.uga.edu/healthylifestyle/chapter/introduction/" TargetMode="External"/><Relationship Id="rId2" Type="http://schemas.openxmlformats.org/officeDocument/2006/relationships/image" Target="../media/image5.png"/><Relationship Id="rId1" Type="http://schemas.openxmlformats.org/officeDocument/2006/relationships/slideLayout" Target="../slideLayouts/slideLayout2.xml"/><Relationship Id="rId4" Type="http://schemas.openxmlformats.org/officeDocument/2006/relationships/hyperlink" Target="https://creativecommons.org/licenses/by/3.0/" TargetMode="External"/></Relationships>
</file>

<file path=ppt/slides/_rels/slide6.xml.rels><?xml version="1.0" encoding="UTF-8" standalone="yes"?>
<Relationships xmlns="http://schemas.openxmlformats.org/package/2006/relationships"><Relationship Id="rId3" Type="http://schemas.openxmlformats.org/officeDocument/2006/relationships/hyperlink" Target="https://www.istockphoto.com/vector/three-pillars-of-sustainable-development-framework-diagram-chart-infographic-banner-gm1781764034-546906534" TargetMode="External"/><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3" Type="http://schemas.openxmlformats.org/officeDocument/2006/relationships/hyperlink" Target="https://studentswithlearningdifficulties.blogspot.com/2015/" TargetMode="External"/><Relationship Id="rId2" Type="http://schemas.openxmlformats.org/officeDocument/2006/relationships/image" Target="../media/image11.png"/><Relationship Id="rId1" Type="http://schemas.openxmlformats.org/officeDocument/2006/relationships/slideLayout" Target="../slideLayouts/slideLayout6.xml"/><Relationship Id="rId4" Type="http://schemas.openxmlformats.org/officeDocument/2006/relationships/hyperlink" Target="https://creativecommons.org/licenses/by/3.0/" TargetMode="External"/></Relationships>
</file>

<file path=ppt/slides/_rels/slide12.xml.rels><?xml version="1.0" encoding="UTF-8" standalone="yes"?>
<Relationships xmlns="http://schemas.openxmlformats.org/package/2006/relationships"><Relationship Id="rId3" Type="http://schemas.openxmlformats.org/officeDocument/2006/relationships/hyperlink" Target="https://psu.pb.unizin.org/kines082/chapter/the-health-belief-model/" TargetMode="External"/><Relationship Id="rId2" Type="http://schemas.openxmlformats.org/officeDocument/2006/relationships/image" Target="../media/image12.jpg"/><Relationship Id="rId1" Type="http://schemas.openxmlformats.org/officeDocument/2006/relationships/slideLayout" Target="../slideLayouts/slideLayout6.xml"/><Relationship Id="rId4" Type="http://schemas.openxmlformats.org/officeDocument/2006/relationships/hyperlink" Target="https://creativecommons.org/licenses/by-sa/3.0/" TargetMode="External"/></Relationships>
</file>

<file path=ppt/slides/_rels/slide13.xml.rels><?xml version="1.0" encoding="UTF-8" standalone="yes"?>
<Relationships xmlns="http://schemas.openxmlformats.org/package/2006/relationships"><Relationship Id="rId3" Type="http://schemas.openxmlformats.org/officeDocument/2006/relationships/hyperlink" Target="https://priorprobability.com/2021/04/10/measuring-ideological-diversity-in-higher-ed/" TargetMode="External"/><Relationship Id="rId2" Type="http://schemas.openxmlformats.org/officeDocument/2006/relationships/image" Target="../media/image13.png"/><Relationship Id="rId1" Type="http://schemas.openxmlformats.org/officeDocument/2006/relationships/slideLayout" Target="../slideLayouts/slideLayout6.xml"/><Relationship Id="rId4" Type="http://schemas.openxmlformats.org/officeDocument/2006/relationships/hyperlink" Target="https://creativecommons.org/licenses/by-nc/3.0/" TargetMode="External"/></Relationships>
</file>

<file path=ppt/slides/_rels/slide14.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lagranbibliotecadedavid.blogspot.com/2019/07/resena-papel-y-tinta-maria-reig.html" TargetMode="External"/><Relationship Id="rId2" Type="http://schemas.openxmlformats.org/officeDocument/2006/relationships/image" Target="../media/image15.jpg"/><Relationship Id="rId1" Type="http://schemas.openxmlformats.org/officeDocument/2006/relationships/slideLayout" Target="../slideLayouts/slideLayout6.xml"/><Relationship Id="rId4" Type="http://schemas.openxmlformats.org/officeDocument/2006/relationships/hyperlink" Target="https://creativecommons.org/licenses/by-nc/3.0/" TargetMode="External"/></Relationships>
</file>

<file path=ppt/slides/_rels/slide16.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2.xml"/><Relationship Id="rId1" Type="http://schemas.openxmlformats.org/officeDocument/2006/relationships/slideLayout" Target="../slideLayouts/slideLayout6.xml"/><Relationship Id="rId4" Type="http://schemas.openxmlformats.org/officeDocument/2006/relationships/hyperlink" Target="https://pxhere.com/en/photo/659798" TargetMode="External"/></Relationships>
</file>

<file path=ppt/slides/_rels/slide17.xml.rels><?xml version="1.0" encoding="UTF-8" standalone="yes"?>
<Relationships xmlns="http://schemas.openxmlformats.org/package/2006/relationships"><Relationship Id="rId3" Type="http://schemas.openxmlformats.org/officeDocument/2006/relationships/hyperlink" Target="https://freepngimg.com/png/6135-open-book-png-image" TargetMode="External"/><Relationship Id="rId2" Type="http://schemas.openxmlformats.org/officeDocument/2006/relationships/image" Target="../media/image17.png"/><Relationship Id="rId1" Type="http://schemas.openxmlformats.org/officeDocument/2006/relationships/slideLayout" Target="../slideLayouts/slideLayout7.xml"/><Relationship Id="rId4" Type="http://schemas.openxmlformats.org/officeDocument/2006/relationships/hyperlink" Target="https://creativecommons.org/licenses/by-nc/3.0/" TargetMode="Externa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hyperlink" Target="https://www.england.nhs.uk/supporting-our-nhs-people/health-and-wellbeing-programmes/nhs-health-and-wellbeing-framework/elements-of-health-and-wellbeing/"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9" name="Rectangle 48">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ED886BE-7065-C94C-2396-148A7097872E}"/>
              </a:ext>
            </a:extLst>
          </p:cNvPr>
          <p:cNvSpPr>
            <a:spLocks noGrp="1"/>
          </p:cNvSpPr>
          <p:nvPr>
            <p:ph type="ctrTitle"/>
          </p:nvPr>
        </p:nvSpPr>
        <p:spPr>
          <a:xfrm>
            <a:off x="685800" y="899024"/>
            <a:ext cx="3076032" cy="3914947"/>
          </a:xfrm>
        </p:spPr>
        <p:txBody>
          <a:bodyPr>
            <a:normAutofit/>
          </a:bodyPr>
          <a:lstStyle/>
          <a:p>
            <a:pPr>
              <a:lnSpc>
                <a:spcPct val="90000"/>
              </a:lnSpc>
            </a:pPr>
            <a:r>
              <a:rPr lang="en-GB" sz="3400" dirty="0"/>
              <a:t>Health and wellbeing sustainable Development Presentation </a:t>
            </a:r>
          </a:p>
        </p:txBody>
      </p:sp>
      <p:sp>
        <p:nvSpPr>
          <p:cNvPr id="3" name="Subtitle 2">
            <a:extLst>
              <a:ext uri="{FF2B5EF4-FFF2-40B4-BE49-F238E27FC236}">
                <a16:creationId xmlns:a16="http://schemas.microsoft.com/office/drawing/2014/main" id="{F0592E1C-4593-C348-A9D3-B6290509E306}"/>
              </a:ext>
            </a:extLst>
          </p:cNvPr>
          <p:cNvSpPr>
            <a:spLocks noGrp="1"/>
          </p:cNvSpPr>
          <p:nvPr>
            <p:ph type="subTitle" idx="1"/>
          </p:nvPr>
        </p:nvSpPr>
        <p:spPr>
          <a:xfrm>
            <a:off x="430306" y="3711388"/>
            <a:ext cx="3829722" cy="2581836"/>
          </a:xfrm>
        </p:spPr>
        <p:txBody>
          <a:bodyPr>
            <a:normAutofit/>
          </a:bodyPr>
          <a:lstStyle/>
          <a:p>
            <a:pPr>
              <a:lnSpc>
                <a:spcPct val="100000"/>
              </a:lnSpc>
            </a:pPr>
            <a:r>
              <a:rPr lang="en-GB" sz="1800" dirty="0">
                <a:latin typeface="Arial" panose="020B0604020202020204" pitchFamily="34" charset="0"/>
                <a:cs typeface="Arial" panose="020B0604020202020204" pitchFamily="34" charset="0"/>
              </a:rPr>
              <a:t>Student name, Samina Choglay</a:t>
            </a:r>
          </a:p>
          <a:p>
            <a:pPr>
              <a:lnSpc>
                <a:spcPct val="100000"/>
              </a:lnSpc>
            </a:pPr>
            <a:r>
              <a:rPr lang="en-GB" sz="1800" dirty="0">
                <a:latin typeface="Arial" panose="020B0604020202020204" pitchFamily="34" charset="0"/>
                <a:cs typeface="Arial" panose="020B0604020202020204" pitchFamily="34" charset="0"/>
              </a:rPr>
              <a:t>Student ID;2220785</a:t>
            </a:r>
          </a:p>
          <a:p>
            <a:pPr>
              <a:lnSpc>
                <a:spcPct val="100000"/>
              </a:lnSpc>
            </a:pPr>
            <a:r>
              <a:rPr lang="en-GB" sz="1800" dirty="0">
                <a:latin typeface="Arial" panose="020B0604020202020204" pitchFamily="34" charset="0"/>
                <a:cs typeface="Arial" panose="020B0604020202020204" pitchFamily="34" charset="0"/>
              </a:rPr>
              <a:t>Module Title; BMHP6030 </a:t>
            </a:r>
          </a:p>
        </p:txBody>
      </p:sp>
      <p:cxnSp>
        <p:nvCxnSpPr>
          <p:cNvPr id="51" name="Straight Connector 50">
            <a:extLst>
              <a:ext uri="{FF2B5EF4-FFF2-40B4-BE49-F238E27FC236}">
                <a16:creationId xmlns:a16="http://schemas.microsoft.com/office/drawing/2014/main" id="{EE2E603F-4A95-4FE8-BB06-211DFD75DB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3716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pic>
        <p:nvPicPr>
          <p:cNvPr id="5" name="Picture 4" descr="A diagram of different colors&#10;&#10;AI-generated content may be incorrect.">
            <a:extLst>
              <a:ext uri="{FF2B5EF4-FFF2-40B4-BE49-F238E27FC236}">
                <a16:creationId xmlns:a16="http://schemas.microsoft.com/office/drawing/2014/main" id="{AE6CA890-CA0E-5519-B1C9-A70DB5DBF8C5}"/>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263572" y="261923"/>
            <a:ext cx="5356098" cy="5410200"/>
          </a:xfrm>
          <a:prstGeom prst="rect">
            <a:avLst/>
          </a:prstGeom>
        </p:spPr>
      </p:pic>
      <p:sp>
        <p:nvSpPr>
          <p:cNvPr id="6" name="TextBox 5">
            <a:extLst>
              <a:ext uri="{FF2B5EF4-FFF2-40B4-BE49-F238E27FC236}">
                <a16:creationId xmlns:a16="http://schemas.microsoft.com/office/drawing/2014/main" id="{9756BDCA-17D7-0B2D-617F-E0003F916222}"/>
              </a:ext>
            </a:extLst>
          </p:cNvPr>
          <p:cNvSpPr txBox="1"/>
          <p:nvPr/>
        </p:nvSpPr>
        <p:spPr>
          <a:xfrm>
            <a:off x="7706345" y="5934046"/>
            <a:ext cx="2686953" cy="200055"/>
          </a:xfrm>
          <a:prstGeom prst="rect">
            <a:avLst/>
          </a:prstGeom>
          <a:solidFill>
            <a:srgbClr val="000000"/>
          </a:solidFill>
        </p:spPr>
        <p:txBody>
          <a:bodyPr wrap="none" rtlCol="0">
            <a:spAutoFit/>
          </a:bodyPr>
          <a:lstStyle/>
          <a:p>
            <a:pPr algn="r">
              <a:spcAft>
                <a:spcPts val="600"/>
              </a:spcAft>
            </a:pPr>
            <a:r>
              <a:rPr lang="en-GB" sz="700" dirty="0">
                <a:solidFill>
                  <a:srgbClr val="FFFFFF"/>
                </a:solidFill>
                <a:hlinkClick r:id="rId3" tooltip="https://usq.pressbooks.pub/wellbeing/chapter/theoretical-conceptualisations-of-wellbeing/">
                  <a:extLst>
                    <a:ext uri="{A12FA001-AC4F-418D-AE19-62706E023703}">
                      <ahyp:hlinkClr xmlns:ahyp="http://schemas.microsoft.com/office/drawing/2018/hyperlinkcolor" val="tx"/>
                    </a:ext>
                  </a:extLst>
                </a:hlinkClick>
              </a:rPr>
              <a:t>This Photo</a:t>
            </a:r>
            <a:r>
              <a:rPr lang="en-GB" sz="700" dirty="0">
                <a:solidFill>
                  <a:srgbClr val="FFFFFF"/>
                </a:solidFill>
              </a:rPr>
              <a:t> by Unknown Author is licensed under </a:t>
            </a:r>
            <a:r>
              <a:rPr lang="en-GB" sz="700" dirty="0">
                <a:solidFill>
                  <a:srgbClr val="FFFFFF"/>
                </a:solidFill>
                <a:hlinkClick r:id="rId4" tooltip="https://creativecommons.org/licenses/by-nc-sa/3.0/">
                  <a:extLst>
                    <a:ext uri="{A12FA001-AC4F-418D-AE19-62706E023703}">
                      <ahyp:hlinkClr xmlns:ahyp="http://schemas.microsoft.com/office/drawing/2018/hyperlinkcolor" val="tx"/>
                    </a:ext>
                  </a:extLst>
                </a:hlinkClick>
              </a:rPr>
              <a:t>CC BY-SA-NC</a:t>
            </a:r>
            <a:endParaRPr lang="en-GB" sz="700" dirty="0">
              <a:solidFill>
                <a:srgbClr val="FFFFFF"/>
              </a:solidFill>
            </a:endParaRPr>
          </a:p>
        </p:txBody>
      </p:sp>
    </p:spTree>
    <p:extLst>
      <p:ext uri="{BB962C8B-B14F-4D97-AF65-F5344CB8AC3E}">
        <p14:creationId xmlns:p14="http://schemas.microsoft.com/office/powerpoint/2010/main" val="409279270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72CB748-91E5-1708-9F97-D22332B122F6}"/>
              </a:ext>
            </a:extLst>
          </p:cNvPr>
          <p:cNvSpPr>
            <a:spLocks noGrp="1"/>
          </p:cNvSpPr>
          <p:nvPr>
            <p:ph type="title"/>
          </p:nvPr>
        </p:nvSpPr>
        <p:spPr>
          <a:xfrm>
            <a:off x="704088" y="155447"/>
            <a:ext cx="6001512" cy="2066545"/>
          </a:xfrm>
        </p:spPr>
        <p:txBody>
          <a:bodyPr>
            <a:normAutofit/>
          </a:bodyPr>
          <a:lstStyle/>
          <a:p>
            <a:r>
              <a:rPr lang="en-GB" dirty="0"/>
              <a:t>Introduction </a:t>
            </a:r>
          </a:p>
        </p:txBody>
      </p:sp>
      <p:cxnSp>
        <p:nvCxnSpPr>
          <p:cNvPr id="33" name="Straight Connector 32">
            <a:extLst>
              <a:ext uri="{FF2B5EF4-FFF2-40B4-BE49-F238E27FC236}">
                <a16:creationId xmlns:a16="http://schemas.microsoft.com/office/drawing/2014/main" id="{4583FD9E-C5A7-96F7-951D-7D292013CD5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4672" y="722376"/>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73F17C6-C494-1395-DF5E-4A961A1E32AD}"/>
              </a:ext>
            </a:extLst>
          </p:cNvPr>
          <p:cNvSpPr>
            <a:spLocks noGrp="1"/>
          </p:cNvSpPr>
          <p:nvPr>
            <p:ph idx="1"/>
          </p:nvPr>
        </p:nvSpPr>
        <p:spPr>
          <a:xfrm>
            <a:off x="1038196" y="6629909"/>
            <a:ext cx="3136366" cy="72644"/>
          </a:xfrm>
        </p:spPr>
        <p:txBody>
          <a:bodyPr>
            <a:normAutofit fontScale="25000" lnSpcReduction="20000"/>
          </a:bodyPr>
          <a:lstStyle/>
          <a:p>
            <a:pPr>
              <a:lnSpc>
                <a:spcPct val="100000"/>
              </a:lnSpc>
            </a:pPr>
            <a:endParaRPr lang="en-GB" sz="1900" dirty="0"/>
          </a:p>
          <a:p>
            <a:pPr>
              <a:lnSpc>
                <a:spcPct val="100000"/>
              </a:lnSpc>
            </a:pPr>
            <a:endParaRPr lang="en-GB" sz="1900" dirty="0"/>
          </a:p>
          <a:p>
            <a:pPr>
              <a:lnSpc>
                <a:spcPct val="100000"/>
              </a:lnSpc>
            </a:pPr>
            <a:endParaRPr lang="en-GB" sz="1900" dirty="0"/>
          </a:p>
          <a:p>
            <a:pPr>
              <a:lnSpc>
                <a:spcPct val="100000"/>
              </a:lnSpc>
            </a:pPr>
            <a:endParaRPr lang="en-GB" sz="1900" dirty="0"/>
          </a:p>
          <a:p>
            <a:pPr>
              <a:lnSpc>
                <a:spcPct val="100000"/>
              </a:lnSpc>
            </a:pPr>
            <a:endParaRPr lang="en-GB" sz="1900" dirty="0"/>
          </a:p>
          <a:p>
            <a:pPr>
              <a:lnSpc>
                <a:spcPct val="100000"/>
              </a:lnSpc>
            </a:pPr>
            <a:endParaRPr lang="en-GB" sz="1900" dirty="0"/>
          </a:p>
          <a:p>
            <a:pPr>
              <a:lnSpc>
                <a:spcPct val="100000"/>
              </a:lnSpc>
            </a:pPr>
            <a:endParaRPr lang="en-GB" sz="1900" dirty="0"/>
          </a:p>
          <a:p>
            <a:pPr marL="0" indent="0">
              <a:lnSpc>
                <a:spcPct val="100000"/>
              </a:lnSpc>
              <a:buNone/>
            </a:pPr>
            <a:r>
              <a:rPr lang="en-GB" sz="8000" dirty="0"/>
              <a:t>.</a:t>
            </a:r>
          </a:p>
        </p:txBody>
      </p:sp>
      <p:pic>
        <p:nvPicPr>
          <p:cNvPr id="4" name="Picture 3">
            <a:extLst>
              <a:ext uri="{FF2B5EF4-FFF2-40B4-BE49-F238E27FC236}">
                <a16:creationId xmlns:a16="http://schemas.microsoft.com/office/drawing/2014/main" id="{6813B21D-6C69-D7E6-0255-CD547AC051CE}"/>
              </a:ext>
            </a:extLst>
          </p:cNvPr>
          <p:cNvPicPr>
            <a:picLocks noChangeAspect="1"/>
          </p:cNvPicPr>
          <p:nvPr/>
        </p:nvPicPr>
        <p:blipFill>
          <a:blip r:embed="rId2"/>
          <a:srcRect l="4114" t="8235" r="3801" b="9007"/>
          <a:stretch/>
        </p:blipFill>
        <p:spPr>
          <a:xfrm>
            <a:off x="7631020" y="146925"/>
            <a:ext cx="3856892" cy="4927455"/>
          </a:xfrm>
          <a:prstGeom prst="rect">
            <a:avLst/>
          </a:prstGeom>
        </p:spPr>
      </p:pic>
      <p:sp>
        <p:nvSpPr>
          <p:cNvPr id="5" name="Rectangle 1">
            <a:extLst>
              <a:ext uri="{FF2B5EF4-FFF2-40B4-BE49-F238E27FC236}">
                <a16:creationId xmlns:a16="http://schemas.microsoft.com/office/drawing/2014/main" id="{EBE5D3CB-FF9D-F30D-CBE6-4E9983CE0E80}"/>
              </a:ext>
            </a:extLst>
          </p:cNvPr>
          <p:cNvSpPr>
            <a:spLocks noChangeArrowheads="1"/>
          </p:cNvSpPr>
          <p:nvPr/>
        </p:nvSpPr>
        <p:spPr bwMode="auto">
          <a:xfrm>
            <a:off x="457200" y="1439276"/>
            <a:ext cx="5345724" cy="397031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b="0" i="0" u="none" strike="noStrike" cap="none" normalizeH="0" baseline="0" dirty="0">
                <a:ln>
                  <a:noFill/>
                </a:ln>
                <a:solidFill>
                  <a:schemeClr val="tx1"/>
                </a:solidFill>
                <a:effectLst/>
                <a:latin typeface="Arial" panose="020B0604020202020204" pitchFamily="34" charset="0"/>
              </a:rPr>
              <a:t>Well-being and health are essential to both individual and collective quality of life.</a:t>
            </a:r>
            <a:br>
              <a:rPr kumimoji="0" lang="en-US" altLang="en-US" b="0" i="0" u="none" strike="noStrike" cap="none" normalizeH="0" baseline="0" dirty="0">
                <a:ln>
                  <a:noFill/>
                </a:ln>
                <a:solidFill>
                  <a:schemeClr val="tx1"/>
                </a:solidFill>
                <a:effectLst/>
                <a:latin typeface="Arial" panose="020B0604020202020204" pitchFamily="34" charset="0"/>
              </a:rPr>
            </a:br>
            <a:br>
              <a:rPr kumimoji="0" lang="en-US" altLang="en-US" b="0" i="0" u="none" strike="noStrike" cap="none" normalizeH="0" baseline="0" dirty="0">
                <a:ln>
                  <a:noFill/>
                </a:ln>
                <a:solidFill>
                  <a:schemeClr val="tx1"/>
                </a:solidFill>
                <a:effectLst/>
                <a:latin typeface="Arial" panose="020B0604020202020204" pitchFamily="34" charset="0"/>
              </a:rPr>
            </a:br>
            <a:r>
              <a:rPr kumimoji="0" lang="en-US" altLang="en-US" b="0" i="0" u="none" strike="noStrike" cap="none" normalizeH="0" baseline="0" dirty="0">
                <a:ln>
                  <a:noFill/>
                </a:ln>
                <a:solidFill>
                  <a:schemeClr val="tx1"/>
                </a:solidFill>
                <a:effectLst/>
                <a:latin typeface="Arial" panose="020B0604020202020204" pitchFamily="34" charset="0"/>
              </a:rPr>
              <a:t>Long-term physical, mental, and social well-being is ensured by combining health, wellbeing, and sustainable development (SD).</a:t>
            </a:r>
            <a:br>
              <a:rPr kumimoji="0" lang="en-US" altLang="en-US" b="0" i="0" u="none" strike="noStrike" cap="none" normalizeH="0" baseline="0" dirty="0">
                <a:ln>
                  <a:noFill/>
                </a:ln>
                <a:solidFill>
                  <a:schemeClr val="tx1"/>
                </a:solidFill>
                <a:effectLst/>
                <a:latin typeface="Arial" panose="020B0604020202020204" pitchFamily="34" charset="0"/>
              </a:rPr>
            </a:br>
            <a:br>
              <a:rPr kumimoji="0" lang="en-US" altLang="en-US" b="0" i="0" u="none" strike="noStrike" cap="none" normalizeH="0" baseline="0" dirty="0">
                <a:ln>
                  <a:noFill/>
                </a:ln>
                <a:solidFill>
                  <a:schemeClr val="tx1"/>
                </a:solidFill>
                <a:effectLst/>
                <a:latin typeface="Arial" panose="020B0604020202020204" pitchFamily="34" charset="0"/>
              </a:rPr>
            </a:br>
            <a:r>
              <a:rPr kumimoji="0" lang="en-US" altLang="en-US" b="0" i="0" u="none" strike="noStrike" cap="none" normalizeH="0" baseline="0" dirty="0">
                <a:ln>
                  <a:noFill/>
                </a:ln>
                <a:solidFill>
                  <a:schemeClr val="tx1"/>
                </a:solidFill>
                <a:effectLst/>
                <a:latin typeface="Arial" panose="020B0604020202020204" pitchFamily="34" charset="0"/>
              </a:rPr>
              <a:t>supports the UN SDGs for sustainable communities, less inequality, and excellent health.</a:t>
            </a:r>
            <a:br>
              <a:rPr kumimoji="0" lang="en-US" altLang="en-US" b="0" i="0" u="none" strike="noStrike" cap="none" normalizeH="0" baseline="0" dirty="0">
                <a:ln>
                  <a:noFill/>
                </a:ln>
                <a:solidFill>
                  <a:schemeClr val="tx1"/>
                </a:solidFill>
                <a:effectLst/>
                <a:latin typeface="Arial" panose="020B0604020202020204" pitchFamily="34" charset="0"/>
              </a:rPr>
            </a:br>
            <a:br>
              <a:rPr kumimoji="0" lang="en-US" altLang="en-US" b="0" i="0" u="none" strike="noStrike" cap="none" normalizeH="0" baseline="0" dirty="0">
                <a:ln>
                  <a:noFill/>
                </a:ln>
                <a:solidFill>
                  <a:schemeClr val="tx1"/>
                </a:solidFill>
                <a:effectLst/>
                <a:latin typeface="Arial" panose="020B0604020202020204" pitchFamily="34" charset="0"/>
              </a:rPr>
            </a:br>
            <a:r>
              <a:rPr kumimoji="0" lang="en-US" altLang="en-US" b="0" i="0" u="none" strike="noStrike" cap="none" normalizeH="0" baseline="0" dirty="0">
                <a:ln>
                  <a:noFill/>
                </a:ln>
                <a:solidFill>
                  <a:schemeClr val="tx1"/>
                </a:solidFill>
                <a:effectLst/>
                <a:latin typeface="Arial" panose="020B0604020202020204" pitchFamily="34" charset="0"/>
              </a:rPr>
              <a:t>encourages person-centered, holistic treatment</a:t>
            </a:r>
            <a:br>
              <a:rPr kumimoji="0" lang="en-US" altLang="en-US" b="0" i="0" u="none" strike="noStrike" cap="none" normalizeH="0" baseline="0" dirty="0">
                <a:ln>
                  <a:noFill/>
                </a:ln>
                <a:solidFill>
                  <a:schemeClr val="tx1"/>
                </a:solidFill>
                <a:effectLst/>
                <a:latin typeface="Arial" panose="020B0604020202020204" pitchFamily="34" charset="0"/>
              </a:rPr>
            </a:br>
            <a:br>
              <a:rPr kumimoji="0" lang="en-US" altLang="en-US" b="0" i="0" u="none" strike="noStrike" cap="none" normalizeH="0" baseline="0" dirty="0">
                <a:ln>
                  <a:noFill/>
                </a:ln>
                <a:solidFill>
                  <a:schemeClr val="tx1"/>
                </a:solidFill>
                <a:effectLst/>
                <a:latin typeface="Arial" panose="020B0604020202020204" pitchFamily="34" charset="0"/>
              </a:rPr>
            </a:br>
            <a:r>
              <a:rPr kumimoji="0" lang="en-US" altLang="en-US" b="0" i="0" u="none" strike="noStrike" cap="none" normalizeH="0" baseline="0" dirty="0">
                <a:ln>
                  <a:noFill/>
                </a:ln>
                <a:solidFill>
                  <a:schemeClr val="tx1"/>
                </a:solidFill>
                <a:effectLst/>
                <a:latin typeface="Arial" panose="020B0604020202020204" pitchFamily="34" charset="0"/>
              </a:rPr>
              <a:t>helps create a just and sustainable society, (Henderson et al, 2020).</a:t>
            </a:r>
          </a:p>
        </p:txBody>
      </p:sp>
    </p:spTree>
    <p:extLst>
      <p:ext uri="{BB962C8B-B14F-4D97-AF65-F5344CB8AC3E}">
        <p14:creationId xmlns:p14="http://schemas.microsoft.com/office/powerpoint/2010/main" val="303433331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065" name="Straight Connector 2064">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066" name="Straight Connector 2065">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2067" name="Rectangle 2066">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Title 9">
            <a:extLst>
              <a:ext uri="{FF2B5EF4-FFF2-40B4-BE49-F238E27FC236}">
                <a16:creationId xmlns:a16="http://schemas.microsoft.com/office/drawing/2014/main" id="{42CC9446-1452-1531-FAD1-4A3D6FF36B9B}"/>
              </a:ext>
            </a:extLst>
          </p:cNvPr>
          <p:cNvSpPr>
            <a:spLocks noGrp="1"/>
          </p:cNvSpPr>
          <p:nvPr>
            <p:ph type="title"/>
          </p:nvPr>
        </p:nvSpPr>
        <p:spPr>
          <a:xfrm>
            <a:off x="6696186" y="909637"/>
            <a:ext cx="4800600" cy="1307592"/>
          </a:xfrm>
        </p:spPr>
        <p:txBody>
          <a:bodyPr vert="horz" lIns="91440" tIns="45720" rIns="91440" bIns="45720" rtlCol="0" anchor="t">
            <a:normAutofit/>
          </a:bodyPr>
          <a:lstStyle/>
          <a:p>
            <a:pPr>
              <a:lnSpc>
                <a:spcPct val="90000"/>
              </a:lnSpc>
            </a:pPr>
            <a:r>
              <a:rPr lang="en-US" dirty="0"/>
              <a:t>Key Concepts and Definitions</a:t>
            </a:r>
          </a:p>
        </p:txBody>
      </p:sp>
      <p:pic>
        <p:nvPicPr>
          <p:cNvPr id="2050" name="Picture 2" descr="Pin on Quick Saves">
            <a:extLst>
              <a:ext uri="{FF2B5EF4-FFF2-40B4-BE49-F238E27FC236}">
                <a16:creationId xmlns:a16="http://schemas.microsoft.com/office/drawing/2014/main" id="{14586CAA-42C7-C03C-CA84-281CA025BBE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8508" r="3359"/>
          <a:stretch>
            <a:fillRect/>
          </a:stretch>
        </p:blipFill>
        <p:spPr bwMode="auto">
          <a:xfrm>
            <a:off x="20" y="10"/>
            <a:ext cx="6044164" cy="6857990"/>
          </a:xfrm>
          <a:prstGeom prst="rect">
            <a:avLst/>
          </a:prstGeom>
          <a:noFill/>
          <a:extLst>
            <a:ext uri="{909E8E84-426E-40DD-AFC4-6F175D3DCCD1}">
              <a14:hiddenFill xmlns:a14="http://schemas.microsoft.com/office/drawing/2010/main">
                <a:solidFill>
                  <a:srgbClr val="FFFFFF"/>
                </a:solidFill>
              </a14:hiddenFill>
            </a:ext>
          </a:extLst>
        </p:spPr>
      </p:pic>
      <p:cxnSp>
        <p:nvCxnSpPr>
          <p:cNvPr id="2068" name="Straight Connector 2067">
            <a:extLst>
              <a:ext uri="{FF2B5EF4-FFF2-40B4-BE49-F238E27FC236}">
                <a16:creationId xmlns:a16="http://schemas.microsoft.com/office/drawing/2014/main" id="{511FC409-B3C2-4F68-865C-C5333D6F27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781300" y="723900"/>
            <a:ext cx="4610075"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12" name="TextBox 11">
            <a:extLst>
              <a:ext uri="{FF2B5EF4-FFF2-40B4-BE49-F238E27FC236}">
                <a16:creationId xmlns:a16="http://schemas.microsoft.com/office/drawing/2014/main" id="{226056EC-341F-0494-D6E6-B8DB25F27659}"/>
              </a:ext>
            </a:extLst>
          </p:cNvPr>
          <p:cNvSpPr txBox="1"/>
          <p:nvPr/>
        </p:nvSpPr>
        <p:spPr>
          <a:xfrm>
            <a:off x="6696186" y="2221992"/>
            <a:ext cx="4800600" cy="3739896"/>
          </a:xfrm>
          <a:prstGeom prst="rect">
            <a:avLst/>
          </a:prstGeom>
        </p:spPr>
        <p:txBody>
          <a:bodyPr vert="horz" lIns="91440" tIns="45720" rIns="91440" bIns="45720" rtlCol="0">
            <a:normAutofit/>
          </a:bodyPr>
          <a:lstStyle/>
          <a:p>
            <a:pPr marL="457200" indent="-228600">
              <a:spcAft>
                <a:spcPts val="800"/>
              </a:spcAft>
              <a:buFont typeface="Arial" panose="020B0604020202020204" pitchFamily="34" charset="0"/>
              <a:buChar char="•"/>
            </a:pPr>
            <a:r>
              <a:rPr lang="en-US" b="1" dirty="0">
                <a:effectLst/>
                <a:latin typeface="Arial" panose="020B0604020202020204" pitchFamily="34" charset="0"/>
                <a:cs typeface="Arial" panose="020B0604020202020204" pitchFamily="34" charset="0"/>
              </a:rPr>
              <a:t>Health</a:t>
            </a:r>
            <a:r>
              <a:rPr lang="en-US" dirty="0">
                <a:effectLst/>
                <a:latin typeface="Arial" panose="020B0604020202020204" pitchFamily="34" charset="0"/>
                <a:cs typeface="Arial" panose="020B0604020202020204" pitchFamily="34" charset="0"/>
              </a:rPr>
              <a:t> </a:t>
            </a:r>
            <a:br>
              <a:rPr lang="en-US" dirty="0">
                <a:effectLst/>
                <a:latin typeface="Arial" panose="020B0604020202020204" pitchFamily="34" charset="0"/>
                <a:cs typeface="Arial" panose="020B0604020202020204" pitchFamily="34" charset="0"/>
              </a:rPr>
            </a:br>
            <a:r>
              <a:rPr lang="en-US" dirty="0">
                <a:effectLst/>
                <a:latin typeface="Arial" panose="020B0604020202020204" pitchFamily="34" charset="0"/>
                <a:cs typeface="Arial" panose="020B0604020202020204" pitchFamily="34" charset="0"/>
              </a:rPr>
              <a:t>"A condition of total health, mental, and social well-being, not just the absence of illness or disability."</a:t>
            </a:r>
            <a:br>
              <a:rPr lang="en-US" dirty="0">
                <a:effectLst/>
                <a:latin typeface="Arial" panose="020B0604020202020204" pitchFamily="34" charset="0"/>
                <a:cs typeface="Arial" panose="020B0604020202020204" pitchFamily="34" charset="0"/>
              </a:rPr>
            </a:br>
            <a:br>
              <a:rPr lang="en-US" dirty="0">
                <a:effectLst/>
                <a:latin typeface="Arial" panose="020B0604020202020204" pitchFamily="34" charset="0"/>
                <a:cs typeface="Arial" panose="020B0604020202020204" pitchFamily="34" charset="0"/>
              </a:rPr>
            </a:br>
            <a:r>
              <a:rPr lang="en-US" dirty="0">
                <a:effectLst/>
                <a:latin typeface="Arial" panose="020B0604020202020204" pitchFamily="34" charset="0"/>
                <a:cs typeface="Arial" panose="020B0604020202020204" pitchFamily="34" charset="0"/>
              </a:rPr>
              <a:t>Access to care, genetics, lifestyle, and environment all influence health.</a:t>
            </a:r>
            <a:br>
              <a:rPr lang="en-US" dirty="0">
                <a:effectLst/>
                <a:latin typeface="Arial" panose="020B0604020202020204" pitchFamily="34" charset="0"/>
                <a:cs typeface="Arial" panose="020B0604020202020204" pitchFamily="34" charset="0"/>
              </a:rPr>
            </a:br>
            <a:br>
              <a:rPr lang="en-US" dirty="0">
                <a:effectLst/>
                <a:latin typeface="Arial" panose="020B0604020202020204" pitchFamily="34" charset="0"/>
                <a:cs typeface="Arial" panose="020B0604020202020204" pitchFamily="34" charset="0"/>
              </a:rPr>
            </a:br>
            <a:r>
              <a:rPr lang="en-US" dirty="0">
                <a:effectLst/>
                <a:latin typeface="Arial" panose="020B0604020202020204" pitchFamily="34" charset="0"/>
                <a:cs typeface="Arial" panose="020B0604020202020204" pitchFamily="34" charset="0"/>
              </a:rPr>
              <a:t>Prevention, treatment, and full support are all vital elements of health and social care (WHO, 2023).</a:t>
            </a:r>
          </a:p>
          <a:p>
            <a:pPr marL="228600">
              <a:spcAft>
                <a:spcPts val="800"/>
              </a:spcAft>
            </a:pPr>
            <a:r>
              <a:rPr lang="en-US" dirty="0">
                <a:effectLst/>
                <a:latin typeface="Arial" panose="020B0604020202020204" pitchFamily="34" charset="0"/>
                <a:cs typeface="Arial" panose="020B0604020202020204" pitchFamily="34" charset="0"/>
              </a:rPr>
              <a:t> </a:t>
            </a:r>
          </a:p>
        </p:txBody>
      </p:sp>
      <p:cxnSp>
        <p:nvCxnSpPr>
          <p:cNvPr id="2069" name="Straight Connector 2068">
            <a:extLst>
              <a:ext uri="{FF2B5EF4-FFF2-40B4-BE49-F238E27FC236}">
                <a16:creationId xmlns:a16="http://schemas.microsoft.com/office/drawing/2014/main" id="{B810270D-76A7-44B3-9746-7EDF5788602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781300" y="6142781"/>
            <a:ext cx="4610075"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4" name="TextBox 13">
            <a:extLst>
              <a:ext uri="{FF2B5EF4-FFF2-40B4-BE49-F238E27FC236}">
                <a16:creationId xmlns:a16="http://schemas.microsoft.com/office/drawing/2014/main" id="{D951CF3E-C406-8CCF-DF7E-795683B347AE}"/>
              </a:ext>
            </a:extLst>
          </p:cNvPr>
          <p:cNvSpPr txBox="1"/>
          <p:nvPr/>
        </p:nvSpPr>
        <p:spPr>
          <a:xfrm>
            <a:off x="3585187" y="1308100"/>
            <a:ext cx="2919511" cy="4797339"/>
          </a:xfrm>
          <a:prstGeom prst="rect">
            <a:avLst/>
          </a:prstGeom>
        </p:spPr>
        <p:txBody>
          <a:bodyPr vert="horz" lIns="91440" tIns="45720" rIns="91440" bIns="45720" rtlCol="0">
            <a:normAutofit/>
          </a:bodyPr>
          <a:lstStyle/>
          <a:p>
            <a:pPr lvl="0" indent="-228600">
              <a:spcBef>
                <a:spcPts val="1000"/>
              </a:spcBef>
              <a:spcAft>
                <a:spcPts val="800"/>
              </a:spcAft>
              <a:buFont typeface="Arial" panose="020B0604020202020204" pitchFamily="34" charset="0"/>
              <a:buChar char="•"/>
              <a:tabLst>
                <a:tab pos="457200" algn="l"/>
              </a:tabLst>
            </a:pPr>
            <a:endParaRPr lang="en-US" sz="1300" dirty="0">
              <a:effectLst/>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77468102-3BFD-3AF1-3203-6506560083AE}"/>
              </a:ext>
            </a:extLst>
          </p:cNvPr>
          <p:cNvSpPr txBox="1"/>
          <p:nvPr/>
        </p:nvSpPr>
        <p:spPr>
          <a:xfrm>
            <a:off x="445538" y="6180124"/>
            <a:ext cx="5598646" cy="646331"/>
          </a:xfrm>
          <a:prstGeom prst="rect">
            <a:avLst/>
          </a:prstGeom>
          <a:noFill/>
        </p:spPr>
        <p:txBody>
          <a:bodyPr wrap="square">
            <a:spAutoFit/>
          </a:bodyPr>
          <a:lstStyle/>
          <a:p>
            <a:r>
              <a:rPr lang="en-GB" dirty="0"/>
              <a:t>https://unosd.un.org/content/sustainable-development-goals-sdgs</a:t>
            </a:r>
          </a:p>
        </p:txBody>
      </p:sp>
    </p:spTree>
    <p:extLst>
      <p:ext uri="{BB962C8B-B14F-4D97-AF65-F5344CB8AC3E}">
        <p14:creationId xmlns:p14="http://schemas.microsoft.com/office/powerpoint/2010/main" val="345046435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7A0E2EE-9644-CFE2-9FC8-F18B27A480CF}"/>
              </a:ext>
            </a:extLst>
          </p:cNvPr>
          <p:cNvSpPr>
            <a:spLocks noGrp="1"/>
          </p:cNvSpPr>
          <p:nvPr>
            <p:ph type="title"/>
          </p:nvPr>
        </p:nvSpPr>
        <p:spPr>
          <a:xfrm>
            <a:off x="373799" y="68581"/>
            <a:ext cx="6239599" cy="1307590"/>
          </a:xfrm>
        </p:spPr>
        <p:txBody>
          <a:bodyPr>
            <a:normAutofit/>
          </a:bodyPr>
          <a:lstStyle/>
          <a:p>
            <a:r>
              <a:rPr lang="en-GB" dirty="0"/>
              <a:t>Models of health </a:t>
            </a:r>
          </a:p>
        </p:txBody>
      </p:sp>
      <p:cxnSp>
        <p:nvCxnSpPr>
          <p:cNvPr id="18" name="Straight Connector 17">
            <a:extLst>
              <a:ext uri="{FF2B5EF4-FFF2-40B4-BE49-F238E27FC236}">
                <a16:creationId xmlns:a16="http://schemas.microsoft.com/office/drawing/2014/main" id="{3815BE95-1337-20E2-B2EF-5DA486F72FC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4672" y="722376"/>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Content Placeholder 3">
            <a:extLst>
              <a:ext uri="{FF2B5EF4-FFF2-40B4-BE49-F238E27FC236}">
                <a16:creationId xmlns:a16="http://schemas.microsoft.com/office/drawing/2014/main" id="{60AB964B-D902-3737-7EDD-DC67E44AA6E8}"/>
              </a:ext>
            </a:extLst>
          </p:cNvPr>
          <p:cNvSpPr>
            <a:spLocks noGrp="1"/>
          </p:cNvSpPr>
          <p:nvPr>
            <p:ph idx="1"/>
          </p:nvPr>
        </p:nvSpPr>
        <p:spPr>
          <a:xfrm>
            <a:off x="59188" y="901937"/>
            <a:ext cx="7332320" cy="4188640"/>
          </a:xfrm>
        </p:spPr>
        <p:txBody>
          <a:bodyPr>
            <a:noAutofit/>
          </a:bodyPr>
          <a:lstStyle/>
          <a:p>
            <a:pPr lvl="0"/>
            <a:r>
              <a:rPr lang="en-GB" sz="1800" dirty="0">
                <a:latin typeface="Arial" panose="020B0604020202020204" pitchFamily="34" charset="0"/>
                <a:cs typeface="Arial" panose="020B0604020202020204" pitchFamily="34" charset="0"/>
              </a:rPr>
              <a:t>⚕️ Biomedical Model</a:t>
            </a:r>
          </a:p>
          <a:p>
            <a:pPr lvl="0"/>
            <a:r>
              <a:rPr lang="en-GB" sz="1800" dirty="0">
                <a:latin typeface="Arial" panose="020B0604020202020204" pitchFamily="34" charset="0"/>
                <a:cs typeface="Arial" panose="020B0604020202020204" pitchFamily="34" charset="0"/>
              </a:rPr>
              <a:t>Concept: Health is the absence of disease or injury; focuses on biological processes.</a:t>
            </a:r>
          </a:p>
          <a:p>
            <a:pPr lvl="0"/>
            <a:r>
              <a:rPr lang="en-GB" sz="1800" dirty="0">
                <a:latin typeface="Arial" panose="020B0604020202020204" pitchFamily="34" charset="0"/>
                <a:cs typeface="Arial" panose="020B0604020202020204" pitchFamily="34" charset="0"/>
              </a:rPr>
              <a:t>Focus: Diagnosis, treatment, and cure of physical illnesses (Engel ,2012).</a:t>
            </a:r>
          </a:p>
          <a:p>
            <a:pPr lvl="0"/>
            <a:r>
              <a:rPr lang="en-GB" sz="1800" dirty="0">
                <a:latin typeface="Arial" panose="020B0604020202020204" pitchFamily="34" charset="0"/>
                <a:cs typeface="Arial" panose="020B0604020202020204" pitchFamily="34" charset="0"/>
              </a:rPr>
              <a:t>Relevance: Useful for acute medical care, but less attention to mental, social, and environmental Models of Health in Health and Social Care </a:t>
            </a:r>
          </a:p>
          <a:p>
            <a:pPr lvl="0"/>
            <a:r>
              <a:rPr lang="en-GB" sz="1800" dirty="0">
                <a:latin typeface="Arial" panose="020B0604020202020204" pitchFamily="34" charset="0"/>
                <a:cs typeface="Arial" panose="020B0604020202020204" pitchFamily="34" charset="0"/>
              </a:rPr>
              <a:t>🧠 Biopsychosocial Model (Engel, 1977)</a:t>
            </a:r>
          </a:p>
          <a:p>
            <a:pPr lvl="0"/>
            <a:r>
              <a:rPr lang="en-GB" sz="1800" dirty="0">
                <a:latin typeface="Arial" panose="020B0604020202020204" pitchFamily="34" charset="0"/>
                <a:cs typeface="Arial" panose="020B0604020202020204" pitchFamily="34" charset="0"/>
              </a:rPr>
              <a:t>Concept: Health is influenced by biological, psychological, and social factors.</a:t>
            </a:r>
          </a:p>
          <a:p>
            <a:pPr lvl="0"/>
            <a:r>
              <a:rPr lang="en-GB" sz="1800" dirty="0">
                <a:latin typeface="Arial" panose="020B0604020202020204" pitchFamily="34" charset="0"/>
                <a:cs typeface="Arial" panose="020B0604020202020204" pitchFamily="34" charset="0"/>
              </a:rPr>
              <a:t>Focus: Holistic care addressing physical health, mental health, and social wellbeing.</a:t>
            </a:r>
          </a:p>
          <a:p>
            <a:pPr lvl="0"/>
            <a:r>
              <a:rPr lang="en-GB" sz="1800" dirty="0">
                <a:latin typeface="Arial" panose="020B0604020202020204" pitchFamily="34" charset="0"/>
                <a:cs typeface="Arial" panose="020B0604020202020204" pitchFamily="34" charset="0"/>
              </a:rPr>
              <a:t>Relevance: Encourages person-cantered care, considering the whole person, not just their illness.</a:t>
            </a:r>
          </a:p>
          <a:p>
            <a:r>
              <a:rPr lang="en-GB" sz="1800" dirty="0">
                <a:latin typeface="Arial" panose="020B0604020202020204" pitchFamily="34" charset="0"/>
                <a:cs typeface="Arial" panose="020B0604020202020204" pitchFamily="34" charset="0"/>
              </a:rPr>
              <a:t> </a:t>
            </a:r>
          </a:p>
        </p:txBody>
      </p:sp>
      <p:pic>
        <p:nvPicPr>
          <p:cNvPr id="9" name="Picture 8" descr="A diagram of different types of psychological and social">
            <a:extLst>
              <a:ext uri="{FF2B5EF4-FFF2-40B4-BE49-F238E27FC236}">
                <a16:creationId xmlns:a16="http://schemas.microsoft.com/office/drawing/2014/main" id="{ED7FC876-4DBF-EE0A-CFEC-DC596532BA3F}"/>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169617" y="606699"/>
            <a:ext cx="3648584" cy="3000794"/>
          </a:xfrm>
          <a:prstGeom prst="rect">
            <a:avLst/>
          </a:prstGeom>
        </p:spPr>
      </p:pic>
      <p:sp>
        <p:nvSpPr>
          <p:cNvPr id="10" name="TextBox 9">
            <a:extLst>
              <a:ext uri="{FF2B5EF4-FFF2-40B4-BE49-F238E27FC236}">
                <a16:creationId xmlns:a16="http://schemas.microsoft.com/office/drawing/2014/main" id="{722EB581-BCC2-4C94-3199-9A3DDD6F16C4}"/>
              </a:ext>
            </a:extLst>
          </p:cNvPr>
          <p:cNvSpPr txBox="1"/>
          <p:nvPr/>
        </p:nvSpPr>
        <p:spPr>
          <a:xfrm>
            <a:off x="8543416" y="3607493"/>
            <a:ext cx="3648584" cy="230832"/>
          </a:xfrm>
          <a:prstGeom prst="rect">
            <a:avLst/>
          </a:prstGeom>
          <a:noFill/>
        </p:spPr>
        <p:txBody>
          <a:bodyPr wrap="square" rtlCol="0">
            <a:spAutoFit/>
          </a:bodyPr>
          <a:lstStyle/>
          <a:p>
            <a:r>
              <a:rPr lang="en-GB" sz="900" dirty="0">
                <a:hlinkClick r:id="rId3" tooltip="https://courses.lumenlearning.com/wm-abnormalpsych/chapter/major-depressive-disorder/"/>
              </a:rPr>
              <a:t>This Photo</a:t>
            </a:r>
            <a:r>
              <a:rPr lang="en-GB" sz="900" dirty="0"/>
              <a:t> by Unknown Author is licensed under </a:t>
            </a:r>
            <a:r>
              <a:rPr lang="en-GB" sz="900" dirty="0">
                <a:hlinkClick r:id="rId4" tooltip="https://creativecommons.org/licenses/by/3.0/"/>
              </a:rPr>
              <a:t>CC BY</a:t>
            </a:r>
            <a:endParaRPr lang="en-GB" sz="900" dirty="0"/>
          </a:p>
        </p:txBody>
      </p:sp>
    </p:spTree>
    <p:extLst>
      <p:ext uri="{BB962C8B-B14F-4D97-AF65-F5344CB8AC3E}">
        <p14:creationId xmlns:p14="http://schemas.microsoft.com/office/powerpoint/2010/main" val="217947630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7036B32-DEBF-60DE-2C1A-8A34E8024B4A}"/>
              </a:ext>
            </a:extLst>
          </p:cNvPr>
          <p:cNvSpPr>
            <a:spLocks noGrp="1"/>
          </p:cNvSpPr>
          <p:nvPr>
            <p:ph type="title"/>
          </p:nvPr>
        </p:nvSpPr>
        <p:spPr>
          <a:xfrm>
            <a:off x="329334" y="128017"/>
            <a:ext cx="5195889" cy="1316736"/>
          </a:xfrm>
        </p:spPr>
        <p:txBody>
          <a:bodyPr>
            <a:normAutofit/>
          </a:bodyPr>
          <a:lstStyle/>
          <a:p>
            <a:r>
              <a:rPr lang="en-GB" dirty="0"/>
              <a:t>Wellbeing </a:t>
            </a:r>
          </a:p>
        </p:txBody>
      </p:sp>
      <p:cxnSp>
        <p:nvCxnSpPr>
          <p:cNvPr id="33" name="Straight Connector 32">
            <a:extLst>
              <a:ext uri="{FF2B5EF4-FFF2-40B4-BE49-F238E27FC236}">
                <a16:creationId xmlns:a16="http://schemas.microsoft.com/office/drawing/2014/main" id="{F2B951FD-94F7-E138-3EC2-A66A551D91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4672" y="722376"/>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16" name="Content Placeholder 15">
            <a:extLst>
              <a:ext uri="{FF2B5EF4-FFF2-40B4-BE49-F238E27FC236}">
                <a16:creationId xmlns:a16="http://schemas.microsoft.com/office/drawing/2014/main" id="{EC770800-50C7-FC22-9E92-8EA137DC1902}"/>
              </a:ext>
            </a:extLst>
          </p:cNvPr>
          <p:cNvSpPr txBox="1">
            <a:spLocks noGrp="1"/>
          </p:cNvSpPr>
          <p:nvPr>
            <p:ph idx="1"/>
          </p:nvPr>
        </p:nvSpPr>
        <p:spPr>
          <a:xfrm>
            <a:off x="516835" y="946932"/>
            <a:ext cx="3884343" cy="3323617"/>
          </a:xfrm>
          <a:prstGeom prst="rect">
            <a:avLst/>
          </a:prstGeom>
        </p:spPr>
        <p:txBody>
          <a:bodyPr>
            <a:noAutofit/>
          </a:bodyPr>
          <a:lstStyle/>
          <a:p>
            <a:pPr marL="0" lvl="0" indent="0">
              <a:lnSpc>
                <a:spcPct val="100000"/>
              </a:lnSpc>
              <a:spcAft>
                <a:spcPts val="800"/>
              </a:spcAft>
              <a:buNone/>
              <a:tabLst>
                <a:tab pos="457200" algn="l"/>
              </a:tabLst>
            </a:pPr>
            <a:r>
              <a:rPr lang="en-GB" sz="1600" kern="100" dirty="0">
                <a:effectLst/>
                <a:latin typeface="Arial" panose="020B0604020202020204" pitchFamily="34" charset="0"/>
                <a:ea typeface="Aptos" panose="020B0004020202020204" pitchFamily="34" charset="0"/>
                <a:cs typeface="Arial" panose="020B0604020202020204" pitchFamily="34" charset="0"/>
              </a:rPr>
              <a:t> </a:t>
            </a:r>
            <a:br>
              <a:rPr lang="en-US" sz="1600" kern="100" dirty="0">
                <a:effectLst/>
                <a:latin typeface="Arial" panose="020B0604020202020204" pitchFamily="34" charset="0"/>
                <a:ea typeface="Aptos" panose="020B0004020202020204" pitchFamily="34" charset="0"/>
                <a:cs typeface="Arial" panose="020B0604020202020204" pitchFamily="34" charset="0"/>
              </a:rPr>
            </a:br>
            <a:r>
              <a:rPr lang="en-US" sz="1800" kern="100" dirty="0">
                <a:effectLst/>
                <a:latin typeface="Arial" panose="020B0604020202020204" pitchFamily="34" charset="0"/>
                <a:ea typeface="Aptos" panose="020B0004020202020204" pitchFamily="34" charset="0"/>
                <a:cs typeface="Arial" panose="020B0604020202020204" pitchFamily="34" charset="0"/>
              </a:rPr>
              <a:t>S</a:t>
            </a:r>
            <a:r>
              <a:rPr lang="en-US" sz="1800" kern="100" dirty="0">
                <a:latin typeface="Arial" panose="020B0604020202020204" pitchFamily="34" charset="0"/>
                <a:ea typeface="Aptos" panose="020B0004020202020204" pitchFamily="34" charset="0"/>
                <a:cs typeface="Arial" panose="020B0604020202020204" pitchFamily="34" charset="0"/>
              </a:rPr>
              <a:t>ubjective</a:t>
            </a:r>
            <a:r>
              <a:rPr lang="en-US" sz="1800" kern="100" dirty="0">
                <a:effectLst/>
                <a:latin typeface="Arial" panose="020B0604020202020204" pitchFamily="34" charset="0"/>
                <a:ea typeface="Aptos" panose="020B0004020202020204" pitchFamily="34" charset="0"/>
                <a:cs typeface="Arial" panose="020B0604020202020204" pitchFamily="34" charset="0"/>
              </a:rPr>
              <a:t> well-being:</a:t>
            </a:r>
            <a:br>
              <a:rPr lang="en-US" sz="1800" kern="100" dirty="0">
                <a:effectLst/>
                <a:latin typeface="Arial" panose="020B0604020202020204" pitchFamily="34" charset="0"/>
                <a:ea typeface="Aptos" panose="020B0004020202020204" pitchFamily="34" charset="0"/>
                <a:cs typeface="Arial" panose="020B0604020202020204" pitchFamily="34" charset="0"/>
              </a:rPr>
            </a:br>
            <a:br>
              <a:rPr lang="en-US" sz="1800" kern="100" dirty="0">
                <a:effectLst/>
                <a:latin typeface="Arial" panose="020B0604020202020204" pitchFamily="34" charset="0"/>
                <a:ea typeface="Aptos" panose="020B0004020202020204" pitchFamily="34" charset="0"/>
                <a:cs typeface="Arial" panose="020B0604020202020204" pitchFamily="34" charset="0"/>
              </a:rPr>
            </a:br>
            <a:r>
              <a:rPr lang="en-US" sz="1800" kern="100" dirty="0">
                <a:effectLst/>
                <a:latin typeface="Arial" panose="020B0604020202020204" pitchFamily="34" charset="0"/>
                <a:ea typeface="Aptos" panose="020B0004020202020204" pitchFamily="34" charset="0"/>
                <a:cs typeface="Arial" panose="020B0604020202020204" pitchFamily="34" charset="0"/>
              </a:rPr>
              <a:t>individual emotions of contentment, life fulfilment, and emotional well-being.</a:t>
            </a:r>
            <a:br>
              <a:rPr lang="en-US" sz="1800" kern="100" dirty="0">
                <a:effectLst/>
                <a:latin typeface="Arial" panose="020B0604020202020204" pitchFamily="34" charset="0"/>
                <a:ea typeface="Aptos" panose="020B0004020202020204" pitchFamily="34" charset="0"/>
                <a:cs typeface="Arial" panose="020B0604020202020204" pitchFamily="34" charset="0"/>
              </a:rPr>
            </a:br>
            <a:r>
              <a:rPr lang="en-US" sz="1800" kern="100" dirty="0">
                <a:effectLst/>
                <a:latin typeface="Arial" panose="020B0604020202020204" pitchFamily="34" charset="0"/>
                <a:ea typeface="Aptos" panose="020B0004020202020204" pitchFamily="34" charset="0"/>
                <a:cs typeface="Arial" panose="020B0604020202020204" pitchFamily="34" charset="0"/>
              </a:rPr>
              <a:t>assessed by use of self-report questionnaires.</a:t>
            </a:r>
            <a:br>
              <a:rPr lang="en-US" sz="1800" kern="100" dirty="0">
                <a:effectLst/>
                <a:latin typeface="Arial" panose="020B0604020202020204" pitchFamily="34" charset="0"/>
                <a:ea typeface="Aptos" panose="020B0004020202020204" pitchFamily="34" charset="0"/>
                <a:cs typeface="Arial" panose="020B0604020202020204" pitchFamily="34" charset="0"/>
              </a:rPr>
            </a:br>
            <a:br>
              <a:rPr lang="en-US" sz="1800" kern="100" dirty="0">
                <a:effectLst/>
                <a:latin typeface="Arial" panose="020B0604020202020204" pitchFamily="34" charset="0"/>
                <a:ea typeface="Aptos" panose="020B0004020202020204" pitchFamily="34" charset="0"/>
                <a:cs typeface="Arial" panose="020B0604020202020204" pitchFamily="34" charset="0"/>
              </a:rPr>
            </a:br>
            <a:r>
              <a:rPr lang="en-US" sz="1800" kern="100" dirty="0">
                <a:latin typeface="Arial" panose="020B0604020202020204" pitchFamily="34" charset="0"/>
                <a:ea typeface="Aptos" panose="020B0004020202020204" pitchFamily="34" charset="0"/>
                <a:cs typeface="Arial" panose="020B0604020202020204" pitchFamily="34" charset="0"/>
              </a:rPr>
              <a:t>Objective well-being</a:t>
            </a:r>
            <a:r>
              <a:rPr lang="en-US" sz="1800" kern="100" dirty="0">
                <a:effectLst/>
                <a:latin typeface="Arial" panose="020B0604020202020204" pitchFamily="34" charset="0"/>
                <a:ea typeface="Aptos" panose="020B0004020202020204" pitchFamily="34" charset="0"/>
                <a:cs typeface="Arial" panose="020B0604020202020204" pitchFamily="34" charset="0"/>
              </a:rPr>
              <a:t>:</a:t>
            </a:r>
            <a:br>
              <a:rPr lang="en-US" sz="1800" kern="100" dirty="0">
                <a:effectLst/>
                <a:latin typeface="Arial" panose="020B0604020202020204" pitchFamily="34" charset="0"/>
                <a:ea typeface="Aptos" panose="020B0004020202020204" pitchFamily="34" charset="0"/>
                <a:cs typeface="Arial" panose="020B0604020202020204" pitchFamily="34" charset="0"/>
              </a:rPr>
            </a:br>
            <a:r>
              <a:rPr lang="en-US" sz="1800" kern="100" dirty="0">
                <a:effectLst/>
                <a:latin typeface="Arial" panose="020B0604020202020204" pitchFamily="34" charset="0"/>
                <a:ea typeface="Aptos" panose="020B0004020202020204" pitchFamily="34" charset="0"/>
                <a:cs typeface="Arial" panose="020B0604020202020204" pitchFamily="34" charset="0"/>
              </a:rPr>
              <a:t>living circumstances that may be measured, including social support, housing, healthcare, education, and income.</a:t>
            </a:r>
            <a:br>
              <a:rPr lang="en-US" sz="1800" kern="100" dirty="0">
                <a:effectLst/>
                <a:latin typeface="Arial" panose="020B0604020202020204" pitchFamily="34" charset="0"/>
                <a:ea typeface="Aptos" panose="020B0004020202020204" pitchFamily="34" charset="0"/>
                <a:cs typeface="Arial" panose="020B0604020202020204" pitchFamily="34" charset="0"/>
              </a:rPr>
            </a:br>
            <a:br>
              <a:rPr lang="en-US" sz="1800" kern="100" dirty="0">
                <a:effectLst/>
                <a:latin typeface="Arial" panose="020B0604020202020204" pitchFamily="34" charset="0"/>
                <a:ea typeface="Aptos" panose="020B0004020202020204" pitchFamily="34" charset="0"/>
                <a:cs typeface="Arial" panose="020B0604020202020204" pitchFamily="34" charset="0"/>
              </a:rPr>
            </a:br>
            <a:r>
              <a:rPr lang="en-US" sz="1800" kern="100" dirty="0">
                <a:effectLst/>
                <a:latin typeface="Arial" panose="020B0604020202020204" pitchFamily="34" charset="0"/>
                <a:ea typeface="Aptos" panose="020B0004020202020204" pitchFamily="34" charset="0"/>
                <a:cs typeface="Arial" panose="020B0604020202020204" pitchFamily="34" charset="0"/>
              </a:rPr>
              <a:t>reflects outside resources that enhance living quality.</a:t>
            </a:r>
            <a:br>
              <a:rPr lang="en-US" sz="1800" kern="100" dirty="0">
                <a:effectLst/>
                <a:latin typeface="Arial" panose="020B0604020202020204" pitchFamily="34" charset="0"/>
                <a:ea typeface="Aptos" panose="020B0004020202020204" pitchFamily="34" charset="0"/>
                <a:cs typeface="Arial" panose="020B0604020202020204" pitchFamily="34" charset="0"/>
              </a:rPr>
            </a:br>
            <a:r>
              <a:rPr lang="en-US" sz="1800" kern="100" dirty="0">
                <a:effectLst/>
                <a:latin typeface="Arial" panose="020B0604020202020204" pitchFamily="34" charset="0"/>
                <a:ea typeface="Aptos" panose="020B0004020202020204" pitchFamily="34" charset="0"/>
                <a:cs typeface="Arial" panose="020B0604020202020204" pitchFamily="34" charset="0"/>
              </a:rPr>
              <a:t>In actuality, wellness is equal to a person's feelings plus their resources.</a:t>
            </a:r>
            <a:r>
              <a:rPr lang="en-GB" sz="1800" kern="100" dirty="0">
                <a:latin typeface="Arial" panose="020B0604020202020204" pitchFamily="34" charset="0"/>
                <a:ea typeface="Aptos" panose="020B0004020202020204" pitchFamily="34" charset="0"/>
                <a:cs typeface="Arial" panose="020B0604020202020204" pitchFamily="34" charset="0"/>
              </a:rPr>
              <a:t> </a:t>
            </a:r>
            <a:r>
              <a:rPr lang="en-GB" sz="1800" kern="100" dirty="0">
                <a:effectLst/>
                <a:latin typeface="Arial" panose="020B0604020202020204" pitchFamily="34" charset="0"/>
                <a:ea typeface="Aptos" panose="020B0004020202020204" pitchFamily="34" charset="0"/>
                <a:cs typeface="Arial" panose="020B0604020202020204" pitchFamily="34" charset="0"/>
              </a:rPr>
              <a:t>(NHS England, n</a:t>
            </a:r>
            <a:r>
              <a:rPr lang="en-GB" sz="1800" kern="100" dirty="0">
                <a:latin typeface="Arial" panose="020B0604020202020204" pitchFamily="34" charset="0"/>
                <a:ea typeface="Aptos" panose="020B0004020202020204" pitchFamily="34" charset="0"/>
                <a:cs typeface="Arial" panose="020B0604020202020204" pitchFamily="34" charset="0"/>
              </a:rPr>
              <a:t>o date</a:t>
            </a:r>
            <a:r>
              <a:rPr lang="en-GB" sz="1800" kern="100" dirty="0">
                <a:effectLst/>
                <a:latin typeface="Arial" panose="020B0604020202020204" pitchFamily="34" charset="0"/>
                <a:ea typeface="Aptos" panose="020B0004020202020204" pitchFamily="34" charset="0"/>
                <a:cs typeface="Arial" panose="020B0604020202020204" pitchFamily="34" charset="0"/>
              </a:rPr>
              <a:t>)</a:t>
            </a:r>
          </a:p>
          <a:p>
            <a:pPr marL="0" lvl="0" indent="0">
              <a:lnSpc>
                <a:spcPct val="100000"/>
              </a:lnSpc>
              <a:spcAft>
                <a:spcPts val="800"/>
              </a:spcAft>
              <a:buNone/>
              <a:tabLst>
                <a:tab pos="457200" algn="l"/>
              </a:tabLst>
            </a:pPr>
            <a:endParaRPr lang="en-GB" sz="1600" kern="100" dirty="0">
              <a:effectLst/>
              <a:latin typeface="Arial" panose="020B0604020202020204" pitchFamily="34" charset="0"/>
              <a:ea typeface="Aptos" panose="020B0004020202020204" pitchFamily="34" charset="0"/>
              <a:cs typeface="Arial" panose="020B0604020202020204" pitchFamily="34" charset="0"/>
            </a:endParaRPr>
          </a:p>
        </p:txBody>
      </p:sp>
      <p:pic>
        <p:nvPicPr>
          <p:cNvPr id="5" name="Picture 4" descr="A diagram of different colors of circles">
            <a:extLst>
              <a:ext uri="{FF2B5EF4-FFF2-40B4-BE49-F238E27FC236}">
                <a16:creationId xmlns:a16="http://schemas.microsoft.com/office/drawing/2014/main" id="{FE1E8AEC-84A3-B0D0-5CB0-951838F3410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0429" r="5417"/>
          <a:stretch>
            <a:fillRect/>
          </a:stretch>
        </p:blipFill>
        <p:spPr>
          <a:xfrm>
            <a:off x="8261040" y="1317937"/>
            <a:ext cx="3414125" cy="4057019"/>
          </a:xfrm>
          <a:prstGeom prst="rect">
            <a:avLst/>
          </a:prstGeom>
        </p:spPr>
      </p:pic>
      <p:sp>
        <p:nvSpPr>
          <p:cNvPr id="6" name="TextBox 5">
            <a:extLst>
              <a:ext uri="{FF2B5EF4-FFF2-40B4-BE49-F238E27FC236}">
                <a16:creationId xmlns:a16="http://schemas.microsoft.com/office/drawing/2014/main" id="{E66BA8C4-251D-91F8-0998-86A2A3F40F13}"/>
              </a:ext>
            </a:extLst>
          </p:cNvPr>
          <p:cNvSpPr txBox="1"/>
          <p:nvPr/>
        </p:nvSpPr>
        <p:spPr>
          <a:xfrm>
            <a:off x="9577971" y="6072628"/>
            <a:ext cx="2379177" cy="200055"/>
          </a:xfrm>
          <a:prstGeom prst="rect">
            <a:avLst/>
          </a:prstGeom>
          <a:solidFill>
            <a:srgbClr val="000000"/>
          </a:solidFill>
        </p:spPr>
        <p:txBody>
          <a:bodyPr wrap="none" rtlCol="0">
            <a:spAutoFit/>
          </a:bodyPr>
          <a:lstStyle/>
          <a:p>
            <a:pPr algn="r">
              <a:spcAft>
                <a:spcPts val="600"/>
              </a:spcAft>
            </a:pPr>
            <a:r>
              <a:rPr lang="en-GB" sz="700" dirty="0">
                <a:solidFill>
                  <a:srgbClr val="FFFFFF"/>
                </a:solidFill>
                <a:hlinkClick r:id="rId3" tooltip="https://open.online.uga.edu/healthylifestyle/chapter/introduction/">
                  <a:extLst>
                    <a:ext uri="{A12FA001-AC4F-418D-AE19-62706E023703}">
                      <ahyp:hlinkClr xmlns:ahyp="http://schemas.microsoft.com/office/drawing/2018/hyperlinkcolor" val="tx"/>
                    </a:ext>
                  </a:extLst>
                </a:hlinkClick>
              </a:rPr>
              <a:t>This Photo</a:t>
            </a:r>
            <a:r>
              <a:rPr lang="en-GB" sz="700" dirty="0">
                <a:solidFill>
                  <a:srgbClr val="FFFFFF"/>
                </a:solidFill>
              </a:rPr>
              <a:t> by Unknown Author is licensed under </a:t>
            </a:r>
            <a:r>
              <a:rPr lang="en-GB" sz="700" dirty="0">
                <a:solidFill>
                  <a:srgbClr val="FFFFFF"/>
                </a:solidFill>
                <a:hlinkClick r:id="rId4" tooltip="https://creativecommons.org/licenses/by/3.0/">
                  <a:extLst>
                    <a:ext uri="{A12FA001-AC4F-418D-AE19-62706E023703}">
                      <ahyp:hlinkClr xmlns:ahyp="http://schemas.microsoft.com/office/drawing/2018/hyperlinkcolor" val="tx"/>
                    </a:ext>
                  </a:extLst>
                </a:hlinkClick>
              </a:rPr>
              <a:t>CC BY</a:t>
            </a:r>
            <a:endParaRPr lang="en-GB" sz="700" dirty="0">
              <a:solidFill>
                <a:srgbClr val="FFFFFF"/>
              </a:solidFill>
            </a:endParaRPr>
          </a:p>
        </p:txBody>
      </p:sp>
      <p:sp>
        <p:nvSpPr>
          <p:cNvPr id="8" name="Rectangle 2">
            <a:extLst>
              <a:ext uri="{FF2B5EF4-FFF2-40B4-BE49-F238E27FC236}">
                <a16:creationId xmlns:a16="http://schemas.microsoft.com/office/drawing/2014/main" id="{9EDFCC30-7FB7-F41B-C095-FEEF64AAFA93}"/>
              </a:ext>
            </a:extLst>
          </p:cNvPr>
          <p:cNvSpPr>
            <a:spLocks noChangeArrowheads="1"/>
          </p:cNvSpPr>
          <p:nvPr/>
        </p:nvSpPr>
        <p:spPr bwMode="auto">
          <a:xfrm>
            <a:off x="4918013" y="707949"/>
            <a:ext cx="3293792" cy="590931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Emotional:</a:t>
            </a:r>
            <a:r>
              <a:rPr kumimoji="0" lang="en-US" altLang="en-US" sz="1800" b="0" i="0" u="none" strike="noStrike" cap="none" normalizeH="0" baseline="0" dirty="0">
                <a:ln>
                  <a:noFill/>
                </a:ln>
                <a:solidFill>
                  <a:schemeClr val="tx1"/>
                </a:solidFill>
                <a:effectLst/>
                <a:latin typeface="Arial" panose="020B0604020202020204" pitchFamily="34" charset="0"/>
              </a:rPr>
              <a:t> Understanding and managing feelings.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Physical:</a:t>
            </a:r>
            <a:r>
              <a:rPr kumimoji="0" lang="en-US" altLang="en-US" sz="1800" b="0" i="0" u="none" strike="noStrike" cap="none" normalizeH="0" baseline="0" dirty="0">
                <a:ln>
                  <a:noFill/>
                </a:ln>
                <a:solidFill>
                  <a:schemeClr val="tx1"/>
                </a:solidFill>
                <a:effectLst/>
                <a:latin typeface="Arial" panose="020B0604020202020204" pitchFamily="34" charset="0"/>
              </a:rPr>
              <a:t> Maintaining a healthy body through activity, nutrition, and rest.</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Social:</a:t>
            </a:r>
            <a:r>
              <a:rPr kumimoji="0" lang="en-US" altLang="en-US" sz="1800" b="0" i="0" u="none" strike="noStrike" cap="none" normalizeH="0" baseline="0" dirty="0">
                <a:ln>
                  <a:noFill/>
                </a:ln>
                <a:solidFill>
                  <a:schemeClr val="tx1"/>
                </a:solidFill>
                <a:effectLst/>
                <a:latin typeface="Arial" panose="020B0604020202020204" pitchFamily="34" charset="0"/>
              </a:rPr>
              <a:t> Building positive relationships and connections.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Intellectual:</a:t>
            </a:r>
            <a:r>
              <a:rPr kumimoji="0" lang="en-US" altLang="en-US" sz="1800" b="0" i="0" u="none" strike="noStrike" cap="none" normalizeH="0" baseline="0" dirty="0">
                <a:ln>
                  <a:noFill/>
                </a:ln>
                <a:solidFill>
                  <a:schemeClr val="tx1"/>
                </a:solidFill>
                <a:effectLst/>
                <a:latin typeface="Arial" panose="020B0604020202020204" pitchFamily="34" charset="0"/>
              </a:rPr>
              <a:t> Lifelong learning and mental stimulation.</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Spiritual:</a:t>
            </a:r>
            <a:r>
              <a:rPr kumimoji="0" lang="en-US" altLang="en-US" sz="1800" b="0" i="0" u="none" strike="noStrike" cap="none" normalizeH="0" baseline="0" dirty="0">
                <a:ln>
                  <a:noFill/>
                </a:ln>
                <a:solidFill>
                  <a:schemeClr val="tx1"/>
                </a:solidFill>
                <a:effectLst/>
                <a:latin typeface="Arial" panose="020B0604020202020204" pitchFamily="34" charset="0"/>
              </a:rPr>
              <a:t> Finding meaning, values, or purpose in life.</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Occupational:</a:t>
            </a:r>
            <a:r>
              <a:rPr kumimoji="0" lang="en-US" altLang="en-US" sz="1800" b="0" i="0" u="none" strike="noStrike" cap="none" normalizeH="0" baseline="0" dirty="0">
                <a:ln>
                  <a:noFill/>
                </a:ln>
                <a:solidFill>
                  <a:schemeClr val="tx1"/>
                </a:solidFill>
                <a:effectLst/>
                <a:latin typeface="Arial" panose="020B0604020202020204" pitchFamily="34" charset="0"/>
              </a:rPr>
              <a:t> Satisfaction and balance in work or daily activities.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Environmental:</a:t>
            </a:r>
            <a:r>
              <a:rPr kumimoji="0" lang="en-US" altLang="en-US" sz="1800" b="0" i="0" u="none" strike="noStrike" cap="none" normalizeH="0" baseline="0" dirty="0">
                <a:ln>
                  <a:noFill/>
                </a:ln>
                <a:solidFill>
                  <a:schemeClr val="tx1"/>
                </a:solidFill>
                <a:effectLst/>
                <a:latin typeface="Arial" panose="020B0604020202020204" pitchFamily="34" charset="0"/>
              </a:rPr>
              <a:t> Living in harmony with surroundings and promoting sustainability.</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Financial:</a:t>
            </a:r>
            <a:r>
              <a:rPr kumimoji="0" lang="en-US" altLang="en-US" sz="1800" b="0" i="0" u="none" strike="noStrike" cap="none" normalizeH="0" baseline="0" dirty="0">
                <a:ln>
                  <a:noFill/>
                </a:ln>
                <a:solidFill>
                  <a:schemeClr val="tx1"/>
                </a:solidFill>
                <a:effectLst/>
                <a:latin typeface="Arial" panose="020B0604020202020204" pitchFamily="34" charset="0"/>
              </a:rPr>
              <a:t> Managing resources to reduce stress and support stability (Smith, 2024).</a:t>
            </a:r>
          </a:p>
        </p:txBody>
      </p:sp>
    </p:spTree>
    <p:extLst>
      <p:ext uri="{BB962C8B-B14F-4D97-AF65-F5344CB8AC3E}">
        <p14:creationId xmlns:p14="http://schemas.microsoft.com/office/powerpoint/2010/main" val="102544717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E83E607-E9E9-04E7-1CE9-0946E2E035E7}"/>
              </a:ext>
            </a:extLst>
          </p:cNvPr>
          <p:cNvSpPr>
            <a:spLocks noGrp="1"/>
          </p:cNvSpPr>
          <p:nvPr>
            <p:ph type="title"/>
          </p:nvPr>
        </p:nvSpPr>
        <p:spPr>
          <a:xfrm>
            <a:off x="5608560" y="0"/>
            <a:ext cx="5848694" cy="1318062"/>
          </a:xfrm>
        </p:spPr>
        <p:txBody>
          <a:bodyPr vert="horz" lIns="91440" tIns="45720" rIns="91440" bIns="45720" rtlCol="0" anchor="t">
            <a:normAutofit/>
          </a:bodyPr>
          <a:lstStyle/>
          <a:p>
            <a:r>
              <a:rPr lang="en-US" dirty="0"/>
              <a:t>Sustainability</a:t>
            </a:r>
          </a:p>
        </p:txBody>
      </p:sp>
      <p:cxnSp>
        <p:nvCxnSpPr>
          <p:cNvPr id="2057" name="Straight Connector 2056">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880661" y="723900"/>
            <a:ext cx="16002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669226D3-66C4-BDF0-B147-EECFF48FD948}"/>
              </a:ext>
            </a:extLst>
          </p:cNvPr>
          <p:cNvSpPr txBox="1"/>
          <p:nvPr/>
        </p:nvSpPr>
        <p:spPr>
          <a:xfrm>
            <a:off x="5608560" y="818948"/>
            <a:ext cx="5848694" cy="4527962"/>
          </a:xfrm>
          <a:prstGeom prst="rect">
            <a:avLst/>
          </a:prstGeom>
        </p:spPr>
        <p:txBody>
          <a:bodyPr vert="horz" lIns="91440" tIns="45720" rIns="91440" bIns="45720" rtlCol="0">
            <a:noAutofit/>
          </a:bodyPr>
          <a:lstStyle/>
          <a:p>
            <a:pPr lvl="0" indent="-228600">
              <a:spcBef>
                <a:spcPts val="1000"/>
              </a:spcBef>
              <a:spcAft>
                <a:spcPts val="800"/>
              </a:spcAft>
              <a:buFont typeface="Arial" panose="020B0604020202020204" pitchFamily="34" charset="0"/>
              <a:buChar char="•"/>
              <a:tabLst>
                <a:tab pos="457200" algn="l"/>
              </a:tabLst>
            </a:pPr>
            <a:r>
              <a:rPr lang="en-US" b="1" dirty="0">
                <a:effectLst/>
                <a:latin typeface="Arial" panose="020B0604020202020204" pitchFamily="34" charset="0"/>
                <a:cs typeface="Arial" panose="020B0604020202020204" pitchFamily="34" charset="0"/>
              </a:rPr>
              <a:t>Development of Sustainability</a:t>
            </a:r>
            <a:br>
              <a:rPr lang="en-US" b="1" dirty="0">
                <a:effectLst/>
                <a:latin typeface="Arial" panose="020B0604020202020204" pitchFamily="34" charset="0"/>
                <a:cs typeface="Arial" panose="020B0604020202020204" pitchFamily="34" charset="0"/>
              </a:rPr>
            </a:br>
            <a:br>
              <a:rPr lang="en-US" dirty="0">
                <a:effectLst/>
                <a:latin typeface="Arial" panose="020B0604020202020204" pitchFamily="34" charset="0"/>
                <a:cs typeface="Arial" panose="020B0604020202020204" pitchFamily="34" charset="0"/>
              </a:rPr>
            </a:br>
            <a:r>
              <a:rPr lang="en-US" dirty="0">
                <a:effectLst/>
                <a:latin typeface="Arial" panose="020B0604020202020204" pitchFamily="34" charset="0"/>
                <a:cs typeface="Arial" panose="020B0604020202020204" pitchFamily="34" charset="0"/>
              </a:rPr>
              <a:t>"Development that satisfies current needs without threatening the capacity of future generations to satisfy their own.“</a:t>
            </a:r>
            <a:r>
              <a:rPr lang="en-US" dirty="0">
                <a:latin typeface="Arial" panose="020B0604020202020204" pitchFamily="34" charset="0"/>
                <a:cs typeface="Arial" panose="020B0604020202020204" pitchFamily="34" charset="0"/>
              </a:rPr>
              <a:t>(UN, 2023)</a:t>
            </a:r>
            <a:br>
              <a:rPr lang="en-US" dirty="0">
                <a:effectLst/>
                <a:latin typeface="Arial" panose="020B0604020202020204" pitchFamily="34" charset="0"/>
                <a:cs typeface="Arial" panose="020B0604020202020204" pitchFamily="34" charset="0"/>
              </a:rPr>
            </a:br>
            <a:br>
              <a:rPr lang="en-US" dirty="0">
                <a:effectLst/>
                <a:latin typeface="Arial" panose="020B0604020202020204" pitchFamily="34" charset="0"/>
                <a:cs typeface="Arial" panose="020B0604020202020204" pitchFamily="34" charset="0"/>
              </a:rPr>
            </a:br>
            <a:r>
              <a:rPr lang="en-US" dirty="0">
                <a:effectLst/>
                <a:latin typeface="Arial" panose="020B0604020202020204" pitchFamily="34" charset="0"/>
                <a:cs typeface="Arial" panose="020B0604020202020204" pitchFamily="34" charset="0"/>
              </a:rPr>
              <a:t>Brundtland Report (1987) is the source.</a:t>
            </a:r>
            <a:br>
              <a:rPr lang="en-US" dirty="0">
                <a:effectLst/>
                <a:latin typeface="Arial" panose="020B0604020202020204" pitchFamily="34" charset="0"/>
                <a:cs typeface="Arial" panose="020B0604020202020204" pitchFamily="34" charset="0"/>
              </a:rPr>
            </a:br>
            <a:br>
              <a:rPr lang="en-US" dirty="0">
                <a:effectLst/>
                <a:latin typeface="Arial" panose="020B0604020202020204" pitchFamily="34" charset="0"/>
                <a:cs typeface="Arial" panose="020B0604020202020204" pitchFamily="34" charset="0"/>
              </a:rPr>
            </a:br>
            <a:r>
              <a:rPr lang="en-US" dirty="0">
                <a:effectLst/>
                <a:latin typeface="Arial" panose="020B0604020202020204" pitchFamily="34" charset="0"/>
                <a:cs typeface="Arial" panose="020B0604020202020204" pitchFamily="34" charset="0"/>
              </a:rPr>
              <a:t>Three pillars provide the basis:</a:t>
            </a:r>
            <a:br>
              <a:rPr lang="en-US" dirty="0">
                <a:effectLst/>
                <a:latin typeface="Arial" panose="020B0604020202020204" pitchFamily="34" charset="0"/>
                <a:cs typeface="Arial" panose="020B0604020202020204" pitchFamily="34" charset="0"/>
              </a:rPr>
            </a:br>
            <a:br>
              <a:rPr lang="en-US" dirty="0">
                <a:effectLst/>
                <a:latin typeface="Arial" panose="020B0604020202020204" pitchFamily="34" charset="0"/>
                <a:cs typeface="Arial" panose="020B0604020202020204" pitchFamily="34" charset="0"/>
              </a:rPr>
            </a:br>
            <a:r>
              <a:rPr lang="en-US" dirty="0">
                <a:effectLst/>
                <a:latin typeface="Arial" panose="020B0604020202020204" pitchFamily="34" charset="0"/>
                <a:cs typeface="Arial" panose="020B0604020202020204" pitchFamily="34" charset="0"/>
              </a:rPr>
              <a:t>Social: fairness, inclusivity, and wholesome communities.</a:t>
            </a:r>
            <a:br>
              <a:rPr lang="en-US" dirty="0">
                <a:effectLst/>
                <a:latin typeface="Arial" panose="020B0604020202020204" pitchFamily="34" charset="0"/>
                <a:cs typeface="Arial" panose="020B0604020202020204" pitchFamily="34" charset="0"/>
              </a:rPr>
            </a:br>
            <a:br>
              <a:rPr lang="en-US" dirty="0">
                <a:effectLst/>
                <a:latin typeface="Arial" panose="020B0604020202020204" pitchFamily="34" charset="0"/>
                <a:cs typeface="Arial" panose="020B0604020202020204" pitchFamily="34" charset="0"/>
              </a:rPr>
            </a:br>
            <a:r>
              <a:rPr lang="en-US" dirty="0">
                <a:effectLst/>
                <a:latin typeface="Arial" panose="020B0604020202020204" pitchFamily="34" charset="0"/>
                <a:cs typeface="Arial" panose="020B0604020202020204" pitchFamily="34" charset="0"/>
              </a:rPr>
              <a:t>Economic: care that is economical and resource-efficient.</a:t>
            </a:r>
            <a:br>
              <a:rPr lang="en-US" dirty="0">
                <a:effectLst/>
                <a:latin typeface="Arial" panose="020B0604020202020204" pitchFamily="34" charset="0"/>
                <a:cs typeface="Arial" panose="020B0604020202020204" pitchFamily="34" charset="0"/>
              </a:rPr>
            </a:br>
            <a:br>
              <a:rPr lang="en-US" dirty="0">
                <a:effectLst/>
                <a:latin typeface="Arial" panose="020B0604020202020204" pitchFamily="34" charset="0"/>
                <a:cs typeface="Arial" panose="020B0604020202020204" pitchFamily="34" charset="0"/>
              </a:rPr>
            </a:br>
            <a:r>
              <a:rPr lang="en-US" dirty="0">
                <a:effectLst/>
                <a:latin typeface="Arial" panose="020B0604020202020204" pitchFamily="34" charset="0"/>
                <a:cs typeface="Arial" panose="020B0604020202020204" pitchFamily="34" charset="0"/>
              </a:rPr>
              <a:t>Environmental: conserving natural resources and cutting down on waste.</a:t>
            </a:r>
            <a:br>
              <a:rPr lang="en-US" dirty="0">
                <a:effectLst/>
                <a:latin typeface="Arial" panose="020B0604020202020204" pitchFamily="34" charset="0"/>
                <a:cs typeface="Arial" panose="020B0604020202020204" pitchFamily="34" charset="0"/>
              </a:rPr>
            </a:br>
            <a:r>
              <a:rPr lang="en-US" dirty="0">
                <a:effectLst/>
                <a:latin typeface="Arial" panose="020B0604020202020204" pitchFamily="34" charset="0"/>
                <a:cs typeface="Arial" panose="020B0604020202020204" pitchFamily="34" charset="0"/>
              </a:rPr>
              <a:t>In health and social care, it ensures equitable, cost-effective, and sustainable services  (Syed Mithun Ali et al., 2023).</a:t>
            </a:r>
          </a:p>
        </p:txBody>
      </p:sp>
      <p:pic>
        <p:nvPicPr>
          <p:cNvPr id="2052" name="Picture 4" descr="Three Pillars Of Sustainable Development Framework Diagram Chart ...">
            <a:extLst>
              <a:ext uri="{FF2B5EF4-FFF2-40B4-BE49-F238E27FC236}">
                <a16:creationId xmlns:a16="http://schemas.microsoft.com/office/drawing/2014/main" id="{1DFAD652-8DDE-CB30-6A9C-6659FA3C61A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00001" y="871841"/>
            <a:ext cx="4811563" cy="3687967"/>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86DC7DBA-484C-D614-5D83-30DB5C1886A8}"/>
              </a:ext>
            </a:extLst>
          </p:cNvPr>
          <p:cNvSpPr txBox="1"/>
          <p:nvPr/>
        </p:nvSpPr>
        <p:spPr>
          <a:xfrm>
            <a:off x="300317" y="4921150"/>
            <a:ext cx="5096873" cy="1200329"/>
          </a:xfrm>
          <a:prstGeom prst="rect">
            <a:avLst/>
          </a:prstGeom>
          <a:noFill/>
        </p:spPr>
        <p:txBody>
          <a:bodyPr wrap="square">
            <a:spAutoFit/>
          </a:bodyPr>
          <a:lstStyle/>
          <a:p>
            <a:r>
              <a:rPr lang="en-GB" dirty="0">
                <a:hlinkClick r:id="rId3"/>
              </a:rPr>
              <a:t>https://www.istockphoto.com/vector/three-pillars-of-sustainable-development-framework-diagram-chart-infographic-banner-gm1781764034-546906534</a:t>
            </a:r>
            <a:r>
              <a:rPr lang="en-GB" dirty="0"/>
              <a:t> </a:t>
            </a:r>
          </a:p>
        </p:txBody>
      </p:sp>
    </p:spTree>
    <p:extLst>
      <p:ext uri="{BB962C8B-B14F-4D97-AF65-F5344CB8AC3E}">
        <p14:creationId xmlns:p14="http://schemas.microsoft.com/office/powerpoint/2010/main" val="276570201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3" name="Rectangle 1032">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BB62E4E-E3DF-2DEA-8F44-37E278E00C1B}"/>
              </a:ext>
            </a:extLst>
          </p:cNvPr>
          <p:cNvSpPr>
            <a:spLocks noGrp="1"/>
          </p:cNvSpPr>
          <p:nvPr>
            <p:ph type="title"/>
          </p:nvPr>
        </p:nvSpPr>
        <p:spPr>
          <a:xfrm>
            <a:off x="462732" y="829055"/>
            <a:ext cx="3595769" cy="1621147"/>
          </a:xfrm>
          <a:solidFill>
            <a:schemeClr val="bg1"/>
          </a:solidFill>
        </p:spPr>
        <p:txBody>
          <a:bodyPr vert="horz" lIns="91440" tIns="45720" rIns="91440" bIns="45720" rtlCol="0" anchor="t">
            <a:normAutofit/>
          </a:bodyPr>
          <a:lstStyle/>
          <a:p>
            <a:r>
              <a:rPr lang="en-US" altLang="en-US" sz="2400" cap="none" dirty="0">
                <a:latin typeface="Arial" panose="020B0604020202020204" pitchFamily="34" charset="0"/>
                <a:cs typeface="Arial" panose="020B0604020202020204" pitchFamily="34" charset="0"/>
              </a:rPr>
              <a:t>SDG 3: Good Health and </a:t>
            </a:r>
            <a:r>
              <a:rPr lang="en-GB" altLang="en-US" sz="2400" cap="none" dirty="0">
                <a:latin typeface="Arial" panose="020B0604020202020204" pitchFamily="34" charset="0"/>
                <a:cs typeface="Arial" panose="020B0604020202020204" pitchFamily="34" charset="0"/>
              </a:rPr>
              <a:t>Well-Being </a:t>
            </a:r>
            <a:endParaRPr lang="en-US" sz="2400" dirty="0"/>
          </a:p>
        </p:txBody>
      </p:sp>
      <p:cxnSp>
        <p:nvCxnSpPr>
          <p:cNvPr id="1035" name="Straight Connector 1">
            <a:extLst>
              <a:ext uri="{FF2B5EF4-FFF2-40B4-BE49-F238E27FC236}">
                <a16:creationId xmlns:a16="http://schemas.microsoft.com/office/drawing/2014/main" id="{7D3DF08D-8EDA-0FB3-59D9-B692F2ADD1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4672" y="722376"/>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pic>
        <p:nvPicPr>
          <p:cNvPr id="1028" name="Picture 4" descr="The Goal 3 : Good Health and Well - Being. the SDGs 17 Development ...">
            <a:extLst>
              <a:ext uri="{FF2B5EF4-FFF2-40B4-BE49-F238E27FC236}">
                <a16:creationId xmlns:a16="http://schemas.microsoft.com/office/drawing/2014/main" id="{BB675434-CF87-1BF4-DFB0-077693A41116}"/>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171688" y="2100630"/>
            <a:ext cx="3755136" cy="3312618"/>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1">
            <a:extLst>
              <a:ext uri="{FF2B5EF4-FFF2-40B4-BE49-F238E27FC236}">
                <a16:creationId xmlns:a16="http://schemas.microsoft.com/office/drawing/2014/main" id="{2E21F08B-DDAE-609B-41FF-878EFD59EB6E}"/>
              </a:ext>
            </a:extLst>
          </p:cNvPr>
          <p:cNvSpPr>
            <a:spLocks noChangeArrowheads="1"/>
          </p:cNvSpPr>
          <p:nvPr/>
        </p:nvSpPr>
        <p:spPr bwMode="auto">
          <a:xfrm>
            <a:off x="4217868" y="-332232"/>
            <a:ext cx="6968777" cy="6641592"/>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0" compatLnSpc="1">
            <a:prstTxWarp prst="textNoShape">
              <a:avLst/>
            </a:prstTxWarp>
            <a:noAutofit/>
          </a:bodyPr>
          <a:lstStyle/>
          <a:p>
            <a:pPr marR="0" lvl="0" fontAlgn="base">
              <a:spcBef>
                <a:spcPct val="0"/>
              </a:spcBef>
              <a:spcAft>
                <a:spcPts val="600"/>
              </a:spcAft>
              <a:buClrTx/>
              <a:buSzTx/>
              <a:tabLst/>
            </a:pPr>
            <a:br>
              <a:rPr kumimoji="0" lang="en-US" altLang="en-US" sz="1600" b="0" i="0" u="none" strike="noStrike" cap="none" normalizeH="0" baseline="0" dirty="0">
                <a:ln>
                  <a:noFill/>
                </a:ln>
                <a:effectLst/>
                <a:latin typeface="Arial" panose="020B0604020202020204" pitchFamily="34" charset="0"/>
                <a:cs typeface="Arial" panose="020B0604020202020204" pitchFamily="34" charset="0"/>
              </a:rPr>
            </a:br>
            <a:br>
              <a:rPr kumimoji="0" lang="en-US" altLang="en-US" sz="1600" b="0" i="0" u="none" strike="noStrike" cap="none" normalizeH="0" baseline="0" dirty="0">
                <a:ln>
                  <a:noFill/>
                </a:ln>
                <a:effectLst/>
                <a:latin typeface="Arial" panose="020B0604020202020204" pitchFamily="34" charset="0"/>
                <a:cs typeface="Arial" panose="020B0604020202020204" pitchFamily="34" charset="0"/>
              </a:rPr>
            </a:br>
            <a:r>
              <a:rPr kumimoji="0" lang="en-US" altLang="en-US" sz="1700" b="1" i="0" u="none" strike="noStrike" cap="none" normalizeH="0" baseline="0" dirty="0">
                <a:ln>
                  <a:noFill/>
                </a:ln>
                <a:effectLst/>
                <a:latin typeface="Arial" panose="020B0604020202020204" pitchFamily="34" charset="0"/>
                <a:cs typeface="Arial" panose="020B0604020202020204" pitchFamily="34" charset="0"/>
              </a:rPr>
              <a:t>Goal:</a:t>
            </a:r>
            <a:br>
              <a:rPr kumimoji="0" lang="en-US" altLang="en-US" sz="1700" b="0" i="0" u="none" strike="noStrike" cap="none" normalizeH="0" baseline="0" dirty="0">
                <a:ln>
                  <a:noFill/>
                </a:ln>
                <a:effectLst/>
                <a:latin typeface="Arial" panose="020B0604020202020204" pitchFamily="34" charset="0"/>
                <a:cs typeface="Arial" panose="020B0604020202020204" pitchFamily="34" charset="0"/>
              </a:rPr>
            </a:br>
            <a:r>
              <a:rPr kumimoji="0" lang="en-US" altLang="en-US" sz="1700" b="0" i="0" u="none" strike="noStrike" cap="none" normalizeH="0" baseline="0" dirty="0">
                <a:ln>
                  <a:noFill/>
                </a:ln>
                <a:effectLst/>
                <a:latin typeface="Arial" panose="020B0604020202020204" pitchFamily="34" charset="0"/>
                <a:cs typeface="Arial" panose="020B0604020202020204" pitchFamily="34" charset="0"/>
              </a:rPr>
              <a:t>Encourage wellbeing and guarantee healthy lifestyles for people of all ages.</a:t>
            </a:r>
            <a:br>
              <a:rPr kumimoji="0" lang="en-US" altLang="en-US" sz="1700" b="0" i="0" u="none" strike="noStrike" cap="none" normalizeH="0" baseline="0" dirty="0">
                <a:ln>
                  <a:noFill/>
                </a:ln>
                <a:effectLst/>
                <a:latin typeface="Arial" panose="020B0604020202020204" pitchFamily="34" charset="0"/>
                <a:cs typeface="Arial" panose="020B0604020202020204" pitchFamily="34" charset="0"/>
              </a:rPr>
            </a:br>
            <a:br>
              <a:rPr kumimoji="0" lang="en-US" altLang="en-US" sz="1700" b="0" i="0" u="none" strike="noStrike" cap="none" normalizeH="0" baseline="0" dirty="0">
                <a:ln>
                  <a:noFill/>
                </a:ln>
                <a:effectLst/>
                <a:latin typeface="Arial" panose="020B0604020202020204" pitchFamily="34" charset="0"/>
                <a:cs typeface="Arial" panose="020B0604020202020204" pitchFamily="34" charset="0"/>
              </a:rPr>
            </a:br>
            <a:r>
              <a:rPr kumimoji="0" lang="en-US" altLang="en-US" sz="1700" b="1" i="0" u="none" strike="noStrike" cap="none" normalizeH="0" baseline="0" dirty="0">
                <a:ln>
                  <a:noFill/>
                </a:ln>
                <a:effectLst/>
                <a:latin typeface="Arial" panose="020B0604020202020204" pitchFamily="34" charset="0"/>
                <a:cs typeface="Arial" panose="020B0604020202020204" pitchFamily="34" charset="0"/>
              </a:rPr>
              <a:t>Important Goals</a:t>
            </a:r>
            <a:r>
              <a:rPr kumimoji="0" lang="en-US" altLang="en-US" sz="1700" b="0" i="0" u="none" strike="noStrike" cap="none" normalizeH="0" baseline="0" dirty="0">
                <a:ln>
                  <a:noFill/>
                </a:ln>
                <a:effectLst/>
                <a:latin typeface="Arial" panose="020B0604020202020204" pitchFamily="34" charset="0"/>
                <a:cs typeface="Arial" panose="020B0604020202020204" pitchFamily="34" charset="0"/>
              </a:rPr>
              <a:t>:</a:t>
            </a:r>
            <a:br>
              <a:rPr kumimoji="0" lang="en-US" altLang="en-US" sz="1700" b="0" i="0" u="none" strike="noStrike" cap="none" normalizeH="0" baseline="0" dirty="0">
                <a:ln>
                  <a:noFill/>
                </a:ln>
                <a:effectLst/>
                <a:latin typeface="Arial" panose="020B0604020202020204" pitchFamily="34" charset="0"/>
                <a:cs typeface="Arial" panose="020B0604020202020204" pitchFamily="34" charset="0"/>
              </a:rPr>
            </a:br>
            <a:br>
              <a:rPr kumimoji="0" lang="en-US" altLang="en-US" sz="1700" b="0" i="0" u="none" strike="noStrike" cap="none" normalizeH="0" baseline="0" dirty="0">
                <a:ln>
                  <a:noFill/>
                </a:ln>
                <a:effectLst/>
                <a:latin typeface="Arial" panose="020B0604020202020204" pitchFamily="34" charset="0"/>
                <a:cs typeface="Arial" panose="020B0604020202020204" pitchFamily="34" charset="0"/>
              </a:rPr>
            </a:br>
            <a:r>
              <a:rPr kumimoji="0" lang="en-US" altLang="en-US" sz="1700" b="0" i="0" u="none" strike="noStrike" cap="none" normalizeH="0" baseline="0" dirty="0">
                <a:ln>
                  <a:noFill/>
                </a:ln>
                <a:effectLst/>
                <a:latin typeface="Arial" panose="020B0604020202020204" pitchFamily="34" charset="0"/>
                <a:cs typeface="Arial" panose="020B0604020202020204" pitchFamily="34" charset="0"/>
              </a:rPr>
              <a:t>Reduce down on maternal and infant casualties</a:t>
            </a:r>
            <a:br>
              <a:rPr kumimoji="0" lang="en-US" altLang="en-US" sz="1700" b="0" i="0" u="none" strike="noStrike" cap="none" normalizeH="0" baseline="0" dirty="0">
                <a:ln>
                  <a:noFill/>
                </a:ln>
                <a:effectLst/>
                <a:latin typeface="Arial" panose="020B0604020202020204" pitchFamily="34" charset="0"/>
                <a:cs typeface="Arial" panose="020B0604020202020204" pitchFamily="34" charset="0"/>
              </a:rPr>
            </a:br>
            <a:r>
              <a:rPr kumimoji="0" lang="en-US" altLang="en-US" sz="1700" b="0" i="0" u="none" strike="noStrike" cap="none" normalizeH="0" baseline="0" dirty="0">
                <a:ln>
                  <a:noFill/>
                </a:ln>
                <a:effectLst/>
                <a:latin typeface="Arial" panose="020B0604020202020204" pitchFamily="34" charset="0"/>
                <a:cs typeface="Arial" panose="020B0604020202020204" pitchFamily="34" charset="0"/>
              </a:rPr>
              <a:t>Stop the AIDS, TB, and malaria epidemics.</a:t>
            </a:r>
            <a:br>
              <a:rPr kumimoji="0" lang="en-US" altLang="en-US" sz="1700" b="0" i="0" u="none" strike="noStrike" cap="none" normalizeH="0" baseline="0" dirty="0">
                <a:ln>
                  <a:noFill/>
                </a:ln>
                <a:effectLst/>
                <a:latin typeface="Arial" panose="020B0604020202020204" pitchFamily="34" charset="0"/>
                <a:cs typeface="Arial" panose="020B0604020202020204" pitchFamily="34" charset="0"/>
              </a:rPr>
            </a:br>
            <a:r>
              <a:rPr kumimoji="0" lang="en-US" altLang="en-US" sz="1700" b="0" i="0" u="none" strike="noStrike" cap="none" normalizeH="0" baseline="0" dirty="0">
                <a:ln>
                  <a:noFill/>
                </a:ln>
                <a:effectLst/>
                <a:latin typeface="Arial" panose="020B0604020202020204" pitchFamily="34" charset="0"/>
                <a:cs typeface="Arial" panose="020B0604020202020204" pitchFamily="34" charset="0"/>
              </a:rPr>
              <a:t>Ensure widespread access to inexpensive medications and healthcare.</a:t>
            </a:r>
            <a:br>
              <a:rPr kumimoji="0" lang="en-US" altLang="en-US" sz="1700" b="0" i="0" u="none" strike="noStrike" cap="none" normalizeH="0" baseline="0" dirty="0">
                <a:ln>
                  <a:noFill/>
                </a:ln>
                <a:effectLst/>
                <a:latin typeface="Arial" panose="020B0604020202020204" pitchFamily="34" charset="0"/>
                <a:cs typeface="Arial" panose="020B0604020202020204" pitchFamily="34" charset="0"/>
              </a:rPr>
            </a:br>
            <a:r>
              <a:rPr kumimoji="0" lang="en-US" altLang="en-US" sz="1700" b="0" i="0" u="none" strike="noStrike" cap="none" normalizeH="0" baseline="0" dirty="0">
                <a:ln>
                  <a:noFill/>
                </a:ln>
                <a:effectLst/>
                <a:latin typeface="Arial" panose="020B0604020202020204" pitchFamily="34" charset="0"/>
                <a:cs typeface="Arial" panose="020B0604020202020204" pitchFamily="34" charset="0"/>
              </a:rPr>
              <a:t>Encourage the provision of mental health services</a:t>
            </a:r>
            <a:br>
              <a:rPr kumimoji="0" lang="en-US" altLang="en-US" sz="1700" b="0" i="0" u="none" strike="noStrike" cap="none" normalizeH="0" baseline="0" dirty="0">
                <a:ln>
                  <a:noFill/>
                </a:ln>
                <a:effectLst/>
                <a:latin typeface="Arial" panose="020B0604020202020204" pitchFamily="34" charset="0"/>
                <a:cs typeface="Arial" panose="020B0604020202020204" pitchFamily="34" charset="0"/>
              </a:rPr>
            </a:br>
            <a:r>
              <a:rPr kumimoji="0" lang="en-US" altLang="en-US" sz="1700" b="0" i="0" u="none" strike="noStrike" cap="none" normalizeH="0" baseline="0" dirty="0">
                <a:ln>
                  <a:noFill/>
                </a:ln>
                <a:effectLst/>
                <a:latin typeface="Arial" panose="020B0604020202020204" pitchFamily="34" charset="0"/>
                <a:cs typeface="Arial" panose="020B0604020202020204" pitchFamily="34" charset="0"/>
              </a:rPr>
              <a:t>Prevent and address alcohol and drug abuse</a:t>
            </a:r>
            <a:br>
              <a:rPr kumimoji="0" lang="en-US" altLang="en-US" sz="1700" b="0" i="0" u="none" strike="noStrike" cap="none" normalizeH="0" baseline="0" dirty="0">
                <a:ln>
                  <a:noFill/>
                </a:ln>
                <a:effectLst/>
                <a:latin typeface="Arial" panose="020B0604020202020204" pitchFamily="34" charset="0"/>
                <a:cs typeface="Arial" panose="020B0604020202020204" pitchFamily="34" charset="0"/>
              </a:rPr>
            </a:br>
            <a:r>
              <a:rPr kumimoji="0" lang="en-US" altLang="en-US" sz="1700" b="0" i="0" u="none" strike="noStrike" cap="none" normalizeH="0" baseline="0" dirty="0">
                <a:ln>
                  <a:noFill/>
                </a:ln>
                <a:effectLst/>
                <a:latin typeface="Arial" panose="020B0604020202020204" pitchFamily="34" charset="0"/>
                <a:cs typeface="Arial" panose="020B0604020202020204" pitchFamily="34" charset="0"/>
              </a:rPr>
              <a:t>strengthen healthcare systems (infrastructure, personnel, and research)</a:t>
            </a:r>
            <a:br>
              <a:rPr kumimoji="0" lang="en-US" altLang="en-US" sz="1700" b="0" i="0" u="none" strike="noStrike" cap="none" normalizeH="0" baseline="0" dirty="0">
                <a:ln>
                  <a:noFill/>
                </a:ln>
                <a:effectLst/>
                <a:latin typeface="Arial" panose="020B0604020202020204" pitchFamily="34" charset="0"/>
                <a:cs typeface="Arial" panose="020B0604020202020204" pitchFamily="34" charset="0"/>
              </a:rPr>
            </a:br>
            <a:r>
              <a:rPr kumimoji="0" lang="en-US" altLang="en-US" sz="1700" b="0" i="0" u="none" strike="noStrike" cap="none" normalizeH="0" baseline="0" dirty="0">
                <a:ln>
                  <a:noFill/>
                </a:ln>
                <a:effectLst/>
                <a:latin typeface="Arial" panose="020B0604020202020204" pitchFamily="34" charset="0"/>
                <a:cs typeface="Arial" panose="020B0604020202020204" pitchFamily="34" charset="0"/>
              </a:rPr>
              <a:t>Reduce the dangers of pollution, contaminated water, and hazardous workplaces</a:t>
            </a:r>
            <a:br>
              <a:rPr kumimoji="0" lang="en-US" altLang="en-US" sz="1700" b="0" i="0" u="none" strike="noStrike" cap="none" normalizeH="0" baseline="0" dirty="0">
                <a:ln>
                  <a:noFill/>
                </a:ln>
                <a:effectLst/>
                <a:latin typeface="Arial" panose="020B0604020202020204" pitchFamily="34" charset="0"/>
                <a:cs typeface="Arial" panose="020B0604020202020204" pitchFamily="34" charset="0"/>
              </a:rPr>
            </a:br>
            <a:br>
              <a:rPr kumimoji="0" lang="en-US" altLang="en-US" sz="1700" b="0" i="0" u="none" strike="noStrike" cap="none" normalizeH="0" baseline="0" dirty="0">
                <a:ln>
                  <a:noFill/>
                </a:ln>
                <a:effectLst/>
                <a:latin typeface="Arial" panose="020B0604020202020204" pitchFamily="34" charset="0"/>
                <a:cs typeface="Arial" panose="020B0604020202020204" pitchFamily="34" charset="0"/>
              </a:rPr>
            </a:br>
            <a:r>
              <a:rPr kumimoji="0" lang="en-US" altLang="en-US" sz="1700" b="1" i="0" u="none" strike="noStrike" cap="none" normalizeH="0" baseline="0" dirty="0">
                <a:ln>
                  <a:noFill/>
                </a:ln>
                <a:effectLst/>
                <a:latin typeface="Arial" panose="020B0604020202020204" pitchFamily="34" charset="0"/>
                <a:cs typeface="Arial" panose="020B0604020202020204" pitchFamily="34" charset="0"/>
              </a:rPr>
              <a:t>Relevant to Health and Social Services:</a:t>
            </a:r>
            <a:br>
              <a:rPr kumimoji="0" lang="en-US" altLang="en-US" sz="1700" b="1" i="0" u="none" strike="noStrike" cap="none" normalizeH="0" baseline="0" dirty="0">
                <a:ln>
                  <a:noFill/>
                </a:ln>
                <a:effectLst/>
                <a:latin typeface="Arial" panose="020B0604020202020204" pitchFamily="34" charset="0"/>
                <a:cs typeface="Arial" panose="020B0604020202020204" pitchFamily="34" charset="0"/>
              </a:rPr>
            </a:br>
            <a:br>
              <a:rPr kumimoji="0" lang="en-US" altLang="en-US" sz="1700" b="1" i="0" u="none" strike="noStrike" cap="none" normalizeH="0" baseline="0" dirty="0">
                <a:ln>
                  <a:noFill/>
                </a:ln>
                <a:effectLst/>
                <a:latin typeface="Arial" panose="020B0604020202020204" pitchFamily="34" charset="0"/>
                <a:cs typeface="Arial" panose="020B0604020202020204" pitchFamily="34" charset="0"/>
              </a:rPr>
            </a:br>
            <a:r>
              <a:rPr kumimoji="0" lang="en-US" altLang="en-US" sz="1700" b="0" i="0" u="none" strike="noStrike" cap="none" normalizeH="0" baseline="0" dirty="0">
                <a:ln>
                  <a:noFill/>
                </a:ln>
                <a:effectLst/>
                <a:latin typeface="Arial" panose="020B0604020202020204" pitchFamily="34" charset="0"/>
                <a:cs typeface="Arial" panose="020B0604020202020204" pitchFamily="34" charset="0"/>
              </a:rPr>
              <a:t>encourages the offering of physical, mental, and social holistic care.</a:t>
            </a:r>
            <a:br>
              <a:rPr kumimoji="0" lang="en-US" altLang="en-US" sz="1700" b="0" i="0" u="none" strike="noStrike" cap="none" normalizeH="0" baseline="0" dirty="0">
                <a:ln>
                  <a:noFill/>
                </a:ln>
                <a:effectLst/>
                <a:latin typeface="Arial" panose="020B0604020202020204" pitchFamily="34" charset="0"/>
                <a:cs typeface="Arial" panose="020B0604020202020204" pitchFamily="34" charset="0"/>
              </a:rPr>
            </a:br>
            <a:r>
              <a:rPr kumimoji="0" lang="en-US" altLang="en-US" sz="1700" b="0" i="0" u="none" strike="noStrike" cap="none" normalizeH="0" baseline="0" dirty="0">
                <a:ln>
                  <a:noFill/>
                </a:ln>
                <a:effectLst/>
                <a:latin typeface="Arial" panose="020B0604020202020204" pitchFamily="34" charset="0"/>
                <a:cs typeface="Arial" panose="020B0604020202020204" pitchFamily="34" charset="0"/>
              </a:rPr>
              <a:t>ensure fair access to services</a:t>
            </a:r>
            <a:br>
              <a:rPr kumimoji="0" lang="en-US" altLang="en-US" sz="1700" b="0" i="0" u="none" strike="noStrike" cap="none" normalizeH="0" baseline="0" dirty="0">
                <a:ln>
                  <a:noFill/>
                </a:ln>
                <a:effectLst/>
                <a:latin typeface="Arial" panose="020B0604020202020204" pitchFamily="34" charset="0"/>
                <a:cs typeface="Arial" panose="020B0604020202020204" pitchFamily="34" charset="0"/>
              </a:rPr>
            </a:br>
            <a:r>
              <a:rPr kumimoji="0" lang="en-US" altLang="en-US" sz="1700" b="0" i="0" u="none" strike="noStrike" cap="none" normalizeH="0" baseline="0" dirty="0">
                <a:ln>
                  <a:noFill/>
                </a:ln>
                <a:effectLst/>
                <a:latin typeface="Arial" panose="020B0604020202020204" pitchFamily="34" charset="0"/>
                <a:cs typeface="Arial" panose="020B0604020202020204" pitchFamily="34" charset="0"/>
              </a:rPr>
              <a:t>encourages community-based treatment and prevention</a:t>
            </a:r>
            <a:br>
              <a:rPr kumimoji="0" lang="en-US" altLang="en-US" sz="1700" b="0" i="0" u="none" strike="noStrike" cap="none" normalizeH="0" baseline="0" dirty="0">
                <a:ln>
                  <a:noFill/>
                </a:ln>
                <a:effectLst/>
                <a:latin typeface="Arial" panose="020B0604020202020204" pitchFamily="34" charset="0"/>
                <a:cs typeface="Arial" panose="020B0604020202020204" pitchFamily="34" charset="0"/>
              </a:rPr>
            </a:br>
            <a:r>
              <a:rPr kumimoji="0" lang="en-US" altLang="en-US" sz="1700" b="0" i="0" u="none" strike="noStrike" cap="none" normalizeH="0" baseline="0" dirty="0">
                <a:ln>
                  <a:noFill/>
                </a:ln>
                <a:effectLst/>
                <a:latin typeface="Arial" panose="020B0604020202020204" pitchFamily="34" charset="0"/>
                <a:cs typeface="Arial" panose="020B0604020202020204" pitchFamily="34" charset="0"/>
              </a:rPr>
              <a:t>Connections to the Sustainable Development Goals (Kufeoglu,2022).</a:t>
            </a:r>
          </a:p>
        </p:txBody>
      </p:sp>
    </p:spTree>
    <p:extLst>
      <p:ext uri="{BB962C8B-B14F-4D97-AF65-F5344CB8AC3E}">
        <p14:creationId xmlns:p14="http://schemas.microsoft.com/office/powerpoint/2010/main" val="77147169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D3A5BF7-1FDD-7601-C1AB-4A73E05A282F}"/>
              </a:ext>
            </a:extLst>
          </p:cNvPr>
          <p:cNvSpPr>
            <a:spLocks noGrp="1"/>
          </p:cNvSpPr>
          <p:nvPr>
            <p:ph type="title"/>
          </p:nvPr>
        </p:nvSpPr>
        <p:spPr>
          <a:xfrm>
            <a:off x="454707" y="165760"/>
            <a:ext cx="6001512" cy="1307592"/>
          </a:xfrm>
        </p:spPr>
        <p:txBody>
          <a:bodyPr>
            <a:normAutofit/>
          </a:bodyPr>
          <a:lstStyle/>
          <a:p>
            <a:r>
              <a:rPr lang="en-GB" b="1" dirty="0"/>
              <a:t>Policy and Governance</a:t>
            </a:r>
            <a:endParaRPr lang="en-GB" dirty="0"/>
          </a:p>
        </p:txBody>
      </p:sp>
      <p:cxnSp>
        <p:nvCxnSpPr>
          <p:cNvPr id="20" name="Straight Connector 19">
            <a:extLst>
              <a:ext uri="{FF2B5EF4-FFF2-40B4-BE49-F238E27FC236}">
                <a16:creationId xmlns:a16="http://schemas.microsoft.com/office/drawing/2014/main" id="{4583FD9E-C5A7-96F7-951D-7D292013CD5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4672" y="722376"/>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6" name="Rectangle 2">
            <a:extLst>
              <a:ext uri="{FF2B5EF4-FFF2-40B4-BE49-F238E27FC236}">
                <a16:creationId xmlns:a16="http://schemas.microsoft.com/office/drawing/2014/main" id="{649726AF-8123-6891-40CB-BBD6CD93DAD9}"/>
              </a:ext>
            </a:extLst>
          </p:cNvPr>
          <p:cNvSpPr>
            <a:spLocks noGrp="1" noChangeArrowheads="1"/>
          </p:cNvSpPr>
          <p:nvPr>
            <p:ph idx="1"/>
          </p:nvPr>
        </p:nvSpPr>
        <p:spPr bwMode="auto">
          <a:xfrm>
            <a:off x="331398" y="1097249"/>
            <a:ext cx="6570472" cy="426152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Autofit/>
          </a:bodyPr>
          <a:lstStyle/>
          <a:p>
            <a:pPr marL="0" marR="0" lvl="0" indent="0" defTabSz="914400" rtl="0" eaLnBrk="0" fontAlgn="base" latinLnBrk="0" hangingPunct="0">
              <a:lnSpc>
                <a:spcPct val="100000"/>
              </a:lnSpc>
              <a:spcBef>
                <a:spcPct val="0"/>
              </a:spcBef>
              <a:spcAft>
                <a:spcPts val="600"/>
              </a:spcAft>
              <a:buClrTx/>
              <a:buSzTx/>
              <a:buFontTx/>
              <a:buNone/>
              <a:tabLst/>
            </a:pPr>
            <a:r>
              <a:rPr kumimoji="0" lang="en-US" altLang="en-US" sz="1800" b="1" i="0" u="none" strike="noStrike" cap="none" normalizeH="0" baseline="0" dirty="0">
                <a:ln>
                  <a:noFill/>
                </a:ln>
                <a:effectLst/>
                <a:latin typeface="Arial" panose="020B0604020202020204" pitchFamily="34" charset="0"/>
              </a:rPr>
              <a:t>The NHS Long-Term Plan for 2019</a:t>
            </a:r>
            <a:r>
              <a:rPr kumimoji="0" lang="en-US" altLang="en-US" sz="1800" b="0" i="0" u="none" strike="noStrike" cap="none" normalizeH="0" baseline="0" dirty="0">
                <a:ln>
                  <a:noFill/>
                </a:ln>
                <a:effectLst/>
                <a:latin typeface="Arial" panose="020B0604020202020204" pitchFamily="34" charset="0"/>
              </a:rPr>
              <a:t>:</a:t>
            </a:r>
            <a:br>
              <a:rPr kumimoji="0" lang="en-US" altLang="en-US" sz="1800" b="0" i="0" u="none" strike="noStrike" cap="none" normalizeH="0" baseline="0" dirty="0">
                <a:ln>
                  <a:noFill/>
                </a:ln>
                <a:effectLst/>
                <a:latin typeface="Arial" panose="020B0604020202020204" pitchFamily="34" charset="0"/>
              </a:rPr>
            </a:br>
            <a:br>
              <a:rPr kumimoji="0" lang="en-US" altLang="en-US" sz="1800" b="0" i="0" u="none" strike="noStrike" cap="none" normalizeH="0" baseline="0" dirty="0">
                <a:ln>
                  <a:noFill/>
                </a:ln>
                <a:effectLst/>
                <a:latin typeface="Arial" panose="020B0604020202020204" pitchFamily="34" charset="0"/>
              </a:rPr>
            </a:br>
            <a:r>
              <a:rPr kumimoji="0" lang="en-US" altLang="en-US" sz="1800" b="0" i="0" u="none" strike="noStrike" cap="none" normalizeH="0" baseline="0" dirty="0">
                <a:ln>
                  <a:noFill/>
                </a:ln>
                <a:effectLst/>
                <a:latin typeface="Arial" panose="020B0604020202020204" pitchFamily="34" charset="0"/>
              </a:rPr>
              <a:t>Focus on community-based treatment, mental health, and prevention.</a:t>
            </a:r>
            <a:br>
              <a:rPr kumimoji="0" lang="en-US" altLang="en-US" sz="1800" b="0" i="0" u="none" strike="noStrike" cap="none" normalizeH="0" baseline="0" dirty="0">
                <a:ln>
                  <a:noFill/>
                </a:ln>
                <a:effectLst/>
                <a:latin typeface="Arial" panose="020B0604020202020204" pitchFamily="34" charset="0"/>
              </a:rPr>
            </a:br>
            <a:r>
              <a:rPr kumimoji="0" lang="en-US" altLang="en-US" sz="1800" b="0" i="0" u="none" strike="noStrike" cap="none" normalizeH="0" baseline="0" dirty="0">
                <a:ln>
                  <a:noFill/>
                </a:ln>
                <a:effectLst/>
                <a:latin typeface="Arial" panose="020B0604020202020204" pitchFamily="34" charset="0"/>
              </a:rPr>
              <a:t>reduces inequities in health and encourages sustainability (Porteous, 2019).</a:t>
            </a:r>
            <a:br>
              <a:rPr kumimoji="0" lang="en-US" altLang="en-US" sz="1800" b="0" i="0" u="none" strike="noStrike" cap="none" normalizeH="0" baseline="0" dirty="0">
                <a:ln>
                  <a:noFill/>
                </a:ln>
                <a:effectLst/>
                <a:latin typeface="Arial" panose="020B0604020202020204" pitchFamily="34" charset="0"/>
              </a:rPr>
            </a:br>
            <a:br>
              <a:rPr kumimoji="0" lang="en-US" altLang="en-US" sz="1800" b="0" i="0" u="none" strike="noStrike" cap="none" normalizeH="0" baseline="0" dirty="0">
                <a:ln>
                  <a:noFill/>
                </a:ln>
                <a:effectLst/>
                <a:latin typeface="Arial" panose="020B0604020202020204" pitchFamily="34" charset="0"/>
              </a:rPr>
            </a:br>
            <a:r>
              <a:rPr kumimoji="0" lang="en-US" altLang="en-US" sz="1800" b="1" i="0" u="none" strike="noStrike" cap="none" normalizeH="0" baseline="0" dirty="0">
                <a:ln>
                  <a:noFill/>
                </a:ln>
                <a:effectLst/>
                <a:latin typeface="Arial" panose="020B0604020202020204" pitchFamily="34" charset="0"/>
              </a:rPr>
              <a:t>The Care Act of 2014:</a:t>
            </a:r>
            <a:br>
              <a:rPr kumimoji="0" lang="en-US" altLang="en-US" sz="1800" b="1" i="0" u="none" strike="noStrike" cap="none" normalizeH="0" baseline="0" dirty="0">
                <a:ln>
                  <a:noFill/>
                </a:ln>
                <a:effectLst/>
                <a:latin typeface="Arial" panose="020B0604020202020204" pitchFamily="34" charset="0"/>
              </a:rPr>
            </a:br>
            <a:br>
              <a:rPr kumimoji="0" lang="en-US" altLang="en-US" sz="1800" b="0" i="0" u="none" strike="noStrike" cap="none" normalizeH="0" baseline="0" dirty="0">
                <a:ln>
                  <a:noFill/>
                </a:ln>
                <a:effectLst/>
                <a:latin typeface="Arial" panose="020B0604020202020204" pitchFamily="34" charset="0"/>
              </a:rPr>
            </a:br>
            <a:r>
              <a:rPr kumimoji="0" lang="en-US" altLang="en-US" sz="1800" b="0" i="0" u="none" strike="noStrike" cap="none" normalizeH="0" baseline="0" dirty="0">
                <a:ln>
                  <a:noFill/>
                </a:ln>
                <a:effectLst/>
                <a:latin typeface="Arial" panose="020B0604020202020204" pitchFamily="34" charset="0"/>
              </a:rPr>
              <a:t>England's adult social care legal framework</a:t>
            </a:r>
            <a:br>
              <a:rPr kumimoji="0" lang="en-US" altLang="en-US" sz="1800" b="0" i="0" u="none" strike="noStrike" cap="none" normalizeH="0" baseline="0" dirty="0">
                <a:ln>
                  <a:noFill/>
                </a:ln>
                <a:effectLst/>
                <a:latin typeface="Arial" panose="020B0604020202020204" pitchFamily="34" charset="0"/>
              </a:rPr>
            </a:br>
            <a:r>
              <a:rPr kumimoji="0" lang="en-US" altLang="en-US" sz="1800" b="0" i="0" u="none" strike="noStrike" cap="none" normalizeH="0" baseline="0" dirty="0">
                <a:ln>
                  <a:noFill/>
                </a:ln>
                <a:effectLst/>
                <a:latin typeface="Arial" panose="020B0604020202020204" pitchFamily="34" charset="0"/>
              </a:rPr>
              <a:t>encourages independence, choice, well-being, and protection (Humphries, 2015).</a:t>
            </a:r>
            <a:br>
              <a:rPr kumimoji="0" lang="en-US" altLang="en-US" sz="1800" b="0" i="0" u="none" strike="noStrike" cap="none" normalizeH="0" baseline="0" dirty="0">
                <a:ln>
                  <a:noFill/>
                </a:ln>
                <a:effectLst/>
                <a:latin typeface="Arial" panose="020B0604020202020204" pitchFamily="34" charset="0"/>
              </a:rPr>
            </a:br>
            <a:br>
              <a:rPr kumimoji="0" lang="en-US" altLang="en-US" sz="1800" b="0" i="0" u="none" strike="noStrike" cap="none" normalizeH="0" baseline="0" dirty="0">
                <a:ln>
                  <a:noFill/>
                </a:ln>
                <a:effectLst/>
                <a:latin typeface="Arial" panose="020B0604020202020204" pitchFamily="34" charset="0"/>
              </a:rPr>
            </a:br>
            <a:r>
              <a:rPr kumimoji="0" lang="en-US" altLang="en-US" sz="1800" b="1" i="0" u="none" strike="noStrike" cap="none" normalizeH="0" baseline="0" dirty="0">
                <a:ln>
                  <a:noFill/>
                </a:ln>
                <a:effectLst/>
                <a:latin typeface="Arial" panose="020B0604020202020204" pitchFamily="34" charset="0"/>
              </a:rPr>
              <a:t>The 2010 Equality Act:</a:t>
            </a:r>
            <a:br>
              <a:rPr kumimoji="0" lang="en-US" altLang="en-US" sz="1800" b="1" i="0" u="none" strike="noStrike" cap="none" normalizeH="0" baseline="0" dirty="0">
                <a:ln>
                  <a:noFill/>
                </a:ln>
                <a:effectLst/>
                <a:latin typeface="Arial" panose="020B0604020202020204" pitchFamily="34" charset="0"/>
              </a:rPr>
            </a:br>
            <a:br>
              <a:rPr kumimoji="0" lang="en-US" altLang="en-US" sz="1800" b="1" i="0" u="none" strike="noStrike" cap="none" normalizeH="0" baseline="0" dirty="0">
                <a:ln>
                  <a:noFill/>
                </a:ln>
                <a:effectLst/>
                <a:latin typeface="Arial" panose="020B0604020202020204" pitchFamily="34" charset="0"/>
              </a:rPr>
            </a:br>
            <a:r>
              <a:rPr kumimoji="0" lang="en-US" altLang="en-US" sz="1800" b="0" i="0" u="none" strike="noStrike" cap="none" normalizeH="0" baseline="0" dirty="0">
                <a:ln>
                  <a:noFill/>
                </a:ln>
                <a:effectLst/>
                <a:latin typeface="Arial" panose="020B0604020202020204" pitchFamily="34" charset="0"/>
              </a:rPr>
              <a:t>prevents discrimination in social and health care</a:t>
            </a:r>
            <a:br>
              <a:rPr kumimoji="0" lang="en-US" altLang="en-US" sz="1800" b="0" i="0" u="none" strike="noStrike" cap="none" normalizeH="0" baseline="0" dirty="0">
                <a:ln>
                  <a:noFill/>
                </a:ln>
                <a:effectLst/>
                <a:latin typeface="Arial" panose="020B0604020202020204" pitchFamily="34" charset="0"/>
              </a:rPr>
            </a:br>
            <a:r>
              <a:rPr kumimoji="0" lang="en-US" altLang="en-US" sz="1800" b="0" i="0" u="none" strike="noStrike" cap="none" normalizeH="0" baseline="0" dirty="0">
                <a:ln>
                  <a:noFill/>
                </a:ln>
                <a:effectLst/>
                <a:latin typeface="Arial" panose="020B0604020202020204" pitchFamily="34" charset="0"/>
              </a:rPr>
              <a:t>guarantees equal access to services for all people, irrespective of their age, gender, colour, limitation, or other protected aspects (Fell and Dyban, 2017).</a:t>
            </a:r>
          </a:p>
        </p:txBody>
      </p:sp>
      <p:pic>
        <p:nvPicPr>
          <p:cNvPr id="4" name="Picture 3">
            <a:extLst>
              <a:ext uri="{FF2B5EF4-FFF2-40B4-BE49-F238E27FC236}">
                <a16:creationId xmlns:a16="http://schemas.microsoft.com/office/drawing/2014/main" id="{1B9A3AE1-006D-A160-B9CE-B3DB724C5D49}"/>
              </a:ext>
            </a:extLst>
          </p:cNvPr>
          <p:cNvPicPr>
            <a:picLocks noChangeAspect="1"/>
          </p:cNvPicPr>
          <p:nvPr/>
        </p:nvPicPr>
        <p:blipFill>
          <a:blip r:embed="rId2"/>
          <a:stretch>
            <a:fillRect/>
          </a:stretch>
        </p:blipFill>
        <p:spPr>
          <a:xfrm>
            <a:off x="7726505" y="165760"/>
            <a:ext cx="4202057" cy="2804872"/>
          </a:xfrm>
          <a:prstGeom prst="rect">
            <a:avLst/>
          </a:prstGeom>
        </p:spPr>
      </p:pic>
      <p:sp>
        <p:nvSpPr>
          <p:cNvPr id="5" name="TextBox 4">
            <a:extLst>
              <a:ext uri="{FF2B5EF4-FFF2-40B4-BE49-F238E27FC236}">
                <a16:creationId xmlns:a16="http://schemas.microsoft.com/office/drawing/2014/main" id="{E3B726AC-8201-9747-BA3B-27074ABB6EC1}"/>
              </a:ext>
            </a:extLst>
          </p:cNvPr>
          <p:cNvSpPr txBox="1"/>
          <p:nvPr/>
        </p:nvSpPr>
        <p:spPr>
          <a:xfrm>
            <a:off x="6901870" y="2970632"/>
            <a:ext cx="5137730" cy="3693319"/>
          </a:xfrm>
          <a:prstGeom prst="rect">
            <a:avLst/>
          </a:prstGeom>
          <a:noFill/>
        </p:spPr>
        <p:txBody>
          <a:bodyPr wrap="square">
            <a:spAutoFit/>
          </a:bodyPr>
          <a:lstStyle/>
          <a:p>
            <a:r>
              <a:rPr kumimoji="0" lang="en-US" altLang="en-US" sz="1800" b="1" i="0" u="none" strike="noStrike" cap="none" normalizeH="0" baseline="0" dirty="0">
                <a:ln>
                  <a:noFill/>
                </a:ln>
                <a:effectLst/>
                <a:latin typeface="Arial" panose="020B0604020202020204" pitchFamily="34" charset="0"/>
                <a:cs typeface="Arial" panose="020B0604020202020204" pitchFamily="34" charset="0"/>
              </a:rPr>
              <a:t>The National Institute for Health and Care Excellence, or NICE,</a:t>
            </a:r>
            <a:br>
              <a:rPr kumimoji="0" lang="en-US" altLang="en-US" sz="1800" b="1" i="0" u="none" strike="noStrike" cap="none" normalizeH="0" baseline="0" dirty="0">
                <a:ln>
                  <a:noFill/>
                </a:ln>
                <a:effectLst/>
                <a:latin typeface="Arial" panose="020B0604020202020204" pitchFamily="34" charset="0"/>
                <a:cs typeface="Arial" panose="020B0604020202020204" pitchFamily="34" charset="0"/>
              </a:rPr>
            </a:br>
            <a:br>
              <a:rPr kumimoji="0" lang="en-US" altLang="en-US" sz="1800" b="0" i="0" u="none" strike="noStrike" cap="none" normalizeH="0" baseline="0" dirty="0">
                <a:ln>
                  <a:noFill/>
                </a:ln>
                <a:effectLst/>
                <a:latin typeface="Arial" panose="020B0604020202020204" pitchFamily="34" charset="0"/>
                <a:cs typeface="Arial" panose="020B0604020202020204" pitchFamily="34" charset="0"/>
              </a:rPr>
            </a:br>
            <a:r>
              <a:rPr kumimoji="0" lang="en-US" altLang="en-US" sz="1800" b="0" i="0" u="none" strike="noStrike" cap="none" normalizeH="0" baseline="0" dirty="0">
                <a:ln>
                  <a:noFill/>
                </a:ln>
                <a:effectLst/>
                <a:latin typeface="Arial" panose="020B0604020202020204" pitchFamily="34" charset="0"/>
                <a:cs typeface="Arial" panose="020B0604020202020204" pitchFamily="34" charset="0"/>
              </a:rPr>
              <a:t>offers evidence-based recommendations to guarantee that everyone receives high-quality treatment.</a:t>
            </a:r>
            <a:br>
              <a:rPr kumimoji="0" lang="en-US" altLang="en-US" sz="1800" b="0" i="0" u="none" strike="noStrike" cap="none" normalizeH="0" baseline="0" dirty="0">
                <a:ln>
                  <a:noFill/>
                </a:ln>
                <a:effectLst/>
                <a:latin typeface="Arial" panose="020B0604020202020204" pitchFamily="34" charset="0"/>
                <a:cs typeface="Arial" panose="020B0604020202020204" pitchFamily="34" charset="0"/>
              </a:rPr>
            </a:br>
            <a:r>
              <a:rPr kumimoji="0" lang="en-US" altLang="en-US" sz="1800" b="0" i="0" u="none" strike="noStrike" cap="none" normalizeH="0" baseline="0" dirty="0">
                <a:ln>
                  <a:noFill/>
                </a:ln>
                <a:effectLst/>
                <a:latin typeface="Arial" panose="020B0604020202020204" pitchFamily="34" charset="0"/>
                <a:cs typeface="Arial" panose="020B0604020202020204" pitchFamily="34" charset="0"/>
              </a:rPr>
              <a:t>encourages best practices and lessens variance in the provision of services.</a:t>
            </a:r>
            <a:br>
              <a:rPr kumimoji="0" lang="en-US" altLang="en-US" sz="1800" b="0" i="0" u="none" strike="noStrike" cap="none" normalizeH="0" baseline="0" dirty="0">
                <a:ln>
                  <a:noFill/>
                </a:ln>
                <a:effectLst/>
                <a:latin typeface="Arial" panose="020B0604020202020204" pitchFamily="34" charset="0"/>
                <a:cs typeface="Arial" panose="020B0604020202020204" pitchFamily="34" charset="0"/>
              </a:rPr>
            </a:br>
            <a:r>
              <a:rPr kumimoji="0" lang="en-US" altLang="en-US" sz="1800" b="0" i="0" u="none" strike="noStrike" cap="none" normalizeH="0" baseline="0" dirty="0">
                <a:ln>
                  <a:noFill/>
                </a:ln>
                <a:effectLst/>
                <a:latin typeface="Arial" panose="020B0604020202020204" pitchFamily="34" charset="0"/>
                <a:cs typeface="Arial" panose="020B0604020202020204" pitchFamily="34" charset="0"/>
              </a:rPr>
              <a:t>directs actions intended especially for people who are at risk</a:t>
            </a:r>
            <a:br>
              <a:rPr kumimoji="0" lang="en-US" altLang="en-US" sz="1800" b="0" i="0" u="none" strike="noStrike" cap="none" normalizeH="0" baseline="0" dirty="0">
                <a:ln>
                  <a:noFill/>
                </a:ln>
                <a:effectLst/>
                <a:latin typeface="Arial" panose="020B0604020202020204" pitchFamily="34" charset="0"/>
                <a:cs typeface="Arial" panose="020B0604020202020204" pitchFamily="34" charset="0"/>
              </a:rPr>
            </a:br>
            <a:r>
              <a:rPr kumimoji="0" lang="en-US" altLang="en-US" sz="1800" b="0" i="0" u="none" strike="noStrike" cap="none" normalizeH="0" baseline="0" dirty="0">
                <a:ln>
                  <a:noFill/>
                </a:ln>
                <a:effectLst/>
                <a:latin typeface="Arial" panose="020B0604020202020204" pitchFamily="34" charset="0"/>
                <a:cs typeface="Arial" panose="020B0604020202020204" pitchFamily="34" charset="0"/>
              </a:rPr>
              <a:t>highlights how critical it is to overcome digital exclusion in the provision of contemporary healthcare (Kelly et al.,2010).</a:t>
            </a:r>
            <a:endParaRPr lang="en-GB" dirty="0"/>
          </a:p>
        </p:txBody>
      </p:sp>
    </p:spTree>
    <p:extLst>
      <p:ext uri="{BB962C8B-B14F-4D97-AF65-F5344CB8AC3E}">
        <p14:creationId xmlns:p14="http://schemas.microsoft.com/office/powerpoint/2010/main" val="212496129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0" name="Straight Connector 19">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24" name="Rectangle 23">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2A3A41F-491B-37AE-72DB-4417C6A3E362}"/>
              </a:ext>
            </a:extLst>
          </p:cNvPr>
          <p:cNvSpPr>
            <a:spLocks noGrp="1"/>
          </p:cNvSpPr>
          <p:nvPr>
            <p:ph type="title"/>
          </p:nvPr>
        </p:nvSpPr>
        <p:spPr>
          <a:xfrm>
            <a:off x="704088" y="555712"/>
            <a:ext cx="4218435" cy="2390687"/>
          </a:xfrm>
        </p:spPr>
        <p:txBody>
          <a:bodyPr vert="horz" lIns="91440" tIns="45720" rIns="91440" bIns="45720" rtlCol="0" anchor="t">
            <a:normAutofit/>
          </a:bodyPr>
          <a:lstStyle/>
          <a:p>
            <a:r>
              <a:rPr lang="en-US" sz="3700" dirty="0"/>
              <a:t>Social Processes and Ideologies in Health and Social Care</a:t>
            </a:r>
          </a:p>
        </p:txBody>
      </p:sp>
      <p:pic>
        <p:nvPicPr>
          <p:cNvPr id="5" name="Picture 4" descr="Floating chemistry structure">
            <a:extLst>
              <a:ext uri="{FF2B5EF4-FFF2-40B4-BE49-F238E27FC236}">
                <a16:creationId xmlns:a16="http://schemas.microsoft.com/office/drawing/2014/main" id="{E8A16FD9-9373-EF00-61D0-D699F4EB4D4F}"/>
              </a:ext>
            </a:extLst>
          </p:cNvPr>
          <p:cNvPicPr>
            <a:picLocks noChangeAspect="1"/>
          </p:cNvPicPr>
          <p:nvPr/>
        </p:nvPicPr>
        <p:blipFill>
          <a:blip r:embed="rId2"/>
          <a:srcRect l="21722" r="21269" b="-366"/>
          <a:stretch>
            <a:fillRect/>
          </a:stretch>
        </p:blipFill>
        <p:spPr>
          <a:xfrm>
            <a:off x="715383" y="3029264"/>
            <a:ext cx="4034415" cy="3144120"/>
          </a:xfrm>
          <a:prstGeom prst="rect">
            <a:avLst/>
          </a:prstGeom>
        </p:spPr>
      </p:pic>
      <p:cxnSp>
        <p:nvCxnSpPr>
          <p:cNvPr id="26" name="Straight Connector 25">
            <a:extLst>
              <a:ext uri="{FF2B5EF4-FFF2-40B4-BE49-F238E27FC236}">
                <a16:creationId xmlns:a16="http://schemas.microsoft.com/office/drawing/2014/main" id="{40ADC89C-EB4E-4AA5-ABBD-448BEC5FA3C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255110" y="723900"/>
            <a:ext cx="0" cy="5449484"/>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Rectangle 1">
            <a:extLst>
              <a:ext uri="{FF2B5EF4-FFF2-40B4-BE49-F238E27FC236}">
                <a16:creationId xmlns:a16="http://schemas.microsoft.com/office/drawing/2014/main" id="{AA415C6F-C514-FC5E-08C3-834B25ABC3CB}"/>
              </a:ext>
            </a:extLst>
          </p:cNvPr>
          <p:cNvSpPr>
            <a:spLocks noChangeArrowheads="1"/>
          </p:cNvSpPr>
          <p:nvPr/>
        </p:nvSpPr>
        <p:spPr bwMode="auto">
          <a:xfrm>
            <a:off x="5576417" y="555712"/>
            <a:ext cx="6010527" cy="5967918"/>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0" compatLnSpc="1">
            <a:prstTxWarp prst="textNoShape">
              <a:avLst/>
            </a:prstTxWarp>
            <a:normAutofit/>
          </a:bodyPr>
          <a:lstStyle/>
          <a:p>
            <a:pPr marR="0" lvl="0" fontAlgn="base">
              <a:lnSpc>
                <a:spcPct val="110000"/>
              </a:lnSpc>
              <a:spcBef>
                <a:spcPct val="0"/>
              </a:spcBef>
              <a:spcAft>
                <a:spcPts val="600"/>
              </a:spcAft>
              <a:buClrTx/>
              <a:buSzTx/>
              <a:tabLst/>
            </a:pPr>
            <a:r>
              <a:rPr kumimoji="0" lang="en-US" altLang="en-US" b="0" i="0" u="none" strike="noStrike" cap="none" normalizeH="0" baseline="0" dirty="0">
                <a:ln>
                  <a:noFill/>
                </a:ln>
                <a:effectLst/>
                <a:latin typeface="Arial" panose="020B0604020202020204" pitchFamily="34" charset="0"/>
                <a:cs typeface="Arial" panose="020B0604020202020204" pitchFamily="34" charset="0"/>
              </a:rPr>
              <a:t>Social factors influence how people perceive health, sickness, and access to treatment. These factors include class, culture, gender roles, and socialisation.</a:t>
            </a:r>
            <a:br>
              <a:rPr kumimoji="0" lang="en-US" altLang="en-US" b="0" i="0" u="none" strike="noStrike" cap="none" normalizeH="0" baseline="0" dirty="0">
                <a:ln>
                  <a:noFill/>
                </a:ln>
                <a:effectLst/>
                <a:latin typeface="Arial" panose="020B0604020202020204" pitchFamily="34" charset="0"/>
                <a:cs typeface="Arial" panose="020B0604020202020204" pitchFamily="34" charset="0"/>
              </a:rPr>
            </a:br>
            <a:r>
              <a:rPr kumimoji="0" lang="en-US" altLang="en-US" b="0" i="0" u="none" strike="noStrike" cap="none" normalizeH="0" baseline="0" dirty="0">
                <a:ln>
                  <a:noFill/>
                </a:ln>
                <a:effectLst/>
                <a:latin typeface="Arial" panose="020B0604020202020204" pitchFamily="34" charset="0"/>
                <a:cs typeface="Arial" panose="020B0604020202020204" pitchFamily="34" charset="0"/>
              </a:rPr>
              <a:t>The design and implementation of laws and care practices are influenced by prevailing ideals, such as those pertaining to equality, personal accountability, and welfare.</a:t>
            </a:r>
            <a:br>
              <a:rPr kumimoji="0" lang="en-US" altLang="en-US" b="0" i="0" u="none" strike="noStrike" cap="none" normalizeH="0" baseline="0" dirty="0">
                <a:ln>
                  <a:noFill/>
                </a:ln>
                <a:effectLst/>
                <a:latin typeface="Arial" panose="020B0604020202020204" pitchFamily="34" charset="0"/>
                <a:cs typeface="Arial" panose="020B0604020202020204" pitchFamily="34" charset="0"/>
              </a:rPr>
            </a:br>
            <a:r>
              <a:rPr kumimoji="0" lang="en-US" altLang="en-US" b="0" i="0" u="none" strike="noStrike" cap="none" normalizeH="0" baseline="0" dirty="0">
                <a:ln>
                  <a:noFill/>
                </a:ln>
                <a:effectLst/>
                <a:latin typeface="Arial" panose="020B0604020202020204" pitchFamily="34" charset="0"/>
                <a:cs typeface="Arial" panose="020B0604020202020204" pitchFamily="34" charset="0"/>
              </a:rPr>
              <a:t>Depending on how they are handled, these elements can either strengthen unfairness or encourage inclusion and equity.</a:t>
            </a:r>
            <a:br>
              <a:rPr kumimoji="0" lang="en-US" altLang="en-US" b="0" i="0" u="none" strike="noStrike" cap="none" normalizeH="0" baseline="0" dirty="0">
                <a:ln>
                  <a:noFill/>
                </a:ln>
                <a:effectLst/>
                <a:latin typeface="Arial" panose="020B0604020202020204" pitchFamily="34" charset="0"/>
                <a:cs typeface="Arial" panose="020B0604020202020204" pitchFamily="34" charset="0"/>
              </a:rPr>
            </a:br>
            <a:r>
              <a:rPr kumimoji="0" lang="en-US" altLang="en-US" b="0" i="0" u="none" strike="noStrike" cap="none" normalizeH="0" baseline="0" dirty="0">
                <a:ln>
                  <a:noFill/>
                </a:ln>
                <a:effectLst/>
                <a:latin typeface="Arial" panose="020B0604020202020204" pitchFamily="34" charset="0"/>
                <a:cs typeface="Arial" panose="020B0604020202020204" pitchFamily="34" charset="0"/>
              </a:rPr>
              <a:t>Prioritising care might be influenced by societal perceptions about ageing or disability.</a:t>
            </a:r>
            <a:br>
              <a:rPr kumimoji="0" lang="en-US" altLang="en-US" b="0" i="0" u="none" strike="noStrike" cap="none" normalizeH="0" baseline="0" dirty="0">
                <a:ln>
                  <a:noFill/>
                </a:ln>
                <a:effectLst/>
                <a:latin typeface="Arial" panose="020B0604020202020204" pitchFamily="34" charset="0"/>
                <a:cs typeface="Arial" panose="020B0604020202020204" pitchFamily="34" charset="0"/>
              </a:rPr>
            </a:br>
            <a:r>
              <a:rPr kumimoji="0" lang="en-US" altLang="en-US" b="0" i="0" u="none" strike="noStrike" cap="none" normalizeH="0" baseline="0" dirty="0">
                <a:ln>
                  <a:noFill/>
                </a:ln>
                <a:effectLst/>
                <a:latin typeface="Arial" panose="020B0604020202020204" pitchFamily="34" charset="0"/>
                <a:cs typeface="Arial" panose="020B0604020202020204" pitchFamily="34" charset="0"/>
              </a:rPr>
              <a:t>Funding and service accessibility may be impacted by economic views.</a:t>
            </a:r>
            <a:br>
              <a:rPr kumimoji="0" lang="en-US" altLang="en-US" b="0" i="0" u="none" strike="noStrike" cap="none" normalizeH="0" baseline="0" dirty="0">
                <a:ln>
                  <a:noFill/>
                </a:ln>
                <a:effectLst/>
                <a:latin typeface="Arial" panose="020B0604020202020204" pitchFamily="34" charset="0"/>
                <a:cs typeface="Arial" panose="020B0604020202020204" pitchFamily="34" charset="0"/>
              </a:rPr>
            </a:br>
            <a:r>
              <a:rPr kumimoji="0" lang="en-US" altLang="en-US" b="0" i="0" u="none" strike="noStrike" cap="none" normalizeH="0" baseline="0" dirty="0">
                <a:ln>
                  <a:noFill/>
                </a:ln>
                <a:effectLst/>
                <a:latin typeface="Arial" panose="020B0604020202020204" pitchFamily="34" charset="0"/>
                <a:cs typeface="Arial" panose="020B0604020202020204" pitchFamily="34" charset="0"/>
              </a:rPr>
              <a:t>Communication, trust, and involvement between experts and service consumers are influenced by cultural views</a:t>
            </a:r>
            <a:r>
              <a:rPr lang="en-US" altLang="en-US" dirty="0">
                <a:latin typeface="Arial" panose="020B0604020202020204" pitchFamily="34" charset="0"/>
                <a:cs typeface="Arial" panose="020B0604020202020204" pitchFamily="34" charset="0"/>
              </a:rPr>
              <a:t> (Raiden and King , 2021).</a:t>
            </a:r>
            <a:endParaRPr kumimoji="0" lang="en-US" altLang="en-US" b="0" i="0" u="none" strike="noStrike" cap="none" normalizeH="0" baseline="0" dirty="0">
              <a:ln>
                <a:noFill/>
              </a:ln>
              <a:effectLst/>
            </a:endParaRPr>
          </a:p>
        </p:txBody>
      </p:sp>
    </p:spTree>
    <p:extLst>
      <p:ext uri="{BB962C8B-B14F-4D97-AF65-F5344CB8AC3E}">
        <p14:creationId xmlns:p14="http://schemas.microsoft.com/office/powerpoint/2010/main" val="70447741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7199" name="Straight Connector 7198">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200" name="Straight Connector 7199">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7201" name="Rectangle 7200">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B45B842-55B0-8419-009E-5105921326A4}"/>
              </a:ext>
            </a:extLst>
          </p:cNvPr>
          <p:cNvSpPr>
            <a:spLocks noGrp="1"/>
          </p:cNvSpPr>
          <p:nvPr>
            <p:ph type="title"/>
          </p:nvPr>
        </p:nvSpPr>
        <p:spPr>
          <a:xfrm>
            <a:off x="458964" y="169166"/>
            <a:ext cx="8307651" cy="553210"/>
          </a:xfrm>
        </p:spPr>
        <p:txBody>
          <a:bodyPr vert="horz" lIns="91440" tIns="45720" rIns="91440" bIns="45720" rtlCol="0" anchor="t">
            <a:normAutofit fontScale="90000"/>
          </a:bodyPr>
          <a:lstStyle/>
          <a:p>
            <a:pPr>
              <a:lnSpc>
                <a:spcPct val="90000"/>
              </a:lnSpc>
            </a:pPr>
            <a:r>
              <a:rPr lang="en-US" dirty="0"/>
              <a:t>Uk case studies and campaigns </a:t>
            </a:r>
          </a:p>
        </p:txBody>
      </p:sp>
      <p:cxnSp>
        <p:nvCxnSpPr>
          <p:cNvPr id="7202" name="Straight Connector 7201">
            <a:extLst>
              <a:ext uri="{FF2B5EF4-FFF2-40B4-BE49-F238E27FC236}">
                <a16:creationId xmlns:a16="http://schemas.microsoft.com/office/drawing/2014/main" id="{4583FD9E-C5A7-96F7-951D-7D292013CD5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4672" y="722376"/>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Rectangle 1">
            <a:extLst>
              <a:ext uri="{FF2B5EF4-FFF2-40B4-BE49-F238E27FC236}">
                <a16:creationId xmlns:a16="http://schemas.microsoft.com/office/drawing/2014/main" id="{CACB3E69-2D75-7FAB-1F73-209AE825A7F2}"/>
              </a:ext>
            </a:extLst>
          </p:cNvPr>
          <p:cNvSpPr>
            <a:spLocks noChangeArrowheads="1"/>
          </p:cNvSpPr>
          <p:nvPr/>
        </p:nvSpPr>
        <p:spPr bwMode="auto">
          <a:xfrm>
            <a:off x="459941" y="785050"/>
            <a:ext cx="7738199" cy="3452747"/>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0" compatLnSpc="1">
            <a:prstTxWarp prst="textNoShape">
              <a:avLst/>
            </a:prstTxWarp>
            <a:noAutofit/>
          </a:bodyPr>
          <a:lstStyle/>
          <a:p>
            <a:pPr marR="0" lvl="0" fontAlgn="base">
              <a:lnSpc>
                <a:spcPct val="110000"/>
              </a:lnSpc>
              <a:spcBef>
                <a:spcPct val="0"/>
              </a:spcBef>
              <a:spcAft>
                <a:spcPts val="600"/>
              </a:spcAft>
              <a:buClrTx/>
              <a:buSzTx/>
              <a:tabLst/>
            </a:pPr>
            <a:r>
              <a:rPr kumimoji="0" lang="en-US" altLang="en-US" b="0" i="0" u="none" strike="noStrike" cap="none" normalizeH="0" baseline="0" dirty="0">
                <a:ln>
                  <a:noFill/>
                </a:ln>
                <a:effectLst/>
                <a:latin typeface="Arial" panose="020B0604020202020204" pitchFamily="34" charset="0"/>
                <a:cs typeface="Arial" panose="020B0604020202020204" pitchFamily="34" charset="0"/>
              </a:rPr>
              <a:t>"</a:t>
            </a:r>
            <a:r>
              <a:rPr kumimoji="0" lang="en-US" altLang="en-US" b="1" i="0" u="none" strike="noStrike" cap="none" normalizeH="0" baseline="0" dirty="0">
                <a:ln>
                  <a:noFill/>
                </a:ln>
                <a:effectLst/>
                <a:latin typeface="Arial" panose="020B0604020202020204" pitchFamily="34" charset="0"/>
                <a:cs typeface="Arial" panose="020B0604020202020204" pitchFamily="34" charset="0"/>
              </a:rPr>
              <a:t>Making Every Contact Count" (MECC):</a:t>
            </a:r>
            <a:br>
              <a:rPr kumimoji="0" lang="en-US" altLang="en-US" b="1" i="0" u="none" strike="noStrike" cap="none" normalizeH="0" baseline="0" dirty="0">
                <a:ln>
                  <a:noFill/>
                </a:ln>
                <a:effectLst/>
                <a:latin typeface="Arial" panose="020B0604020202020204" pitchFamily="34" charset="0"/>
                <a:cs typeface="Arial" panose="020B0604020202020204" pitchFamily="34" charset="0"/>
              </a:rPr>
            </a:br>
            <a:r>
              <a:rPr kumimoji="0" lang="en-US" altLang="en-US" b="0" i="0" u="none" strike="noStrike" cap="none" normalizeH="0" baseline="0" dirty="0">
                <a:ln>
                  <a:noFill/>
                </a:ln>
                <a:effectLst/>
                <a:latin typeface="Arial" panose="020B0604020202020204" pitchFamily="34" charset="0"/>
                <a:cs typeface="Arial" panose="020B0604020202020204" pitchFamily="34" charset="0"/>
              </a:rPr>
              <a:t>Health and social care workers encourage healthy lives through their daily encounters.</a:t>
            </a:r>
            <a:br>
              <a:rPr kumimoji="0" lang="en-US" altLang="en-US" b="0" i="0" u="none" strike="noStrike" cap="none" normalizeH="0" baseline="0" dirty="0">
                <a:ln>
                  <a:noFill/>
                </a:ln>
                <a:effectLst/>
                <a:latin typeface="Arial" panose="020B0604020202020204" pitchFamily="34" charset="0"/>
                <a:cs typeface="Arial" panose="020B0604020202020204" pitchFamily="34" charset="0"/>
              </a:rPr>
            </a:br>
            <a:r>
              <a:rPr kumimoji="0" lang="en-US" altLang="en-US" b="0" i="0" u="none" strike="noStrike" cap="none" normalizeH="0" baseline="0" dirty="0">
                <a:ln>
                  <a:noFill/>
                </a:ln>
                <a:effectLst/>
                <a:latin typeface="Arial" panose="020B0604020202020204" pitchFamily="34" charset="0"/>
                <a:cs typeface="Arial" panose="020B0604020202020204" pitchFamily="34" charset="0"/>
              </a:rPr>
              <a:t>provides simple guidance on mental health, food, exercise, alcohol, and smoking.</a:t>
            </a:r>
            <a:br>
              <a:rPr kumimoji="0" lang="en-US" altLang="en-US" b="0" i="0" u="none" strike="noStrike" cap="none" normalizeH="0" baseline="0" dirty="0">
                <a:ln>
                  <a:noFill/>
                </a:ln>
                <a:effectLst/>
                <a:latin typeface="Arial" panose="020B0604020202020204" pitchFamily="34" charset="0"/>
                <a:cs typeface="Arial" panose="020B0604020202020204" pitchFamily="34" charset="0"/>
              </a:rPr>
            </a:br>
            <a:r>
              <a:rPr kumimoji="0" lang="en-US" altLang="en-US" b="0" i="0" u="none" strike="noStrike" cap="none" normalizeH="0" baseline="0" dirty="0">
                <a:ln>
                  <a:noFill/>
                </a:ln>
                <a:effectLst/>
                <a:latin typeface="Arial" panose="020B0604020202020204" pitchFamily="34" charset="0"/>
                <a:cs typeface="Arial" panose="020B0604020202020204" pitchFamily="34" charset="0"/>
              </a:rPr>
              <a:t>supports sustainable healthcare, lessens the strain on the NHS, and encourages preventive.</a:t>
            </a:r>
            <a:br>
              <a:rPr kumimoji="0" lang="en-US" altLang="en-US" b="0" i="0" u="none" strike="noStrike" cap="none" normalizeH="0" baseline="0" dirty="0">
                <a:ln>
                  <a:noFill/>
                </a:ln>
                <a:effectLst/>
                <a:latin typeface="Arial" panose="020B0604020202020204" pitchFamily="34" charset="0"/>
                <a:cs typeface="Arial" panose="020B0604020202020204" pitchFamily="34" charset="0"/>
              </a:rPr>
            </a:br>
            <a:r>
              <a:rPr kumimoji="0" lang="en-US" altLang="en-US" b="0" i="0" u="none" strike="noStrike" cap="none" normalizeH="0" baseline="0" dirty="0">
                <a:ln>
                  <a:noFill/>
                </a:ln>
                <a:effectLst/>
                <a:latin typeface="Arial" panose="020B0604020202020204" pitchFamily="34" charset="0"/>
                <a:cs typeface="Arial" panose="020B0604020202020204" pitchFamily="34" charset="0"/>
              </a:rPr>
              <a:t>aids in addressing health disparities (Nelson et al, 2013).</a:t>
            </a:r>
          </a:p>
          <a:p>
            <a:pPr marR="0" lvl="0" fontAlgn="base">
              <a:lnSpc>
                <a:spcPct val="110000"/>
              </a:lnSpc>
              <a:spcBef>
                <a:spcPct val="0"/>
              </a:spcBef>
              <a:spcAft>
                <a:spcPts val="600"/>
              </a:spcAft>
              <a:buClrTx/>
              <a:buSzTx/>
              <a:tabLst/>
            </a:pPr>
            <a:endParaRPr kumimoji="0" lang="en-US" altLang="en-US" b="0" i="0" u="none" strike="noStrike" cap="none" normalizeH="0" baseline="0" dirty="0">
              <a:ln>
                <a:noFill/>
              </a:ln>
              <a:effectLst/>
              <a:latin typeface="Arial" panose="020B0604020202020204" pitchFamily="34" charset="0"/>
              <a:cs typeface="Arial" panose="020B0604020202020204" pitchFamily="34" charset="0"/>
            </a:endParaRPr>
          </a:p>
        </p:txBody>
      </p:sp>
      <p:pic>
        <p:nvPicPr>
          <p:cNvPr id="7171" name="Picture 3" descr="MECC Moments | Making Every Contact Count">
            <a:extLst>
              <a:ext uri="{FF2B5EF4-FFF2-40B4-BE49-F238E27FC236}">
                <a16:creationId xmlns:a16="http://schemas.microsoft.com/office/drawing/2014/main" id="{1609742F-F4BF-A72E-0B0E-41286BCD9B0F}"/>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8577054" y="154588"/>
            <a:ext cx="2976809" cy="4570182"/>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6DB2DE3B-E4F8-3E8B-30DD-CF459C20A2B4}"/>
              </a:ext>
            </a:extLst>
          </p:cNvPr>
          <p:cNvSpPr txBox="1"/>
          <p:nvPr/>
        </p:nvSpPr>
        <p:spPr>
          <a:xfrm>
            <a:off x="8680433" y="4724771"/>
            <a:ext cx="3339289" cy="475026"/>
          </a:xfrm>
          <a:prstGeom prst="rect">
            <a:avLst/>
          </a:prstGeom>
          <a:solidFill>
            <a:srgbClr val="000000">
              <a:alpha val="50000"/>
            </a:srgbClr>
          </a:solidFill>
          <a:ln>
            <a:noFill/>
          </a:ln>
        </p:spPr>
        <p:txBody>
          <a:bodyPr wrap="square">
            <a:noAutofit/>
          </a:bodyPr>
          <a:lstStyle/>
          <a:p>
            <a:pPr algn="ctr">
              <a:spcAft>
                <a:spcPts val="600"/>
              </a:spcAft>
            </a:pPr>
            <a:r>
              <a:rPr lang="en-GB" sz="1300" dirty="0">
                <a:solidFill>
                  <a:srgbClr val="FFFFFF"/>
                </a:solidFill>
              </a:rPr>
              <a:t>https://mecc-moments.co.uk/about/facts-figures/</a:t>
            </a:r>
          </a:p>
        </p:txBody>
      </p:sp>
      <p:sp>
        <p:nvSpPr>
          <p:cNvPr id="9" name="TextBox 8">
            <a:extLst>
              <a:ext uri="{FF2B5EF4-FFF2-40B4-BE49-F238E27FC236}">
                <a16:creationId xmlns:a16="http://schemas.microsoft.com/office/drawing/2014/main" id="{5121DFFA-0BC5-859A-0F71-9399159226DF}"/>
              </a:ext>
            </a:extLst>
          </p:cNvPr>
          <p:cNvSpPr txBox="1"/>
          <p:nvPr/>
        </p:nvSpPr>
        <p:spPr>
          <a:xfrm>
            <a:off x="539858" y="3437097"/>
            <a:ext cx="6844615" cy="2350580"/>
          </a:xfrm>
          <a:prstGeom prst="rect">
            <a:avLst/>
          </a:prstGeom>
          <a:noFill/>
        </p:spPr>
        <p:txBody>
          <a:bodyPr wrap="square">
            <a:spAutoFit/>
          </a:bodyPr>
          <a:lstStyle/>
          <a:p>
            <a:pPr>
              <a:lnSpc>
                <a:spcPct val="107000"/>
              </a:lnSpc>
              <a:spcAft>
                <a:spcPts val="800"/>
              </a:spcAft>
              <a:buNone/>
            </a:pPr>
            <a:r>
              <a:rPr lang="en-GB" sz="1800" b="1" kern="100" dirty="0">
                <a:effectLst/>
                <a:latin typeface="Aptos" panose="020B0004020202020204" pitchFamily="34" charset="0"/>
                <a:ea typeface="Aptos" panose="020B0004020202020204" pitchFamily="34" charset="0"/>
                <a:cs typeface="Times New Roman" panose="02020603050405020304" pitchFamily="18" charset="0"/>
              </a:rPr>
              <a:t>Improved staff confidence:</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Workers trained in MECC feel more capable of discussing health and wellbeing issues.</a:t>
            </a:r>
          </a:p>
          <a:p>
            <a:pPr>
              <a:lnSpc>
                <a:spcPct val="107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r>
              <a:rPr lang="en-GB" sz="1800" b="1" kern="100" dirty="0">
                <a:effectLst/>
                <a:latin typeface="Aptos" panose="020B0004020202020204" pitchFamily="34" charset="0"/>
                <a:ea typeface="Aptos" panose="020B0004020202020204" pitchFamily="34" charset="0"/>
                <a:cs typeface="Times New Roman" panose="02020603050405020304" pitchFamily="18" charset="0"/>
              </a:rPr>
              <a:t>Positive behaviour change:</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MECC supports healthier lifestyles and raises public awareness of wellbeing.</a:t>
            </a:r>
          </a:p>
          <a:p>
            <a:pPr>
              <a:lnSpc>
                <a:spcPct val="107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r>
              <a:rPr lang="en-GB" sz="1800" b="1" kern="100" dirty="0">
                <a:effectLst/>
                <a:latin typeface="Aptos" panose="020B0004020202020204" pitchFamily="34" charset="0"/>
                <a:ea typeface="Aptos" panose="020B0004020202020204" pitchFamily="34" charset="0"/>
                <a:cs typeface="Times New Roman" panose="02020603050405020304" pitchFamily="18" charset="0"/>
              </a:rPr>
              <a:t>Culture shift:</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Many NHS Trusts and local authorities have embedded MECC principles into </a:t>
            </a:r>
            <a:r>
              <a:rPr lang="en-GB" sz="1800" b="1" kern="100" dirty="0">
                <a:effectLst/>
                <a:latin typeface="Aptos" panose="020B0004020202020204" pitchFamily="34" charset="0"/>
                <a:ea typeface="Aptos" panose="020B0004020202020204" pitchFamily="34" charset="0"/>
                <a:cs typeface="Times New Roman" panose="02020603050405020304" pitchFamily="18" charset="0"/>
              </a:rPr>
              <a:t>daily practice and staff </a:t>
            </a:r>
            <a:r>
              <a:rPr lang="en-GB" sz="1800" b="1" kern="100" dirty="0">
                <a:effectLst/>
                <a:latin typeface="Arial" panose="020B0604020202020204" pitchFamily="34" charset="0"/>
                <a:ea typeface="Aptos" panose="020B0004020202020204" pitchFamily="34" charset="0"/>
                <a:cs typeface="Arial" panose="020B0604020202020204" pitchFamily="34" charset="0"/>
              </a:rPr>
              <a:t>training</a:t>
            </a:r>
            <a:r>
              <a:rPr lang="en-GB" b="1" kern="100" dirty="0">
                <a:latin typeface="Arial" panose="020B0604020202020204" pitchFamily="34" charset="0"/>
                <a:ea typeface="Aptos" panose="020B0004020202020204" pitchFamily="34" charset="0"/>
                <a:cs typeface="Arial" panose="020B0604020202020204" pitchFamily="34" charset="0"/>
              </a:rPr>
              <a:t> </a:t>
            </a:r>
            <a:r>
              <a:rPr lang="en-GB" kern="100" dirty="0">
                <a:latin typeface="Arial" panose="020B0604020202020204" pitchFamily="34" charset="0"/>
                <a:ea typeface="Aptos" panose="020B0004020202020204" pitchFamily="34" charset="0"/>
                <a:cs typeface="Arial" panose="020B0604020202020204" pitchFamily="34" charset="0"/>
              </a:rPr>
              <a:t>(Sandra, stratton and Cade ,2017).</a:t>
            </a:r>
            <a:endParaRPr lang="en-GB" sz="1800" kern="100" dirty="0">
              <a:effectLst/>
              <a:latin typeface="Arial" panose="020B0604020202020204" pitchFamily="34" charset="0"/>
              <a:ea typeface="Aptos" panose="020B0004020202020204" pitchFamily="34" charset="0"/>
              <a:cs typeface="Arial" panose="020B0604020202020204" pitchFamily="34" charset="0"/>
            </a:endParaRPr>
          </a:p>
        </p:txBody>
      </p:sp>
    </p:spTree>
    <p:extLst>
      <p:ext uri="{BB962C8B-B14F-4D97-AF65-F5344CB8AC3E}">
        <p14:creationId xmlns:p14="http://schemas.microsoft.com/office/powerpoint/2010/main" val="200653166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60" name="Straight Connector 59">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1" name="Straight Connector 60">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62" name="Rectangle 61">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itle 1">
            <a:extLst>
              <a:ext uri="{FF2B5EF4-FFF2-40B4-BE49-F238E27FC236}">
                <a16:creationId xmlns:a16="http://schemas.microsoft.com/office/drawing/2014/main" id="{A6FD69D9-B729-4947-68E5-3A0DC83190F0}"/>
              </a:ext>
            </a:extLst>
          </p:cNvPr>
          <p:cNvSpPr>
            <a:spLocks noGrp="1"/>
          </p:cNvSpPr>
          <p:nvPr>
            <p:ph type="title"/>
          </p:nvPr>
        </p:nvSpPr>
        <p:spPr>
          <a:xfrm>
            <a:off x="704088" y="914400"/>
            <a:ext cx="8330730" cy="218364"/>
          </a:xfrm>
        </p:spPr>
        <p:txBody>
          <a:bodyPr vert="horz" lIns="91440" tIns="45720" rIns="91440" bIns="45720" rtlCol="0" anchor="t">
            <a:normAutofit fontScale="90000"/>
          </a:bodyPr>
          <a:lstStyle/>
          <a:p>
            <a:pPr>
              <a:lnSpc>
                <a:spcPct val="90000"/>
              </a:lnSpc>
            </a:pPr>
            <a:r>
              <a:rPr lang="en-US" dirty="0"/>
              <a:t>Uk case studies and campaigns </a:t>
            </a:r>
          </a:p>
        </p:txBody>
      </p:sp>
      <p:cxnSp>
        <p:nvCxnSpPr>
          <p:cNvPr id="63" name="Straight Connector 62">
            <a:extLst>
              <a:ext uri="{FF2B5EF4-FFF2-40B4-BE49-F238E27FC236}">
                <a16:creationId xmlns:a16="http://schemas.microsoft.com/office/drawing/2014/main" id="{4583FD9E-C5A7-96F7-951D-7D292013CD5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4672" y="722376"/>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8" name="Rectangle 4">
            <a:extLst>
              <a:ext uri="{FF2B5EF4-FFF2-40B4-BE49-F238E27FC236}">
                <a16:creationId xmlns:a16="http://schemas.microsoft.com/office/drawing/2014/main" id="{51566AD9-B86D-CC77-B16E-12B75A7B3ED0}"/>
              </a:ext>
            </a:extLst>
          </p:cNvPr>
          <p:cNvSpPr>
            <a:spLocks noChangeArrowheads="1"/>
          </p:cNvSpPr>
          <p:nvPr/>
        </p:nvSpPr>
        <p:spPr bwMode="auto">
          <a:xfrm>
            <a:off x="704089" y="1533105"/>
            <a:ext cx="8903934" cy="393192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0" compatLnSpc="1">
            <a:prstTxWarp prst="textNoShape">
              <a:avLst/>
            </a:prstTxWarp>
            <a:normAutofit/>
          </a:bodyPr>
          <a:lstStyle/>
          <a:p>
            <a:pPr marR="0" lvl="0" fontAlgn="base">
              <a:lnSpc>
                <a:spcPct val="110000"/>
              </a:lnSpc>
              <a:spcBef>
                <a:spcPct val="0"/>
              </a:spcBef>
              <a:spcAft>
                <a:spcPts val="600"/>
              </a:spcAft>
              <a:buClrTx/>
              <a:buSzTx/>
              <a:tabLst/>
            </a:pPr>
            <a:r>
              <a:rPr kumimoji="0" lang="en-US" altLang="en-US" b="1" i="0" u="none" strike="noStrike" cap="none" normalizeH="0" baseline="0" dirty="0">
                <a:ln>
                  <a:noFill/>
                </a:ln>
                <a:effectLst/>
                <a:latin typeface="Arial" panose="020B0604020202020204" pitchFamily="34" charset="0"/>
                <a:cs typeface="Arial" panose="020B0604020202020204" pitchFamily="34" charset="0"/>
              </a:rPr>
              <a:t>Public Health England's Change4Life</a:t>
            </a:r>
            <a:r>
              <a:rPr kumimoji="0" lang="en-US" altLang="en-US" b="0" i="0" u="none" strike="noStrike" cap="none" normalizeH="0" baseline="0" dirty="0">
                <a:ln>
                  <a:noFill/>
                </a:ln>
                <a:effectLst/>
                <a:latin typeface="Arial" panose="020B0604020202020204" pitchFamily="34" charset="0"/>
                <a:cs typeface="Arial" panose="020B0604020202020204" pitchFamily="34" charset="0"/>
              </a:rPr>
              <a:t>:</a:t>
            </a:r>
            <a:br>
              <a:rPr kumimoji="0" lang="en-US" altLang="en-US" b="0" i="0" u="none" strike="noStrike" cap="none" normalizeH="0" baseline="0" dirty="0">
                <a:ln>
                  <a:noFill/>
                </a:ln>
                <a:effectLst/>
                <a:latin typeface="Arial" panose="020B0604020202020204" pitchFamily="34" charset="0"/>
                <a:cs typeface="Arial" panose="020B0604020202020204" pitchFamily="34" charset="0"/>
              </a:rPr>
            </a:br>
            <a:r>
              <a:rPr kumimoji="0" lang="en-US" altLang="en-US" b="0" i="0" u="none" strike="noStrike" cap="none" normalizeH="0" baseline="0" dirty="0">
                <a:ln>
                  <a:noFill/>
                </a:ln>
                <a:effectLst/>
                <a:latin typeface="Arial" panose="020B0604020202020204" pitchFamily="34" charset="0"/>
                <a:cs typeface="Arial" panose="020B0604020202020204" pitchFamily="34" charset="0"/>
              </a:rPr>
              <a:t>nationwide campaign to encourage physical exercise and a healthy diet.</a:t>
            </a:r>
            <a:br>
              <a:rPr kumimoji="0" lang="en-US" altLang="en-US" b="0" i="0" u="none" strike="noStrike" cap="none" normalizeH="0" baseline="0" dirty="0">
                <a:ln>
                  <a:noFill/>
                </a:ln>
                <a:effectLst/>
                <a:latin typeface="Arial" panose="020B0604020202020204" pitchFamily="34" charset="0"/>
                <a:cs typeface="Arial" panose="020B0604020202020204" pitchFamily="34" charset="0"/>
              </a:rPr>
            </a:br>
            <a:r>
              <a:rPr kumimoji="0" lang="en-US" altLang="en-US" b="0" i="0" u="none" strike="noStrike" cap="none" normalizeH="0" baseline="0" dirty="0">
                <a:ln>
                  <a:noFill/>
                </a:ln>
                <a:effectLst/>
                <a:latin typeface="Arial" panose="020B0604020202020204" pitchFamily="34" charset="0"/>
                <a:cs typeface="Arial" panose="020B0604020202020204" pitchFamily="34" charset="0"/>
              </a:rPr>
              <a:t>Focus on lowering childhood obesity and promoting sustainable lifestyle modifications.</a:t>
            </a:r>
            <a:br>
              <a:rPr kumimoji="0" lang="en-US" altLang="en-US" b="0" i="0" u="none" strike="noStrike" cap="none" normalizeH="0" baseline="0" dirty="0">
                <a:ln>
                  <a:noFill/>
                </a:ln>
                <a:effectLst/>
                <a:latin typeface="Arial" panose="020B0604020202020204" pitchFamily="34" charset="0"/>
                <a:cs typeface="Arial" panose="020B0604020202020204" pitchFamily="34" charset="0"/>
              </a:rPr>
            </a:br>
            <a:r>
              <a:rPr kumimoji="0" lang="en-US" altLang="en-US" b="0" i="0" u="none" strike="noStrike" cap="none" normalizeH="0" baseline="0" dirty="0">
                <a:ln>
                  <a:noFill/>
                </a:ln>
                <a:effectLst/>
                <a:latin typeface="Arial" panose="020B0604020202020204" pitchFamily="34" charset="0"/>
                <a:cs typeface="Arial" panose="020B0604020202020204" pitchFamily="34" charset="0"/>
              </a:rPr>
              <a:t>makes use of community resources, applications, and media efforts.</a:t>
            </a:r>
            <a:br>
              <a:rPr kumimoji="0" lang="en-US" altLang="en-US" b="0" i="0" u="none" strike="noStrike" cap="none" normalizeH="0" baseline="0" dirty="0">
                <a:ln>
                  <a:noFill/>
                </a:ln>
                <a:effectLst/>
                <a:latin typeface="Arial" panose="020B0604020202020204" pitchFamily="34" charset="0"/>
                <a:cs typeface="Arial" panose="020B0604020202020204" pitchFamily="34" charset="0"/>
              </a:rPr>
            </a:br>
            <a:r>
              <a:rPr kumimoji="0" lang="en-US" altLang="en-US" b="0" i="0" u="none" strike="noStrike" cap="none" normalizeH="0" baseline="0" dirty="0">
                <a:ln>
                  <a:noFill/>
                </a:ln>
                <a:effectLst/>
                <a:latin typeface="Arial" panose="020B0604020202020204" pitchFamily="34" charset="0"/>
                <a:cs typeface="Arial" panose="020B0604020202020204" pitchFamily="34" charset="0"/>
              </a:rPr>
              <a:t>ties to SDG 3 (Good Health &amp; wellness) and encourages wellness ( Croker, Lucas and Wardle, 2012).</a:t>
            </a:r>
          </a:p>
        </p:txBody>
      </p:sp>
      <p:pic>
        <p:nvPicPr>
          <p:cNvPr id="12" name="Picture 11" descr="A screen shot of a phone">
            <a:extLst>
              <a:ext uri="{FF2B5EF4-FFF2-40B4-BE49-F238E27FC236}">
                <a16:creationId xmlns:a16="http://schemas.microsoft.com/office/drawing/2014/main" id="{7C726F28-D3B4-5257-F5D4-142461994063}"/>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9704424" y="185610"/>
            <a:ext cx="2487576" cy="4522868"/>
          </a:xfrm>
          <a:prstGeom prst="rect">
            <a:avLst/>
          </a:prstGeom>
        </p:spPr>
      </p:pic>
      <p:sp>
        <p:nvSpPr>
          <p:cNvPr id="14" name="TextBox 13">
            <a:extLst>
              <a:ext uri="{FF2B5EF4-FFF2-40B4-BE49-F238E27FC236}">
                <a16:creationId xmlns:a16="http://schemas.microsoft.com/office/drawing/2014/main" id="{53A0F44A-87B4-CFE6-78C0-CC9E3B8D63A1}"/>
              </a:ext>
            </a:extLst>
          </p:cNvPr>
          <p:cNvSpPr txBox="1"/>
          <p:nvPr/>
        </p:nvSpPr>
        <p:spPr>
          <a:xfrm rot="10800000" flipV="1">
            <a:off x="9608023" y="5949118"/>
            <a:ext cx="1783876" cy="307777"/>
          </a:xfrm>
          <a:prstGeom prst="rect">
            <a:avLst/>
          </a:prstGeom>
          <a:solidFill>
            <a:srgbClr val="000000"/>
          </a:solidFill>
        </p:spPr>
        <p:txBody>
          <a:bodyPr wrap="square" rtlCol="0">
            <a:spAutoFit/>
          </a:bodyPr>
          <a:lstStyle/>
          <a:p>
            <a:pPr algn="r">
              <a:spcAft>
                <a:spcPts val="600"/>
              </a:spcAft>
            </a:pPr>
            <a:r>
              <a:rPr lang="en-GB" sz="700" dirty="0">
                <a:solidFill>
                  <a:srgbClr val="FFFFFF"/>
                </a:solidFill>
                <a:hlinkClick r:id="rId3" tooltip="https://studentswithlearningdifficulties.blogspot.com/2015/">
                  <a:extLst>
                    <a:ext uri="{A12FA001-AC4F-418D-AE19-62706E023703}">
                      <ahyp:hlinkClr xmlns:ahyp="http://schemas.microsoft.com/office/drawing/2018/hyperlinkcolor" val="tx"/>
                    </a:ext>
                  </a:extLst>
                </a:hlinkClick>
              </a:rPr>
              <a:t>This Photo</a:t>
            </a:r>
            <a:r>
              <a:rPr lang="en-GB" sz="700" dirty="0">
                <a:solidFill>
                  <a:srgbClr val="FFFFFF"/>
                </a:solidFill>
              </a:rPr>
              <a:t> by Unknown Author is licensed under </a:t>
            </a:r>
            <a:r>
              <a:rPr lang="en-GB" sz="700" dirty="0">
                <a:solidFill>
                  <a:srgbClr val="FFFFFF"/>
                </a:solidFill>
                <a:hlinkClick r:id="rId4" tooltip="https://creativecommons.org/licenses/by/3.0/">
                  <a:extLst>
                    <a:ext uri="{A12FA001-AC4F-418D-AE19-62706E023703}">
                      <ahyp:hlinkClr xmlns:ahyp="http://schemas.microsoft.com/office/drawing/2018/hyperlinkcolor" val="tx"/>
                    </a:ext>
                  </a:extLst>
                </a:hlinkClick>
              </a:rPr>
              <a:t>CC BY</a:t>
            </a:r>
            <a:endParaRPr lang="en-GB" sz="700" dirty="0">
              <a:solidFill>
                <a:srgbClr val="FFFFFF"/>
              </a:solidFill>
            </a:endParaRPr>
          </a:p>
        </p:txBody>
      </p:sp>
      <p:sp>
        <p:nvSpPr>
          <p:cNvPr id="16" name="TextBox 15">
            <a:extLst>
              <a:ext uri="{FF2B5EF4-FFF2-40B4-BE49-F238E27FC236}">
                <a16:creationId xmlns:a16="http://schemas.microsoft.com/office/drawing/2014/main" id="{EB6FF3D3-7648-9B65-5BB3-2D0590FE591A}"/>
              </a:ext>
            </a:extLst>
          </p:cNvPr>
          <p:cNvSpPr txBox="1"/>
          <p:nvPr/>
        </p:nvSpPr>
        <p:spPr>
          <a:xfrm>
            <a:off x="580316" y="5994102"/>
            <a:ext cx="6094206" cy="646331"/>
          </a:xfrm>
          <a:prstGeom prst="rect">
            <a:avLst/>
          </a:prstGeom>
          <a:noFill/>
        </p:spPr>
        <p:txBody>
          <a:bodyPr wrap="square">
            <a:spAutoFit/>
          </a:bodyPr>
          <a:lstStyle/>
          <a:p>
            <a:pPr>
              <a:spcAft>
                <a:spcPts val="600"/>
              </a:spcAft>
            </a:pPr>
            <a:r>
              <a:rPr lang="en-GB" dirty="0">
                <a:latin typeface="Arial" panose="020B0604020202020204" pitchFamily="34" charset="0"/>
                <a:cs typeface="Arial" panose="020B0604020202020204" pitchFamily="34" charset="0"/>
              </a:rPr>
              <a:t>Both show how prevention and health promotion improve wellbeing and contribute to sustainable development.”</a:t>
            </a:r>
          </a:p>
        </p:txBody>
      </p:sp>
      <p:sp>
        <p:nvSpPr>
          <p:cNvPr id="20" name="TextBox 19">
            <a:extLst>
              <a:ext uri="{FF2B5EF4-FFF2-40B4-BE49-F238E27FC236}">
                <a16:creationId xmlns:a16="http://schemas.microsoft.com/office/drawing/2014/main" id="{AADB3729-CA50-69AC-3CA0-D97D68A2F479}"/>
              </a:ext>
            </a:extLst>
          </p:cNvPr>
          <p:cNvSpPr txBox="1"/>
          <p:nvPr/>
        </p:nvSpPr>
        <p:spPr>
          <a:xfrm>
            <a:off x="642202" y="3576677"/>
            <a:ext cx="8454502" cy="2031325"/>
          </a:xfrm>
          <a:prstGeom prst="rect">
            <a:avLst/>
          </a:prstGeom>
          <a:noFill/>
        </p:spPr>
        <p:txBody>
          <a:bodyPr wrap="square">
            <a:spAutoFit/>
          </a:bodyPr>
          <a:lstStyle/>
          <a:p>
            <a:r>
              <a:rPr lang="en-GB" b="1" dirty="0">
                <a:latin typeface="Arial" panose="020B0604020202020204" pitchFamily="34" charset="0"/>
                <a:cs typeface="Arial" panose="020B0604020202020204" pitchFamily="34" charset="0"/>
              </a:rPr>
              <a:t>Change4Life</a:t>
            </a:r>
            <a:r>
              <a:rPr lang="en-GB" dirty="0">
                <a:latin typeface="Arial" panose="020B0604020202020204" pitchFamily="34" charset="0"/>
                <a:cs typeface="Arial" panose="020B0604020202020204" pitchFamily="34" charset="0"/>
              </a:rPr>
              <a:t> has been successful in promoting healthier lifestyles across the UK by engaging millions of families through community events, schools, and digital campaigns. It increased public awareness of healthy eating and physical activity, helping thousands of children become more active and parents make healthier food choices. Through apps, media, and local partnerships and contributed to reducing childhood obesity and encouraging long-term healthy habits (Lamport et al,.2021).</a:t>
            </a:r>
          </a:p>
        </p:txBody>
      </p:sp>
    </p:spTree>
    <p:extLst>
      <p:ext uri="{BB962C8B-B14F-4D97-AF65-F5344CB8AC3E}">
        <p14:creationId xmlns:p14="http://schemas.microsoft.com/office/powerpoint/2010/main" val="97774714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45" name="Straight Connector 44">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7" name="Straight Connector 46">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49" name="Rectangle 48">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5EF0195-B7B6-2D15-D2CF-26B2C591D967}"/>
              </a:ext>
            </a:extLst>
          </p:cNvPr>
          <p:cNvSpPr>
            <a:spLocks noGrp="1"/>
          </p:cNvSpPr>
          <p:nvPr>
            <p:ph type="title"/>
          </p:nvPr>
        </p:nvSpPr>
        <p:spPr>
          <a:xfrm>
            <a:off x="5742672" y="909638"/>
            <a:ext cx="5848694" cy="1318062"/>
          </a:xfrm>
        </p:spPr>
        <p:txBody>
          <a:bodyPr vert="horz" lIns="91440" tIns="45720" rIns="91440" bIns="45720" rtlCol="0" anchor="t">
            <a:normAutofit/>
          </a:bodyPr>
          <a:lstStyle/>
          <a:p>
            <a:r>
              <a:rPr lang="en-US" dirty="0"/>
              <a:t>Health belief model</a:t>
            </a:r>
          </a:p>
        </p:txBody>
      </p:sp>
      <p:pic>
        <p:nvPicPr>
          <p:cNvPr id="29" name="Picture 28" descr="A diagram of a health belief model&#10;&#10;AI-generated content may be incorrect.">
            <a:extLst>
              <a:ext uri="{FF2B5EF4-FFF2-40B4-BE49-F238E27FC236}">
                <a16:creationId xmlns:a16="http://schemas.microsoft.com/office/drawing/2014/main" id="{1BA608DA-F3BB-9AF9-5B57-9570D7D73B56}"/>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87562" y="532528"/>
            <a:ext cx="4455010" cy="5401516"/>
          </a:xfrm>
          <a:prstGeom prst="rect">
            <a:avLst/>
          </a:prstGeom>
        </p:spPr>
      </p:pic>
      <p:cxnSp>
        <p:nvCxnSpPr>
          <p:cNvPr id="51" name="Straight Connector 50">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880661" y="723900"/>
            <a:ext cx="16002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21" name="TextBox 20">
            <a:extLst>
              <a:ext uri="{FF2B5EF4-FFF2-40B4-BE49-F238E27FC236}">
                <a16:creationId xmlns:a16="http://schemas.microsoft.com/office/drawing/2014/main" id="{59DA4821-B1A3-508C-864F-57327BED1230}"/>
              </a:ext>
            </a:extLst>
          </p:cNvPr>
          <p:cNvSpPr txBox="1"/>
          <p:nvPr/>
        </p:nvSpPr>
        <p:spPr>
          <a:xfrm>
            <a:off x="5430134" y="1746387"/>
            <a:ext cx="6161232" cy="4720673"/>
          </a:xfrm>
          <a:prstGeom prst="rect">
            <a:avLst/>
          </a:prstGeom>
        </p:spPr>
        <p:txBody>
          <a:bodyPr vert="horz" lIns="91440" tIns="45720" rIns="91440" bIns="45720" rtlCol="0">
            <a:noAutofit/>
          </a:bodyPr>
          <a:lstStyle/>
          <a:p>
            <a:pPr indent="-228600">
              <a:spcAft>
                <a:spcPts val="600"/>
              </a:spcAft>
              <a:buFont typeface="Arial" panose="020B0604020202020204" pitchFamily="34" charset="0"/>
              <a:buChar char="•"/>
            </a:pPr>
            <a:r>
              <a:rPr lang="en-US" b="1" dirty="0">
                <a:latin typeface="Arial" panose="020B0604020202020204" pitchFamily="34" charset="0"/>
                <a:cs typeface="Arial" panose="020B0604020202020204" pitchFamily="34" charset="0"/>
              </a:rPr>
              <a:t>Health Belief Model</a:t>
            </a:r>
            <a:r>
              <a:rPr lang="en-US" dirty="0">
                <a:latin typeface="Arial" panose="020B0604020202020204" pitchFamily="34" charset="0"/>
                <a:cs typeface="Arial" panose="020B0604020202020204" pitchFamily="34" charset="0"/>
              </a:rPr>
              <a:t> (HBM): Organising Change4Life &amp; MECC</a:t>
            </a:r>
            <a:br>
              <a:rPr lang="en-US" dirty="0">
                <a:latin typeface="Arial" panose="020B0604020202020204" pitchFamily="34" charset="0"/>
                <a:cs typeface="Arial" panose="020B0604020202020204" pitchFamily="34" charset="0"/>
              </a:rPr>
            </a:br>
            <a:r>
              <a:rPr lang="en-US" b="1" dirty="0">
                <a:latin typeface="Arial" panose="020B0604020202020204" pitchFamily="34" charset="0"/>
                <a:cs typeface="Arial" panose="020B0604020202020204" pitchFamily="34" charset="0"/>
              </a:rPr>
              <a:t>Perceived Susceptibility</a:t>
            </a:r>
            <a:r>
              <a:rPr lang="en-US" dirty="0">
                <a:latin typeface="Arial" panose="020B0604020202020204" pitchFamily="34" charset="0"/>
                <a:cs typeface="Arial" panose="020B0604020202020204" pitchFamily="34" charset="0"/>
              </a:rPr>
              <a:t>: Draws attention to individual risk factors, such as smoking, obesity, and poor nutrition.</a:t>
            </a:r>
            <a:br>
              <a:rPr lang="en-US" dirty="0">
                <a:latin typeface="Arial" panose="020B0604020202020204" pitchFamily="34" charset="0"/>
                <a:cs typeface="Arial" panose="020B0604020202020204" pitchFamily="34" charset="0"/>
              </a:rPr>
            </a:br>
            <a:r>
              <a:rPr lang="en-US" b="1" dirty="0">
                <a:latin typeface="Arial" panose="020B0604020202020204" pitchFamily="34" charset="0"/>
                <a:cs typeface="Arial" panose="020B0604020202020204" pitchFamily="34" charset="0"/>
              </a:rPr>
              <a:t>Seen Severity</a:t>
            </a:r>
            <a:r>
              <a:rPr lang="en-US" dirty="0">
                <a:latin typeface="Arial" panose="020B0604020202020204" pitchFamily="34" charset="0"/>
                <a:cs typeface="Arial" panose="020B0604020202020204" pitchFamily="34" charset="0"/>
              </a:rPr>
              <a:t>: Indicates that harmful behaviour have significant effects.</a:t>
            </a:r>
            <a:br>
              <a:rPr lang="en-US" dirty="0">
                <a:latin typeface="Arial" panose="020B0604020202020204" pitchFamily="34" charset="0"/>
                <a:cs typeface="Arial" panose="020B0604020202020204" pitchFamily="34" charset="0"/>
              </a:rPr>
            </a:br>
            <a:r>
              <a:rPr lang="en-US" b="1" dirty="0">
                <a:latin typeface="Arial" panose="020B0604020202020204" pitchFamily="34" charset="0"/>
                <a:cs typeface="Arial" panose="020B0604020202020204" pitchFamily="34" charset="0"/>
              </a:rPr>
              <a:t>Benefits Perceived</a:t>
            </a:r>
            <a:r>
              <a:rPr lang="en-US" dirty="0">
                <a:latin typeface="Arial" panose="020B0604020202020204" pitchFamily="34" charset="0"/>
                <a:cs typeface="Arial" panose="020B0604020202020204" pitchFamily="34" charset="0"/>
              </a:rPr>
              <a:t>: Stresses that little adjustments enhance health and wellness</a:t>
            </a:r>
            <a:br>
              <a:rPr lang="en-US" dirty="0">
                <a:latin typeface="Arial" panose="020B0604020202020204" pitchFamily="34" charset="0"/>
                <a:cs typeface="Arial" panose="020B0604020202020204" pitchFamily="34" charset="0"/>
              </a:rPr>
            </a:br>
            <a:r>
              <a:rPr lang="en-US" b="1" dirty="0">
                <a:latin typeface="Arial" panose="020B0604020202020204" pitchFamily="34" charset="0"/>
                <a:cs typeface="Arial" panose="020B0604020202020204" pitchFamily="34" charset="0"/>
              </a:rPr>
              <a:t>Perceived Barriers</a:t>
            </a:r>
            <a:r>
              <a:rPr lang="en-US" dirty="0">
                <a:latin typeface="Arial" panose="020B0604020202020204" pitchFamily="34" charset="0"/>
                <a:cs typeface="Arial" panose="020B0604020202020204" pitchFamily="34" charset="0"/>
              </a:rPr>
              <a:t>: Offers helpful advice, encouragement, and easily available resources</a:t>
            </a:r>
            <a:br>
              <a:rPr lang="en-US" dirty="0">
                <a:latin typeface="Arial" panose="020B0604020202020204" pitchFamily="34" charset="0"/>
                <a:cs typeface="Arial" panose="020B0604020202020204" pitchFamily="34" charset="0"/>
              </a:rPr>
            </a:br>
            <a:r>
              <a:rPr lang="en-US" b="1" dirty="0">
                <a:latin typeface="Arial" panose="020B0604020202020204" pitchFamily="34" charset="0"/>
                <a:cs typeface="Arial" panose="020B0604020202020204" pitchFamily="34" charset="0"/>
              </a:rPr>
              <a:t>Needs to Action</a:t>
            </a:r>
            <a:r>
              <a:rPr lang="en-US" dirty="0">
                <a:latin typeface="Arial" panose="020B0604020202020204" pitchFamily="34" charset="0"/>
                <a:cs typeface="Arial" panose="020B0604020202020204" pitchFamily="34" charset="0"/>
              </a:rPr>
              <a:t>: Professional guidance, social media, applications, and leaflets</a:t>
            </a:r>
            <a:br>
              <a:rPr lang="en-US" dirty="0">
                <a:latin typeface="Arial" panose="020B0604020202020204" pitchFamily="34" charset="0"/>
                <a:cs typeface="Arial" panose="020B0604020202020204" pitchFamily="34" charset="0"/>
              </a:rPr>
            </a:br>
            <a:r>
              <a:rPr lang="en-US" b="1" dirty="0">
                <a:latin typeface="Arial" panose="020B0604020202020204" pitchFamily="34" charset="0"/>
                <a:cs typeface="Arial" panose="020B0604020202020204" pitchFamily="34" charset="0"/>
              </a:rPr>
              <a:t>Self-Efficacy</a:t>
            </a:r>
            <a:r>
              <a:rPr lang="en-US" dirty="0">
                <a:latin typeface="Arial" panose="020B0604020202020204" pitchFamily="34" charset="0"/>
                <a:cs typeface="Arial" panose="020B0604020202020204" pitchFamily="34" charset="0"/>
              </a:rPr>
              <a:t>: Increases self-assurance to implement and maintain lifestyle modifications (Kasprzyk,2008).</a:t>
            </a:r>
          </a:p>
        </p:txBody>
      </p:sp>
      <p:sp>
        <p:nvSpPr>
          <p:cNvPr id="30" name="TextBox 29">
            <a:extLst>
              <a:ext uri="{FF2B5EF4-FFF2-40B4-BE49-F238E27FC236}">
                <a16:creationId xmlns:a16="http://schemas.microsoft.com/office/drawing/2014/main" id="{4E7640B3-C69D-5CA2-8325-AE39FA81180C}"/>
              </a:ext>
            </a:extLst>
          </p:cNvPr>
          <p:cNvSpPr txBox="1"/>
          <p:nvPr/>
        </p:nvSpPr>
        <p:spPr>
          <a:xfrm>
            <a:off x="2731663" y="5934044"/>
            <a:ext cx="2523448" cy="200055"/>
          </a:xfrm>
          <a:prstGeom prst="rect">
            <a:avLst/>
          </a:prstGeom>
          <a:solidFill>
            <a:srgbClr val="000000"/>
          </a:solidFill>
        </p:spPr>
        <p:txBody>
          <a:bodyPr wrap="none" rtlCol="0">
            <a:spAutoFit/>
          </a:bodyPr>
          <a:lstStyle/>
          <a:p>
            <a:pPr algn="r">
              <a:spcAft>
                <a:spcPts val="600"/>
              </a:spcAft>
            </a:pPr>
            <a:r>
              <a:rPr lang="en-GB" sz="700" dirty="0">
                <a:solidFill>
                  <a:srgbClr val="FFFFFF"/>
                </a:solidFill>
                <a:hlinkClick r:id="rId3" tooltip="https://psu.pb.unizin.org/kines082/chapter/the-health-belief-model/">
                  <a:extLst>
                    <a:ext uri="{A12FA001-AC4F-418D-AE19-62706E023703}">
                      <ahyp:hlinkClr xmlns:ahyp="http://schemas.microsoft.com/office/drawing/2018/hyperlinkcolor" val="tx"/>
                    </a:ext>
                  </a:extLst>
                </a:hlinkClick>
              </a:rPr>
              <a:t>This Photo</a:t>
            </a:r>
            <a:r>
              <a:rPr lang="en-GB" sz="700" dirty="0">
                <a:solidFill>
                  <a:srgbClr val="FFFFFF"/>
                </a:solidFill>
              </a:rPr>
              <a:t> by Unknown Author is licensed under </a:t>
            </a:r>
            <a:r>
              <a:rPr lang="en-GB" sz="700" dirty="0">
                <a:solidFill>
                  <a:srgbClr val="FFFFFF"/>
                </a:solidFill>
                <a:hlinkClick r:id="rId4" tooltip="https://creativecommons.org/licenses/by-sa/3.0/">
                  <a:extLst>
                    <a:ext uri="{A12FA001-AC4F-418D-AE19-62706E023703}">
                      <ahyp:hlinkClr xmlns:ahyp="http://schemas.microsoft.com/office/drawing/2018/hyperlinkcolor" val="tx"/>
                    </a:ext>
                  </a:extLst>
                </a:hlinkClick>
              </a:rPr>
              <a:t>CC BY-SA</a:t>
            </a:r>
            <a:endParaRPr lang="en-GB" sz="700" dirty="0">
              <a:solidFill>
                <a:srgbClr val="FFFFFF"/>
              </a:solidFill>
            </a:endParaRPr>
          </a:p>
        </p:txBody>
      </p:sp>
    </p:spTree>
    <p:extLst>
      <p:ext uri="{BB962C8B-B14F-4D97-AF65-F5344CB8AC3E}">
        <p14:creationId xmlns:p14="http://schemas.microsoft.com/office/powerpoint/2010/main" val="315052836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32" name="Straight Connector 31">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36" name="Rectangle 35">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8CD868D-B594-C016-F206-9492C0501143}"/>
              </a:ext>
            </a:extLst>
          </p:cNvPr>
          <p:cNvSpPr>
            <a:spLocks noGrp="1"/>
          </p:cNvSpPr>
          <p:nvPr>
            <p:ph type="title"/>
          </p:nvPr>
        </p:nvSpPr>
        <p:spPr>
          <a:xfrm>
            <a:off x="704088" y="914399"/>
            <a:ext cx="5239272" cy="1621147"/>
          </a:xfrm>
        </p:spPr>
        <p:txBody>
          <a:bodyPr vert="horz" lIns="91440" tIns="45720" rIns="91440" bIns="45720" rtlCol="0" anchor="t">
            <a:normAutofit/>
          </a:bodyPr>
          <a:lstStyle/>
          <a:p>
            <a:r>
              <a:rPr lang="en-US" dirty="0"/>
              <a:t>Equity and Access</a:t>
            </a:r>
          </a:p>
        </p:txBody>
      </p:sp>
      <p:cxnSp>
        <p:nvCxnSpPr>
          <p:cNvPr id="38" name="Straight Connector 1">
            <a:extLst>
              <a:ext uri="{FF2B5EF4-FFF2-40B4-BE49-F238E27FC236}">
                <a16:creationId xmlns:a16="http://schemas.microsoft.com/office/drawing/2014/main" id="{7D3DF08D-8EDA-0FB3-59D9-B692F2ADD1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4672" y="722376"/>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pic>
        <p:nvPicPr>
          <p:cNvPr id="7" name="Picture 6" descr="A group of signs with words">
            <a:extLst>
              <a:ext uri="{FF2B5EF4-FFF2-40B4-BE49-F238E27FC236}">
                <a16:creationId xmlns:a16="http://schemas.microsoft.com/office/drawing/2014/main" id="{FF006C52-A632-D25B-F8F6-1534BAB194F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69687" y="4558084"/>
            <a:ext cx="4868354" cy="1768697"/>
          </a:xfrm>
          <a:prstGeom prst="rect">
            <a:avLst/>
          </a:prstGeom>
        </p:spPr>
      </p:pic>
      <p:sp>
        <p:nvSpPr>
          <p:cNvPr id="3" name="Rectangle 1">
            <a:extLst>
              <a:ext uri="{FF2B5EF4-FFF2-40B4-BE49-F238E27FC236}">
                <a16:creationId xmlns:a16="http://schemas.microsoft.com/office/drawing/2014/main" id="{F008BAE8-966A-21E1-A8E7-1DAFD61CA7E5}"/>
              </a:ext>
            </a:extLst>
          </p:cNvPr>
          <p:cNvSpPr>
            <a:spLocks noChangeArrowheads="1"/>
          </p:cNvSpPr>
          <p:nvPr/>
        </p:nvSpPr>
        <p:spPr bwMode="auto">
          <a:xfrm>
            <a:off x="5399587" y="159026"/>
            <a:ext cx="6411613" cy="2895541"/>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0" compatLnSpc="1">
            <a:prstTxWarp prst="textNoShape">
              <a:avLst/>
            </a:prstTxWarp>
            <a:noAutofit/>
          </a:bodyPr>
          <a:lstStyle/>
          <a:p>
            <a:pPr marR="0" lvl="0" indent="-228600" fontAlgn="base">
              <a:spcBef>
                <a:spcPct val="0"/>
              </a:spcBef>
              <a:spcAft>
                <a:spcPts val="600"/>
              </a:spcAft>
              <a:buClrTx/>
              <a:buSzTx/>
              <a:buFont typeface="Arial" panose="020B0604020202020204" pitchFamily="34" charset="0"/>
              <a:buChar char="•"/>
              <a:tabLst/>
            </a:pPr>
            <a:r>
              <a:rPr kumimoji="0" lang="en-US" altLang="en-US" b="1" i="0" u="none" strike="noStrike" cap="none" normalizeH="0" baseline="0" dirty="0">
                <a:ln>
                  <a:noFill/>
                </a:ln>
                <a:effectLst/>
                <a:latin typeface="Arial" panose="020B0604020202020204" pitchFamily="34" charset="0"/>
                <a:cs typeface="Arial" panose="020B0604020202020204" pitchFamily="34" charset="0"/>
              </a:rPr>
              <a:t> Barriers to Care Quality and Access</a:t>
            </a:r>
            <a:br>
              <a:rPr kumimoji="0" lang="en-US" altLang="en-US" b="1" i="0" u="none" strike="noStrike" cap="none" normalizeH="0" baseline="0" dirty="0">
                <a:ln>
                  <a:noFill/>
                </a:ln>
                <a:effectLst/>
                <a:latin typeface="Arial" panose="020B0604020202020204" pitchFamily="34" charset="0"/>
                <a:cs typeface="Arial" panose="020B0604020202020204" pitchFamily="34" charset="0"/>
              </a:rPr>
            </a:br>
            <a:r>
              <a:rPr kumimoji="0" lang="en-US" altLang="en-US" b="0" i="0" u="none" strike="noStrike" cap="none" normalizeH="0" baseline="0" dirty="0">
                <a:ln>
                  <a:noFill/>
                </a:ln>
                <a:effectLst/>
                <a:latin typeface="Arial" panose="020B0604020202020204" pitchFamily="34" charset="0"/>
                <a:cs typeface="Arial" panose="020B0604020202020204" pitchFamily="34" charset="0"/>
              </a:rPr>
              <a:t>Extended waiting periods and a shortage of medical resources</a:t>
            </a:r>
            <a:br>
              <a:rPr kumimoji="0" lang="en-US" altLang="en-US" b="0" i="0" u="none" strike="noStrike" cap="none" normalizeH="0" baseline="0" dirty="0">
                <a:ln>
                  <a:noFill/>
                </a:ln>
                <a:effectLst/>
                <a:latin typeface="Arial" panose="020B0604020202020204" pitchFamily="34" charset="0"/>
                <a:cs typeface="Arial" panose="020B0604020202020204" pitchFamily="34" charset="0"/>
              </a:rPr>
            </a:br>
            <a:r>
              <a:rPr kumimoji="0" lang="en-US" altLang="en-US" b="0" i="0" u="none" strike="noStrike" cap="none" normalizeH="0" baseline="0" dirty="0">
                <a:ln>
                  <a:noFill/>
                </a:ln>
                <a:effectLst/>
                <a:latin typeface="Arial" panose="020B0604020202020204" pitchFamily="34" charset="0"/>
                <a:cs typeface="Arial" panose="020B0604020202020204" pitchFamily="34" charset="0"/>
              </a:rPr>
              <a:t>Insufficient culturally relevant services</a:t>
            </a:r>
            <a:br>
              <a:rPr kumimoji="0" lang="en-US" altLang="en-US" b="0" i="0" u="none" strike="noStrike" cap="none" normalizeH="0" baseline="0" dirty="0">
                <a:ln>
                  <a:noFill/>
                </a:ln>
                <a:effectLst/>
                <a:latin typeface="Arial" panose="020B0604020202020204" pitchFamily="34" charset="0"/>
                <a:cs typeface="Arial" panose="020B0604020202020204" pitchFamily="34" charset="0"/>
              </a:rPr>
            </a:br>
            <a:r>
              <a:rPr kumimoji="0" lang="en-US" altLang="en-US" b="0" i="0" u="none" strike="noStrike" cap="none" normalizeH="0" baseline="0" dirty="0">
                <a:ln>
                  <a:noFill/>
                </a:ln>
                <a:effectLst/>
                <a:latin typeface="Arial" panose="020B0604020202020204" pitchFamily="34" charset="0"/>
                <a:cs typeface="Arial" panose="020B0604020202020204" pitchFamily="34" charset="0"/>
              </a:rPr>
              <a:t>Limited access to online appointments, telemedicine, or health information is known as "digital exclusion."</a:t>
            </a:r>
            <a:br>
              <a:rPr kumimoji="0" lang="en-US" altLang="en-US" b="0" i="0" u="none" strike="noStrike" cap="none" normalizeH="0" baseline="0" dirty="0">
                <a:ln>
                  <a:noFill/>
                </a:ln>
                <a:effectLst/>
                <a:latin typeface="Arial" panose="020B0604020202020204" pitchFamily="34" charset="0"/>
                <a:cs typeface="Arial" panose="020B0604020202020204" pitchFamily="34" charset="0"/>
              </a:rPr>
            </a:br>
            <a:r>
              <a:rPr kumimoji="0" lang="en-US" altLang="en-US" b="0" i="0" u="none" strike="noStrike" cap="none" normalizeH="0" baseline="0" dirty="0">
                <a:ln>
                  <a:noFill/>
                </a:ln>
                <a:effectLst/>
                <a:latin typeface="Arial" panose="020B0604020202020204" pitchFamily="34" charset="0"/>
                <a:cs typeface="Arial" panose="020B0604020202020204" pitchFamily="34" charset="0"/>
              </a:rPr>
              <a:t>The impact of socioeconomic conditions on the capacity to provide care</a:t>
            </a:r>
            <a:br>
              <a:rPr kumimoji="0" lang="en-US" altLang="en-US" b="0" i="0" u="none" strike="noStrike" cap="none" normalizeH="0" baseline="0" dirty="0">
                <a:ln>
                  <a:noFill/>
                </a:ln>
                <a:effectLst/>
                <a:latin typeface="Arial" panose="020B0604020202020204" pitchFamily="34" charset="0"/>
                <a:cs typeface="Arial" panose="020B0604020202020204" pitchFamily="34" charset="0"/>
              </a:rPr>
            </a:br>
            <a:r>
              <a:rPr kumimoji="0" lang="en-US" altLang="en-US" b="0" i="0" u="none" strike="noStrike" cap="none" normalizeH="0" baseline="0" dirty="0">
                <a:ln>
                  <a:noFill/>
                </a:ln>
                <a:effectLst/>
                <a:latin typeface="Arial" panose="020B0604020202020204" pitchFamily="34" charset="0"/>
                <a:cs typeface="Arial" panose="020B0604020202020204" pitchFamily="34" charset="0"/>
              </a:rPr>
              <a:t>Actions &amp; Policies to Address Inequalities (Qidwai et al .,2011).</a:t>
            </a:r>
            <a:br>
              <a:rPr kumimoji="0" lang="en-US" altLang="en-US" b="0" i="0" u="none" strike="noStrike" cap="none" normalizeH="0" baseline="0" dirty="0">
                <a:ln>
                  <a:noFill/>
                </a:ln>
                <a:effectLst/>
                <a:latin typeface="Arial" panose="020B0604020202020204" pitchFamily="34" charset="0"/>
                <a:cs typeface="Arial" panose="020B0604020202020204" pitchFamily="34" charset="0"/>
              </a:rPr>
            </a:br>
            <a:br>
              <a:rPr kumimoji="0" lang="en-US" altLang="en-US" b="0" i="0" u="none" strike="noStrike" cap="none" normalizeH="0" baseline="0" dirty="0">
                <a:ln>
                  <a:noFill/>
                </a:ln>
                <a:effectLst/>
                <a:latin typeface="Arial" panose="020B0604020202020204" pitchFamily="34" charset="0"/>
                <a:cs typeface="Arial" panose="020B0604020202020204" pitchFamily="34" charset="0"/>
              </a:rPr>
            </a:br>
            <a:r>
              <a:rPr kumimoji="0" lang="en-US" altLang="en-US" b="0" i="0" u="none" strike="noStrike" cap="none" normalizeH="0" baseline="0" dirty="0">
                <a:ln>
                  <a:noFill/>
                </a:ln>
                <a:effectLst/>
                <a:latin typeface="Arial" panose="020B0604020202020204" pitchFamily="34" charset="0"/>
                <a:cs typeface="Arial" panose="020B0604020202020204" pitchFamily="34" charset="0"/>
              </a:rPr>
              <a:t> </a:t>
            </a:r>
            <a:r>
              <a:rPr kumimoji="0" lang="en-US" altLang="en-US" b="1" i="0" u="none" strike="noStrike" cap="none" normalizeH="0" baseline="0" dirty="0">
                <a:ln>
                  <a:noFill/>
                </a:ln>
                <a:effectLst/>
                <a:latin typeface="Arial" panose="020B0604020202020204" pitchFamily="34" charset="0"/>
                <a:cs typeface="Arial" panose="020B0604020202020204" pitchFamily="34" charset="0"/>
              </a:rPr>
              <a:t>Marmot Review (updated in 2010 and 2020)</a:t>
            </a:r>
            <a:br>
              <a:rPr kumimoji="0" lang="en-US" altLang="en-US" sz="1600" b="0" i="0" u="none" strike="noStrike" cap="none" normalizeH="0" baseline="0" dirty="0">
                <a:ln>
                  <a:noFill/>
                </a:ln>
                <a:effectLst/>
                <a:latin typeface="Arial" panose="020B0604020202020204" pitchFamily="34" charset="0"/>
                <a:cs typeface="Arial" panose="020B0604020202020204" pitchFamily="34" charset="0"/>
              </a:rPr>
            </a:br>
            <a:r>
              <a:rPr kumimoji="0" lang="en-US" altLang="en-US" b="0" i="0" u="none" strike="noStrike" cap="none" normalizeH="0" baseline="0" dirty="0">
                <a:ln>
                  <a:noFill/>
                </a:ln>
                <a:effectLst/>
                <a:latin typeface="Arial" panose="020B0604020202020204" pitchFamily="34" charset="0"/>
                <a:cs typeface="Arial" panose="020B0604020202020204" pitchFamily="34" charset="0"/>
              </a:rPr>
              <a:t>emphasises the socioeconomic determinants of health, such as early life assistance, employment, education, housing, and income.</a:t>
            </a:r>
            <a:br>
              <a:rPr kumimoji="0" lang="en-US" altLang="en-US" b="0" i="0" u="none" strike="noStrike" cap="none" normalizeH="0" baseline="0" dirty="0">
                <a:ln>
                  <a:noFill/>
                </a:ln>
                <a:effectLst/>
                <a:latin typeface="Arial" panose="020B0604020202020204" pitchFamily="34" charset="0"/>
                <a:cs typeface="Arial" panose="020B0604020202020204" pitchFamily="34" charset="0"/>
              </a:rPr>
            </a:br>
            <a:r>
              <a:rPr kumimoji="0" lang="en-US" altLang="en-US" b="0" i="0" u="none" strike="noStrike" cap="none" normalizeH="0" baseline="0" dirty="0">
                <a:ln>
                  <a:noFill/>
                </a:ln>
                <a:effectLst/>
                <a:latin typeface="Arial" panose="020B0604020202020204" pitchFamily="34" charset="0"/>
                <a:cs typeface="Arial" panose="020B0604020202020204" pitchFamily="34" charset="0"/>
              </a:rPr>
              <a:t>"Reduce health inequalities through action on social and economic factors" is the main proposal.</a:t>
            </a:r>
            <a:br>
              <a:rPr kumimoji="0" lang="en-US" altLang="en-US" b="0" i="0" u="none" strike="noStrike" cap="none" normalizeH="0" baseline="0" dirty="0">
                <a:ln>
                  <a:noFill/>
                </a:ln>
                <a:effectLst/>
                <a:latin typeface="Arial" panose="020B0604020202020204" pitchFamily="34" charset="0"/>
                <a:cs typeface="Arial" panose="020B0604020202020204" pitchFamily="34" charset="0"/>
              </a:rPr>
            </a:br>
            <a:r>
              <a:rPr kumimoji="0" lang="en-US" altLang="en-US" b="0" i="0" u="none" strike="noStrike" cap="none" normalizeH="0" baseline="0" dirty="0">
                <a:ln>
                  <a:noFill/>
                </a:ln>
                <a:effectLst/>
                <a:latin typeface="Arial" panose="020B0604020202020204" pitchFamily="34" charset="0"/>
                <a:cs typeface="Arial" panose="020B0604020202020204" pitchFamily="34" charset="0"/>
              </a:rPr>
              <a:t>supports national and local initiatives aimed towards underprivileged populations (Prag, Mills and Wittek,2013).</a:t>
            </a:r>
            <a:br>
              <a:rPr kumimoji="0" lang="en-US" altLang="en-US" b="0" i="0" u="none" strike="noStrike" cap="none" normalizeH="0" baseline="0" dirty="0">
                <a:ln>
                  <a:noFill/>
                </a:ln>
                <a:effectLst/>
                <a:latin typeface="Arial" panose="020B0604020202020204" pitchFamily="34" charset="0"/>
                <a:cs typeface="Arial" panose="020B0604020202020204" pitchFamily="34" charset="0"/>
              </a:rPr>
            </a:br>
            <a:br>
              <a:rPr kumimoji="0" lang="en-US" altLang="en-US" b="0" i="0" u="none" strike="noStrike" cap="none" normalizeH="0" baseline="0" dirty="0">
                <a:ln>
                  <a:noFill/>
                </a:ln>
                <a:effectLst/>
                <a:latin typeface="Arial" panose="020B0604020202020204" pitchFamily="34" charset="0"/>
                <a:cs typeface="Arial" panose="020B0604020202020204" pitchFamily="34" charset="0"/>
              </a:rPr>
            </a:br>
            <a:endParaRPr kumimoji="0" lang="en-US" altLang="en-US" b="0" i="0" u="none" strike="noStrike" cap="none" normalizeH="0" baseline="0" dirty="0">
              <a:ln>
                <a:noFill/>
              </a:ln>
              <a:effectLst/>
              <a:latin typeface="Arial" panose="020B0604020202020204" pitchFamily="34" charset="0"/>
              <a:cs typeface="Arial" panose="020B0604020202020204" pitchFamily="34" charset="0"/>
            </a:endParaRPr>
          </a:p>
        </p:txBody>
      </p:sp>
      <p:sp>
        <p:nvSpPr>
          <p:cNvPr id="9" name="TextBox 8">
            <a:extLst>
              <a:ext uri="{FF2B5EF4-FFF2-40B4-BE49-F238E27FC236}">
                <a16:creationId xmlns:a16="http://schemas.microsoft.com/office/drawing/2014/main" id="{6F037934-0555-1AB6-B950-201B5CD1F8C7}"/>
              </a:ext>
            </a:extLst>
          </p:cNvPr>
          <p:cNvSpPr txBox="1"/>
          <p:nvPr/>
        </p:nvSpPr>
        <p:spPr>
          <a:xfrm>
            <a:off x="2495358" y="4222427"/>
            <a:ext cx="2542683" cy="200055"/>
          </a:xfrm>
          <a:prstGeom prst="rect">
            <a:avLst/>
          </a:prstGeom>
          <a:solidFill>
            <a:srgbClr val="000000"/>
          </a:solidFill>
        </p:spPr>
        <p:txBody>
          <a:bodyPr wrap="none" rtlCol="0">
            <a:spAutoFit/>
          </a:bodyPr>
          <a:lstStyle/>
          <a:p>
            <a:pPr algn="r">
              <a:spcAft>
                <a:spcPts val="600"/>
              </a:spcAft>
            </a:pPr>
            <a:r>
              <a:rPr lang="en-GB" sz="700" dirty="0">
                <a:solidFill>
                  <a:srgbClr val="FFFFFF"/>
                </a:solidFill>
                <a:hlinkClick r:id="rId3" tooltip="https://priorprobability.com/2021/04/10/measuring-ideological-diversity-in-higher-ed/">
                  <a:extLst>
                    <a:ext uri="{A12FA001-AC4F-418D-AE19-62706E023703}">
                      <ahyp:hlinkClr xmlns:ahyp="http://schemas.microsoft.com/office/drawing/2018/hyperlinkcolor" val="tx"/>
                    </a:ext>
                  </a:extLst>
                </a:hlinkClick>
              </a:rPr>
              <a:t>This Photo</a:t>
            </a:r>
            <a:r>
              <a:rPr lang="en-GB" sz="700" dirty="0">
                <a:solidFill>
                  <a:srgbClr val="FFFFFF"/>
                </a:solidFill>
              </a:rPr>
              <a:t> by Unknown Author is licensed under </a:t>
            </a:r>
            <a:r>
              <a:rPr lang="en-GB" sz="700" dirty="0">
                <a:solidFill>
                  <a:srgbClr val="FFFFFF"/>
                </a:solidFill>
                <a:hlinkClick r:id="rId4" tooltip="https://creativecommons.org/licenses/by-nc/3.0/">
                  <a:extLst>
                    <a:ext uri="{A12FA001-AC4F-418D-AE19-62706E023703}">
                      <ahyp:hlinkClr xmlns:ahyp="http://schemas.microsoft.com/office/drawing/2018/hyperlinkcolor" val="tx"/>
                    </a:ext>
                  </a:extLst>
                </a:hlinkClick>
              </a:rPr>
              <a:t>CC BY-NC</a:t>
            </a:r>
            <a:endParaRPr lang="en-GB" sz="700" dirty="0">
              <a:solidFill>
                <a:srgbClr val="FFFFFF"/>
              </a:solidFill>
            </a:endParaRPr>
          </a:p>
        </p:txBody>
      </p:sp>
      <p:sp>
        <p:nvSpPr>
          <p:cNvPr id="5" name="Rectangle 1">
            <a:extLst>
              <a:ext uri="{FF2B5EF4-FFF2-40B4-BE49-F238E27FC236}">
                <a16:creationId xmlns:a16="http://schemas.microsoft.com/office/drawing/2014/main" id="{3DDC7DB4-7D13-0B3C-1011-70D304D64409}"/>
              </a:ext>
            </a:extLst>
          </p:cNvPr>
          <p:cNvSpPr>
            <a:spLocks noChangeArrowheads="1"/>
          </p:cNvSpPr>
          <p:nvPr/>
        </p:nvSpPr>
        <p:spPr bwMode="auto">
          <a:xfrm>
            <a:off x="5399587" y="5498645"/>
            <a:ext cx="6392362" cy="120032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b="0" i="0" u="none" strike="noStrike" cap="none" normalizeH="0" baseline="0" dirty="0">
                <a:ln>
                  <a:noFill/>
                </a:ln>
                <a:solidFill>
                  <a:schemeClr val="tx1"/>
                </a:solidFill>
                <a:effectLst/>
                <a:latin typeface="Arial" panose="020B0604020202020204" pitchFamily="34" charset="0"/>
              </a:rPr>
              <a:t>The Marmot Review looks at health disparities in England, showing how financial factors such as housing, work, and education impact health and suggesting ways to close the gap (Keyworth et al.,2018).</a:t>
            </a:r>
          </a:p>
        </p:txBody>
      </p:sp>
    </p:spTree>
    <p:extLst>
      <p:ext uri="{BB962C8B-B14F-4D97-AF65-F5344CB8AC3E}">
        <p14:creationId xmlns:p14="http://schemas.microsoft.com/office/powerpoint/2010/main" val="172421654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F6D0E94-596D-2356-BDF8-D952EFB525F1}"/>
              </a:ext>
            </a:extLst>
          </p:cNvPr>
          <p:cNvSpPr>
            <a:spLocks noGrp="1"/>
          </p:cNvSpPr>
          <p:nvPr>
            <p:ph type="title"/>
          </p:nvPr>
        </p:nvSpPr>
        <p:spPr>
          <a:xfrm>
            <a:off x="190521" y="64008"/>
            <a:ext cx="5195889" cy="1316736"/>
          </a:xfrm>
        </p:spPr>
        <p:txBody>
          <a:bodyPr>
            <a:normAutofit/>
          </a:bodyPr>
          <a:lstStyle/>
          <a:p>
            <a:r>
              <a:rPr lang="en-GB" dirty="0"/>
              <a:t>Recommendations </a:t>
            </a:r>
          </a:p>
        </p:txBody>
      </p:sp>
      <p:cxnSp>
        <p:nvCxnSpPr>
          <p:cNvPr id="2057" name="Straight Connector 2056">
            <a:extLst>
              <a:ext uri="{FF2B5EF4-FFF2-40B4-BE49-F238E27FC236}">
                <a16:creationId xmlns:a16="http://schemas.microsoft.com/office/drawing/2014/main" id="{4583FD9E-C5A7-96F7-951D-7D292013CD5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4672" y="722376"/>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6" name="Rectangle 1">
            <a:extLst>
              <a:ext uri="{FF2B5EF4-FFF2-40B4-BE49-F238E27FC236}">
                <a16:creationId xmlns:a16="http://schemas.microsoft.com/office/drawing/2014/main" id="{8D3D51DD-C0F8-ADF3-F7D9-76DCF5FC23C2}"/>
              </a:ext>
            </a:extLst>
          </p:cNvPr>
          <p:cNvSpPr>
            <a:spLocks noGrp="1" noChangeArrowheads="1"/>
          </p:cNvSpPr>
          <p:nvPr>
            <p:ph idx="1"/>
          </p:nvPr>
        </p:nvSpPr>
        <p:spPr bwMode="auto">
          <a:xfrm>
            <a:off x="190521" y="838203"/>
            <a:ext cx="8549221" cy="1432298"/>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Autofit/>
          </a:bodyPr>
          <a:lstStyle/>
          <a:p>
            <a:pPr marL="0" marR="0" lvl="0" indent="0" defTabSz="914400" rtl="0" eaLnBrk="0" fontAlgn="base" latinLnBrk="0" hangingPunct="0">
              <a:lnSpc>
                <a:spcPct val="100000"/>
              </a:lnSpc>
              <a:spcBef>
                <a:spcPct val="0"/>
              </a:spcBef>
              <a:spcAft>
                <a:spcPts val="600"/>
              </a:spcAft>
              <a:buClrTx/>
              <a:buSzTx/>
              <a:buFontTx/>
              <a:buNone/>
              <a:tabLst/>
            </a:pPr>
            <a:r>
              <a:rPr kumimoji="0" lang="en-US" altLang="en-US" sz="1800" b="1" i="0" u="none" strike="noStrike" cap="none" normalizeH="0" baseline="0" dirty="0">
                <a:ln>
                  <a:noFill/>
                </a:ln>
                <a:effectLst/>
                <a:latin typeface="Arial" panose="020B0604020202020204" pitchFamily="34" charset="0"/>
              </a:rPr>
              <a:t>Address with Ethnic Inequalities</a:t>
            </a:r>
            <a:r>
              <a:rPr kumimoji="0" lang="en-US" altLang="en-US" sz="1800" b="0" i="0" u="none" strike="noStrike" cap="none" normalizeH="0" baseline="0" dirty="0">
                <a:ln>
                  <a:noFill/>
                </a:ln>
                <a:effectLst/>
                <a:latin typeface="Arial" panose="020B0604020202020204" pitchFamily="34" charset="0"/>
              </a:rPr>
              <a:t>:</a:t>
            </a:r>
            <a:br>
              <a:rPr kumimoji="0" lang="en-US" altLang="en-US" sz="1800" b="0" i="0" u="none" strike="noStrike" cap="none" normalizeH="0" baseline="0" dirty="0">
                <a:ln>
                  <a:noFill/>
                </a:ln>
                <a:effectLst/>
                <a:latin typeface="Arial" panose="020B0604020202020204" pitchFamily="34" charset="0"/>
              </a:rPr>
            </a:br>
            <a:r>
              <a:rPr kumimoji="0" lang="en-US" altLang="en-US" sz="1800" b="0" i="0" u="none" strike="noStrike" cap="none" normalizeH="0" baseline="0" dirty="0">
                <a:ln>
                  <a:noFill/>
                </a:ln>
                <a:effectLst/>
                <a:latin typeface="Arial" panose="020B0604020202020204" pitchFamily="34" charset="0"/>
              </a:rPr>
              <a:t>Offer care and translation services that are sensitive to cultural differences.</a:t>
            </a:r>
            <a:br>
              <a:rPr kumimoji="0" lang="en-US" altLang="en-US" sz="1800" b="0" i="0" u="none" strike="noStrike" cap="none" normalizeH="0" baseline="0" dirty="0">
                <a:ln>
                  <a:noFill/>
                </a:ln>
                <a:effectLst/>
                <a:latin typeface="Arial" panose="020B0604020202020204" pitchFamily="34" charset="0"/>
              </a:rPr>
            </a:br>
            <a:r>
              <a:rPr kumimoji="0" lang="en-US" altLang="en-US" sz="1800" b="0" i="0" u="none" strike="noStrike" cap="none" normalizeH="0" baseline="0" dirty="0">
                <a:ln>
                  <a:noFill/>
                </a:ln>
                <a:effectLst/>
                <a:latin typeface="Arial" panose="020B0604020202020204" pitchFamily="34" charset="0"/>
              </a:rPr>
              <a:t>Gather and utilise health information unique to a certain ethnicity to inform interventions (Bambra et al.,2021).</a:t>
            </a:r>
            <a:br>
              <a:rPr kumimoji="0" lang="en-US" altLang="en-US" sz="1800" b="0" i="0" u="none" strike="noStrike" cap="none" normalizeH="0" baseline="0" dirty="0">
                <a:ln>
                  <a:noFill/>
                </a:ln>
                <a:effectLst/>
                <a:latin typeface="Arial" panose="020B0604020202020204" pitchFamily="34" charset="0"/>
              </a:rPr>
            </a:br>
            <a:br>
              <a:rPr kumimoji="0" lang="en-US" altLang="en-US" sz="1800" b="0" i="0" u="none" strike="noStrike" cap="none" normalizeH="0" baseline="0" dirty="0">
                <a:ln>
                  <a:noFill/>
                </a:ln>
                <a:effectLst/>
                <a:latin typeface="Arial" panose="020B0604020202020204" pitchFamily="34" charset="0"/>
              </a:rPr>
            </a:br>
            <a:r>
              <a:rPr kumimoji="0" lang="en-US" altLang="en-US" sz="1800" b="1" i="0" u="none" strike="noStrike" cap="none" normalizeH="0" baseline="0" dirty="0">
                <a:ln>
                  <a:noFill/>
                </a:ln>
                <a:effectLst/>
                <a:latin typeface="Arial" panose="020B0604020202020204" pitchFamily="34" charset="0"/>
              </a:rPr>
              <a:t>Address Socioeconomic Disparities:</a:t>
            </a:r>
            <a:br>
              <a:rPr kumimoji="0" lang="en-US" altLang="en-US" sz="1800" b="1" i="0" u="none" strike="noStrike" cap="none" normalizeH="0" baseline="0" dirty="0">
                <a:ln>
                  <a:noFill/>
                </a:ln>
                <a:effectLst/>
                <a:latin typeface="Arial" panose="020B0604020202020204" pitchFamily="34" charset="0"/>
              </a:rPr>
            </a:br>
            <a:r>
              <a:rPr kumimoji="0" lang="en-US" altLang="en-US" sz="1800" b="0" i="0" u="none" strike="noStrike" cap="none" normalizeH="0" baseline="0" dirty="0">
                <a:ln>
                  <a:noFill/>
                </a:ln>
                <a:effectLst/>
                <a:latin typeface="Arial" panose="020B0604020202020204" pitchFamily="34" charset="0"/>
              </a:rPr>
              <a:t>Give services in high-deprivation regions priority.</a:t>
            </a:r>
            <a:br>
              <a:rPr kumimoji="0" lang="en-US" altLang="en-US" sz="1800" b="0" i="0" u="none" strike="noStrike" cap="none" normalizeH="0" baseline="0" dirty="0">
                <a:ln>
                  <a:noFill/>
                </a:ln>
                <a:effectLst/>
                <a:latin typeface="Arial" panose="020B0604020202020204" pitchFamily="34" charset="0"/>
              </a:rPr>
            </a:br>
            <a:r>
              <a:rPr kumimoji="0" lang="en-US" altLang="en-US" sz="1800" b="0" i="0" u="none" strike="noStrike" cap="none" normalizeH="0" baseline="0" dirty="0">
                <a:ln>
                  <a:noFill/>
                </a:ln>
                <a:effectLst/>
                <a:latin typeface="Arial" panose="020B0604020202020204" pitchFamily="34" charset="0"/>
              </a:rPr>
              <a:t>Encourage laws that enhance employment, housing, and education since these factors have an effect on health outcomes (Chin et al.,2012).</a:t>
            </a:r>
            <a:br>
              <a:rPr kumimoji="0" lang="en-US" altLang="en-US" sz="1800" b="0" i="0" u="none" strike="noStrike" cap="none" normalizeH="0" baseline="0" dirty="0">
                <a:ln>
                  <a:noFill/>
                </a:ln>
                <a:effectLst/>
                <a:latin typeface="Arial" panose="020B0604020202020204" pitchFamily="34" charset="0"/>
              </a:rPr>
            </a:br>
            <a:br>
              <a:rPr kumimoji="0" lang="en-US" altLang="en-US" sz="1800" b="0" i="0" u="none" strike="noStrike" cap="none" normalizeH="0" baseline="0" dirty="0">
                <a:ln>
                  <a:noFill/>
                </a:ln>
                <a:effectLst/>
                <a:latin typeface="Arial" panose="020B0604020202020204" pitchFamily="34" charset="0"/>
              </a:rPr>
            </a:br>
            <a:r>
              <a:rPr kumimoji="0" lang="en-US" altLang="en-US" sz="1800" b="1" i="0" u="none" strike="noStrike" cap="none" normalizeH="0" baseline="0" dirty="0">
                <a:ln>
                  <a:noFill/>
                </a:ln>
                <a:effectLst/>
                <a:latin typeface="Arial" panose="020B0604020202020204" pitchFamily="34" charset="0"/>
              </a:rPr>
              <a:t>Minimise Digital Isolation:</a:t>
            </a:r>
            <a:br>
              <a:rPr kumimoji="0" lang="en-US" altLang="en-US" sz="1800" b="0" i="0" u="none" strike="noStrike" cap="none" normalizeH="0" baseline="0" dirty="0">
                <a:ln>
                  <a:noFill/>
                </a:ln>
                <a:effectLst/>
                <a:latin typeface="Arial" panose="020B0604020202020204" pitchFamily="34" charset="0"/>
              </a:rPr>
            </a:br>
            <a:r>
              <a:rPr kumimoji="0" lang="en-US" altLang="en-US" sz="1800" b="0" i="0" u="none" strike="noStrike" cap="none" normalizeH="0" baseline="0" dirty="0">
                <a:ln>
                  <a:noFill/>
                </a:ln>
                <a:effectLst/>
                <a:latin typeface="Arial" panose="020B0604020202020204" pitchFamily="34" charset="0"/>
              </a:rPr>
              <a:t>Make sure everyone has access to digital materials, online appointments, and telehealth.</a:t>
            </a:r>
            <a:br>
              <a:rPr kumimoji="0" lang="en-US" altLang="en-US" sz="1800" b="0" i="0" u="none" strike="noStrike" cap="none" normalizeH="0" baseline="0" dirty="0">
                <a:ln>
                  <a:noFill/>
                </a:ln>
                <a:effectLst/>
                <a:latin typeface="Arial" panose="020B0604020202020204" pitchFamily="34" charset="0"/>
              </a:rPr>
            </a:br>
            <a:r>
              <a:rPr kumimoji="0" lang="en-US" altLang="en-US" sz="1800" b="0" i="0" u="none" strike="noStrike" cap="none" normalizeH="0" baseline="0" dirty="0">
                <a:ln>
                  <a:noFill/>
                </a:ln>
                <a:effectLst/>
                <a:latin typeface="Arial" panose="020B0604020202020204" pitchFamily="34" charset="0"/>
              </a:rPr>
              <a:t>For individuals without access, provide non-digital alternatives and digital literacy initiatives(Alkureishi et al.,2021).</a:t>
            </a:r>
            <a:br>
              <a:rPr kumimoji="0" lang="en-US" altLang="en-US" sz="1800" b="0" i="0" u="none" strike="noStrike" cap="none" normalizeH="0" baseline="0" dirty="0">
                <a:ln>
                  <a:noFill/>
                </a:ln>
                <a:effectLst/>
                <a:latin typeface="Arial" panose="020B0604020202020204" pitchFamily="34" charset="0"/>
              </a:rPr>
            </a:br>
            <a:br>
              <a:rPr kumimoji="0" lang="en-US" altLang="en-US" sz="1600" b="0" i="0" u="none" strike="noStrike" cap="none" normalizeH="0" baseline="0" dirty="0">
                <a:ln>
                  <a:noFill/>
                </a:ln>
                <a:effectLst/>
                <a:latin typeface="Arial" panose="020B0604020202020204" pitchFamily="34" charset="0"/>
              </a:rPr>
            </a:br>
            <a:endParaRPr kumimoji="0" lang="en-US" altLang="en-US" sz="1600" b="0" i="0" u="none" strike="noStrike" cap="none" normalizeH="0" baseline="0" dirty="0">
              <a:ln>
                <a:noFill/>
              </a:ln>
              <a:effectLst/>
              <a:latin typeface="Arial" panose="020B0604020202020204" pitchFamily="34" charset="0"/>
            </a:endParaRPr>
          </a:p>
        </p:txBody>
      </p:sp>
      <p:pic>
        <p:nvPicPr>
          <p:cNvPr id="2050" name="Picture 2" descr="Content Recommendations Stock Illustrations – 131 Content ...">
            <a:extLst>
              <a:ext uri="{FF2B5EF4-FFF2-40B4-BE49-F238E27FC236}">
                <a16:creationId xmlns:a16="http://schemas.microsoft.com/office/drawing/2014/main" id="{30D53C61-6176-A222-9256-70F0C5CD45B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5904" r="856"/>
          <a:stretch>
            <a:fillRect/>
          </a:stretch>
        </p:blipFill>
        <p:spPr bwMode="auto">
          <a:xfrm>
            <a:off x="9356945" y="119750"/>
            <a:ext cx="2539822" cy="3419516"/>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2">
            <a:extLst>
              <a:ext uri="{FF2B5EF4-FFF2-40B4-BE49-F238E27FC236}">
                <a16:creationId xmlns:a16="http://schemas.microsoft.com/office/drawing/2014/main" id="{9449F93B-B906-4129-8EE0-95DCD40350C1}"/>
              </a:ext>
            </a:extLst>
          </p:cNvPr>
          <p:cNvSpPr>
            <a:spLocks noChangeArrowheads="1"/>
          </p:cNvSpPr>
          <p:nvPr/>
        </p:nvSpPr>
        <p:spPr bwMode="auto">
          <a:xfrm>
            <a:off x="190521" y="5103674"/>
            <a:ext cx="11601533" cy="175432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effectLst/>
                <a:latin typeface="Arial" panose="020B0604020202020204" pitchFamily="34" charset="0"/>
              </a:rPr>
              <a:t>Engage local communities in the process of creating services that address actual needs.</a:t>
            </a:r>
            <a:br>
              <a:rPr kumimoji="0" lang="en-US" altLang="en-US" sz="1800" b="0" i="0" u="none" strike="noStrike" cap="none" normalizeH="0" baseline="0" dirty="0">
                <a:ln>
                  <a:noFill/>
                </a:ln>
                <a:solidFill>
                  <a:schemeClr val="tx1"/>
                </a:solidFill>
                <a:effectLst/>
                <a:latin typeface="Arial" panose="020B0604020202020204" pitchFamily="34" charset="0"/>
              </a:rPr>
            </a:br>
            <a:r>
              <a:rPr kumimoji="0" lang="en-US" altLang="en-US" sz="1800" b="0" i="0" u="none" strike="noStrike" cap="none" normalizeH="0" baseline="0" dirty="0">
                <a:ln>
                  <a:noFill/>
                </a:ln>
                <a:solidFill>
                  <a:schemeClr val="tx1"/>
                </a:solidFill>
                <a:effectLst/>
                <a:latin typeface="Arial" panose="020B0604020202020204" pitchFamily="34" charset="0"/>
              </a:rPr>
              <a:t>Encourage lifestyle changes in communities, businesses, and educational settings with safeguarding health education.</a:t>
            </a:r>
            <a:br>
              <a:rPr kumimoji="0" lang="en-US" altLang="en-US" sz="1800" b="0" i="0" u="none" strike="noStrike" cap="none" normalizeH="0" baseline="0" dirty="0">
                <a:ln>
                  <a:noFill/>
                </a:ln>
                <a:solidFill>
                  <a:schemeClr val="tx1"/>
                </a:solidFill>
                <a:effectLst/>
                <a:latin typeface="Arial" panose="020B0604020202020204" pitchFamily="34" charset="0"/>
              </a:rPr>
            </a:br>
            <a:r>
              <a:rPr kumimoji="0" lang="en-US" altLang="en-US" sz="1800" b="0" i="0" u="none" strike="noStrike" cap="none" normalizeH="0" baseline="0" dirty="0">
                <a:ln>
                  <a:noFill/>
                </a:ln>
                <a:solidFill>
                  <a:schemeClr val="tx1"/>
                </a:solidFill>
                <a:effectLst/>
                <a:latin typeface="Arial" panose="020B0604020202020204" pitchFamily="34" charset="0"/>
              </a:rPr>
              <a:t>Sustainable Practices: Include eco-friendly methods into social and health care services.</a:t>
            </a:r>
            <a:br>
              <a:rPr kumimoji="0" lang="en-US" altLang="en-US" sz="1800" b="0" i="0" u="none" strike="noStrike" cap="none" normalizeH="0" baseline="0" dirty="0">
                <a:ln>
                  <a:noFill/>
                </a:ln>
                <a:solidFill>
                  <a:schemeClr val="tx1"/>
                </a:solidFill>
                <a:effectLst/>
                <a:latin typeface="Arial" panose="020B0604020202020204" pitchFamily="34" charset="0"/>
              </a:rPr>
            </a:br>
            <a:r>
              <a:rPr kumimoji="0" lang="en-US" altLang="en-US" sz="1800" b="0" i="0" u="none" strike="noStrike" cap="none" normalizeH="0" baseline="0" dirty="0">
                <a:ln>
                  <a:noFill/>
                </a:ln>
                <a:solidFill>
                  <a:schemeClr val="tx1"/>
                </a:solidFill>
                <a:effectLst/>
                <a:latin typeface="Arial" panose="020B0604020202020204" pitchFamily="34" charset="0"/>
              </a:rPr>
              <a:t>All things considered, such strategies support inclusive, fair, and sustainable health systems that meet with several SDGs (Khan et al., 2018).</a:t>
            </a:r>
          </a:p>
        </p:txBody>
      </p:sp>
    </p:spTree>
    <p:extLst>
      <p:ext uri="{BB962C8B-B14F-4D97-AF65-F5344CB8AC3E}">
        <p14:creationId xmlns:p14="http://schemas.microsoft.com/office/powerpoint/2010/main" val="419056682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5" name="Rectangle 14">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FB425D4-7240-B2EC-1649-70FEF5966D5B}"/>
              </a:ext>
            </a:extLst>
          </p:cNvPr>
          <p:cNvSpPr>
            <a:spLocks noGrp="1"/>
          </p:cNvSpPr>
          <p:nvPr>
            <p:ph type="title"/>
          </p:nvPr>
        </p:nvSpPr>
        <p:spPr>
          <a:xfrm>
            <a:off x="704088" y="555712"/>
            <a:ext cx="4218435" cy="2390687"/>
          </a:xfrm>
        </p:spPr>
        <p:txBody>
          <a:bodyPr vert="horz" lIns="91440" tIns="45720" rIns="91440" bIns="45720" rtlCol="0" anchor="t">
            <a:normAutofit/>
          </a:bodyPr>
          <a:lstStyle/>
          <a:p>
            <a:r>
              <a:rPr lang="en-US" dirty="0"/>
              <a:t>Conclusion </a:t>
            </a:r>
          </a:p>
        </p:txBody>
      </p:sp>
      <p:pic>
        <p:nvPicPr>
          <p:cNvPr id="5" name="Picture 4" descr="A colorful paint splatter with purple text">
            <a:extLst>
              <a:ext uri="{FF2B5EF4-FFF2-40B4-BE49-F238E27FC236}">
                <a16:creationId xmlns:a16="http://schemas.microsoft.com/office/drawing/2014/main" id="{844CFDB7-8CEF-82AC-781E-13AD29BAEBDE}"/>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265942" y="4693676"/>
            <a:ext cx="4218435" cy="1476451"/>
          </a:xfrm>
          <a:prstGeom prst="rect">
            <a:avLst/>
          </a:prstGeom>
        </p:spPr>
      </p:pic>
      <p:cxnSp>
        <p:nvCxnSpPr>
          <p:cNvPr id="17" name="Straight Connector 16">
            <a:extLst>
              <a:ext uri="{FF2B5EF4-FFF2-40B4-BE49-F238E27FC236}">
                <a16:creationId xmlns:a16="http://schemas.microsoft.com/office/drawing/2014/main" id="{40ADC89C-EB4E-4AA5-ABBD-448BEC5FA3C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255110" y="723900"/>
            <a:ext cx="0" cy="5449484"/>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Rectangle 1">
            <a:extLst>
              <a:ext uri="{FF2B5EF4-FFF2-40B4-BE49-F238E27FC236}">
                <a16:creationId xmlns:a16="http://schemas.microsoft.com/office/drawing/2014/main" id="{40294E54-A5E7-1E24-2E2C-5CD9C0BF831F}"/>
              </a:ext>
            </a:extLst>
          </p:cNvPr>
          <p:cNvSpPr>
            <a:spLocks noChangeArrowheads="1"/>
          </p:cNvSpPr>
          <p:nvPr/>
        </p:nvSpPr>
        <p:spPr bwMode="auto">
          <a:xfrm>
            <a:off x="5475732" y="355656"/>
            <a:ext cx="5916168" cy="5614416"/>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0" compatLnSpc="1">
            <a:prstTxWarp prst="textNoShape">
              <a:avLst/>
            </a:prstTxWarp>
            <a:noAutofit/>
          </a:bodyPr>
          <a:lstStyle/>
          <a:p>
            <a:pPr marR="0" lvl="0" fontAlgn="base">
              <a:spcBef>
                <a:spcPct val="0"/>
              </a:spcBef>
              <a:spcAft>
                <a:spcPts val="600"/>
              </a:spcAft>
              <a:buClrTx/>
              <a:buSzTx/>
              <a:tabLst/>
            </a:pPr>
            <a:r>
              <a:rPr kumimoji="0" lang="en-US" altLang="en-US" b="0" i="0" u="none" strike="noStrike" cap="none" normalizeH="0" baseline="0" dirty="0">
                <a:ln>
                  <a:noFill/>
                </a:ln>
                <a:effectLst/>
                <a:latin typeface="Arial" panose="020B0604020202020204" pitchFamily="34" charset="0"/>
                <a:cs typeface="Arial" panose="020B0604020202020204" pitchFamily="34" charset="0"/>
              </a:rPr>
              <a:t>Delivering equal and excellent health and social care services requires integrating health, wellbeing, and sustainable development (SDGs).</a:t>
            </a:r>
            <a:br>
              <a:rPr kumimoji="0" lang="en-US" altLang="en-US" b="0" i="0" u="none" strike="noStrike" cap="none" normalizeH="0" baseline="0" dirty="0">
                <a:ln>
                  <a:noFill/>
                </a:ln>
                <a:effectLst/>
                <a:latin typeface="Arial" panose="020B0604020202020204" pitchFamily="34" charset="0"/>
                <a:cs typeface="Arial" panose="020B0604020202020204" pitchFamily="34" charset="0"/>
              </a:rPr>
            </a:br>
            <a:br>
              <a:rPr kumimoji="0" lang="en-US" altLang="en-US" b="0" i="0" u="none" strike="noStrike" cap="none" normalizeH="0" baseline="0" dirty="0">
                <a:ln>
                  <a:noFill/>
                </a:ln>
                <a:effectLst/>
                <a:latin typeface="Arial" panose="020B0604020202020204" pitchFamily="34" charset="0"/>
                <a:cs typeface="Arial" panose="020B0604020202020204" pitchFamily="34" charset="0"/>
              </a:rPr>
            </a:br>
            <a:r>
              <a:rPr kumimoji="0" lang="en-US" altLang="en-US" b="0" i="0" u="none" strike="noStrike" cap="none" normalizeH="0" baseline="0" dirty="0">
                <a:ln>
                  <a:noFill/>
                </a:ln>
                <a:effectLst/>
                <a:latin typeface="Arial" panose="020B0604020202020204" pitchFamily="34" charset="0"/>
                <a:cs typeface="Arial" panose="020B0604020202020204" pitchFamily="34" charset="0"/>
              </a:rPr>
              <a:t>To guarantee fair access for everyone, health disparities that are influenced by socioeconomic position, ethnicity, disability, digital exclusion, and geographic location must be addressed (Bhandari , 2024).</a:t>
            </a:r>
            <a:br>
              <a:rPr kumimoji="0" lang="en-US" altLang="en-US" b="0" i="0" u="none" strike="noStrike" cap="none" normalizeH="0" baseline="0" dirty="0">
                <a:ln>
                  <a:noFill/>
                </a:ln>
                <a:effectLst/>
                <a:latin typeface="Arial" panose="020B0604020202020204" pitchFamily="34" charset="0"/>
                <a:cs typeface="Arial" panose="020B0604020202020204" pitchFamily="34" charset="0"/>
              </a:rPr>
            </a:br>
            <a:br>
              <a:rPr kumimoji="0" lang="en-US" altLang="en-US" b="0" i="0" u="none" strike="noStrike" cap="none" normalizeH="0" baseline="0" dirty="0">
                <a:ln>
                  <a:noFill/>
                </a:ln>
                <a:effectLst/>
                <a:latin typeface="Arial" panose="020B0604020202020204" pitchFamily="34" charset="0"/>
                <a:cs typeface="Arial" panose="020B0604020202020204" pitchFamily="34" charset="0"/>
              </a:rPr>
            </a:br>
            <a:r>
              <a:rPr kumimoji="0" lang="en-US" altLang="en-US" b="0" i="0" u="none" strike="noStrike" cap="none" normalizeH="0" baseline="0" dirty="0">
                <a:ln>
                  <a:noFill/>
                </a:ln>
                <a:effectLst/>
                <a:latin typeface="Arial" panose="020B0604020202020204" pitchFamily="34" charset="0"/>
                <a:cs typeface="Arial" panose="020B0604020202020204" pitchFamily="34" charset="0"/>
              </a:rPr>
              <a:t>Reducing gaps and enhancing the quality of treatment are made possible by policies and efforts including the NHS programs, NICE standards, and the Marmot Review.</a:t>
            </a:r>
            <a:br>
              <a:rPr kumimoji="0" lang="en-US" altLang="en-US" b="0" i="0" u="none" strike="noStrike" cap="none" normalizeH="0" baseline="0" dirty="0">
                <a:ln>
                  <a:noFill/>
                </a:ln>
                <a:effectLst/>
                <a:latin typeface="Arial" panose="020B0604020202020204" pitchFamily="34" charset="0"/>
                <a:cs typeface="Arial" panose="020B0604020202020204" pitchFamily="34" charset="0"/>
              </a:rPr>
            </a:br>
            <a:br>
              <a:rPr kumimoji="0" lang="en-US" altLang="en-US" b="0" i="0" u="none" strike="noStrike" cap="none" normalizeH="0" baseline="0" dirty="0">
                <a:ln>
                  <a:noFill/>
                </a:ln>
                <a:effectLst/>
                <a:latin typeface="Arial" panose="020B0604020202020204" pitchFamily="34" charset="0"/>
                <a:cs typeface="Arial" panose="020B0604020202020204" pitchFamily="34" charset="0"/>
              </a:rPr>
            </a:br>
            <a:r>
              <a:rPr kumimoji="0" lang="en-US" altLang="en-US" b="0" i="0" u="none" strike="noStrike" cap="none" normalizeH="0" baseline="0" dirty="0">
                <a:ln>
                  <a:noFill/>
                </a:ln>
                <a:effectLst/>
                <a:latin typeface="Arial" panose="020B0604020202020204" pitchFamily="34" charset="0"/>
                <a:cs typeface="Arial" panose="020B0604020202020204" pitchFamily="34" charset="0"/>
              </a:rPr>
              <a:t>Future plans have to concentrate on providing care that is culturally sensitive, lowering deprivation, closing the digital divide, and involving communities.</a:t>
            </a:r>
            <a:br>
              <a:rPr kumimoji="0" lang="en-US" altLang="en-US" b="0" i="0" u="none" strike="noStrike" cap="none" normalizeH="0" baseline="0" dirty="0">
                <a:ln>
                  <a:noFill/>
                </a:ln>
                <a:effectLst/>
                <a:latin typeface="Arial" panose="020B0604020202020204" pitchFamily="34" charset="0"/>
                <a:cs typeface="Arial" panose="020B0604020202020204" pitchFamily="34" charset="0"/>
              </a:rPr>
            </a:br>
            <a:br>
              <a:rPr kumimoji="0" lang="en-US" altLang="en-US" b="0" i="0" u="none" strike="noStrike" cap="none" normalizeH="0" baseline="0" dirty="0">
                <a:ln>
                  <a:noFill/>
                </a:ln>
                <a:effectLst/>
                <a:latin typeface="Arial" panose="020B0604020202020204" pitchFamily="34" charset="0"/>
                <a:cs typeface="Arial" panose="020B0604020202020204" pitchFamily="34" charset="0"/>
              </a:rPr>
            </a:br>
            <a:r>
              <a:rPr kumimoji="0" lang="en-US" altLang="en-US" b="0" i="0" u="none" strike="noStrike" cap="none" normalizeH="0" baseline="0" dirty="0">
                <a:ln>
                  <a:noFill/>
                </a:ln>
                <a:effectLst/>
                <a:latin typeface="Arial" panose="020B0604020202020204" pitchFamily="34" charset="0"/>
                <a:cs typeface="Arial" panose="020B0604020202020204" pitchFamily="34" charset="0"/>
              </a:rPr>
              <a:t>The UK can provide integrated, inclusive, and sustainable health and social care by coordinating with the Sustainable Development Goals, providing the long-term well-being of all populations (Morton, Pencheon and Squires, 2017).</a:t>
            </a:r>
          </a:p>
        </p:txBody>
      </p:sp>
      <p:sp>
        <p:nvSpPr>
          <p:cNvPr id="6" name="TextBox 5">
            <a:extLst>
              <a:ext uri="{FF2B5EF4-FFF2-40B4-BE49-F238E27FC236}">
                <a16:creationId xmlns:a16="http://schemas.microsoft.com/office/drawing/2014/main" id="{C1009CB3-53A5-4A39-27D8-42CCB06997CC}"/>
              </a:ext>
            </a:extLst>
          </p:cNvPr>
          <p:cNvSpPr txBox="1"/>
          <p:nvPr/>
        </p:nvSpPr>
        <p:spPr>
          <a:xfrm>
            <a:off x="2462454" y="5970072"/>
            <a:ext cx="2542683" cy="200055"/>
          </a:xfrm>
          <a:prstGeom prst="rect">
            <a:avLst/>
          </a:prstGeom>
          <a:solidFill>
            <a:srgbClr val="000000"/>
          </a:solidFill>
        </p:spPr>
        <p:txBody>
          <a:bodyPr wrap="none" rtlCol="0">
            <a:spAutoFit/>
          </a:bodyPr>
          <a:lstStyle/>
          <a:p>
            <a:pPr algn="r">
              <a:spcAft>
                <a:spcPts val="600"/>
              </a:spcAft>
            </a:pPr>
            <a:r>
              <a:rPr lang="en-GB" sz="700" dirty="0">
                <a:solidFill>
                  <a:srgbClr val="FFFFFF"/>
                </a:solidFill>
                <a:hlinkClick r:id="rId3" tooltip="https://lagranbibliotecadedavid.blogspot.com/2019/07/resena-papel-y-tinta-maria-reig.html">
                  <a:extLst>
                    <a:ext uri="{A12FA001-AC4F-418D-AE19-62706E023703}">
                      <ahyp:hlinkClr xmlns:ahyp="http://schemas.microsoft.com/office/drawing/2018/hyperlinkcolor" val="tx"/>
                    </a:ext>
                  </a:extLst>
                </a:hlinkClick>
              </a:rPr>
              <a:t>This Photo</a:t>
            </a:r>
            <a:r>
              <a:rPr lang="en-GB" sz="700" dirty="0">
                <a:solidFill>
                  <a:srgbClr val="FFFFFF"/>
                </a:solidFill>
              </a:rPr>
              <a:t> by Unknown Author is licensed under </a:t>
            </a:r>
            <a:r>
              <a:rPr lang="en-GB" sz="700" dirty="0">
                <a:solidFill>
                  <a:srgbClr val="FFFFFF"/>
                </a:solidFill>
                <a:hlinkClick r:id="rId4" tooltip="https://creativecommons.org/licenses/by-nc/3.0/">
                  <a:extLst>
                    <a:ext uri="{A12FA001-AC4F-418D-AE19-62706E023703}">
                      <ahyp:hlinkClr xmlns:ahyp="http://schemas.microsoft.com/office/drawing/2018/hyperlinkcolor" val="tx"/>
                    </a:ext>
                  </a:extLst>
                </a:hlinkClick>
              </a:rPr>
              <a:t>CC BY-NC</a:t>
            </a:r>
            <a:endParaRPr lang="en-GB" sz="700" dirty="0">
              <a:solidFill>
                <a:srgbClr val="FFFFFF"/>
              </a:solidFill>
            </a:endParaRPr>
          </a:p>
        </p:txBody>
      </p:sp>
    </p:spTree>
    <p:extLst>
      <p:ext uri="{BB962C8B-B14F-4D97-AF65-F5344CB8AC3E}">
        <p14:creationId xmlns:p14="http://schemas.microsoft.com/office/powerpoint/2010/main" val="46692665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07" name="Straight Connector 106">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9" name="Straight Connector 108">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11" name="Rectangle 110">
            <a:extLst>
              <a:ext uri="{FF2B5EF4-FFF2-40B4-BE49-F238E27FC236}">
                <a16:creationId xmlns:a16="http://schemas.microsoft.com/office/drawing/2014/main" id="{5F710FDB-0919-493E-8539-8240C23F1E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9831C6B-DABD-E390-5E92-3879E9E9A5EA}"/>
              </a:ext>
            </a:extLst>
          </p:cNvPr>
          <p:cNvSpPr>
            <a:spLocks noGrp="1"/>
          </p:cNvSpPr>
          <p:nvPr>
            <p:ph type="title"/>
          </p:nvPr>
        </p:nvSpPr>
        <p:spPr>
          <a:xfrm>
            <a:off x="704087" y="559063"/>
            <a:ext cx="3306747" cy="5256025"/>
          </a:xfrm>
        </p:spPr>
        <p:txBody>
          <a:bodyPr vert="horz" lIns="91440" tIns="45720" rIns="91440" bIns="45720" rtlCol="0" anchor="t">
            <a:normAutofit/>
          </a:bodyPr>
          <a:lstStyle/>
          <a:p>
            <a:r>
              <a:rPr lang="en-US" sz="3600" dirty="0"/>
              <a:t>Reference</a:t>
            </a:r>
            <a:br>
              <a:rPr lang="en-US" sz="3600" dirty="0"/>
            </a:br>
            <a:r>
              <a:rPr lang="en-US" sz="3600" dirty="0"/>
              <a:t> </a:t>
            </a:r>
          </a:p>
        </p:txBody>
      </p:sp>
      <p:sp>
        <p:nvSpPr>
          <p:cNvPr id="116" name="TextBox 115">
            <a:extLst>
              <a:ext uri="{FF2B5EF4-FFF2-40B4-BE49-F238E27FC236}">
                <a16:creationId xmlns:a16="http://schemas.microsoft.com/office/drawing/2014/main" id="{6FA21DCF-6B7F-7F06-4EAF-8858B88333A4}"/>
              </a:ext>
            </a:extLst>
          </p:cNvPr>
          <p:cNvSpPr txBox="1"/>
          <p:nvPr/>
        </p:nvSpPr>
        <p:spPr>
          <a:xfrm>
            <a:off x="4643022" y="622249"/>
            <a:ext cx="6844892" cy="5639712"/>
          </a:xfrm>
          <a:prstGeom prst="rect">
            <a:avLst/>
          </a:prstGeom>
        </p:spPr>
        <p:txBody>
          <a:bodyPr vert="horz" lIns="91440" tIns="45720" rIns="91440" bIns="45720" rtlCol="0">
            <a:normAutofit/>
          </a:bodyPr>
          <a:lstStyle/>
          <a:p>
            <a:pPr indent="-228600">
              <a:spcAft>
                <a:spcPts val="800"/>
              </a:spcAft>
              <a:buFont typeface="Arial" panose="020B0604020202020204" pitchFamily="34" charset="0"/>
              <a:buChar char="•"/>
            </a:pPr>
            <a:r>
              <a:rPr lang="en-US" sz="1500" dirty="0">
                <a:effectLst/>
              </a:rPr>
              <a:t>Nelson, A., de Normanville, C., Payne, K. and Kelly, M.P. (2013). Making Every Contact Count: an evaluation. </a:t>
            </a:r>
            <a:r>
              <a:rPr lang="en-US" sz="1500" i="1" dirty="0">
                <a:effectLst/>
              </a:rPr>
              <a:t>Public Health</a:t>
            </a:r>
            <a:r>
              <a:rPr lang="en-US" sz="1500" dirty="0">
                <a:effectLst/>
              </a:rPr>
              <a:t>, [online] 127(7), pp.653–660. doi:https://doi.org/10.1016/j.puhe.2013.04.013.</a:t>
            </a:r>
          </a:p>
          <a:p>
            <a:pPr indent="-228600">
              <a:spcAft>
                <a:spcPts val="800"/>
              </a:spcAft>
              <a:buFont typeface="Arial" panose="020B0604020202020204" pitchFamily="34" charset="0"/>
              <a:buChar char="•"/>
            </a:pPr>
            <a:r>
              <a:rPr lang="en-US" sz="1500" dirty="0">
                <a:effectLst/>
              </a:rPr>
              <a:t>Alkureishi, M.A., Choo, Z.-Y., Rahman, A., Ho, K., Benning-Shorb, J., Lenti, G., Velázquez Sánchez, I., Zhu, M., Shah, S.D. and Lee, W.W. (2021). Digitally disconnected: A qualitative study of patient perspectives on the digital divide and potential solutions (Preprint). </a:t>
            </a:r>
            <a:r>
              <a:rPr lang="en-US" sz="1500" i="1" dirty="0">
                <a:effectLst/>
              </a:rPr>
              <a:t>JMIR Human Factors</a:t>
            </a:r>
            <a:r>
              <a:rPr lang="en-US" sz="1500" dirty="0">
                <a:effectLst/>
              </a:rPr>
              <a:t>, 8(4). doi:https://doi.org/10.2196/33364.</a:t>
            </a:r>
          </a:p>
          <a:p>
            <a:pPr indent="-228600">
              <a:spcAft>
                <a:spcPts val="800"/>
              </a:spcAft>
              <a:buFont typeface="Arial" panose="020B0604020202020204" pitchFamily="34" charset="0"/>
              <a:buChar char="•"/>
            </a:pPr>
            <a:r>
              <a:rPr lang="en-US" sz="1500" dirty="0">
                <a:effectLst/>
              </a:rPr>
              <a:t>Bambra, C., Joyce, K.E., Bellis, M.A., Greatley, A., Greengross, S., Hughes, S., Lincoln, P., Lobstein, T., Naylor, C., Salay, R., Wiseman, M. and Maryon-Davis, A. (2010). Reducing health inequalities in priority public health conditions: using rapid review to develop proposals for evidence-based policy. </a:t>
            </a:r>
            <a:r>
              <a:rPr lang="en-US" sz="1500" i="1" dirty="0">
                <a:effectLst/>
              </a:rPr>
              <a:t>Journal of Public Health</a:t>
            </a:r>
            <a:r>
              <a:rPr lang="en-US" sz="1500" dirty="0">
                <a:effectLst/>
              </a:rPr>
              <a:t>, [online] 32(4), pp.496–505. doi:https://doi.org/10.1093/pubmed/fdq028.</a:t>
            </a:r>
          </a:p>
          <a:p>
            <a:pPr indent="-228600">
              <a:spcAft>
                <a:spcPts val="800"/>
              </a:spcAft>
              <a:buFont typeface="Arial" panose="020B0604020202020204" pitchFamily="34" charset="0"/>
              <a:buChar char="•"/>
            </a:pPr>
            <a:r>
              <a:rPr lang="en-US" sz="1500" dirty="0">
                <a:effectLst/>
              </a:rPr>
              <a:t>Bhandari, M.P. (2024). What is next for the sustainable development goals, what are the challenges concerning SDG 10—reduced inequalities? </a:t>
            </a:r>
            <a:r>
              <a:rPr lang="en-US" sz="1500" i="1" dirty="0">
                <a:effectLst/>
              </a:rPr>
              <a:t>Sustainable Earth Reviews</a:t>
            </a:r>
            <a:r>
              <a:rPr lang="en-US" sz="1500" dirty="0">
                <a:effectLst/>
              </a:rPr>
              <a:t>, 7(1). doi:https://doi.org/10.1186/s42055-024-00093-8.</a:t>
            </a:r>
          </a:p>
          <a:p>
            <a:pPr indent="-228600">
              <a:spcAft>
                <a:spcPts val="800"/>
              </a:spcAft>
              <a:buFont typeface="Arial" panose="020B0604020202020204" pitchFamily="34" charset="0"/>
              <a:buChar char="•"/>
            </a:pPr>
            <a:r>
              <a:rPr lang="en-US" sz="1500" dirty="0">
                <a:effectLst/>
              </a:rPr>
              <a:t>Chin, M.H., Clarke, A.R., Nocon, R.S., Casey, A.A., Goddu, A.P., Keesecker, N.M. and Cook, S.C. (2012). A Roadmap and Best Practices for Organizations to Reduce Racial and Ethnic Disparities in Health Care. </a:t>
            </a:r>
            <a:r>
              <a:rPr lang="en-US" sz="1500" i="1" dirty="0">
                <a:effectLst/>
              </a:rPr>
              <a:t>Journal of General Internal Medicine</a:t>
            </a:r>
            <a:r>
              <a:rPr lang="en-US" sz="1500" dirty="0">
                <a:effectLst/>
              </a:rPr>
              <a:t>, 27(8), pp.992–1000. doi:https://doi.org/10.1007/s11606-012-2082- .</a:t>
            </a:r>
          </a:p>
        </p:txBody>
      </p:sp>
      <p:cxnSp>
        <p:nvCxnSpPr>
          <p:cNvPr id="113" name="Straight Connector 112">
            <a:extLst>
              <a:ext uri="{FF2B5EF4-FFF2-40B4-BE49-F238E27FC236}">
                <a16:creationId xmlns:a16="http://schemas.microsoft.com/office/drawing/2014/main" id="{0AFF0B6C-73E2-4B40-9280-938C14922C8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4223541" y="723900"/>
            <a:ext cx="15948" cy="5450072"/>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pic>
        <p:nvPicPr>
          <p:cNvPr id="6" name="Picture 5" descr="A shelf full of books">
            <a:extLst>
              <a:ext uri="{FF2B5EF4-FFF2-40B4-BE49-F238E27FC236}">
                <a16:creationId xmlns:a16="http://schemas.microsoft.com/office/drawing/2014/main" id="{E36D3C61-5B43-8D34-8552-C31617DC387F}"/>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300554" y="1447801"/>
            <a:ext cx="3470742" cy="5091188"/>
          </a:xfrm>
          <a:prstGeom prst="rect">
            <a:avLst/>
          </a:prstGeom>
        </p:spPr>
      </p:pic>
    </p:spTree>
    <p:extLst>
      <p:ext uri="{BB962C8B-B14F-4D97-AF65-F5344CB8AC3E}">
        <p14:creationId xmlns:p14="http://schemas.microsoft.com/office/powerpoint/2010/main" val="36797598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37" name="Straight Connector 36">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41" name="Rectangle 40">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43" name="Straight Connector 42">
            <a:extLst>
              <a:ext uri="{FF2B5EF4-FFF2-40B4-BE49-F238E27FC236}">
                <a16:creationId xmlns:a16="http://schemas.microsoft.com/office/drawing/2014/main" id="{4E495065-8864-87FB-2BCC-254769963EA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4672" y="722376"/>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pic>
        <p:nvPicPr>
          <p:cNvPr id="5" name="Picture 4" descr="A close-up of an open book">
            <a:extLst>
              <a:ext uri="{FF2B5EF4-FFF2-40B4-BE49-F238E27FC236}">
                <a16:creationId xmlns:a16="http://schemas.microsoft.com/office/drawing/2014/main" id="{4F7D523F-7D02-F051-3EE8-439CF842A35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0" y="902160"/>
            <a:ext cx="5549902" cy="2617542"/>
          </a:xfrm>
          <a:prstGeom prst="rect">
            <a:avLst/>
          </a:prstGeom>
        </p:spPr>
      </p:pic>
      <p:sp>
        <p:nvSpPr>
          <p:cNvPr id="32" name="TextBox 31">
            <a:extLst>
              <a:ext uri="{FF2B5EF4-FFF2-40B4-BE49-F238E27FC236}">
                <a16:creationId xmlns:a16="http://schemas.microsoft.com/office/drawing/2014/main" id="{FF772EEB-5F4D-BBB7-8DA8-C9425CC8B147}"/>
              </a:ext>
            </a:extLst>
          </p:cNvPr>
          <p:cNvSpPr txBox="1"/>
          <p:nvPr/>
        </p:nvSpPr>
        <p:spPr>
          <a:xfrm>
            <a:off x="5708822" y="902160"/>
            <a:ext cx="5776041" cy="5220256"/>
          </a:xfrm>
          <a:prstGeom prst="rect">
            <a:avLst/>
          </a:prstGeom>
        </p:spPr>
        <p:txBody>
          <a:bodyPr vert="horz" lIns="91440" tIns="45720" rIns="91440" bIns="45720" rtlCol="0">
            <a:noAutofit/>
          </a:bodyPr>
          <a:lstStyle/>
          <a:p>
            <a:pPr indent="-228600">
              <a:spcAft>
                <a:spcPts val="800"/>
              </a:spcAft>
              <a:buFont typeface="Arial" panose="020B0604020202020204" pitchFamily="34" charset="0"/>
              <a:buChar char="•"/>
            </a:pPr>
            <a:r>
              <a:rPr lang="en-US" sz="1600" dirty="0">
                <a:effectLst/>
                <a:latin typeface="Arial" panose="020B0604020202020204" pitchFamily="34" charset="0"/>
                <a:cs typeface="Arial" panose="020B0604020202020204" pitchFamily="34" charset="0"/>
              </a:rPr>
              <a:t>Croker, H., Lucas, R. and Wardle, J. (2012). Cluster-randomised trial to evaluate the ‘Change for Life’ mass media/ social marketing campaign in the UK. </a:t>
            </a:r>
            <a:r>
              <a:rPr lang="en-US" sz="1600" i="1" dirty="0">
                <a:effectLst/>
                <a:latin typeface="Arial" panose="020B0604020202020204" pitchFamily="34" charset="0"/>
                <a:cs typeface="Arial" panose="020B0604020202020204" pitchFamily="34" charset="0"/>
              </a:rPr>
              <a:t>BMC Public Health</a:t>
            </a:r>
            <a:r>
              <a:rPr lang="en-US" sz="1600" dirty="0">
                <a:effectLst/>
                <a:latin typeface="Arial" panose="020B0604020202020204" pitchFamily="34" charset="0"/>
                <a:cs typeface="Arial" panose="020B0604020202020204" pitchFamily="34" charset="0"/>
              </a:rPr>
              <a:t>, [online] 12(1). Available at: https://bmcpublichealth.biomedcentral.com/articles/10.1186/1471-2458-12-404.</a:t>
            </a:r>
          </a:p>
          <a:p>
            <a:pPr indent="-228600">
              <a:spcAft>
                <a:spcPts val="800"/>
              </a:spcAft>
              <a:buFont typeface="Arial" panose="020B0604020202020204" pitchFamily="34" charset="0"/>
              <a:buChar char="•"/>
            </a:pPr>
            <a:r>
              <a:rPr lang="en-US" sz="1600" dirty="0">
                <a:effectLst/>
                <a:latin typeface="Arial" panose="020B0604020202020204" pitchFamily="34" charset="0"/>
                <a:cs typeface="Arial" panose="020B0604020202020204" pitchFamily="34" charset="0"/>
              </a:rPr>
              <a:t>Engel, George L. "The need for a new medical model: a challenge for biomedicine." </a:t>
            </a:r>
            <a:r>
              <a:rPr lang="en-US" sz="1600" i="1" dirty="0">
                <a:effectLst/>
                <a:latin typeface="Arial" panose="020B0604020202020204" pitchFamily="34" charset="0"/>
                <a:cs typeface="Arial" panose="020B0604020202020204" pitchFamily="34" charset="0"/>
              </a:rPr>
              <a:t>Psychodynamic psychiatry</a:t>
            </a:r>
            <a:r>
              <a:rPr lang="en-US" sz="1600" dirty="0">
                <a:effectLst/>
                <a:latin typeface="Arial" panose="020B0604020202020204" pitchFamily="34" charset="0"/>
                <a:cs typeface="Arial" panose="020B0604020202020204" pitchFamily="34" charset="0"/>
              </a:rPr>
              <a:t> 40, no. 3 (2012): 377-396.</a:t>
            </a:r>
          </a:p>
          <a:p>
            <a:pPr indent="-228600">
              <a:spcAft>
                <a:spcPts val="800"/>
              </a:spcAft>
              <a:buFont typeface="Arial" panose="020B0604020202020204" pitchFamily="34" charset="0"/>
              <a:buChar char="•"/>
            </a:pPr>
            <a:r>
              <a:rPr lang="en-US" sz="1600" dirty="0">
                <a:effectLst/>
                <a:latin typeface="Arial" panose="020B0604020202020204" pitchFamily="34" charset="0"/>
                <a:cs typeface="Arial" panose="020B0604020202020204" pitchFamily="34" charset="0"/>
              </a:rPr>
              <a:t>Fell, E. and Dyban, M. (2017). Against Discrimination: Equality Act 2010 (UK). </a:t>
            </a:r>
            <a:r>
              <a:rPr lang="en-US" sz="1600" i="1" dirty="0">
                <a:effectLst/>
                <a:latin typeface="Arial" panose="020B0604020202020204" pitchFamily="34" charset="0"/>
                <a:cs typeface="Arial" panose="020B0604020202020204" pitchFamily="34" charset="0"/>
              </a:rPr>
              <a:t>Against Discrimination: Equality Act 2010 (UK)</a:t>
            </a:r>
            <a:r>
              <a:rPr lang="en-US" sz="1600" dirty="0">
                <a:effectLst/>
                <a:latin typeface="Arial" panose="020B0604020202020204" pitchFamily="34" charset="0"/>
                <a:cs typeface="Arial" panose="020B0604020202020204" pitchFamily="34" charset="0"/>
              </a:rPr>
              <a:t>, [online] 19(1). doi:https://doi.org/10.15405/epsbs.2017.01.25.</a:t>
            </a:r>
          </a:p>
          <a:p>
            <a:pPr indent="-228600">
              <a:spcAft>
                <a:spcPts val="800"/>
              </a:spcAft>
              <a:buFont typeface="Arial" panose="020B0604020202020204" pitchFamily="34" charset="0"/>
              <a:buChar char="•"/>
            </a:pPr>
            <a:r>
              <a:rPr lang="en-US" sz="1600" dirty="0">
                <a:effectLst/>
                <a:latin typeface="Arial" panose="020B0604020202020204" pitchFamily="34" charset="0"/>
                <a:cs typeface="Arial" panose="020B0604020202020204" pitchFamily="34" charset="0"/>
              </a:rPr>
              <a:t>Henderson, L., Bain, H., Allan, E. and Kennedy, C. (2020). Integrated health and social care in the community: A critical integrative review of the experiences and well‐being needs of service users and their families. </a:t>
            </a:r>
            <a:r>
              <a:rPr lang="en-US" sz="1600" i="1" dirty="0">
                <a:effectLst/>
                <a:latin typeface="Arial" panose="020B0604020202020204" pitchFamily="34" charset="0"/>
                <a:cs typeface="Arial" panose="020B0604020202020204" pitchFamily="34" charset="0"/>
              </a:rPr>
              <a:t>Health &amp; Social Care in the Community</a:t>
            </a:r>
            <a:r>
              <a:rPr lang="en-US" sz="1600" dirty="0">
                <a:effectLst/>
                <a:latin typeface="Arial" panose="020B0604020202020204" pitchFamily="34" charset="0"/>
                <a:cs typeface="Arial" panose="020B0604020202020204" pitchFamily="34" charset="0"/>
              </a:rPr>
              <a:t>, 29(4).</a:t>
            </a:r>
          </a:p>
          <a:p>
            <a:pPr indent="-228600">
              <a:spcAft>
                <a:spcPts val="800"/>
              </a:spcAft>
              <a:buFont typeface="Arial" panose="020B0604020202020204" pitchFamily="34" charset="0"/>
              <a:buChar char="•"/>
            </a:pPr>
            <a:r>
              <a:rPr lang="en-US" sz="1600" dirty="0">
                <a:effectLst/>
                <a:latin typeface="Arial" panose="020B0604020202020204" pitchFamily="34" charset="0"/>
                <a:cs typeface="Arial" panose="020B0604020202020204" pitchFamily="34" charset="0"/>
              </a:rPr>
              <a:t>Humphries, R. (2015). Integrated Health and Social Care in England – Progress and Prospects. </a:t>
            </a:r>
            <a:r>
              <a:rPr lang="en-US" sz="1600" i="1" dirty="0">
                <a:effectLst/>
                <a:latin typeface="Arial" panose="020B0604020202020204" pitchFamily="34" charset="0"/>
                <a:cs typeface="Arial" panose="020B0604020202020204" pitchFamily="34" charset="0"/>
              </a:rPr>
              <a:t>Health Policy</a:t>
            </a:r>
            <a:r>
              <a:rPr lang="en-US" sz="1600" dirty="0">
                <a:effectLst/>
                <a:latin typeface="Arial" panose="020B0604020202020204" pitchFamily="34" charset="0"/>
                <a:cs typeface="Arial" panose="020B0604020202020204" pitchFamily="34" charset="0"/>
              </a:rPr>
              <a:t>, [online] 119(7), pp.856–859. doi:https://doi.org/10.1016/j.healthpol.2015.04.010.</a:t>
            </a:r>
          </a:p>
        </p:txBody>
      </p:sp>
      <p:sp>
        <p:nvSpPr>
          <p:cNvPr id="6" name="TextBox 5">
            <a:extLst>
              <a:ext uri="{FF2B5EF4-FFF2-40B4-BE49-F238E27FC236}">
                <a16:creationId xmlns:a16="http://schemas.microsoft.com/office/drawing/2014/main" id="{AB879D4A-CECA-7C2B-ED58-83AE6E1AC291}"/>
              </a:ext>
            </a:extLst>
          </p:cNvPr>
          <p:cNvSpPr txBox="1"/>
          <p:nvPr/>
        </p:nvSpPr>
        <p:spPr>
          <a:xfrm>
            <a:off x="352480" y="3777283"/>
            <a:ext cx="2542684" cy="200055"/>
          </a:xfrm>
          <a:prstGeom prst="rect">
            <a:avLst/>
          </a:prstGeom>
          <a:solidFill>
            <a:srgbClr val="000000"/>
          </a:solidFill>
        </p:spPr>
        <p:txBody>
          <a:bodyPr wrap="none" rtlCol="0">
            <a:spAutoFit/>
          </a:bodyPr>
          <a:lstStyle/>
          <a:p>
            <a:pPr algn="r">
              <a:spcAft>
                <a:spcPts val="600"/>
              </a:spcAft>
            </a:pPr>
            <a:r>
              <a:rPr lang="en-GB" sz="700" dirty="0">
                <a:solidFill>
                  <a:srgbClr val="FFFFFF"/>
                </a:solidFill>
                <a:hlinkClick r:id="rId3" tooltip="https://freepngimg.com/png/6135-open-book-png-image">
                  <a:extLst>
                    <a:ext uri="{A12FA001-AC4F-418D-AE19-62706E023703}">
                      <ahyp:hlinkClr xmlns:ahyp="http://schemas.microsoft.com/office/drawing/2018/hyperlinkcolor" val="tx"/>
                    </a:ext>
                  </a:extLst>
                </a:hlinkClick>
              </a:rPr>
              <a:t>This Photo</a:t>
            </a:r>
            <a:r>
              <a:rPr lang="en-GB" sz="700" dirty="0">
                <a:solidFill>
                  <a:srgbClr val="FFFFFF"/>
                </a:solidFill>
              </a:rPr>
              <a:t> by Unknown Author is licensed under </a:t>
            </a:r>
            <a:r>
              <a:rPr lang="en-GB" sz="700" dirty="0">
                <a:solidFill>
                  <a:srgbClr val="FFFFFF"/>
                </a:solidFill>
                <a:hlinkClick r:id="rId4" tooltip="https://creativecommons.org/licenses/by-nc/3.0/">
                  <a:extLst>
                    <a:ext uri="{A12FA001-AC4F-418D-AE19-62706E023703}">
                      <ahyp:hlinkClr xmlns:ahyp="http://schemas.microsoft.com/office/drawing/2018/hyperlinkcolor" val="tx"/>
                    </a:ext>
                  </a:extLst>
                </a:hlinkClick>
              </a:rPr>
              <a:t>CC BY-NC</a:t>
            </a:r>
            <a:endParaRPr lang="en-GB" sz="700" dirty="0">
              <a:solidFill>
                <a:srgbClr val="FFFFFF"/>
              </a:solidFill>
            </a:endParaRPr>
          </a:p>
        </p:txBody>
      </p:sp>
    </p:spTree>
    <p:extLst>
      <p:ext uri="{BB962C8B-B14F-4D97-AF65-F5344CB8AC3E}">
        <p14:creationId xmlns:p14="http://schemas.microsoft.com/office/powerpoint/2010/main" val="16802994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3" name="Rectangle 12">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5" name="Straight Connector 14">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422739" y="722376"/>
            <a:ext cx="16002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16" name="TextBox 15">
            <a:extLst>
              <a:ext uri="{FF2B5EF4-FFF2-40B4-BE49-F238E27FC236}">
                <a16:creationId xmlns:a16="http://schemas.microsoft.com/office/drawing/2014/main" id="{72E71564-FC70-636F-ED77-FAB4317F4597}"/>
              </a:ext>
            </a:extLst>
          </p:cNvPr>
          <p:cNvSpPr txBox="1"/>
          <p:nvPr/>
        </p:nvSpPr>
        <p:spPr>
          <a:xfrm>
            <a:off x="269532" y="948613"/>
            <a:ext cx="11652936" cy="5745885"/>
          </a:xfrm>
          <a:prstGeom prst="rect">
            <a:avLst/>
          </a:prstGeom>
        </p:spPr>
        <p:txBody>
          <a:bodyPr vert="horz" lIns="91440" tIns="45720" rIns="91440" bIns="45720" rtlCol="0">
            <a:noAutofit/>
          </a:bodyPr>
          <a:lstStyle/>
          <a:p>
            <a:pPr indent="-228600">
              <a:spcAft>
                <a:spcPts val="800"/>
              </a:spcAft>
              <a:buFont typeface="Arial" panose="020B0604020202020204" pitchFamily="34" charset="0"/>
              <a:buChar char="•"/>
            </a:pPr>
            <a:r>
              <a:rPr lang="en-US" sz="1600" dirty="0">
                <a:effectLst/>
                <a:latin typeface="Arial" panose="020B0604020202020204" pitchFamily="34" charset="0"/>
                <a:cs typeface="Arial" panose="020B0604020202020204" pitchFamily="34" charset="0"/>
              </a:rPr>
              <a:t>Kasprzyk, D. (2008). </a:t>
            </a:r>
            <a:r>
              <a:rPr lang="en-US" sz="1600" i="1" dirty="0">
                <a:effectLst/>
                <a:latin typeface="Arial" panose="020B0604020202020204" pitchFamily="34" charset="0"/>
                <a:cs typeface="Arial" panose="020B0604020202020204" pitchFamily="34" charset="0"/>
              </a:rPr>
              <a:t>Want more papers like this?</a:t>
            </a:r>
            <a:r>
              <a:rPr lang="en-US" sz="1600" dirty="0">
                <a:effectLst/>
                <a:latin typeface="Arial" panose="020B0604020202020204" pitchFamily="34" charset="0"/>
                <a:cs typeface="Arial" panose="020B0604020202020204" pitchFamily="34" charset="0"/>
              </a:rPr>
              <a:t> Available at: https://www.academia.edu/download/49289960/Health_Behavior___Health_Education_book_4th_Ed.pdf#page=83.</a:t>
            </a:r>
          </a:p>
          <a:p>
            <a:pPr indent="-228600">
              <a:spcAft>
                <a:spcPts val="800"/>
              </a:spcAft>
              <a:buFont typeface="Arial" panose="020B0604020202020204" pitchFamily="34" charset="0"/>
              <a:buChar char="•"/>
            </a:pPr>
            <a:r>
              <a:rPr lang="en-US" sz="1600" dirty="0">
                <a:effectLst/>
                <a:latin typeface="Arial" panose="020B0604020202020204" pitchFamily="34" charset="0"/>
                <a:cs typeface="Arial" panose="020B0604020202020204" pitchFamily="34" charset="0"/>
              </a:rPr>
              <a:t>Kelly, M., Morgan, A., Ellis, S., Younger, T., Huntley, J. and Swann, C. (2010). Evidence based public health: A review of the experience of the National Institute of Health and Clinical Excellence (NICE) of developing public health guidance in England. </a:t>
            </a:r>
            <a:r>
              <a:rPr lang="en-US" sz="1600" i="1" dirty="0">
                <a:effectLst/>
                <a:latin typeface="Arial" panose="020B0604020202020204" pitchFamily="34" charset="0"/>
                <a:cs typeface="Arial" panose="020B0604020202020204" pitchFamily="34" charset="0"/>
              </a:rPr>
              <a:t>Social Science &amp; Medicine</a:t>
            </a:r>
            <a:r>
              <a:rPr lang="en-US" sz="1600" dirty="0">
                <a:effectLst/>
                <a:latin typeface="Arial" panose="020B0604020202020204" pitchFamily="34" charset="0"/>
                <a:cs typeface="Arial" panose="020B0604020202020204" pitchFamily="34" charset="0"/>
              </a:rPr>
              <a:t>, 71(6), pp.1056–1062. doi:https://doi.org/10.1016/j.socscimed.2010.06.032.</a:t>
            </a:r>
          </a:p>
          <a:p>
            <a:pPr indent="-228600">
              <a:spcAft>
                <a:spcPts val="800"/>
              </a:spcAft>
              <a:buFont typeface="Arial" panose="020B0604020202020204" pitchFamily="34" charset="0"/>
              <a:buChar char="•"/>
            </a:pPr>
            <a:r>
              <a:rPr lang="en-US" sz="1600" dirty="0">
                <a:effectLst/>
                <a:latin typeface="Arial" panose="020B0604020202020204" pitchFamily="34" charset="0"/>
                <a:cs typeface="Arial" panose="020B0604020202020204" pitchFamily="34" charset="0"/>
              </a:rPr>
              <a:t>Keyworth, C., Epton, T., Goldthorpe, J., Calam, R. and Armitage, C.J. (2018). Are Healthcare Professionals Delivering Opportunistic Behaviour Change interventions? a multi-professional Survey of Engagement with Public Health Policy. </a:t>
            </a:r>
            <a:r>
              <a:rPr lang="en-US" sz="1600" i="1" dirty="0">
                <a:effectLst/>
                <a:latin typeface="Arial" panose="020B0604020202020204" pitchFamily="34" charset="0"/>
                <a:cs typeface="Arial" panose="020B0604020202020204" pitchFamily="34" charset="0"/>
              </a:rPr>
              <a:t>Implementation Science</a:t>
            </a:r>
            <a:r>
              <a:rPr lang="en-US" sz="1600" dirty="0">
                <a:effectLst/>
                <a:latin typeface="Arial" panose="020B0604020202020204" pitchFamily="34" charset="0"/>
                <a:cs typeface="Arial" panose="020B0604020202020204" pitchFamily="34" charset="0"/>
              </a:rPr>
              <a:t>, [online] 13(1). doi:https://doi.org/10.1186/s13012-018-0814-x.</a:t>
            </a:r>
          </a:p>
          <a:p>
            <a:pPr indent="-228600">
              <a:spcAft>
                <a:spcPts val="800"/>
              </a:spcAft>
              <a:buFont typeface="Arial" panose="020B0604020202020204" pitchFamily="34" charset="0"/>
              <a:buChar char="•"/>
            </a:pPr>
            <a:r>
              <a:rPr lang="en-US" sz="1600" dirty="0">
                <a:effectLst/>
                <a:latin typeface="Arial" panose="020B0604020202020204" pitchFamily="34" charset="0"/>
                <a:cs typeface="Arial" panose="020B0604020202020204" pitchFamily="34" charset="0"/>
              </a:rPr>
              <a:t>Khan, R., Thwaites, N., Williams, H., McLennon, M., O’Connor, D., Roberts, A., Browne, K., Daniels, D., Francis, C., Hall, K., Sparkes, K. and Bailey, A. (2018). Community-based Approaches and Measuring the SDGs. </a:t>
            </a:r>
            <a:r>
              <a:rPr lang="en-US" sz="1600" i="1" dirty="0">
                <a:effectLst/>
                <a:latin typeface="Arial" panose="020B0604020202020204" pitchFamily="34" charset="0"/>
                <a:cs typeface="Arial" panose="020B0604020202020204" pitchFamily="34" charset="0"/>
              </a:rPr>
              <a:t>Social and Economic Studies</a:t>
            </a:r>
            <a:r>
              <a:rPr lang="en-US" sz="1600" dirty="0">
                <a:effectLst/>
                <a:latin typeface="Arial" panose="020B0604020202020204" pitchFamily="34" charset="0"/>
                <a:cs typeface="Arial" panose="020B0604020202020204" pitchFamily="34" charset="0"/>
              </a:rPr>
              <a:t>, [online] 67(4), pp.67–93. Available at: https://www.jstor.org/stable/45204454.</a:t>
            </a:r>
          </a:p>
          <a:p>
            <a:pPr indent="-228600">
              <a:spcAft>
                <a:spcPts val="800"/>
              </a:spcAft>
              <a:buFont typeface="Arial" panose="020B0604020202020204" pitchFamily="34" charset="0"/>
              <a:buChar char="•"/>
            </a:pPr>
            <a:r>
              <a:rPr lang="en-US" sz="1600" dirty="0">
                <a:effectLst/>
                <a:latin typeface="Arial" panose="020B0604020202020204" pitchFamily="34" charset="0"/>
                <a:cs typeface="Arial" panose="020B0604020202020204" pitchFamily="34" charset="0"/>
              </a:rPr>
              <a:t>Küfeoğlu, S. (2022). SDG-3 Good Health and Well-Being. </a:t>
            </a:r>
            <a:r>
              <a:rPr lang="en-US" sz="1600" i="1" dirty="0">
                <a:effectLst/>
                <a:latin typeface="Arial" panose="020B0604020202020204" pitchFamily="34" charset="0"/>
                <a:cs typeface="Arial" panose="020B0604020202020204" pitchFamily="34" charset="0"/>
              </a:rPr>
              <a:t>Emerging Technologies</a:t>
            </a:r>
            <a:r>
              <a:rPr lang="en-US" sz="1600" dirty="0">
                <a:effectLst/>
                <a:latin typeface="Arial" panose="020B0604020202020204" pitchFamily="34" charset="0"/>
                <a:cs typeface="Arial" panose="020B0604020202020204" pitchFamily="34" charset="0"/>
              </a:rPr>
              <a:t>, [online] pp.229–253. doi:https://doi.org/10.1007/978-3-031-07127-0_5.</a:t>
            </a:r>
          </a:p>
          <a:p>
            <a:pPr indent="-228600">
              <a:spcAft>
                <a:spcPts val="800"/>
              </a:spcAft>
              <a:buFont typeface="Arial" panose="020B0604020202020204" pitchFamily="34" charset="0"/>
              <a:buChar char="•"/>
            </a:pPr>
            <a:r>
              <a:rPr lang="en-US" sz="1600" dirty="0">
                <a:effectLst/>
                <a:latin typeface="Arial" panose="020B0604020202020204" pitchFamily="34" charset="0"/>
                <a:cs typeface="Arial" panose="020B0604020202020204" pitchFamily="34" charset="0"/>
              </a:rPr>
              <a:t>LAMPORT, D.J., WU, S.-Y., DREVER-HEAPS, J., HUGUENIOT, O., JONES, D.J.W., KENNEDY, O.B., WILLIAMS, C.M. and BUTLER, L.T. (2021). Can Public Health Interventions Change Immediate and Long-Term Dietary Behaviours? Encouraging Evidence from a Pilot Study of the U.K. Change4Life Sugar Swaps Campaign. </a:t>
            </a:r>
            <a:r>
              <a:rPr lang="en-US" sz="1600" i="1" dirty="0">
                <a:effectLst/>
                <a:latin typeface="Arial" panose="020B0604020202020204" pitchFamily="34" charset="0"/>
                <a:cs typeface="Arial" panose="020B0604020202020204" pitchFamily="34" charset="0"/>
              </a:rPr>
              <a:t>Nutrients</a:t>
            </a:r>
            <a:r>
              <a:rPr lang="en-US" sz="1600" dirty="0">
                <a:effectLst/>
                <a:latin typeface="Arial" panose="020B0604020202020204" pitchFamily="34" charset="0"/>
                <a:cs typeface="Arial" panose="020B0604020202020204" pitchFamily="34" charset="0"/>
              </a:rPr>
              <a:t>, [online] 14(1), p.68. doi:https://doi.org/10.3390/nu14010068.</a:t>
            </a:r>
          </a:p>
        </p:txBody>
      </p:sp>
    </p:spTree>
    <p:extLst>
      <p:ext uri="{BB962C8B-B14F-4D97-AF65-F5344CB8AC3E}">
        <p14:creationId xmlns:p14="http://schemas.microsoft.com/office/powerpoint/2010/main" val="180610823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2" name="Rectangle 11">
            <a:extLst>
              <a:ext uri="{FF2B5EF4-FFF2-40B4-BE49-F238E27FC236}">
                <a16:creationId xmlns:a16="http://schemas.microsoft.com/office/drawing/2014/main" id="{5F710FDB-0919-493E-8539-8240C23F1E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Calisto MT"/>
              <a:ea typeface="+mn-ea"/>
              <a:cs typeface="+mn-cs"/>
            </a:endParaRPr>
          </a:p>
        </p:txBody>
      </p:sp>
      <p:cxnSp>
        <p:nvCxnSpPr>
          <p:cNvPr id="14" name="Straight Connector 13">
            <a:extLst>
              <a:ext uri="{FF2B5EF4-FFF2-40B4-BE49-F238E27FC236}">
                <a16:creationId xmlns:a16="http://schemas.microsoft.com/office/drawing/2014/main" id="{22F20000-FD86-48F6-9363-FEC90C932DC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872AE332-6ACA-45BE-875F-91A291D4A40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9" name="TextBox 18">
            <a:extLst>
              <a:ext uri="{FF2B5EF4-FFF2-40B4-BE49-F238E27FC236}">
                <a16:creationId xmlns:a16="http://schemas.microsoft.com/office/drawing/2014/main" id="{FE2F9CCE-1C18-D0F7-F81E-1492C6D4DBDC}"/>
              </a:ext>
            </a:extLst>
          </p:cNvPr>
          <p:cNvSpPr txBox="1"/>
          <p:nvPr/>
        </p:nvSpPr>
        <p:spPr>
          <a:xfrm>
            <a:off x="210065" y="978559"/>
            <a:ext cx="11392930" cy="3086808"/>
          </a:xfrm>
          <a:prstGeom prst="rect">
            <a:avLst/>
          </a:prstGeom>
        </p:spPr>
        <p:txBody>
          <a:bodyPr vert="horz" lIns="91440" tIns="45720" rIns="91440" bIns="45720" rtlCol="0">
            <a:noAutofit/>
          </a:bodyPr>
          <a:lstStyle/>
          <a:p>
            <a:pPr indent="-228600">
              <a:spcAft>
                <a:spcPts val="800"/>
              </a:spcAft>
              <a:buFont typeface="Arial" panose="020B0604020202020204" pitchFamily="34" charset="0"/>
              <a:buChar char="•"/>
            </a:pPr>
            <a:r>
              <a:rPr lang="en-US" sz="1600" dirty="0">
                <a:effectLst/>
                <a:latin typeface="Arial" panose="020B0604020202020204" pitchFamily="34" charset="0"/>
                <a:cs typeface="Arial" panose="020B0604020202020204" pitchFamily="34" charset="0"/>
              </a:rPr>
              <a:t>Morton, S., Pencheon, D. and Squires, N. (2017). Sustainable Development Goals (SDGs), and Their Implementation. </a:t>
            </a:r>
            <a:r>
              <a:rPr lang="en-US" sz="1600" i="1" dirty="0">
                <a:effectLst/>
                <a:latin typeface="Arial" panose="020B0604020202020204" pitchFamily="34" charset="0"/>
                <a:cs typeface="Arial" panose="020B0604020202020204" pitchFamily="34" charset="0"/>
              </a:rPr>
              <a:t>British Medical Bulletin</a:t>
            </a:r>
            <a:r>
              <a:rPr lang="en-US" sz="1600" dirty="0">
                <a:effectLst/>
                <a:latin typeface="Arial" panose="020B0604020202020204" pitchFamily="34" charset="0"/>
                <a:cs typeface="Arial" panose="020B0604020202020204" pitchFamily="34" charset="0"/>
              </a:rPr>
              <a:t>, 124(1), pp.1–10. doi:https://doi.org/10.1093/bmb/ldx031.</a:t>
            </a:r>
          </a:p>
          <a:p>
            <a:pPr indent="-228600">
              <a:spcAft>
                <a:spcPts val="800"/>
              </a:spcAft>
              <a:buFont typeface="Arial" panose="020B0604020202020204" pitchFamily="34" charset="0"/>
              <a:buChar char="•"/>
            </a:pPr>
            <a:r>
              <a:rPr lang="en-US" sz="1600" dirty="0">
                <a:effectLst/>
                <a:latin typeface="Arial" panose="020B0604020202020204" pitchFamily="34" charset="0"/>
                <a:cs typeface="Arial" panose="020B0604020202020204" pitchFamily="34" charset="0"/>
              </a:rPr>
              <a:t>Nunes, A.R., Lee, K. and O’Riordan, T. (2016). The importance of an integrating framework for achieving the Sustainable Development Goals: the example of health and well-being. </a:t>
            </a:r>
            <a:r>
              <a:rPr lang="en-US" sz="1600" i="1" dirty="0">
                <a:effectLst/>
                <a:latin typeface="Arial" panose="020B0604020202020204" pitchFamily="34" charset="0"/>
                <a:cs typeface="Arial" panose="020B0604020202020204" pitchFamily="34" charset="0"/>
              </a:rPr>
              <a:t>BMJ Global Health</a:t>
            </a:r>
            <a:r>
              <a:rPr lang="en-US" sz="1600" dirty="0">
                <a:effectLst/>
                <a:latin typeface="Arial" panose="020B0604020202020204" pitchFamily="34" charset="0"/>
                <a:cs typeface="Arial" panose="020B0604020202020204" pitchFamily="34" charset="0"/>
              </a:rPr>
              <a:t>, [online] 1(3), p.e000068. doi:https://doi.org/10.1136/bmjgh-2016-000068.</a:t>
            </a:r>
          </a:p>
          <a:p>
            <a:pPr indent="-228600">
              <a:spcAft>
                <a:spcPts val="800"/>
              </a:spcAft>
              <a:buFont typeface="Arial" panose="020B0604020202020204" pitchFamily="34" charset="0"/>
              <a:buChar char="•"/>
            </a:pPr>
            <a:r>
              <a:rPr lang="en-US" sz="1600" dirty="0">
                <a:effectLst/>
                <a:latin typeface="Arial" panose="020B0604020202020204" pitchFamily="34" charset="0"/>
                <a:cs typeface="Arial" panose="020B0604020202020204" pitchFamily="34" charset="0"/>
              </a:rPr>
              <a:t>Porteous, D. (2019). The NHS Long-Term Plan and the Importance to the North East Region. </a:t>
            </a:r>
            <a:r>
              <a:rPr lang="en-US" sz="1600" i="1" dirty="0">
                <a:effectLst/>
                <a:latin typeface="Arial" panose="020B0604020202020204" pitchFamily="34" charset="0"/>
                <a:cs typeface="Arial" panose="020B0604020202020204" pitchFamily="34" charset="0"/>
              </a:rPr>
              <a:t>The North East After Brexit: Impact and Policy</a:t>
            </a:r>
            <a:r>
              <a:rPr lang="en-US" sz="1600" dirty="0">
                <a:effectLst/>
                <a:latin typeface="Arial" panose="020B0604020202020204" pitchFamily="34" charset="0"/>
                <a:cs typeface="Arial" panose="020B0604020202020204" pitchFamily="34" charset="0"/>
              </a:rPr>
              <a:t>, pp.37–54. doi:https://doi.org/10.1108/978-1-83909-009-720191004.</a:t>
            </a:r>
          </a:p>
          <a:p>
            <a:pPr indent="-228600">
              <a:spcAft>
                <a:spcPts val="800"/>
              </a:spcAft>
              <a:buFont typeface="Arial" panose="020B0604020202020204" pitchFamily="34" charset="0"/>
              <a:buChar char="•"/>
            </a:pPr>
            <a:r>
              <a:rPr lang="en-US" sz="1600" dirty="0">
                <a:effectLst/>
                <a:latin typeface="Arial" panose="020B0604020202020204" pitchFamily="34" charset="0"/>
                <a:cs typeface="Arial" panose="020B0604020202020204" pitchFamily="34" charset="0"/>
              </a:rPr>
              <a:t>Qidwai, W., Ashfaq, T., A M Khoja, T. and Merchant, K. (2011). Equity in Healthcare: Status, Barriers, and Challenges. </a:t>
            </a:r>
            <a:r>
              <a:rPr lang="en-US" sz="1600" i="1" dirty="0">
                <a:effectLst/>
                <a:latin typeface="Arial" panose="020B0604020202020204" pitchFamily="34" charset="0"/>
                <a:cs typeface="Arial" panose="020B0604020202020204" pitchFamily="34" charset="0"/>
              </a:rPr>
              <a:t>World Family Medicine Journal /Middle East Journal of Family Medicine</a:t>
            </a:r>
            <a:r>
              <a:rPr lang="en-US" sz="1600" dirty="0">
                <a:effectLst/>
                <a:latin typeface="Arial" panose="020B0604020202020204" pitchFamily="34" charset="0"/>
                <a:cs typeface="Arial" panose="020B0604020202020204" pitchFamily="34" charset="0"/>
              </a:rPr>
              <a:t>, 9(6). doi:https://doi.org/10.5742/mejfm.2011.96035.</a:t>
            </a:r>
          </a:p>
          <a:p>
            <a:pPr indent="-228600">
              <a:spcAft>
                <a:spcPts val="800"/>
              </a:spcAft>
              <a:buFont typeface="Arial" panose="020B0604020202020204" pitchFamily="34" charset="0"/>
              <a:buChar char="•"/>
            </a:pPr>
            <a:r>
              <a:rPr lang="en-US" sz="1600" dirty="0">
                <a:effectLst/>
                <a:latin typeface="Arial" panose="020B0604020202020204" pitchFamily="34" charset="0"/>
                <a:cs typeface="Arial" panose="020B0604020202020204" pitchFamily="34" charset="0"/>
              </a:rPr>
              <a:t>Raiden, A. and King, A. (2021). Social value, organisational learning, and the sustainable development goals in the built environment. </a:t>
            </a:r>
            <a:r>
              <a:rPr lang="en-US" sz="1600" i="1" dirty="0">
                <a:effectLst/>
                <a:latin typeface="Arial" panose="020B0604020202020204" pitchFamily="34" charset="0"/>
                <a:cs typeface="Arial" panose="020B0604020202020204" pitchFamily="34" charset="0"/>
              </a:rPr>
              <a:t>Resources, Conservation and Recycling</a:t>
            </a:r>
            <a:r>
              <a:rPr lang="en-US" sz="1600" dirty="0">
                <a:effectLst/>
                <a:latin typeface="Arial" panose="020B0604020202020204" pitchFamily="34" charset="0"/>
                <a:cs typeface="Arial" panose="020B0604020202020204" pitchFamily="34" charset="0"/>
              </a:rPr>
              <a:t>, 172, p.105663. doi:https://doi.org/10.1016/j.resconrec.2021.105663.</a:t>
            </a:r>
          </a:p>
          <a:p>
            <a:pPr indent="-228600">
              <a:spcAft>
                <a:spcPts val="800"/>
              </a:spcAft>
              <a:buFont typeface="Arial" panose="020B0604020202020204" pitchFamily="34" charset="0"/>
              <a:buChar char="•"/>
            </a:pPr>
            <a:r>
              <a:rPr lang="en-US" sz="1600" dirty="0">
                <a:effectLst/>
                <a:latin typeface="Arial" panose="020B0604020202020204" pitchFamily="34" charset="0"/>
                <a:cs typeface="Arial" panose="020B0604020202020204" pitchFamily="34" charset="0"/>
              </a:rPr>
              <a:t>Sandra Costa Drummond, Stratton, G. and Cade, J.E. (2017). Public health and the prevention of obesity. </a:t>
            </a:r>
            <a:r>
              <a:rPr lang="en-US" sz="1600" i="1" dirty="0">
                <a:effectLst/>
                <a:latin typeface="Arial" panose="020B0604020202020204" pitchFamily="34" charset="0"/>
                <a:cs typeface="Arial" panose="020B0604020202020204" pitchFamily="34" charset="0"/>
              </a:rPr>
              <a:t>John Wiley &amp; Sons, Ltd eBooks</a:t>
            </a:r>
            <a:r>
              <a:rPr lang="en-US" sz="1600" dirty="0">
                <a:effectLst/>
                <a:latin typeface="Arial" panose="020B0604020202020204" pitchFamily="34" charset="0"/>
                <a:cs typeface="Arial" panose="020B0604020202020204" pitchFamily="34" charset="0"/>
              </a:rPr>
              <a:t>, pp.329–354. doi:https://doi.org/10.1002/9781118857991.ch7.</a:t>
            </a:r>
          </a:p>
          <a:p>
            <a:pPr indent="-228600">
              <a:spcAft>
                <a:spcPts val="800"/>
              </a:spcAft>
              <a:buFont typeface="Arial" panose="020B0604020202020204" pitchFamily="34" charset="0"/>
              <a:buChar char="•"/>
            </a:pPr>
            <a:r>
              <a:rPr lang="en-US" sz="1600" dirty="0">
                <a:effectLst/>
                <a:latin typeface="Arial" panose="020B0604020202020204" pitchFamily="34" charset="0"/>
                <a:cs typeface="Arial" panose="020B0604020202020204" pitchFamily="34" charset="0"/>
              </a:rPr>
              <a:t>Smith, M. (2024). </a:t>
            </a:r>
            <a:r>
              <a:rPr lang="en-US" sz="1600" i="1" dirty="0">
                <a:effectLst/>
                <a:latin typeface="Arial" panose="020B0604020202020204" pitchFamily="34" charset="0"/>
                <a:cs typeface="Arial" panose="020B0604020202020204" pitchFamily="34" charset="0"/>
              </a:rPr>
              <a:t>EIGHT DIMENSIONS OF WELL-BEING</a:t>
            </a:r>
            <a:r>
              <a:rPr lang="en-US" sz="1600" dirty="0">
                <a:effectLst/>
                <a:latin typeface="Arial" panose="020B0604020202020204" pitchFamily="34" charset="0"/>
                <a:cs typeface="Arial" panose="020B0604020202020204" pitchFamily="34" charset="0"/>
              </a:rPr>
              <a:t>.Innerventure. Available at: https://www.innerventure.org/post/the-eight-dimensions-of-well-being (Accessed 8 Oct. 2025).</a:t>
            </a:r>
          </a:p>
          <a:p>
            <a:pPr indent="-228600">
              <a:spcAft>
                <a:spcPts val="800"/>
              </a:spcAft>
              <a:buFont typeface="Arial" panose="020B0604020202020204" pitchFamily="34" charset="0"/>
              <a:buChar char="•"/>
            </a:pPr>
            <a:r>
              <a:rPr lang="en-US" sz="1600" dirty="0">
                <a:effectLst/>
                <a:latin typeface="Arial" panose="020B0604020202020204" pitchFamily="34" charset="0"/>
                <a:cs typeface="Arial" panose="020B0604020202020204" pitchFamily="34" charset="0"/>
              </a:rPr>
              <a:t>Syed Mithun Ali, Appolloni, A., Cavallaro, F., Idiano D’Adamo, Assunta Di Vaio, Ferella, F., Gastaldi, M., Ikram, M., Nallapaneni Manoj Kumar, Martin, M., Nizami, A.-S., Ozturk, I., Maria Pia Riccardi, Rosa, P., Ernesto Santibañez Gonzalez, Sassanelli, C., Davide Settembre-Blundo, Singh, R.K., Marzena Smol and Georgios Archimidis Tsalidis (2023). Development Goals towards Sustainability. </a:t>
            </a:r>
            <a:r>
              <a:rPr lang="en-US" sz="1600" i="1" dirty="0">
                <a:effectLst/>
                <a:latin typeface="Arial" panose="020B0604020202020204" pitchFamily="34" charset="0"/>
                <a:cs typeface="Arial" panose="020B0604020202020204" pitchFamily="34" charset="0"/>
              </a:rPr>
              <a:t>Sustainability</a:t>
            </a:r>
            <a:r>
              <a:rPr lang="en-US" sz="1600" dirty="0">
                <a:effectLst/>
                <a:latin typeface="Arial" panose="020B0604020202020204" pitchFamily="34" charset="0"/>
                <a:cs typeface="Arial" panose="020B0604020202020204" pitchFamily="34" charset="0"/>
              </a:rPr>
              <a:t>, 15(12), pp.9443–9443. doi:https://doi.org/10.3390/su15129443.</a:t>
            </a:r>
          </a:p>
          <a:p>
            <a:pPr indent="-228600">
              <a:spcAft>
                <a:spcPts val="800"/>
              </a:spcAft>
              <a:buFont typeface="Arial" panose="020B0604020202020204" pitchFamily="34" charset="0"/>
              <a:buChar char="•"/>
            </a:pPr>
            <a:r>
              <a:rPr lang="en-US" sz="1600" dirty="0">
                <a:effectLst/>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388779978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3BD5CFA-07E1-3D3E-5E2F-F481C49A8703}"/>
              </a:ext>
            </a:extLst>
          </p:cNvPr>
          <p:cNvSpPr txBox="1"/>
          <p:nvPr/>
        </p:nvSpPr>
        <p:spPr>
          <a:xfrm>
            <a:off x="568411" y="1068834"/>
            <a:ext cx="10577384" cy="4720331"/>
          </a:xfrm>
          <a:prstGeom prst="rect">
            <a:avLst/>
          </a:prstGeom>
          <a:noFill/>
        </p:spPr>
        <p:txBody>
          <a:bodyPr wrap="square">
            <a:spAutoFit/>
          </a:bodyPr>
          <a:lstStyle/>
          <a:p>
            <a:pPr>
              <a:lnSpc>
                <a:spcPct val="150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van Wee, B. (2022). Accessibility and equity: A conceptual framework and research agenda.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Journal of Transport Geography</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104, p.103421. doi:https://doi.org/10.1016/j.jtrangeo.2022.103421.</a:t>
            </a:r>
          </a:p>
          <a:p>
            <a:pPr>
              <a:lnSpc>
                <a:spcPct val="150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World Health Organization (2023).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2023</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[online] www.who.int. Available at: https://www.who.int/initiatives/sdg3-global-action-plan/progress-and-impact/progress-reports/2023.</a:t>
            </a:r>
          </a:p>
          <a:p>
            <a:pPr>
              <a:lnSpc>
                <a:spcPct val="150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www.england.nhs.uk. (n.d.).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NHS England» Elements of health and wellbeing</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[online] Available at: </a:t>
            </a:r>
            <a:r>
              <a:rPr lang="en-GB" sz="18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2"/>
              </a:rPr>
              <a:t>https://www.england.nhs.uk/supporting-our-nhs-people/health-and-wellbeing-programmes/nhs-health-and-wellbeing-framework/elements-of-health-and-wellbeing/</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a:t>
            </a:r>
          </a:p>
          <a:p>
            <a:pPr>
              <a:lnSpc>
                <a:spcPct val="150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p>
          <a:p>
            <a:pPr>
              <a:lnSpc>
                <a:spcPct val="150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p>
          <a:p>
            <a:pPr>
              <a:lnSpc>
                <a:spcPct val="150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p>
        </p:txBody>
      </p:sp>
    </p:spTree>
    <p:extLst>
      <p:ext uri="{BB962C8B-B14F-4D97-AF65-F5344CB8AC3E}">
        <p14:creationId xmlns:p14="http://schemas.microsoft.com/office/powerpoint/2010/main" val="3694642681"/>
      </p:ext>
    </p:extLst>
  </p:cSld>
  <p:clrMapOvr>
    <a:masterClrMapping/>
  </p:clrMapOvr>
</p:sld>
</file>

<file path=ppt/theme/theme1.xml><?xml version="1.0" encoding="utf-8"?>
<a:theme xmlns:a="http://schemas.openxmlformats.org/drawingml/2006/main" name="ChronicleVTI">
  <a:themeElements>
    <a:clrScheme name="Chronicle">
      <a:dk1>
        <a:srgbClr val="000000"/>
      </a:dk1>
      <a:lt1>
        <a:srgbClr val="FFFFFF"/>
      </a:lt1>
      <a:dk2>
        <a:srgbClr val="1C1C32"/>
      </a:dk2>
      <a:lt2>
        <a:srgbClr val="F8F4F1"/>
      </a:lt2>
      <a:accent1>
        <a:srgbClr val="734B67"/>
      </a:accent1>
      <a:accent2>
        <a:srgbClr val="959EBB"/>
      </a:accent2>
      <a:accent3>
        <a:srgbClr val="596781"/>
      </a:accent3>
      <a:accent4>
        <a:srgbClr val="7F6E8C"/>
      </a:accent4>
      <a:accent5>
        <a:srgbClr val="DB9A8F"/>
      </a:accent5>
      <a:accent6>
        <a:srgbClr val="C29AB1"/>
      </a:accent6>
      <a:hlink>
        <a:srgbClr val="778BA2"/>
      </a:hlink>
      <a:folHlink>
        <a:srgbClr val="A27C99"/>
      </a:folHlink>
    </a:clrScheme>
    <a:fontScheme name="Univers Calisto">
      <a:majorFont>
        <a:latin typeface="Univers Condensed"/>
        <a:ea typeface=""/>
        <a:cs typeface=""/>
      </a:majorFont>
      <a:minorFont>
        <a:latin typeface="Calisto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ChronicleVTI" id="{508E4D90-5116-4BF0-876B-3F422DD1F65F}" vid="{AA21DC3D-92A8-43A4-8358-ED428371CD5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activity xmlns="d8e79d84-78fb-44a9-92e9-d04bdd8f0359"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A20804DBFC42F64693D899720BA9B0FE" ma:contentTypeVersion="15" ma:contentTypeDescription="Create a new document." ma:contentTypeScope="" ma:versionID="587d3dc197da502b951b7a2fc9253246">
  <xsd:schema xmlns:xsd="http://www.w3.org/2001/XMLSchema" xmlns:xs="http://www.w3.org/2001/XMLSchema" xmlns:p="http://schemas.microsoft.com/office/2006/metadata/properties" xmlns:ns3="d8e79d84-78fb-44a9-92e9-d04bdd8f0359" xmlns:ns4="04c7059f-bde8-4ce9-bb0f-e52888740953" targetNamespace="http://schemas.microsoft.com/office/2006/metadata/properties" ma:root="true" ma:fieldsID="9a0e299b4b12dfbfdf0c1ab342cb5354" ns3:_="" ns4:_="">
    <xsd:import namespace="d8e79d84-78fb-44a9-92e9-d04bdd8f0359"/>
    <xsd:import namespace="04c7059f-bde8-4ce9-bb0f-e52888740953"/>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_activity" minOccurs="0"/>
                <xsd:element ref="ns4:SharedWithUsers" minOccurs="0"/>
                <xsd:element ref="ns4:SharedWithDetails" minOccurs="0"/>
                <xsd:element ref="ns4:SharingHintHash" minOccurs="0"/>
                <xsd:element ref="ns3:MediaServiceDateTaken" minOccurs="0"/>
                <xsd:element ref="ns3:MediaServiceAutoTags" minOccurs="0"/>
                <xsd:element ref="ns3:MediaServiceGenerationTime" minOccurs="0"/>
                <xsd:element ref="ns3:MediaServiceEventHashCode" minOccurs="0"/>
                <xsd:element ref="ns3:MediaServiceOCR" minOccurs="0"/>
                <xsd:element ref="ns3:MediaServiceObjectDetectorVersions" minOccurs="0"/>
                <xsd:element ref="ns3:MediaServiceSystemTags" minOccurs="0"/>
                <xsd:element ref="ns3: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8e79d84-78fb-44a9-92e9-d04bdd8f035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_activity" ma:index="11" nillable="true" ma:displayName="_activity" ma:hidden="true" ma:internalName="_activity">
      <xsd:simpleType>
        <xsd:restriction base="dms:Note"/>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MediaServiceAutoTags" ma:index="16" nillable="true" ma:displayName="Tags" ma:internalName="MediaServiceAutoTags"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OCR" ma:index="19" nillable="true" ma:displayName="Extracted Text" ma:internalName="MediaServiceOCR" ma:readOnly="true">
      <xsd:simpleType>
        <xsd:restriction base="dms:Note">
          <xsd:maxLength value="255"/>
        </xsd:restriction>
      </xsd:simpleType>
    </xsd:element>
    <xsd:element name="MediaServiceObjectDetectorVersions" ma:index="20" nillable="true" ma:displayName="MediaServiceObjectDetectorVersions" ma:hidden="true" ma:indexed="true" ma:internalName="MediaServiceObjectDetectorVersions" ma:readOnly="true">
      <xsd:simpleType>
        <xsd:restriction base="dms:Text"/>
      </xsd:simpleType>
    </xsd:element>
    <xsd:element name="MediaServiceSystemTags" ma:index="21" nillable="true" ma:displayName="MediaServiceSystemTags" ma:hidden="true" ma:internalName="MediaServiceSystemTags" ma:readOnly="true">
      <xsd:simpleType>
        <xsd:restriction base="dms:Note"/>
      </xsd:simpleType>
    </xsd:element>
    <xsd:element name="MediaServiceBillingMetadata" ma:index="22"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04c7059f-bde8-4ce9-bb0f-e52888740953"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C994189B-78F8-4641-A9FD-D04D28173735}">
  <ds:schemaRefs>
    <ds:schemaRef ds:uri="http://schemas.microsoft.com/sharepoint/v3/contenttype/forms"/>
  </ds:schemaRefs>
</ds:datastoreItem>
</file>

<file path=customXml/itemProps2.xml><?xml version="1.0" encoding="utf-8"?>
<ds:datastoreItem xmlns:ds="http://schemas.openxmlformats.org/officeDocument/2006/customXml" ds:itemID="{6E3303BE-7ABB-4E56-8DE9-ABF8942282C7}">
  <ds:schemaRefs>
    <ds:schemaRef ds:uri="http://www.w3.org/XML/1998/namespace"/>
    <ds:schemaRef ds:uri="http://schemas.microsoft.com/office/infopath/2007/PartnerControls"/>
    <ds:schemaRef ds:uri="04c7059f-bde8-4ce9-bb0f-e52888740953"/>
    <ds:schemaRef ds:uri="http://purl.org/dc/elements/1.1/"/>
    <ds:schemaRef ds:uri="http://schemas.microsoft.com/office/2006/documentManagement/types"/>
    <ds:schemaRef ds:uri="http://purl.org/dc/terms/"/>
    <ds:schemaRef ds:uri="http://schemas.openxmlformats.org/package/2006/metadata/core-properties"/>
    <ds:schemaRef ds:uri="d8e79d84-78fb-44a9-92e9-d04bdd8f0359"/>
    <ds:schemaRef ds:uri="http://schemas.microsoft.com/office/2006/metadata/properties"/>
    <ds:schemaRef ds:uri="http://purl.org/dc/dcmitype/"/>
  </ds:schemaRefs>
</ds:datastoreItem>
</file>

<file path=customXml/itemProps3.xml><?xml version="1.0" encoding="utf-8"?>
<ds:datastoreItem xmlns:ds="http://schemas.openxmlformats.org/officeDocument/2006/customXml" ds:itemID="{2AC1D1E1-4D66-4C4B-A1EF-60B1A58D3A4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8e79d84-78fb-44a9-92e9-d04bdd8f0359"/>
    <ds:schemaRef ds:uri="04c7059f-bde8-4ce9-bb0f-e5288874095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31100</TotalTime>
  <Words>3744</Words>
  <Application>Microsoft Office PowerPoint</Application>
  <PresentationFormat>Widescreen</PresentationFormat>
  <Paragraphs>111</Paragraphs>
  <Slides>20</Slides>
  <Notes>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20</vt:i4>
      </vt:variant>
    </vt:vector>
  </HeadingPairs>
  <TitlesOfParts>
    <vt:vector size="25" baseType="lpstr">
      <vt:lpstr>Aptos</vt:lpstr>
      <vt:lpstr>Arial</vt:lpstr>
      <vt:lpstr>Calisto MT</vt:lpstr>
      <vt:lpstr>Univers Condensed</vt:lpstr>
      <vt:lpstr>ChronicleVTI</vt:lpstr>
      <vt:lpstr>Health and wellbeing sustainable Development Presentation </vt:lpstr>
      <vt:lpstr>Introduction </vt:lpstr>
      <vt:lpstr>Key Concepts and Definitions</vt:lpstr>
      <vt:lpstr>Models of health </vt:lpstr>
      <vt:lpstr>Wellbeing </vt:lpstr>
      <vt:lpstr>Sustainability</vt:lpstr>
      <vt:lpstr>SDG 3: Good Health and Well-Being </vt:lpstr>
      <vt:lpstr>Policy and Governance</vt:lpstr>
      <vt:lpstr>Social Processes and Ideologies in Health and Social Care</vt:lpstr>
      <vt:lpstr>Uk case studies and campaigns </vt:lpstr>
      <vt:lpstr>Uk case studies and campaigns </vt:lpstr>
      <vt:lpstr>Health belief model</vt:lpstr>
      <vt:lpstr>Equity and Access</vt:lpstr>
      <vt:lpstr>Recommendations </vt:lpstr>
      <vt:lpstr>Conclusion </vt:lpstr>
      <vt:lpstr>Reference  </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Samina Choglay (2220785)</dc:creator>
  <cp:lastModifiedBy>Samina Choglay (2220785)</cp:lastModifiedBy>
  <cp:revision>1</cp:revision>
  <dcterms:created xsi:type="dcterms:W3CDTF">2025-09-10T10:57:02Z</dcterms:created>
  <dcterms:modified xsi:type="dcterms:W3CDTF">2025-10-11T22:11:02Z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0x010100A20804DBFC42F64693D899720BA9B0FE</vt:lpwstr>
  </property>
</Properties>
</file>