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78" y="1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797E9-DD97-9A7E-7D3D-EA680BB9D7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DF4BB6-E50F-2CA7-7D75-41CACC3DD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894C72-A860-70BA-630F-C1C3A2746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1A8C6-EAE0-FFA3-1824-259D2C60C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0C3B9-1931-E885-2126-DFC9C8045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341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65D5A-0D6C-90A9-0456-3A816AFD9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6E09A-70FE-7123-94AA-479F87B0B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CA276-4286-E510-A0DB-939DCB126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87AF8-6C88-1DF5-1C3A-4AB8EC8E6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96C1A-CAAB-EBF3-BB89-D76728D36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62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2890B-870A-EFF2-DAE0-3669A5A41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0E8A4C-3C60-1322-49C5-4EA37AEE58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28C82-A1B2-10ED-8CE1-2A467AAC7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1F42FD-9D29-32EA-C487-99B9F3525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6683E-BAB8-0402-0E0D-3171BDE1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28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26EB8-EDBB-C9E2-4D7A-FF85E04F3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3DB0C-C7B2-02ED-B352-6B8E51B955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717F0A-96A6-10FE-142F-69FEDF0BE3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75689-4D32-5D22-CEE8-99B7AF2C3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A7F8DB-159D-3873-2F0E-10EA14DAB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73CB71-40C6-2FE6-4A60-99236BE97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297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09CC6-A638-4314-4DCE-EF629E7E6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E75E33-B91B-9841-7B15-3EB7033C6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D3657-E7B9-23B7-F4DB-1266C22FE6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4B4DDA-45EB-65F0-D365-936E8894FD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F14196-8276-EEA1-807F-59A6E8BE23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FA1153-99F4-CC19-8483-DAEEE3B3A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37935B-3913-C47F-5BA1-6448D999D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123E27-9557-3832-CA8C-B8251EC52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61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60FF8-7F0E-B2EC-8653-950267481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28DC1F-39B1-CCDC-3214-708E42DE4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A97B4-67EE-5C20-ED73-6D97665A1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8B5D99-DBD3-60BC-10F8-B981DDBE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82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FA68F0-0C36-A633-C7DB-99A5951E5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430756-6947-AAAA-2EDA-BB2F8148C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A4BA2C-15DE-0E65-6BB1-7341A515E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881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BD34F-26F3-D5D8-6AF6-88671C69C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C8AF5-F516-B840-3564-46D6FDB24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B1CF2B-5F9B-E750-1D77-78AA483A7A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034B76-CE33-600C-6909-A8D72B26B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6945DE-CA3A-3B02-62AF-CCD2F3F92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4E0A25-7030-2F6B-237F-CFE1ECCBD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010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48D6A-B1AE-7870-503C-E242BDFDE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83E6D2-5B59-C0E2-D78E-1D30DCC68B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134793-0275-EB1B-0129-AC4B5C54CB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14CF91-1C00-1F8A-8AAB-CB5A5A838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A3D898-CDC1-50D0-0401-8BF9DA06F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0BAAE1-0512-574D-849A-3255AF7A9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405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78B04-71B0-55B1-E60D-62D9EAE86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4B9515-C239-6256-185D-451186FB2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9EEF7-6981-DFF7-311E-8DFC1500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9DBD9-8D20-668C-FE80-E51E5A029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35252-9C9B-CA0D-2B55-776BD3E1C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053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088C98-98D1-016C-D2B9-86291339DE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3A60C5-B798-C2DD-1B75-D946D5386C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FBE7D-A60F-728D-45A2-55FA46018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8F3B4-E725-5F68-4292-4656EAAEC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6AF94-84AC-4425-666E-16512D1FF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022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08AF8-BB77-01D9-B93F-C53996589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0D68CD-BF4B-DF8F-8608-8DF972E509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8CAAA0-2F2F-ECA8-FA52-1743FCF2C3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61690C-360F-4974-913B-07540C685EE5}" type="datetimeFigureOut">
              <a:rPr lang="en-US" smtClean="0"/>
              <a:t>17-Feb-23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2199F-EAE5-E9EC-D103-E1B5728679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47C67-8A89-8DB8-F983-13FB32A04F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35B08-0D56-4B2E-8F8B-0E5F19ED04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840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3050A-23CE-6E55-68A5-6AA6E025827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Tony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Ancuta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F8AB14-B09D-E2AE-BA0B-23281BA384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 number: 2122379</a:t>
            </a:r>
          </a:p>
          <a:p>
            <a:r>
              <a:rPr lang="en-US" dirty="0"/>
              <a:t>Module: BMIH5003</a:t>
            </a:r>
          </a:p>
          <a:p>
            <a:r>
              <a:rPr lang="en-US" dirty="0"/>
              <a:t>Lecturer: Rodrigo Fernandes Aguilera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884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3065-7B3B-87C7-37AB-FE68350D3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Recording – room reservation</a:t>
            </a:r>
          </a:p>
        </p:txBody>
      </p:sp>
      <p:pic>
        <p:nvPicPr>
          <p:cNvPr id="4" name="Room Reservation">
            <a:hlinkClick r:id="" action="ppaction://media"/>
            <a:extLst>
              <a:ext uri="{FF2B5EF4-FFF2-40B4-BE49-F238E27FC236}">
                <a16:creationId xmlns:a16="http://schemas.microsoft.com/office/drawing/2014/main" id="{594776F8-C9A4-F342-866C-588610AD63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81073" y="2314073"/>
            <a:ext cx="2229853" cy="2229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259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18</Words>
  <Application>Microsoft Office PowerPoint</Application>
  <PresentationFormat>Widescreen</PresentationFormat>
  <Paragraphs>5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Tony Ancuta</vt:lpstr>
      <vt:lpstr>Recording – room reservation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Tony Ancuta</dc:title>
  <dc:creator>Tony Ancuța</dc:creator>
  <cp:lastModifiedBy>Tony Ancuța</cp:lastModifiedBy>
  <cp:revision>3</cp:revision>
  <dcterms:created xsi:type="dcterms:W3CDTF">2023-02-17T19:54:08Z</dcterms:created>
  <dcterms:modified xsi:type="dcterms:W3CDTF">2023-02-17T20:11:07Z</dcterms:modified>
</cp:coreProperties>
</file>