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5" r:id="rId2"/>
    <p:sldMasterId id="2147483657" r:id="rId3"/>
    <p:sldMasterId id="2147483659" r:id="rId4"/>
  </p:sldMasterIdLst>
  <p:notesMasterIdLst>
    <p:notesMasterId r:id="rId9"/>
  </p:notesMasterIdLst>
  <p:handoutMasterIdLst>
    <p:handoutMasterId r:id="rId10"/>
  </p:handoutMasterIdLst>
  <p:sldIdLst>
    <p:sldId id="265" r:id="rId5"/>
    <p:sldId id="266" r:id="rId6"/>
    <p:sldId id="267" r:id="rId7"/>
    <p:sldId id="268" r:id="rId8"/>
  </p:sldIdLst>
  <p:sldSz cx="29260800" cy="16459200"/>
  <p:notesSz cx="6858000" cy="9144000"/>
  <p:defaultTextStyle>
    <a:defPPr>
      <a:defRPr lang="en-US"/>
    </a:defPPr>
    <a:lvl1pPr marL="0" algn="l" defTabSz="2194450" rtl="0" eaLnBrk="1" latinLnBrk="0" hangingPunct="1">
      <a:defRPr sz="4300" kern="1200">
        <a:solidFill>
          <a:schemeClr val="tx1"/>
        </a:solidFill>
        <a:latin typeface="+mn-lt"/>
        <a:ea typeface="+mn-ea"/>
        <a:cs typeface="+mn-cs"/>
      </a:defRPr>
    </a:lvl1pPr>
    <a:lvl2pPr marL="1097226" algn="l" defTabSz="2194450" rtl="0" eaLnBrk="1" latinLnBrk="0" hangingPunct="1">
      <a:defRPr sz="4300" kern="1200">
        <a:solidFill>
          <a:schemeClr val="tx1"/>
        </a:solidFill>
        <a:latin typeface="+mn-lt"/>
        <a:ea typeface="+mn-ea"/>
        <a:cs typeface="+mn-cs"/>
      </a:defRPr>
    </a:lvl2pPr>
    <a:lvl3pPr marL="2194450" algn="l" defTabSz="2194450" rtl="0" eaLnBrk="1" latinLnBrk="0" hangingPunct="1">
      <a:defRPr sz="4300" kern="1200">
        <a:solidFill>
          <a:schemeClr val="tx1"/>
        </a:solidFill>
        <a:latin typeface="+mn-lt"/>
        <a:ea typeface="+mn-ea"/>
        <a:cs typeface="+mn-cs"/>
      </a:defRPr>
    </a:lvl3pPr>
    <a:lvl4pPr marL="3291676" algn="l" defTabSz="2194450" rtl="0" eaLnBrk="1" latinLnBrk="0" hangingPunct="1">
      <a:defRPr sz="4300" kern="1200">
        <a:solidFill>
          <a:schemeClr val="tx1"/>
        </a:solidFill>
        <a:latin typeface="+mn-lt"/>
        <a:ea typeface="+mn-ea"/>
        <a:cs typeface="+mn-cs"/>
      </a:defRPr>
    </a:lvl4pPr>
    <a:lvl5pPr marL="4388901" algn="l" defTabSz="2194450" rtl="0" eaLnBrk="1" latinLnBrk="0" hangingPunct="1">
      <a:defRPr sz="4300" kern="1200">
        <a:solidFill>
          <a:schemeClr val="tx1"/>
        </a:solidFill>
        <a:latin typeface="+mn-lt"/>
        <a:ea typeface="+mn-ea"/>
        <a:cs typeface="+mn-cs"/>
      </a:defRPr>
    </a:lvl5pPr>
    <a:lvl6pPr marL="5486126" algn="l" defTabSz="2194450" rtl="0" eaLnBrk="1" latinLnBrk="0" hangingPunct="1">
      <a:defRPr sz="4300" kern="1200">
        <a:solidFill>
          <a:schemeClr val="tx1"/>
        </a:solidFill>
        <a:latin typeface="+mn-lt"/>
        <a:ea typeface="+mn-ea"/>
        <a:cs typeface="+mn-cs"/>
      </a:defRPr>
    </a:lvl6pPr>
    <a:lvl7pPr marL="6583352" algn="l" defTabSz="2194450" rtl="0" eaLnBrk="1" latinLnBrk="0" hangingPunct="1">
      <a:defRPr sz="4300" kern="1200">
        <a:solidFill>
          <a:schemeClr val="tx1"/>
        </a:solidFill>
        <a:latin typeface="+mn-lt"/>
        <a:ea typeface="+mn-ea"/>
        <a:cs typeface="+mn-cs"/>
      </a:defRPr>
    </a:lvl7pPr>
    <a:lvl8pPr marL="7680576" algn="l" defTabSz="2194450" rtl="0" eaLnBrk="1" latinLnBrk="0" hangingPunct="1">
      <a:defRPr sz="4300" kern="1200">
        <a:solidFill>
          <a:schemeClr val="tx1"/>
        </a:solidFill>
        <a:latin typeface="+mn-lt"/>
        <a:ea typeface="+mn-ea"/>
        <a:cs typeface="+mn-cs"/>
      </a:defRPr>
    </a:lvl8pPr>
    <a:lvl9pPr marL="8777802" algn="l" defTabSz="2194450" rtl="0" eaLnBrk="1" latinLnBrk="0" hangingPunct="1">
      <a:defRPr sz="43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59" userDrawn="1">
          <p15:clr>
            <a:srgbClr val="A4A3A4"/>
          </p15:clr>
        </p15:guide>
        <p15:guide id="2" orient="horz" pos="144" userDrawn="1">
          <p15:clr>
            <a:srgbClr val="A4A3A4"/>
          </p15:clr>
        </p15:guide>
        <p15:guide id="3" orient="horz" pos="10080" userDrawn="1">
          <p15:clr>
            <a:srgbClr val="A4A3A4"/>
          </p15:clr>
        </p15:guide>
        <p15:guide id="4" orient="horz" userDrawn="1">
          <p15:clr>
            <a:srgbClr val="A4A3A4"/>
          </p15:clr>
        </p15:guide>
        <p15:guide id="5" pos="176" userDrawn="1">
          <p15:clr>
            <a:srgbClr val="A4A3A4"/>
          </p15:clr>
        </p15:guide>
        <p15:guide id="6" pos="1825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4912A37-A5C9-5966-99E5-D2BA201C8AFD}" name="Station 5" initials="S5" userId="9c56d5c463b22532"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3987"/>
    <a:srgbClr val="ED8200"/>
    <a:srgbClr val="FFC000"/>
    <a:srgbClr val="CFCFCF"/>
    <a:srgbClr val="225EAC"/>
    <a:srgbClr val="FBF9F9"/>
    <a:srgbClr val="EF312F"/>
    <a:srgbClr val="FC6433"/>
    <a:srgbClr val="EB602E"/>
    <a:srgbClr val="EB5D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826CB0-45DF-550B-0421-EE7FF56F09BC}" v="1" dt="2025-07-02T12:26:16.9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300" autoAdjust="0"/>
    <p:restoredTop sz="97179" autoAdjust="0"/>
  </p:normalViewPr>
  <p:slideViewPr>
    <p:cSldViewPr snapToGrid="0" snapToObjects="1" showGuides="1">
      <p:cViewPr varScale="1">
        <p:scale>
          <a:sx n="59" d="100"/>
          <a:sy n="59" d="100"/>
        </p:scale>
        <p:origin x="536" y="512"/>
      </p:cViewPr>
      <p:guideLst>
        <p:guide orient="horz" pos="1659"/>
        <p:guide orient="horz" pos="144"/>
        <p:guide orient="horz" pos="10080"/>
        <p:guide orient="horz"/>
        <p:guide pos="176"/>
        <p:guide pos="18256"/>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147" d="100"/>
          <a:sy n="147" d="100"/>
        </p:scale>
        <p:origin x="6296" y="2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ia Blake (2208796)" userId="S::2208796@student.uwtsd.ac.uk::c79351b6-5827-489a-bdae-1fff426b795c" providerId="AD" clId="Web-{AE86ED32-0CB0-22FA-9B45-CB4C43A6A4DE}"/>
    <pc:docChg chg="addSld modSld">
      <pc:chgData name="Alicia Blake (2208796)" userId="S::2208796@student.uwtsd.ac.uk::c79351b6-5827-489a-bdae-1fff426b795c" providerId="AD" clId="Web-{AE86ED32-0CB0-22FA-9B45-CB4C43A6A4DE}" dt="2025-06-29T14:08:00.684" v="800" actId="20577"/>
      <pc:docMkLst>
        <pc:docMk/>
      </pc:docMkLst>
      <pc:sldChg chg="addSp delSp modSp mod modClrScheme chgLayout">
        <pc:chgData name="Alicia Blake (2208796)" userId="S::2208796@student.uwtsd.ac.uk::c79351b6-5827-489a-bdae-1fff426b795c" providerId="AD" clId="Web-{AE86ED32-0CB0-22FA-9B45-CB4C43A6A4DE}" dt="2025-06-29T14:08:00.684" v="800" actId="20577"/>
        <pc:sldMkLst>
          <pc:docMk/>
          <pc:sldMk cId="79484319" sldId="265"/>
        </pc:sldMkLst>
        <pc:spChg chg="add mod">
          <ac:chgData name="Alicia Blake (2208796)" userId="S::2208796@student.uwtsd.ac.uk::c79351b6-5827-489a-bdae-1fff426b795c" providerId="AD" clId="Web-{AE86ED32-0CB0-22FA-9B45-CB4C43A6A4DE}" dt="2025-06-29T14:05:48.537" v="782" actId="1076"/>
          <ac:spMkLst>
            <pc:docMk/>
            <pc:sldMk cId="79484319" sldId="265"/>
            <ac:spMk id="3" creationId="{20243623-4AA4-99FA-FF9C-2EFF84248670}"/>
          </ac:spMkLst>
        </pc:spChg>
        <pc:spChg chg="mod ord">
          <ac:chgData name="Alicia Blake (2208796)" userId="S::2208796@student.uwtsd.ac.uk::c79351b6-5827-489a-bdae-1fff426b795c" providerId="AD" clId="Web-{AE86ED32-0CB0-22FA-9B45-CB4C43A6A4DE}" dt="2025-06-28T13:21:42.357" v="641" actId="1076"/>
          <ac:spMkLst>
            <pc:docMk/>
            <pc:sldMk cId="79484319" sldId="265"/>
            <ac:spMk id="6" creationId="{F08E6AE3-B29D-1307-7C98-E153149E11CD}"/>
          </ac:spMkLst>
        </pc:spChg>
        <pc:spChg chg="add mod">
          <ac:chgData name="Alicia Blake (2208796)" userId="S::2208796@student.uwtsd.ac.uk::c79351b6-5827-489a-bdae-1fff426b795c" providerId="AD" clId="Web-{AE86ED32-0CB0-22FA-9B45-CB4C43A6A4DE}" dt="2025-06-29T14:08:00.684" v="800" actId="20577"/>
          <ac:spMkLst>
            <pc:docMk/>
            <pc:sldMk cId="79484319" sldId="265"/>
            <ac:spMk id="7" creationId="{F14C3DF1-E359-2ADB-E7B1-97D973113B3B}"/>
          </ac:spMkLst>
        </pc:spChg>
        <pc:spChg chg="mod ord">
          <ac:chgData name="Alicia Blake (2208796)" userId="S::2208796@student.uwtsd.ac.uk::c79351b6-5827-489a-bdae-1fff426b795c" providerId="AD" clId="Web-{AE86ED32-0CB0-22FA-9B45-CB4C43A6A4DE}" dt="2025-06-28T09:47:53.581" v="504" actId="1076"/>
          <ac:spMkLst>
            <pc:docMk/>
            <pc:sldMk cId="79484319" sldId="265"/>
            <ac:spMk id="9" creationId="{66D693AF-243C-E113-EDFD-0CD34B8D80BE}"/>
          </ac:spMkLst>
        </pc:spChg>
        <pc:spChg chg="add mod ord">
          <ac:chgData name="Alicia Blake (2208796)" userId="S::2208796@student.uwtsd.ac.uk::c79351b6-5827-489a-bdae-1fff426b795c" providerId="AD" clId="Web-{AE86ED32-0CB0-22FA-9B45-CB4C43A6A4DE}" dt="2025-06-27T16:35:33.908" v="352" actId="1076"/>
          <ac:spMkLst>
            <pc:docMk/>
            <pc:sldMk cId="79484319" sldId="265"/>
            <ac:spMk id="16" creationId="{EEBB5A22-7FC6-3669-C5CC-9AACF5F95641}"/>
          </ac:spMkLst>
        </pc:spChg>
        <pc:spChg chg="mod">
          <ac:chgData name="Alicia Blake (2208796)" userId="S::2208796@student.uwtsd.ac.uk::c79351b6-5827-489a-bdae-1fff426b795c" providerId="AD" clId="Web-{AE86ED32-0CB0-22FA-9B45-CB4C43A6A4DE}" dt="2025-06-28T13:42:52.240" v="665" actId="20577"/>
          <ac:spMkLst>
            <pc:docMk/>
            <pc:sldMk cId="79484319" sldId="265"/>
            <ac:spMk id="22" creationId="{2354ECD2-32EA-E223-98E2-9F0EA43134B0}"/>
          </ac:spMkLst>
        </pc:spChg>
        <pc:spChg chg="mod">
          <ac:chgData name="Alicia Blake (2208796)" userId="S::2208796@student.uwtsd.ac.uk::c79351b6-5827-489a-bdae-1fff426b795c" providerId="AD" clId="Web-{AE86ED32-0CB0-22FA-9B45-CB4C43A6A4DE}" dt="2025-06-28T13:36:49.213" v="654" actId="20577"/>
          <ac:spMkLst>
            <pc:docMk/>
            <pc:sldMk cId="79484319" sldId="265"/>
            <ac:spMk id="25" creationId="{937A8910-2B93-B059-2663-4515400FEF0A}"/>
          </ac:spMkLst>
        </pc:spChg>
        <pc:spChg chg="mod">
          <ac:chgData name="Alicia Blake (2208796)" userId="S::2208796@student.uwtsd.ac.uk::c79351b6-5827-489a-bdae-1fff426b795c" providerId="AD" clId="Web-{AE86ED32-0CB0-22FA-9B45-CB4C43A6A4DE}" dt="2025-06-27T16:35:56.003" v="354" actId="14100"/>
          <ac:spMkLst>
            <pc:docMk/>
            <pc:sldMk cId="79484319" sldId="265"/>
            <ac:spMk id="26" creationId="{B2470A1A-12F3-F6CF-D7CF-422BBF72C2FA}"/>
          </ac:spMkLst>
        </pc:spChg>
        <pc:spChg chg="mod">
          <ac:chgData name="Alicia Blake (2208796)" userId="S::2208796@student.uwtsd.ac.uk::c79351b6-5827-489a-bdae-1fff426b795c" providerId="AD" clId="Web-{AE86ED32-0CB0-22FA-9B45-CB4C43A6A4DE}" dt="2025-06-27T15:07:16.863" v="97" actId="1076"/>
          <ac:spMkLst>
            <pc:docMk/>
            <pc:sldMk cId="79484319" sldId="265"/>
            <ac:spMk id="27" creationId="{63994DE9-4CBB-87A6-B5C6-038BC9046197}"/>
          </ac:spMkLst>
        </pc:spChg>
        <pc:spChg chg="mod">
          <ac:chgData name="Alicia Blake (2208796)" userId="S::2208796@student.uwtsd.ac.uk::c79351b6-5827-489a-bdae-1fff426b795c" providerId="AD" clId="Web-{AE86ED32-0CB0-22FA-9B45-CB4C43A6A4DE}" dt="2025-06-29T13:31:50.250" v="674" actId="20577"/>
          <ac:spMkLst>
            <pc:docMk/>
            <pc:sldMk cId="79484319" sldId="265"/>
            <ac:spMk id="28" creationId="{939DEA32-6124-2603-F3A7-A967E356D042}"/>
          </ac:spMkLst>
        </pc:spChg>
        <pc:picChg chg="add mod">
          <ac:chgData name="Alicia Blake (2208796)" userId="S::2208796@student.uwtsd.ac.uk::c79351b6-5827-489a-bdae-1fff426b795c" providerId="AD" clId="Web-{AE86ED32-0CB0-22FA-9B45-CB4C43A6A4DE}" dt="2025-06-29T14:06:43.429" v="784" actId="14100"/>
          <ac:picMkLst>
            <pc:docMk/>
            <pc:sldMk cId="79484319" sldId="265"/>
            <ac:picMk id="2" creationId="{E322C535-DB0C-7F1A-F588-75D980CB8588}"/>
          </ac:picMkLst>
        </pc:picChg>
      </pc:sldChg>
      <pc:sldChg chg="addSp delSp modSp mod modClrScheme chgLayout">
        <pc:chgData name="Alicia Blake (2208796)" userId="S::2208796@student.uwtsd.ac.uk::c79351b6-5827-489a-bdae-1fff426b795c" providerId="AD" clId="Web-{AE86ED32-0CB0-22FA-9B45-CB4C43A6A4DE}" dt="2025-06-29T13:35:33.273" v="678" actId="20577"/>
        <pc:sldMkLst>
          <pc:docMk/>
          <pc:sldMk cId="4004671534" sldId="266"/>
        </pc:sldMkLst>
        <pc:spChg chg="mod ord">
          <ac:chgData name="Alicia Blake (2208796)" userId="S::2208796@student.uwtsd.ac.uk::c79351b6-5827-489a-bdae-1fff426b795c" providerId="AD" clId="Web-{AE86ED32-0CB0-22FA-9B45-CB4C43A6A4DE}" dt="2025-06-29T13:35:33.273" v="678" actId="20577"/>
          <ac:spMkLst>
            <pc:docMk/>
            <pc:sldMk cId="4004671534" sldId="266"/>
            <ac:spMk id="2" creationId="{5E6FBED1-241A-0798-1A76-5B1FB25A265F}"/>
          </ac:spMkLst>
        </pc:spChg>
        <pc:spChg chg="add mod">
          <ac:chgData name="Alicia Blake (2208796)" userId="S::2208796@student.uwtsd.ac.uk::c79351b6-5827-489a-bdae-1fff426b795c" providerId="AD" clId="Web-{AE86ED32-0CB0-22FA-9B45-CB4C43A6A4DE}" dt="2025-06-28T13:20:29.600" v="637" actId="14100"/>
          <ac:spMkLst>
            <pc:docMk/>
            <pc:sldMk cId="4004671534" sldId="266"/>
            <ac:spMk id="4" creationId="{8C7FC3B1-05EA-E1D5-DE5E-89DF1D9A1AA8}"/>
          </ac:spMkLst>
        </pc:spChg>
        <pc:spChg chg="mod">
          <ac:chgData name="Alicia Blake (2208796)" userId="S::2208796@student.uwtsd.ac.uk::c79351b6-5827-489a-bdae-1fff426b795c" providerId="AD" clId="Web-{AE86ED32-0CB0-22FA-9B45-CB4C43A6A4DE}" dt="2025-06-28T09:50:52.710" v="517" actId="1076"/>
          <ac:spMkLst>
            <pc:docMk/>
            <pc:sldMk cId="4004671534" sldId="266"/>
            <ac:spMk id="6" creationId="{E2527338-2F78-14F8-93AC-2B980B401FAE}"/>
          </ac:spMkLst>
        </pc:spChg>
        <pc:spChg chg="add mod">
          <ac:chgData name="Alicia Blake (2208796)" userId="S::2208796@student.uwtsd.ac.uk::c79351b6-5827-489a-bdae-1fff426b795c" providerId="AD" clId="Web-{AE86ED32-0CB0-22FA-9B45-CB4C43A6A4DE}" dt="2025-06-28T13:20:41.304" v="638" actId="1076"/>
          <ac:spMkLst>
            <pc:docMk/>
            <pc:sldMk cId="4004671534" sldId="266"/>
            <ac:spMk id="7" creationId="{866CDFE1-8E0F-3F9B-7DF2-DD3B5F28D92D}"/>
          </ac:spMkLst>
        </pc:spChg>
        <pc:spChg chg="add mod">
          <ac:chgData name="Alicia Blake (2208796)" userId="S::2208796@student.uwtsd.ac.uk::c79351b6-5827-489a-bdae-1fff426b795c" providerId="AD" clId="Web-{AE86ED32-0CB0-22FA-9B45-CB4C43A6A4DE}" dt="2025-06-28T12:40:02.035" v="554" actId="1076"/>
          <ac:spMkLst>
            <pc:docMk/>
            <pc:sldMk cId="4004671534" sldId="266"/>
            <ac:spMk id="8" creationId="{9BA807BC-CA0B-A534-9A75-6EC5514DEA09}"/>
          </ac:spMkLst>
        </pc:spChg>
        <pc:spChg chg="mod ord">
          <ac:chgData name="Alicia Blake (2208796)" userId="S::2208796@student.uwtsd.ac.uk::c79351b6-5827-489a-bdae-1fff426b795c" providerId="AD" clId="Web-{AE86ED32-0CB0-22FA-9B45-CB4C43A6A4DE}" dt="2025-06-28T12:40:11.519" v="555" actId="1076"/>
          <ac:spMkLst>
            <pc:docMk/>
            <pc:sldMk cId="4004671534" sldId="266"/>
            <ac:spMk id="9" creationId="{61DB3AE5-4F8C-DE8D-3595-94E05FCE4B15}"/>
          </ac:spMkLst>
        </pc:spChg>
        <pc:spChg chg="mod ord">
          <ac:chgData name="Alicia Blake (2208796)" userId="S::2208796@student.uwtsd.ac.uk::c79351b6-5827-489a-bdae-1fff426b795c" providerId="AD" clId="Web-{AE86ED32-0CB0-22FA-9B45-CB4C43A6A4DE}" dt="2025-06-28T13:14:25.279" v="608" actId="14100"/>
          <ac:spMkLst>
            <pc:docMk/>
            <pc:sldMk cId="4004671534" sldId="266"/>
            <ac:spMk id="10" creationId="{5A528E8E-8263-3B97-434E-A291A52D84F9}"/>
          </ac:spMkLst>
        </pc:spChg>
        <pc:spChg chg="mod">
          <ac:chgData name="Alicia Blake (2208796)" userId="S::2208796@student.uwtsd.ac.uk::c79351b6-5827-489a-bdae-1fff426b795c" providerId="AD" clId="Web-{AE86ED32-0CB0-22FA-9B45-CB4C43A6A4DE}" dt="2025-06-28T13:14:32.436" v="609" actId="1076"/>
          <ac:spMkLst>
            <pc:docMk/>
            <pc:sldMk cId="4004671534" sldId="266"/>
            <ac:spMk id="11" creationId="{C8F36E9C-2016-7F09-EB2D-D38DBF755840}"/>
          </ac:spMkLst>
        </pc:spChg>
        <pc:spChg chg="mod">
          <ac:chgData name="Alicia Blake (2208796)" userId="S::2208796@student.uwtsd.ac.uk::c79351b6-5827-489a-bdae-1fff426b795c" providerId="AD" clId="Web-{AE86ED32-0CB0-22FA-9B45-CB4C43A6A4DE}" dt="2025-06-28T13:15:20.828" v="616" actId="20577"/>
          <ac:spMkLst>
            <pc:docMk/>
            <pc:sldMk cId="4004671534" sldId="266"/>
            <ac:spMk id="12" creationId="{5CF1AE54-9F09-7A46-172C-5E79C039F8EB}"/>
          </ac:spMkLst>
        </pc:spChg>
        <pc:spChg chg="add mod">
          <ac:chgData name="Alicia Blake (2208796)" userId="S::2208796@student.uwtsd.ac.uk::c79351b6-5827-489a-bdae-1fff426b795c" providerId="AD" clId="Web-{AE86ED32-0CB0-22FA-9B45-CB4C43A6A4DE}" dt="2025-06-28T13:20:50.804" v="639" actId="1076"/>
          <ac:spMkLst>
            <pc:docMk/>
            <pc:sldMk cId="4004671534" sldId="266"/>
            <ac:spMk id="14" creationId="{55FF5F29-67E4-BC22-834D-CB00730D4636}"/>
          </ac:spMkLst>
        </pc:spChg>
        <pc:spChg chg="mod ord">
          <ac:chgData name="Alicia Blake (2208796)" userId="S::2208796@student.uwtsd.ac.uk::c79351b6-5827-489a-bdae-1fff426b795c" providerId="AD" clId="Web-{AE86ED32-0CB0-22FA-9B45-CB4C43A6A4DE}" dt="2025-06-27T16:24:12.320" v="316" actId="20577"/>
          <ac:spMkLst>
            <pc:docMk/>
            <pc:sldMk cId="4004671534" sldId="266"/>
            <ac:spMk id="18" creationId="{3ED36756-37D6-AE22-4285-07D35A08F1D5}"/>
          </ac:spMkLst>
        </pc:spChg>
      </pc:sldChg>
      <pc:sldChg chg="addSp delSp modSp new">
        <pc:chgData name="Alicia Blake (2208796)" userId="S::2208796@student.uwtsd.ac.uk::c79351b6-5827-489a-bdae-1fff426b795c" providerId="AD" clId="Web-{AE86ED32-0CB0-22FA-9B45-CB4C43A6A4DE}" dt="2025-06-29T13:53:13.949" v="763" actId="20577"/>
        <pc:sldMkLst>
          <pc:docMk/>
          <pc:sldMk cId="1408124456" sldId="267"/>
        </pc:sldMkLst>
        <pc:spChg chg="mod">
          <ac:chgData name="Alicia Blake (2208796)" userId="S::2208796@student.uwtsd.ac.uk::c79351b6-5827-489a-bdae-1fff426b795c" providerId="AD" clId="Web-{AE86ED32-0CB0-22FA-9B45-CB4C43A6A4DE}" dt="2025-06-27T16:52:31.579" v="383" actId="20577"/>
          <ac:spMkLst>
            <pc:docMk/>
            <pc:sldMk cId="1408124456" sldId="267"/>
            <ac:spMk id="2" creationId="{612E6E63-7A91-5EF8-5588-D748549923FC}"/>
          </ac:spMkLst>
        </pc:spChg>
        <pc:spChg chg="add mod">
          <ac:chgData name="Alicia Blake (2208796)" userId="S::2208796@student.uwtsd.ac.uk::c79351b6-5827-489a-bdae-1fff426b795c" providerId="AD" clId="Web-{AE86ED32-0CB0-22FA-9B45-CB4C43A6A4DE}" dt="2025-06-29T13:53:13.949" v="763" actId="20577"/>
          <ac:spMkLst>
            <pc:docMk/>
            <pc:sldMk cId="1408124456" sldId="267"/>
            <ac:spMk id="3" creationId="{D5B8FE5E-1589-281C-2B52-95C109BED8EC}"/>
          </ac:spMkLst>
        </pc:spChg>
        <pc:spChg chg="mod">
          <ac:chgData name="Alicia Blake (2208796)" userId="S::2208796@student.uwtsd.ac.uk::c79351b6-5827-489a-bdae-1fff426b795c" providerId="AD" clId="Web-{AE86ED32-0CB0-22FA-9B45-CB4C43A6A4DE}" dt="2025-06-29T13:43:25.742" v="686" actId="20577"/>
          <ac:spMkLst>
            <pc:docMk/>
            <pc:sldMk cId="1408124456" sldId="267"/>
            <ac:spMk id="18" creationId="{DE9A6BD0-BA36-D68F-EC52-351B30F5373C}"/>
          </ac:spMkLst>
        </pc:spChg>
      </pc:sldChg>
      <pc:sldChg chg="addSp delSp modSp new">
        <pc:chgData name="Alicia Blake (2208796)" userId="S::2208796@student.uwtsd.ac.uk::c79351b6-5827-489a-bdae-1fff426b795c" providerId="AD" clId="Web-{AE86ED32-0CB0-22FA-9B45-CB4C43A6A4DE}" dt="2025-06-29T13:54:09.779" v="770"/>
        <pc:sldMkLst>
          <pc:docMk/>
          <pc:sldMk cId="2445770780" sldId="268"/>
        </pc:sldMkLst>
        <pc:spChg chg="mod">
          <ac:chgData name="Alicia Blake (2208796)" userId="S::2208796@student.uwtsd.ac.uk::c79351b6-5827-489a-bdae-1fff426b795c" providerId="AD" clId="Web-{AE86ED32-0CB0-22FA-9B45-CB4C43A6A4DE}" dt="2025-06-29T13:53:29.762" v="765" actId="20577"/>
          <ac:spMkLst>
            <pc:docMk/>
            <pc:sldMk cId="2445770780" sldId="268"/>
            <ac:spMk id="18" creationId="{F245E7B3-7983-CAC6-063E-94A6F88B2D4E}"/>
          </ac:spMkLst>
        </pc:spChg>
      </pc:sldChg>
    </pc:docChg>
  </pc:docChgLst>
  <pc:docChgLst>
    <pc:chgData name="Alicia Blake (2208796)" userId="S::2208796@student.uwtsd.ac.uk::c79351b6-5827-489a-bdae-1fff426b795c" providerId="AD" clId="Web-{61826CB0-45DF-550B-0421-EE7FF56F09BC}"/>
    <pc:docChg chg="modSld">
      <pc:chgData name="Alicia Blake (2208796)" userId="S::2208796@student.uwtsd.ac.uk::c79351b6-5827-489a-bdae-1fff426b795c" providerId="AD" clId="Web-{61826CB0-45DF-550B-0421-EE7FF56F09BC}" dt="2025-07-02T12:26:16.932" v="0" actId="1076"/>
      <pc:docMkLst>
        <pc:docMk/>
      </pc:docMkLst>
      <pc:sldChg chg="modSp">
        <pc:chgData name="Alicia Blake (2208796)" userId="S::2208796@student.uwtsd.ac.uk::c79351b6-5827-489a-bdae-1fff426b795c" providerId="AD" clId="Web-{61826CB0-45DF-550B-0421-EE7FF56F09BC}" dt="2025-07-02T12:26:16.932" v="0" actId="1076"/>
        <pc:sldMkLst>
          <pc:docMk/>
          <pc:sldMk cId="79484319" sldId="265"/>
        </pc:sldMkLst>
        <pc:spChg chg="mod">
          <ac:chgData name="Alicia Blake (2208796)" userId="S::2208796@student.uwtsd.ac.uk::c79351b6-5827-489a-bdae-1fff426b795c" providerId="AD" clId="Web-{61826CB0-45DF-550B-0421-EE7FF56F09BC}" dt="2025-07-02T12:26:16.932" v="0" actId="1076"/>
          <ac:spMkLst>
            <pc:docMk/>
            <pc:sldMk cId="79484319" sldId="265"/>
            <ac:spMk id="16" creationId="{EEBB5A22-7FC6-3669-C5CC-9AACF5F95641}"/>
          </ac:spMkLst>
        </pc:spChg>
      </pc:sldChg>
    </pc:docChg>
  </pc:docChgLst>
  <pc:docChgLst>
    <pc:chgData name="Alicia Blake (2208796)" userId="S::2208796@student.uwtsd.ac.uk::c79351b6-5827-489a-bdae-1fff426b795c" providerId="AD" clId="Web-{205A5913-3952-7F51-A9DA-764A477F3D52}"/>
    <pc:docChg chg="addSld modSld">
      <pc:chgData name="Alicia Blake (2208796)" userId="S::2208796@student.uwtsd.ac.uk::c79351b6-5827-489a-bdae-1fff426b795c" providerId="AD" clId="Web-{205A5913-3952-7F51-A9DA-764A477F3D52}" dt="2025-06-19T18:33:30.475" v="444"/>
      <pc:docMkLst>
        <pc:docMk/>
      </pc:docMkLst>
      <pc:sldChg chg="addSp delSp modSp">
        <pc:chgData name="Alicia Blake (2208796)" userId="S::2208796@student.uwtsd.ac.uk::c79351b6-5827-489a-bdae-1fff426b795c" providerId="AD" clId="Web-{205A5913-3952-7F51-A9DA-764A477F3D52}" dt="2025-06-19T18:33:12.349" v="443" actId="20577"/>
        <pc:sldMkLst>
          <pc:docMk/>
          <pc:sldMk cId="79484319" sldId="265"/>
        </pc:sldMkLst>
        <pc:spChg chg="mod">
          <ac:chgData name="Alicia Blake (2208796)" userId="S::2208796@student.uwtsd.ac.uk::c79351b6-5827-489a-bdae-1fff426b795c" providerId="AD" clId="Web-{205A5913-3952-7F51-A9DA-764A477F3D52}" dt="2025-06-19T18:19:24.128" v="400"/>
          <ac:spMkLst>
            <pc:docMk/>
            <pc:sldMk cId="79484319" sldId="265"/>
            <ac:spMk id="6" creationId="{F08E6AE3-B29D-1307-7C98-E153149E11CD}"/>
          </ac:spMkLst>
        </pc:spChg>
        <pc:spChg chg="mod">
          <ac:chgData name="Alicia Blake (2208796)" userId="S::2208796@student.uwtsd.ac.uk::c79351b6-5827-489a-bdae-1fff426b795c" providerId="AD" clId="Web-{205A5913-3952-7F51-A9DA-764A477F3D52}" dt="2025-06-19T18:31:51.971" v="438"/>
          <ac:spMkLst>
            <pc:docMk/>
            <pc:sldMk cId="79484319" sldId="265"/>
            <ac:spMk id="9" creationId="{66D693AF-243C-E113-EDFD-0CD34B8D80BE}"/>
          </ac:spMkLst>
        </pc:spChg>
        <pc:spChg chg="add">
          <ac:chgData name="Alicia Blake (2208796)" userId="S::2208796@student.uwtsd.ac.uk::c79351b6-5827-489a-bdae-1fff426b795c" providerId="AD" clId="Web-{205A5913-3952-7F51-A9DA-764A477F3D52}" dt="2025-06-19T16:43:54.127" v="97"/>
          <ac:spMkLst>
            <pc:docMk/>
            <pc:sldMk cId="79484319" sldId="265"/>
            <ac:spMk id="21" creationId="{5559D743-93AB-0329-1C4F-E5A7366E48F7}"/>
          </ac:spMkLst>
        </pc:spChg>
        <pc:spChg chg="add mod">
          <ac:chgData name="Alicia Blake (2208796)" userId="S::2208796@student.uwtsd.ac.uk::c79351b6-5827-489a-bdae-1fff426b795c" providerId="AD" clId="Web-{205A5913-3952-7F51-A9DA-764A477F3D52}" dt="2025-06-19T17:59:54.222" v="333"/>
          <ac:spMkLst>
            <pc:docMk/>
            <pc:sldMk cId="79484319" sldId="265"/>
            <ac:spMk id="22" creationId="{2354ECD2-32EA-E223-98E2-9F0EA43134B0}"/>
          </ac:spMkLst>
        </pc:spChg>
        <pc:spChg chg="add mod">
          <ac:chgData name="Alicia Blake (2208796)" userId="S::2208796@student.uwtsd.ac.uk::c79351b6-5827-489a-bdae-1fff426b795c" providerId="AD" clId="Web-{205A5913-3952-7F51-A9DA-764A477F3D52}" dt="2025-06-19T18:29:40.184" v="427" actId="1076"/>
          <ac:spMkLst>
            <pc:docMk/>
            <pc:sldMk cId="79484319" sldId="265"/>
            <ac:spMk id="25" creationId="{937A8910-2B93-B059-2663-4515400FEF0A}"/>
          </ac:spMkLst>
        </pc:spChg>
        <pc:spChg chg="add mod">
          <ac:chgData name="Alicia Blake (2208796)" userId="S::2208796@student.uwtsd.ac.uk::c79351b6-5827-489a-bdae-1fff426b795c" providerId="AD" clId="Web-{205A5913-3952-7F51-A9DA-764A477F3D52}" dt="2025-06-19T16:56:50.676" v="195"/>
          <ac:spMkLst>
            <pc:docMk/>
            <pc:sldMk cId="79484319" sldId="265"/>
            <ac:spMk id="26" creationId="{B2470A1A-12F3-F6CF-D7CF-422BBF72C2FA}"/>
          </ac:spMkLst>
        </pc:spChg>
        <pc:spChg chg="add mod">
          <ac:chgData name="Alicia Blake (2208796)" userId="S::2208796@student.uwtsd.ac.uk::c79351b6-5827-489a-bdae-1fff426b795c" providerId="AD" clId="Web-{205A5913-3952-7F51-A9DA-764A477F3D52}" dt="2025-06-19T16:59:44.922" v="208"/>
          <ac:spMkLst>
            <pc:docMk/>
            <pc:sldMk cId="79484319" sldId="265"/>
            <ac:spMk id="27" creationId="{63994DE9-4CBB-87A6-B5C6-038BC9046197}"/>
          </ac:spMkLst>
        </pc:spChg>
        <pc:spChg chg="add mod">
          <ac:chgData name="Alicia Blake (2208796)" userId="S::2208796@student.uwtsd.ac.uk::c79351b6-5827-489a-bdae-1fff426b795c" providerId="AD" clId="Web-{205A5913-3952-7F51-A9DA-764A477F3D52}" dt="2025-06-19T18:33:12.349" v="443" actId="20577"/>
          <ac:spMkLst>
            <pc:docMk/>
            <pc:sldMk cId="79484319" sldId="265"/>
            <ac:spMk id="28" creationId="{939DEA32-6124-2603-F3A7-A967E356D042}"/>
          </ac:spMkLst>
        </pc:spChg>
      </pc:sldChg>
      <pc:sldChg chg="new">
        <pc:chgData name="Alicia Blake (2208796)" userId="S::2208796@student.uwtsd.ac.uk::c79351b6-5827-489a-bdae-1fff426b795c" providerId="AD" clId="Web-{205A5913-3952-7F51-A9DA-764A477F3D52}" dt="2025-06-19T18:33:30.475" v="444"/>
        <pc:sldMkLst>
          <pc:docMk/>
          <pc:sldMk cId="4004671534" sldId="26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7/2/2025</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2194450" rtl="0" eaLnBrk="1" latinLnBrk="0" hangingPunct="1">
      <a:defRPr sz="2900" kern="1200">
        <a:solidFill>
          <a:schemeClr val="tx1"/>
        </a:solidFill>
        <a:latin typeface="+mn-lt"/>
        <a:ea typeface="+mn-ea"/>
        <a:cs typeface="+mn-cs"/>
      </a:defRPr>
    </a:lvl1pPr>
    <a:lvl2pPr marL="1097226" algn="l" defTabSz="2194450" rtl="0" eaLnBrk="1" latinLnBrk="0" hangingPunct="1">
      <a:defRPr sz="2900" kern="1200">
        <a:solidFill>
          <a:schemeClr val="tx1"/>
        </a:solidFill>
        <a:latin typeface="+mn-lt"/>
        <a:ea typeface="+mn-ea"/>
        <a:cs typeface="+mn-cs"/>
      </a:defRPr>
    </a:lvl2pPr>
    <a:lvl3pPr marL="2194450" algn="l" defTabSz="2194450" rtl="0" eaLnBrk="1" latinLnBrk="0" hangingPunct="1">
      <a:defRPr sz="2900" kern="1200">
        <a:solidFill>
          <a:schemeClr val="tx1"/>
        </a:solidFill>
        <a:latin typeface="+mn-lt"/>
        <a:ea typeface="+mn-ea"/>
        <a:cs typeface="+mn-cs"/>
      </a:defRPr>
    </a:lvl3pPr>
    <a:lvl4pPr marL="3291676" algn="l" defTabSz="2194450" rtl="0" eaLnBrk="1" latinLnBrk="0" hangingPunct="1">
      <a:defRPr sz="2900" kern="1200">
        <a:solidFill>
          <a:schemeClr val="tx1"/>
        </a:solidFill>
        <a:latin typeface="+mn-lt"/>
        <a:ea typeface="+mn-ea"/>
        <a:cs typeface="+mn-cs"/>
      </a:defRPr>
    </a:lvl4pPr>
    <a:lvl5pPr marL="4388901" algn="l" defTabSz="2194450" rtl="0" eaLnBrk="1" latinLnBrk="0" hangingPunct="1">
      <a:defRPr sz="2900" kern="1200">
        <a:solidFill>
          <a:schemeClr val="tx1"/>
        </a:solidFill>
        <a:latin typeface="+mn-lt"/>
        <a:ea typeface="+mn-ea"/>
        <a:cs typeface="+mn-cs"/>
      </a:defRPr>
    </a:lvl5pPr>
    <a:lvl6pPr marL="5486126" algn="l" defTabSz="2194450" rtl="0" eaLnBrk="1" latinLnBrk="0" hangingPunct="1">
      <a:defRPr sz="2900" kern="1200">
        <a:solidFill>
          <a:schemeClr val="tx1"/>
        </a:solidFill>
        <a:latin typeface="+mn-lt"/>
        <a:ea typeface="+mn-ea"/>
        <a:cs typeface="+mn-cs"/>
      </a:defRPr>
    </a:lvl6pPr>
    <a:lvl7pPr marL="6583352" algn="l" defTabSz="2194450" rtl="0" eaLnBrk="1" latinLnBrk="0" hangingPunct="1">
      <a:defRPr sz="2900" kern="1200">
        <a:solidFill>
          <a:schemeClr val="tx1"/>
        </a:solidFill>
        <a:latin typeface="+mn-lt"/>
        <a:ea typeface="+mn-ea"/>
        <a:cs typeface="+mn-cs"/>
      </a:defRPr>
    </a:lvl7pPr>
    <a:lvl8pPr marL="7680576" algn="l" defTabSz="2194450" rtl="0" eaLnBrk="1" latinLnBrk="0" hangingPunct="1">
      <a:defRPr sz="2900" kern="1200">
        <a:solidFill>
          <a:schemeClr val="tx1"/>
        </a:solidFill>
        <a:latin typeface="+mn-lt"/>
        <a:ea typeface="+mn-ea"/>
        <a:cs typeface="+mn-cs"/>
      </a:defRPr>
    </a:lvl8pPr>
    <a:lvl9pPr marL="8777802" algn="l" defTabSz="2194450" rtl="0" eaLnBrk="1" latinLnBrk="0" hangingPunct="1">
      <a:defRPr sz="29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column layou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0312" y="3190012"/>
            <a:ext cx="684425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12806" y="2759446"/>
            <a:ext cx="6841756"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04801" y="7106257"/>
            <a:ext cx="6858000"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7619999" y="3189241"/>
            <a:ext cx="6781801"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7614442" y="2762252"/>
            <a:ext cx="6781798"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4864562" y="3161342"/>
            <a:ext cx="6799434"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4861208" y="2759445"/>
            <a:ext cx="6804993"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22128961" y="2762253"/>
            <a:ext cx="6838161"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22123400" y="3170171"/>
            <a:ext cx="6843721"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2140081" y="9797146"/>
            <a:ext cx="6832601"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22137874" y="10211631"/>
            <a:ext cx="682704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2137876" y="13932934"/>
            <a:ext cx="6829247"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22137874" y="14363296"/>
            <a:ext cx="6832602"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02594" y="7500270"/>
            <a:ext cx="6860207"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3831779" y="1703997"/>
            <a:ext cx="21684332" cy="420564"/>
          </a:xfrm>
          <a:prstGeom prst="rect">
            <a:avLst/>
          </a:prstGeom>
        </p:spPr>
        <p:txBody>
          <a:bodyPr wrap="square">
            <a:spAutoFit/>
          </a:bodyPr>
          <a:lstStyle>
            <a:lvl1pPr marL="0" indent="0" algn="ctr">
              <a:buFontTx/>
              <a:buNone/>
              <a:defRPr sz="21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affiliations</a:t>
            </a:r>
          </a:p>
        </p:txBody>
      </p:sp>
      <p:sp>
        <p:nvSpPr>
          <p:cNvPr id="78" name="Text Placeholder 76"/>
          <p:cNvSpPr>
            <a:spLocks noGrp="1"/>
          </p:cNvSpPr>
          <p:nvPr>
            <p:ph type="body" sz="quarter" idx="151" hasCustomPrompt="1"/>
          </p:nvPr>
        </p:nvSpPr>
        <p:spPr>
          <a:xfrm>
            <a:off x="3831779" y="1168533"/>
            <a:ext cx="21684332" cy="543675"/>
          </a:xfrm>
          <a:prstGeom prst="rect">
            <a:avLst/>
          </a:prstGeom>
        </p:spPr>
        <p:txBody>
          <a:bodyPr wrap="square" anchor="t" anchorCtr="0">
            <a:spAutoFit/>
          </a:bodyPr>
          <a:lstStyle>
            <a:lvl1pPr marL="0" indent="0" algn="ctr">
              <a:buFontTx/>
              <a:buNone/>
              <a:defRPr sz="29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authors</a:t>
            </a:r>
          </a:p>
        </p:txBody>
      </p:sp>
      <p:sp>
        <p:nvSpPr>
          <p:cNvPr id="79" name="Text Placeholder 76"/>
          <p:cNvSpPr>
            <a:spLocks noGrp="1"/>
          </p:cNvSpPr>
          <p:nvPr>
            <p:ph type="body" sz="quarter" idx="153" hasCustomPrompt="1"/>
          </p:nvPr>
        </p:nvSpPr>
        <p:spPr>
          <a:xfrm>
            <a:off x="3831779" y="416787"/>
            <a:ext cx="21684332" cy="707886"/>
          </a:xfrm>
          <a:prstGeom prst="rect">
            <a:avLst/>
          </a:prstGeom>
        </p:spPr>
        <p:txBody>
          <a:bodyPr wrap="square" anchor="t" anchorCtr="0">
            <a:spAutoFit/>
          </a:bodyPr>
          <a:lstStyle>
            <a:lvl1pPr marL="0" indent="0" algn="ctr">
              <a:buFontTx/>
              <a:buNone/>
              <a:defRPr sz="4000" b="1">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title</a:t>
            </a:r>
          </a:p>
        </p:txBody>
      </p:sp>
    </p:spTree>
  </p:cSld>
  <p:clrMapOvr>
    <a:masterClrMapping/>
  </p:clrMapOvr>
  <p:extLst>
    <p:ext uri="{DCECCB84-F9BA-43D5-87BE-67443E8EF086}">
      <p15:sldGuideLst xmlns:p15="http://schemas.microsoft.com/office/powerpoint/2012/main">
        <p15:guide id="1" orient="horz" pos="1740" userDrawn="1">
          <p15:clr>
            <a:srgbClr val="FBAE40"/>
          </p15:clr>
        </p15:guide>
        <p15:guide id="2" pos="192" userDrawn="1">
          <p15:clr>
            <a:srgbClr val="FBAE40"/>
          </p15:clr>
        </p15:guide>
        <p15:guide id="6" pos="18240" userDrawn="1">
          <p15:clr>
            <a:srgbClr val="FBAE40"/>
          </p15:clr>
        </p15:guide>
        <p15:guide id="7" pos="13936" userDrawn="1">
          <p15:clr>
            <a:srgbClr val="FBAE40"/>
          </p15:clr>
        </p15:guide>
        <p15:guide id="8" pos="13648" userDrawn="1">
          <p15:clr>
            <a:srgbClr val="FBAE40"/>
          </p15:clr>
        </p15:guide>
        <p15:guide id="9" pos="9072" userDrawn="1">
          <p15:clr>
            <a:srgbClr val="FBAE40"/>
          </p15:clr>
        </p15:guide>
        <p15:guide id="10" pos="9360" userDrawn="1">
          <p15:clr>
            <a:srgbClr val="FBAE40"/>
          </p15:clr>
        </p15:guide>
        <p15:guide id="11" pos="4512" userDrawn="1">
          <p15:clr>
            <a:srgbClr val="FBAE40"/>
          </p15:clr>
        </p15:guide>
        <p15:guide id="12" pos="4800" userDrawn="1">
          <p15:clr>
            <a:srgbClr val="FBAE40"/>
          </p15:clr>
        </p15:guide>
        <p15:guide id="13" orient="horz" pos="988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2-1-column layou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0312" y="3190012"/>
            <a:ext cx="684425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12806" y="2759446"/>
            <a:ext cx="6841756"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04801" y="7106257"/>
            <a:ext cx="6858000"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7620001" y="3189241"/>
            <a:ext cx="14034723"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7614442" y="2762252"/>
            <a:ext cx="14034722"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7623356" y="9104944"/>
            <a:ext cx="14034723"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7620000" y="8703043"/>
            <a:ext cx="14046201" cy="480123"/>
          </a:xfrm>
          <a:prstGeom prst="rect">
            <a:avLst/>
          </a:prstGeom>
          <a:noFill/>
        </p:spPr>
        <p:txBody>
          <a:bodyPr wrap="square" lIns="91436" tIns="91436"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22128961" y="2762253"/>
            <a:ext cx="6838161"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22123400" y="3170171"/>
            <a:ext cx="6843721"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2140081" y="9748943"/>
            <a:ext cx="6832601"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22137874" y="10163428"/>
            <a:ext cx="682704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2137876" y="13901661"/>
            <a:ext cx="6829247"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22137874" y="14332022"/>
            <a:ext cx="6832602"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02594" y="7500270"/>
            <a:ext cx="6860207"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3831779" y="1703997"/>
            <a:ext cx="21684332" cy="420564"/>
          </a:xfrm>
          <a:prstGeom prst="rect">
            <a:avLst/>
          </a:prstGeom>
        </p:spPr>
        <p:txBody>
          <a:bodyPr wrap="square">
            <a:spAutoFit/>
          </a:bodyPr>
          <a:lstStyle>
            <a:lvl1pPr marL="0" indent="0" algn="ctr">
              <a:buFontTx/>
              <a:buNone/>
              <a:defRPr sz="21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affiliations</a:t>
            </a:r>
          </a:p>
        </p:txBody>
      </p:sp>
      <p:sp>
        <p:nvSpPr>
          <p:cNvPr id="78" name="Text Placeholder 76"/>
          <p:cNvSpPr>
            <a:spLocks noGrp="1"/>
          </p:cNvSpPr>
          <p:nvPr>
            <p:ph type="body" sz="quarter" idx="151" hasCustomPrompt="1"/>
          </p:nvPr>
        </p:nvSpPr>
        <p:spPr>
          <a:xfrm>
            <a:off x="3831779" y="1168533"/>
            <a:ext cx="21684332" cy="543675"/>
          </a:xfrm>
          <a:prstGeom prst="rect">
            <a:avLst/>
          </a:prstGeom>
        </p:spPr>
        <p:txBody>
          <a:bodyPr wrap="square" anchor="t" anchorCtr="0">
            <a:spAutoFit/>
          </a:bodyPr>
          <a:lstStyle>
            <a:lvl1pPr marL="0" indent="0" algn="ctr">
              <a:buFontTx/>
              <a:buNone/>
              <a:defRPr sz="29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authors</a:t>
            </a:r>
          </a:p>
        </p:txBody>
      </p:sp>
      <p:sp>
        <p:nvSpPr>
          <p:cNvPr id="79" name="Text Placeholder 76"/>
          <p:cNvSpPr>
            <a:spLocks noGrp="1"/>
          </p:cNvSpPr>
          <p:nvPr>
            <p:ph type="body" sz="quarter" idx="153" hasCustomPrompt="1"/>
          </p:nvPr>
        </p:nvSpPr>
        <p:spPr>
          <a:xfrm>
            <a:off x="3831779" y="416787"/>
            <a:ext cx="21684332" cy="707886"/>
          </a:xfrm>
          <a:prstGeom prst="rect">
            <a:avLst/>
          </a:prstGeom>
        </p:spPr>
        <p:txBody>
          <a:bodyPr wrap="square" anchor="t" anchorCtr="0">
            <a:spAutoFit/>
          </a:bodyPr>
          <a:lstStyle>
            <a:lvl1pPr marL="0" indent="0" algn="ctr">
              <a:buFontTx/>
              <a:buNone/>
              <a:defRPr sz="4000" b="1">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title</a:t>
            </a:r>
          </a:p>
        </p:txBody>
      </p:sp>
    </p:spTree>
    <p:extLst>
      <p:ext uri="{BB962C8B-B14F-4D97-AF65-F5344CB8AC3E}">
        <p14:creationId xmlns:p14="http://schemas.microsoft.com/office/powerpoint/2010/main" val="1466828841"/>
      </p:ext>
    </p:extLst>
  </p:cSld>
  <p:clrMapOvr>
    <a:masterClrMapping/>
  </p:clrMapOvr>
  <p:extLst>
    <p:ext uri="{DCECCB84-F9BA-43D5-87BE-67443E8EF086}">
      <p15:sldGuideLst xmlns:p15="http://schemas.microsoft.com/office/powerpoint/2012/main">
        <p15:guide id="1" orient="horz" pos="1740" userDrawn="1">
          <p15:clr>
            <a:srgbClr val="FBAE40"/>
          </p15:clr>
        </p15:guide>
        <p15:guide id="2" pos="192" userDrawn="1">
          <p15:clr>
            <a:srgbClr val="FBAE40"/>
          </p15:clr>
        </p15:guide>
        <p15:guide id="6" pos="18240" userDrawn="1">
          <p15:clr>
            <a:srgbClr val="FBAE40"/>
          </p15:clr>
        </p15:guide>
        <p15:guide id="7" pos="13936" userDrawn="1">
          <p15:clr>
            <a:srgbClr val="FBAE40"/>
          </p15:clr>
        </p15:guide>
        <p15:guide id="8" pos="13648" userDrawn="1">
          <p15:clr>
            <a:srgbClr val="FBAE40"/>
          </p15:clr>
        </p15:guide>
        <p15:guide id="11" pos="4512" userDrawn="1">
          <p15:clr>
            <a:srgbClr val="FBAE40"/>
          </p15:clr>
        </p15:guide>
        <p15:guide id="12" pos="4800" userDrawn="1">
          <p15:clr>
            <a:srgbClr val="FBAE40"/>
          </p15:clr>
        </p15:guide>
        <p15:guide id="13" orient="horz" pos="9888"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column layou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0314" y="3190012"/>
            <a:ext cx="9272769"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12807" y="2759446"/>
            <a:ext cx="9269391"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04800" y="7106257"/>
            <a:ext cx="9291398"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0083800" y="3189241"/>
            <a:ext cx="9118601"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0078241" y="2762252"/>
            <a:ext cx="9118598"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0079587" y="9104944"/>
            <a:ext cx="9116704"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0078243" y="8703045"/>
            <a:ext cx="9124159"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19657589" y="2762253"/>
            <a:ext cx="9309532"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19650022" y="3170171"/>
            <a:ext cx="931710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9668711" y="9846915"/>
            <a:ext cx="9301962"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19668515" y="10261400"/>
            <a:ext cx="929439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9669728" y="14031689"/>
            <a:ext cx="9297394"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9668514" y="14462051"/>
            <a:ext cx="9301962"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02594" y="7500270"/>
            <a:ext cx="9294389"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3831779" y="1703997"/>
            <a:ext cx="21684332" cy="420564"/>
          </a:xfrm>
          <a:prstGeom prst="rect">
            <a:avLst/>
          </a:prstGeom>
        </p:spPr>
        <p:txBody>
          <a:bodyPr wrap="square">
            <a:spAutoFit/>
          </a:bodyPr>
          <a:lstStyle>
            <a:lvl1pPr marL="0" indent="0" algn="ctr">
              <a:buFontTx/>
              <a:buNone/>
              <a:defRPr sz="21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affiliations</a:t>
            </a:r>
          </a:p>
        </p:txBody>
      </p:sp>
      <p:sp>
        <p:nvSpPr>
          <p:cNvPr id="78" name="Text Placeholder 76"/>
          <p:cNvSpPr>
            <a:spLocks noGrp="1"/>
          </p:cNvSpPr>
          <p:nvPr>
            <p:ph type="body" sz="quarter" idx="151" hasCustomPrompt="1"/>
          </p:nvPr>
        </p:nvSpPr>
        <p:spPr>
          <a:xfrm>
            <a:off x="3831779" y="1168533"/>
            <a:ext cx="21684332" cy="543675"/>
          </a:xfrm>
          <a:prstGeom prst="rect">
            <a:avLst/>
          </a:prstGeom>
        </p:spPr>
        <p:txBody>
          <a:bodyPr wrap="square" anchor="t" anchorCtr="0">
            <a:spAutoFit/>
          </a:bodyPr>
          <a:lstStyle>
            <a:lvl1pPr marL="0" indent="0" algn="ctr">
              <a:buFontTx/>
              <a:buNone/>
              <a:defRPr sz="29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authors</a:t>
            </a:r>
          </a:p>
        </p:txBody>
      </p:sp>
      <p:sp>
        <p:nvSpPr>
          <p:cNvPr id="79" name="Text Placeholder 76"/>
          <p:cNvSpPr>
            <a:spLocks noGrp="1"/>
          </p:cNvSpPr>
          <p:nvPr>
            <p:ph type="body" sz="quarter" idx="153" hasCustomPrompt="1"/>
          </p:nvPr>
        </p:nvSpPr>
        <p:spPr>
          <a:xfrm>
            <a:off x="3831779" y="416787"/>
            <a:ext cx="21684332" cy="707886"/>
          </a:xfrm>
          <a:prstGeom prst="rect">
            <a:avLst/>
          </a:prstGeom>
        </p:spPr>
        <p:txBody>
          <a:bodyPr wrap="square" anchor="t" anchorCtr="0">
            <a:spAutoFit/>
          </a:bodyPr>
          <a:lstStyle>
            <a:lvl1pPr marL="0" indent="0" algn="ctr">
              <a:buFontTx/>
              <a:buNone/>
              <a:defRPr sz="4000" b="1">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title</a:t>
            </a:r>
          </a:p>
        </p:txBody>
      </p:sp>
    </p:spTree>
    <p:extLst>
      <p:ext uri="{BB962C8B-B14F-4D97-AF65-F5344CB8AC3E}">
        <p14:creationId xmlns:p14="http://schemas.microsoft.com/office/powerpoint/2010/main" val="2800888372"/>
      </p:ext>
    </p:extLst>
  </p:cSld>
  <p:clrMapOvr>
    <a:masterClrMapping/>
  </p:clrMapOvr>
  <p:extLst>
    <p:ext uri="{DCECCB84-F9BA-43D5-87BE-67443E8EF086}">
      <p15:sldGuideLst xmlns:p15="http://schemas.microsoft.com/office/powerpoint/2012/main">
        <p15:guide id="1" orient="horz" pos="1740" userDrawn="1">
          <p15:clr>
            <a:srgbClr val="FBAE40"/>
          </p15:clr>
        </p15:guide>
        <p15:guide id="2" pos="192" userDrawn="1">
          <p15:clr>
            <a:srgbClr val="FBAE40"/>
          </p15:clr>
        </p15:guide>
        <p15:guide id="6" pos="18240" userDrawn="1">
          <p15:clr>
            <a:srgbClr val="FBAE40"/>
          </p15:clr>
        </p15:guide>
        <p15:guide id="7" pos="12384" userDrawn="1">
          <p15:clr>
            <a:srgbClr val="FBAE40"/>
          </p15:clr>
        </p15:guide>
        <p15:guide id="8" pos="12096" userDrawn="1">
          <p15:clr>
            <a:srgbClr val="FBAE40"/>
          </p15:clr>
        </p15:guide>
        <p15:guide id="11" pos="6064" userDrawn="1">
          <p15:clr>
            <a:srgbClr val="FBAE40"/>
          </p15:clr>
        </p15:guide>
        <p15:guide id="12" pos="6352" userDrawn="1">
          <p15:clr>
            <a:srgbClr val="FBAE40"/>
          </p15:clr>
        </p15:guide>
        <p15:guide id="13" orient="horz" pos="988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Minimal">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0314" y="3190012"/>
            <a:ext cx="9272769"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12807" y="2759446"/>
            <a:ext cx="9269391"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04800" y="7106257"/>
            <a:ext cx="9291398"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0083800" y="3189241"/>
            <a:ext cx="9118601"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0078241" y="2762252"/>
            <a:ext cx="9118598" cy="480123"/>
          </a:xfrm>
          <a:prstGeom prst="rect">
            <a:avLst/>
          </a:prstGeom>
          <a:noFill/>
        </p:spPr>
        <p:txBody>
          <a:bodyPr wrap="square" lIns="91436" tIns="91436"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0079587" y="9104944"/>
            <a:ext cx="9116704"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0078243" y="8703045"/>
            <a:ext cx="9124159"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19657589" y="2762253"/>
            <a:ext cx="9309532"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19650022" y="3170171"/>
            <a:ext cx="931710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9668711" y="9846915"/>
            <a:ext cx="9301962"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19668515" y="10261400"/>
            <a:ext cx="9294390"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9669728" y="14031689"/>
            <a:ext cx="9297394" cy="387794"/>
          </a:xfrm>
          <a:prstGeom prst="rect">
            <a:avLst/>
          </a:prstGeom>
          <a:noFill/>
        </p:spPr>
        <p:txBody>
          <a:bodyPr wrap="square" lIns="91436" tIns="0" rIns="91436" bIns="91436" anchor="t" anchorCtr="0">
            <a:spAutoFit/>
          </a:bodyPr>
          <a:lstStyle>
            <a:lvl1pPr marL="0" indent="0" algn="l">
              <a:buNone/>
              <a:defRPr sz="1920" b="1" u="sng" baseline="0">
                <a:solidFill>
                  <a:srgbClr val="225EAC"/>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9668514" y="14462051"/>
            <a:ext cx="9301962"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02594" y="7500270"/>
            <a:ext cx="9294389" cy="552897"/>
          </a:xfrm>
          <a:prstGeom prst="rect">
            <a:avLst/>
          </a:prstGeom>
        </p:spPr>
        <p:txBody>
          <a:bodyPr wrap="square" lIns="228589" tIns="91440" rIns="228589" bIns="228589">
            <a:spAutoFit/>
          </a:bodyPr>
          <a:lstStyle>
            <a:lvl1pPr marL="0" indent="0">
              <a:buNone/>
              <a:defRPr sz="1493">
                <a:solidFill>
                  <a:schemeClr val="accent5">
                    <a:lumMod val="50000"/>
                  </a:schemeClr>
                </a:solidFill>
                <a:latin typeface="Century Gothic" panose="020B0502020202020204" pitchFamily="34" charset="0"/>
                <a:cs typeface="Times New Roman" pitchFamily="18" charset="0"/>
              </a:defRPr>
            </a:lvl1pPr>
            <a:lvl2pPr marL="990582" indent="-380993">
              <a:defRPr sz="1667">
                <a:latin typeface="Trebuchet MS" pitchFamily="34" charset="0"/>
              </a:defRPr>
            </a:lvl2pPr>
            <a:lvl3pPr marL="1371577" indent="-380993">
              <a:defRPr sz="1667">
                <a:latin typeface="Trebuchet MS" pitchFamily="34" charset="0"/>
              </a:defRPr>
            </a:lvl3pPr>
            <a:lvl4pPr marL="1790670" indent="-419094">
              <a:defRPr sz="1667">
                <a:latin typeface="Trebuchet MS" pitchFamily="34" charset="0"/>
              </a:defRPr>
            </a:lvl4pPr>
            <a:lvl5pPr marL="2095466" indent="-304795">
              <a:defRPr sz="1667">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3831779" y="1703997"/>
            <a:ext cx="21684332" cy="420564"/>
          </a:xfrm>
          <a:prstGeom prst="rect">
            <a:avLst/>
          </a:prstGeom>
        </p:spPr>
        <p:txBody>
          <a:bodyPr wrap="square">
            <a:spAutoFit/>
          </a:bodyPr>
          <a:lstStyle>
            <a:lvl1pPr marL="0" indent="0" algn="ctr">
              <a:buFontTx/>
              <a:buNone/>
              <a:defRPr sz="21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affiliations</a:t>
            </a:r>
          </a:p>
        </p:txBody>
      </p:sp>
      <p:sp>
        <p:nvSpPr>
          <p:cNvPr id="78" name="Text Placeholder 76"/>
          <p:cNvSpPr>
            <a:spLocks noGrp="1"/>
          </p:cNvSpPr>
          <p:nvPr>
            <p:ph type="body" sz="quarter" idx="151" hasCustomPrompt="1"/>
          </p:nvPr>
        </p:nvSpPr>
        <p:spPr>
          <a:xfrm>
            <a:off x="3831779" y="1168533"/>
            <a:ext cx="21684332" cy="543675"/>
          </a:xfrm>
          <a:prstGeom prst="rect">
            <a:avLst/>
          </a:prstGeom>
        </p:spPr>
        <p:txBody>
          <a:bodyPr wrap="square" anchor="t" anchorCtr="0">
            <a:spAutoFit/>
          </a:bodyPr>
          <a:lstStyle>
            <a:lvl1pPr marL="0" indent="0" algn="ctr">
              <a:buFontTx/>
              <a:buNone/>
              <a:defRPr sz="2933">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authors</a:t>
            </a:r>
          </a:p>
        </p:txBody>
      </p:sp>
      <p:sp>
        <p:nvSpPr>
          <p:cNvPr id="79" name="Text Placeholder 76"/>
          <p:cNvSpPr>
            <a:spLocks noGrp="1"/>
          </p:cNvSpPr>
          <p:nvPr>
            <p:ph type="body" sz="quarter" idx="153" hasCustomPrompt="1"/>
          </p:nvPr>
        </p:nvSpPr>
        <p:spPr>
          <a:xfrm>
            <a:off x="3831779" y="416787"/>
            <a:ext cx="21684332" cy="707886"/>
          </a:xfrm>
          <a:prstGeom prst="rect">
            <a:avLst/>
          </a:prstGeom>
        </p:spPr>
        <p:txBody>
          <a:bodyPr wrap="square" anchor="t" anchorCtr="0">
            <a:spAutoFit/>
          </a:bodyPr>
          <a:lstStyle>
            <a:lvl1pPr marL="0" indent="0" algn="ctr">
              <a:buFontTx/>
              <a:buNone/>
              <a:defRPr sz="4000" b="1">
                <a:solidFill>
                  <a:schemeClr val="bg1"/>
                </a:solidFill>
                <a:latin typeface="Century Gothic" panose="020B0502020202020204" pitchFamily="34" charset="0"/>
              </a:defRPr>
            </a:lvl1pPr>
            <a:lvl2pPr>
              <a:buFontTx/>
              <a:buNone/>
              <a:defRPr sz="4800"/>
            </a:lvl2pPr>
            <a:lvl3pPr>
              <a:buFontTx/>
              <a:buNone/>
              <a:defRPr sz="4800"/>
            </a:lvl3pPr>
            <a:lvl4pPr>
              <a:buFontTx/>
              <a:buNone/>
              <a:defRPr sz="4800"/>
            </a:lvl4pPr>
            <a:lvl5pPr>
              <a:buFontTx/>
              <a:buNone/>
              <a:defRPr sz="4800"/>
            </a:lvl5pPr>
          </a:lstStyle>
          <a:p>
            <a:pPr lvl="0"/>
            <a:r>
              <a:rPr lang="en-US" dirty="0"/>
              <a:t>Click here to add title</a:t>
            </a:r>
          </a:p>
        </p:txBody>
      </p:sp>
    </p:spTree>
    <p:extLst>
      <p:ext uri="{BB962C8B-B14F-4D97-AF65-F5344CB8AC3E}">
        <p14:creationId xmlns:p14="http://schemas.microsoft.com/office/powerpoint/2010/main" val="2628330585"/>
      </p:ext>
    </p:extLst>
  </p:cSld>
  <p:clrMapOvr>
    <a:masterClrMapping/>
  </p:clrMapOvr>
  <p:extLst>
    <p:ext uri="{DCECCB84-F9BA-43D5-87BE-67443E8EF086}">
      <p15:sldGuideLst xmlns:p15="http://schemas.microsoft.com/office/powerpoint/2012/main">
        <p15:guide id="1" orient="horz" pos="1740" userDrawn="1">
          <p15:clr>
            <a:srgbClr val="FBAE40"/>
          </p15:clr>
        </p15:guide>
        <p15:guide id="2" pos="192" userDrawn="1">
          <p15:clr>
            <a:srgbClr val="FBAE40"/>
          </p15:clr>
        </p15:guide>
        <p15:guide id="6" pos="18240" userDrawn="1">
          <p15:clr>
            <a:srgbClr val="FBAE40"/>
          </p15:clr>
        </p15:guide>
        <p15:guide id="13" orient="horz" pos="9888"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48EB6F-BBB5-57EC-F651-041E1003E918}"/>
              </a:ext>
            </a:extLst>
          </p:cNvPr>
          <p:cNvSpPr/>
          <p:nvPr userDrawn="1"/>
        </p:nvSpPr>
        <p:spPr>
          <a:xfrm rot="10800000">
            <a:off x="-20147" y="16050987"/>
            <a:ext cx="29280948" cy="444175"/>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10" name="Text Box 14"/>
          <p:cNvSpPr txBox="1">
            <a:spLocks noChangeArrowheads="1"/>
          </p:cNvSpPr>
          <p:nvPr/>
        </p:nvSpPr>
        <p:spPr bwMode="auto">
          <a:xfrm>
            <a:off x="1044870" y="16195457"/>
            <a:ext cx="1676400" cy="227818"/>
          </a:xfrm>
          <a:prstGeom prst="rect">
            <a:avLst/>
          </a:prstGeom>
          <a:noFill/>
          <a:ln w="9525">
            <a:noFill/>
            <a:miter lim="800000"/>
            <a:headEnd/>
            <a:tailEnd/>
          </a:ln>
          <a:effectLst/>
        </p:spPr>
        <p:txBody>
          <a:bodyPr lIns="60843" tIns="30416" rIns="60843" bIns="30416">
            <a:spAutoFit/>
          </a:bodyPr>
          <a:lstStyle/>
          <a:p>
            <a:pPr eaLnBrk="0" hangingPunct="0">
              <a:lnSpc>
                <a:spcPct val="65000"/>
              </a:lnSpc>
              <a:spcBef>
                <a:spcPct val="50000"/>
              </a:spcBef>
              <a:defRPr/>
            </a:pPr>
            <a:r>
              <a:rPr lang="en-US" sz="334"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34" b="1" dirty="0">
                <a:solidFill>
                  <a:schemeClr val="bg1">
                    <a:lumMod val="75000"/>
                  </a:schemeClr>
                </a:solidFill>
                <a:latin typeface="Arial" charset="0"/>
              </a:rPr>
              <a:t>www.PosterPresentations.com</a:t>
            </a:r>
          </a:p>
        </p:txBody>
      </p:sp>
      <p:graphicFrame>
        <p:nvGraphicFramePr>
          <p:cNvPr id="3" name="Table 2">
            <a:extLst>
              <a:ext uri="{FF2B5EF4-FFF2-40B4-BE49-F238E27FC236}">
                <a16:creationId xmlns:a16="http://schemas.microsoft.com/office/drawing/2014/main" id="{AF9AA5EE-77AD-9645-B396-F73887C4B6FD}"/>
              </a:ext>
            </a:extLst>
          </p:cNvPr>
          <p:cNvGraphicFramePr>
            <a:graphicFrameLocks noGrp="1"/>
          </p:cNvGraphicFramePr>
          <p:nvPr userDrawn="1">
            <p:extLst>
              <p:ext uri="{D42A27DB-BD31-4B8C-83A1-F6EECF244321}">
                <p14:modId xmlns:p14="http://schemas.microsoft.com/office/powerpoint/2010/main" val="525025230"/>
              </p:ext>
            </p:extLst>
          </p:nvPr>
        </p:nvGraphicFramePr>
        <p:xfrm>
          <a:off x="-6033315" y="25446"/>
          <a:ext cx="5312229" cy="16481489"/>
        </p:xfrm>
        <a:graphic>
          <a:graphicData uri="http://schemas.openxmlformats.org/drawingml/2006/table">
            <a:tbl>
              <a:tblPr firstRow="1" bandRow="1">
                <a:tableStyleId>{5C22544A-7EE6-4342-B048-85BDC9FD1C3A}</a:tableStyleId>
              </a:tblPr>
              <a:tblGrid>
                <a:gridCol w="2277842">
                  <a:extLst>
                    <a:ext uri="{9D8B030D-6E8A-4147-A177-3AD203B41FA5}">
                      <a16:colId xmlns:a16="http://schemas.microsoft.com/office/drawing/2014/main" val="20000"/>
                    </a:ext>
                  </a:extLst>
                </a:gridCol>
                <a:gridCol w="3034387">
                  <a:extLst>
                    <a:ext uri="{9D8B030D-6E8A-4147-A177-3AD203B41FA5}">
                      <a16:colId xmlns:a16="http://schemas.microsoft.com/office/drawing/2014/main" val="20001"/>
                    </a:ext>
                  </a:extLst>
                </a:gridCol>
              </a:tblGrid>
              <a:tr h="64222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dirty="0">
                          <a:solidFill>
                            <a:srgbClr val="1F3A4E"/>
                          </a:solidFill>
                          <a:latin typeface="Arial Black" panose="020B0A04020102020204" pitchFamily="34" charset="0"/>
                        </a:rPr>
                        <a:t>QUICK START GUIDE</a:t>
                      </a:r>
                      <a:br>
                        <a:rPr lang="en-US" sz="18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APPEAR ON THE POSTER)</a:t>
                      </a:r>
                      <a:endParaRPr lang="en-US" sz="18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032619">
                <a:tc gridSpan="2">
                  <a:txBody>
                    <a:bodyPr/>
                    <a:lstStyle/>
                    <a:p>
                      <a:pPr defTabSz="3765639"/>
                      <a:r>
                        <a:rPr lang="en-US" sz="1000" b="0" i="0" dirty="0">
                          <a:solidFill>
                            <a:srgbClr val="D9D9D9"/>
                          </a:solidFill>
                          <a:latin typeface="Arial"/>
                          <a:cs typeface="Arial"/>
                        </a:rPr>
                        <a:t>This PowerPoint template is designed to create a </a:t>
                      </a:r>
                      <a:r>
                        <a:rPr lang="en-US" sz="1000" b="1" i="0" dirty="0">
                          <a:solidFill>
                            <a:srgbClr val="FFC000"/>
                          </a:solidFill>
                          <a:latin typeface="Arial"/>
                          <a:cs typeface="Arial"/>
                        </a:rPr>
                        <a:t>36"x48" </a:t>
                      </a:r>
                      <a:r>
                        <a:rPr lang="en-US" sz="1000" b="0" i="0" dirty="0">
                          <a:solidFill>
                            <a:srgbClr val="D9D9D9"/>
                          </a:solidFill>
                          <a:latin typeface="Arial"/>
                          <a:cs typeface="Arial"/>
                        </a:rPr>
                        <a:t>research poster. Simply add your title, subtitle, text, tables, charts, and photos to customize your poster.</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To assist you in the design process and address any poster-related questions, we offer a series of online tutorials. Visit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select the </a:t>
                      </a:r>
                      <a:r>
                        <a:rPr lang="en-US" sz="1000" b="1" i="0" dirty="0">
                          <a:solidFill>
                            <a:srgbClr val="FFC000"/>
                          </a:solidFill>
                          <a:latin typeface="Arial"/>
                          <a:cs typeface="Arial"/>
                        </a:rPr>
                        <a:t>Tutorials </a:t>
                      </a:r>
                      <a:r>
                        <a:rPr lang="en-US" sz="1000" b="0" i="0" dirty="0">
                          <a:solidFill>
                            <a:srgbClr val="D9D9D9"/>
                          </a:solidFill>
                          <a:latin typeface="Arial"/>
                          <a:cs typeface="Arial"/>
                        </a:rPr>
                        <a:t>tab for detailed guidance.</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For same-day professional printing of your poster, go to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click on the ”</a:t>
                      </a:r>
                      <a:r>
                        <a:rPr lang="en-US" sz="1000" b="1" i="0" dirty="0">
                          <a:solidFill>
                            <a:srgbClr val="FFC000"/>
                          </a:solidFill>
                          <a:latin typeface="Arial"/>
                          <a:cs typeface="Arial"/>
                        </a:rPr>
                        <a:t>PRINT</a:t>
                      </a:r>
                      <a:r>
                        <a:rPr lang="en-US" sz="1000" b="0" i="0" dirty="0">
                          <a:solidFill>
                            <a:srgbClr val="D9D9D9"/>
                          </a:solidFill>
                          <a:latin typeface="Arial"/>
                          <a:cs typeface="Arial"/>
                        </a:rPr>
                        <a:t>” button or click on any of our poster options.</a:t>
                      </a:r>
                      <a:endParaRPr lang="en-US" sz="1000" b="0" dirty="0">
                        <a:solidFill>
                          <a:srgbClr val="D9D9D9"/>
                        </a:solidFill>
                        <a:latin typeface="Arial"/>
                        <a:cs typeface="Arial"/>
                      </a:endParaRPr>
                    </a:p>
                  </a:txBody>
                  <a:tcPr marL="121920" marR="60960" marT="68580" marB="228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209368">
                <a:tc>
                  <a:txBody>
                    <a:bodyPr/>
                    <a:lstStyle/>
                    <a:p>
                      <a:pPr algn="ctr"/>
                      <a:endParaRPr lang="en-US" sz="1000" dirty="0">
                        <a:solidFill>
                          <a:srgbClr val="1F3A4E"/>
                        </a:solidFill>
                      </a:endParaRPr>
                    </a:p>
                    <a:p>
                      <a:pPr algn="ctr"/>
                      <a:endParaRPr lang="en-US" sz="1000" dirty="0">
                        <a:solidFill>
                          <a:srgbClr val="1F3A4E"/>
                        </a:solidFill>
                      </a:endParaRP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is a template for a</a:t>
                      </a: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presentation poster </a:t>
                      </a:r>
                      <a:b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Virtual</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Wide Screen</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(16:9 Ratio)</a:t>
                      </a:r>
                      <a:br>
                        <a:rPr lang="en-US" sz="1000" dirty="0">
                          <a:solidFill>
                            <a:schemeClr val="bg1"/>
                          </a:solidFill>
                          <a:latin typeface="Arial" panose="020B0604020202020204" pitchFamily="34" charset="0"/>
                          <a:cs typeface="Arial" panose="020B0604020202020204" pitchFamily="34" charset="0"/>
                        </a:rPr>
                      </a:br>
                      <a:endParaRPr lang="en-US" sz="1000" dirty="0">
                        <a:solidFill>
                          <a:srgbClr val="1F3A4E"/>
                        </a:solidFill>
                      </a:endParaRPr>
                    </a:p>
                  </a:txBody>
                  <a:tcPr marL="60960" marR="60960" marT="22860" marB="228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10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21920" marR="60960" marT="68580" marB="22860">
                    <a:solidFill>
                      <a:srgbClr val="010101"/>
                    </a:solidFill>
                  </a:tcPr>
                </a:tc>
                <a:extLst>
                  <a:ext uri="{0D108BD9-81ED-4DB2-BD59-A6C34878D82A}">
                    <a16:rowId xmlns:a16="http://schemas.microsoft.com/office/drawing/2014/main" val="10008"/>
                  </a:ext>
                </a:extLst>
              </a:tr>
              <a:tr h="2072640">
                <a:tc>
                  <a:txBody>
                    <a:bodyPr/>
                    <a:lstStyle/>
                    <a:p>
                      <a:endParaRPr lang="en-US" sz="1000" dirty="0">
                        <a:solidFill>
                          <a:srgbClr val="1F3A4E"/>
                        </a:solidFill>
                      </a:endParaRPr>
                    </a:p>
                  </a:txBody>
                  <a:tcPr marL="60960" marR="60960" marT="22860" marB="22860">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1000" b="0" baseline="0" dirty="0">
                        <a:solidFill>
                          <a:srgbClr val="D9D9D9"/>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10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1920" marR="60960" marT="68580" marB="22860">
                    <a:solidFill>
                      <a:srgbClr val="010101"/>
                    </a:solidFill>
                  </a:tcPr>
                </a:tc>
                <a:extLst>
                  <a:ext uri="{0D108BD9-81ED-4DB2-BD59-A6C34878D82A}">
                    <a16:rowId xmlns:a16="http://schemas.microsoft.com/office/drawing/2014/main" val="10001"/>
                  </a:ext>
                </a:extLst>
              </a:tr>
              <a:tr h="99060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0960" marR="60960" marT="22860" marB="228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7901">
                <a:tc>
                  <a:txBody>
                    <a:bodyPr/>
                    <a:lstStyle/>
                    <a:p>
                      <a:endParaRPr lang="en-US" sz="1000" dirty="0">
                        <a:solidFill>
                          <a:srgbClr val="1F3A4E"/>
                        </a:solidFill>
                      </a:endParaRPr>
                    </a:p>
                  </a:txBody>
                  <a:tcPr marL="60960" marR="60960" marT="22860" marB="22860">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10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1000" b="0" baseline="0" dirty="0">
                        <a:solidFill>
                          <a:srgbClr val="D9D9D9"/>
                        </a:solidFill>
                        <a:latin typeface="Arial" panose="020B0604020202020204" pitchFamily="34" charset="0"/>
                        <a:cs typeface="Arial" panose="020B0604020202020204" pitchFamily="34" charset="0"/>
                      </a:endParaRPr>
                    </a:p>
                  </a:txBody>
                  <a:tcPr marL="121920" marR="60960" marT="68580" marB="22860">
                    <a:solidFill>
                      <a:srgbClr val="010101"/>
                    </a:solidFill>
                  </a:tcPr>
                </a:tc>
                <a:extLst>
                  <a:ext uri="{0D108BD9-81ED-4DB2-BD59-A6C34878D82A}">
                    <a16:rowId xmlns:a16="http://schemas.microsoft.com/office/drawing/2014/main" val="10003"/>
                  </a:ext>
                </a:extLst>
              </a:tr>
              <a:tr h="1700428">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0960" marR="60960" marT="22860" marB="228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488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1920" marR="60960" marT="68580" marB="228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08048">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121920" marR="60960" marT="68580" marB="228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1887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1920" marR="60960" marT="68580" marB="228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5400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121920" marR="60960" marT="68580" marB="228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pSp>
        <p:nvGrpSpPr>
          <p:cNvPr id="12" name="Group 11">
            <a:extLst>
              <a:ext uri="{FF2B5EF4-FFF2-40B4-BE49-F238E27FC236}">
                <a16:creationId xmlns:a16="http://schemas.microsoft.com/office/drawing/2014/main" id="{AA12B8E5-DFF3-999D-35C5-692FC0217535}"/>
              </a:ext>
            </a:extLst>
          </p:cNvPr>
          <p:cNvGrpSpPr/>
          <p:nvPr userDrawn="1"/>
        </p:nvGrpSpPr>
        <p:grpSpPr>
          <a:xfrm>
            <a:off x="0" y="7050"/>
            <a:ext cx="29260800" cy="2458566"/>
            <a:chOff x="0" y="14098"/>
            <a:chExt cx="43891200" cy="4917131"/>
          </a:xfrm>
        </p:grpSpPr>
        <p:sp>
          <p:nvSpPr>
            <p:cNvPr id="2" name="Rectangle 1">
              <a:extLst>
                <a:ext uri="{FF2B5EF4-FFF2-40B4-BE49-F238E27FC236}">
                  <a16:creationId xmlns:a16="http://schemas.microsoft.com/office/drawing/2014/main" id="{B95ADCDC-56BB-267A-F385-295ACAB6EA06}"/>
                </a:ext>
              </a:extLst>
            </p:cNvPr>
            <p:cNvSpPr/>
            <p:nvPr userDrawn="1"/>
          </p:nvSpPr>
          <p:spPr>
            <a:xfrm>
              <a:off x="0" y="14098"/>
              <a:ext cx="43891200" cy="4917131"/>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dirty="0"/>
            </a:p>
          </p:txBody>
        </p:sp>
        <p:sp>
          <p:nvSpPr>
            <p:cNvPr id="6" name="Rectangle 5">
              <a:extLst>
                <a:ext uri="{FF2B5EF4-FFF2-40B4-BE49-F238E27FC236}">
                  <a16:creationId xmlns:a16="http://schemas.microsoft.com/office/drawing/2014/main" id="{EE7A87B8-B8C5-D3A0-72FE-28C783F3B7A8}"/>
                </a:ext>
              </a:extLst>
            </p:cNvPr>
            <p:cNvSpPr/>
            <p:nvPr userDrawn="1"/>
          </p:nvSpPr>
          <p:spPr>
            <a:xfrm>
              <a:off x="35922857" y="14098"/>
              <a:ext cx="7968343" cy="4917131"/>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gradFill>
              <a:gsLst>
                <a:gs pos="2000">
                  <a:srgbClr val="EB5D38"/>
                </a:gs>
                <a:gs pos="99000">
                  <a:srgbClr val="FC643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sp>
          <p:nvSpPr>
            <p:cNvPr id="8" name="Rectangle 5">
              <a:extLst>
                <a:ext uri="{FF2B5EF4-FFF2-40B4-BE49-F238E27FC236}">
                  <a16:creationId xmlns:a16="http://schemas.microsoft.com/office/drawing/2014/main" id="{F3F024EB-F7FE-309C-930F-42451D29C2E6}"/>
                </a:ext>
              </a:extLst>
            </p:cNvPr>
            <p:cNvSpPr/>
            <p:nvPr userDrawn="1"/>
          </p:nvSpPr>
          <p:spPr>
            <a:xfrm>
              <a:off x="41572543" y="1385698"/>
              <a:ext cx="2318657" cy="3545531"/>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EF31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grpSp>
      <p:cxnSp>
        <p:nvCxnSpPr>
          <p:cNvPr id="7" name="Straight Connector 6">
            <a:extLst>
              <a:ext uri="{FF2B5EF4-FFF2-40B4-BE49-F238E27FC236}">
                <a16:creationId xmlns:a16="http://schemas.microsoft.com/office/drawing/2014/main" id="{D5547EFD-AF3C-5C77-4F75-BF235114F8F1}"/>
              </a:ext>
            </a:extLst>
          </p:cNvPr>
          <p:cNvCxnSpPr>
            <a:cxnSpLocks/>
          </p:cNvCxnSpPr>
          <p:nvPr userDrawn="1"/>
        </p:nvCxnSpPr>
        <p:spPr>
          <a:xfrm flipV="1">
            <a:off x="7391401" y="2774375"/>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3F48450-3BB6-646A-FB7D-7F7FD63C1208}"/>
              </a:ext>
            </a:extLst>
          </p:cNvPr>
          <p:cNvCxnSpPr>
            <a:cxnSpLocks/>
          </p:cNvCxnSpPr>
          <p:nvPr userDrawn="1"/>
        </p:nvCxnSpPr>
        <p:spPr>
          <a:xfrm flipV="1">
            <a:off x="14630400" y="2762250"/>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C6B0C-7925-8926-B0A8-B3C13B336B7B}"/>
              </a:ext>
            </a:extLst>
          </p:cNvPr>
          <p:cNvCxnSpPr>
            <a:cxnSpLocks/>
          </p:cNvCxnSpPr>
          <p:nvPr userDrawn="1"/>
        </p:nvCxnSpPr>
        <p:spPr>
          <a:xfrm flipV="1">
            <a:off x="21894800" y="2762250"/>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17" name="Table 16">
            <a:extLst>
              <a:ext uri="{FF2B5EF4-FFF2-40B4-BE49-F238E27FC236}">
                <a16:creationId xmlns:a16="http://schemas.microsoft.com/office/drawing/2014/main" id="{CCC78938-61E5-F455-37DE-AD5F341AD12E}"/>
              </a:ext>
            </a:extLst>
          </p:cNvPr>
          <p:cNvGraphicFramePr>
            <a:graphicFrameLocks noGrp="1"/>
          </p:cNvGraphicFramePr>
          <p:nvPr userDrawn="1">
            <p:extLst>
              <p:ext uri="{D42A27DB-BD31-4B8C-83A1-F6EECF244321}">
                <p14:modId xmlns:p14="http://schemas.microsoft.com/office/powerpoint/2010/main" val="671278688"/>
              </p:ext>
            </p:extLst>
          </p:nvPr>
        </p:nvGraphicFramePr>
        <p:xfrm>
          <a:off x="29963533" y="0"/>
          <a:ext cx="5749182" cy="16427657"/>
        </p:xfrm>
        <a:graphic>
          <a:graphicData uri="http://schemas.openxmlformats.org/drawingml/2006/table">
            <a:tbl>
              <a:tblPr firstRow="1" bandRow="1">
                <a:tableStyleId>{5C22544A-7EE6-4342-B048-85BDC9FD1C3A}</a:tableStyleId>
              </a:tblPr>
              <a:tblGrid>
                <a:gridCol w="2571265">
                  <a:extLst>
                    <a:ext uri="{9D8B030D-6E8A-4147-A177-3AD203B41FA5}">
                      <a16:colId xmlns:a16="http://schemas.microsoft.com/office/drawing/2014/main" val="20000"/>
                    </a:ext>
                  </a:extLst>
                </a:gridCol>
                <a:gridCol w="392708">
                  <a:extLst>
                    <a:ext uri="{9D8B030D-6E8A-4147-A177-3AD203B41FA5}">
                      <a16:colId xmlns:a16="http://schemas.microsoft.com/office/drawing/2014/main" val="3519466302"/>
                    </a:ext>
                  </a:extLst>
                </a:gridCol>
                <a:gridCol w="2785209">
                  <a:extLst>
                    <a:ext uri="{9D8B030D-6E8A-4147-A177-3AD203B41FA5}">
                      <a16:colId xmlns:a16="http://schemas.microsoft.com/office/drawing/2014/main" val="4164475170"/>
                    </a:ext>
                  </a:extLst>
                </a:gridCol>
              </a:tblGrid>
              <a:tr h="69197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APPEAR ON THE POSTER)</a:t>
                      </a:r>
                      <a:endParaRPr lang="en-US" sz="20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386263">
                <a:tc>
                  <a:txBody>
                    <a:bodyPr/>
                    <a:lstStyle/>
                    <a:p>
                      <a:endParaRPr lang="en-US" sz="1000" u="none" dirty="0">
                        <a:solidFill>
                          <a:srgbClr val="FFC000"/>
                        </a:solidFill>
                      </a:endParaRPr>
                    </a:p>
                  </a:txBody>
                  <a:tcPr marL="121920" marR="60960" marT="68580" marB="22860">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1000" u="none" dirty="0">
                        <a:solidFill>
                          <a:srgbClr val="FFC000"/>
                        </a:solidFill>
                      </a:endParaRPr>
                    </a:p>
                  </a:txBody>
                  <a:tcPr marL="121920" marR="60960" marT="68580" marB="22860">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1222817">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1920" marR="60960" marT="68580" marB="22860">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1920" marR="60960" marT="68580" marB="22860">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81554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21920" marR="60960" marT="68580" marB="22860">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137160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1200" noProof="0" dirty="0">
                          <a:solidFill>
                            <a:srgbClr val="D9D9D9"/>
                          </a:solidFill>
                          <a:latin typeface="Arial" panose="020B0604020202020204" pitchFamily="34" charset="0"/>
                          <a:cs typeface="Arial" panose="020B0604020202020204" pitchFamily="34" charset="0"/>
                        </a:rPr>
                      </a:br>
                      <a:r>
                        <a:rPr lang="en-US" sz="1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1920" marR="60960" marT="68580" marB="228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2346960">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b="1" dirty="0">
                          <a:solidFill>
                            <a:srgbClr val="FFC000"/>
                          </a:solidFill>
                          <a:latin typeface="Arial" panose="020B0604020202020204" pitchFamily="34" charset="0"/>
                          <a:cs typeface="Arial" panose="020B0604020202020204" pitchFamily="34" charset="0"/>
                        </a:rPr>
                        <a:t>F5 key </a:t>
                      </a:r>
                      <a:r>
                        <a:rPr lang="en-US" sz="1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1200" b="1" dirty="0">
                          <a:solidFill>
                            <a:srgbClr val="FFC000"/>
                          </a:solidFill>
                          <a:latin typeface="Arial" panose="020B0604020202020204" pitchFamily="34" charset="0"/>
                          <a:cs typeface="Arial" panose="020B0604020202020204" pitchFamily="34" charset="0"/>
                        </a:rPr>
                        <a:t>ESC</a:t>
                      </a:r>
                      <a:r>
                        <a:rPr lang="en-US" sz="1200" dirty="0">
                          <a:solidFill>
                            <a:srgbClr val="D9D9D9"/>
                          </a:solidFill>
                          <a:latin typeface="Arial" panose="020B0604020202020204" pitchFamily="34" charset="0"/>
                          <a:cs typeface="Arial" panose="020B0604020202020204" pitchFamily="34" charset="0"/>
                        </a:rPr>
                        <a:t> key.</a:t>
                      </a:r>
                    </a:p>
                  </a:txBody>
                  <a:tcPr marL="121920" marR="60960" marT="68580" marB="22860">
                    <a:solidFill>
                      <a:srgbClr val="010101"/>
                    </a:solidFill>
                  </a:tcPr>
                </a:tc>
                <a:tc gridSpan="2">
                  <a:txBody>
                    <a:bodyPr/>
                    <a:lstStyle/>
                    <a:p>
                      <a:pPr algn="ctr"/>
                      <a:r>
                        <a:rPr lang="en-US" sz="5800" b="1" dirty="0">
                          <a:solidFill>
                            <a:srgbClr val="D9D9D9"/>
                          </a:solidFill>
                          <a:latin typeface="Arial" panose="020B0604020202020204" pitchFamily="34" charset="0"/>
                          <a:cs typeface="Arial" panose="020B0604020202020204" pitchFamily="34" charset="0"/>
                        </a:rPr>
                        <a:t>F5</a:t>
                      </a:r>
                      <a:br>
                        <a:rPr lang="en-US" sz="58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(Windows)</a:t>
                      </a:r>
                      <a:br>
                        <a:rPr lang="en-US" sz="14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Or click on the SLIDESHOW tab (Mac and Windows)</a:t>
                      </a:r>
                      <a:endParaRPr lang="en-US" sz="1200" dirty="0">
                        <a:solidFill>
                          <a:srgbClr val="D9D9D9"/>
                        </a:solidFill>
                        <a:latin typeface="Arial" panose="020B0604020202020204" pitchFamily="34" charset="0"/>
                        <a:cs typeface="Arial" panose="020B0604020202020204" pitchFamily="34" charset="0"/>
                      </a:endParaRPr>
                    </a:p>
                  </a:txBody>
                  <a:tcPr marL="121920" marR="60960" marT="68580" marB="22860"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238292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To print your poster, visit </a:t>
                      </a:r>
                      <a:r>
                        <a:rPr lang="en-US" sz="1200" noProof="0" dirty="0" err="1">
                          <a:solidFill>
                            <a:srgbClr val="FFC000"/>
                          </a:solidFill>
                          <a:latin typeface="Arial"/>
                          <a:cs typeface="Arial"/>
                        </a:rPr>
                        <a:t>PosterPresentations.com</a:t>
                      </a:r>
                      <a:r>
                        <a:rPr lang="en-US" sz="1200" noProof="0" dirty="0">
                          <a:solidFill>
                            <a:srgbClr val="FFC000"/>
                          </a:solidFill>
                          <a:latin typeface="Arial"/>
                          <a:cs typeface="Arial"/>
                        </a:rPr>
                        <a:t> </a:t>
                      </a:r>
                      <a:r>
                        <a:rPr lang="en-US" sz="1200" noProof="0" dirty="0">
                          <a:solidFill>
                            <a:srgbClr val="D9D9D9"/>
                          </a:solidFill>
                          <a:latin typeface="Arial"/>
                          <a:cs typeface="Arial"/>
                        </a:rPr>
                        <a:t>and click the "</a:t>
                      </a:r>
                      <a:r>
                        <a:rPr lang="en-US" sz="1200" noProof="0" dirty="0">
                          <a:solidFill>
                            <a:srgbClr val="FFC000"/>
                          </a:solidFill>
                          <a:latin typeface="Arial"/>
                          <a:cs typeface="Arial"/>
                        </a:rPr>
                        <a:t>PRINT</a:t>
                      </a:r>
                      <a:r>
                        <a:rPr lang="en-US" sz="1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1200" noProof="0" dirty="0">
                          <a:solidFill>
                            <a:srgbClr val="D9D9D9"/>
                          </a:solidFill>
                          <a:latin typeface="Arial"/>
                          <a:cs typeface="Arial"/>
                        </a:rPr>
                      </a:b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13360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FFC000"/>
                          </a:solidFill>
                          <a:latin typeface="Arial"/>
                          <a:cs typeface="Arial"/>
                        </a:rPr>
                        <a:t>https://</a:t>
                      </a:r>
                      <a:r>
                        <a:rPr lang="en-US" sz="1200" noProof="0" dirty="0" err="1">
                          <a:solidFill>
                            <a:srgbClr val="FFC000"/>
                          </a:solidFill>
                          <a:latin typeface="Arial"/>
                          <a:cs typeface="Arial"/>
                        </a:rPr>
                        <a:t>www.posterpresentations.com</a:t>
                      </a:r>
                      <a:r>
                        <a:rPr lang="en-US" sz="1200" noProof="0" dirty="0">
                          <a:solidFill>
                            <a:srgbClr val="FFC000"/>
                          </a:solidFill>
                          <a:latin typeface="Arial"/>
                          <a:cs typeface="Arial"/>
                        </a:rPr>
                        <a:t>/poster-presentation-services-for-conferences-and-</a:t>
                      </a:r>
                      <a:r>
                        <a:rPr lang="en-US" sz="1200" noProof="0" dirty="0" err="1">
                          <a:solidFill>
                            <a:srgbClr val="FFC000"/>
                          </a:solidFill>
                          <a:latin typeface="Arial"/>
                          <a:cs typeface="Arial"/>
                        </a:rPr>
                        <a:t>events.html</a:t>
                      </a:r>
                      <a:endParaRPr lang="en-US" sz="1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FFC000"/>
                        </a:solidFill>
                        <a:latin typeface="Arial"/>
                        <a:cs typeface="Arial"/>
                      </a:endParaRP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810480">
                <a:tc gridSpan="3">
                  <a:txBody>
                    <a:bodyPr/>
                    <a:lstStyle/>
                    <a:p>
                      <a:endParaRPr lang="en-US" sz="1200" dirty="0">
                        <a:solidFill>
                          <a:srgbClr val="1F3A4E"/>
                        </a:solidFill>
                      </a:endParaRPr>
                    </a:p>
                  </a:txBody>
                  <a:tcPr marL="121920" marR="60960" marT="68580" marB="228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65498">
                <a:tc gridSpan="2">
                  <a:txBody>
                    <a:bodyPr/>
                    <a:lstStyle/>
                    <a:p>
                      <a:pPr>
                        <a:lnSpc>
                          <a:spcPts val="2600"/>
                        </a:lnSpc>
                      </a:pPr>
                      <a:r>
                        <a:rPr lang="en-US" sz="1000" dirty="0">
                          <a:solidFill>
                            <a:schemeClr val="bg1">
                              <a:lumMod val="85000"/>
                            </a:schemeClr>
                          </a:solidFill>
                          <a:latin typeface="Arial"/>
                          <a:cs typeface="Arial"/>
                        </a:rPr>
                        <a:t>© 2025</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ts val="26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21920" marR="60960" marT="68580" marB="22860">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900" dirty="0">
                          <a:solidFill>
                            <a:schemeClr val="bg1"/>
                          </a:solidFill>
                          <a:latin typeface="Arial"/>
                          <a:cs typeface="Arial"/>
                        </a:rPr>
                        <a:t>For additional help, visit our online tutorials at </a:t>
                      </a:r>
                      <a:r>
                        <a:rPr lang="en-US" sz="700" dirty="0">
                          <a:solidFill>
                            <a:schemeClr val="bg1"/>
                          </a:solidFill>
                          <a:latin typeface="Arial"/>
                          <a:cs typeface="Arial"/>
                        </a:rPr>
                        <a:t>https://</a:t>
                      </a:r>
                      <a:r>
                        <a:rPr lang="en-US" sz="700" dirty="0" err="1">
                          <a:solidFill>
                            <a:schemeClr val="bg1"/>
                          </a:solidFill>
                          <a:latin typeface="Arial"/>
                          <a:cs typeface="Arial"/>
                        </a:rPr>
                        <a:t>www.posterpresentations.com</a:t>
                      </a:r>
                      <a:r>
                        <a:rPr lang="en-US" sz="700" dirty="0">
                          <a:solidFill>
                            <a:schemeClr val="bg1"/>
                          </a:solidFill>
                          <a:latin typeface="Arial"/>
                          <a:cs typeface="Arial"/>
                        </a:rPr>
                        <a:t>/</a:t>
                      </a:r>
                      <a:r>
                        <a:rPr lang="en-US" sz="700" dirty="0" err="1">
                          <a:solidFill>
                            <a:schemeClr val="bg1"/>
                          </a:solidFill>
                          <a:latin typeface="Arial"/>
                          <a:cs typeface="Arial"/>
                        </a:rPr>
                        <a:t>helpdesk.html</a:t>
                      </a:r>
                      <a:endParaRPr lang="en-US" sz="5000" dirty="0"/>
                    </a:p>
                  </a:txBody>
                  <a:tcPr marL="121920" marR="60960" marT="68580" marB="228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926031" rtl="0" eaLnBrk="1" latinLnBrk="0" hangingPunct="1">
        <a:spcBef>
          <a:spcPct val="0"/>
        </a:spcBef>
        <a:buNone/>
        <a:defRPr sz="5868" kern="1200">
          <a:solidFill>
            <a:schemeClr val="bg1"/>
          </a:solidFill>
          <a:latin typeface="Trebuchet MS" pitchFamily="34" charset="0"/>
          <a:ea typeface="+mj-ea"/>
          <a:cs typeface="+mj-cs"/>
        </a:defRPr>
      </a:lvl1pPr>
    </p:titleStyle>
    <p:bodyStyle>
      <a:lvl1pPr marL="1097262" indent="-1097262" algn="l" defTabSz="2926031" rtl="0" eaLnBrk="1" latinLnBrk="0" hangingPunct="1">
        <a:spcBef>
          <a:spcPct val="20000"/>
        </a:spcBef>
        <a:buFont typeface="Arial" pitchFamily="34" charset="0"/>
        <a:buChar char="•"/>
        <a:defRPr sz="10267" kern="1200">
          <a:solidFill>
            <a:schemeClr val="tx1"/>
          </a:solidFill>
          <a:latin typeface="+mn-lt"/>
          <a:ea typeface="+mn-ea"/>
          <a:cs typeface="+mn-cs"/>
        </a:defRPr>
      </a:lvl1pPr>
      <a:lvl2pPr marL="2377400" indent="-914385" algn="l" defTabSz="2926031" rtl="0" eaLnBrk="1" latinLnBrk="0" hangingPunct="1">
        <a:spcBef>
          <a:spcPct val="20000"/>
        </a:spcBef>
        <a:buFont typeface="Arial" pitchFamily="34" charset="0"/>
        <a:buChar char="–"/>
        <a:defRPr sz="9000" kern="1200">
          <a:solidFill>
            <a:schemeClr val="tx1"/>
          </a:solidFill>
          <a:latin typeface="+mn-lt"/>
          <a:ea typeface="+mn-ea"/>
          <a:cs typeface="+mn-cs"/>
        </a:defRPr>
      </a:lvl2pPr>
      <a:lvl3pPr marL="3657539" indent="-731509" algn="l" defTabSz="2926031" rtl="0" eaLnBrk="1" latinLnBrk="0" hangingPunct="1">
        <a:spcBef>
          <a:spcPct val="20000"/>
        </a:spcBef>
        <a:buFont typeface="Arial" pitchFamily="34" charset="0"/>
        <a:buChar char="•"/>
        <a:defRPr sz="7734" kern="1200">
          <a:solidFill>
            <a:schemeClr val="tx1"/>
          </a:solidFill>
          <a:latin typeface="+mn-lt"/>
          <a:ea typeface="+mn-ea"/>
          <a:cs typeface="+mn-cs"/>
        </a:defRPr>
      </a:lvl3pPr>
      <a:lvl4pPr marL="512055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4pPr>
      <a:lvl5pPr marL="658357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6031" rtl="0" eaLnBrk="1" latinLnBrk="0" hangingPunct="1">
        <a:defRPr sz="5734" kern="1200">
          <a:solidFill>
            <a:schemeClr val="tx1"/>
          </a:solidFill>
          <a:latin typeface="+mn-lt"/>
          <a:ea typeface="+mn-ea"/>
          <a:cs typeface="+mn-cs"/>
        </a:defRPr>
      </a:lvl1pPr>
      <a:lvl2pPr marL="1463015" algn="l" defTabSz="2926031" rtl="0" eaLnBrk="1" latinLnBrk="0" hangingPunct="1">
        <a:defRPr sz="5734" kern="1200">
          <a:solidFill>
            <a:schemeClr val="tx1"/>
          </a:solidFill>
          <a:latin typeface="+mn-lt"/>
          <a:ea typeface="+mn-ea"/>
          <a:cs typeface="+mn-cs"/>
        </a:defRPr>
      </a:lvl2pPr>
      <a:lvl3pPr marL="2926031" algn="l" defTabSz="2926031" rtl="0" eaLnBrk="1" latinLnBrk="0" hangingPunct="1">
        <a:defRPr sz="5734" kern="1200">
          <a:solidFill>
            <a:schemeClr val="tx1"/>
          </a:solidFill>
          <a:latin typeface="+mn-lt"/>
          <a:ea typeface="+mn-ea"/>
          <a:cs typeface="+mn-cs"/>
        </a:defRPr>
      </a:lvl3pPr>
      <a:lvl4pPr marL="4389046" algn="l" defTabSz="2926031" rtl="0" eaLnBrk="1" latinLnBrk="0" hangingPunct="1">
        <a:defRPr sz="5734" kern="1200">
          <a:solidFill>
            <a:schemeClr val="tx1"/>
          </a:solidFill>
          <a:latin typeface="+mn-lt"/>
          <a:ea typeface="+mn-ea"/>
          <a:cs typeface="+mn-cs"/>
        </a:defRPr>
      </a:lvl4pPr>
      <a:lvl5pPr marL="5852061" algn="l" defTabSz="2926031" rtl="0" eaLnBrk="1" latinLnBrk="0" hangingPunct="1">
        <a:defRPr sz="5734" kern="1200">
          <a:solidFill>
            <a:schemeClr val="tx1"/>
          </a:solidFill>
          <a:latin typeface="+mn-lt"/>
          <a:ea typeface="+mn-ea"/>
          <a:cs typeface="+mn-cs"/>
        </a:defRPr>
      </a:lvl5pPr>
      <a:lvl6pPr marL="7315077" algn="l" defTabSz="2926031" rtl="0" eaLnBrk="1" latinLnBrk="0" hangingPunct="1">
        <a:defRPr sz="5734" kern="1200">
          <a:solidFill>
            <a:schemeClr val="tx1"/>
          </a:solidFill>
          <a:latin typeface="+mn-lt"/>
          <a:ea typeface="+mn-ea"/>
          <a:cs typeface="+mn-cs"/>
        </a:defRPr>
      </a:lvl6pPr>
      <a:lvl7pPr marL="8778093" algn="l" defTabSz="2926031" rtl="0" eaLnBrk="1" latinLnBrk="0" hangingPunct="1">
        <a:defRPr sz="5734" kern="1200">
          <a:solidFill>
            <a:schemeClr val="tx1"/>
          </a:solidFill>
          <a:latin typeface="+mn-lt"/>
          <a:ea typeface="+mn-ea"/>
          <a:cs typeface="+mn-cs"/>
        </a:defRPr>
      </a:lvl7pPr>
      <a:lvl8pPr marL="10241107" algn="l" defTabSz="2926031" rtl="0" eaLnBrk="1" latinLnBrk="0" hangingPunct="1">
        <a:defRPr sz="5734" kern="1200">
          <a:solidFill>
            <a:schemeClr val="tx1"/>
          </a:solidFill>
          <a:latin typeface="+mn-lt"/>
          <a:ea typeface="+mn-ea"/>
          <a:cs typeface="+mn-cs"/>
        </a:defRPr>
      </a:lvl8pPr>
      <a:lvl9pPr marL="11704124" algn="l" defTabSz="2926031" rtl="0" eaLnBrk="1" latinLnBrk="0" hangingPunct="1">
        <a:defRPr sz="5734"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48" userDrawn="1">
          <p15:clr>
            <a:srgbClr val="F26B43"/>
          </p15:clr>
        </p15:guide>
        <p15:guide id="2" userDrawn="1">
          <p15:clr>
            <a:srgbClr val="F26B43"/>
          </p15:clr>
        </p15:guide>
        <p15:guide id="3" pos="18432" userDrawn="1">
          <p15:clr>
            <a:srgbClr val="F26B43"/>
          </p15:clr>
        </p15:guide>
        <p15:guide id="4" orient="horz" pos="10104"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48EB6F-BBB5-57EC-F651-041E1003E918}"/>
              </a:ext>
            </a:extLst>
          </p:cNvPr>
          <p:cNvSpPr/>
          <p:nvPr userDrawn="1"/>
        </p:nvSpPr>
        <p:spPr>
          <a:xfrm rot="10800000">
            <a:off x="-20147" y="16050987"/>
            <a:ext cx="29280948" cy="444175"/>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10" name="Text Box 14"/>
          <p:cNvSpPr txBox="1">
            <a:spLocks noChangeArrowheads="1"/>
          </p:cNvSpPr>
          <p:nvPr/>
        </p:nvSpPr>
        <p:spPr bwMode="auto">
          <a:xfrm>
            <a:off x="1044870" y="16195457"/>
            <a:ext cx="1676400" cy="227818"/>
          </a:xfrm>
          <a:prstGeom prst="rect">
            <a:avLst/>
          </a:prstGeom>
          <a:noFill/>
          <a:ln w="9525">
            <a:noFill/>
            <a:miter lim="800000"/>
            <a:headEnd/>
            <a:tailEnd/>
          </a:ln>
          <a:effectLst/>
        </p:spPr>
        <p:txBody>
          <a:bodyPr lIns="60843" tIns="30416" rIns="60843" bIns="30416">
            <a:spAutoFit/>
          </a:bodyPr>
          <a:lstStyle/>
          <a:p>
            <a:pPr eaLnBrk="0" hangingPunct="0">
              <a:lnSpc>
                <a:spcPct val="65000"/>
              </a:lnSpc>
              <a:spcBef>
                <a:spcPct val="50000"/>
              </a:spcBef>
              <a:defRPr/>
            </a:pPr>
            <a:r>
              <a:rPr lang="en-US" sz="334"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34" b="1" dirty="0">
                <a:solidFill>
                  <a:schemeClr val="bg1">
                    <a:lumMod val="75000"/>
                  </a:schemeClr>
                </a:solidFill>
                <a:latin typeface="Arial" charset="0"/>
              </a:rPr>
              <a:t>www.PosterPresentations.com</a:t>
            </a:r>
          </a:p>
        </p:txBody>
      </p:sp>
      <p:sp>
        <p:nvSpPr>
          <p:cNvPr id="2" name="Rectangle 1">
            <a:extLst>
              <a:ext uri="{FF2B5EF4-FFF2-40B4-BE49-F238E27FC236}">
                <a16:creationId xmlns:a16="http://schemas.microsoft.com/office/drawing/2014/main" id="{B95ADCDC-56BB-267A-F385-295ACAB6EA06}"/>
              </a:ext>
            </a:extLst>
          </p:cNvPr>
          <p:cNvSpPr/>
          <p:nvPr userDrawn="1"/>
        </p:nvSpPr>
        <p:spPr>
          <a:xfrm>
            <a:off x="0" y="7050"/>
            <a:ext cx="29260800" cy="2458566"/>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6" name="Rectangle 5">
            <a:extLst>
              <a:ext uri="{FF2B5EF4-FFF2-40B4-BE49-F238E27FC236}">
                <a16:creationId xmlns:a16="http://schemas.microsoft.com/office/drawing/2014/main" id="{EE7A87B8-B8C5-D3A0-72FE-28C783F3B7A8}"/>
              </a:ext>
            </a:extLst>
          </p:cNvPr>
          <p:cNvSpPr/>
          <p:nvPr userDrawn="1"/>
        </p:nvSpPr>
        <p:spPr>
          <a:xfrm>
            <a:off x="23948573" y="7050"/>
            <a:ext cx="5312228" cy="245856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gradFill>
            <a:gsLst>
              <a:gs pos="2000">
                <a:srgbClr val="EB5D38"/>
              </a:gs>
              <a:gs pos="99000">
                <a:srgbClr val="FC643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sp>
        <p:nvSpPr>
          <p:cNvPr id="8" name="Rectangle 5">
            <a:extLst>
              <a:ext uri="{FF2B5EF4-FFF2-40B4-BE49-F238E27FC236}">
                <a16:creationId xmlns:a16="http://schemas.microsoft.com/office/drawing/2014/main" id="{F3F024EB-F7FE-309C-930F-42451D29C2E6}"/>
              </a:ext>
            </a:extLst>
          </p:cNvPr>
          <p:cNvSpPr/>
          <p:nvPr userDrawn="1"/>
        </p:nvSpPr>
        <p:spPr>
          <a:xfrm>
            <a:off x="27715030" y="692850"/>
            <a:ext cx="1545772" cy="177276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EF31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cxnSp>
        <p:nvCxnSpPr>
          <p:cNvPr id="7" name="Straight Connector 6">
            <a:extLst>
              <a:ext uri="{FF2B5EF4-FFF2-40B4-BE49-F238E27FC236}">
                <a16:creationId xmlns:a16="http://schemas.microsoft.com/office/drawing/2014/main" id="{D5547EFD-AF3C-5C77-4F75-BF235114F8F1}"/>
              </a:ext>
            </a:extLst>
          </p:cNvPr>
          <p:cNvCxnSpPr>
            <a:cxnSpLocks/>
          </p:cNvCxnSpPr>
          <p:nvPr userDrawn="1"/>
        </p:nvCxnSpPr>
        <p:spPr>
          <a:xfrm flipV="1">
            <a:off x="7391401" y="2774375"/>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C6B0C-7925-8926-B0A8-B3C13B336B7B}"/>
              </a:ext>
            </a:extLst>
          </p:cNvPr>
          <p:cNvCxnSpPr>
            <a:cxnSpLocks/>
          </p:cNvCxnSpPr>
          <p:nvPr userDrawn="1"/>
        </p:nvCxnSpPr>
        <p:spPr>
          <a:xfrm flipV="1">
            <a:off x="21894800" y="2762250"/>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1C0FE272-1EE3-9FF5-068F-C49F5760952E}"/>
              </a:ext>
            </a:extLst>
          </p:cNvPr>
          <p:cNvGraphicFramePr>
            <a:graphicFrameLocks noGrp="1"/>
          </p:cNvGraphicFramePr>
          <p:nvPr userDrawn="1">
            <p:extLst>
              <p:ext uri="{D42A27DB-BD31-4B8C-83A1-F6EECF244321}">
                <p14:modId xmlns:p14="http://schemas.microsoft.com/office/powerpoint/2010/main" val="1259011315"/>
              </p:ext>
            </p:extLst>
          </p:nvPr>
        </p:nvGraphicFramePr>
        <p:xfrm>
          <a:off x="-6033315" y="25446"/>
          <a:ext cx="5312229" cy="16481489"/>
        </p:xfrm>
        <a:graphic>
          <a:graphicData uri="http://schemas.openxmlformats.org/drawingml/2006/table">
            <a:tbl>
              <a:tblPr firstRow="1" bandRow="1">
                <a:tableStyleId>{5C22544A-7EE6-4342-B048-85BDC9FD1C3A}</a:tableStyleId>
              </a:tblPr>
              <a:tblGrid>
                <a:gridCol w="2277842">
                  <a:extLst>
                    <a:ext uri="{9D8B030D-6E8A-4147-A177-3AD203B41FA5}">
                      <a16:colId xmlns:a16="http://schemas.microsoft.com/office/drawing/2014/main" val="20000"/>
                    </a:ext>
                  </a:extLst>
                </a:gridCol>
                <a:gridCol w="3034387">
                  <a:extLst>
                    <a:ext uri="{9D8B030D-6E8A-4147-A177-3AD203B41FA5}">
                      <a16:colId xmlns:a16="http://schemas.microsoft.com/office/drawing/2014/main" val="20001"/>
                    </a:ext>
                  </a:extLst>
                </a:gridCol>
              </a:tblGrid>
              <a:tr h="64222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dirty="0">
                          <a:solidFill>
                            <a:srgbClr val="1F3A4E"/>
                          </a:solidFill>
                          <a:latin typeface="Arial Black" panose="020B0A04020102020204" pitchFamily="34" charset="0"/>
                        </a:rPr>
                        <a:t>QUICK START GUIDE</a:t>
                      </a:r>
                      <a:br>
                        <a:rPr lang="en-US" sz="18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APPEAR ON THE POSTER)</a:t>
                      </a:r>
                      <a:endParaRPr lang="en-US" sz="18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032619">
                <a:tc gridSpan="2">
                  <a:txBody>
                    <a:bodyPr/>
                    <a:lstStyle/>
                    <a:p>
                      <a:pPr defTabSz="3765639"/>
                      <a:r>
                        <a:rPr lang="en-US" sz="1000" b="0" i="0" dirty="0">
                          <a:solidFill>
                            <a:srgbClr val="D9D9D9"/>
                          </a:solidFill>
                          <a:latin typeface="Arial"/>
                          <a:cs typeface="Arial"/>
                        </a:rPr>
                        <a:t>This PowerPoint template is designed to create a </a:t>
                      </a:r>
                      <a:r>
                        <a:rPr lang="en-US" sz="1000" b="1" i="0" dirty="0">
                          <a:solidFill>
                            <a:srgbClr val="FFC000"/>
                          </a:solidFill>
                          <a:latin typeface="Arial"/>
                          <a:cs typeface="Arial"/>
                        </a:rPr>
                        <a:t>36"x48" </a:t>
                      </a:r>
                      <a:r>
                        <a:rPr lang="en-US" sz="1000" b="0" i="0" dirty="0">
                          <a:solidFill>
                            <a:srgbClr val="D9D9D9"/>
                          </a:solidFill>
                          <a:latin typeface="Arial"/>
                          <a:cs typeface="Arial"/>
                        </a:rPr>
                        <a:t>research poster. Simply add your title, subtitle, text, tables, charts, and photos to customize your poster.</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To assist you in the design process and address any poster-related questions, we offer a series of online tutorials. Visit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select the </a:t>
                      </a:r>
                      <a:r>
                        <a:rPr lang="en-US" sz="1000" b="1" i="0" dirty="0">
                          <a:solidFill>
                            <a:srgbClr val="FFC000"/>
                          </a:solidFill>
                          <a:latin typeface="Arial"/>
                          <a:cs typeface="Arial"/>
                        </a:rPr>
                        <a:t>Tutorials </a:t>
                      </a:r>
                      <a:r>
                        <a:rPr lang="en-US" sz="1000" b="0" i="0" dirty="0">
                          <a:solidFill>
                            <a:srgbClr val="D9D9D9"/>
                          </a:solidFill>
                          <a:latin typeface="Arial"/>
                          <a:cs typeface="Arial"/>
                        </a:rPr>
                        <a:t>tab for detailed guidance.</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For same-day professional printing of your poster, go to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click on the ”</a:t>
                      </a:r>
                      <a:r>
                        <a:rPr lang="en-US" sz="1000" b="1" i="0" dirty="0">
                          <a:solidFill>
                            <a:srgbClr val="FFC000"/>
                          </a:solidFill>
                          <a:latin typeface="Arial"/>
                          <a:cs typeface="Arial"/>
                        </a:rPr>
                        <a:t>PRINT</a:t>
                      </a:r>
                      <a:r>
                        <a:rPr lang="en-US" sz="1000" b="0" i="0" dirty="0">
                          <a:solidFill>
                            <a:srgbClr val="D9D9D9"/>
                          </a:solidFill>
                          <a:latin typeface="Arial"/>
                          <a:cs typeface="Arial"/>
                        </a:rPr>
                        <a:t>” button or click on any of our poster options.</a:t>
                      </a:r>
                      <a:endParaRPr lang="en-US" sz="1000" b="0" dirty="0">
                        <a:solidFill>
                          <a:srgbClr val="D9D9D9"/>
                        </a:solidFill>
                        <a:latin typeface="Arial"/>
                        <a:cs typeface="Arial"/>
                      </a:endParaRPr>
                    </a:p>
                  </a:txBody>
                  <a:tcPr marL="121920" marR="60960" marT="68580" marB="228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209368">
                <a:tc>
                  <a:txBody>
                    <a:bodyPr/>
                    <a:lstStyle/>
                    <a:p>
                      <a:pPr algn="ctr"/>
                      <a:endParaRPr lang="en-US" sz="1000" dirty="0">
                        <a:solidFill>
                          <a:srgbClr val="1F3A4E"/>
                        </a:solidFill>
                      </a:endParaRPr>
                    </a:p>
                    <a:p>
                      <a:pPr algn="ctr"/>
                      <a:endParaRPr lang="en-US" sz="1000" dirty="0">
                        <a:solidFill>
                          <a:srgbClr val="1F3A4E"/>
                        </a:solidFill>
                      </a:endParaRP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is a template for a</a:t>
                      </a: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presentation poster </a:t>
                      </a:r>
                      <a:b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Virtual</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Wide Screen</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(16:9 Ratio)</a:t>
                      </a:r>
                      <a:br>
                        <a:rPr lang="en-US" sz="1000" dirty="0">
                          <a:solidFill>
                            <a:schemeClr val="bg1"/>
                          </a:solidFill>
                          <a:latin typeface="Arial" panose="020B0604020202020204" pitchFamily="34" charset="0"/>
                          <a:cs typeface="Arial" panose="020B0604020202020204" pitchFamily="34" charset="0"/>
                        </a:rPr>
                      </a:br>
                      <a:endParaRPr lang="en-US" sz="1000" dirty="0">
                        <a:solidFill>
                          <a:srgbClr val="1F3A4E"/>
                        </a:solidFill>
                      </a:endParaRPr>
                    </a:p>
                  </a:txBody>
                  <a:tcPr marL="60960" marR="60960" marT="22860" marB="228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10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21920" marR="60960" marT="68580" marB="22860">
                    <a:solidFill>
                      <a:srgbClr val="010101"/>
                    </a:solidFill>
                  </a:tcPr>
                </a:tc>
                <a:extLst>
                  <a:ext uri="{0D108BD9-81ED-4DB2-BD59-A6C34878D82A}">
                    <a16:rowId xmlns:a16="http://schemas.microsoft.com/office/drawing/2014/main" val="10008"/>
                  </a:ext>
                </a:extLst>
              </a:tr>
              <a:tr h="2072640">
                <a:tc>
                  <a:txBody>
                    <a:bodyPr/>
                    <a:lstStyle/>
                    <a:p>
                      <a:endParaRPr lang="en-US" sz="1000" dirty="0">
                        <a:solidFill>
                          <a:srgbClr val="1F3A4E"/>
                        </a:solidFill>
                      </a:endParaRPr>
                    </a:p>
                  </a:txBody>
                  <a:tcPr marL="60960" marR="60960" marT="22860" marB="22860">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1000" b="0" baseline="0" dirty="0">
                        <a:solidFill>
                          <a:srgbClr val="D9D9D9"/>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10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1920" marR="60960" marT="68580" marB="22860">
                    <a:solidFill>
                      <a:srgbClr val="010101"/>
                    </a:solidFill>
                  </a:tcPr>
                </a:tc>
                <a:extLst>
                  <a:ext uri="{0D108BD9-81ED-4DB2-BD59-A6C34878D82A}">
                    <a16:rowId xmlns:a16="http://schemas.microsoft.com/office/drawing/2014/main" val="10001"/>
                  </a:ext>
                </a:extLst>
              </a:tr>
              <a:tr h="99060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0960" marR="60960" marT="22860" marB="228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7901">
                <a:tc>
                  <a:txBody>
                    <a:bodyPr/>
                    <a:lstStyle/>
                    <a:p>
                      <a:endParaRPr lang="en-US" sz="1000" dirty="0">
                        <a:solidFill>
                          <a:srgbClr val="1F3A4E"/>
                        </a:solidFill>
                      </a:endParaRPr>
                    </a:p>
                  </a:txBody>
                  <a:tcPr marL="60960" marR="60960" marT="22860" marB="22860">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10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1000" b="0" baseline="0" dirty="0">
                        <a:solidFill>
                          <a:srgbClr val="D9D9D9"/>
                        </a:solidFill>
                        <a:latin typeface="Arial" panose="020B0604020202020204" pitchFamily="34" charset="0"/>
                        <a:cs typeface="Arial" panose="020B0604020202020204" pitchFamily="34" charset="0"/>
                      </a:endParaRPr>
                    </a:p>
                  </a:txBody>
                  <a:tcPr marL="121920" marR="60960" marT="68580" marB="22860">
                    <a:solidFill>
                      <a:srgbClr val="010101"/>
                    </a:solidFill>
                  </a:tcPr>
                </a:tc>
                <a:extLst>
                  <a:ext uri="{0D108BD9-81ED-4DB2-BD59-A6C34878D82A}">
                    <a16:rowId xmlns:a16="http://schemas.microsoft.com/office/drawing/2014/main" val="10003"/>
                  </a:ext>
                </a:extLst>
              </a:tr>
              <a:tr h="1700428">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0960" marR="60960" marT="22860" marB="228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488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1920" marR="60960" marT="68580" marB="228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08048">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121920" marR="60960" marT="68580" marB="228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1887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1920" marR="60960" marT="68580" marB="228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5400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121920" marR="60960" marT="68580" marB="228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92D957B5-289D-E20C-DBFC-60FC3BF91275}"/>
              </a:ext>
            </a:extLst>
          </p:cNvPr>
          <p:cNvGraphicFramePr>
            <a:graphicFrameLocks noGrp="1"/>
          </p:cNvGraphicFramePr>
          <p:nvPr userDrawn="1">
            <p:extLst>
              <p:ext uri="{D42A27DB-BD31-4B8C-83A1-F6EECF244321}">
                <p14:modId xmlns:p14="http://schemas.microsoft.com/office/powerpoint/2010/main" val="1470971137"/>
              </p:ext>
            </p:extLst>
          </p:nvPr>
        </p:nvGraphicFramePr>
        <p:xfrm>
          <a:off x="29963533" y="0"/>
          <a:ext cx="5749182" cy="16427657"/>
        </p:xfrm>
        <a:graphic>
          <a:graphicData uri="http://schemas.openxmlformats.org/drawingml/2006/table">
            <a:tbl>
              <a:tblPr firstRow="1" bandRow="1">
                <a:tableStyleId>{5C22544A-7EE6-4342-B048-85BDC9FD1C3A}</a:tableStyleId>
              </a:tblPr>
              <a:tblGrid>
                <a:gridCol w="2571265">
                  <a:extLst>
                    <a:ext uri="{9D8B030D-6E8A-4147-A177-3AD203B41FA5}">
                      <a16:colId xmlns:a16="http://schemas.microsoft.com/office/drawing/2014/main" val="20000"/>
                    </a:ext>
                  </a:extLst>
                </a:gridCol>
                <a:gridCol w="392708">
                  <a:extLst>
                    <a:ext uri="{9D8B030D-6E8A-4147-A177-3AD203B41FA5}">
                      <a16:colId xmlns:a16="http://schemas.microsoft.com/office/drawing/2014/main" val="3519466302"/>
                    </a:ext>
                  </a:extLst>
                </a:gridCol>
                <a:gridCol w="2785209">
                  <a:extLst>
                    <a:ext uri="{9D8B030D-6E8A-4147-A177-3AD203B41FA5}">
                      <a16:colId xmlns:a16="http://schemas.microsoft.com/office/drawing/2014/main" val="4164475170"/>
                    </a:ext>
                  </a:extLst>
                </a:gridCol>
              </a:tblGrid>
              <a:tr h="69197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APPEAR ON THE POSTER)</a:t>
                      </a:r>
                      <a:endParaRPr lang="en-US" sz="20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386263">
                <a:tc>
                  <a:txBody>
                    <a:bodyPr/>
                    <a:lstStyle/>
                    <a:p>
                      <a:endParaRPr lang="en-US" sz="1000" u="none" dirty="0">
                        <a:solidFill>
                          <a:srgbClr val="FFC000"/>
                        </a:solidFill>
                      </a:endParaRPr>
                    </a:p>
                  </a:txBody>
                  <a:tcPr marL="121920" marR="60960" marT="68580" marB="22860">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1000" u="none" dirty="0">
                        <a:solidFill>
                          <a:srgbClr val="FFC000"/>
                        </a:solidFill>
                      </a:endParaRPr>
                    </a:p>
                  </a:txBody>
                  <a:tcPr marL="121920" marR="60960" marT="68580" marB="22860">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1222817">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1920" marR="60960" marT="68580" marB="22860">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1920" marR="60960" marT="68580" marB="22860">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81554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21920" marR="60960" marT="68580" marB="22860">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137160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1200" noProof="0" dirty="0">
                          <a:solidFill>
                            <a:srgbClr val="D9D9D9"/>
                          </a:solidFill>
                          <a:latin typeface="Arial" panose="020B0604020202020204" pitchFamily="34" charset="0"/>
                          <a:cs typeface="Arial" panose="020B0604020202020204" pitchFamily="34" charset="0"/>
                        </a:rPr>
                      </a:br>
                      <a:r>
                        <a:rPr lang="en-US" sz="1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1920" marR="60960" marT="68580" marB="228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2346960">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b="1" dirty="0">
                          <a:solidFill>
                            <a:srgbClr val="FFC000"/>
                          </a:solidFill>
                          <a:latin typeface="Arial" panose="020B0604020202020204" pitchFamily="34" charset="0"/>
                          <a:cs typeface="Arial" panose="020B0604020202020204" pitchFamily="34" charset="0"/>
                        </a:rPr>
                        <a:t>F5 key </a:t>
                      </a:r>
                      <a:r>
                        <a:rPr lang="en-US" sz="1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1200" b="1" dirty="0">
                          <a:solidFill>
                            <a:srgbClr val="FFC000"/>
                          </a:solidFill>
                          <a:latin typeface="Arial" panose="020B0604020202020204" pitchFamily="34" charset="0"/>
                          <a:cs typeface="Arial" panose="020B0604020202020204" pitchFamily="34" charset="0"/>
                        </a:rPr>
                        <a:t>ESC</a:t>
                      </a:r>
                      <a:r>
                        <a:rPr lang="en-US" sz="1200" dirty="0">
                          <a:solidFill>
                            <a:srgbClr val="D9D9D9"/>
                          </a:solidFill>
                          <a:latin typeface="Arial" panose="020B0604020202020204" pitchFamily="34" charset="0"/>
                          <a:cs typeface="Arial" panose="020B0604020202020204" pitchFamily="34" charset="0"/>
                        </a:rPr>
                        <a:t> key.</a:t>
                      </a:r>
                    </a:p>
                  </a:txBody>
                  <a:tcPr marL="121920" marR="60960" marT="68580" marB="22860">
                    <a:solidFill>
                      <a:srgbClr val="010101"/>
                    </a:solidFill>
                  </a:tcPr>
                </a:tc>
                <a:tc gridSpan="2">
                  <a:txBody>
                    <a:bodyPr/>
                    <a:lstStyle/>
                    <a:p>
                      <a:pPr algn="ctr"/>
                      <a:r>
                        <a:rPr lang="en-US" sz="5800" b="1" dirty="0">
                          <a:solidFill>
                            <a:srgbClr val="D9D9D9"/>
                          </a:solidFill>
                          <a:latin typeface="Arial" panose="020B0604020202020204" pitchFamily="34" charset="0"/>
                          <a:cs typeface="Arial" panose="020B0604020202020204" pitchFamily="34" charset="0"/>
                        </a:rPr>
                        <a:t>F5</a:t>
                      </a:r>
                      <a:br>
                        <a:rPr lang="en-US" sz="58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(Windows)</a:t>
                      </a:r>
                      <a:br>
                        <a:rPr lang="en-US" sz="14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Or click on the SLIDESHOW tab (Mac and Windows)</a:t>
                      </a:r>
                      <a:endParaRPr lang="en-US" sz="1200" dirty="0">
                        <a:solidFill>
                          <a:srgbClr val="D9D9D9"/>
                        </a:solidFill>
                        <a:latin typeface="Arial" panose="020B0604020202020204" pitchFamily="34" charset="0"/>
                        <a:cs typeface="Arial" panose="020B0604020202020204" pitchFamily="34" charset="0"/>
                      </a:endParaRPr>
                    </a:p>
                  </a:txBody>
                  <a:tcPr marL="121920" marR="60960" marT="68580" marB="22860"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238292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To print your poster, visit </a:t>
                      </a:r>
                      <a:r>
                        <a:rPr lang="en-US" sz="1200" noProof="0" dirty="0" err="1">
                          <a:solidFill>
                            <a:srgbClr val="FFC000"/>
                          </a:solidFill>
                          <a:latin typeface="Arial"/>
                          <a:cs typeface="Arial"/>
                        </a:rPr>
                        <a:t>PosterPresentations.com</a:t>
                      </a:r>
                      <a:r>
                        <a:rPr lang="en-US" sz="1200" noProof="0" dirty="0">
                          <a:solidFill>
                            <a:srgbClr val="FFC000"/>
                          </a:solidFill>
                          <a:latin typeface="Arial"/>
                          <a:cs typeface="Arial"/>
                        </a:rPr>
                        <a:t> </a:t>
                      </a:r>
                      <a:r>
                        <a:rPr lang="en-US" sz="1200" noProof="0" dirty="0">
                          <a:solidFill>
                            <a:srgbClr val="D9D9D9"/>
                          </a:solidFill>
                          <a:latin typeface="Arial"/>
                          <a:cs typeface="Arial"/>
                        </a:rPr>
                        <a:t>and click the "</a:t>
                      </a:r>
                      <a:r>
                        <a:rPr lang="en-US" sz="1200" noProof="0" dirty="0">
                          <a:solidFill>
                            <a:srgbClr val="FFC000"/>
                          </a:solidFill>
                          <a:latin typeface="Arial"/>
                          <a:cs typeface="Arial"/>
                        </a:rPr>
                        <a:t>PRINT</a:t>
                      </a:r>
                      <a:r>
                        <a:rPr lang="en-US" sz="1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1200" noProof="0" dirty="0">
                          <a:solidFill>
                            <a:srgbClr val="D9D9D9"/>
                          </a:solidFill>
                          <a:latin typeface="Arial"/>
                          <a:cs typeface="Arial"/>
                        </a:rPr>
                      </a:b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13360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FFC000"/>
                          </a:solidFill>
                          <a:latin typeface="Arial"/>
                          <a:cs typeface="Arial"/>
                        </a:rPr>
                        <a:t>https://</a:t>
                      </a:r>
                      <a:r>
                        <a:rPr lang="en-US" sz="1200" noProof="0" dirty="0" err="1">
                          <a:solidFill>
                            <a:srgbClr val="FFC000"/>
                          </a:solidFill>
                          <a:latin typeface="Arial"/>
                          <a:cs typeface="Arial"/>
                        </a:rPr>
                        <a:t>www.posterpresentations.com</a:t>
                      </a:r>
                      <a:r>
                        <a:rPr lang="en-US" sz="1200" noProof="0" dirty="0">
                          <a:solidFill>
                            <a:srgbClr val="FFC000"/>
                          </a:solidFill>
                          <a:latin typeface="Arial"/>
                          <a:cs typeface="Arial"/>
                        </a:rPr>
                        <a:t>/poster-presentation-services-for-conferences-and-</a:t>
                      </a:r>
                      <a:r>
                        <a:rPr lang="en-US" sz="1200" noProof="0" dirty="0" err="1">
                          <a:solidFill>
                            <a:srgbClr val="FFC000"/>
                          </a:solidFill>
                          <a:latin typeface="Arial"/>
                          <a:cs typeface="Arial"/>
                        </a:rPr>
                        <a:t>events.html</a:t>
                      </a:r>
                      <a:endParaRPr lang="en-US" sz="1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FFC000"/>
                        </a:solidFill>
                        <a:latin typeface="Arial"/>
                        <a:cs typeface="Arial"/>
                      </a:endParaRP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810480">
                <a:tc gridSpan="3">
                  <a:txBody>
                    <a:bodyPr/>
                    <a:lstStyle/>
                    <a:p>
                      <a:endParaRPr lang="en-US" sz="1200" dirty="0">
                        <a:solidFill>
                          <a:srgbClr val="1F3A4E"/>
                        </a:solidFill>
                      </a:endParaRPr>
                    </a:p>
                  </a:txBody>
                  <a:tcPr marL="121920" marR="60960" marT="68580" marB="228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65498">
                <a:tc gridSpan="2">
                  <a:txBody>
                    <a:bodyPr/>
                    <a:lstStyle/>
                    <a:p>
                      <a:pPr>
                        <a:lnSpc>
                          <a:spcPts val="2600"/>
                        </a:lnSpc>
                      </a:pPr>
                      <a:r>
                        <a:rPr lang="en-US" sz="1000" dirty="0">
                          <a:solidFill>
                            <a:schemeClr val="bg1">
                              <a:lumMod val="85000"/>
                            </a:schemeClr>
                          </a:solidFill>
                          <a:latin typeface="Arial"/>
                          <a:cs typeface="Arial"/>
                        </a:rPr>
                        <a:t>© 2025</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ts val="26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21920" marR="60960" marT="68580" marB="22860">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900" dirty="0">
                          <a:solidFill>
                            <a:schemeClr val="bg1"/>
                          </a:solidFill>
                          <a:latin typeface="Arial"/>
                          <a:cs typeface="Arial"/>
                        </a:rPr>
                        <a:t>For additional help, visit our online tutorials at </a:t>
                      </a:r>
                      <a:r>
                        <a:rPr lang="en-US" sz="700" dirty="0">
                          <a:solidFill>
                            <a:schemeClr val="bg1"/>
                          </a:solidFill>
                          <a:latin typeface="Arial"/>
                          <a:cs typeface="Arial"/>
                        </a:rPr>
                        <a:t>https://</a:t>
                      </a:r>
                      <a:r>
                        <a:rPr lang="en-US" sz="700" dirty="0" err="1">
                          <a:solidFill>
                            <a:schemeClr val="bg1"/>
                          </a:solidFill>
                          <a:latin typeface="Arial"/>
                          <a:cs typeface="Arial"/>
                        </a:rPr>
                        <a:t>www.posterpresentations.com</a:t>
                      </a:r>
                      <a:r>
                        <a:rPr lang="en-US" sz="700" dirty="0">
                          <a:solidFill>
                            <a:schemeClr val="bg1"/>
                          </a:solidFill>
                          <a:latin typeface="Arial"/>
                          <a:cs typeface="Arial"/>
                        </a:rPr>
                        <a:t>/</a:t>
                      </a:r>
                      <a:r>
                        <a:rPr lang="en-US" sz="700" dirty="0" err="1">
                          <a:solidFill>
                            <a:schemeClr val="bg1"/>
                          </a:solidFill>
                          <a:latin typeface="Arial"/>
                          <a:cs typeface="Arial"/>
                        </a:rPr>
                        <a:t>helpdesk.html</a:t>
                      </a:r>
                      <a:endParaRPr lang="en-US" sz="5000" dirty="0"/>
                    </a:p>
                  </a:txBody>
                  <a:tcPr marL="121920" marR="60960" marT="68580" marB="22860">
                    <a:solidFill>
                      <a:srgbClr val="01010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163100274"/>
      </p:ext>
    </p:extLst>
  </p:cSld>
  <p:clrMap bg1="lt1" tx1="dk1" bg2="lt2" tx2="dk2" accent1="accent1" accent2="accent2" accent3="accent3" accent4="accent4" accent5="accent5" accent6="accent6" hlink="hlink" folHlink="folHlink"/>
  <p:sldLayoutIdLst>
    <p:sldLayoutId id="2147483656" r:id="rId1"/>
  </p:sldLayoutIdLst>
  <p:txStyles>
    <p:titleStyle>
      <a:lvl1pPr algn="ctr" defTabSz="2926031" rtl="0" eaLnBrk="1" latinLnBrk="0" hangingPunct="1">
        <a:spcBef>
          <a:spcPct val="0"/>
        </a:spcBef>
        <a:buNone/>
        <a:defRPr sz="5868" kern="1200">
          <a:solidFill>
            <a:schemeClr val="bg1"/>
          </a:solidFill>
          <a:latin typeface="Trebuchet MS" pitchFamily="34" charset="0"/>
          <a:ea typeface="+mj-ea"/>
          <a:cs typeface="+mj-cs"/>
        </a:defRPr>
      </a:lvl1pPr>
    </p:titleStyle>
    <p:bodyStyle>
      <a:lvl1pPr marL="1097262" indent="-1097262" algn="l" defTabSz="2926031" rtl="0" eaLnBrk="1" latinLnBrk="0" hangingPunct="1">
        <a:spcBef>
          <a:spcPct val="20000"/>
        </a:spcBef>
        <a:buFont typeface="Arial" pitchFamily="34" charset="0"/>
        <a:buChar char="•"/>
        <a:defRPr sz="10267" kern="1200">
          <a:solidFill>
            <a:schemeClr val="tx1"/>
          </a:solidFill>
          <a:latin typeface="+mn-lt"/>
          <a:ea typeface="+mn-ea"/>
          <a:cs typeface="+mn-cs"/>
        </a:defRPr>
      </a:lvl1pPr>
      <a:lvl2pPr marL="2377400" indent="-914385" algn="l" defTabSz="2926031" rtl="0" eaLnBrk="1" latinLnBrk="0" hangingPunct="1">
        <a:spcBef>
          <a:spcPct val="20000"/>
        </a:spcBef>
        <a:buFont typeface="Arial" pitchFamily="34" charset="0"/>
        <a:buChar char="–"/>
        <a:defRPr sz="9000" kern="1200">
          <a:solidFill>
            <a:schemeClr val="tx1"/>
          </a:solidFill>
          <a:latin typeface="+mn-lt"/>
          <a:ea typeface="+mn-ea"/>
          <a:cs typeface="+mn-cs"/>
        </a:defRPr>
      </a:lvl2pPr>
      <a:lvl3pPr marL="3657539" indent="-731509" algn="l" defTabSz="2926031" rtl="0" eaLnBrk="1" latinLnBrk="0" hangingPunct="1">
        <a:spcBef>
          <a:spcPct val="20000"/>
        </a:spcBef>
        <a:buFont typeface="Arial" pitchFamily="34" charset="0"/>
        <a:buChar char="•"/>
        <a:defRPr sz="7734" kern="1200">
          <a:solidFill>
            <a:schemeClr val="tx1"/>
          </a:solidFill>
          <a:latin typeface="+mn-lt"/>
          <a:ea typeface="+mn-ea"/>
          <a:cs typeface="+mn-cs"/>
        </a:defRPr>
      </a:lvl3pPr>
      <a:lvl4pPr marL="512055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4pPr>
      <a:lvl5pPr marL="658357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6031" rtl="0" eaLnBrk="1" latinLnBrk="0" hangingPunct="1">
        <a:defRPr sz="5734" kern="1200">
          <a:solidFill>
            <a:schemeClr val="tx1"/>
          </a:solidFill>
          <a:latin typeface="+mn-lt"/>
          <a:ea typeface="+mn-ea"/>
          <a:cs typeface="+mn-cs"/>
        </a:defRPr>
      </a:lvl1pPr>
      <a:lvl2pPr marL="1463015" algn="l" defTabSz="2926031" rtl="0" eaLnBrk="1" latinLnBrk="0" hangingPunct="1">
        <a:defRPr sz="5734" kern="1200">
          <a:solidFill>
            <a:schemeClr val="tx1"/>
          </a:solidFill>
          <a:latin typeface="+mn-lt"/>
          <a:ea typeface="+mn-ea"/>
          <a:cs typeface="+mn-cs"/>
        </a:defRPr>
      </a:lvl2pPr>
      <a:lvl3pPr marL="2926031" algn="l" defTabSz="2926031" rtl="0" eaLnBrk="1" latinLnBrk="0" hangingPunct="1">
        <a:defRPr sz="5734" kern="1200">
          <a:solidFill>
            <a:schemeClr val="tx1"/>
          </a:solidFill>
          <a:latin typeface="+mn-lt"/>
          <a:ea typeface="+mn-ea"/>
          <a:cs typeface="+mn-cs"/>
        </a:defRPr>
      </a:lvl3pPr>
      <a:lvl4pPr marL="4389046" algn="l" defTabSz="2926031" rtl="0" eaLnBrk="1" latinLnBrk="0" hangingPunct="1">
        <a:defRPr sz="5734" kern="1200">
          <a:solidFill>
            <a:schemeClr val="tx1"/>
          </a:solidFill>
          <a:latin typeface="+mn-lt"/>
          <a:ea typeface="+mn-ea"/>
          <a:cs typeface="+mn-cs"/>
        </a:defRPr>
      </a:lvl4pPr>
      <a:lvl5pPr marL="5852061" algn="l" defTabSz="2926031" rtl="0" eaLnBrk="1" latinLnBrk="0" hangingPunct="1">
        <a:defRPr sz="5734" kern="1200">
          <a:solidFill>
            <a:schemeClr val="tx1"/>
          </a:solidFill>
          <a:latin typeface="+mn-lt"/>
          <a:ea typeface="+mn-ea"/>
          <a:cs typeface="+mn-cs"/>
        </a:defRPr>
      </a:lvl5pPr>
      <a:lvl6pPr marL="7315077" algn="l" defTabSz="2926031" rtl="0" eaLnBrk="1" latinLnBrk="0" hangingPunct="1">
        <a:defRPr sz="5734" kern="1200">
          <a:solidFill>
            <a:schemeClr val="tx1"/>
          </a:solidFill>
          <a:latin typeface="+mn-lt"/>
          <a:ea typeface="+mn-ea"/>
          <a:cs typeface="+mn-cs"/>
        </a:defRPr>
      </a:lvl6pPr>
      <a:lvl7pPr marL="8778093" algn="l" defTabSz="2926031" rtl="0" eaLnBrk="1" latinLnBrk="0" hangingPunct="1">
        <a:defRPr sz="5734" kern="1200">
          <a:solidFill>
            <a:schemeClr val="tx1"/>
          </a:solidFill>
          <a:latin typeface="+mn-lt"/>
          <a:ea typeface="+mn-ea"/>
          <a:cs typeface="+mn-cs"/>
        </a:defRPr>
      </a:lvl7pPr>
      <a:lvl8pPr marL="10241107" algn="l" defTabSz="2926031" rtl="0" eaLnBrk="1" latinLnBrk="0" hangingPunct="1">
        <a:defRPr sz="5734" kern="1200">
          <a:solidFill>
            <a:schemeClr val="tx1"/>
          </a:solidFill>
          <a:latin typeface="+mn-lt"/>
          <a:ea typeface="+mn-ea"/>
          <a:cs typeface="+mn-cs"/>
        </a:defRPr>
      </a:lvl8pPr>
      <a:lvl9pPr marL="11704124" algn="l" defTabSz="2926031" rtl="0" eaLnBrk="1" latinLnBrk="0" hangingPunct="1">
        <a:defRPr sz="5734"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48" userDrawn="1">
          <p15:clr>
            <a:srgbClr val="F26B43"/>
          </p15:clr>
        </p15:guide>
        <p15:guide id="2" userDrawn="1">
          <p15:clr>
            <a:srgbClr val="F26B43"/>
          </p15:clr>
        </p15:guide>
        <p15:guide id="3" pos="18432" userDrawn="1">
          <p15:clr>
            <a:srgbClr val="F26B43"/>
          </p15:clr>
        </p15:guide>
        <p15:guide id="4" orient="horz" pos="10104"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48EB6F-BBB5-57EC-F651-041E1003E918}"/>
              </a:ext>
            </a:extLst>
          </p:cNvPr>
          <p:cNvSpPr/>
          <p:nvPr userDrawn="1"/>
        </p:nvSpPr>
        <p:spPr>
          <a:xfrm rot="10800000">
            <a:off x="-20147" y="16050987"/>
            <a:ext cx="29280948" cy="444175"/>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10" name="Text Box 14"/>
          <p:cNvSpPr txBox="1">
            <a:spLocks noChangeArrowheads="1"/>
          </p:cNvSpPr>
          <p:nvPr/>
        </p:nvSpPr>
        <p:spPr bwMode="auto">
          <a:xfrm>
            <a:off x="1044870" y="16195457"/>
            <a:ext cx="1676400" cy="227818"/>
          </a:xfrm>
          <a:prstGeom prst="rect">
            <a:avLst/>
          </a:prstGeom>
          <a:noFill/>
          <a:ln w="9525">
            <a:noFill/>
            <a:miter lim="800000"/>
            <a:headEnd/>
            <a:tailEnd/>
          </a:ln>
          <a:effectLst/>
        </p:spPr>
        <p:txBody>
          <a:bodyPr lIns="60843" tIns="30416" rIns="60843" bIns="30416">
            <a:spAutoFit/>
          </a:bodyPr>
          <a:lstStyle/>
          <a:p>
            <a:pPr eaLnBrk="0" hangingPunct="0">
              <a:lnSpc>
                <a:spcPct val="65000"/>
              </a:lnSpc>
              <a:spcBef>
                <a:spcPct val="50000"/>
              </a:spcBef>
              <a:defRPr/>
            </a:pPr>
            <a:r>
              <a:rPr lang="en-US" sz="334"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34" b="1" dirty="0">
                <a:solidFill>
                  <a:schemeClr val="bg1">
                    <a:lumMod val="75000"/>
                  </a:schemeClr>
                </a:solidFill>
                <a:latin typeface="Arial" charset="0"/>
              </a:rPr>
              <a:t>www.PosterPresentations.com</a:t>
            </a:r>
          </a:p>
        </p:txBody>
      </p:sp>
      <p:sp>
        <p:nvSpPr>
          <p:cNvPr id="2" name="Rectangle 1">
            <a:extLst>
              <a:ext uri="{FF2B5EF4-FFF2-40B4-BE49-F238E27FC236}">
                <a16:creationId xmlns:a16="http://schemas.microsoft.com/office/drawing/2014/main" id="{B95ADCDC-56BB-267A-F385-295ACAB6EA06}"/>
              </a:ext>
            </a:extLst>
          </p:cNvPr>
          <p:cNvSpPr/>
          <p:nvPr userDrawn="1"/>
        </p:nvSpPr>
        <p:spPr>
          <a:xfrm>
            <a:off x="0" y="7050"/>
            <a:ext cx="29260800" cy="2458566"/>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6" name="Rectangle 5">
            <a:extLst>
              <a:ext uri="{FF2B5EF4-FFF2-40B4-BE49-F238E27FC236}">
                <a16:creationId xmlns:a16="http://schemas.microsoft.com/office/drawing/2014/main" id="{EE7A87B8-B8C5-D3A0-72FE-28C783F3B7A8}"/>
              </a:ext>
            </a:extLst>
          </p:cNvPr>
          <p:cNvSpPr/>
          <p:nvPr userDrawn="1"/>
        </p:nvSpPr>
        <p:spPr>
          <a:xfrm>
            <a:off x="23948573" y="7050"/>
            <a:ext cx="5312228" cy="245856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gradFill>
            <a:gsLst>
              <a:gs pos="2000">
                <a:srgbClr val="EB5D38"/>
              </a:gs>
              <a:gs pos="99000">
                <a:srgbClr val="FC643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sp>
        <p:nvSpPr>
          <p:cNvPr id="8" name="Rectangle 5">
            <a:extLst>
              <a:ext uri="{FF2B5EF4-FFF2-40B4-BE49-F238E27FC236}">
                <a16:creationId xmlns:a16="http://schemas.microsoft.com/office/drawing/2014/main" id="{F3F024EB-F7FE-309C-930F-42451D29C2E6}"/>
              </a:ext>
            </a:extLst>
          </p:cNvPr>
          <p:cNvSpPr/>
          <p:nvPr userDrawn="1"/>
        </p:nvSpPr>
        <p:spPr>
          <a:xfrm>
            <a:off x="27715030" y="692850"/>
            <a:ext cx="1545772" cy="177276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EF31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cxnSp>
        <p:nvCxnSpPr>
          <p:cNvPr id="7" name="Straight Connector 6">
            <a:extLst>
              <a:ext uri="{FF2B5EF4-FFF2-40B4-BE49-F238E27FC236}">
                <a16:creationId xmlns:a16="http://schemas.microsoft.com/office/drawing/2014/main" id="{D5547EFD-AF3C-5C77-4F75-BF235114F8F1}"/>
              </a:ext>
            </a:extLst>
          </p:cNvPr>
          <p:cNvCxnSpPr>
            <a:cxnSpLocks/>
          </p:cNvCxnSpPr>
          <p:nvPr userDrawn="1"/>
        </p:nvCxnSpPr>
        <p:spPr>
          <a:xfrm flipV="1">
            <a:off x="9851569" y="2774375"/>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C6B0C-7925-8926-B0A8-B3C13B336B7B}"/>
              </a:ext>
            </a:extLst>
          </p:cNvPr>
          <p:cNvCxnSpPr>
            <a:cxnSpLocks/>
          </p:cNvCxnSpPr>
          <p:nvPr userDrawn="1"/>
        </p:nvCxnSpPr>
        <p:spPr>
          <a:xfrm flipV="1">
            <a:off x="19434630" y="2762250"/>
            <a:ext cx="0" cy="12935964"/>
          </a:xfrm>
          <a:prstGeom prst="line">
            <a:avLst/>
          </a:prstGeom>
          <a:ln w="38100">
            <a:solidFill>
              <a:srgbClr val="F03987"/>
            </a:solidFill>
            <a:prstDash val="sysDot"/>
          </a:ln>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AB2405DC-FDB9-DAB1-4CE5-6F8756C38ADB}"/>
              </a:ext>
            </a:extLst>
          </p:cNvPr>
          <p:cNvGraphicFramePr>
            <a:graphicFrameLocks noGrp="1"/>
          </p:cNvGraphicFramePr>
          <p:nvPr userDrawn="1">
            <p:extLst>
              <p:ext uri="{D42A27DB-BD31-4B8C-83A1-F6EECF244321}">
                <p14:modId xmlns:p14="http://schemas.microsoft.com/office/powerpoint/2010/main" val="1259011315"/>
              </p:ext>
            </p:extLst>
          </p:nvPr>
        </p:nvGraphicFramePr>
        <p:xfrm>
          <a:off x="-6033315" y="25446"/>
          <a:ext cx="5312229" cy="16481489"/>
        </p:xfrm>
        <a:graphic>
          <a:graphicData uri="http://schemas.openxmlformats.org/drawingml/2006/table">
            <a:tbl>
              <a:tblPr firstRow="1" bandRow="1">
                <a:tableStyleId>{5C22544A-7EE6-4342-B048-85BDC9FD1C3A}</a:tableStyleId>
              </a:tblPr>
              <a:tblGrid>
                <a:gridCol w="2277842">
                  <a:extLst>
                    <a:ext uri="{9D8B030D-6E8A-4147-A177-3AD203B41FA5}">
                      <a16:colId xmlns:a16="http://schemas.microsoft.com/office/drawing/2014/main" val="20000"/>
                    </a:ext>
                  </a:extLst>
                </a:gridCol>
                <a:gridCol w="3034387">
                  <a:extLst>
                    <a:ext uri="{9D8B030D-6E8A-4147-A177-3AD203B41FA5}">
                      <a16:colId xmlns:a16="http://schemas.microsoft.com/office/drawing/2014/main" val="20001"/>
                    </a:ext>
                  </a:extLst>
                </a:gridCol>
              </a:tblGrid>
              <a:tr h="64222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dirty="0">
                          <a:solidFill>
                            <a:srgbClr val="1F3A4E"/>
                          </a:solidFill>
                          <a:latin typeface="Arial Black" panose="020B0A04020102020204" pitchFamily="34" charset="0"/>
                        </a:rPr>
                        <a:t>QUICK START GUIDE</a:t>
                      </a:r>
                      <a:br>
                        <a:rPr lang="en-US" sz="18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APPEAR ON THE POSTER)</a:t>
                      </a:r>
                      <a:endParaRPr lang="en-US" sz="18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032619">
                <a:tc gridSpan="2">
                  <a:txBody>
                    <a:bodyPr/>
                    <a:lstStyle/>
                    <a:p>
                      <a:pPr defTabSz="3765639"/>
                      <a:r>
                        <a:rPr lang="en-US" sz="1000" b="0" i="0" dirty="0">
                          <a:solidFill>
                            <a:srgbClr val="D9D9D9"/>
                          </a:solidFill>
                          <a:latin typeface="Arial"/>
                          <a:cs typeface="Arial"/>
                        </a:rPr>
                        <a:t>This PowerPoint template is designed to create a </a:t>
                      </a:r>
                      <a:r>
                        <a:rPr lang="en-US" sz="1000" b="1" i="0" dirty="0">
                          <a:solidFill>
                            <a:srgbClr val="FFC000"/>
                          </a:solidFill>
                          <a:latin typeface="Arial"/>
                          <a:cs typeface="Arial"/>
                        </a:rPr>
                        <a:t>36"x48" </a:t>
                      </a:r>
                      <a:r>
                        <a:rPr lang="en-US" sz="1000" b="0" i="0" dirty="0">
                          <a:solidFill>
                            <a:srgbClr val="D9D9D9"/>
                          </a:solidFill>
                          <a:latin typeface="Arial"/>
                          <a:cs typeface="Arial"/>
                        </a:rPr>
                        <a:t>research poster. Simply add your title, subtitle, text, tables, charts, and photos to customize your poster.</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To assist you in the design process and address any poster-related questions, we offer a series of online tutorials. Visit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select the </a:t>
                      </a:r>
                      <a:r>
                        <a:rPr lang="en-US" sz="1000" b="1" i="0" dirty="0">
                          <a:solidFill>
                            <a:srgbClr val="FFC000"/>
                          </a:solidFill>
                          <a:latin typeface="Arial"/>
                          <a:cs typeface="Arial"/>
                        </a:rPr>
                        <a:t>Tutorials </a:t>
                      </a:r>
                      <a:r>
                        <a:rPr lang="en-US" sz="1000" b="0" i="0" dirty="0">
                          <a:solidFill>
                            <a:srgbClr val="D9D9D9"/>
                          </a:solidFill>
                          <a:latin typeface="Arial"/>
                          <a:cs typeface="Arial"/>
                        </a:rPr>
                        <a:t>tab for detailed guidance.</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For same-day professional printing of your poster, go to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click on the ”</a:t>
                      </a:r>
                      <a:r>
                        <a:rPr lang="en-US" sz="1000" b="1" i="0" dirty="0">
                          <a:solidFill>
                            <a:srgbClr val="FFC000"/>
                          </a:solidFill>
                          <a:latin typeface="Arial"/>
                          <a:cs typeface="Arial"/>
                        </a:rPr>
                        <a:t>PRINT</a:t>
                      </a:r>
                      <a:r>
                        <a:rPr lang="en-US" sz="1000" b="0" i="0" dirty="0">
                          <a:solidFill>
                            <a:srgbClr val="D9D9D9"/>
                          </a:solidFill>
                          <a:latin typeface="Arial"/>
                          <a:cs typeface="Arial"/>
                        </a:rPr>
                        <a:t>” button or click on any of our poster options.</a:t>
                      </a:r>
                      <a:endParaRPr lang="en-US" sz="1000" b="0" dirty="0">
                        <a:solidFill>
                          <a:srgbClr val="D9D9D9"/>
                        </a:solidFill>
                        <a:latin typeface="Arial"/>
                        <a:cs typeface="Arial"/>
                      </a:endParaRPr>
                    </a:p>
                  </a:txBody>
                  <a:tcPr marL="121920" marR="60960" marT="68580" marB="228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209368">
                <a:tc>
                  <a:txBody>
                    <a:bodyPr/>
                    <a:lstStyle/>
                    <a:p>
                      <a:pPr algn="ctr"/>
                      <a:endParaRPr lang="en-US" sz="1000" dirty="0">
                        <a:solidFill>
                          <a:srgbClr val="1F3A4E"/>
                        </a:solidFill>
                      </a:endParaRPr>
                    </a:p>
                    <a:p>
                      <a:pPr algn="ctr"/>
                      <a:endParaRPr lang="en-US" sz="1000" dirty="0">
                        <a:solidFill>
                          <a:srgbClr val="1F3A4E"/>
                        </a:solidFill>
                      </a:endParaRP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is a template for a</a:t>
                      </a: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presentation poster </a:t>
                      </a:r>
                      <a:b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Virtual</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Wide Screen</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(16:9 Ratio)</a:t>
                      </a:r>
                      <a:br>
                        <a:rPr lang="en-US" sz="1000" dirty="0">
                          <a:solidFill>
                            <a:schemeClr val="bg1"/>
                          </a:solidFill>
                          <a:latin typeface="Arial" panose="020B0604020202020204" pitchFamily="34" charset="0"/>
                          <a:cs typeface="Arial" panose="020B0604020202020204" pitchFamily="34" charset="0"/>
                        </a:rPr>
                      </a:br>
                      <a:endParaRPr lang="en-US" sz="1000" dirty="0">
                        <a:solidFill>
                          <a:srgbClr val="1F3A4E"/>
                        </a:solidFill>
                      </a:endParaRPr>
                    </a:p>
                  </a:txBody>
                  <a:tcPr marL="60960" marR="60960" marT="22860" marB="228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10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21920" marR="60960" marT="68580" marB="22860">
                    <a:solidFill>
                      <a:srgbClr val="010101"/>
                    </a:solidFill>
                  </a:tcPr>
                </a:tc>
                <a:extLst>
                  <a:ext uri="{0D108BD9-81ED-4DB2-BD59-A6C34878D82A}">
                    <a16:rowId xmlns:a16="http://schemas.microsoft.com/office/drawing/2014/main" val="10008"/>
                  </a:ext>
                </a:extLst>
              </a:tr>
              <a:tr h="2072640">
                <a:tc>
                  <a:txBody>
                    <a:bodyPr/>
                    <a:lstStyle/>
                    <a:p>
                      <a:endParaRPr lang="en-US" sz="1000" dirty="0">
                        <a:solidFill>
                          <a:srgbClr val="1F3A4E"/>
                        </a:solidFill>
                      </a:endParaRPr>
                    </a:p>
                  </a:txBody>
                  <a:tcPr marL="60960" marR="60960" marT="22860" marB="22860">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1000" b="0" baseline="0" dirty="0">
                        <a:solidFill>
                          <a:srgbClr val="D9D9D9"/>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10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1920" marR="60960" marT="68580" marB="22860">
                    <a:solidFill>
                      <a:srgbClr val="010101"/>
                    </a:solidFill>
                  </a:tcPr>
                </a:tc>
                <a:extLst>
                  <a:ext uri="{0D108BD9-81ED-4DB2-BD59-A6C34878D82A}">
                    <a16:rowId xmlns:a16="http://schemas.microsoft.com/office/drawing/2014/main" val="10001"/>
                  </a:ext>
                </a:extLst>
              </a:tr>
              <a:tr h="99060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0960" marR="60960" marT="22860" marB="228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7901">
                <a:tc>
                  <a:txBody>
                    <a:bodyPr/>
                    <a:lstStyle/>
                    <a:p>
                      <a:endParaRPr lang="en-US" sz="1000" dirty="0">
                        <a:solidFill>
                          <a:srgbClr val="1F3A4E"/>
                        </a:solidFill>
                      </a:endParaRPr>
                    </a:p>
                  </a:txBody>
                  <a:tcPr marL="60960" marR="60960" marT="22860" marB="22860">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10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1000" b="0" baseline="0" dirty="0">
                        <a:solidFill>
                          <a:srgbClr val="D9D9D9"/>
                        </a:solidFill>
                        <a:latin typeface="Arial" panose="020B0604020202020204" pitchFamily="34" charset="0"/>
                        <a:cs typeface="Arial" panose="020B0604020202020204" pitchFamily="34" charset="0"/>
                      </a:endParaRPr>
                    </a:p>
                  </a:txBody>
                  <a:tcPr marL="121920" marR="60960" marT="68580" marB="22860">
                    <a:solidFill>
                      <a:srgbClr val="010101"/>
                    </a:solidFill>
                  </a:tcPr>
                </a:tc>
                <a:extLst>
                  <a:ext uri="{0D108BD9-81ED-4DB2-BD59-A6C34878D82A}">
                    <a16:rowId xmlns:a16="http://schemas.microsoft.com/office/drawing/2014/main" val="10003"/>
                  </a:ext>
                </a:extLst>
              </a:tr>
              <a:tr h="1700428">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0960" marR="60960" marT="22860" marB="228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488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1920" marR="60960" marT="68580" marB="228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08048">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121920" marR="60960" marT="68580" marB="228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1887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1920" marR="60960" marT="68580" marB="228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5400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121920" marR="60960" marT="68580" marB="228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3015BB04-DB29-97A9-319B-602CF7303FE7}"/>
              </a:ext>
            </a:extLst>
          </p:cNvPr>
          <p:cNvGraphicFramePr>
            <a:graphicFrameLocks noGrp="1"/>
          </p:cNvGraphicFramePr>
          <p:nvPr userDrawn="1">
            <p:extLst>
              <p:ext uri="{D42A27DB-BD31-4B8C-83A1-F6EECF244321}">
                <p14:modId xmlns:p14="http://schemas.microsoft.com/office/powerpoint/2010/main" val="1470971137"/>
              </p:ext>
            </p:extLst>
          </p:nvPr>
        </p:nvGraphicFramePr>
        <p:xfrm>
          <a:off x="29963533" y="0"/>
          <a:ext cx="5749182" cy="16427657"/>
        </p:xfrm>
        <a:graphic>
          <a:graphicData uri="http://schemas.openxmlformats.org/drawingml/2006/table">
            <a:tbl>
              <a:tblPr firstRow="1" bandRow="1">
                <a:tableStyleId>{5C22544A-7EE6-4342-B048-85BDC9FD1C3A}</a:tableStyleId>
              </a:tblPr>
              <a:tblGrid>
                <a:gridCol w="2571265">
                  <a:extLst>
                    <a:ext uri="{9D8B030D-6E8A-4147-A177-3AD203B41FA5}">
                      <a16:colId xmlns:a16="http://schemas.microsoft.com/office/drawing/2014/main" val="20000"/>
                    </a:ext>
                  </a:extLst>
                </a:gridCol>
                <a:gridCol w="392708">
                  <a:extLst>
                    <a:ext uri="{9D8B030D-6E8A-4147-A177-3AD203B41FA5}">
                      <a16:colId xmlns:a16="http://schemas.microsoft.com/office/drawing/2014/main" val="3519466302"/>
                    </a:ext>
                  </a:extLst>
                </a:gridCol>
                <a:gridCol w="2785209">
                  <a:extLst>
                    <a:ext uri="{9D8B030D-6E8A-4147-A177-3AD203B41FA5}">
                      <a16:colId xmlns:a16="http://schemas.microsoft.com/office/drawing/2014/main" val="4164475170"/>
                    </a:ext>
                  </a:extLst>
                </a:gridCol>
              </a:tblGrid>
              <a:tr h="69197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APPEAR ON THE POSTER)</a:t>
                      </a:r>
                      <a:endParaRPr lang="en-US" sz="20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386263">
                <a:tc>
                  <a:txBody>
                    <a:bodyPr/>
                    <a:lstStyle/>
                    <a:p>
                      <a:endParaRPr lang="en-US" sz="1000" u="none" dirty="0">
                        <a:solidFill>
                          <a:srgbClr val="FFC000"/>
                        </a:solidFill>
                      </a:endParaRPr>
                    </a:p>
                  </a:txBody>
                  <a:tcPr marL="121920" marR="60960" marT="68580" marB="22860">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1000" u="none" dirty="0">
                        <a:solidFill>
                          <a:srgbClr val="FFC000"/>
                        </a:solidFill>
                      </a:endParaRPr>
                    </a:p>
                  </a:txBody>
                  <a:tcPr marL="121920" marR="60960" marT="68580" marB="22860">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1222817">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1920" marR="60960" marT="68580" marB="22860">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1920" marR="60960" marT="68580" marB="22860">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81554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21920" marR="60960" marT="68580" marB="22860">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137160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1200" noProof="0" dirty="0">
                          <a:solidFill>
                            <a:srgbClr val="D9D9D9"/>
                          </a:solidFill>
                          <a:latin typeface="Arial" panose="020B0604020202020204" pitchFamily="34" charset="0"/>
                          <a:cs typeface="Arial" panose="020B0604020202020204" pitchFamily="34" charset="0"/>
                        </a:rPr>
                      </a:br>
                      <a:r>
                        <a:rPr lang="en-US" sz="1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1920" marR="60960" marT="68580" marB="228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2346960">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b="1" dirty="0">
                          <a:solidFill>
                            <a:srgbClr val="FFC000"/>
                          </a:solidFill>
                          <a:latin typeface="Arial" panose="020B0604020202020204" pitchFamily="34" charset="0"/>
                          <a:cs typeface="Arial" panose="020B0604020202020204" pitchFamily="34" charset="0"/>
                        </a:rPr>
                        <a:t>F5 key </a:t>
                      </a:r>
                      <a:r>
                        <a:rPr lang="en-US" sz="1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1200" b="1" dirty="0">
                          <a:solidFill>
                            <a:srgbClr val="FFC000"/>
                          </a:solidFill>
                          <a:latin typeface="Arial" panose="020B0604020202020204" pitchFamily="34" charset="0"/>
                          <a:cs typeface="Arial" panose="020B0604020202020204" pitchFamily="34" charset="0"/>
                        </a:rPr>
                        <a:t>ESC</a:t>
                      </a:r>
                      <a:r>
                        <a:rPr lang="en-US" sz="1200" dirty="0">
                          <a:solidFill>
                            <a:srgbClr val="D9D9D9"/>
                          </a:solidFill>
                          <a:latin typeface="Arial" panose="020B0604020202020204" pitchFamily="34" charset="0"/>
                          <a:cs typeface="Arial" panose="020B0604020202020204" pitchFamily="34" charset="0"/>
                        </a:rPr>
                        <a:t> key.</a:t>
                      </a:r>
                    </a:p>
                  </a:txBody>
                  <a:tcPr marL="121920" marR="60960" marT="68580" marB="22860">
                    <a:solidFill>
                      <a:srgbClr val="010101"/>
                    </a:solidFill>
                  </a:tcPr>
                </a:tc>
                <a:tc gridSpan="2">
                  <a:txBody>
                    <a:bodyPr/>
                    <a:lstStyle/>
                    <a:p>
                      <a:pPr algn="ctr"/>
                      <a:r>
                        <a:rPr lang="en-US" sz="5800" b="1" dirty="0">
                          <a:solidFill>
                            <a:srgbClr val="D9D9D9"/>
                          </a:solidFill>
                          <a:latin typeface="Arial" panose="020B0604020202020204" pitchFamily="34" charset="0"/>
                          <a:cs typeface="Arial" panose="020B0604020202020204" pitchFamily="34" charset="0"/>
                        </a:rPr>
                        <a:t>F5</a:t>
                      </a:r>
                      <a:br>
                        <a:rPr lang="en-US" sz="58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(Windows)</a:t>
                      </a:r>
                      <a:br>
                        <a:rPr lang="en-US" sz="14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Or click on the SLIDESHOW tab (Mac and Windows)</a:t>
                      </a:r>
                      <a:endParaRPr lang="en-US" sz="1200" dirty="0">
                        <a:solidFill>
                          <a:srgbClr val="D9D9D9"/>
                        </a:solidFill>
                        <a:latin typeface="Arial" panose="020B0604020202020204" pitchFamily="34" charset="0"/>
                        <a:cs typeface="Arial" panose="020B0604020202020204" pitchFamily="34" charset="0"/>
                      </a:endParaRPr>
                    </a:p>
                  </a:txBody>
                  <a:tcPr marL="121920" marR="60960" marT="68580" marB="22860"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238292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To print your poster, visit </a:t>
                      </a:r>
                      <a:r>
                        <a:rPr lang="en-US" sz="1200" noProof="0" dirty="0" err="1">
                          <a:solidFill>
                            <a:srgbClr val="FFC000"/>
                          </a:solidFill>
                          <a:latin typeface="Arial"/>
                          <a:cs typeface="Arial"/>
                        </a:rPr>
                        <a:t>PosterPresentations.com</a:t>
                      </a:r>
                      <a:r>
                        <a:rPr lang="en-US" sz="1200" noProof="0" dirty="0">
                          <a:solidFill>
                            <a:srgbClr val="FFC000"/>
                          </a:solidFill>
                          <a:latin typeface="Arial"/>
                          <a:cs typeface="Arial"/>
                        </a:rPr>
                        <a:t> </a:t>
                      </a:r>
                      <a:r>
                        <a:rPr lang="en-US" sz="1200" noProof="0" dirty="0">
                          <a:solidFill>
                            <a:srgbClr val="D9D9D9"/>
                          </a:solidFill>
                          <a:latin typeface="Arial"/>
                          <a:cs typeface="Arial"/>
                        </a:rPr>
                        <a:t>and click the "</a:t>
                      </a:r>
                      <a:r>
                        <a:rPr lang="en-US" sz="1200" noProof="0" dirty="0">
                          <a:solidFill>
                            <a:srgbClr val="FFC000"/>
                          </a:solidFill>
                          <a:latin typeface="Arial"/>
                          <a:cs typeface="Arial"/>
                        </a:rPr>
                        <a:t>PRINT</a:t>
                      </a:r>
                      <a:r>
                        <a:rPr lang="en-US" sz="1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1200" noProof="0" dirty="0">
                          <a:solidFill>
                            <a:srgbClr val="D9D9D9"/>
                          </a:solidFill>
                          <a:latin typeface="Arial"/>
                          <a:cs typeface="Arial"/>
                        </a:rPr>
                      </a:b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13360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FFC000"/>
                          </a:solidFill>
                          <a:latin typeface="Arial"/>
                          <a:cs typeface="Arial"/>
                        </a:rPr>
                        <a:t>https://</a:t>
                      </a:r>
                      <a:r>
                        <a:rPr lang="en-US" sz="1200" noProof="0" dirty="0" err="1">
                          <a:solidFill>
                            <a:srgbClr val="FFC000"/>
                          </a:solidFill>
                          <a:latin typeface="Arial"/>
                          <a:cs typeface="Arial"/>
                        </a:rPr>
                        <a:t>www.posterpresentations.com</a:t>
                      </a:r>
                      <a:r>
                        <a:rPr lang="en-US" sz="1200" noProof="0" dirty="0">
                          <a:solidFill>
                            <a:srgbClr val="FFC000"/>
                          </a:solidFill>
                          <a:latin typeface="Arial"/>
                          <a:cs typeface="Arial"/>
                        </a:rPr>
                        <a:t>/poster-presentation-services-for-conferences-and-</a:t>
                      </a:r>
                      <a:r>
                        <a:rPr lang="en-US" sz="1200" noProof="0" dirty="0" err="1">
                          <a:solidFill>
                            <a:srgbClr val="FFC000"/>
                          </a:solidFill>
                          <a:latin typeface="Arial"/>
                          <a:cs typeface="Arial"/>
                        </a:rPr>
                        <a:t>events.html</a:t>
                      </a:r>
                      <a:endParaRPr lang="en-US" sz="1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FFC000"/>
                        </a:solidFill>
                        <a:latin typeface="Arial"/>
                        <a:cs typeface="Arial"/>
                      </a:endParaRP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810480">
                <a:tc gridSpan="3">
                  <a:txBody>
                    <a:bodyPr/>
                    <a:lstStyle/>
                    <a:p>
                      <a:endParaRPr lang="en-US" sz="1200" dirty="0">
                        <a:solidFill>
                          <a:srgbClr val="1F3A4E"/>
                        </a:solidFill>
                      </a:endParaRPr>
                    </a:p>
                  </a:txBody>
                  <a:tcPr marL="121920" marR="60960" marT="68580" marB="228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65498">
                <a:tc gridSpan="2">
                  <a:txBody>
                    <a:bodyPr/>
                    <a:lstStyle/>
                    <a:p>
                      <a:pPr>
                        <a:lnSpc>
                          <a:spcPts val="2600"/>
                        </a:lnSpc>
                      </a:pPr>
                      <a:r>
                        <a:rPr lang="en-US" sz="1000" dirty="0">
                          <a:solidFill>
                            <a:schemeClr val="bg1">
                              <a:lumMod val="85000"/>
                            </a:schemeClr>
                          </a:solidFill>
                          <a:latin typeface="Arial"/>
                          <a:cs typeface="Arial"/>
                        </a:rPr>
                        <a:t>© 2025</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ts val="26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21920" marR="60960" marT="68580" marB="22860">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900" dirty="0">
                          <a:solidFill>
                            <a:schemeClr val="bg1"/>
                          </a:solidFill>
                          <a:latin typeface="Arial"/>
                          <a:cs typeface="Arial"/>
                        </a:rPr>
                        <a:t>For additional help, visit our online tutorials at </a:t>
                      </a:r>
                      <a:r>
                        <a:rPr lang="en-US" sz="700" dirty="0">
                          <a:solidFill>
                            <a:schemeClr val="bg1"/>
                          </a:solidFill>
                          <a:latin typeface="Arial"/>
                          <a:cs typeface="Arial"/>
                        </a:rPr>
                        <a:t>https://</a:t>
                      </a:r>
                      <a:r>
                        <a:rPr lang="en-US" sz="700" dirty="0" err="1">
                          <a:solidFill>
                            <a:schemeClr val="bg1"/>
                          </a:solidFill>
                          <a:latin typeface="Arial"/>
                          <a:cs typeface="Arial"/>
                        </a:rPr>
                        <a:t>www.posterpresentations.com</a:t>
                      </a:r>
                      <a:r>
                        <a:rPr lang="en-US" sz="700" dirty="0">
                          <a:solidFill>
                            <a:schemeClr val="bg1"/>
                          </a:solidFill>
                          <a:latin typeface="Arial"/>
                          <a:cs typeface="Arial"/>
                        </a:rPr>
                        <a:t>/</a:t>
                      </a:r>
                      <a:r>
                        <a:rPr lang="en-US" sz="700" dirty="0" err="1">
                          <a:solidFill>
                            <a:schemeClr val="bg1"/>
                          </a:solidFill>
                          <a:latin typeface="Arial"/>
                          <a:cs typeface="Arial"/>
                        </a:rPr>
                        <a:t>helpdesk.html</a:t>
                      </a:r>
                      <a:endParaRPr lang="en-US" sz="5000" dirty="0"/>
                    </a:p>
                  </a:txBody>
                  <a:tcPr marL="121920" marR="60960" marT="68580" marB="22860">
                    <a:solidFill>
                      <a:srgbClr val="01010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812762203"/>
      </p:ext>
    </p:extLst>
  </p:cSld>
  <p:clrMap bg1="lt1" tx1="dk1" bg2="lt2" tx2="dk2" accent1="accent1" accent2="accent2" accent3="accent3" accent4="accent4" accent5="accent5" accent6="accent6" hlink="hlink" folHlink="folHlink"/>
  <p:sldLayoutIdLst>
    <p:sldLayoutId id="2147483658" r:id="rId1"/>
  </p:sldLayoutIdLst>
  <p:txStyles>
    <p:titleStyle>
      <a:lvl1pPr algn="ctr" defTabSz="2926031" rtl="0" eaLnBrk="1" latinLnBrk="0" hangingPunct="1">
        <a:spcBef>
          <a:spcPct val="0"/>
        </a:spcBef>
        <a:buNone/>
        <a:defRPr sz="5868" kern="1200">
          <a:solidFill>
            <a:schemeClr val="bg1"/>
          </a:solidFill>
          <a:latin typeface="Trebuchet MS" pitchFamily="34" charset="0"/>
          <a:ea typeface="+mj-ea"/>
          <a:cs typeface="+mj-cs"/>
        </a:defRPr>
      </a:lvl1pPr>
    </p:titleStyle>
    <p:bodyStyle>
      <a:lvl1pPr marL="1097262" indent="-1097262" algn="l" defTabSz="2926031" rtl="0" eaLnBrk="1" latinLnBrk="0" hangingPunct="1">
        <a:spcBef>
          <a:spcPct val="20000"/>
        </a:spcBef>
        <a:buFont typeface="Arial" pitchFamily="34" charset="0"/>
        <a:buChar char="•"/>
        <a:defRPr sz="10267" kern="1200">
          <a:solidFill>
            <a:schemeClr val="tx1"/>
          </a:solidFill>
          <a:latin typeface="+mn-lt"/>
          <a:ea typeface="+mn-ea"/>
          <a:cs typeface="+mn-cs"/>
        </a:defRPr>
      </a:lvl1pPr>
      <a:lvl2pPr marL="2377400" indent="-914385" algn="l" defTabSz="2926031" rtl="0" eaLnBrk="1" latinLnBrk="0" hangingPunct="1">
        <a:spcBef>
          <a:spcPct val="20000"/>
        </a:spcBef>
        <a:buFont typeface="Arial" pitchFamily="34" charset="0"/>
        <a:buChar char="–"/>
        <a:defRPr sz="9000" kern="1200">
          <a:solidFill>
            <a:schemeClr val="tx1"/>
          </a:solidFill>
          <a:latin typeface="+mn-lt"/>
          <a:ea typeface="+mn-ea"/>
          <a:cs typeface="+mn-cs"/>
        </a:defRPr>
      </a:lvl2pPr>
      <a:lvl3pPr marL="3657539" indent="-731509" algn="l" defTabSz="2926031" rtl="0" eaLnBrk="1" latinLnBrk="0" hangingPunct="1">
        <a:spcBef>
          <a:spcPct val="20000"/>
        </a:spcBef>
        <a:buFont typeface="Arial" pitchFamily="34" charset="0"/>
        <a:buChar char="•"/>
        <a:defRPr sz="7734" kern="1200">
          <a:solidFill>
            <a:schemeClr val="tx1"/>
          </a:solidFill>
          <a:latin typeface="+mn-lt"/>
          <a:ea typeface="+mn-ea"/>
          <a:cs typeface="+mn-cs"/>
        </a:defRPr>
      </a:lvl3pPr>
      <a:lvl4pPr marL="512055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4pPr>
      <a:lvl5pPr marL="658357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6031" rtl="0" eaLnBrk="1" latinLnBrk="0" hangingPunct="1">
        <a:defRPr sz="5734" kern="1200">
          <a:solidFill>
            <a:schemeClr val="tx1"/>
          </a:solidFill>
          <a:latin typeface="+mn-lt"/>
          <a:ea typeface="+mn-ea"/>
          <a:cs typeface="+mn-cs"/>
        </a:defRPr>
      </a:lvl1pPr>
      <a:lvl2pPr marL="1463015" algn="l" defTabSz="2926031" rtl="0" eaLnBrk="1" latinLnBrk="0" hangingPunct="1">
        <a:defRPr sz="5734" kern="1200">
          <a:solidFill>
            <a:schemeClr val="tx1"/>
          </a:solidFill>
          <a:latin typeface="+mn-lt"/>
          <a:ea typeface="+mn-ea"/>
          <a:cs typeface="+mn-cs"/>
        </a:defRPr>
      </a:lvl2pPr>
      <a:lvl3pPr marL="2926031" algn="l" defTabSz="2926031" rtl="0" eaLnBrk="1" latinLnBrk="0" hangingPunct="1">
        <a:defRPr sz="5734" kern="1200">
          <a:solidFill>
            <a:schemeClr val="tx1"/>
          </a:solidFill>
          <a:latin typeface="+mn-lt"/>
          <a:ea typeface="+mn-ea"/>
          <a:cs typeface="+mn-cs"/>
        </a:defRPr>
      </a:lvl3pPr>
      <a:lvl4pPr marL="4389046" algn="l" defTabSz="2926031" rtl="0" eaLnBrk="1" latinLnBrk="0" hangingPunct="1">
        <a:defRPr sz="5734" kern="1200">
          <a:solidFill>
            <a:schemeClr val="tx1"/>
          </a:solidFill>
          <a:latin typeface="+mn-lt"/>
          <a:ea typeface="+mn-ea"/>
          <a:cs typeface="+mn-cs"/>
        </a:defRPr>
      </a:lvl4pPr>
      <a:lvl5pPr marL="5852061" algn="l" defTabSz="2926031" rtl="0" eaLnBrk="1" latinLnBrk="0" hangingPunct="1">
        <a:defRPr sz="5734" kern="1200">
          <a:solidFill>
            <a:schemeClr val="tx1"/>
          </a:solidFill>
          <a:latin typeface="+mn-lt"/>
          <a:ea typeface="+mn-ea"/>
          <a:cs typeface="+mn-cs"/>
        </a:defRPr>
      </a:lvl5pPr>
      <a:lvl6pPr marL="7315077" algn="l" defTabSz="2926031" rtl="0" eaLnBrk="1" latinLnBrk="0" hangingPunct="1">
        <a:defRPr sz="5734" kern="1200">
          <a:solidFill>
            <a:schemeClr val="tx1"/>
          </a:solidFill>
          <a:latin typeface="+mn-lt"/>
          <a:ea typeface="+mn-ea"/>
          <a:cs typeface="+mn-cs"/>
        </a:defRPr>
      </a:lvl6pPr>
      <a:lvl7pPr marL="8778093" algn="l" defTabSz="2926031" rtl="0" eaLnBrk="1" latinLnBrk="0" hangingPunct="1">
        <a:defRPr sz="5734" kern="1200">
          <a:solidFill>
            <a:schemeClr val="tx1"/>
          </a:solidFill>
          <a:latin typeface="+mn-lt"/>
          <a:ea typeface="+mn-ea"/>
          <a:cs typeface="+mn-cs"/>
        </a:defRPr>
      </a:lvl7pPr>
      <a:lvl8pPr marL="10241107" algn="l" defTabSz="2926031" rtl="0" eaLnBrk="1" latinLnBrk="0" hangingPunct="1">
        <a:defRPr sz="5734" kern="1200">
          <a:solidFill>
            <a:schemeClr val="tx1"/>
          </a:solidFill>
          <a:latin typeface="+mn-lt"/>
          <a:ea typeface="+mn-ea"/>
          <a:cs typeface="+mn-cs"/>
        </a:defRPr>
      </a:lvl8pPr>
      <a:lvl9pPr marL="11704124" algn="l" defTabSz="2926031" rtl="0" eaLnBrk="1" latinLnBrk="0" hangingPunct="1">
        <a:defRPr sz="5734"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48" userDrawn="1">
          <p15:clr>
            <a:srgbClr val="F26B43"/>
          </p15:clr>
        </p15:guide>
        <p15:guide id="2" userDrawn="1">
          <p15:clr>
            <a:srgbClr val="F26B43"/>
          </p15:clr>
        </p15:guide>
        <p15:guide id="3" pos="18432" userDrawn="1">
          <p15:clr>
            <a:srgbClr val="F26B43"/>
          </p15:clr>
        </p15:guide>
        <p15:guide id="4" orient="horz" pos="101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48EB6F-BBB5-57EC-F651-041E1003E918}"/>
              </a:ext>
            </a:extLst>
          </p:cNvPr>
          <p:cNvSpPr/>
          <p:nvPr userDrawn="1"/>
        </p:nvSpPr>
        <p:spPr>
          <a:xfrm rot="10800000">
            <a:off x="-20147" y="16050987"/>
            <a:ext cx="29280948" cy="444175"/>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10" name="Text Box 14"/>
          <p:cNvSpPr txBox="1">
            <a:spLocks noChangeArrowheads="1"/>
          </p:cNvSpPr>
          <p:nvPr/>
        </p:nvSpPr>
        <p:spPr bwMode="auto">
          <a:xfrm>
            <a:off x="1044870" y="16195457"/>
            <a:ext cx="1676400" cy="227818"/>
          </a:xfrm>
          <a:prstGeom prst="rect">
            <a:avLst/>
          </a:prstGeom>
          <a:noFill/>
          <a:ln w="9525">
            <a:noFill/>
            <a:miter lim="800000"/>
            <a:headEnd/>
            <a:tailEnd/>
          </a:ln>
          <a:effectLst/>
        </p:spPr>
        <p:txBody>
          <a:bodyPr lIns="60843" tIns="30416" rIns="60843" bIns="30416">
            <a:spAutoFit/>
          </a:bodyPr>
          <a:lstStyle/>
          <a:p>
            <a:pPr eaLnBrk="0" hangingPunct="0">
              <a:lnSpc>
                <a:spcPct val="65000"/>
              </a:lnSpc>
              <a:spcBef>
                <a:spcPct val="50000"/>
              </a:spcBef>
              <a:defRPr/>
            </a:pPr>
            <a:r>
              <a:rPr lang="en-US" sz="334"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34" b="1" dirty="0">
                <a:solidFill>
                  <a:schemeClr val="bg1">
                    <a:lumMod val="75000"/>
                  </a:schemeClr>
                </a:solidFill>
                <a:latin typeface="Arial" charset="0"/>
              </a:rPr>
              <a:t>www.PosterPresentations.com</a:t>
            </a:r>
          </a:p>
        </p:txBody>
      </p:sp>
      <p:sp>
        <p:nvSpPr>
          <p:cNvPr id="2" name="Rectangle 1">
            <a:extLst>
              <a:ext uri="{FF2B5EF4-FFF2-40B4-BE49-F238E27FC236}">
                <a16:creationId xmlns:a16="http://schemas.microsoft.com/office/drawing/2014/main" id="{B95ADCDC-56BB-267A-F385-295ACAB6EA06}"/>
              </a:ext>
            </a:extLst>
          </p:cNvPr>
          <p:cNvSpPr/>
          <p:nvPr userDrawn="1"/>
        </p:nvSpPr>
        <p:spPr>
          <a:xfrm>
            <a:off x="0" y="7050"/>
            <a:ext cx="29260800" cy="2458566"/>
          </a:xfrm>
          <a:prstGeom prst="rect">
            <a:avLst/>
          </a:prstGeom>
          <a:gradFill>
            <a:gsLst>
              <a:gs pos="0">
                <a:srgbClr val="EC018C"/>
              </a:gs>
              <a:gs pos="100000">
                <a:srgbClr val="F8973A"/>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p>
        </p:txBody>
      </p:sp>
      <p:sp>
        <p:nvSpPr>
          <p:cNvPr id="6" name="Rectangle 5">
            <a:extLst>
              <a:ext uri="{FF2B5EF4-FFF2-40B4-BE49-F238E27FC236}">
                <a16:creationId xmlns:a16="http://schemas.microsoft.com/office/drawing/2014/main" id="{EE7A87B8-B8C5-D3A0-72FE-28C783F3B7A8}"/>
              </a:ext>
            </a:extLst>
          </p:cNvPr>
          <p:cNvSpPr/>
          <p:nvPr userDrawn="1"/>
        </p:nvSpPr>
        <p:spPr>
          <a:xfrm>
            <a:off x="23948573" y="7050"/>
            <a:ext cx="5312228" cy="245856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gradFill>
            <a:gsLst>
              <a:gs pos="2000">
                <a:srgbClr val="EB5D38"/>
              </a:gs>
              <a:gs pos="99000">
                <a:srgbClr val="FC6433"/>
              </a:gs>
            </a:gsLst>
            <a:lin ang="2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sp>
        <p:nvSpPr>
          <p:cNvPr id="8" name="Rectangle 5">
            <a:extLst>
              <a:ext uri="{FF2B5EF4-FFF2-40B4-BE49-F238E27FC236}">
                <a16:creationId xmlns:a16="http://schemas.microsoft.com/office/drawing/2014/main" id="{F3F024EB-F7FE-309C-930F-42451D29C2E6}"/>
              </a:ext>
            </a:extLst>
          </p:cNvPr>
          <p:cNvSpPr/>
          <p:nvPr userDrawn="1"/>
        </p:nvSpPr>
        <p:spPr>
          <a:xfrm>
            <a:off x="27715030" y="692850"/>
            <a:ext cx="1545772" cy="177276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EF31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734">
              <a:ln>
                <a:noFill/>
              </a:ln>
            </a:endParaRPr>
          </a:p>
        </p:txBody>
      </p:sp>
      <p:graphicFrame>
        <p:nvGraphicFramePr>
          <p:cNvPr id="3" name="Table 2">
            <a:extLst>
              <a:ext uri="{FF2B5EF4-FFF2-40B4-BE49-F238E27FC236}">
                <a16:creationId xmlns:a16="http://schemas.microsoft.com/office/drawing/2014/main" id="{80D5490F-3B28-1841-767A-E5CAC46ADB9A}"/>
              </a:ext>
            </a:extLst>
          </p:cNvPr>
          <p:cNvGraphicFramePr>
            <a:graphicFrameLocks noGrp="1"/>
          </p:cNvGraphicFramePr>
          <p:nvPr userDrawn="1">
            <p:extLst>
              <p:ext uri="{D42A27DB-BD31-4B8C-83A1-F6EECF244321}">
                <p14:modId xmlns:p14="http://schemas.microsoft.com/office/powerpoint/2010/main" val="1259011315"/>
              </p:ext>
            </p:extLst>
          </p:nvPr>
        </p:nvGraphicFramePr>
        <p:xfrm>
          <a:off x="-6033315" y="25446"/>
          <a:ext cx="5312229" cy="16481489"/>
        </p:xfrm>
        <a:graphic>
          <a:graphicData uri="http://schemas.openxmlformats.org/drawingml/2006/table">
            <a:tbl>
              <a:tblPr firstRow="1" bandRow="1">
                <a:tableStyleId>{5C22544A-7EE6-4342-B048-85BDC9FD1C3A}</a:tableStyleId>
              </a:tblPr>
              <a:tblGrid>
                <a:gridCol w="2277842">
                  <a:extLst>
                    <a:ext uri="{9D8B030D-6E8A-4147-A177-3AD203B41FA5}">
                      <a16:colId xmlns:a16="http://schemas.microsoft.com/office/drawing/2014/main" val="20000"/>
                    </a:ext>
                  </a:extLst>
                </a:gridCol>
                <a:gridCol w="3034387">
                  <a:extLst>
                    <a:ext uri="{9D8B030D-6E8A-4147-A177-3AD203B41FA5}">
                      <a16:colId xmlns:a16="http://schemas.microsoft.com/office/drawing/2014/main" val="20001"/>
                    </a:ext>
                  </a:extLst>
                </a:gridCol>
              </a:tblGrid>
              <a:tr h="64222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dirty="0">
                          <a:solidFill>
                            <a:srgbClr val="1F3A4E"/>
                          </a:solidFill>
                          <a:latin typeface="Arial Black" panose="020B0A04020102020204" pitchFamily="34" charset="0"/>
                        </a:rPr>
                        <a:t>QUICK START GUIDE</a:t>
                      </a:r>
                      <a:br>
                        <a:rPr lang="en-US" sz="18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APPEAR ON THE POSTER)</a:t>
                      </a:r>
                      <a:endParaRPr lang="en-US" sz="18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032619">
                <a:tc gridSpan="2">
                  <a:txBody>
                    <a:bodyPr/>
                    <a:lstStyle/>
                    <a:p>
                      <a:pPr defTabSz="3765639"/>
                      <a:r>
                        <a:rPr lang="en-US" sz="1000" b="0" i="0" dirty="0">
                          <a:solidFill>
                            <a:srgbClr val="D9D9D9"/>
                          </a:solidFill>
                          <a:latin typeface="Arial"/>
                          <a:cs typeface="Arial"/>
                        </a:rPr>
                        <a:t>This PowerPoint template is designed to create a </a:t>
                      </a:r>
                      <a:r>
                        <a:rPr lang="en-US" sz="1000" b="1" i="0" dirty="0">
                          <a:solidFill>
                            <a:srgbClr val="FFC000"/>
                          </a:solidFill>
                          <a:latin typeface="Arial"/>
                          <a:cs typeface="Arial"/>
                        </a:rPr>
                        <a:t>36"x48" </a:t>
                      </a:r>
                      <a:r>
                        <a:rPr lang="en-US" sz="1000" b="0" i="0" dirty="0">
                          <a:solidFill>
                            <a:srgbClr val="D9D9D9"/>
                          </a:solidFill>
                          <a:latin typeface="Arial"/>
                          <a:cs typeface="Arial"/>
                        </a:rPr>
                        <a:t>research poster. Simply add your title, subtitle, text, tables, charts, and photos to customize your poster.</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To assist you in the design process and address any poster-related questions, we offer a series of online tutorials. Visit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select the </a:t>
                      </a:r>
                      <a:r>
                        <a:rPr lang="en-US" sz="1000" b="1" i="0" dirty="0">
                          <a:solidFill>
                            <a:srgbClr val="FFC000"/>
                          </a:solidFill>
                          <a:latin typeface="Arial"/>
                          <a:cs typeface="Arial"/>
                        </a:rPr>
                        <a:t>Tutorials </a:t>
                      </a:r>
                      <a:r>
                        <a:rPr lang="en-US" sz="1000" b="0" i="0" dirty="0">
                          <a:solidFill>
                            <a:srgbClr val="D9D9D9"/>
                          </a:solidFill>
                          <a:latin typeface="Arial"/>
                          <a:cs typeface="Arial"/>
                        </a:rPr>
                        <a:t>tab for detailed guidance.</a:t>
                      </a:r>
                    </a:p>
                    <a:p>
                      <a:pPr defTabSz="3765639"/>
                      <a:endParaRPr lang="en-US" sz="1000" b="0" i="0" dirty="0">
                        <a:solidFill>
                          <a:srgbClr val="D9D9D9"/>
                        </a:solidFill>
                        <a:latin typeface="Arial"/>
                        <a:cs typeface="Arial"/>
                      </a:endParaRPr>
                    </a:p>
                    <a:p>
                      <a:pPr defTabSz="3765639"/>
                      <a:r>
                        <a:rPr lang="en-US" sz="1000" b="0" i="0" dirty="0">
                          <a:solidFill>
                            <a:srgbClr val="D9D9D9"/>
                          </a:solidFill>
                          <a:latin typeface="Arial"/>
                          <a:cs typeface="Arial"/>
                        </a:rPr>
                        <a:t>For same-day professional printing of your poster, go to </a:t>
                      </a:r>
                      <a:r>
                        <a:rPr lang="en-US" sz="1000" b="1" i="0" dirty="0" err="1">
                          <a:solidFill>
                            <a:srgbClr val="FFC000"/>
                          </a:solidFill>
                          <a:latin typeface="Arial"/>
                          <a:cs typeface="Arial"/>
                        </a:rPr>
                        <a:t>PosterPresentations.com</a:t>
                      </a:r>
                      <a:r>
                        <a:rPr lang="en-US" sz="1000" b="1" i="0" dirty="0">
                          <a:solidFill>
                            <a:srgbClr val="FFC000"/>
                          </a:solidFill>
                          <a:latin typeface="Arial"/>
                          <a:cs typeface="Arial"/>
                        </a:rPr>
                        <a:t> </a:t>
                      </a:r>
                      <a:r>
                        <a:rPr lang="en-US" sz="1000" b="0" i="0" dirty="0">
                          <a:solidFill>
                            <a:srgbClr val="D9D9D9"/>
                          </a:solidFill>
                          <a:latin typeface="Arial"/>
                          <a:cs typeface="Arial"/>
                        </a:rPr>
                        <a:t>and click on the ”</a:t>
                      </a:r>
                      <a:r>
                        <a:rPr lang="en-US" sz="1000" b="1" i="0" dirty="0">
                          <a:solidFill>
                            <a:srgbClr val="FFC000"/>
                          </a:solidFill>
                          <a:latin typeface="Arial"/>
                          <a:cs typeface="Arial"/>
                        </a:rPr>
                        <a:t>PRINT</a:t>
                      </a:r>
                      <a:r>
                        <a:rPr lang="en-US" sz="1000" b="0" i="0" dirty="0">
                          <a:solidFill>
                            <a:srgbClr val="D9D9D9"/>
                          </a:solidFill>
                          <a:latin typeface="Arial"/>
                          <a:cs typeface="Arial"/>
                        </a:rPr>
                        <a:t>” button or click on any of our poster options.</a:t>
                      </a:r>
                      <a:endParaRPr lang="en-US" sz="1000" b="0" dirty="0">
                        <a:solidFill>
                          <a:srgbClr val="D9D9D9"/>
                        </a:solidFill>
                        <a:latin typeface="Arial"/>
                        <a:cs typeface="Arial"/>
                      </a:endParaRPr>
                    </a:p>
                  </a:txBody>
                  <a:tcPr marL="121920" marR="60960" marT="68580" marB="228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209368">
                <a:tc>
                  <a:txBody>
                    <a:bodyPr/>
                    <a:lstStyle/>
                    <a:p>
                      <a:pPr algn="ctr"/>
                      <a:endParaRPr lang="en-US" sz="1000" dirty="0">
                        <a:solidFill>
                          <a:srgbClr val="1F3A4E"/>
                        </a:solidFill>
                      </a:endParaRPr>
                    </a:p>
                    <a:p>
                      <a:pPr algn="ctr"/>
                      <a:endParaRPr lang="en-US" sz="1000" dirty="0">
                        <a:solidFill>
                          <a:srgbClr val="1F3A4E"/>
                        </a:solidFill>
                      </a:endParaRP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This is a template for a</a:t>
                      </a:r>
                    </a:p>
                    <a:p>
                      <a:pPr marL="0" marR="0" lvl="0" indent="0" algn="ctr" defTabSz="2507943"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presentation poster </a:t>
                      </a:r>
                      <a:b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Virtual</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Wide Screen</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(16:9 Ratio)</a:t>
                      </a:r>
                      <a:br>
                        <a:rPr lang="en-US" sz="1000" dirty="0">
                          <a:solidFill>
                            <a:schemeClr val="bg1"/>
                          </a:solidFill>
                          <a:latin typeface="Arial" panose="020B0604020202020204" pitchFamily="34" charset="0"/>
                          <a:cs typeface="Arial" panose="020B0604020202020204" pitchFamily="34" charset="0"/>
                        </a:rPr>
                      </a:br>
                      <a:endParaRPr lang="en-US" sz="1000" dirty="0">
                        <a:solidFill>
                          <a:srgbClr val="1F3A4E"/>
                        </a:solidFill>
                      </a:endParaRPr>
                    </a:p>
                  </a:txBody>
                  <a:tcPr marL="60960" marR="60960" marT="22860" marB="228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10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21920" marR="60960" marT="68580" marB="22860">
                    <a:solidFill>
                      <a:srgbClr val="010101"/>
                    </a:solidFill>
                  </a:tcPr>
                </a:tc>
                <a:extLst>
                  <a:ext uri="{0D108BD9-81ED-4DB2-BD59-A6C34878D82A}">
                    <a16:rowId xmlns:a16="http://schemas.microsoft.com/office/drawing/2014/main" val="10008"/>
                  </a:ext>
                </a:extLst>
              </a:tr>
              <a:tr h="2072640">
                <a:tc>
                  <a:txBody>
                    <a:bodyPr/>
                    <a:lstStyle/>
                    <a:p>
                      <a:endParaRPr lang="en-US" sz="1000" dirty="0">
                        <a:solidFill>
                          <a:srgbClr val="1F3A4E"/>
                        </a:solidFill>
                      </a:endParaRPr>
                    </a:p>
                  </a:txBody>
                  <a:tcPr marL="60960" marR="60960" marT="22860" marB="22860">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1000" b="0" baseline="0" dirty="0">
                        <a:solidFill>
                          <a:srgbClr val="D9D9D9"/>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10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1920" marR="60960" marT="68580" marB="22860">
                    <a:solidFill>
                      <a:srgbClr val="010101"/>
                    </a:solidFill>
                  </a:tcPr>
                </a:tc>
                <a:extLst>
                  <a:ext uri="{0D108BD9-81ED-4DB2-BD59-A6C34878D82A}">
                    <a16:rowId xmlns:a16="http://schemas.microsoft.com/office/drawing/2014/main" val="10001"/>
                  </a:ext>
                </a:extLst>
              </a:tr>
              <a:tr h="99060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0960" marR="60960" marT="22860" marB="228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7901">
                <a:tc>
                  <a:txBody>
                    <a:bodyPr/>
                    <a:lstStyle/>
                    <a:p>
                      <a:endParaRPr lang="en-US" sz="1000" dirty="0">
                        <a:solidFill>
                          <a:srgbClr val="1F3A4E"/>
                        </a:solidFill>
                      </a:endParaRPr>
                    </a:p>
                  </a:txBody>
                  <a:tcPr marL="60960" marR="60960" marT="22860" marB="22860">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10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10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1000" b="0" baseline="0" dirty="0">
                        <a:solidFill>
                          <a:srgbClr val="D9D9D9"/>
                        </a:solidFill>
                        <a:latin typeface="Arial" panose="020B0604020202020204" pitchFamily="34" charset="0"/>
                        <a:cs typeface="Arial" panose="020B0604020202020204" pitchFamily="34" charset="0"/>
                      </a:endParaRPr>
                    </a:p>
                  </a:txBody>
                  <a:tcPr marL="121920" marR="60960" marT="68580" marB="22860">
                    <a:solidFill>
                      <a:srgbClr val="010101"/>
                    </a:solidFill>
                  </a:tcPr>
                </a:tc>
                <a:extLst>
                  <a:ext uri="{0D108BD9-81ED-4DB2-BD59-A6C34878D82A}">
                    <a16:rowId xmlns:a16="http://schemas.microsoft.com/office/drawing/2014/main" val="10003"/>
                  </a:ext>
                </a:extLst>
              </a:tr>
              <a:tr h="1700428">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1000" baseline="0" dirty="0">
                        <a:solidFill>
                          <a:srgbClr val="D9D9D9"/>
                        </a:solidFill>
                        <a:latin typeface="Arial" panose="020B0604020202020204" pitchFamily="34" charset="0"/>
                        <a:cs typeface="Arial" panose="020B0604020202020204" pitchFamily="34" charset="0"/>
                      </a:endParaRPr>
                    </a:p>
                    <a:p>
                      <a:r>
                        <a:rPr lang="en-US" sz="10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0960" marR="60960" marT="22860" marB="228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488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1920" marR="60960" marT="68580" marB="228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08048">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121920" marR="60960" marT="68580" marB="228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1887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1920" marR="60960" marT="68580" marB="228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5400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121920" marR="60960" marT="68580" marB="228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7EB591BA-2B14-1690-8858-9DEBD6655B5C}"/>
              </a:ext>
            </a:extLst>
          </p:cNvPr>
          <p:cNvGraphicFramePr>
            <a:graphicFrameLocks noGrp="1"/>
          </p:cNvGraphicFramePr>
          <p:nvPr userDrawn="1">
            <p:extLst>
              <p:ext uri="{D42A27DB-BD31-4B8C-83A1-F6EECF244321}">
                <p14:modId xmlns:p14="http://schemas.microsoft.com/office/powerpoint/2010/main" val="1470971137"/>
              </p:ext>
            </p:extLst>
          </p:nvPr>
        </p:nvGraphicFramePr>
        <p:xfrm>
          <a:off x="29963533" y="0"/>
          <a:ext cx="5749182" cy="16427657"/>
        </p:xfrm>
        <a:graphic>
          <a:graphicData uri="http://schemas.openxmlformats.org/drawingml/2006/table">
            <a:tbl>
              <a:tblPr firstRow="1" bandRow="1">
                <a:tableStyleId>{5C22544A-7EE6-4342-B048-85BDC9FD1C3A}</a:tableStyleId>
              </a:tblPr>
              <a:tblGrid>
                <a:gridCol w="2571265">
                  <a:extLst>
                    <a:ext uri="{9D8B030D-6E8A-4147-A177-3AD203B41FA5}">
                      <a16:colId xmlns:a16="http://schemas.microsoft.com/office/drawing/2014/main" val="20000"/>
                    </a:ext>
                  </a:extLst>
                </a:gridCol>
                <a:gridCol w="392708">
                  <a:extLst>
                    <a:ext uri="{9D8B030D-6E8A-4147-A177-3AD203B41FA5}">
                      <a16:colId xmlns:a16="http://schemas.microsoft.com/office/drawing/2014/main" val="3519466302"/>
                    </a:ext>
                  </a:extLst>
                </a:gridCol>
                <a:gridCol w="2785209">
                  <a:extLst>
                    <a:ext uri="{9D8B030D-6E8A-4147-A177-3AD203B41FA5}">
                      <a16:colId xmlns:a16="http://schemas.microsoft.com/office/drawing/2014/main" val="4164475170"/>
                    </a:ext>
                  </a:extLst>
                </a:gridCol>
              </a:tblGrid>
              <a:tr h="69197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APPEAR ON THE POSTER)</a:t>
                      </a:r>
                      <a:endParaRPr lang="en-US" sz="2000" b="1" spc="600" dirty="0">
                        <a:solidFill>
                          <a:schemeClr val="bg1"/>
                        </a:solidFill>
                        <a:latin typeface="Trebuchet MS" pitchFamily="34" charset="0"/>
                      </a:endParaRPr>
                    </a:p>
                  </a:txBody>
                  <a:tcPr marL="121920" marR="60960" marT="68580" marB="228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386263">
                <a:tc>
                  <a:txBody>
                    <a:bodyPr/>
                    <a:lstStyle/>
                    <a:p>
                      <a:endParaRPr lang="en-US" sz="1000" u="none" dirty="0">
                        <a:solidFill>
                          <a:srgbClr val="FFC000"/>
                        </a:solidFill>
                      </a:endParaRPr>
                    </a:p>
                  </a:txBody>
                  <a:tcPr marL="121920" marR="60960" marT="68580" marB="22860">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1000" u="none" dirty="0">
                        <a:solidFill>
                          <a:srgbClr val="FFC000"/>
                        </a:solidFill>
                      </a:endParaRPr>
                    </a:p>
                  </a:txBody>
                  <a:tcPr marL="121920" marR="60960" marT="68580" marB="22860">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1222817">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1920" marR="60960" marT="68580" marB="22860">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1920" marR="60960" marT="68580" marB="22860">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81554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21920" marR="60960" marT="68580" marB="22860">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137160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1200" noProof="0" dirty="0">
                          <a:solidFill>
                            <a:srgbClr val="D9D9D9"/>
                          </a:solidFill>
                          <a:latin typeface="Arial" panose="020B0604020202020204" pitchFamily="34" charset="0"/>
                          <a:cs typeface="Arial" panose="020B0604020202020204" pitchFamily="34" charset="0"/>
                        </a:rPr>
                      </a:br>
                      <a:r>
                        <a:rPr lang="en-US" sz="1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1920" marR="60960" marT="68580" marB="228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2346960">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b="1" dirty="0">
                          <a:solidFill>
                            <a:srgbClr val="FFC000"/>
                          </a:solidFill>
                          <a:latin typeface="Arial" panose="020B0604020202020204" pitchFamily="34" charset="0"/>
                          <a:cs typeface="Arial" panose="020B0604020202020204" pitchFamily="34" charset="0"/>
                        </a:rPr>
                        <a:t>F5 key </a:t>
                      </a:r>
                      <a:r>
                        <a:rPr lang="en-US" sz="1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1200" b="1" dirty="0">
                          <a:solidFill>
                            <a:srgbClr val="FFC000"/>
                          </a:solidFill>
                          <a:latin typeface="Arial" panose="020B0604020202020204" pitchFamily="34" charset="0"/>
                          <a:cs typeface="Arial" panose="020B0604020202020204" pitchFamily="34" charset="0"/>
                        </a:rPr>
                        <a:t>ESC</a:t>
                      </a:r>
                      <a:r>
                        <a:rPr lang="en-US" sz="1200" dirty="0">
                          <a:solidFill>
                            <a:srgbClr val="D9D9D9"/>
                          </a:solidFill>
                          <a:latin typeface="Arial" panose="020B0604020202020204" pitchFamily="34" charset="0"/>
                          <a:cs typeface="Arial" panose="020B0604020202020204" pitchFamily="34" charset="0"/>
                        </a:rPr>
                        <a:t> key.</a:t>
                      </a:r>
                    </a:p>
                  </a:txBody>
                  <a:tcPr marL="121920" marR="60960" marT="68580" marB="22860">
                    <a:solidFill>
                      <a:srgbClr val="010101"/>
                    </a:solidFill>
                  </a:tcPr>
                </a:tc>
                <a:tc gridSpan="2">
                  <a:txBody>
                    <a:bodyPr/>
                    <a:lstStyle/>
                    <a:p>
                      <a:pPr algn="ctr"/>
                      <a:r>
                        <a:rPr lang="en-US" sz="5800" b="1" dirty="0">
                          <a:solidFill>
                            <a:srgbClr val="D9D9D9"/>
                          </a:solidFill>
                          <a:latin typeface="Arial" panose="020B0604020202020204" pitchFamily="34" charset="0"/>
                          <a:cs typeface="Arial" panose="020B0604020202020204" pitchFamily="34" charset="0"/>
                        </a:rPr>
                        <a:t>F5</a:t>
                      </a:r>
                      <a:br>
                        <a:rPr lang="en-US" sz="58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(Windows)</a:t>
                      </a:r>
                      <a:br>
                        <a:rPr lang="en-US" sz="1400" b="1" dirty="0">
                          <a:solidFill>
                            <a:srgbClr val="D9D9D9"/>
                          </a:solidFill>
                          <a:latin typeface="Arial" panose="020B0604020202020204" pitchFamily="34" charset="0"/>
                          <a:cs typeface="Arial" panose="020B0604020202020204" pitchFamily="34" charset="0"/>
                        </a:rPr>
                      </a:br>
                      <a:r>
                        <a:rPr lang="en-US" sz="1400" b="1" dirty="0">
                          <a:solidFill>
                            <a:srgbClr val="D9D9D9"/>
                          </a:solidFill>
                          <a:latin typeface="Arial" panose="020B0604020202020204" pitchFamily="34" charset="0"/>
                          <a:cs typeface="Arial" panose="020B0604020202020204" pitchFamily="34" charset="0"/>
                        </a:rPr>
                        <a:t>Or click on the SLIDESHOW tab (Mac and Windows)</a:t>
                      </a:r>
                      <a:endParaRPr lang="en-US" sz="1200" dirty="0">
                        <a:solidFill>
                          <a:srgbClr val="D9D9D9"/>
                        </a:solidFill>
                        <a:latin typeface="Arial" panose="020B0604020202020204" pitchFamily="34" charset="0"/>
                        <a:cs typeface="Arial" panose="020B0604020202020204" pitchFamily="34" charset="0"/>
                      </a:endParaRPr>
                    </a:p>
                  </a:txBody>
                  <a:tcPr marL="121920" marR="60960" marT="68580" marB="22860"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238292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To print your poster, visit </a:t>
                      </a:r>
                      <a:r>
                        <a:rPr lang="en-US" sz="1200" noProof="0" dirty="0" err="1">
                          <a:solidFill>
                            <a:srgbClr val="FFC000"/>
                          </a:solidFill>
                          <a:latin typeface="Arial"/>
                          <a:cs typeface="Arial"/>
                        </a:rPr>
                        <a:t>PosterPresentations.com</a:t>
                      </a:r>
                      <a:r>
                        <a:rPr lang="en-US" sz="1200" noProof="0" dirty="0">
                          <a:solidFill>
                            <a:srgbClr val="FFC000"/>
                          </a:solidFill>
                          <a:latin typeface="Arial"/>
                          <a:cs typeface="Arial"/>
                        </a:rPr>
                        <a:t> </a:t>
                      </a:r>
                      <a:r>
                        <a:rPr lang="en-US" sz="1200" noProof="0" dirty="0">
                          <a:solidFill>
                            <a:srgbClr val="D9D9D9"/>
                          </a:solidFill>
                          <a:latin typeface="Arial"/>
                          <a:cs typeface="Arial"/>
                        </a:rPr>
                        <a:t>and click the "</a:t>
                      </a:r>
                      <a:r>
                        <a:rPr lang="en-US" sz="1200" noProof="0" dirty="0">
                          <a:solidFill>
                            <a:srgbClr val="FFC000"/>
                          </a:solidFill>
                          <a:latin typeface="Arial"/>
                          <a:cs typeface="Arial"/>
                        </a:rPr>
                        <a:t>PRINT</a:t>
                      </a:r>
                      <a:r>
                        <a:rPr lang="en-US" sz="1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1200" noProof="0" dirty="0">
                          <a:solidFill>
                            <a:srgbClr val="D9D9D9"/>
                          </a:solidFill>
                          <a:latin typeface="Arial"/>
                          <a:cs typeface="Arial"/>
                        </a:rPr>
                      </a:b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13360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FFC000"/>
                          </a:solidFill>
                          <a:latin typeface="Arial"/>
                          <a:cs typeface="Arial"/>
                        </a:rPr>
                        <a:t>https://</a:t>
                      </a:r>
                      <a:r>
                        <a:rPr lang="en-US" sz="1200" noProof="0" dirty="0" err="1">
                          <a:solidFill>
                            <a:srgbClr val="FFC000"/>
                          </a:solidFill>
                          <a:latin typeface="Arial"/>
                          <a:cs typeface="Arial"/>
                        </a:rPr>
                        <a:t>www.posterpresentations.com</a:t>
                      </a:r>
                      <a:r>
                        <a:rPr lang="en-US" sz="1200" noProof="0" dirty="0">
                          <a:solidFill>
                            <a:srgbClr val="FFC000"/>
                          </a:solidFill>
                          <a:latin typeface="Arial"/>
                          <a:cs typeface="Arial"/>
                        </a:rPr>
                        <a:t>/poster-presentation-services-for-conferences-and-</a:t>
                      </a:r>
                      <a:r>
                        <a:rPr lang="en-US" sz="1200" noProof="0" dirty="0" err="1">
                          <a:solidFill>
                            <a:srgbClr val="FFC000"/>
                          </a:solidFill>
                          <a:latin typeface="Arial"/>
                          <a:cs typeface="Arial"/>
                        </a:rPr>
                        <a:t>events.html</a:t>
                      </a:r>
                      <a:endParaRPr lang="en-US" sz="1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FFC000"/>
                        </a:solidFill>
                        <a:latin typeface="Arial"/>
                        <a:cs typeface="Arial"/>
                      </a:endParaRPr>
                    </a:p>
                  </a:txBody>
                  <a:tcPr marL="121920" marR="60960" marT="68580" marB="228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810480">
                <a:tc gridSpan="3">
                  <a:txBody>
                    <a:bodyPr/>
                    <a:lstStyle/>
                    <a:p>
                      <a:endParaRPr lang="en-US" sz="1200" dirty="0">
                        <a:solidFill>
                          <a:srgbClr val="1F3A4E"/>
                        </a:solidFill>
                      </a:endParaRPr>
                    </a:p>
                  </a:txBody>
                  <a:tcPr marL="121920" marR="60960" marT="68580" marB="228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65498">
                <a:tc gridSpan="2">
                  <a:txBody>
                    <a:bodyPr/>
                    <a:lstStyle/>
                    <a:p>
                      <a:pPr>
                        <a:lnSpc>
                          <a:spcPts val="2600"/>
                        </a:lnSpc>
                      </a:pPr>
                      <a:r>
                        <a:rPr lang="en-US" sz="1000" dirty="0">
                          <a:solidFill>
                            <a:schemeClr val="bg1">
                              <a:lumMod val="85000"/>
                            </a:schemeClr>
                          </a:solidFill>
                          <a:latin typeface="Arial"/>
                          <a:cs typeface="Arial"/>
                        </a:rPr>
                        <a:t>© 2025</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ts val="26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21920" marR="60960" marT="68580" marB="22860">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900" dirty="0">
                          <a:solidFill>
                            <a:schemeClr val="bg1"/>
                          </a:solidFill>
                          <a:latin typeface="Arial"/>
                          <a:cs typeface="Arial"/>
                        </a:rPr>
                        <a:t>For additional help, visit our online tutorials at </a:t>
                      </a:r>
                      <a:r>
                        <a:rPr lang="en-US" sz="700" dirty="0">
                          <a:solidFill>
                            <a:schemeClr val="bg1"/>
                          </a:solidFill>
                          <a:latin typeface="Arial"/>
                          <a:cs typeface="Arial"/>
                        </a:rPr>
                        <a:t>https://</a:t>
                      </a:r>
                      <a:r>
                        <a:rPr lang="en-US" sz="700" dirty="0" err="1">
                          <a:solidFill>
                            <a:schemeClr val="bg1"/>
                          </a:solidFill>
                          <a:latin typeface="Arial"/>
                          <a:cs typeface="Arial"/>
                        </a:rPr>
                        <a:t>www.posterpresentations.com</a:t>
                      </a:r>
                      <a:r>
                        <a:rPr lang="en-US" sz="700" dirty="0">
                          <a:solidFill>
                            <a:schemeClr val="bg1"/>
                          </a:solidFill>
                          <a:latin typeface="Arial"/>
                          <a:cs typeface="Arial"/>
                        </a:rPr>
                        <a:t>/</a:t>
                      </a:r>
                      <a:r>
                        <a:rPr lang="en-US" sz="700" dirty="0" err="1">
                          <a:solidFill>
                            <a:schemeClr val="bg1"/>
                          </a:solidFill>
                          <a:latin typeface="Arial"/>
                          <a:cs typeface="Arial"/>
                        </a:rPr>
                        <a:t>helpdesk.html</a:t>
                      </a:r>
                      <a:endParaRPr lang="en-US" sz="5000" dirty="0"/>
                    </a:p>
                  </a:txBody>
                  <a:tcPr marL="121920" marR="60960" marT="68580" marB="22860">
                    <a:solidFill>
                      <a:srgbClr val="01010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35851930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2926031" rtl="0" eaLnBrk="1" latinLnBrk="0" hangingPunct="1">
        <a:spcBef>
          <a:spcPct val="0"/>
        </a:spcBef>
        <a:buNone/>
        <a:defRPr sz="5868" kern="1200">
          <a:solidFill>
            <a:schemeClr val="bg1"/>
          </a:solidFill>
          <a:latin typeface="Trebuchet MS" pitchFamily="34" charset="0"/>
          <a:ea typeface="+mj-ea"/>
          <a:cs typeface="+mj-cs"/>
        </a:defRPr>
      </a:lvl1pPr>
    </p:titleStyle>
    <p:bodyStyle>
      <a:lvl1pPr marL="1097262" indent="-1097262" algn="l" defTabSz="2926031" rtl="0" eaLnBrk="1" latinLnBrk="0" hangingPunct="1">
        <a:spcBef>
          <a:spcPct val="20000"/>
        </a:spcBef>
        <a:buFont typeface="Arial" pitchFamily="34" charset="0"/>
        <a:buChar char="•"/>
        <a:defRPr sz="10267" kern="1200">
          <a:solidFill>
            <a:schemeClr val="tx1"/>
          </a:solidFill>
          <a:latin typeface="+mn-lt"/>
          <a:ea typeface="+mn-ea"/>
          <a:cs typeface="+mn-cs"/>
        </a:defRPr>
      </a:lvl1pPr>
      <a:lvl2pPr marL="2377400" indent="-914385" algn="l" defTabSz="2926031" rtl="0" eaLnBrk="1" latinLnBrk="0" hangingPunct="1">
        <a:spcBef>
          <a:spcPct val="20000"/>
        </a:spcBef>
        <a:buFont typeface="Arial" pitchFamily="34" charset="0"/>
        <a:buChar char="–"/>
        <a:defRPr sz="9000" kern="1200">
          <a:solidFill>
            <a:schemeClr val="tx1"/>
          </a:solidFill>
          <a:latin typeface="+mn-lt"/>
          <a:ea typeface="+mn-ea"/>
          <a:cs typeface="+mn-cs"/>
        </a:defRPr>
      </a:lvl2pPr>
      <a:lvl3pPr marL="3657539" indent="-731509" algn="l" defTabSz="2926031" rtl="0" eaLnBrk="1" latinLnBrk="0" hangingPunct="1">
        <a:spcBef>
          <a:spcPct val="20000"/>
        </a:spcBef>
        <a:buFont typeface="Arial" pitchFamily="34" charset="0"/>
        <a:buChar char="•"/>
        <a:defRPr sz="7734" kern="1200">
          <a:solidFill>
            <a:schemeClr val="tx1"/>
          </a:solidFill>
          <a:latin typeface="+mn-lt"/>
          <a:ea typeface="+mn-ea"/>
          <a:cs typeface="+mn-cs"/>
        </a:defRPr>
      </a:lvl3pPr>
      <a:lvl4pPr marL="512055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4pPr>
      <a:lvl5pPr marL="658357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6031" rtl="0" eaLnBrk="1" latinLnBrk="0" hangingPunct="1">
        <a:defRPr sz="5734" kern="1200">
          <a:solidFill>
            <a:schemeClr val="tx1"/>
          </a:solidFill>
          <a:latin typeface="+mn-lt"/>
          <a:ea typeface="+mn-ea"/>
          <a:cs typeface="+mn-cs"/>
        </a:defRPr>
      </a:lvl1pPr>
      <a:lvl2pPr marL="1463015" algn="l" defTabSz="2926031" rtl="0" eaLnBrk="1" latinLnBrk="0" hangingPunct="1">
        <a:defRPr sz="5734" kern="1200">
          <a:solidFill>
            <a:schemeClr val="tx1"/>
          </a:solidFill>
          <a:latin typeface="+mn-lt"/>
          <a:ea typeface="+mn-ea"/>
          <a:cs typeface="+mn-cs"/>
        </a:defRPr>
      </a:lvl2pPr>
      <a:lvl3pPr marL="2926031" algn="l" defTabSz="2926031" rtl="0" eaLnBrk="1" latinLnBrk="0" hangingPunct="1">
        <a:defRPr sz="5734" kern="1200">
          <a:solidFill>
            <a:schemeClr val="tx1"/>
          </a:solidFill>
          <a:latin typeface="+mn-lt"/>
          <a:ea typeface="+mn-ea"/>
          <a:cs typeface="+mn-cs"/>
        </a:defRPr>
      </a:lvl3pPr>
      <a:lvl4pPr marL="4389046" algn="l" defTabSz="2926031" rtl="0" eaLnBrk="1" latinLnBrk="0" hangingPunct="1">
        <a:defRPr sz="5734" kern="1200">
          <a:solidFill>
            <a:schemeClr val="tx1"/>
          </a:solidFill>
          <a:latin typeface="+mn-lt"/>
          <a:ea typeface="+mn-ea"/>
          <a:cs typeface="+mn-cs"/>
        </a:defRPr>
      </a:lvl4pPr>
      <a:lvl5pPr marL="5852061" algn="l" defTabSz="2926031" rtl="0" eaLnBrk="1" latinLnBrk="0" hangingPunct="1">
        <a:defRPr sz="5734" kern="1200">
          <a:solidFill>
            <a:schemeClr val="tx1"/>
          </a:solidFill>
          <a:latin typeface="+mn-lt"/>
          <a:ea typeface="+mn-ea"/>
          <a:cs typeface="+mn-cs"/>
        </a:defRPr>
      </a:lvl5pPr>
      <a:lvl6pPr marL="7315077" algn="l" defTabSz="2926031" rtl="0" eaLnBrk="1" latinLnBrk="0" hangingPunct="1">
        <a:defRPr sz="5734" kern="1200">
          <a:solidFill>
            <a:schemeClr val="tx1"/>
          </a:solidFill>
          <a:latin typeface="+mn-lt"/>
          <a:ea typeface="+mn-ea"/>
          <a:cs typeface="+mn-cs"/>
        </a:defRPr>
      </a:lvl6pPr>
      <a:lvl7pPr marL="8778093" algn="l" defTabSz="2926031" rtl="0" eaLnBrk="1" latinLnBrk="0" hangingPunct="1">
        <a:defRPr sz="5734" kern="1200">
          <a:solidFill>
            <a:schemeClr val="tx1"/>
          </a:solidFill>
          <a:latin typeface="+mn-lt"/>
          <a:ea typeface="+mn-ea"/>
          <a:cs typeface="+mn-cs"/>
        </a:defRPr>
      </a:lvl7pPr>
      <a:lvl8pPr marL="10241107" algn="l" defTabSz="2926031" rtl="0" eaLnBrk="1" latinLnBrk="0" hangingPunct="1">
        <a:defRPr sz="5734" kern="1200">
          <a:solidFill>
            <a:schemeClr val="tx1"/>
          </a:solidFill>
          <a:latin typeface="+mn-lt"/>
          <a:ea typeface="+mn-ea"/>
          <a:cs typeface="+mn-cs"/>
        </a:defRPr>
      </a:lvl8pPr>
      <a:lvl9pPr marL="11704124" algn="l" defTabSz="2926031" rtl="0" eaLnBrk="1" latinLnBrk="0" hangingPunct="1">
        <a:defRPr sz="5734"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548" userDrawn="1">
          <p15:clr>
            <a:srgbClr val="F26B43"/>
          </p15:clr>
        </p15:guide>
        <p15:guide id="2" userDrawn="1">
          <p15:clr>
            <a:srgbClr val="F26B43"/>
          </p15:clr>
        </p15:guide>
        <p15:guide id="3" pos="18432" userDrawn="1">
          <p15:clr>
            <a:srgbClr val="F26B43"/>
          </p15:clr>
        </p15:guide>
        <p15:guide id="4" orient="horz" pos="1010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2337/dci23-0062" TargetMode="External"/><Relationship Id="rId3" Type="http://schemas.openxmlformats.org/officeDocument/2006/relationships/hyperlink" Target="https://www.diabetes.org.uk/about-us/news-and-views/liver-fat-risk-type-2-diabetes?utm_source=chatgpt.com" TargetMode="External"/><Relationship Id="rId7" Type="http://schemas.openxmlformats.org/officeDocument/2006/relationships/hyperlink" Target="https://doi.org/10.1136/bmj.c7225" TargetMode="External"/><Relationship Id="rId2" Type="http://schemas.openxmlformats.org/officeDocument/2006/relationships/hyperlink" Target="https://systematicreviewsjournal.biomedcentral.com/articles/10.1186/s13643-016-0249-x" TargetMode="External"/><Relationship Id="rId1" Type="http://schemas.openxmlformats.org/officeDocument/2006/relationships/slideLayout" Target="../slideLayouts/slideLayout4.xml"/><Relationship Id="rId6" Type="http://schemas.openxmlformats.org/officeDocument/2006/relationships/hyperlink" Target="https://doi.org/10.1002/tl.20608" TargetMode="External"/><Relationship Id="rId5" Type="http://schemas.openxmlformats.org/officeDocument/2006/relationships/hyperlink" Target="https://www.gov.uk/government/publications/soft-drinks-industry-levy-review/hmt-hmrc-soft-drinks-industry-levy-review?utm_source=chatgpt.com" TargetMode="External"/><Relationship Id="rId4" Type="http://schemas.openxmlformats.org/officeDocument/2006/relationships/hyperlink" Target="https://doi.org/10.1136/bmj.f6873"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F08E6AE3-B29D-1307-7C98-E153149E11CD}"/>
              </a:ext>
            </a:extLst>
          </p:cNvPr>
          <p:cNvSpPr>
            <a:spLocks noGrp="1"/>
          </p:cNvSpPr>
          <p:nvPr>
            <p:ph type="body" sz="quarter" idx="11"/>
          </p:nvPr>
        </p:nvSpPr>
        <p:spPr>
          <a:xfrm>
            <a:off x="8063438" y="2875562"/>
            <a:ext cx="8804934" cy="830993"/>
          </a:xfrm>
        </p:spPr>
        <p:style>
          <a:lnRef idx="0">
            <a:schemeClr val="accent4"/>
          </a:lnRef>
          <a:fillRef idx="3">
            <a:schemeClr val="accent4"/>
          </a:fillRef>
          <a:effectRef idx="3">
            <a:schemeClr val="accent4"/>
          </a:effectRef>
          <a:fontRef idx="minor">
            <a:schemeClr val="lt1"/>
          </a:fontRef>
        </p:style>
        <p:txBody>
          <a:bodyPr/>
          <a:lstStyle/>
          <a:p>
            <a:r>
              <a:rPr lang="en-US" sz="4800" u="none" dirty="0">
                <a:latin typeface="Century Gothic"/>
                <a:ea typeface="Calibri"/>
                <a:cs typeface="Arial"/>
              </a:rPr>
              <a:t>Search Strategy</a:t>
            </a:r>
            <a:endParaRPr lang="en-US" sz="4800" dirty="0">
              <a:latin typeface="Calibri"/>
              <a:ea typeface="Calibri"/>
            </a:endParaRPr>
          </a:p>
        </p:txBody>
      </p:sp>
      <p:sp>
        <p:nvSpPr>
          <p:cNvPr id="9" name="Text Placeholder 8">
            <a:extLst>
              <a:ext uri="{FF2B5EF4-FFF2-40B4-BE49-F238E27FC236}">
                <a16:creationId xmlns:a16="http://schemas.microsoft.com/office/drawing/2014/main" id="{66D693AF-243C-E113-EDFD-0CD34B8D80BE}"/>
              </a:ext>
            </a:extLst>
          </p:cNvPr>
          <p:cNvSpPr>
            <a:spLocks noGrp="1"/>
          </p:cNvSpPr>
          <p:nvPr>
            <p:ph type="body" sz="quarter" idx="22"/>
          </p:nvPr>
        </p:nvSpPr>
        <p:spPr>
          <a:xfrm>
            <a:off x="19541555" y="2878366"/>
            <a:ext cx="7928427" cy="836237"/>
          </a:xfrm>
        </p:spPr>
        <p:style>
          <a:lnRef idx="1">
            <a:schemeClr val="accent2"/>
          </a:lnRef>
          <a:fillRef idx="2">
            <a:schemeClr val="accent2"/>
          </a:fillRef>
          <a:effectRef idx="1">
            <a:schemeClr val="accent2"/>
          </a:effectRef>
          <a:fontRef idx="minor">
            <a:schemeClr val="dk1"/>
          </a:fontRef>
        </p:style>
        <p:txBody>
          <a:bodyPr/>
          <a:lstStyle/>
          <a:p>
            <a:r>
              <a:rPr lang="en-US" sz="4800" u="none" dirty="0">
                <a:latin typeface="Calibri"/>
                <a:ea typeface="Calibri"/>
                <a:cs typeface="Calibri"/>
              </a:rPr>
              <a:t>Searching for Information </a:t>
            </a:r>
            <a:endParaRPr lang="en-US" sz="4800" dirty="0"/>
          </a:p>
        </p:txBody>
      </p:sp>
      <p:sp>
        <p:nvSpPr>
          <p:cNvPr id="16" name="Text Placeholder 15">
            <a:extLst>
              <a:ext uri="{FF2B5EF4-FFF2-40B4-BE49-F238E27FC236}">
                <a16:creationId xmlns:a16="http://schemas.microsoft.com/office/drawing/2014/main" id="{EEBB5A22-7FC6-3669-C5CC-9AACF5F95641}"/>
              </a:ext>
            </a:extLst>
          </p:cNvPr>
          <p:cNvSpPr>
            <a:spLocks noGrp="1"/>
          </p:cNvSpPr>
          <p:nvPr>
            <p:ph type="body" sz="quarter" idx="153"/>
          </p:nvPr>
        </p:nvSpPr>
        <p:spPr>
          <a:xfrm>
            <a:off x="3753323" y="219079"/>
            <a:ext cx="21684332" cy="1015663"/>
          </a:xfrm>
        </p:spPr>
        <p:style>
          <a:lnRef idx="1">
            <a:schemeClr val="dk1"/>
          </a:lnRef>
          <a:fillRef idx="2">
            <a:schemeClr val="dk1"/>
          </a:fillRef>
          <a:effectRef idx="1">
            <a:schemeClr val="dk1"/>
          </a:effectRef>
          <a:fontRef idx="minor">
            <a:schemeClr val="dk1"/>
          </a:fontRef>
        </p:style>
        <p:txBody>
          <a:bodyPr wrap="square" lIns="91440" tIns="45720" rIns="91440" bIns="45720" anchor="t" anchorCtr="0">
            <a:spAutoFit/>
          </a:bodyPr>
          <a:lstStyle/>
          <a:p>
            <a:r>
              <a:rPr lang="en-US" sz="6000" dirty="0">
                <a:solidFill>
                  <a:srgbClr val="203864"/>
                </a:solidFill>
                <a:latin typeface="Calibri"/>
                <a:ea typeface="Calibri"/>
                <a:cs typeface="Calibri"/>
              </a:rPr>
              <a:t>Methods and Search Strategy Academic Poster</a:t>
            </a:r>
            <a:endParaRPr lang="en-US" sz="6000" dirty="0"/>
          </a:p>
        </p:txBody>
      </p:sp>
      <p:sp>
        <p:nvSpPr>
          <p:cNvPr id="21" name="TextBox 20">
            <a:extLst>
              <a:ext uri="{FF2B5EF4-FFF2-40B4-BE49-F238E27FC236}">
                <a16:creationId xmlns:a16="http://schemas.microsoft.com/office/drawing/2014/main" id="{5559D743-93AB-0329-1C4F-E5A7366E48F7}"/>
              </a:ext>
            </a:extLst>
          </p:cNvPr>
          <p:cNvSpPr txBox="1"/>
          <p:nvPr/>
        </p:nvSpPr>
        <p:spPr>
          <a:xfrm>
            <a:off x="452553" y="13552782"/>
            <a:ext cx="8622332" cy="9289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2500"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B2470A1A-12F3-F6CF-D7CF-422BBF72C2FA}"/>
              </a:ext>
            </a:extLst>
          </p:cNvPr>
          <p:cNvSpPr txBox="1"/>
          <p:nvPr/>
        </p:nvSpPr>
        <p:spPr>
          <a:xfrm>
            <a:off x="3316584" y="1502509"/>
            <a:ext cx="22530188" cy="707886"/>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Calibri"/>
                <a:ea typeface="Calibri"/>
                <a:cs typeface="Times New Roman"/>
              </a:rPr>
              <a:t>Alicia Naomi Blake  Student ID: 2208796 Module Code:BMHP6020 Independent Project. </a:t>
            </a:r>
            <a:endParaRPr lang="en-US" sz="4000" dirty="0">
              <a:latin typeface="Calibri"/>
              <a:ea typeface="Calibri"/>
              <a:cs typeface="Times New Roman" panose="02020603050405020304" pitchFamily="18" charset="0"/>
            </a:endParaRPr>
          </a:p>
        </p:txBody>
      </p:sp>
      <p:sp>
        <p:nvSpPr>
          <p:cNvPr id="27" name="TextBox 26">
            <a:extLst>
              <a:ext uri="{FF2B5EF4-FFF2-40B4-BE49-F238E27FC236}">
                <a16:creationId xmlns:a16="http://schemas.microsoft.com/office/drawing/2014/main" id="{63994DE9-4CBB-87A6-B5C6-038BC9046197}"/>
              </a:ext>
            </a:extLst>
          </p:cNvPr>
          <p:cNvSpPr txBox="1"/>
          <p:nvPr/>
        </p:nvSpPr>
        <p:spPr>
          <a:xfrm>
            <a:off x="377230" y="2883552"/>
            <a:ext cx="6875191" cy="830997"/>
          </a:xfrm>
          <a:prstGeom prst="rect">
            <a:avLst/>
          </a:prstGeom>
        </p:spPr>
        <p:style>
          <a:lnRef idx="1">
            <a:schemeClr val="accent5"/>
          </a:lnRef>
          <a:fillRef idx="3">
            <a:schemeClr val="accent5"/>
          </a:fillRef>
          <a:effectRef idx="2">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ea typeface="+mn-lt"/>
                <a:cs typeface="+mn-lt"/>
              </a:rPr>
              <a:t>Introduction and Research</a:t>
            </a:r>
            <a:endParaRPr lang="en-US" sz="4800" dirty="0"/>
          </a:p>
        </p:txBody>
      </p:sp>
      <p:sp>
        <p:nvSpPr>
          <p:cNvPr id="22" name="TextBox 21">
            <a:extLst>
              <a:ext uri="{FF2B5EF4-FFF2-40B4-BE49-F238E27FC236}">
                <a16:creationId xmlns:a16="http://schemas.microsoft.com/office/drawing/2014/main" id="{2354ECD2-32EA-E223-98E2-9F0EA43134B0}"/>
              </a:ext>
            </a:extLst>
          </p:cNvPr>
          <p:cNvSpPr txBox="1"/>
          <p:nvPr/>
        </p:nvSpPr>
        <p:spPr>
          <a:xfrm>
            <a:off x="436979" y="4088660"/>
            <a:ext cx="7210286" cy="3785652"/>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This chapter outlines the desk-based, literature-based methodology used in this research, expanding upon the academic methodology poster by detailing the search strategy, inclusion and exclusion criteria, source validation, and thematic analysis. The methods are designed to be transparent and replicable. Structured information retrieval enhances the quality and reliability of secondary research. UK guidelines on research ethics and systematic reviews also </a:t>
            </a:r>
            <a:r>
              <a:rPr lang="en-US" sz="2400" dirty="0" err="1">
                <a:ea typeface="+mn-lt"/>
                <a:cs typeface="+mn-lt"/>
              </a:rPr>
              <a:t>emphasise</a:t>
            </a:r>
            <a:r>
              <a:rPr lang="en-US" sz="2400" dirty="0">
                <a:ea typeface="+mn-lt"/>
                <a:cs typeface="+mn-lt"/>
              </a:rPr>
              <a:t> methodological transparency (NICE, 2022; UWTSD, 2023).</a:t>
            </a:r>
            <a:endParaRPr lang="en-US" dirty="0"/>
          </a:p>
        </p:txBody>
      </p:sp>
      <p:sp>
        <p:nvSpPr>
          <p:cNvPr id="25" name="TextBox 24">
            <a:extLst>
              <a:ext uri="{FF2B5EF4-FFF2-40B4-BE49-F238E27FC236}">
                <a16:creationId xmlns:a16="http://schemas.microsoft.com/office/drawing/2014/main" id="{937A8910-2B93-B059-2663-4515400FEF0A}"/>
              </a:ext>
            </a:extLst>
          </p:cNvPr>
          <p:cNvSpPr txBox="1"/>
          <p:nvPr/>
        </p:nvSpPr>
        <p:spPr>
          <a:xfrm>
            <a:off x="8064591" y="4075202"/>
            <a:ext cx="11274142" cy="5021055"/>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ea typeface="+mn-lt"/>
                <a:cs typeface="+mn-lt"/>
              </a:rPr>
              <a:t>To identify relevant literature, key terms were taken directly from the research question:</a:t>
            </a:r>
          </a:p>
          <a:p>
            <a:pPr>
              <a:lnSpc>
                <a:spcPct val="150000"/>
              </a:lnSpc>
            </a:pPr>
            <a:r>
              <a:rPr lang="en-US" sz="2400" b="1" dirty="0">
                <a:ea typeface="+mn-lt"/>
                <a:cs typeface="+mn-lt"/>
              </a:rPr>
              <a:t>Type 2 diabetes, remission, lifestyle interventions, diet, physical activity, and UK adults.</a:t>
            </a:r>
            <a:r>
              <a:rPr lang="en-US" sz="2400" dirty="0">
                <a:ea typeface="+mn-lt"/>
                <a:cs typeface="+mn-lt"/>
              </a:rPr>
              <a:t> Synonyms and related terms such as T2D, weight management,  and  behavioral change were also used. Boolean operators improved search precision: AND combined concepts</a:t>
            </a:r>
            <a:r>
              <a:rPr lang="en-US" sz="2400" b="1" dirty="0">
                <a:ea typeface="+mn-lt"/>
                <a:cs typeface="+mn-lt"/>
              </a:rPr>
              <a:t> (e.g.,  T2D AND diet AND UK),</a:t>
            </a:r>
            <a:r>
              <a:rPr lang="en-US" sz="2400" dirty="0">
                <a:ea typeface="+mn-lt"/>
                <a:cs typeface="+mn-lt"/>
              </a:rPr>
              <a:t> OR expanded results </a:t>
            </a:r>
            <a:r>
              <a:rPr lang="en-US" sz="2400" b="1" dirty="0">
                <a:ea typeface="+mn-lt"/>
                <a:cs typeface="+mn-lt"/>
              </a:rPr>
              <a:t>(e.g., remission OR reversal),</a:t>
            </a:r>
            <a:r>
              <a:rPr lang="en-US" sz="2400" dirty="0">
                <a:ea typeface="+mn-lt"/>
                <a:cs typeface="+mn-lt"/>
              </a:rPr>
              <a:t> and NOT excluded irrelevant terms</a:t>
            </a:r>
            <a:r>
              <a:rPr lang="en-US" sz="2400" dirty="0">
                <a:latin typeface="Calibri"/>
                <a:ea typeface="+mn-lt"/>
                <a:cs typeface="Calibri"/>
              </a:rPr>
              <a:t> </a:t>
            </a:r>
            <a:r>
              <a:rPr lang="en-US" sz="2400" dirty="0">
                <a:latin typeface="Calibri"/>
                <a:ea typeface="+mn-lt"/>
                <a:cs typeface="Times New Roman"/>
              </a:rPr>
              <a:t>(Kapadia et al., 2022)</a:t>
            </a:r>
            <a:r>
              <a:rPr lang="en-US" sz="2400" dirty="0">
                <a:ea typeface="+mn-lt"/>
                <a:cs typeface="+mn-lt"/>
              </a:rPr>
              <a:t>. A structured search plan was followed, recording effective term combinations and databases used. This method improved consistency and ensured that retrieved sources aligned with the study’s aims and inclusion criteria.</a:t>
            </a:r>
            <a:endParaRPr lang="en-US" sz="2400">
              <a:ea typeface="Calibri"/>
              <a:cs typeface="Calibri"/>
            </a:endParaRPr>
          </a:p>
        </p:txBody>
      </p:sp>
      <p:sp>
        <p:nvSpPr>
          <p:cNvPr id="28" name="TextBox 27">
            <a:extLst>
              <a:ext uri="{FF2B5EF4-FFF2-40B4-BE49-F238E27FC236}">
                <a16:creationId xmlns:a16="http://schemas.microsoft.com/office/drawing/2014/main" id="{939DEA32-6124-2603-F3A7-A967E356D042}"/>
              </a:ext>
            </a:extLst>
          </p:cNvPr>
          <p:cNvSpPr txBox="1"/>
          <p:nvPr/>
        </p:nvSpPr>
        <p:spPr>
          <a:xfrm>
            <a:off x="19547857" y="4082038"/>
            <a:ext cx="8807703" cy="1166902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ea typeface="+mn-lt"/>
                <a:cs typeface="+mn-lt"/>
              </a:rPr>
              <a:t>A systematic search process was used to gather credible sources relevant to lifestyle interventions and Type 2 diabetes remission in UK adults </a:t>
            </a:r>
            <a:r>
              <a:rPr lang="en-US" sz="2400" dirty="0">
                <a:latin typeface="Calibri"/>
                <a:ea typeface="+mn-lt"/>
                <a:cs typeface="Times New Roman"/>
              </a:rPr>
              <a:t>(Taheri, 2023)</a:t>
            </a:r>
            <a:r>
              <a:rPr lang="en-US" sz="2400" dirty="0">
                <a:ea typeface="+mn-lt"/>
                <a:cs typeface="+mn-lt"/>
              </a:rPr>
              <a:t>. The following academic platforms were </a:t>
            </a:r>
            <a:r>
              <a:rPr lang="en-US" sz="2400" err="1">
                <a:ea typeface="+mn-lt"/>
                <a:cs typeface="+mn-lt"/>
              </a:rPr>
              <a:t>selected:PubMed</a:t>
            </a:r>
            <a:r>
              <a:rPr lang="en-US" sz="2400" dirty="0">
                <a:ea typeface="+mn-lt"/>
                <a:cs typeface="+mn-lt"/>
              </a:rPr>
              <a:t>, Scopus, Google Scholar, and NHS Digital. These were chosen due to their reliability, relevance to health research, and access to peer-reviewed literature and official UK health data.</a:t>
            </a:r>
            <a:endParaRPr lang="en-US" sz="2400" dirty="0">
              <a:ea typeface="Calibri"/>
              <a:cs typeface="Calibri"/>
            </a:endParaRPr>
          </a:p>
          <a:p>
            <a:pPr>
              <a:lnSpc>
                <a:spcPct val="150000"/>
              </a:lnSpc>
            </a:pPr>
            <a:r>
              <a:rPr lang="en-US" sz="2400" dirty="0">
                <a:ea typeface="+mn-lt"/>
                <a:cs typeface="+mn-lt"/>
              </a:rPr>
              <a:t>Searches were refined using database filters. These included restricting results to English-language publications, studies conducted within the UK, and sources published between 2015 and 2024. Results were further limited to those focusing on adults aged 40 and over, and only peer-reviewed articles or official government/health </a:t>
            </a:r>
            <a:r>
              <a:rPr lang="en-US" sz="2400" err="1">
                <a:ea typeface="+mn-lt"/>
                <a:cs typeface="+mn-lt"/>
              </a:rPr>
              <a:t>organisation</a:t>
            </a:r>
            <a:r>
              <a:rPr lang="en-US" sz="2400" dirty="0">
                <a:ea typeface="+mn-lt"/>
                <a:cs typeface="+mn-lt"/>
              </a:rPr>
              <a:t> reports were included.</a:t>
            </a:r>
            <a:endParaRPr lang="en-US" sz="2400" dirty="0">
              <a:ea typeface="Calibri"/>
              <a:cs typeface="Calibri"/>
            </a:endParaRPr>
          </a:p>
          <a:p>
            <a:pPr>
              <a:lnSpc>
                <a:spcPct val="150000"/>
              </a:lnSpc>
            </a:pPr>
            <a:r>
              <a:rPr lang="en-US" sz="2400" dirty="0">
                <a:ea typeface="+mn-lt"/>
                <a:cs typeface="+mn-lt"/>
              </a:rPr>
              <a:t>The initial searches yielded a large volume of articles. Adjustments were made by refining keywords and combining terms using Boolean operators. For example, “T2D AND remission AND UK” was narrowed further by adding “AND adults AND diet.” Irrelevant studies, duplicates, or those outside the scope of the study were excluded after abstract and title screening.</a:t>
            </a:r>
            <a:endParaRPr lang="en-US" sz="2400" dirty="0">
              <a:ea typeface="Calibri"/>
              <a:cs typeface="Calibri"/>
            </a:endParaRPr>
          </a:p>
          <a:p>
            <a:pPr>
              <a:lnSpc>
                <a:spcPct val="150000"/>
              </a:lnSpc>
            </a:pPr>
            <a:r>
              <a:rPr lang="en-US" sz="2400" dirty="0">
                <a:ea typeface="+mn-lt"/>
                <a:cs typeface="+mn-lt"/>
              </a:rPr>
              <a:t>To maintain consistency and transparency, a source tracking table was created to log search terms, databases, filters applied, and notes on article relevance. This table is included in Appendix A for reference.</a:t>
            </a:r>
            <a:endParaRPr lang="en-US" sz="2400" dirty="0">
              <a:ea typeface="Calibri"/>
              <a:cs typeface="Calibri"/>
            </a:endParaRPr>
          </a:p>
        </p:txBody>
      </p:sp>
      <p:sp>
        <p:nvSpPr>
          <p:cNvPr id="3" name="Text Placeholder 2">
            <a:extLst>
              <a:ext uri="{FF2B5EF4-FFF2-40B4-BE49-F238E27FC236}">
                <a16:creationId xmlns:a16="http://schemas.microsoft.com/office/drawing/2014/main" id="{20243623-4AA4-99FA-FF9C-2EFF84248670}"/>
              </a:ext>
            </a:extLst>
          </p:cNvPr>
          <p:cNvSpPr txBox="1">
            <a:spLocks/>
          </p:cNvSpPr>
          <p:nvPr/>
        </p:nvSpPr>
        <p:spPr>
          <a:xfrm>
            <a:off x="748236" y="9145733"/>
            <a:ext cx="9269391" cy="769437"/>
          </a:xfrm>
          <a:prstGeom prst="rect">
            <a:avLst/>
          </a:prstGeom>
        </p:spPr>
        <p:style>
          <a:lnRef idx="1">
            <a:schemeClr val="accent6"/>
          </a:lnRef>
          <a:fillRef idx="2">
            <a:schemeClr val="accent6"/>
          </a:fillRef>
          <a:effectRef idx="1">
            <a:schemeClr val="accent6"/>
          </a:effectRef>
          <a:fontRef idx="minor">
            <a:schemeClr val="dk1"/>
          </a:fontRef>
        </p:style>
        <p:txBody>
          <a:bodyPr wrap="square" lIns="91436" tIns="0" rIns="91436" bIns="91436" anchor="t" anchorCtr="0">
            <a:spAutoFit/>
          </a:bodyPr>
          <a:lstStyle>
            <a:lvl1pPr marL="0" indent="0" algn="l" defTabSz="2926031" rtl="0" eaLnBrk="1" latinLnBrk="0" hangingPunct="1">
              <a:spcBef>
                <a:spcPct val="20000"/>
              </a:spcBef>
              <a:buFont typeface="Arial" pitchFamily="34" charset="0"/>
              <a:buNone/>
              <a:defRPr sz="1920" b="1" u="sng" kern="1200" baseline="0">
                <a:solidFill>
                  <a:srgbClr val="225EAC"/>
                </a:solidFill>
                <a:latin typeface="Century Gothic" panose="020B0502020202020204" pitchFamily="34" charset="0"/>
                <a:ea typeface="+mn-ea"/>
                <a:cs typeface="+mn-cs"/>
              </a:defRPr>
            </a:lvl1pPr>
            <a:lvl2pPr marL="2377400" indent="-914385" algn="l" defTabSz="2926031" rtl="0" eaLnBrk="1" latinLnBrk="0" hangingPunct="1">
              <a:spcBef>
                <a:spcPct val="20000"/>
              </a:spcBef>
              <a:buFont typeface="Arial" pitchFamily="34" charset="0"/>
              <a:buChar char="–"/>
              <a:defRPr sz="9000" kern="1200">
                <a:solidFill>
                  <a:schemeClr val="dk1"/>
                </a:solidFill>
                <a:latin typeface="+mn-lt"/>
                <a:ea typeface="+mn-ea"/>
                <a:cs typeface="+mn-cs"/>
              </a:defRPr>
            </a:lvl2pPr>
            <a:lvl3pPr marL="3657539" indent="-731509" algn="l" defTabSz="2926031" rtl="0" eaLnBrk="1" latinLnBrk="0" hangingPunct="1">
              <a:spcBef>
                <a:spcPct val="20000"/>
              </a:spcBef>
              <a:buFont typeface="Arial" pitchFamily="34" charset="0"/>
              <a:buChar char="•"/>
              <a:defRPr sz="7734" kern="1200">
                <a:solidFill>
                  <a:schemeClr val="dk1"/>
                </a:solidFill>
                <a:latin typeface="+mn-lt"/>
                <a:ea typeface="+mn-ea"/>
                <a:cs typeface="+mn-cs"/>
              </a:defRPr>
            </a:lvl3pPr>
            <a:lvl4pPr marL="512055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4pPr>
            <a:lvl5pPr marL="6583570"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9pPr>
          </a:lstStyle>
          <a:p>
            <a:r>
              <a:rPr lang="en-US" sz="4400" u="none" dirty="0">
                <a:latin typeface="Calibri"/>
                <a:ea typeface="Calibri"/>
                <a:cs typeface="Calibri"/>
              </a:rPr>
              <a:t>Picture Graph</a:t>
            </a:r>
            <a:endParaRPr lang="en-US" sz="4400" b="0" u="none" dirty="0">
              <a:latin typeface="Calibri"/>
              <a:ea typeface="Calibri"/>
              <a:cs typeface="Calibri"/>
            </a:endParaRPr>
          </a:p>
        </p:txBody>
      </p:sp>
      <p:pic>
        <p:nvPicPr>
          <p:cNvPr id="2" name="Picture 1" descr="A table of information&#10;&#10;AI-generated content may be incorrect.">
            <a:extLst>
              <a:ext uri="{FF2B5EF4-FFF2-40B4-BE49-F238E27FC236}">
                <a16:creationId xmlns:a16="http://schemas.microsoft.com/office/drawing/2014/main" id="{E322C535-DB0C-7F1A-F588-75D980CB8588}"/>
              </a:ext>
            </a:extLst>
          </p:cNvPr>
          <p:cNvPicPr>
            <a:picLocks noChangeAspect="1"/>
          </p:cNvPicPr>
          <p:nvPr/>
        </p:nvPicPr>
        <p:blipFill>
          <a:blip r:embed="rId2"/>
          <a:stretch>
            <a:fillRect/>
          </a:stretch>
        </p:blipFill>
        <p:spPr>
          <a:xfrm>
            <a:off x="435428" y="10261599"/>
            <a:ext cx="17968686" cy="5021946"/>
          </a:xfrm>
          <a:prstGeom prst="rect">
            <a:avLst/>
          </a:prstGeom>
        </p:spPr>
      </p:pic>
      <p:sp>
        <p:nvSpPr>
          <p:cNvPr id="7" name="TextBox 6">
            <a:extLst>
              <a:ext uri="{FF2B5EF4-FFF2-40B4-BE49-F238E27FC236}">
                <a16:creationId xmlns:a16="http://schemas.microsoft.com/office/drawing/2014/main" id="{F14C3DF1-E359-2ADB-E7B1-97D973113B3B}"/>
              </a:ext>
            </a:extLst>
          </p:cNvPr>
          <p:cNvSpPr txBox="1"/>
          <p:nvPr/>
        </p:nvSpPr>
        <p:spPr>
          <a:xfrm>
            <a:off x="13110029" y="15520608"/>
            <a:ext cx="375678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dirty="0" err="1">
                <a:latin typeface="Times New Roman"/>
                <a:cs typeface="Times New Roman"/>
              </a:rPr>
              <a:t>Copilop</a:t>
            </a:r>
            <a:r>
              <a:rPr lang="en-US" sz="2500" dirty="0">
                <a:latin typeface="Times New Roman"/>
                <a:cs typeface="Times New Roman"/>
              </a:rPr>
              <a:t>  (2025</a:t>
            </a:r>
            <a:endParaRPr lang="en-US"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484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E6FBED1-241A-0798-1A76-5B1FB25A265F}"/>
              </a:ext>
            </a:extLst>
          </p:cNvPr>
          <p:cNvSpPr>
            <a:spLocks noGrp="1"/>
          </p:cNvSpPr>
          <p:nvPr>
            <p:ph type="body" sz="quarter" idx="10"/>
          </p:nvPr>
        </p:nvSpPr>
        <p:spPr>
          <a:xfrm>
            <a:off x="310315" y="4118926"/>
            <a:ext cx="11769226" cy="4238072"/>
          </a:xfrm>
        </p:spPr>
        <p:style>
          <a:lnRef idx="1">
            <a:schemeClr val="accent6"/>
          </a:lnRef>
          <a:fillRef idx="2">
            <a:schemeClr val="accent6"/>
          </a:fillRef>
          <a:effectRef idx="1">
            <a:schemeClr val="accent6"/>
          </a:effectRef>
          <a:fontRef idx="minor">
            <a:schemeClr val="dk1"/>
          </a:fontRef>
        </p:style>
        <p:txBody>
          <a:bodyPr wrap="square" lIns="228589" tIns="91440" rIns="228589" bIns="228589" anchor="t">
            <a:spAutoFit/>
          </a:bodyPr>
          <a:lstStyle/>
          <a:p>
            <a:r>
              <a:rPr lang="en-US" sz="2400" dirty="0">
                <a:latin typeface="Calibri"/>
                <a:ea typeface="Calibri"/>
                <a:cs typeface="Times New Roman"/>
              </a:rPr>
              <a:t>Initial relevance was assessed by skimming each source's title, abstract, introduction, and conclusion. This rapid appraisal identified whether the source aligned with the research aim and UK context.</a:t>
            </a:r>
          </a:p>
          <a:p>
            <a:r>
              <a:rPr lang="en-US" sz="2400" dirty="0">
                <a:latin typeface="Calibri"/>
                <a:ea typeface="Calibri"/>
                <a:cs typeface="Times New Roman"/>
              </a:rPr>
              <a:t>To ensure quality, the CRAAP test was applied, </a:t>
            </a:r>
            <a:r>
              <a:rPr lang="en-US" sz="2400" err="1">
                <a:latin typeface="Calibri"/>
                <a:ea typeface="Calibri"/>
                <a:cs typeface="Times New Roman"/>
              </a:rPr>
              <a:t>prioritising</a:t>
            </a:r>
            <a:r>
              <a:rPr lang="en-US" sz="2400" dirty="0">
                <a:latin typeface="Calibri"/>
                <a:ea typeface="Calibri"/>
                <a:cs typeface="Times New Roman"/>
              </a:rPr>
              <a:t> current, relevant, authoritative, accurate, and research-based sources aligned with the study’s aims (Kamela, 2024).</a:t>
            </a:r>
            <a:endParaRPr lang="en-US" sz="2400" dirty="0">
              <a:latin typeface="Calibri"/>
              <a:ea typeface="Calibri"/>
            </a:endParaRPr>
          </a:p>
          <a:p>
            <a:r>
              <a:rPr lang="en-US" sz="2400" dirty="0">
                <a:latin typeface="Calibri"/>
                <a:ea typeface="Calibri"/>
                <a:cs typeface="Times New Roman"/>
              </a:rPr>
              <a:t>Purpose: Research-based rather than opinion or promotional content</a:t>
            </a:r>
          </a:p>
          <a:p>
            <a:r>
              <a:rPr lang="en-US" sz="2400" dirty="0">
                <a:latin typeface="Calibri"/>
                <a:ea typeface="Calibri"/>
                <a:cs typeface="Times New Roman"/>
              </a:rPr>
              <a:t>Sources that failed to meet at least three of the five criteria were excluded. For example, one article from a commercial blog lacked citations and authorship credentials and was therefore rejected. Preference was given to longitudinal studies, meta-analyses, and NHS trial data (e.g., NHS, 2024), offering robust insights into effective interventions.</a:t>
            </a:r>
          </a:p>
        </p:txBody>
      </p:sp>
      <p:sp>
        <p:nvSpPr>
          <p:cNvPr id="6" name="Text Placeholder 5">
            <a:extLst>
              <a:ext uri="{FF2B5EF4-FFF2-40B4-BE49-F238E27FC236}">
                <a16:creationId xmlns:a16="http://schemas.microsoft.com/office/drawing/2014/main" id="{E2527338-2F78-14F8-93AC-2B980B401FAE}"/>
              </a:ext>
            </a:extLst>
          </p:cNvPr>
          <p:cNvSpPr>
            <a:spLocks noGrp="1"/>
          </p:cNvSpPr>
          <p:nvPr>
            <p:ph type="body" sz="quarter" idx="22"/>
          </p:nvPr>
        </p:nvSpPr>
        <p:spPr>
          <a:xfrm>
            <a:off x="324642" y="2733222"/>
            <a:ext cx="10337798" cy="774682"/>
          </a:xfrm>
        </p:spPr>
        <p:style>
          <a:lnRef idx="1">
            <a:schemeClr val="accent4"/>
          </a:lnRef>
          <a:fillRef idx="2">
            <a:schemeClr val="accent4"/>
          </a:fillRef>
          <a:effectRef idx="1">
            <a:schemeClr val="accent4"/>
          </a:effectRef>
          <a:fontRef idx="minor">
            <a:schemeClr val="dk1"/>
          </a:fontRef>
        </p:style>
        <p:txBody>
          <a:bodyPr/>
          <a:lstStyle/>
          <a:p>
            <a:r>
              <a:rPr lang="en-US" sz="4400" u="none" dirty="0">
                <a:latin typeface="Calibri"/>
                <a:ea typeface="Calibri"/>
                <a:cs typeface="Calibri"/>
              </a:rPr>
              <a:t>Research Validation and Analysis</a:t>
            </a:r>
            <a:endParaRPr lang="en-US" sz="4400" dirty="0">
              <a:latin typeface="Calibri"/>
              <a:ea typeface="Calibri"/>
              <a:cs typeface="Calibri"/>
            </a:endParaRPr>
          </a:p>
        </p:txBody>
      </p:sp>
      <p:sp>
        <p:nvSpPr>
          <p:cNvPr id="9" name="Text Placeholder 8">
            <a:extLst>
              <a:ext uri="{FF2B5EF4-FFF2-40B4-BE49-F238E27FC236}">
                <a16:creationId xmlns:a16="http://schemas.microsoft.com/office/drawing/2014/main" id="{61DB3AE5-4F8C-DE8D-3595-94E05FCE4B15}"/>
              </a:ext>
            </a:extLst>
          </p:cNvPr>
          <p:cNvSpPr>
            <a:spLocks noGrp="1"/>
          </p:cNvSpPr>
          <p:nvPr>
            <p:ph type="body" sz="quarter" idx="25"/>
          </p:nvPr>
        </p:nvSpPr>
        <p:spPr>
          <a:xfrm>
            <a:off x="12806847" y="2733224"/>
            <a:ext cx="6900161" cy="794966"/>
          </a:xfrm>
        </p:spPr>
        <p:style>
          <a:lnRef idx="1">
            <a:schemeClr val="dk1"/>
          </a:lnRef>
          <a:fillRef idx="2">
            <a:schemeClr val="dk1"/>
          </a:fillRef>
          <a:effectRef idx="1">
            <a:schemeClr val="dk1"/>
          </a:effectRef>
          <a:fontRef idx="minor">
            <a:schemeClr val="dk1"/>
          </a:fontRef>
        </p:style>
        <p:txBody>
          <a:bodyPr/>
          <a:lstStyle/>
          <a:p>
            <a:r>
              <a:rPr lang="en-US" sz="4000" dirty="0">
                <a:latin typeface="Calibri"/>
                <a:ea typeface="Calibri"/>
                <a:cs typeface="Calibri"/>
              </a:rPr>
              <a:t>Inclusion criteria</a:t>
            </a:r>
          </a:p>
        </p:txBody>
      </p:sp>
      <p:sp>
        <p:nvSpPr>
          <p:cNvPr id="10" name="Text Placeholder 9">
            <a:extLst>
              <a:ext uri="{FF2B5EF4-FFF2-40B4-BE49-F238E27FC236}">
                <a16:creationId xmlns:a16="http://schemas.microsoft.com/office/drawing/2014/main" id="{5A528E8E-8263-3B97-434E-A291A52D84F9}"/>
              </a:ext>
            </a:extLst>
          </p:cNvPr>
          <p:cNvSpPr>
            <a:spLocks noGrp="1"/>
          </p:cNvSpPr>
          <p:nvPr>
            <p:ph type="body" sz="quarter" idx="26"/>
          </p:nvPr>
        </p:nvSpPr>
        <p:spPr>
          <a:xfrm>
            <a:off x="12794232" y="3837830"/>
            <a:ext cx="12775285" cy="1948215"/>
          </a:xfrm>
        </p:spPr>
        <p:style>
          <a:lnRef idx="1">
            <a:schemeClr val="accent3"/>
          </a:lnRef>
          <a:fillRef idx="2">
            <a:schemeClr val="accent3"/>
          </a:fillRef>
          <a:effectRef idx="1">
            <a:schemeClr val="accent3"/>
          </a:effectRef>
          <a:fontRef idx="minor">
            <a:schemeClr val="dk1"/>
          </a:fontRef>
        </p:style>
        <p:txBody>
          <a:bodyPr wrap="square" lIns="228589" tIns="91440" rIns="228589" bIns="228589" anchor="t">
            <a:spAutoFit/>
          </a:bodyPr>
          <a:lstStyle/>
          <a:p>
            <a:r>
              <a:rPr lang="en-US" sz="2400" dirty="0">
                <a:latin typeface="Calibri"/>
                <a:ea typeface="Calibri"/>
                <a:cs typeface="Times New Roman"/>
              </a:rPr>
              <a:t>Peer-reviewed articles and official reports (e.g., NHS, NICE)</a:t>
            </a:r>
          </a:p>
          <a:p>
            <a:r>
              <a:rPr lang="en-US" sz="2400" dirty="0">
                <a:latin typeface="Calibri"/>
                <a:ea typeface="Calibri"/>
                <a:cs typeface="Times New Roman"/>
              </a:rPr>
              <a:t>Published from 2010 onwards . UK-based research or with strong relevance to UK demographics.</a:t>
            </a:r>
          </a:p>
          <a:p>
            <a:r>
              <a:rPr lang="en-US" sz="2400" dirty="0">
                <a:latin typeface="Calibri"/>
                <a:ea typeface="Calibri"/>
                <a:cs typeface="Times New Roman"/>
              </a:rPr>
              <a:t>Focused on adults aged 40+ and Topics addressing diet, physical activity, or weight management for T2D remission (Diabetes UK, 2023b)</a:t>
            </a:r>
          </a:p>
        </p:txBody>
      </p:sp>
      <p:sp>
        <p:nvSpPr>
          <p:cNvPr id="11" name="Text Placeholder 10">
            <a:extLst>
              <a:ext uri="{FF2B5EF4-FFF2-40B4-BE49-F238E27FC236}">
                <a16:creationId xmlns:a16="http://schemas.microsoft.com/office/drawing/2014/main" id="{C8F36E9C-2016-7F09-EB2D-D38DBF755840}"/>
              </a:ext>
            </a:extLst>
          </p:cNvPr>
          <p:cNvSpPr>
            <a:spLocks noGrp="1"/>
          </p:cNvSpPr>
          <p:nvPr>
            <p:ph type="body" sz="quarter" idx="27"/>
          </p:nvPr>
        </p:nvSpPr>
        <p:spPr>
          <a:xfrm>
            <a:off x="12799036" y="6233489"/>
            <a:ext cx="5336408" cy="795941"/>
          </a:xfrm>
        </p:spPr>
        <p:style>
          <a:lnRef idx="0">
            <a:schemeClr val="accent4"/>
          </a:lnRef>
          <a:fillRef idx="3">
            <a:schemeClr val="accent4"/>
          </a:fillRef>
          <a:effectRef idx="3">
            <a:schemeClr val="accent4"/>
          </a:effectRef>
          <a:fontRef idx="minor">
            <a:schemeClr val="lt1"/>
          </a:fontRef>
        </p:style>
        <p:txBody>
          <a:bodyPr/>
          <a:lstStyle/>
          <a:p>
            <a:r>
              <a:rPr lang="en-US" sz="4400" u="none" dirty="0">
                <a:latin typeface="Calibri"/>
                <a:ea typeface="Calibri"/>
                <a:cs typeface="Calibri"/>
              </a:rPr>
              <a:t>Exclusion Criteria</a:t>
            </a:r>
            <a:endParaRPr lang="en-US" sz="4400" dirty="0">
              <a:latin typeface="Calibri"/>
              <a:ea typeface="Calibri"/>
              <a:cs typeface="Calibri"/>
            </a:endParaRPr>
          </a:p>
        </p:txBody>
      </p:sp>
      <p:sp>
        <p:nvSpPr>
          <p:cNvPr id="12" name="Text Placeholder 11">
            <a:extLst>
              <a:ext uri="{FF2B5EF4-FFF2-40B4-BE49-F238E27FC236}">
                <a16:creationId xmlns:a16="http://schemas.microsoft.com/office/drawing/2014/main" id="{5CF1AE54-9F09-7A46-172C-5E79C039F8EB}"/>
              </a:ext>
            </a:extLst>
          </p:cNvPr>
          <p:cNvSpPr>
            <a:spLocks noGrp="1"/>
          </p:cNvSpPr>
          <p:nvPr>
            <p:ph type="body" sz="quarter" idx="28"/>
          </p:nvPr>
        </p:nvSpPr>
        <p:spPr>
          <a:xfrm>
            <a:off x="12798841" y="7344659"/>
            <a:ext cx="12774032" cy="1578883"/>
          </a:xfrm>
        </p:spPr>
        <p:style>
          <a:lnRef idx="1">
            <a:schemeClr val="accent4"/>
          </a:lnRef>
          <a:fillRef idx="2">
            <a:schemeClr val="accent4"/>
          </a:fillRef>
          <a:effectRef idx="1">
            <a:schemeClr val="accent4"/>
          </a:effectRef>
          <a:fontRef idx="minor">
            <a:schemeClr val="dk1"/>
          </a:fontRef>
        </p:style>
        <p:txBody>
          <a:bodyPr wrap="square" lIns="228589" tIns="91440" rIns="228589" bIns="228589" anchor="t">
            <a:spAutoFit/>
          </a:bodyPr>
          <a:lstStyle/>
          <a:p>
            <a:pPr marL="285750" indent="-285750">
              <a:buFont typeface="Arial"/>
              <a:buChar char="•"/>
            </a:pPr>
            <a:r>
              <a:rPr lang="en-US" sz="2400" dirty="0">
                <a:latin typeface="Calibri"/>
                <a:ea typeface="Calibri"/>
                <a:cs typeface="Times New Roman"/>
              </a:rPr>
              <a:t>Opinion pieces, blogs, or non-academic sources</a:t>
            </a:r>
          </a:p>
          <a:p>
            <a:pPr marL="285750" indent="-285750">
              <a:buFont typeface="Arial"/>
              <a:buChar char="•"/>
            </a:pPr>
            <a:r>
              <a:rPr lang="en-US" sz="2400" dirty="0">
                <a:latin typeface="Calibri"/>
                <a:ea typeface="Calibri"/>
                <a:cs typeface="Times New Roman"/>
              </a:rPr>
              <a:t>Research not written in English</a:t>
            </a:r>
          </a:p>
          <a:p>
            <a:pPr marL="285750" indent="-285750">
              <a:buFont typeface="Arial"/>
              <a:buChar char="•"/>
            </a:pPr>
            <a:r>
              <a:rPr lang="en-US" sz="2400" dirty="0">
                <a:latin typeface="Calibri"/>
                <a:ea typeface="Calibri"/>
                <a:cs typeface="Times New Roman"/>
              </a:rPr>
              <a:t>Studies focusing on populations under 40 or outside the UK</a:t>
            </a:r>
          </a:p>
        </p:txBody>
      </p:sp>
      <p:sp>
        <p:nvSpPr>
          <p:cNvPr id="18" name="Text Placeholder 17">
            <a:extLst>
              <a:ext uri="{FF2B5EF4-FFF2-40B4-BE49-F238E27FC236}">
                <a16:creationId xmlns:a16="http://schemas.microsoft.com/office/drawing/2014/main" id="{3ED36756-37D6-AE22-4285-07D35A08F1D5}"/>
              </a:ext>
            </a:extLst>
          </p:cNvPr>
          <p:cNvSpPr>
            <a:spLocks noGrp="1"/>
          </p:cNvSpPr>
          <p:nvPr>
            <p:ph type="body" sz="quarter" idx="153"/>
          </p:nvPr>
        </p:nvSpPr>
        <p:spPr>
          <a:xfrm>
            <a:off x="3831779" y="416787"/>
            <a:ext cx="21684332" cy="1015663"/>
          </a:xfrm>
        </p:spPr>
        <p:txBody>
          <a:bodyPr wrap="square" lIns="91440" tIns="45720" rIns="91440" bIns="45720" anchor="t" anchorCtr="0">
            <a:spAutoFit/>
          </a:bodyPr>
          <a:lstStyle/>
          <a:p>
            <a:r>
              <a:rPr lang="en-US" sz="6000" dirty="0">
                <a:solidFill>
                  <a:srgbClr val="203864"/>
                </a:solidFill>
                <a:latin typeface="Calibri"/>
                <a:ea typeface="Calibri"/>
                <a:cs typeface="Calibri"/>
              </a:rPr>
              <a:t>Methods and Search Strategy Academic Poster (page 2)</a:t>
            </a:r>
            <a:endParaRPr lang="en-US" dirty="0"/>
          </a:p>
        </p:txBody>
      </p:sp>
      <p:sp>
        <p:nvSpPr>
          <p:cNvPr id="8" name="Text Placeholder 5">
            <a:extLst>
              <a:ext uri="{FF2B5EF4-FFF2-40B4-BE49-F238E27FC236}">
                <a16:creationId xmlns:a16="http://schemas.microsoft.com/office/drawing/2014/main" id="{9BA807BC-CA0B-A534-9A75-6EC5514DEA09}"/>
              </a:ext>
            </a:extLst>
          </p:cNvPr>
          <p:cNvSpPr txBox="1">
            <a:spLocks/>
          </p:cNvSpPr>
          <p:nvPr/>
        </p:nvSpPr>
        <p:spPr>
          <a:xfrm>
            <a:off x="382699" y="9003395"/>
            <a:ext cx="5460998" cy="861766"/>
          </a:xfrm>
          <a:prstGeom prst="rect">
            <a:avLst/>
          </a:prstGeom>
        </p:spPr>
        <p:style>
          <a:lnRef idx="1">
            <a:schemeClr val="accent3"/>
          </a:lnRef>
          <a:fillRef idx="2">
            <a:schemeClr val="accent3"/>
          </a:fillRef>
          <a:effectRef idx="1">
            <a:schemeClr val="accent3"/>
          </a:effectRef>
          <a:fontRef idx="minor">
            <a:schemeClr val="dk1"/>
          </a:fontRef>
        </p:style>
        <p:txBody>
          <a:bodyPr wrap="square" lIns="91436" tIns="91436" rIns="91436" bIns="91436" anchor="t" anchorCtr="0">
            <a:spAutoFit/>
          </a:bodyPr>
          <a:lstStyle>
            <a:lvl1pPr marL="0" indent="0" algn="l" defTabSz="2926031" rtl="0" eaLnBrk="1" latinLnBrk="0" hangingPunct="1">
              <a:spcBef>
                <a:spcPct val="20000"/>
              </a:spcBef>
              <a:buFont typeface="Arial" pitchFamily="34" charset="0"/>
              <a:buNone/>
              <a:defRPr sz="1920" b="1" u="sng" kern="1200" baseline="0">
                <a:solidFill>
                  <a:srgbClr val="225EAC"/>
                </a:solidFill>
                <a:latin typeface="Century Gothic" panose="020B0502020202020204" pitchFamily="34" charset="0"/>
                <a:ea typeface="+mn-ea"/>
                <a:cs typeface="+mn-cs"/>
              </a:defRPr>
            </a:lvl1pPr>
            <a:lvl2pPr marL="2377400" indent="-914385" algn="l" defTabSz="2926031" rtl="0" eaLnBrk="1" latinLnBrk="0" hangingPunct="1">
              <a:spcBef>
                <a:spcPct val="20000"/>
              </a:spcBef>
              <a:buFont typeface="Arial" pitchFamily="34" charset="0"/>
              <a:buChar char="–"/>
              <a:defRPr sz="9000" kern="1200">
                <a:solidFill>
                  <a:schemeClr val="dk1"/>
                </a:solidFill>
                <a:latin typeface="+mn-lt"/>
                <a:ea typeface="+mn-ea"/>
                <a:cs typeface="+mn-cs"/>
              </a:defRPr>
            </a:lvl2pPr>
            <a:lvl3pPr marL="3657539" indent="-731509" algn="l" defTabSz="2926031" rtl="0" eaLnBrk="1" latinLnBrk="0" hangingPunct="1">
              <a:spcBef>
                <a:spcPct val="20000"/>
              </a:spcBef>
              <a:buFont typeface="Arial" pitchFamily="34" charset="0"/>
              <a:buChar char="•"/>
              <a:defRPr sz="7734" kern="1200">
                <a:solidFill>
                  <a:schemeClr val="dk1"/>
                </a:solidFill>
                <a:latin typeface="+mn-lt"/>
                <a:ea typeface="+mn-ea"/>
                <a:cs typeface="+mn-cs"/>
              </a:defRPr>
            </a:lvl3pPr>
            <a:lvl4pPr marL="512055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4pPr>
            <a:lvl5pPr marL="6583570"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9pPr>
          </a:lstStyle>
          <a:p>
            <a:r>
              <a:rPr lang="en-US" sz="4400" b="0" u="none" err="1">
                <a:latin typeface="Calibri"/>
                <a:ea typeface="Calibri"/>
                <a:cs typeface="Calibri"/>
              </a:rPr>
              <a:t>Analysing</a:t>
            </a:r>
            <a:r>
              <a:rPr lang="en-US" sz="4400" b="0" u="none" dirty="0">
                <a:latin typeface="Calibri"/>
                <a:ea typeface="Calibri"/>
                <a:cs typeface="Calibri"/>
              </a:rPr>
              <a:t> Research </a:t>
            </a:r>
            <a:endParaRPr lang="en-US" sz="4400" dirty="0">
              <a:latin typeface="Calibri"/>
              <a:ea typeface="Calibri"/>
              <a:cs typeface="Calibri"/>
            </a:endParaRPr>
          </a:p>
        </p:txBody>
      </p:sp>
      <p:sp>
        <p:nvSpPr>
          <p:cNvPr id="4" name="TextBox 3">
            <a:extLst>
              <a:ext uri="{FF2B5EF4-FFF2-40B4-BE49-F238E27FC236}">
                <a16:creationId xmlns:a16="http://schemas.microsoft.com/office/drawing/2014/main" id="{8C7FC3B1-05EA-E1D5-DE5E-89DF1D9A1AA8}"/>
              </a:ext>
            </a:extLst>
          </p:cNvPr>
          <p:cNvSpPr txBox="1"/>
          <p:nvPr/>
        </p:nvSpPr>
        <p:spPr>
          <a:xfrm>
            <a:off x="327325" y="10348228"/>
            <a:ext cx="11765016" cy="193899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A thematic coding approach was applied to </a:t>
            </a:r>
            <a:r>
              <a:rPr lang="en-US" sz="2400" err="1">
                <a:ea typeface="+mn-lt"/>
                <a:cs typeface="+mn-lt"/>
              </a:rPr>
              <a:t>analyse</a:t>
            </a:r>
            <a:r>
              <a:rPr lang="en-US" sz="2400" dirty="0">
                <a:ea typeface="+mn-lt"/>
                <a:cs typeface="+mn-lt"/>
              </a:rPr>
              <a:t> the selected sources, with repeated concepts such as calorie restriction, physical activity, and </a:t>
            </a:r>
            <a:r>
              <a:rPr lang="en-US" sz="2400" err="1">
                <a:ea typeface="+mn-lt"/>
                <a:cs typeface="+mn-lt"/>
              </a:rPr>
              <a:t>behavioural</a:t>
            </a:r>
            <a:r>
              <a:rPr lang="en-US" sz="2400" dirty="0">
                <a:ea typeface="+mn-lt"/>
                <a:cs typeface="+mn-lt"/>
              </a:rPr>
              <a:t> support forming initial codes, which were recorded in an Excel spreadsheet. These codes were then grouped into broader themes aligned with the research objectives, enabling a structured analysis and transparent synthesis process (Braun and Clarke, 2006)</a:t>
            </a:r>
            <a:endParaRPr lang="en-US" sz="2400" dirty="0"/>
          </a:p>
        </p:txBody>
      </p:sp>
      <p:sp>
        <p:nvSpPr>
          <p:cNvPr id="7" name="Text Placeholder 2">
            <a:extLst>
              <a:ext uri="{FF2B5EF4-FFF2-40B4-BE49-F238E27FC236}">
                <a16:creationId xmlns:a16="http://schemas.microsoft.com/office/drawing/2014/main" id="{866CDFE1-8E0F-3F9B-7DF2-DD3B5F28D92D}"/>
              </a:ext>
            </a:extLst>
          </p:cNvPr>
          <p:cNvSpPr>
            <a:spLocks noGrp="1"/>
          </p:cNvSpPr>
          <p:nvPr>
            <p:ph type="body" sz="quarter" idx="11"/>
          </p:nvPr>
        </p:nvSpPr>
        <p:spPr>
          <a:xfrm>
            <a:off x="12812764" y="9538249"/>
            <a:ext cx="9298419" cy="830993"/>
          </a:xfrm>
        </p:spPr>
        <p:style>
          <a:lnRef idx="0">
            <a:schemeClr val="accent4"/>
          </a:lnRef>
          <a:fillRef idx="3">
            <a:schemeClr val="accent4"/>
          </a:fillRef>
          <a:effectRef idx="3">
            <a:schemeClr val="accent4"/>
          </a:effectRef>
          <a:fontRef idx="minor">
            <a:schemeClr val="lt1"/>
          </a:fontRef>
        </p:style>
        <p:txBody>
          <a:bodyPr/>
          <a:lstStyle/>
          <a:p>
            <a:r>
              <a:rPr lang="en-US" sz="4800" u="none" dirty="0">
                <a:latin typeface="Calibri"/>
                <a:ea typeface="Calibri"/>
                <a:cs typeface="Calibri"/>
              </a:rPr>
              <a:t>Ethical Considerations</a:t>
            </a:r>
            <a:endParaRPr lang="en-US" sz="4800" dirty="0">
              <a:latin typeface="Calibri"/>
              <a:ea typeface="Calibri"/>
              <a:cs typeface="Calibri"/>
            </a:endParaRPr>
          </a:p>
        </p:txBody>
      </p:sp>
      <p:sp>
        <p:nvSpPr>
          <p:cNvPr id="14" name="Text Placeholder 4">
            <a:extLst>
              <a:ext uri="{FF2B5EF4-FFF2-40B4-BE49-F238E27FC236}">
                <a16:creationId xmlns:a16="http://schemas.microsoft.com/office/drawing/2014/main" id="{55FF5F29-67E4-BC22-834D-CB00730D4636}"/>
              </a:ext>
            </a:extLst>
          </p:cNvPr>
          <p:cNvSpPr txBox="1">
            <a:spLocks/>
          </p:cNvSpPr>
          <p:nvPr/>
        </p:nvSpPr>
        <p:spPr>
          <a:xfrm>
            <a:off x="12721614" y="10851523"/>
            <a:ext cx="12801444" cy="2908477"/>
          </a:xfrm>
          <a:prstGeom prst="rect">
            <a:avLst/>
          </a:prstGeom>
        </p:spPr>
        <p:style>
          <a:lnRef idx="1">
            <a:schemeClr val="accent4"/>
          </a:lnRef>
          <a:fillRef idx="2">
            <a:schemeClr val="accent4"/>
          </a:fillRef>
          <a:effectRef idx="1">
            <a:schemeClr val="accent4"/>
          </a:effectRef>
          <a:fontRef idx="minor">
            <a:schemeClr val="dk1"/>
          </a:fontRef>
        </p:style>
        <p:txBody>
          <a:bodyPr wrap="square" lIns="228589" tIns="91440" rIns="228589" bIns="228589" anchor="t">
            <a:spAutoFit/>
          </a:bodyPr>
          <a:lstStyle>
            <a:lvl1pPr marL="0" indent="0" algn="l" defTabSz="2926031" rtl="0" eaLnBrk="1" latinLnBrk="0" hangingPunct="1">
              <a:spcBef>
                <a:spcPct val="20000"/>
              </a:spcBef>
              <a:buFont typeface="Arial" pitchFamily="34" charset="0"/>
              <a:buNone/>
              <a:defRPr sz="1493" kern="1200">
                <a:solidFill>
                  <a:schemeClr val="accent5">
                    <a:lumMod val="50000"/>
                  </a:schemeClr>
                </a:solidFill>
                <a:latin typeface="Century Gothic" panose="020B0502020202020204" pitchFamily="34" charset="0"/>
                <a:ea typeface="+mn-ea"/>
                <a:cs typeface="Times New Roman" pitchFamily="18" charset="0"/>
              </a:defRPr>
            </a:lvl1pPr>
            <a:lvl2pPr marL="990582" indent="-380993" algn="l" defTabSz="2926031" rtl="0" eaLnBrk="1" latinLnBrk="0" hangingPunct="1">
              <a:spcBef>
                <a:spcPct val="20000"/>
              </a:spcBef>
              <a:buFont typeface="Arial" pitchFamily="34" charset="0"/>
              <a:buChar char="–"/>
              <a:defRPr sz="1667" kern="1200">
                <a:solidFill>
                  <a:schemeClr val="dk1"/>
                </a:solidFill>
                <a:latin typeface="Trebuchet MS" pitchFamily="34" charset="0"/>
                <a:ea typeface="+mn-ea"/>
                <a:cs typeface="+mn-cs"/>
              </a:defRPr>
            </a:lvl2pPr>
            <a:lvl3pPr marL="1371577" indent="-380993" algn="l" defTabSz="2926031" rtl="0" eaLnBrk="1" latinLnBrk="0" hangingPunct="1">
              <a:spcBef>
                <a:spcPct val="20000"/>
              </a:spcBef>
              <a:buFont typeface="Arial" pitchFamily="34" charset="0"/>
              <a:buChar char="•"/>
              <a:defRPr sz="1667" kern="1200">
                <a:solidFill>
                  <a:schemeClr val="dk1"/>
                </a:solidFill>
                <a:latin typeface="Trebuchet MS" pitchFamily="34" charset="0"/>
                <a:ea typeface="+mn-ea"/>
                <a:cs typeface="+mn-cs"/>
              </a:defRPr>
            </a:lvl3pPr>
            <a:lvl4pPr marL="1790670" indent="-419094" algn="l" defTabSz="2926031" rtl="0" eaLnBrk="1" latinLnBrk="0" hangingPunct="1">
              <a:spcBef>
                <a:spcPct val="20000"/>
              </a:spcBef>
              <a:buFont typeface="Arial" pitchFamily="34" charset="0"/>
              <a:buChar char="–"/>
              <a:defRPr sz="1667" kern="1200">
                <a:solidFill>
                  <a:schemeClr val="dk1"/>
                </a:solidFill>
                <a:latin typeface="Trebuchet MS" pitchFamily="34" charset="0"/>
                <a:ea typeface="+mn-ea"/>
                <a:cs typeface="+mn-cs"/>
              </a:defRPr>
            </a:lvl4pPr>
            <a:lvl5pPr marL="2095466" indent="-304795" algn="l" defTabSz="2926031" rtl="0" eaLnBrk="1" latinLnBrk="0" hangingPunct="1">
              <a:spcBef>
                <a:spcPct val="20000"/>
              </a:spcBef>
              <a:buFont typeface="Arial" pitchFamily="34" charset="0"/>
              <a:buChar char="»"/>
              <a:defRPr sz="1667" kern="1200">
                <a:solidFill>
                  <a:schemeClr val="dk1"/>
                </a:solidFill>
                <a:latin typeface="Trebuchet MS" pitchFamily="34" charset="0"/>
                <a:ea typeface="+mn-ea"/>
                <a:cs typeface="+mn-cs"/>
              </a:defRPr>
            </a:lvl5pPr>
            <a:lvl6pPr marL="804658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6pPr>
            <a:lvl7pPr marL="9509598"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7pPr>
            <a:lvl8pPr marL="10972615"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8pPr>
            <a:lvl9pPr marL="12435630" indent="-731509" algn="l" defTabSz="2926031" rtl="0" eaLnBrk="1" latinLnBrk="0" hangingPunct="1">
              <a:spcBef>
                <a:spcPct val="20000"/>
              </a:spcBef>
              <a:buFont typeface="Arial" pitchFamily="34" charset="0"/>
              <a:buChar char="•"/>
              <a:defRPr sz="6400" kern="1200">
                <a:solidFill>
                  <a:schemeClr val="dk1"/>
                </a:solidFill>
                <a:latin typeface="+mn-lt"/>
                <a:ea typeface="+mn-ea"/>
                <a:cs typeface="+mn-cs"/>
              </a:defRPr>
            </a:lvl9pPr>
          </a:lstStyle>
          <a:p>
            <a:r>
              <a:rPr lang="en-US" sz="2400" dirty="0">
                <a:latin typeface="Calibri"/>
                <a:ea typeface="Calibri"/>
                <a:cs typeface="Calibri"/>
              </a:rPr>
              <a:t>As this study is based solely on secondary data, ethical approval was not required. Nonetheless, high ethical standards were maintained throughout in line with academic guidance </a:t>
            </a:r>
            <a:r>
              <a:rPr lang="en-US" sz="2400" dirty="0">
                <a:latin typeface="Calibri"/>
                <a:ea typeface="Calibri"/>
                <a:cs typeface="Times New Roman"/>
              </a:rPr>
              <a:t>(Haddad and Geiger, 2023) </a:t>
            </a:r>
            <a:r>
              <a:rPr lang="en-US" sz="2400" dirty="0">
                <a:latin typeface="Calibri"/>
                <a:ea typeface="Calibri"/>
                <a:cs typeface="Calibri"/>
              </a:rPr>
              <a:t>All sources were correctly cited using the UWTSD Harvard referencing style, and plagiarism was avoided through appropriate paraphrasing and direct quotation. Only credible and ethically produced sources, such as peer-reviewed journal articles, NHS publications, and official statistics, were included. Care was taken not to misrepresent findings, and objectivity was upheld to ensure the reliability and integrity of the research (Booth et al., 2016).</a:t>
            </a:r>
            <a:endParaRPr lang="en-US" sz="2400" dirty="0">
              <a:latin typeface="Calibri"/>
              <a:ea typeface="Calibri"/>
            </a:endParaRPr>
          </a:p>
        </p:txBody>
      </p:sp>
    </p:spTree>
    <p:extLst>
      <p:ext uri="{BB962C8B-B14F-4D97-AF65-F5344CB8AC3E}">
        <p14:creationId xmlns:p14="http://schemas.microsoft.com/office/powerpoint/2010/main" val="4004671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12E6E63-7A91-5EF8-5588-D748549923FC}"/>
              </a:ext>
            </a:extLst>
          </p:cNvPr>
          <p:cNvSpPr>
            <a:spLocks noGrp="1"/>
          </p:cNvSpPr>
          <p:nvPr>
            <p:ph type="body" sz="quarter" idx="10"/>
          </p:nvPr>
        </p:nvSpPr>
        <p:spPr>
          <a:xfrm>
            <a:off x="426428" y="3828641"/>
            <a:ext cx="28286483" cy="1206473"/>
          </a:xfrm>
        </p:spPr>
        <p:txBody>
          <a:bodyPr wrap="square" lIns="228589" tIns="91440" rIns="228589" bIns="228589" anchor="t">
            <a:spAutoFit/>
          </a:bodyPr>
          <a:lstStyle/>
          <a:p>
            <a:endParaRPr lang="en-US" sz="4000" dirty="0">
              <a:latin typeface="Calibri"/>
              <a:ea typeface="Calibri"/>
              <a:cs typeface="Times New Roman"/>
            </a:endParaRPr>
          </a:p>
          <a:p>
            <a:endParaRPr lang="en-US" sz="1450" dirty="0"/>
          </a:p>
        </p:txBody>
      </p:sp>
      <p:sp>
        <p:nvSpPr>
          <p:cNvPr id="18" name="Text Placeholder 17">
            <a:extLst>
              <a:ext uri="{FF2B5EF4-FFF2-40B4-BE49-F238E27FC236}">
                <a16:creationId xmlns:a16="http://schemas.microsoft.com/office/drawing/2014/main" id="{DE9A6BD0-BA36-D68F-EC52-351B30F5373C}"/>
              </a:ext>
            </a:extLst>
          </p:cNvPr>
          <p:cNvSpPr>
            <a:spLocks noGrp="1"/>
          </p:cNvSpPr>
          <p:nvPr>
            <p:ph type="body" sz="quarter" idx="153"/>
          </p:nvPr>
        </p:nvSpPr>
        <p:spPr>
          <a:xfrm>
            <a:off x="3831779" y="416787"/>
            <a:ext cx="21684332" cy="1015663"/>
          </a:xfrm>
        </p:spPr>
        <p:txBody>
          <a:bodyPr wrap="square" lIns="91440" tIns="45720" rIns="91440" bIns="45720" anchor="t" anchorCtr="0">
            <a:spAutoFit/>
          </a:bodyPr>
          <a:lstStyle/>
          <a:p>
            <a:r>
              <a:rPr lang="en-US" sz="6000" dirty="0">
                <a:solidFill>
                  <a:srgbClr val="203864"/>
                </a:solidFill>
                <a:latin typeface="Calibri"/>
                <a:ea typeface="Calibri"/>
                <a:cs typeface="Calibri"/>
              </a:rPr>
              <a:t>Methods and Search Strategy Academic Poster References</a:t>
            </a:r>
            <a:endParaRPr lang="en-US" dirty="0"/>
          </a:p>
        </p:txBody>
      </p:sp>
      <p:sp>
        <p:nvSpPr>
          <p:cNvPr id="3" name="TextBox 2">
            <a:extLst>
              <a:ext uri="{FF2B5EF4-FFF2-40B4-BE49-F238E27FC236}">
                <a16:creationId xmlns:a16="http://schemas.microsoft.com/office/drawing/2014/main" id="{D5B8FE5E-1589-281C-2B52-95C109BED8EC}"/>
              </a:ext>
            </a:extLst>
          </p:cNvPr>
          <p:cNvSpPr txBox="1"/>
          <p:nvPr/>
        </p:nvSpPr>
        <p:spPr>
          <a:xfrm>
            <a:off x="1629649" y="3227640"/>
            <a:ext cx="23134798" cy="9510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latin typeface="Calibri"/>
                <a:ea typeface="Calibri"/>
                <a:cs typeface="Times New Roman"/>
              </a:rPr>
              <a:t>Booth, A. (2016) Searching for qualitative research for inclusion in systematic reviews: a structured methodological review. </a:t>
            </a:r>
            <a:r>
              <a:rPr lang="en-US" sz="3600" i="1" dirty="0">
                <a:latin typeface="Calibri"/>
                <a:ea typeface="Calibri"/>
                <a:cs typeface="Times New Roman"/>
              </a:rPr>
              <a:t>Systematic Reviews</a:t>
            </a:r>
            <a:r>
              <a:rPr lang="en-US" sz="3600" dirty="0">
                <a:latin typeface="Calibri"/>
                <a:ea typeface="Calibri"/>
                <a:cs typeface="Times New Roman"/>
              </a:rPr>
              <a:t>,] 5(1). Available at: </a:t>
            </a:r>
            <a:r>
              <a:rPr lang="en-US" sz="3600" dirty="0">
                <a:latin typeface="Calibri"/>
                <a:ea typeface="Calibri"/>
                <a:cs typeface="Times New Roman"/>
                <a:hlinkClick r:id="rId2"/>
              </a:rPr>
              <a:t>https://systematicreviewsjournal.biomedcentral.com/articles/10.1186/s13643-016-0249-x</a:t>
            </a:r>
            <a:r>
              <a:rPr lang="en-US" sz="3600" dirty="0">
                <a:latin typeface="Calibri"/>
                <a:ea typeface="Calibri"/>
                <a:cs typeface="Times New Roman"/>
              </a:rPr>
              <a:t>. </a:t>
            </a:r>
            <a:r>
              <a:rPr lang="en-US" sz="3600" dirty="0">
                <a:latin typeface="Calibri"/>
                <a:ea typeface="Calibri"/>
                <a:cs typeface="Calibri"/>
              </a:rPr>
              <a:t>(Accessed: 25 June 2025).</a:t>
            </a:r>
          </a:p>
          <a:p>
            <a:r>
              <a:rPr lang="en-US" sz="3600" dirty="0">
                <a:latin typeface="Calibri"/>
                <a:ea typeface="Calibri"/>
                <a:cs typeface="Times New Roman"/>
              </a:rPr>
              <a:t>Diabetes UK. (2022) </a:t>
            </a:r>
            <a:r>
              <a:rPr lang="en-US" sz="3600" i="1" dirty="0">
                <a:latin typeface="Calibri"/>
                <a:ea typeface="Calibri"/>
                <a:cs typeface="Times New Roman"/>
              </a:rPr>
              <a:t>Liver fat directly raises risk of type 2 diabetes</a:t>
            </a:r>
            <a:r>
              <a:rPr lang="en-US" sz="3600" dirty="0">
                <a:latin typeface="Calibri"/>
                <a:ea typeface="Calibri"/>
                <a:cs typeface="Times New Roman"/>
              </a:rPr>
              <a:t>.  Available at: </a:t>
            </a:r>
            <a:r>
              <a:rPr lang="en-US" sz="3600" dirty="0">
                <a:latin typeface="Calibri"/>
                <a:ea typeface="Calibri"/>
                <a:cs typeface="Times New Roman"/>
                <a:hlinkClick r:id="rId3"/>
              </a:rPr>
              <a:t>https://www.diabetes.org.uk/about-us/news-and-views/liver-fat-risk-type-2-diabetes?utm_source=chatgpt.com</a:t>
            </a:r>
            <a:r>
              <a:rPr lang="en-US" sz="3600" dirty="0">
                <a:ea typeface="+mn-lt"/>
                <a:cs typeface="+mn-lt"/>
              </a:rPr>
              <a:t>(Accessed: 25 June 2025).</a:t>
            </a:r>
            <a:endParaRPr lang="en-US" sz="3600" dirty="0">
              <a:latin typeface="Calibri"/>
              <a:ea typeface="Calibri"/>
              <a:cs typeface="Calibri"/>
            </a:endParaRPr>
          </a:p>
          <a:p>
            <a:r>
              <a:rPr lang="en-US" sz="3600" dirty="0">
                <a:latin typeface="Calibri"/>
                <a:ea typeface="Calibri"/>
                <a:cs typeface="Times New Roman"/>
              </a:rPr>
              <a:t>Hansen, A. (2013) Swedish health advisory body says too much carbohydrate, not fat, leads to obesity. </a:t>
            </a:r>
            <a:r>
              <a:rPr lang="en-US" sz="3600" i="1" dirty="0">
                <a:latin typeface="Calibri"/>
                <a:ea typeface="Calibri"/>
                <a:cs typeface="Times New Roman"/>
              </a:rPr>
              <a:t>BMJ</a:t>
            </a:r>
            <a:r>
              <a:rPr lang="en-US" sz="3600" dirty="0">
                <a:latin typeface="Calibri"/>
                <a:ea typeface="Calibri"/>
                <a:cs typeface="Times New Roman"/>
              </a:rPr>
              <a:t>, 347(nov15 1), pp.f6873–f6873. Available at: </a:t>
            </a:r>
            <a:r>
              <a:rPr lang="en-US" sz="3600" dirty="0">
                <a:latin typeface="Calibri"/>
                <a:ea typeface="Calibri"/>
                <a:cs typeface="Times New Roman"/>
                <a:hlinkClick r:id="rId4"/>
              </a:rPr>
              <a:t>https://doi.org/10.1136/bmj.f6873</a:t>
            </a:r>
            <a:r>
              <a:rPr lang="en-US" sz="3600" dirty="0">
                <a:latin typeface="Calibri"/>
                <a:ea typeface="Calibri"/>
                <a:cs typeface="Times New Roman"/>
              </a:rPr>
              <a:t>. </a:t>
            </a:r>
            <a:endParaRPr lang="en-US" sz="3600" dirty="0">
              <a:latin typeface="Calibri"/>
              <a:ea typeface="Calibri"/>
              <a:cs typeface="Calibri"/>
            </a:endParaRPr>
          </a:p>
          <a:p>
            <a:r>
              <a:rPr lang="en-US" sz="3600" dirty="0">
                <a:latin typeface="Calibri"/>
                <a:ea typeface="Calibri"/>
                <a:cs typeface="Times New Roman"/>
              </a:rPr>
              <a:t>HM Treasury (2024) </a:t>
            </a:r>
            <a:r>
              <a:rPr lang="en-US" sz="3600" i="1" dirty="0">
                <a:latin typeface="Calibri"/>
                <a:ea typeface="Calibri"/>
                <a:cs typeface="Times New Roman"/>
              </a:rPr>
              <a:t>HMT-HMRC Soft Drinks Industry Levy Review</a:t>
            </a:r>
            <a:r>
              <a:rPr lang="en-US" sz="3600" dirty="0">
                <a:latin typeface="Calibri"/>
                <a:ea typeface="Calibri"/>
                <a:cs typeface="Times New Roman"/>
              </a:rPr>
              <a:t>. GOV.UK. Available at: </a:t>
            </a:r>
            <a:r>
              <a:rPr lang="en-US" sz="3600" dirty="0">
                <a:latin typeface="Calibri"/>
                <a:ea typeface="Calibri"/>
                <a:cs typeface="Times New Roman"/>
                <a:hlinkClick r:id="rId5"/>
              </a:rPr>
              <a:t>https://www.gov.uk/government/publications/soft-drinks-industry-levy-review/hmt-hmrc-soft-drinks-industry-levy-review?utm_source=chatgpt.com</a:t>
            </a:r>
            <a:r>
              <a:rPr lang="en-US" sz="3600" dirty="0">
                <a:latin typeface="Calibri"/>
                <a:ea typeface="Calibri"/>
                <a:cs typeface="Times New Roman"/>
              </a:rPr>
              <a:t>. </a:t>
            </a:r>
            <a:r>
              <a:rPr lang="en-US" sz="3600" dirty="0">
                <a:ea typeface="+mn-lt"/>
                <a:cs typeface="+mn-lt"/>
              </a:rPr>
              <a:t>(Accessed: 25 June 2025).</a:t>
            </a:r>
            <a:endParaRPr lang="en-US" sz="3600" dirty="0">
              <a:latin typeface="Calibri"/>
              <a:ea typeface="Calibri"/>
              <a:cs typeface="Calibri"/>
            </a:endParaRPr>
          </a:p>
          <a:p>
            <a:r>
              <a:rPr lang="en-US" sz="3600" dirty="0">
                <a:latin typeface="Calibri"/>
                <a:ea typeface="Calibri"/>
                <a:cs typeface="Times New Roman"/>
              </a:rPr>
              <a:t>Kamela, M. (2024) Cut the CRAAP: Replacing vertical evaluation with lateral reading. </a:t>
            </a:r>
            <a:r>
              <a:rPr lang="en-US" sz="3600" i="1" dirty="0">
                <a:latin typeface="Calibri"/>
                <a:ea typeface="Calibri"/>
                <a:cs typeface="Times New Roman"/>
              </a:rPr>
              <a:t>New Directions for Teaching and Learning</a:t>
            </a:r>
            <a:r>
              <a:rPr lang="en-US" sz="3600" dirty="0">
                <a:latin typeface="Calibri"/>
                <a:ea typeface="Calibri"/>
                <a:cs typeface="Times New Roman"/>
              </a:rPr>
              <a:t>. Available at: </a:t>
            </a:r>
            <a:r>
              <a:rPr lang="en-US" sz="3600" dirty="0">
                <a:latin typeface="Calibri"/>
                <a:ea typeface="Calibri"/>
                <a:cs typeface="Times New Roman"/>
                <a:hlinkClick r:id="rId6"/>
              </a:rPr>
              <a:t>https://doi.org/10.1002/tl.20608</a:t>
            </a:r>
            <a:r>
              <a:rPr lang="en-US" sz="3600" dirty="0">
                <a:latin typeface="Calibri"/>
                <a:ea typeface="Calibri"/>
                <a:cs typeface="Times New Roman"/>
              </a:rPr>
              <a:t>. </a:t>
            </a:r>
            <a:r>
              <a:rPr lang="en-US" sz="3600" dirty="0">
                <a:ea typeface="+mn-lt"/>
                <a:cs typeface="+mn-lt"/>
              </a:rPr>
              <a:t>(Accessed: 25 June 2025).</a:t>
            </a:r>
            <a:endParaRPr lang="en-US" sz="3600" dirty="0">
              <a:latin typeface="Calibri"/>
              <a:ea typeface="Calibri"/>
              <a:cs typeface="Calibri"/>
            </a:endParaRPr>
          </a:p>
          <a:p>
            <a:r>
              <a:rPr lang="en-US" sz="3600">
                <a:latin typeface="Calibri"/>
                <a:ea typeface="Calibri"/>
                <a:cs typeface="Times New Roman"/>
              </a:rPr>
              <a:t>Mooney, H. (2010) British are the most overweight in Europe, new study shows. </a:t>
            </a:r>
            <a:r>
              <a:rPr lang="en-US" sz="3600" i="1">
                <a:latin typeface="Calibri"/>
                <a:ea typeface="Calibri"/>
                <a:cs typeface="Times New Roman"/>
              </a:rPr>
              <a:t>BMJ</a:t>
            </a:r>
            <a:r>
              <a:rPr lang="en-US" sz="3600">
                <a:latin typeface="Calibri"/>
                <a:ea typeface="Calibri"/>
                <a:cs typeface="Times New Roman"/>
              </a:rPr>
              <a:t>, 341(dec15 2), pp.c7225–c7225. Available at: </a:t>
            </a:r>
            <a:r>
              <a:rPr lang="en-US" sz="3600" dirty="0">
                <a:latin typeface="Calibri"/>
                <a:ea typeface="Calibri"/>
                <a:cs typeface="Times New Roman"/>
                <a:hlinkClick r:id="rId7"/>
              </a:rPr>
              <a:t>https://doi.org/10.1136/bmj.c7225</a:t>
            </a:r>
            <a:r>
              <a:rPr lang="en-US" sz="3600" dirty="0">
                <a:latin typeface="Calibri"/>
                <a:ea typeface="Calibri"/>
                <a:cs typeface="Times New Roman"/>
              </a:rPr>
              <a:t>. </a:t>
            </a:r>
            <a:endParaRPr lang="en-US" sz="3600" dirty="0">
              <a:latin typeface="Calibri"/>
              <a:ea typeface="Calibri"/>
              <a:cs typeface="Calibri"/>
            </a:endParaRPr>
          </a:p>
          <a:p>
            <a:r>
              <a:rPr lang="en-US" sz="3600" dirty="0">
                <a:latin typeface="Calibri"/>
                <a:ea typeface="Calibri"/>
                <a:cs typeface="Times New Roman"/>
              </a:rPr>
              <a:t>Taheri, S. (2023) Type 2 Diabetes Remission: A New Mission in Diabetes Care. </a:t>
            </a:r>
            <a:r>
              <a:rPr lang="en-US" sz="3600" i="1" dirty="0">
                <a:latin typeface="Calibri"/>
                <a:ea typeface="Calibri"/>
                <a:cs typeface="Times New Roman"/>
              </a:rPr>
              <a:t>Diabetes Care</a:t>
            </a:r>
            <a:r>
              <a:rPr lang="en-US" sz="3600" dirty="0">
                <a:latin typeface="Calibri"/>
                <a:ea typeface="Calibri"/>
                <a:cs typeface="Times New Roman"/>
              </a:rPr>
              <a:t>, 47(1), pp.47–49. Available at: </a:t>
            </a:r>
            <a:r>
              <a:rPr lang="en-US" sz="3600" dirty="0">
                <a:latin typeface="Calibri"/>
                <a:ea typeface="Calibri"/>
                <a:cs typeface="Times New Roman"/>
                <a:hlinkClick r:id="rId8"/>
              </a:rPr>
              <a:t>https://doi.org/10.2337/dci23-0062</a:t>
            </a:r>
            <a:r>
              <a:rPr lang="en-US" sz="3600" dirty="0">
                <a:latin typeface="Calibri"/>
                <a:ea typeface="Calibri"/>
                <a:cs typeface="Times New Roman"/>
              </a:rPr>
              <a:t>. </a:t>
            </a:r>
            <a:endParaRPr lang="en-US" sz="3600" dirty="0">
              <a:latin typeface="Calibri"/>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408124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4BB14D71-0478-8191-A8FE-451FCDD4DD4B}"/>
              </a:ext>
            </a:extLst>
          </p:cNvPr>
          <p:cNvSpPr>
            <a:spLocks noGrp="1"/>
          </p:cNvSpPr>
          <p:nvPr>
            <p:ph type="body" sz="quarter" idx="21"/>
          </p:nvPr>
        </p:nvSpPr>
        <p:spPr/>
        <p:txBody>
          <a:bodyPr/>
          <a:lstStyle/>
          <a:p>
            <a:endParaRPr lang="en-US"/>
          </a:p>
        </p:txBody>
      </p:sp>
      <p:sp>
        <p:nvSpPr>
          <p:cNvPr id="6" name="Text Placeholder 5">
            <a:extLst>
              <a:ext uri="{FF2B5EF4-FFF2-40B4-BE49-F238E27FC236}">
                <a16:creationId xmlns:a16="http://schemas.microsoft.com/office/drawing/2014/main" id="{3EC406BF-9175-ABA0-5EF5-84C337D3E0FC}"/>
              </a:ext>
            </a:extLst>
          </p:cNvPr>
          <p:cNvSpPr>
            <a:spLocks noGrp="1"/>
          </p:cNvSpPr>
          <p:nvPr>
            <p:ph type="body" sz="quarter" idx="22"/>
          </p:nvPr>
        </p:nvSpPr>
        <p:spPr/>
        <p:txBody>
          <a:bodyPr/>
          <a:lstStyle/>
          <a:p>
            <a:endParaRPr lang="en-US"/>
          </a:p>
        </p:txBody>
      </p:sp>
      <p:sp>
        <p:nvSpPr>
          <p:cNvPr id="7" name="Text Placeholder 6">
            <a:extLst>
              <a:ext uri="{FF2B5EF4-FFF2-40B4-BE49-F238E27FC236}">
                <a16:creationId xmlns:a16="http://schemas.microsoft.com/office/drawing/2014/main" id="{EA0FDD2E-E61B-D48C-12F7-898D4276936A}"/>
              </a:ext>
            </a:extLst>
          </p:cNvPr>
          <p:cNvSpPr>
            <a:spLocks noGrp="1"/>
          </p:cNvSpPr>
          <p:nvPr>
            <p:ph type="body" sz="quarter" idx="23"/>
          </p:nvPr>
        </p:nvSpPr>
        <p:spPr/>
        <p:txBody>
          <a:bodyPr/>
          <a:lstStyle/>
          <a:p>
            <a:endParaRPr lang="en-US"/>
          </a:p>
        </p:txBody>
      </p:sp>
      <p:sp>
        <p:nvSpPr>
          <p:cNvPr id="8" name="Text Placeholder 7">
            <a:extLst>
              <a:ext uri="{FF2B5EF4-FFF2-40B4-BE49-F238E27FC236}">
                <a16:creationId xmlns:a16="http://schemas.microsoft.com/office/drawing/2014/main" id="{0A0D5F93-C169-3EA6-86AE-9D7B95ACDC1A}"/>
              </a:ext>
            </a:extLst>
          </p:cNvPr>
          <p:cNvSpPr>
            <a:spLocks noGrp="1"/>
          </p:cNvSpPr>
          <p:nvPr>
            <p:ph type="body" sz="quarter" idx="24"/>
          </p:nvPr>
        </p:nvSpPr>
        <p:spPr/>
        <p:txBody>
          <a:bodyPr/>
          <a:lstStyle/>
          <a:p>
            <a:endParaRPr lang="en-US"/>
          </a:p>
        </p:txBody>
      </p:sp>
      <p:sp>
        <p:nvSpPr>
          <p:cNvPr id="9" name="Text Placeholder 8">
            <a:extLst>
              <a:ext uri="{FF2B5EF4-FFF2-40B4-BE49-F238E27FC236}">
                <a16:creationId xmlns:a16="http://schemas.microsoft.com/office/drawing/2014/main" id="{4DEA362A-36CB-91F8-1105-224CE5504E73}"/>
              </a:ext>
            </a:extLst>
          </p:cNvPr>
          <p:cNvSpPr>
            <a:spLocks noGrp="1"/>
          </p:cNvSpPr>
          <p:nvPr>
            <p:ph type="body" sz="quarter" idx="25"/>
          </p:nvPr>
        </p:nvSpPr>
        <p:spPr/>
        <p:txBody>
          <a:bodyPr/>
          <a:lstStyle/>
          <a:p>
            <a:endParaRPr lang="en-US"/>
          </a:p>
        </p:txBody>
      </p:sp>
      <p:sp>
        <p:nvSpPr>
          <p:cNvPr id="10" name="Text Placeholder 9">
            <a:extLst>
              <a:ext uri="{FF2B5EF4-FFF2-40B4-BE49-F238E27FC236}">
                <a16:creationId xmlns:a16="http://schemas.microsoft.com/office/drawing/2014/main" id="{5293CFAB-1468-8A8A-64C3-6A279520570D}"/>
              </a:ext>
            </a:extLst>
          </p:cNvPr>
          <p:cNvSpPr>
            <a:spLocks noGrp="1"/>
          </p:cNvSpPr>
          <p:nvPr>
            <p:ph type="body" sz="quarter" idx="26"/>
          </p:nvPr>
        </p:nvSpPr>
        <p:spPr/>
        <p:txBody>
          <a:bodyPr/>
          <a:lstStyle/>
          <a:p>
            <a:endParaRPr lang="en-US"/>
          </a:p>
        </p:txBody>
      </p:sp>
      <p:sp>
        <p:nvSpPr>
          <p:cNvPr id="11" name="Text Placeholder 10">
            <a:extLst>
              <a:ext uri="{FF2B5EF4-FFF2-40B4-BE49-F238E27FC236}">
                <a16:creationId xmlns:a16="http://schemas.microsoft.com/office/drawing/2014/main" id="{B7805646-8A48-99A6-BCB0-BE415C48CC30}"/>
              </a:ext>
            </a:extLst>
          </p:cNvPr>
          <p:cNvSpPr>
            <a:spLocks noGrp="1"/>
          </p:cNvSpPr>
          <p:nvPr>
            <p:ph type="body" sz="quarter" idx="27"/>
          </p:nvPr>
        </p:nvSpPr>
        <p:spPr/>
        <p:txBody>
          <a:bodyPr/>
          <a:lstStyle/>
          <a:p>
            <a:endParaRPr lang="en-US"/>
          </a:p>
        </p:txBody>
      </p:sp>
      <p:sp>
        <p:nvSpPr>
          <p:cNvPr id="12" name="Text Placeholder 11">
            <a:extLst>
              <a:ext uri="{FF2B5EF4-FFF2-40B4-BE49-F238E27FC236}">
                <a16:creationId xmlns:a16="http://schemas.microsoft.com/office/drawing/2014/main" id="{B27DEB8F-5929-CE33-5620-73DB7C9C8F5C}"/>
              </a:ext>
            </a:extLst>
          </p:cNvPr>
          <p:cNvSpPr>
            <a:spLocks noGrp="1"/>
          </p:cNvSpPr>
          <p:nvPr>
            <p:ph type="body" sz="quarter" idx="28"/>
          </p:nvPr>
        </p:nvSpPr>
        <p:spPr/>
        <p:txBody>
          <a:bodyPr/>
          <a:lstStyle/>
          <a:p>
            <a:endParaRPr lang="en-US"/>
          </a:p>
        </p:txBody>
      </p:sp>
      <p:sp>
        <p:nvSpPr>
          <p:cNvPr id="13" name="Text Placeholder 12">
            <a:extLst>
              <a:ext uri="{FF2B5EF4-FFF2-40B4-BE49-F238E27FC236}">
                <a16:creationId xmlns:a16="http://schemas.microsoft.com/office/drawing/2014/main" id="{E0DE3B2B-DB51-B8FB-DC9B-FA3FD3B09540}"/>
              </a:ext>
            </a:extLst>
          </p:cNvPr>
          <p:cNvSpPr>
            <a:spLocks noGrp="1"/>
          </p:cNvSpPr>
          <p:nvPr>
            <p:ph type="body" sz="quarter" idx="29"/>
          </p:nvPr>
        </p:nvSpPr>
        <p:spPr/>
        <p:txBody>
          <a:bodyPr/>
          <a:lstStyle/>
          <a:p>
            <a:endParaRPr lang="en-US"/>
          </a:p>
        </p:txBody>
      </p:sp>
      <p:sp>
        <p:nvSpPr>
          <p:cNvPr id="14" name="Text Placeholder 13">
            <a:extLst>
              <a:ext uri="{FF2B5EF4-FFF2-40B4-BE49-F238E27FC236}">
                <a16:creationId xmlns:a16="http://schemas.microsoft.com/office/drawing/2014/main" id="{3D2D41ED-124C-BCE8-8C64-503303C994ED}"/>
              </a:ext>
            </a:extLst>
          </p:cNvPr>
          <p:cNvSpPr>
            <a:spLocks noGrp="1"/>
          </p:cNvSpPr>
          <p:nvPr>
            <p:ph type="body" sz="quarter" idx="30"/>
          </p:nvPr>
        </p:nvSpPr>
        <p:spPr/>
        <p:txBody>
          <a:bodyPr/>
          <a:lstStyle/>
          <a:p>
            <a:endParaRPr lang="en-US"/>
          </a:p>
        </p:txBody>
      </p:sp>
      <p:sp>
        <p:nvSpPr>
          <p:cNvPr id="15" name="Text Placeholder 14">
            <a:extLst>
              <a:ext uri="{FF2B5EF4-FFF2-40B4-BE49-F238E27FC236}">
                <a16:creationId xmlns:a16="http://schemas.microsoft.com/office/drawing/2014/main" id="{06E28B70-48F8-F476-933F-B60F2865276D}"/>
              </a:ext>
            </a:extLst>
          </p:cNvPr>
          <p:cNvSpPr>
            <a:spLocks noGrp="1"/>
          </p:cNvSpPr>
          <p:nvPr>
            <p:ph type="body" sz="quarter" idx="96"/>
          </p:nvPr>
        </p:nvSpPr>
        <p:spPr/>
        <p:txBody>
          <a:bodyPr/>
          <a:lstStyle/>
          <a:p>
            <a:endParaRPr lang="en-US"/>
          </a:p>
        </p:txBody>
      </p:sp>
      <p:sp>
        <p:nvSpPr>
          <p:cNvPr id="18" name="Text Placeholder 17">
            <a:extLst>
              <a:ext uri="{FF2B5EF4-FFF2-40B4-BE49-F238E27FC236}">
                <a16:creationId xmlns:a16="http://schemas.microsoft.com/office/drawing/2014/main" id="{F245E7B3-7983-CAC6-063E-94A6F88B2D4E}"/>
              </a:ext>
            </a:extLst>
          </p:cNvPr>
          <p:cNvSpPr>
            <a:spLocks noGrp="1"/>
          </p:cNvSpPr>
          <p:nvPr>
            <p:ph type="body" sz="quarter" idx="153"/>
          </p:nvPr>
        </p:nvSpPr>
        <p:spPr/>
        <p:txBody>
          <a:bodyPr wrap="square" lIns="91440" tIns="45720" rIns="91440" bIns="45720" anchor="t" anchorCtr="0">
            <a:spAutoFit/>
          </a:bodyPr>
          <a:lstStyle/>
          <a:p>
            <a:r>
              <a:rPr lang="en-US" dirty="0">
                <a:latin typeface="Century Gothic"/>
              </a:rPr>
              <a:t>Appendix</a:t>
            </a:r>
          </a:p>
        </p:txBody>
      </p:sp>
    </p:spTree>
    <p:extLst>
      <p:ext uri="{BB962C8B-B14F-4D97-AF65-F5344CB8AC3E}">
        <p14:creationId xmlns:p14="http://schemas.microsoft.com/office/powerpoint/2010/main" val="2445770780"/>
      </p:ext>
    </p:extLst>
  </p:cSld>
  <p:clrMapOvr>
    <a:masterClrMapping/>
  </p:clrMapOvr>
</p:sld>
</file>

<file path=ppt/theme/theme1.xml><?xml version="1.0" encoding="utf-8"?>
<a:theme xmlns:a="http://schemas.openxmlformats.org/drawingml/2006/main" name="4-column layout">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5CDE8E82-69F4-7B41-AC2C-3738BF223988}"/>
    </a:ext>
  </a:extLst>
</a:theme>
</file>

<file path=ppt/theme/theme2.xml><?xml version="1.0" encoding="utf-8"?>
<a:theme xmlns:a="http://schemas.openxmlformats.org/drawingml/2006/main" name="1-2-1-column layout">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6C10B6F8-A27A-1243-9C8F-9717799BB054}"/>
    </a:ext>
  </a:extLst>
</a:theme>
</file>

<file path=ppt/theme/theme3.xml><?xml version="1.0" encoding="utf-8"?>
<a:theme xmlns:a="http://schemas.openxmlformats.org/drawingml/2006/main" name="3-column layou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51F6C704-BA7F-7247-BDFD-79A9A887923E}"/>
    </a:ext>
  </a:extLst>
</a:theme>
</file>

<file path=ppt/theme/theme4.xml><?xml version="1.0" encoding="utf-8"?>
<a:theme xmlns:a="http://schemas.openxmlformats.org/drawingml/2006/main" name="Minimal">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684A8FA1-CFAC-634B-8FF8-CD45D0513841}"/>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5280</TotalTime>
  <Words>0</Words>
  <Application>Microsoft Office PowerPoint</Application>
  <PresentationFormat>Custom</PresentationFormat>
  <Paragraphs>0</Paragraphs>
  <Slides>4</Slides>
  <Notes>0</Notes>
  <HiddenSlides>0</HiddenSlides>
  <MMClips>0</MMClips>
  <ScaleCrop>false</ScaleCrop>
  <HeadingPairs>
    <vt:vector size="4" baseType="variant">
      <vt:variant>
        <vt:lpstr>Theme</vt:lpstr>
      </vt:variant>
      <vt:variant>
        <vt:i4>4</vt:i4>
      </vt:variant>
      <vt:variant>
        <vt:lpstr>Slide Titles</vt:lpstr>
      </vt:variant>
      <vt:variant>
        <vt:i4>4</vt:i4>
      </vt:variant>
    </vt:vector>
  </HeadingPairs>
  <TitlesOfParts>
    <vt:vector size="8" baseType="lpstr">
      <vt:lpstr>4-column layout</vt:lpstr>
      <vt:lpstr>1-2-1-column layout</vt:lpstr>
      <vt:lpstr>3-column layout</vt:lpstr>
      <vt:lpstr>Minimal</vt:lpstr>
      <vt:lpstr>PowerPoint Presentation</vt:lpstr>
      <vt:lpstr>PowerPoint Presentation</vt:lpstr>
      <vt:lpstr>PowerPoint Presentation</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16:9 Ratio PowerPoint Presentation</dc:title>
  <dc:subject>Research poster presentation template</dc:subject>
  <dc:creator>PosterPresentations.com</dc:creator>
  <cp:keywords>16:9 Ratio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Station 5</cp:lastModifiedBy>
  <cp:revision>991</cp:revision>
  <dcterms:created xsi:type="dcterms:W3CDTF">2012-02-03T19:11:35Z</dcterms:created>
  <dcterms:modified xsi:type="dcterms:W3CDTF">2025-07-02T12:26:17Z</dcterms:modified>
  <cp:category>Research poster templates</cp:category>
</cp:coreProperties>
</file>