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70" r:id="rId5"/>
    <p:sldId id="271" r:id="rId6"/>
    <p:sldId id="272" r:id="rId7"/>
    <p:sldId id="312" r:id="rId8"/>
    <p:sldId id="273" r:id="rId9"/>
    <p:sldId id="259" r:id="rId10"/>
    <p:sldId id="260" r:id="rId11"/>
    <p:sldId id="261" r:id="rId12"/>
    <p:sldId id="262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5" r:id="rId23"/>
    <p:sldId id="286" r:id="rId24"/>
    <p:sldId id="287" r:id="rId25"/>
    <p:sldId id="288" r:id="rId26"/>
    <p:sldId id="289" r:id="rId27"/>
    <p:sldId id="292" r:id="rId28"/>
    <p:sldId id="294" r:id="rId29"/>
    <p:sldId id="266" r:id="rId30"/>
    <p:sldId id="296" r:id="rId31"/>
    <p:sldId id="297" r:id="rId32"/>
    <p:sldId id="298" r:id="rId33"/>
    <p:sldId id="301" r:id="rId34"/>
    <p:sldId id="302" r:id="rId35"/>
    <p:sldId id="303" r:id="rId36"/>
    <p:sldId id="304" r:id="rId37"/>
    <p:sldId id="305" r:id="rId38"/>
    <p:sldId id="306" r:id="rId39"/>
    <p:sldId id="307" r:id="rId40"/>
    <p:sldId id="308" r:id="rId41"/>
    <p:sldId id="309" r:id="rId42"/>
    <p:sldId id="263" r:id="rId43"/>
    <p:sldId id="264" r:id="rId44"/>
    <p:sldId id="310" r:id="rId45"/>
    <p:sldId id="311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46"/>
  </p:normalViewPr>
  <p:slideViewPr>
    <p:cSldViewPr snapToGrid="0">
      <p:cViewPr varScale="1">
        <p:scale>
          <a:sx n="112" d="100"/>
          <a:sy n="112" d="100"/>
        </p:scale>
        <p:origin x="576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B2ED61-8987-4374-AE71-FADB1623CA7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D824C2D-79CF-4DA5-8B2C-12C6487B955D}">
      <dgm:prSet/>
      <dgm:spPr/>
      <dgm:t>
        <a:bodyPr/>
        <a:lstStyle/>
        <a:p>
          <a:r>
            <a:rPr lang="en-GB"/>
            <a:t>To provide background information supporting qualitative or quantitative research.</a:t>
          </a:r>
          <a:endParaRPr lang="en-US"/>
        </a:p>
      </dgm:t>
    </dgm:pt>
    <dgm:pt modelId="{C8702347-1BA2-4C8A-8FA3-72448B3023D1}" type="parTrans" cxnId="{F4372618-AB49-4E81-ACFE-4272FFEE148E}">
      <dgm:prSet/>
      <dgm:spPr/>
      <dgm:t>
        <a:bodyPr/>
        <a:lstStyle/>
        <a:p>
          <a:endParaRPr lang="en-US"/>
        </a:p>
      </dgm:t>
    </dgm:pt>
    <dgm:pt modelId="{478103CA-8D6A-4E61-B7DE-ED068A42396E}" type="sibTrans" cxnId="{F4372618-AB49-4E81-ACFE-4272FFEE148E}">
      <dgm:prSet/>
      <dgm:spPr/>
      <dgm:t>
        <a:bodyPr/>
        <a:lstStyle/>
        <a:p>
          <a:endParaRPr lang="en-US"/>
        </a:p>
      </dgm:t>
    </dgm:pt>
    <dgm:pt modelId="{00EEFAE2-4B32-4083-BE00-2C88CB7A23D2}">
      <dgm:prSet/>
      <dgm:spPr/>
      <dgm:t>
        <a:bodyPr/>
        <a:lstStyle/>
        <a:p>
          <a:r>
            <a:rPr lang="en-GB"/>
            <a:t>Is specific to the topic area and research question but does not create a position statement in its own right.</a:t>
          </a:r>
          <a:endParaRPr lang="en-US"/>
        </a:p>
      </dgm:t>
    </dgm:pt>
    <dgm:pt modelId="{A1B44ABB-1158-402E-9FCC-931D5C7E36A4}" type="parTrans" cxnId="{40BE52BF-B023-4EE9-B4CF-9A43AE5F8255}">
      <dgm:prSet/>
      <dgm:spPr/>
      <dgm:t>
        <a:bodyPr/>
        <a:lstStyle/>
        <a:p>
          <a:endParaRPr lang="en-US"/>
        </a:p>
      </dgm:t>
    </dgm:pt>
    <dgm:pt modelId="{CC5B78DD-2DAB-4C9B-8EF9-0F89DFFFF8E1}" type="sibTrans" cxnId="{40BE52BF-B023-4EE9-B4CF-9A43AE5F8255}">
      <dgm:prSet/>
      <dgm:spPr/>
      <dgm:t>
        <a:bodyPr/>
        <a:lstStyle/>
        <a:p>
          <a:endParaRPr lang="en-US"/>
        </a:p>
      </dgm:t>
    </dgm:pt>
    <dgm:pt modelId="{B3B37928-F272-43B6-B655-C3AEF904503A}">
      <dgm:prSet/>
      <dgm:spPr/>
      <dgm:t>
        <a:bodyPr/>
        <a:lstStyle/>
        <a:p>
          <a:r>
            <a:rPr lang="en-GB"/>
            <a:t>Research findings are generally compared to this type of literature review.</a:t>
          </a:r>
          <a:endParaRPr lang="en-US"/>
        </a:p>
      </dgm:t>
    </dgm:pt>
    <dgm:pt modelId="{6B8C4DC9-7DC7-4573-ADDE-B52B242D5D9B}" type="parTrans" cxnId="{D06B66BF-49E4-4F46-B5E6-551D0E8706EE}">
      <dgm:prSet/>
      <dgm:spPr/>
      <dgm:t>
        <a:bodyPr/>
        <a:lstStyle/>
        <a:p>
          <a:endParaRPr lang="en-US"/>
        </a:p>
      </dgm:t>
    </dgm:pt>
    <dgm:pt modelId="{3D585376-0881-45B0-B35E-2E30A880D5CE}" type="sibTrans" cxnId="{D06B66BF-49E4-4F46-B5E6-551D0E8706EE}">
      <dgm:prSet/>
      <dgm:spPr/>
      <dgm:t>
        <a:bodyPr/>
        <a:lstStyle/>
        <a:p>
          <a:endParaRPr lang="en-US"/>
        </a:p>
      </dgm:t>
    </dgm:pt>
    <dgm:pt modelId="{50DA971B-314F-4608-ACB6-1EAF2BFCF4BA}" type="pres">
      <dgm:prSet presAssocID="{DAB2ED61-8987-4374-AE71-FADB1623CA78}" presName="root" presStyleCnt="0">
        <dgm:presLayoutVars>
          <dgm:dir/>
          <dgm:resizeHandles val="exact"/>
        </dgm:presLayoutVars>
      </dgm:prSet>
      <dgm:spPr/>
    </dgm:pt>
    <dgm:pt modelId="{6719D205-D62F-4E9D-988A-E438A93DD33C}" type="pres">
      <dgm:prSet presAssocID="{3D824C2D-79CF-4DA5-8B2C-12C6487B955D}" presName="compNode" presStyleCnt="0"/>
      <dgm:spPr/>
    </dgm:pt>
    <dgm:pt modelId="{99977605-1C17-43CA-ACF1-CC71E4BB22FB}" type="pres">
      <dgm:prSet presAssocID="{3D824C2D-79CF-4DA5-8B2C-12C6487B955D}" presName="bgRect" presStyleLbl="bgShp" presStyleIdx="0" presStyleCnt="3"/>
      <dgm:spPr/>
    </dgm:pt>
    <dgm:pt modelId="{E9C77DFE-3D9F-445C-8628-137428ED2990}" type="pres">
      <dgm:prSet presAssocID="{3D824C2D-79CF-4DA5-8B2C-12C6487B955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F19AE25A-F2C3-4DFB-9BA2-115CAF6FF178}" type="pres">
      <dgm:prSet presAssocID="{3D824C2D-79CF-4DA5-8B2C-12C6487B955D}" presName="spaceRect" presStyleCnt="0"/>
      <dgm:spPr/>
    </dgm:pt>
    <dgm:pt modelId="{C07CC661-8BAE-4E3C-BBAD-17D09AE936D0}" type="pres">
      <dgm:prSet presAssocID="{3D824C2D-79CF-4DA5-8B2C-12C6487B955D}" presName="parTx" presStyleLbl="revTx" presStyleIdx="0" presStyleCnt="3">
        <dgm:presLayoutVars>
          <dgm:chMax val="0"/>
          <dgm:chPref val="0"/>
        </dgm:presLayoutVars>
      </dgm:prSet>
      <dgm:spPr/>
    </dgm:pt>
    <dgm:pt modelId="{488369AE-9AC5-41AA-921B-52E17ED7EA70}" type="pres">
      <dgm:prSet presAssocID="{478103CA-8D6A-4E61-B7DE-ED068A42396E}" presName="sibTrans" presStyleCnt="0"/>
      <dgm:spPr/>
    </dgm:pt>
    <dgm:pt modelId="{031E0957-41C2-4BD4-BD8A-12B0AC0B4B5C}" type="pres">
      <dgm:prSet presAssocID="{00EEFAE2-4B32-4083-BE00-2C88CB7A23D2}" presName="compNode" presStyleCnt="0"/>
      <dgm:spPr/>
    </dgm:pt>
    <dgm:pt modelId="{E1791FFD-16EC-49B9-8416-19539FF413A0}" type="pres">
      <dgm:prSet presAssocID="{00EEFAE2-4B32-4083-BE00-2C88CB7A23D2}" presName="bgRect" presStyleLbl="bgShp" presStyleIdx="1" presStyleCnt="3"/>
      <dgm:spPr/>
    </dgm:pt>
    <dgm:pt modelId="{EFF4C504-C622-4B47-A5C3-E81F7C5A5C27}" type="pres">
      <dgm:prSet presAssocID="{00EEFAE2-4B32-4083-BE00-2C88CB7A23D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51F9B31-C580-409E-AC69-F3744ABD8606}" type="pres">
      <dgm:prSet presAssocID="{00EEFAE2-4B32-4083-BE00-2C88CB7A23D2}" presName="spaceRect" presStyleCnt="0"/>
      <dgm:spPr/>
    </dgm:pt>
    <dgm:pt modelId="{711295C3-D4EB-46CB-8708-11B003ACC9A2}" type="pres">
      <dgm:prSet presAssocID="{00EEFAE2-4B32-4083-BE00-2C88CB7A23D2}" presName="parTx" presStyleLbl="revTx" presStyleIdx="1" presStyleCnt="3">
        <dgm:presLayoutVars>
          <dgm:chMax val="0"/>
          <dgm:chPref val="0"/>
        </dgm:presLayoutVars>
      </dgm:prSet>
      <dgm:spPr/>
    </dgm:pt>
    <dgm:pt modelId="{FEE88F35-17E9-41DA-A86D-C46550C7D2F9}" type="pres">
      <dgm:prSet presAssocID="{CC5B78DD-2DAB-4C9B-8EF9-0F89DFFFF8E1}" presName="sibTrans" presStyleCnt="0"/>
      <dgm:spPr/>
    </dgm:pt>
    <dgm:pt modelId="{4830D99C-91B8-44C8-A6F3-6C6592020B45}" type="pres">
      <dgm:prSet presAssocID="{B3B37928-F272-43B6-B655-C3AEF904503A}" presName="compNode" presStyleCnt="0"/>
      <dgm:spPr/>
    </dgm:pt>
    <dgm:pt modelId="{9BDC1FE8-4DD2-4C95-AA2E-2B7BF4FAFA1A}" type="pres">
      <dgm:prSet presAssocID="{B3B37928-F272-43B6-B655-C3AEF904503A}" presName="bgRect" presStyleLbl="bgShp" presStyleIdx="2" presStyleCnt="3"/>
      <dgm:spPr/>
    </dgm:pt>
    <dgm:pt modelId="{065224F0-D91D-4191-A72B-0E41E8655AE8}" type="pres">
      <dgm:prSet presAssocID="{B3B37928-F272-43B6-B655-C3AEF904503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6B07287-C4B9-4940-B933-6BA3A6634DD0}" type="pres">
      <dgm:prSet presAssocID="{B3B37928-F272-43B6-B655-C3AEF904503A}" presName="spaceRect" presStyleCnt="0"/>
      <dgm:spPr/>
    </dgm:pt>
    <dgm:pt modelId="{6BCAE355-7752-4845-9219-E69929917DE2}" type="pres">
      <dgm:prSet presAssocID="{B3B37928-F272-43B6-B655-C3AEF904503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9157F15-EFAA-4C53-BB96-4FC33E65EDC3}" type="presOf" srcId="{DAB2ED61-8987-4374-AE71-FADB1623CA78}" destId="{50DA971B-314F-4608-ACB6-1EAF2BFCF4BA}" srcOrd="0" destOrd="0" presId="urn:microsoft.com/office/officeart/2018/2/layout/IconVerticalSolidList"/>
    <dgm:cxn modelId="{F4372618-AB49-4E81-ACFE-4272FFEE148E}" srcId="{DAB2ED61-8987-4374-AE71-FADB1623CA78}" destId="{3D824C2D-79CF-4DA5-8B2C-12C6487B955D}" srcOrd="0" destOrd="0" parTransId="{C8702347-1BA2-4C8A-8FA3-72448B3023D1}" sibTransId="{478103CA-8D6A-4E61-B7DE-ED068A42396E}"/>
    <dgm:cxn modelId="{4162CAA0-7C6D-406B-B684-31F686F2AF92}" type="presOf" srcId="{3D824C2D-79CF-4DA5-8B2C-12C6487B955D}" destId="{C07CC661-8BAE-4E3C-BBAD-17D09AE936D0}" srcOrd="0" destOrd="0" presId="urn:microsoft.com/office/officeart/2018/2/layout/IconVerticalSolidList"/>
    <dgm:cxn modelId="{C60ADAA7-6DB6-4AAC-A0A6-F29AEEE55F76}" type="presOf" srcId="{B3B37928-F272-43B6-B655-C3AEF904503A}" destId="{6BCAE355-7752-4845-9219-E69929917DE2}" srcOrd="0" destOrd="0" presId="urn:microsoft.com/office/officeart/2018/2/layout/IconVerticalSolidList"/>
    <dgm:cxn modelId="{FED8BFBD-645D-4A51-A1F2-13D59F352F93}" type="presOf" srcId="{00EEFAE2-4B32-4083-BE00-2C88CB7A23D2}" destId="{711295C3-D4EB-46CB-8708-11B003ACC9A2}" srcOrd="0" destOrd="0" presId="urn:microsoft.com/office/officeart/2018/2/layout/IconVerticalSolidList"/>
    <dgm:cxn modelId="{40BE52BF-B023-4EE9-B4CF-9A43AE5F8255}" srcId="{DAB2ED61-8987-4374-AE71-FADB1623CA78}" destId="{00EEFAE2-4B32-4083-BE00-2C88CB7A23D2}" srcOrd="1" destOrd="0" parTransId="{A1B44ABB-1158-402E-9FCC-931D5C7E36A4}" sibTransId="{CC5B78DD-2DAB-4C9B-8EF9-0F89DFFFF8E1}"/>
    <dgm:cxn modelId="{D06B66BF-49E4-4F46-B5E6-551D0E8706EE}" srcId="{DAB2ED61-8987-4374-AE71-FADB1623CA78}" destId="{B3B37928-F272-43B6-B655-C3AEF904503A}" srcOrd="2" destOrd="0" parTransId="{6B8C4DC9-7DC7-4573-ADDE-B52B242D5D9B}" sibTransId="{3D585376-0881-45B0-B35E-2E30A880D5CE}"/>
    <dgm:cxn modelId="{DC3937D8-51BA-4D45-9F70-680CA759297D}" type="presParOf" srcId="{50DA971B-314F-4608-ACB6-1EAF2BFCF4BA}" destId="{6719D205-D62F-4E9D-988A-E438A93DD33C}" srcOrd="0" destOrd="0" presId="urn:microsoft.com/office/officeart/2018/2/layout/IconVerticalSolidList"/>
    <dgm:cxn modelId="{75F2C67B-075E-4D31-B761-5A1F51B1A03C}" type="presParOf" srcId="{6719D205-D62F-4E9D-988A-E438A93DD33C}" destId="{99977605-1C17-43CA-ACF1-CC71E4BB22FB}" srcOrd="0" destOrd="0" presId="urn:microsoft.com/office/officeart/2018/2/layout/IconVerticalSolidList"/>
    <dgm:cxn modelId="{DCA9E7B5-A0DC-47C4-81E4-D8CB942567D9}" type="presParOf" srcId="{6719D205-D62F-4E9D-988A-E438A93DD33C}" destId="{E9C77DFE-3D9F-445C-8628-137428ED2990}" srcOrd="1" destOrd="0" presId="urn:microsoft.com/office/officeart/2018/2/layout/IconVerticalSolidList"/>
    <dgm:cxn modelId="{D949969B-8BDF-4A0A-B924-3E58C1ADC040}" type="presParOf" srcId="{6719D205-D62F-4E9D-988A-E438A93DD33C}" destId="{F19AE25A-F2C3-4DFB-9BA2-115CAF6FF178}" srcOrd="2" destOrd="0" presId="urn:microsoft.com/office/officeart/2018/2/layout/IconVerticalSolidList"/>
    <dgm:cxn modelId="{C5432924-CCF5-41F1-8176-446D2E5D6E36}" type="presParOf" srcId="{6719D205-D62F-4E9D-988A-E438A93DD33C}" destId="{C07CC661-8BAE-4E3C-BBAD-17D09AE936D0}" srcOrd="3" destOrd="0" presId="urn:microsoft.com/office/officeart/2018/2/layout/IconVerticalSolidList"/>
    <dgm:cxn modelId="{4619F87B-EFBE-4E1F-AB13-7FBC87925E45}" type="presParOf" srcId="{50DA971B-314F-4608-ACB6-1EAF2BFCF4BA}" destId="{488369AE-9AC5-41AA-921B-52E17ED7EA70}" srcOrd="1" destOrd="0" presId="urn:microsoft.com/office/officeart/2018/2/layout/IconVerticalSolidList"/>
    <dgm:cxn modelId="{CF6E2C1C-E8B2-4C93-9CEB-7D8B7D74D576}" type="presParOf" srcId="{50DA971B-314F-4608-ACB6-1EAF2BFCF4BA}" destId="{031E0957-41C2-4BD4-BD8A-12B0AC0B4B5C}" srcOrd="2" destOrd="0" presId="urn:microsoft.com/office/officeart/2018/2/layout/IconVerticalSolidList"/>
    <dgm:cxn modelId="{6BD2AB91-46FD-4F00-B294-B8A57027F01B}" type="presParOf" srcId="{031E0957-41C2-4BD4-BD8A-12B0AC0B4B5C}" destId="{E1791FFD-16EC-49B9-8416-19539FF413A0}" srcOrd="0" destOrd="0" presId="urn:microsoft.com/office/officeart/2018/2/layout/IconVerticalSolidList"/>
    <dgm:cxn modelId="{B1A42785-528A-4365-B226-F9169F3F3386}" type="presParOf" srcId="{031E0957-41C2-4BD4-BD8A-12B0AC0B4B5C}" destId="{EFF4C504-C622-4B47-A5C3-E81F7C5A5C27}" srcOrd="1" destOrd="0" presId="urn:microsoft.com/office/officeart/2018/2/layout/IconVerticalSolidList"/>
    <dgm:cxn modelId="{6626858A-7F17-4F9F-98A8-39678D976404}" type="presParOf" srcId="{031E0957-41C2-4BD4-BD8A-12B0AC0B4B5C}" destId="{551F9B31-C580-409E-AC69-F3744ABD8606}" srcOrd="2" destOrd="0" presId="urn:microsoft.com/office/officeart/2018/2/layout/IconVerticalSolidList"/>
    <dgm:cxn modelId="{90E71710-A328-4B59-9069-D81B9975E378}" type="presParOf" srcId="{031E0957-41C2-4BD4-BD8A-12B0AC0B4B5C}" destId="{711295C3-D4EB-46CB-8708-11B003ACC9A2}" srcOrd="3" destOrd="0" presId="urn:microsoft.com/office/officeart/2018/2/layout/IconVerticalSolidList"/>
    <dgm:cxn modelId="{E790A512-96D8-4984-AB1B-AE6D3D698964}" type="presParOf" srcId="{50DA971B-314F-4608-ACB6-1EAF2BFCF4BA}" destId="{FEE88F35-17E9-41DA-A86D-C46550C7D2F9}" srcOrd="3" destOrd="0" presId="urn:microsoft.com/office/officeart/2018/2/layout/IconVerticalSolidList"/>
    <dgm:cxn modelId="{86403FC6-03BD-41A0-AF7D-C8818568A748}" type="presParOf" srcId="{50DA971B-314F-4608-ACB6-1EAF2BFCF4BA}" destId="{4830D99C-91B8-44C8-A6F3-6C6592020B45}" srcOrd="4" destOrd="0" presId="urn:microsoft.com/office/officeart/2018/2/layout/IconVerticalSolidList"/>
    <dgm:cxn modelId="{6749CAA5-7D53-4846-98B2-577D315204CC}" type="presParOf" srcId="{4830D99C-91B8-44C8-A6F3-6C6592020B45}" destId="{9BDC1FE8-4DD2-4C95-AA2E-2B7BF4FAFA1A}" srcOrd="0" destOrd="0" presId="urn:microsoft.com/office/officeart/2018/2/layout/IconVerticalSolidList"/>
    <dgm:cxn modelId="{4369607A-100C-44C8-8C37-E200CE44BE38}" type="presParOf" srcId="{4830D99C-91B8-44C8-A6F3-6C6592020B45}" destId="{065224F0-D91D-4191-A72B-0E41E8655AE8}" srcOrd="1" destOrd="0" presId="urn:microsoft.com/office/officeart/2018/2/layout/IconVerticalSolidList"/>
    <dgm:cxn modelId="{062E5E6F-B990-4651-A0C1-985D3705D85B}" type="presParOf" srcId="{4830D99C-91B8-44C8-A6F3-6C6592020B45}" destId="{C6B07287-C4B9-4940-B933-6BA3A6634DD0}" srcOrd="2" destOrd="0" presId="urn:microsoft.com/office/officeart/2018/2/layout/IconVerticalSolidList"/>
    <dgm:cxn modelId="{4D07FBBF-6DA8-4FCC-AEE8-14241A925698}" type="presParOf" srcId="{4830D99C-91B8-44C8-A6F3-6C6592020B45}" destId="{6BCAE355-7752-4845-9219-E69929917DE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8E987B-4C46-4248-86C1-0A8D45258B2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FD2FA89-3B64-48BF-9EBA-A067B3BD9C77}">
      <dgm:prSet/>
      <dgm:spPr/>
      <dgm:t>
        <a:bodyPr/>
        <a:lstStyle/>
        <a:p>
          <a:r>
            <a:rPr lang="en-GB"/>
            <a:t>Develop the research question</a:t>
          </a:r>
          <a:endParaRPr lang="en-US"/>
        </a:p>
      </dgm:t>
    </dgm:pt>
    <dgm:pt modelId="{DA7214FD-921C-4891-93FB-AD0EBFF78C05}" type="parTrans" cxnId="{B9A8CE16-5799-47AB-B284-39539E5CD12C}">
      <dgm:prSet/>
      <dgm:spPr/>
      <dgm:t>
        <a:bodyPr/>
        <a:lstStyle/>
        <a:p>
          <a:endParaRPr lang="en-US"/>
        </a:p>
      </dgm:t>
    </dgm:pt>
    <dgm:pt modelId="{517FB3EB-F785-4166-B19B-AB54FEE47CDD}" type="sibTrans" cxnId="{B9A8CE16-5799-47AB-B284-39539E5CD12C}">
      <dgm:prSet/>
      <dgm:spPr/>
      <dgm:t>
        <a:bodyPr/>
        <a:lstStyle/>
        <a:p>
          <a:endParaRPr lang="en-US"/>
        </a:p>
      </dgm:t>
    </dgm:pt>
    <dgm:pt modelId="{5280AC7A-43DA-4264-8642-5F1DB87E8E67}">
      <dgm:prSet/>
      <dgm:spPr/>
      <dgm:t>
        <a:bodyPr/>
        <a:lstStyle/>
        <a:p>
          <a:r>
            <a:rPr lang="en-GB"/>
            <a:t>Exhaustive review of literature</a:t>
          </a:r>
          <a:endParaRPr lang="en-US"/>
        </a:p>
      </dgm:t>
    </dgm:pt>
    <dgm:pt modelId="{F8B23378-F5F3-4BE1-ABFE-AA21829CDC69}" type="parTrans" cxnId="{C45C6B53-B795-41DE-BF20-38EEF51B01EE}">
      <dgm:prSet/>
      <dgm:spPr/>
      <dgm:t>
        <a:bodyPr/>
        <a:lstStyle/>
        <a:p>
          <a:endParaRPr lang="en-US"/>
        </a:p>
      </dgm:t>
    </dgm:pt>
    <dgm:pt modelId="{8EF3F474-7679-4198-BD4B-DE5B776F6E6F}" type="sibTrans" cxnId="{C45C6B53-B795-41DE-BF20-38EEF51B01EE}">
      <dgm:prSet/>
      <dgm:spPr/>
      <dgm:t>
        <a:bodyPr/>
        <a:lstStyle/>
        <a:p>
          <a:endParaRPr lang="en-US"/>
        </a:p>
      </dgm:t>
    </dgm:pt>
    <dgm:pt modelId="{FD3A5906-CDE6-4841-91AB-5D62A3E122EE}">
      <dgm:prSet/>
      <dgm:spPr/>
      <dgm:t>
        <a:bodyPr/>
        <a:lstStyle/>
        <a:p>
          <a:r>
            <a:rPr lang="en-GB"/>
            <a:t>Hierarchical evaluation of literature</a:t>
          </a:r>
          <a:endParaRPr lang="en-US"/>
        </a:p>
      </dgm:t>
    </dgm:pt>
    <dgm:pt modelId="{7FA8063A-1037-4A29-AD54-120937164727}" type="parTrans" cxnId="{BD051C08-5520-4D4F-A29B-4ACA92BC59C2}">
      <dgm:prSet/>
      <dgm:spPr/>
      <dgm:t>
        <a:bodyPr/>
        <a:lstStyle/>
        <a:p>
          <a:endParaRPr lang="en-US"/>
        </a:p>
      </dgm:t>
    </dgm:pt>
    <dgm:pt modelId="{8D40FCA2-C07C-45A9-B73C-8FE71D45F43C}" type="sibTrans" cxnId="{BD051C08-5520-4D4F-A29B-4ACA92BC59C2}">
      <dgm:prSet/>
      <dgm:spPr/>
      <dgm:t>
        <a:bodyPr/>
        <a:lstStyle/>
        <a:p>
          <a:endParaRPr lang="en-US"/>
        </a:p>
      </dgm:t>
    </dgm:pt>
    <dgm:pt modelId="{1EC06786-8F1B-412F-A033-E32D9C36527B}">
      <dgm:prSet/>
      <dgm:spPr/>
      <dgm:t>
        <a:bodyPr/>
        <a:lstStyle/>
        <a:p>
          <a:r>
            <a:rPr lang="en-GB"/>
            <a:t>Compiling the information</a:t>
          </a:r>
          <a:endParaRPr lang="en-US"/>
        </a:p>
      </dgm:t>
    </dgm:pt>
    <dgm:pt modelId="{B87D0F85-57ED-44A5-A7C9-2DA8136B4FD2}" type="parTrans" cxnId="{310AC126-5795-4482-8F9A-9AE515B922FA}">
      <dgm:prSet/>
      <dgm:spPr/>
      <dgm:t>
        <a:bodyPr/>
        <a:lstStyle/>
        <a:p>
          <a:endParaRPr lang="en-US"/>
        </a:p>
      </dgm:t>
    </dgm:pt>
    <dgm:pt modelId="{3A691D02-9D63-4F36-B605-0F8CE8B57881}" type="sibTrans" cxnId="{310AC126-5795-4482-8F9A-9AE515B922FA}">
      <dgm:prSet/>
      <dgm:spPr/>
      <dgm:t>
        <a:bodyPr/>
        <a:lstStyle/>
        <a:p>
          <a:endParaRPr lang="en-US"/>
        </a:p>
      </dgm:t>
    </dgm:pt>
    <dgm:pt modelId="{8790B7F5-4955-44BC-9002-BC3C39615F9C}">
      <dgm:prSet/>
      <dgm:spPr/>
      <dgm:t>
        <a:bodyPr/>
        <a:lstStyle/>
        <a:p>
          <a:r>
            <a:rPr lang="en-GB"/>
            <a:t>Clarifying current evidence</a:t>
          </a:r>
          <a:endParaRPr lang="en-US"/>
        </a:p>
      </dgm:t>
    </dgm:pt>
    <dgm:pt modelId="{99B8CC2C-511C-460B-B8B0-26A447991B55}" type="parTrans" cxnId="{E1F90496-5E44-4485-87CE-EBDF0776C810}">
      <dgm:prSet/>
      <dgm:spPr/>
      <dgm:t>
        <a:bodyPr/>
        <a:lstStyle/>
        <a:p>
          <a:endParaRPr lang="en-US"/>
        </a:p>
      </dgm:t>
    </dgm:pt>
    <dgm:pt modelId="{3F94A65B-8A08-45FC-A0E8-6AA752F1CA9B}" type="sibTrans" cxnId="{E1F90496-5E44-4485-87CE-EBDF0776C810}">
      <dgm:prSet/>
      <dgm:spPr/>
      <dgm:t>
        <a:bodyPr/>
        <a:lstStyle/>
        <a:p>
          <a:endParaRPr lang="en-US"/>
        </a:p>
      </dgm:t>
    </dgm:pt>
    <dgm:pt modelId="{6C684C2A-DEDF-4603-8168-74D4AA57B0CA}">
      <dgm:prSet/>
      <dgm:spPr/>
      <dgm:t>
        <a:bodyPr/>
        <a:lstStyle/>
        <a:p>
          <a:r>
            <a:rPr lang="en-GB"/>
            <a:t>Developing a position statement.</a:t>
          </a:r>
          <a:endParaRPr lang="en-US"/>
        </a:p>
      </dgm:t>
    </dgm:pt>
    <dgm:pt modelId="{6A697321-5A38-4319-90B3-862D6B32A248}" type="parTrans" cxnId="{45767A50-B071-4036-97E8-20DEEA217559}">
      <dgm:prSet/>
      <dgm:spPr/>
      <dgm:t>
        <a:bodyPr/>
        <a:lstStyle/>
        <a:p>
          <a:endParaRPr lang="en-US"/>
        </a:p>
      </dgm:t>
    </dgm:pt>
    <dgm:pt modelId="{18B2764A-CAAB-4184-806A-11B9FC7F06E1}" type="sibTrans" cxnId="{45767A50-B071-4036-97E8-20DEEA217559}">
      <dgm:prSet/>
      <dgm:spPr/>
      <dgm:t>
        <a:bodyPr/>
        <a:lstStyle/>
        <a:p>
          <a:endParaRPr lang="en-US"/>
        </a:p>
      </dgm:t>
    </dgm:pt>
    <dgm:pt modelId="{C593FEFF-9503-154F-83B8-2F3F19AFD181}" type="pres">
      <dgm:prSet presAssocID="{1F8E987B-4C46-4248-86C1-0A8D45258B2C}" presName="diagram" presStyleCnt="0">
        <dgm:presLayoutVars>
          <dgm:dir/>
          <dgm:resizeHandles val="exact"/>
        </dgm:presLayoutVars>
      </dgm:prSet>
      <dgm:spPr/>
    </dgm:pt>
    <dgm:pt modelId="{61349967-C2F7-054B-8903-91910585A80E}" type="pres">
      <dgm:prSet presAssocID="{8FD2FA89-3B64-48BF-9EBA-A067B3BD9C77}" presName="node" presStyleLbl="node1" presStyleIdx="0" presStyleCnt="6">
        <dgm:presLayoutVars>
          <dgm:bulletEnabled val="1"/>
        </dgm:presLayoutVars>
      </dgm:prSet>
      <dgm:spPr/>
    </dgm:pt>
    <dgm:pt modelId="{2B991A1A-5B35-224D-8D9C-B12F8D211343}" type="pres">
      <dgm:prSet presAssocID="{517FB3EB-F785-4166-B19B-AB54FEE47CDD}" presName="sibTrans" presStyleCnt="0"/>
      <dgm:spPr/>
    </dgm:pt>
    <dgm:pt modelId="{B36A92F4-2E8B-354A-B90F-3D8CED767B5E}" type="pres">
      <dgm:prSet presAssocID="{5280AC7A-43DA-4264-8642-5F1DB87E8E67}" presName="node" presStyleLbl="node1" presStyleIdx="1" presStyleCnt="6">
        <dgm:presLayoutVars>
          <dgm:bulletEnabled val="1"/>
        </dgm:presLayoutVars>
      </dgm:prSet>
      <dgm:spPr/>
    </dgm:pt>
    <dgm:pt modelId="{9E307B9B-B1EE-B149-89E2-2016359B4478}" type="pres">
      <dgm:prSet presAssocID="{8EF3F474-7679-4198-BD4B-DE5B776F6E6F}" presName="sibTrans" presStyleCnt="0"/>
      <dgm:spPr/>
    </dgm:pt>
    <dgm:pt modelId="{0E4339C4-E351-6340-8365-1EC2B8FB35D0}" type="pres">
      <dgm:prSet presAssocID="{FD3A5906-CDE6-4841-91AB-5D62A3E122EE}" presName="node" presStyleLbl="node1" presStyleIdx="2" presStyleCnt="6">
        <dgm:presLayoutVars>
          <dgm:bulletEnabled val="1"/>
        </dgm:presLayoutVars>
      </dgm:prSet>
      <dgm:spPr/>
    </dgm:pt>
    <dgm:pt modelId="{1E353341-ECB1-B04A-81D6-906ECEB7D61C}" type="pres">
      <dgm:prSet presAssocID="{8D40FCA2-C07C-45A9-B73C-8FE71D45F43C}" presName="sibTrans" presStyleCnt="0"/>
      <dgm:spPr/>
    </dgm:pt>
    <dgm:pt modelId="{0EEE0FB4-0713-3F4C-9A75-8C1F3BBC9FFC}" type="pres">
      <dgm:prSet presAssocID="{1EC06786-8F1B-412F-A033-E32D9C36527B}" presName="node" presStyleLbl="node1" presStyleIdx="3" presStyleCnt="6">
        <dgm:presLayoutVars>
          <dgm:bulletEnabled val="1"/>
        </dgm:presLayoutVars>
      </dgm:prSet>
      <dgm:spPr/>
    </dgm:pt>
    <dgm:pt modelId="{2CB46415-8FD5-3F4D-999B-8AAE244FC7AA}" type="pres">
      <dgm:prSet presAssocID="{3A691D02-9D63-4F36-B605-0F8CE8B57881}" presName="sibTrans" presStyleCnt="0"/>
      <dgm:spPr/>
    </dgm:pt>
    <dgm:pt modelId="{3D336C80-BFE8-4648-93A1-B3958A67007C}" type="pres">
      <dgm:prSet presAssocID="{8790B7F5-4955-44BC-9002-BC3C39615F9C}" presName="node" presStyleLbl="node1" presStyleIdx="4" presStyleCnt="6">
        <dgm:presLayoutVars>
          <dgm:bulletEnabled val="1"/>
        </dgm:presLayoutVars>
      </dgm:prSet>
      <dgm:spPr/>
    </dgm:pt>
    <dgm:pt modelId="{591507E3-1AAC-8242-BA27-0ABE4C44945D}" type="pres">
      <dgm:prSet presAssocID="{3F94A65B-8A08-45FC-A0E8-6AA752F1CA9B}" presName="sibTrans" presStyleCnt="0"/>
      <dgm:spPr/>
    </dgm:pt>
    <dgm:pt modelId="{437D8CDA-CE9F-9543-BC6F-0CB81714CA66}" type="pres">
      <dgm:prSet presAssocID="{6C684C2A-DEDF-4603-8168-74D4AA57B0CA}" presName="node" presStyleLbl="node1" presStyleIdx="5" presStyleCnt="6">
        <dgm:presLayoutVars>
          <dgm:bulletEnabled val="1"/>
        </dgm:presLayoutVars>
      </dgm:prSet>
      <dgm:spPr/>
    </dgm:pt>
  </dgm:ptLst>
  <dgm:cxnLst>
    <dgm:cxn modelId="{BD051C08-5520-4D4F-A29B-4ACA92BC59C2}" srcId="{1F8E987B-4C46-4248-86C1-0A8D45258B2C}" destId="{FD3A5906-CDE6-4841-91AB-5D62A3E122EE}" srcOrd="2" destOrd="0" parTransId="{7FA8063A-1037-4A29-AD54-120937164727}" sibTransId="{8D40FCA2-C07C-45A9-B73C-8FE71D45F43C}"/>
    <dgm:cxn modelId="{B9A8CE16-5799-47AB-B284-39539E5CD12C}" srcId="{1F8E987B-4C46-4248-86C1-0A8D45258B2C}" destId="{8FD2FA89-3B64-48BF-9EBA-A067B3BD9C77}" srcOrd="0" destOrd="0" parTransId="{DA7214FD-921C-4891-93FB-AD0EBFF78C05}" sibTransId="{517FB3EB-F785-4166-B19B-AB54FEE47CDD}"/>
    <dgm:cxn modelId="{DA857C17-6BE7-CC43-902D-83197638BBDD}" type="presOf" srcId="{1EC06786-8F1B-412F-A033-E32D9C36527B}" destId="{0EEE0FB4-0713-3F4C-9A75-8C1F3BBC9FFC}" srcOrd="0" destOrd="0" presId="urn:microsoft.com/office/officeart/2005/8/layout/default"/>
    <dgm:cxn modelId="{310AC126-5795-4482-8F9A-9AE515B922FA}" srcId="{1F8E987B-4C46-4248-86C1-0A8D45258B2C}" destId="{1EC06786-8F1B-412F-A033-E32D9C36527B}" srcOrd="3" destOrd="0" parTransId="{B87D0F85-57ED-44A5-A7C9-2DA8136B4FD2}" sibTransId="{3A691D02-9D63-4F36-B605-0F8CE8B57881}"/>
    <dgm:cxn modelId="{2CF2D22A-8AF6-CE44-8474-B59C22D70B9E}" type="presOf" srcId="{1F8E987B-4C46-4248-86C1-0A8D45258B2C}" destId="{C593FEFF-9503-154F-83B8-2F3F19AFD181}" srcOrd="0" destOrd="0" presId="urn:microsoft.com/office/officeart/2005/8/layout/default"/>
    <dgm:cxn modelId="{45767A50-B071-4036-97E8-20DEEA217559}" srcId="{1F8E987B-4C46-4248-86C1-0A8D45258B2C}" destId="{6C684C2A-DEDF-4603-8168-74D4AA57B0CA}" srcOrd="5" destOrd="0" parTransId="{6A697321-5A38-4319-90B3-862D6B32A248}" sibTransId="{18B2764A-CAAB-4184-806A-11B9FC7F06E1}"/>
    <dgm:cxn modelId="{C45C6B53-B795-41DE-BF20-38EEF51B01EE}" srcId="{1F8E987B-4C46-4248-86C1-0A8D45258B2C}" destId="{5280AC7A-43DA-4264-8642-5F1DB87E8E67}" srcOrd="1" destOrd="0" parTransId="{F8B23378-F5F3-4BE1-ABFE-AA21829CDC69}" sibTransId="{8EF3F474-7679-4198-BD4B-DE5B776F6E6F}"/>
    <dgm:cxn modelId="{2711F953-2669-134D-B43A-30CE8DA4A2C2}" type="presOf" srcId="{FD3A5906-CDE6-4841-91AB-5D62A3E122EE}" destId="{0E4339C4-E351-6340-8365-1EC2B8FB35D0}" srcOrd="0" destOrd="0" presId="urn:microsoft.com/office/officeart/2005/8/layout/default"/>
    <dgm:cxn modelId="{0D091B75-E5EB-5F43-9AD2-D68EAC27980F}" type="presOf" srcId="{8790B7F5-4955-44BC-9002-BC3C39615F9C}" destId="{3D336C80-BFE8-4648-93A1-B3958A67007C}" srcOrd="0" destOrd="0" presId="urn:microsoft.com/office/officeart/2005/8/layout/default"/>
    <dgm:cxn modelId="{78EAB67D-1E4A-3C43-8EB9-0B236F7EE868}" type="presOf" srcId="{8FD2FA89-3B64-48BF-9EBA-A067B3BD9C77}" destId="{61349967-C2F7-054B-8903-91910585A80E}" srcOrd="0" destOrd="0" presId="urn:microsoft.com/office/officeart/2005/8/layout/default"/>
    <dgm:cxn modelId="{B2FD5F84-90B8-F04C-A72F-219B742E1B67}" type="presOf" srcId="{6C684C2A-DEDF-4603-8168-74D4AA57B0CA}" destId="{437D8CDA-CE9F-9543-BC6F-0CB81714CA66}" srcOrd="0" destOrd="0" presId="urn:microsoft.com/office/officeart/2005/8/layout/default"/>
    <dgm:cxn modelId="{E1F90496-5E44-4485-87CE-EBDF0776C810}" srcId="{1F8E987B-4C46-4248-86C1-0A8D45258B2C}" destId="{8790B7F5-4955-44BC-9002-BC3C39615F9C}" srcOrd="4" destOrd="0" parTransId="{99B8CC2C-511C-460B-B8B0-26A447991B55}" sibTransId="{3F94A65B-8A08-45FC-A0E8-6AA752F1CA9B}"/>
    <dgm:cxn modelId="{7D19D9E6-AA31-084F-9250-78F32B858E89}" type="presOf" srcId="{5280AC7A-43DA-4264-8642-5F1DB87E8E67}" destId="{B36A92F4-2E8B-354A-B90F-3D8CED767B5E}" srcOrd="0" destOrd="0" presId="urn:microsoft.com/office/officeart/2005/8/layout/default"/>
    <dgm:cxn modelId="{EE3A686D-23F7-AB43-82DF-B06AE64DECD8}" type="presParOf" srcId="{C593FEFF-9503-154F-83B8-2F3F19AFD181}" destId="{61349967-C2F7-054B-8903-91910585A80E}" srcOrd="0" destOrd="0" presId="urn:microsoft.com/office/officeart/2005/8/layout/default"/>
    <dgm:cxn modelId="{0035136C-86CB-F744-8FE3-EDC69246671E}" type="presParOf" srcId="{C593FEFF-9503-154F-83B8-2F3F19AFD181}" destId="{2B991A1A-5B35-224D-8D9C-B12F8D211343}" srcOrd="1" destOrd="0" presId="urn:microsoft.com/office/officeart/2005/8/layout/default"/>
    <dgm:cxn modelId="{FCB661E8-1070-A744-BA17-99929721ABC7}" type="presParOf" srcId="{C593FEFF-9503-154F-83B8-2F3F19AFD181}" destId="{B36A92F4-2E8B-354A-B90F-3D8CED767B5E}" srcOrd="2" destOrd="0" presId="urn:microsoft.com/office/officeart/2005/8/layout/default"/>
    <dgm:cxn modelId="{F3C30C5D-B7E6-F246-8E66-B6A7BCA04F42}" type="presParOf" srcId="{C593FEFF-9503-154F-83B8-2F3F19AFD181}" destId="{9E307B9B-B1EE-B149-89E2-2016359B4478}" srcOrd="3" destOrd="0" presId="urn:microsoft.com/office/officeart/2005/8/layout/default"/>
    <dgm:cxn modelId="{FD8CC3EE-3EFB-314F-8543-DEBF817164B7}" type="presParOf" srcId="{C593FEFF-9503-154F-83B8-2F3F19AFD181}" destId="{0E4339C4-E351-6340-8365-1EC2B8FB35D0}" srcOrd="4" destOrd="0" presId="urn:microsoft.com/office/officeart/2005/8/layout/default"/>
    <dgm:cxn modelId="{818493DA-AF1E-3A4F-85FD-DFC565EE60D0}" type="presParOf" srcId="{C593FEFF-9503-154F-83B8-2F3F19AFD181}" destId="{1E353341-ECB1-B04A-81D6-906ECEB7D61C}" srcOrd="5" destOrd="0" presId="urn:microsoft.com/office/officeart/2005/8/layout/default"/>
    <dgm:cxn modelId="{FA9E1334-D0FC-4C43-AED4-14D6BF888856}" type="presParOf" srcId="{C593FEFF-9503-154F-83B8-2F3F19AFD181}" destId="{0EEE0FB4-0713-3F4C-9A75-8C1F3BBC9FFC}" srcOrd="6" destOrd="0" presId="urn:microsoft.com/office/officeart/2005/8/layout/default"/>
    <dgm:cxn modelId="{E7085ABF-29CE-A24B-8B5C-EEFE7E1CA2C3}" type="presParOf" srcId="{C593FEFF-9503-154F-83B8-2F3F19AFD181}" destId="{2CB46415-8FD5-3F4D-999B-8AAE244FC7AA}" srcOrd="7" destOrd="0" presId="urn:microsoft.com/office/officeart/2005/8/layout/default"/>
    <dgm:cxn modelId="{B7A03B4C-5738-C840-AE07-9A905F2FB080}" type="presParOf" srcId="{C593FEFF-9503-154F-83B8-2F3F19AFD181}" destId="{3D336C80-BFE8-4648-93A1-B3958A67007C}" srcOrd="8" destOrd="0" presId="urn:microsoft.com/office/officeart/2005/8/layout/default"/>
    <dgm:cxn modelId="{7F77910B-94FE-6B41-8730-79D0F974EFDC}" type="presParOf" srcId="{C593FEFF-9503-154F-83B8-2F3F19AFD181}" destId="{591507E3-1AAC-8242-BA27-0ABE4C44945D}" srcOrd="9" destOrd="0" presId="urn:microsoft.com/office/officeart/2005/8/layout/default"/>
    <dgm:cxn modelId="{158A34F9-C755-944B-9BF5-FC828E019356}" type="presParOf" srcId="{C593FEFF-9503-154F-83B8-2F3F19AFD181}" destId="{437D8CDA-CE9F-9543-BC6F-0CB81714CA6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7883AF-33AE-4B19-9B2B-DCE1419BED8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AD9C747-EC8E-4569-AE27-0A84FB41C492}">
      <dgm:prSet/>
      <dgm:spPr/>
      <dgm:t>
        <a:bodyPr/>
        <a:lstStyle/>
        <a:p>
          <a:r>
            <a:rPr lang="en-GB"/>
            <a:t>For example.</a:t>
          </a:r>
          <a:endParaRPr lang="en-US"/>
        </a:p>
      </dgm:t>
    </dgm:pt>
    <dgm:pt modelId="{08D8AA70-7019-496B-A1F3-22E66CA62809}" type="parTrans" cxnId="{5E8B75ED-2827-4C91-A4AE-890879C77C52}">
      <dgm:prSet/>
      <dgm:spPr/>
      <dgm:t>
        <a:bodyPr/>
        <a:lstStyle/>
        <a:p>
          <a:endParaRPr lang="en-US"/>
        </a:p>
      </dgm:t>
    </dgm:pt>
    <dgm:pt modelId="{C7661298-3FD6-4985-8C97-F910F9E3EC76}" type="sibTrans" cxnId="{5E8B75ED-2827-4C91-A4AE-890879C77C52}">
      <dgm:prSet/>
      <dgm:spPr/>
      <dgm:t>
        <a:bodyPr/>
        <a:lstStyle/>
        <a:p>
          <a:endParaRPr lang="en-US"/>
        </a:p>
      </dgm:t>
    </dgm:pt>
    <dgm:pt modelId="{58258E38-889B-48EE-A535-8A16297F2645}">
      <dgm:prSet/>
      <dgm:spPr/>
      <dgm:t>
        <a:bodyPr/>
        <a:lstStyle/>
        <a:p>
          <a:r>
            <a:rPr lang="en-GB"/>
            <a:t>Evidence from other systematic reviews</a:t>
          </a:r>
          <a:endParaRPr lang="en-US"/>
        </a:p>
      </dgm:t>
    </dgm:pt>
    <dgm:pt modelId="{F44F97FC-B34A-4494-939B-1659B93E0400}" type="parTrans" cxnId="{CB93076D-13E2-45DF-9819-0AFADD871FCC}">
      <dgm:prSet/>
      <dgm:spPr/>
      <dgm:t>
        <a:bodyPr/>
        <a:lstStyle/>
        <a:p>
          <a:endParaRPr lang="en-US"/>
        </a:p>
      </dgm:t>
    </dgm:pt>
    <dgm:pt modelId="{D2067083-9417-4D1E-8BD4-8CF0D346239B}" type="sibTrans" cxnId="{CB93076D-13E2-45DF-9819-0AFADD871FCC}">
      <dgm:prSet/>
      <dgm:spPr/>
      <dgm:t>
        <a:bodyPr/>
        <a:lstStyle/>
        <a:p>
          <a:endParaRPr lang="en-US"/>
        </a:p>
      </dgm:t>
    </dgm:pt>
    <dgm:pt modelId="{81112010-0EE2-4961-A76C-BB47AE851C8D}">
      <dgm:prSet/>
      <dgm:spPr/>
      <dgm:t>
        <a:bodyPr/>
        <a:lstStyle/>
        <a:p>
          <a:r>
            <a:rPr lang="en-GB"/>
            <a:t>Evidence from well designed randomised studies</a:t>
          </a:r>
          <a:endParaRPr lang="en-US"/>
        </a:p>
      </dgm:t>
    </dgm:pt>
    <dgm:pt modelId="{90081E91-9ECE-4DB3-81FE-9E9194F889D5}" type="parTrans" cxnId="{171BD7DC-672E-4618-A083-5988BA3D3C60}">
      <dgm:prSet/>
      <dgm:spPr/>
      <dgm:t>
        <a:bodyPr/>
        <a:lstStyle/>
        <a:p>
          <a:endParaRPr lang="en-US"/>
        </a:p>
      </dgm:t>
    </dgm:pt>
    <dgm:pt modelId="{C97C1024-B70D-4105-AA3D-84347D3D31B5}" type="sibTrans" cxnId="{171BD7DC-672E-4618-A083-5988BA3D3C60}">
      <dgm:prSet/>
      <dgm:spPr/>
      <dgm:t>
        <a:bodyPr/>
        <a:lstStyle/>
        <a:p>
          <a:endParaRPr lang="en-US"/>
        </a:p>
      </dgm:t>
    </dgm:pt>
    <dgm:pt modelId="{F4081CB8-3C52-4BBA-B7EB-760602BEEBB2}">
      <dgm:prSet/>
      <dgm:spPr/>
      <dgm:t>
        <a:bodyPr/>
        <a:lstStyle/>
        <a:p>
          <a:r>
            <a:rPr lang="en-GB"/>
            <a:t>Evidence from a pseudo-randomised trails</a:t>
          </a:r>
          <a:endParaRPr lang="en-US"/>
        </a:p>
      </dgm:t>
    </dgm:pt>
    <dgm:pt modelId="{107901E3-328A-48E3-BE04-99065C8B934B}" type="parTrans" cxnId="{76047BAC-C68E-4CFD-A506-ECD6FE2D8864}">
      <dgm:prSet/>
      <dgm:spPr/>
      <dgm:t>
        <a:bodyPr/>
        <a:lstStyle/>
        <a:p>
          <a:endParaRPr lang="en-US"/>
        </a:p>
      </dgm:t>
    </dgm:pt>
    <dgm:pt modelId="{F18634E0-35D4-4DA3-8FC7-764DEE428ACB}" type="sibTrans" cxnId="{76047BAC-C68E-4CFD-A506-ECD6FE2D8864}">
      <dgm:prSet/>
      <dgm:spPr/>
      <dgm:t>
        <a:bodyPr/>
        <a:lstStyle/>
        <a:p>
          <a:endParaRPr lang="en-US"/>
        </a:p>
      </dgm:t>
    </dgm:pt>
    <dgm:pt modelId="{C0EA4FD0-2173-48D1-90C0-803E3ACC001D}">
      <dgm:prSet/>
      <dgm:spPr/>
      <dgm:t>
        <a:bodyPr/>
        <a:lstStyle/>
        <a:p>
          <a:r>
            <a:rPr lang="en-GB"/>
            <a:t>Evidence from comparative studies; non randomised, concurrent controls case-studies etc.</a:t>
          </a:r>
          <a:endParaRPr lang="en-US"/>
        </a:p>
      </dgm:t>
    </dgm:pt>
    <dgm:pt modelId="{CC9D644C-8D52-43F8-81E5-48D45799AC9D}" type="parTrans" cxnId="{DB26E638-C8C3-49B8-B88E-69667E4AE3F2}">
      <dgm:prSet/>
      <dgm:spPr/>
      <dgm:t>
        <a:bodyPr/>
        <a:lstStyle/>
        <a:p>
          <a:endParaRPr lang="en-US"/>
        </a:p>
      </dgm:t>
    </dgm:pt>
    <dgm:pt modelId="{C1D69F07-946D-4186-865D-7ADD3E9E0CB7}" type="sibTrans" cxnId="{DB26E638-C8C3-49B8-B88E-69667E4AE3F2}">
      <dgm:prSet/>
      <dgm:spPr/>
      <dgm:t>
        <a:bodyPr/>
        <a:lstStyle/>
        <a:p>
          <a:endParaRPr lang="en-US"/>
        </a:p>
      </dgm:t>
    </dgm:pt>
    <dgm:pt modelId="{915F6F5A-3B13-43A0-A7B7-B4276A7F62D4}">
      <dgm:prSet/>
      <dgm:spPr/>
      <dgm:t>
        <a:bodyPr/>
        <a:lstStyle/>
        <a:p>
          <a:r>
            <a:rPr lang="en-GB"/>
            <a:t>Evidence from historical comparative studies</a:t>
          </a:r>
          <a:endParaRPr lang="en-US"/>
        </a:p>
      </dgm:t>
    </dgm:pt>
    <dgm:pt modelId="{A9C55294-3E56-4229-A177-D900CD1E4C91}" type="parTrans" cxnId="{0215A361-2B4E-40E7-B8F9-3B402D6B2B94}">
      <dgm:prSet/>
      <dgm:spPr/>
      <dgm:t>
        <a:bodyPr/>
        <a:lstStyle/>
        <a:p>
          <a:endParaRPr lang="en-US"/>
        </a:p>
      </dgm:t>
    </dgm:pt>
    <dgm:pt modelId="{C725567F-76C6-4839-AE3F-7BF3932BC8F4}" type="sibTrans" cxnId="{0215A361-2B4E-40E7-B8F9-3B402D6B2B94}">
      <dgm:prSet/>
      <dgm:spPr/>
      <dgm:t>
        <a:bodyPr/>
        <a:lstStyle/>
        <a:p>
          <a:endParaRPr lang="en-US"/>
        </a:p>
      </dgm:t>
    </dgm:pt>
    <dgm:pt modelId="{00E29CB4-199B-40A5-AA47-CD728B3AAB68}">
      <dgm:prSet/>
      <dgm:spPr/>
      <dgm:t>
        <a:bodyPr/>
        <a:lstStyle/>
        <a:p>
          <a:r>
            <a:rPr lang="en-GB"/>
            <a:t>Evidence from case series and cohort studies i.e. post-test or pre-test/post-test</a:t>
          </a:r>
          <a:endParaRPr lang="en-US"/>
        </a:p>
      </dgm:t>
    </dgm:pt>
    <dgm:pt modelId="{A39AF365-2156-4D85-BFAB-8043897C4FB8}" type="parTrans" cxnId="{C36B021C-84DA-4A84-B839-B0053744F70D}">
      <dgm:prSet/>
      <dgm:spPr/>
      <dgm:t>
        <a:bodyPr/>
        <a:lstStyle/>
        <a:p>
          <a:endParaRPr lang="en-US"/>
        </a:p>
      </dgm:t>
    </dgm:pt>
    <dgm:pt modelId="{EA2DE77B-F4B6-4542-A720-F195511C7131}" type="sibTrans" cxnId="{C36B021C-84DA-4A84-B839-B0053744F70D}">
      <dgm:prSet/>
      <dgm:spPr/>
      <dgm:t>
        <a:bodyPr/>
        <a:lstStyle/>
        <a:p>
          <a:endParaRPr lang="en-US"/>
        </a:p>
      </dgm:t>
    </dgm:pt>
    <dgm:pt modelId="{1F275A47-36A9-C344-A9F6-23DD7EDA7EB7}" type="pres">
      <dgm:prSet presAssocID="{E67883AF-33AE-4B19-9B2B-DCE1419BED88}" presName="linear" presStyleCnt="0">
        <dgm:presLayoutVars>
          <dgm:animLvl val="lvl"/>
          <dgm:resizeHandles val="exact"/>
        </dgm:presLayoutVars>
      </dgm:prSet>
      <dgm:spPr/>
    </dgm:pt>
    <dgm:pt modelId="{A9763DB7-3005-6942-A6BA-A2263EFE4B2E}" type="pres">
      <dgm:prSet presAssocID="{9AD9C747-EC8E-4569-AE27-0A84FB41C49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8879AC3A-3AE4-D645-A293-6BDAE4BE2579}" type="pres">
      <dgm:prSet presAssocID="{9AD9C747-EC8E-4569-AE27-0A84FB41C49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C479915-635A-024C-86B7-7FDC6D6B1C92}" type="presOf" srcId="{81112010-0EE2-4961-A76C-BB47AE851C8D}" destId="{8879AC3A-3AE4-D645-A293-6BDAE4BE2579}" srcOrd="0" destOrd="1" presId="urn:microsoft.com/office/officeart/2005/8/layout/vList2"/>
    <dgm:cxn modelId="{C36B021C-84DA-4A84-B839-B0053744F70D}" srcId="{9AD9C747-EC8E-4569-AE27-0A84FB41C492}" destId="{00E29CB4-199B-40A5-AA47-CD728B3AAB68}" srcOrd="5" destOrd="0" parTransId="{A39AF365-2156-4D85-BFAB-8043897C4FB8}" sibTransId="{EA2DE77B-F4B6-4542-A720-F195511C7131}"/>
    <dgm:cxn modelId="{DB26E638-C8C3-49B8-B88E-69667E4AE3F2}" srcId="{9AD9C747-EC8E-4569-AE27-0A84FB41C492}" destId="{C0EA4FD0-2173-48D1-90C0-803E3ACC001D}" srcOrd="3" destOrd="0" parTransId="{CC9D644C-8D52-43F8-81E5-48D45799AC9D}" sibTransId="{C1D69F07-946D-4186-865D-7ADD3E9E0CB7}"/>
    <dgm:cxn modelId="{6A451C3E-1A63-BA41-98E7-F3B06B901E25}" type="presOf" srcId="{58258E38-889B-48EE-A535-8A16297F2645}" destId="{8879AC3A-3AE4-D645-A293-6BDAE4BE2579}" srcOrd="0" destOrd="0" presId="urn:microsoft.com/office/officeart/2005/8/layout/vList2"/>
    <dgm:cxn modelId="{E97C9A49-84B6-1A45-AF45-037F6C3620E3}" type="presOf" srcId="{E67883AF-33AE-4B19-9B2B-DCE1419BED88}" destId="{1F275A47-36A9-C344-A9F6-23DD7EDA7EB7}" srcOrd="0" destOrd="0" presId="urn:microsoft.com/office/officeart/2005/8/layout/vList2"/>
    <dgm:cxn modelId="{B47DA35E-AC21-774F-89C7-5392B696CEE0}" type="presOf" srcId="{C0EA4FD0-2173-48D1-90C0-803E3ACC001D}" destId="{8879AC3A-3AE4-D645-A293-6BDAE4BE2579}" srcOrd="0" destOrd="3" presId="urn:microsoft.com/office/officeart/2005/8/layout/vList2"/>
    <dgm:cxn modelId="{0215A361-2B4E-40E7-B8F9-3B402D6B2B94}" srcId="{9AD9C747-EC8E-4569-AE27-0A84FB41C492}" destId="{915F6F5A-3B13-43A0-A7B7-B4276A7F62D4}" srcOrd="4" destOrd="0" parTransId="{A9C55294-3E56-4229-A177-D900CD1E4C91}" sibTransId="{C725567F-76C6-4839-AE3F-7BF3932BC8F4}"/>
    <dgm:cxn modelId="{CB93076D-13E2-45DF-9819-0AFADD871FCC}" srcId="{9AD9C747-EC8E-4569-AE27-0A84FB41C492}" destId="{58258E38-889B-48EE-A535-8A16297F2645}" srcOrd="0" destOrd="0" parTransId="{F44F97FC-B34A-4494-939B-1659B93E0400}" sibTransId="{D2067083-9417-4D1E-8BD4-8CF0D346239B}"/>
    <dgm:cxn modelId="{A3661D72-3385-404C-BE4B-4D1CAD99CCC2}" type="presOf" srcId="{915F6F5A-3B13-43A0-A7B7-B4276A7F62D4}" destId="{8879AC3A-3AE4-D645-A293-6BDAE4BE2579}" srcOrd="0" destOrd="4" presId="urn:microsoft.com/office/officeart/2005/8/layout/vList2"/>
    <dgm:cxn modelId="{1CFAC79C-90B2-0E44-B78A-095501C6AFE2}" type="presOf" srcId="{F4081CB8-3C52-4BBA-B7EB-760602BEEBB2}" destId="{8879AC3A-3AE4-D645-A293-6BDAE4BE2579}" srcOrd="0" destOrd="2" presId="urn:microsoft.com/office/officeart/2005/8/layout/vList2"/>
    <dgm:cxn modelId="{76047BAC-C68E-4CFD-A506-ECD6FE2D8864}" srcId="{9AD9C747-EC8E-4569-AE27-0A84FB41C492}" destId="{F4081CB8-3C52-4BBA-B7EB-760602BEEBB2}" srcOrd="2" destOrd="0" parTransId="{107901E3-328A-48E3-BE04-99065C8B934B}" sibTransId="{F18634E0-35D4-4DA3-8FC7-764DEE428ACB}"/>
    <dgm:cxn modelId="{5C1BEDB3-0B6C-E642-9A6F-27A471B4E93B}" type="presOf" srcId="{00E29CB4-199B-40A5-AA47-CD728B3AAB68}" destId="{8879AC3A-3AE4-D645-A293-6BDAE4BE2579}" srcOrd="0" destOrd="5" presId="urn:microsoft.com/office/officeart/2005/8/layout/vList2"/>
    <dgm:cxn modelId="{2857EBB5-F894-0546-8EF0-B180D2EEFFED}" type="presOf" srcId="{9AD9C747-EC8E-4569-AE27-0A84FB41C492}" destId="{A9763DB7-3005-6942-A6BA-A2263EFE4B2E}" srcOrd="0" destOrd="0" presId="urn:microsoft.com/office/officeart/2005/8/layout/vList2"/>
    <dgm:cxn modelId="{171BD7DC-672E-4618-A083-5988BA3D3C60}" srcId="{9AD9C747-EC8E-4569-AE27-0A84FB41C492}" destId="{81112010-0EE2-4961-A76C-BB47AE851C8D}" srcOrd="1" destOrd="0" parTransId="{90081E91-9ECE-4DB3-81FE-9E9194F889D5}" sibTransId="{C97C1024-B70D-4105-AA3D-84347D3D31B5}"/>
    <dgm:cxn modelId="{5E8B75ED-2827-4C91-A4AE-890879C77C52}" srcId="{E67883AF-33AE-4B19-9B2B-DCE1419BED88}" destId="{9AD9C747-EC8E-4569-AE27-0A84FB41C492}" srcOrd="0" destOrd="0" parTransId="{08D8AA70-7019-496B-A1F3-22E66CA62809}" sibTransId="{C7661298-3FD6-4985-8C97-F910F9E3EC76}"/>
    <dgm:cxn modelId="{9B3E70A9-5D99-AA44-BB7C-BD87F3381E5D}" type="presParOf" srcId="{1F275A47-36A9-C344-A9F6-23DD7EDA7EB7}" destId="{A9763DB7-3005-6942-A6BA-A2263EFE4B2E}" srcOrd="0" destOrd="0" presId="urn:microsoft.com/office/officeart/2005/8/layout/vList2"/>
    <dgm:cxn modelId="{3AD7470C-1B78-404A-A83F-AFA722BD119D}" type="presParOf" srcId="{1F275A47-36A9-C344-A9F6-23DD7EDA7EB7}" destId="{8879AC3A-3AE4-D645-A293-6BDAE4BE257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207DF92-4B1C-4B25-81A6-3E7A962AFE6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9BE0665-26E9-46D2-8B97-EE426902962C}">
      <dgm:prSet/>
      <dgm:spPr/>
      <dgm:t>
        <a:bodyPr/>
        <a:lstStyle/>
        <a:p>
          <a:r>
            <a:rPr lang="en-GB"/>
            <a:t>Need for a systematic review</a:t>
          </a:r>
          <a:endParaRPr lang="en-US"/>
        </a:p>
      </dgm:t>
    </dgm:pt>
    <dgm:pt modelId="{9C1C5586-4E5B-4DD7-872F-499F6D5CF6DC}" type="parTrans" cxnId="{34DA88E1-8D14-42B7-8FE3-1BA01F7592C8}">
      <dgm:prSet/>
      <dgm:spPr/>
      <dgm:t>
        <a:bodyPr/>
        <a:lstStyle/>
        <a:p>
          <a:endParaRPr lang="en-US"/>
        </a:p>
      </dgm:t>
    </dgm:pt>
    <dgm:pt modelId="{A1A2571F-FD59-4A46-A317-266D87210B5F}" type="sibTrans" cxnId="{34DA88E1-8D14-42B7-8FE3-1BA01F7592C8}">
      <dgm:prSet/>
      <dgm:spPr/>
      <dgm:t>
        <a:bodyPr/>
        <a:lstStyle/>
        <a:p>
          <a:endParaRPr lang="en-US"/>
        </a:p>
      </dgm:t>
    </dgm:pt>
    <dgm:pt modelId="{24CFB3B6-2B42-4928-924D-6CE19F6453CC}">
      <dgm:prSet/>
      <dgm:spPr/>
      <dgm:t>
        <a:bodyPr/>
        <a:lstStyle/>
        <a:p>
          <a:r>
            <a:rPr lang="en-GB"/>
            <a:t>Ask the right question</a:t>
          </a:r>
          <a:endParaRPr lang="en-US"/>
        </a:p>
      </dgm:t>
    </dgm:pt>
    <dgm:pt modelId="{8B010DB7-1390-4DA9-BE11-4252FB80850B}" type="parTrans" cxnId="{68447906-6EE2-4D10-9A6D-5A457FE1C509}">
      <dgm:prSet/>
      <dgm:spPr/>
      <dgm:t>
        <a:bodyPr/>
        <a:lstStyle/>
        <a:p>
          <a:endParaRPr lang="en-US"/>
        </a:p>
      </dgm:t>
    </dgm:pt>
    <dgm:pt modelId="{3332DD80-7F21-4C6F-9153-47CB470F7245}" type="sibTrans" cxnId="{68447906-6EE2-4D10-9A6D-5A457FE1C509}">
      <dgm:prSet/>
      <dgm:spPr/>
      <dgm:t>
        <a:bodyPr/>
        <a:lstStyle/>
        <a:p>
          <a:endParaRPr lang="en-US"/>
        </a:p>
      </dgm:t>
    </dgm:pt>
    <dgm:pt modelId="{E9569D38-8E38-4ED1-BD8E-8AD10B435C6A}">
      <dgm:prSet/>
      <dgm:spPr/>
      <dgm:t>
        <a:bodyPr/>
        <a:lstStyle/>
        <a:p>
          <a:r>
            <a:rPr lang="en-GB"/>
            <a:t>Literature searches – breadth v depth</a:t>
          </a:r>
          <a:endParaRPr lang="en-US"/>
        </a:p>
      </dgm:t>
    </dgm:pt>
    <dgm:pt modelId="{5EB536FA-7750-4C03-AA1C-B46A35AC3794}" type="parTrans" cxnId="{08FEFD51-0545-44A6-A999-A4771A727586}">
      <dgm:prSet/>
      <dgm:spPr/>
      <dgm:t>
        <a:bodyPr/>
        <a:lstStyle/>
        <a:p>
          <a:endParaRPr lang="en-US"/>
        </a:p>
      </dgm:t>
    </dgm:pt>
    <dgm:pt modelId="{B50C25D6-4AF4-403C-A901-CFD10868F388}" type="sibTrans" cxnId="{08FEFD51-0545-44A6-A999-A4771A727586}">
      <dgm:prSet/>
      <dgm:spPr/>
      <dgm:t>
        <a:bodyPr/>
        <a:lstStyle/>
        <a:p>
          <a:endParaRPr lang="en-US"/>
        </a:p>
      </dgm:t>
    </dgm:pt>
    <dgm:pt modelId="{50FCF7C4-B4F1-4238-9468-79B284DDADBB}">
      <dgm:prSet/>
      <dgm:spPr/>
      <dgm:t>
        <a:bodyPr/>
        <a:lstStyle/>
        <a:p>
          <a:r>
            <a:rPr lang="en-GB"/>
            <a:t>Best available evidence</a:t>
          </a:r>
          <a:endParaRPr lang="en-US"/>
        </a:p>
      </dgm:t>
    </dgm:pt>
    <dgm:pt modelId="{C2421D14-D59C-4407-B580-3F2CBCA95E18}" type="parTrans" cxnId="{4573096D-A46D-4C8C-82B1-A8731B3A77AB}">
      <dgm:prSet/>
      <dgm:spPr/>
      <dgm:t>
        <a:bodyPr/>
        <a:lstStyle/>
        <a:p>
          <a:endParaRPr lang="en-US"/>
        </a:p>
      </dgm:t>
    </dgm:pt>
    <dgm:pt modelId="{137637E5-7A7B-47C6-974D-688CC2770BB6}" type="sibTrans" cxnId="{4573096D-A46D-4C8C-82B1-A8731B3A77AB}">
      <dgm:prSet/>
      <dgm:spPr/>
      <dgm:t>
        <a:bodyPr/>
        <a:lstStyle/>
        <a:p>
          <a:endParaRPr lang="en-US"/>
        </a:p>
      </dgm:t>
    </dgm:pt>
    <dgm:pt modelId="{3E03CAF6-A58D-40CD-A127-77FDA033D735}">
      <dgm:prSet/>
      <dgm:spPr/>
      <dgm:t>
        <a:bodyPr/>
        <a:lstStyle/>
        <a:p>
          <a:r>
            <a:rPr lang="en-GB"/>
            <a:t>How current is the information</a:t>
          </a:r>
          <a:endParaRPr lang="en-US"/>
        </a:p>
      </dgm:t>
    </dgm:pt>
    <dgm:pt modelId="{DEDE625A-1E6E-468B-B44A-AE7604FB079B}" type="parTrans" cxnId="{C79AE7D0-5F0E-495F-92A1-62F04BF954CC}">
      <dgm:prSet/>
      <dgm:spPr/>
      <dgm:t>
        <a:bodyPr/>
        <a:lstStyle/>
        <a:p>
          <a:endParaRPr lang="en-US"/>
        </a:p>
      </dgm:t>
    </dgm:pt>
    <dgm:pt modelId="{0D79F703-72BE-4D63-946A-54E8F8A94E54}" type="sibTrans" cxnId="{C79AE7D0-5F0E-495F-92A1-62F04BF954CC}">
      <dgm:prSet/>
      <dgm:spPr/>
      <dgm:t>
        <a:bodyPr/>
        <a:lstStyle/>
        <a:p>
          <a:endParaRPr lang="en-US"/>
        </a:p>
      </dgm:t>
    </dgm:pt>
    <dgm:pt modelId="{20E9E911-E282-4D05-8378-F922ADF416B9}">
      <dgm:prSet/>
      <dgm:spPr/>
      <dgm:t>
        <a:bodyPr/>
        <a:lstStyle/>
        <a:p>
          <a:r>
            <a:rPr lang="en-GB"/>
            <a:t>Developing an effective hierarchy</a:t>
          </a:r>
          <a:endParaRPr lang="en-US"/>
        </a:p>
      </dgm:t>
    </dgm:pt>
    <dgm:pt modelId="{745A753B-A488-4B66-8DEF-92969E5B1F26}" type="parTrans" cxnId="{E4FF92CD-628D-450A-909D-21AAE978F7AB}">
      <dgm:prSet/>
      <dgm:spPr/>
      <dgm:t>
        <a:bodyPr/>
        <a:lstStyle/>
        <a:p>
          <a:endParaRPr lang="en-US"/>
        </a:p>
      </dgm:t>
    </dgm:pt>
    <dgm:pt modelId="{FFE713EF-4716-4FC5-8EAB-62C33936F3FE}" type="sibTrans" cxnId="{E4FF92CD-628D-450A-909D-21AAE978F7AB}">
      <dgm:prSet/>
      <dgm:spPr/>
      <dgm:t>
        <a:bodyPr/>
        <a:lstStyle/>
        <a:p>
          <a:endParaRPr lang="en-US"/>
        </a:p>
      </dgm:t>
    </dgm:pt>
    <dgm:pt modelId="{119A71CD-E2E7-4464-9629-262F351B5EAF}">
      <dgm:prSet/>
      <dgm:spPr/>
      <dgm:t>
        <a:bodyPr/>
        <a:lstStyle/>
        <a:p>
          <a:r>
            <a:rPr lang="en-GB"/>
            <a:t>Clarity of outcomes</a:t>
          </a:r>
          <a:endParaRPr lang="en-US"/>
        </a:p>
      </dgm:t>
    </dgm:pt>
    <dgm:pt modelId="{314055F3-B680-49C0-A605-0D793A6EDCB0}" type="parTrans" cxnId="{4C9607F9-C03F-49BA-A3E9-387877E729B9}">
      <dgm:prSet/>
      <dgm:spPr/>
      <dgm:t>
        <a:bodyPr/>
        <a:lstStyle/>
        <a:p>
          <a:endParaRPr lang="en-US"/>
        </a:p>
      </dgm:t>
    </dgm:pt>
    <dgm:pt modelId="{B3454B8F-E66F-4FDD-9FCC-3CCB77758085}" type="sibTrans" cxnId="{4C9607F9-C03F-49BA-A3E9-387877E729B9}">
      <dgm:prSet/>
      <dgm:spPr/>
      <dgm:t>
        <a:bodyPr/>
        <a:lstStyle/>
        <a:p>
          <a:endParaRPr lang="en-US"/>
        </a:p>
      </dgm:t>
    </dgm:pt>
    <dgm:pt modelId="{86538ADC-CC45-8945-9066-3B8EDCC0DA7B}" type="pres">
      <dgm:prSet presAssocID="{0207DF92-4B1C-4B25-81A6-3E7A962AFE66}" presName="vert0" presStyleCnt="0">
        <dgm:presLayoutVars>
          <dgm:dir/>
          <dgm:animOne val="branch"/>
          <dgm:animLvl val="lvl"/>
        </dgm:presLayoutVars>
      </dgm:prSet>
      <dgm:spPr/>
    </dgm:pt>
    <dgm:pt modelId="{3FFDCBED-15B8-7B46-8BCB-382F60BF6942}" type="pres">
      <dgm:prSet presAssocID="{B9BE0665-26E9-46D2-8B97-EE426902962C}" presName="thickLine" presStyleLbl="alignNode1" presStyleIdx="0" presStyleCnt="7"/>
      <dgm:spPr/>
    </dgm:pt>
    <dgm:pt modelId="{206AA20F-0A36-8447-9040-BCABE3077011}" type="pres">
      <dgm:prSet presAssocID="{B9BE0665-26E9-46D2-8B97-EE426902962C}" presName="horz1" presStyleCnt="0"/>
      <dgm:spPr/>
    </dgm:pt>
    <dgm:pt modelId="{27EDCD55-D4CE-2747-AD48-D7DE29B16FB2}" type="pres">
      <dgm:prSet presAssocID="{B9BE0665-26E9-46D2-8B97-EE426902962C}" presName="tx1" presStyleLbl="revTx" presStyleIdx="0" presStyleCnt="7"/>
      <dgm:spPr/>
    </dgm:pt>
    <dgm:pt modelId="{808ABF4F-1C1F-644A-9589-93FEB40A6044}" type="pres">
      <dgm:prSet presAssocID="{B9BE0665-26E9-46D2-8B97-EE426902962C}" presName="vert1" presStyleCnt="0"/>
      <dgm:spPr/>
    </dgm:pt>
    <dgm:pt modelId="{9793CCF9-575B-5841-83D2-E790B086160B}" type="pres">
      <dgm:prSet presAssocID="{24CFB3B6-2B42-4928-924D-6CE19F6453CC}" presName="thickLine" presStyleLbl="alignNode1" presStyleIdx="1" presStyleCnt="7"/>
      <dgm:spPr/>
    </dgm:pt>
    <dgm:pt modelId="{A80A23D4-EFBF-524B-AE6F-B9DD78AADFF8}" type="pres">
      <dgm:prSet presAssocID="{24CFB3B6-2B42-4928-924D-6CE19F6453CC}" presName="horz1" presStyleCnt="0"/>
      <dgm:spPr/>
    </dgm:pt>
    <dgm:pt modelId="{D84502A4-0F49-754D-A923-40047FCEEA7A}" type="pres">
      <dgm:prSet presAssocID="{24CFB3B6-2B42-4928-924D-6CE19F6453CC}" presName="tx1" presStyleLbl="revTx" presStyleIdx="1" presStyleCnt="7"/>
      <dgm:spPr/>
    </dgm:pt>
    <dgm:pt modelId="{0278D599-2AF3-C440-872C-06A05933A007}" type="pres">
      <dgm:prSet presAssocID="{24CFB3B6-2B42-4928-924D-6CE19F6453CC}" presName="vert1" presStyleCnt="0"/>
      <dgm:spPr/>
    </dgm:pt>
    <dgm:pt modelId="{77CB87D3-9FE7-834B-BD0D-E4984B08FCBC}" type="pres">
      <dgm:prSet presAssocID="{E9569D38-8E38-4ED1-BD8E-8AD10B435C6A}" presName="thickLine" presStyleLbl="alignNode1" presStyleIdx="2" presStyleCnt="7"/>
      <dgm:spPr/>
    </dgm:pt>
    <dgm:pt modelId="{D8966B2C-D171-7A49-ABB2-7CC0006C6A15}" type="pres">
      <dgm:prSet presAssocID="{E9569D38-8E38-4ED1-BD8E-8AD10B435C6A}" presName="horz1" presStyleCnt="0"/>
      <dgm:spPr/>
    </dgm:pt>
    <dgm:pt modelId="{FC26E6BC-4005-D545-BE06-55F2390F01B1}" type="pres">
      <dgm:prSet presAssocID="{E9569D38-8E38-4ED1-BD8E-8AD10B435C6A}" presName="tx1" presStyleLbl="revTx" presStyleIdx="2" presStyleCnt="7"/>
      <dgm:spPr/>
    </dgm:pt>
    <dgm:pt modelId="{D6E948D4-7867-7344-B291-92960AB77054}" type="pres">
      <dgm:prSet presAssocID="{E9569D38-8E38-4ED1-BD8E-8AD10B435C6A}" presName="vert1" presStyleCnt="0"/>
      <dgm:spPr/>
    </dgm:pt>
    <dgm:pt modelId="{BBA6B14B-BBDB-3341-AB5A-89F494AD9B17}" type="pres">
      <dgm:prSet presAssocID="{50FCF7C4-B4F1-4238-9468-79B284DDADBB}" presName="thickLine" presStyleLbl="alignNode1" presStyleIdx="3" presStyleCnt="7"/>
      <dgm:spPr/>
    </dgm:pt>
    <dgm:pt modelId="{F9931AE2-26F0-6148-9366-54C198B6FF8E}" type="pres">
      <dgm:prSet presAssocID="{50FCF7C4-B4F1-4238-9468-79B284DDADBB}" presName="horz1" presStyleCnt="0"/>
      <dgm:spPr/>
    </dgm:pt>
    <dgm:pt modelId="{C628B460-1F1A-D14A-A479-978ED87D1223}" type="pres">
      <dgm:prSet presAssocID="{50FCF7C4-B4F1-4238-9468-79B284DDADBB}" presName="tx1" presStyleLbl="revTx" presStyleIdx="3" presStyleCnt="7"/>
      <dgm:spPr/>
    </dgm:pt>
    <dgm:pt modelId="{3DE526AB-A14E-7E4D-9DB0-C94B0F3B8208}" type="pres">
      <dgm:prSet presAssocID="{50FCF7C4-B4F1-4238-9468-79B284DDADBB}" presName="vert1" presStyleCnt="0"/>
      <dgm:spPr/>
    </dgm:pt>
    <dgm:pt modelId="{F227AC82-8DA8-BE46-A6B4-51F58404292D}" type="pres">
      <dgm:prSet presAssocID="{3E03CAF6-A58D-40CD-A127-77FDA033D735}" presName="thickLine" presStyleLbl="alignNode1" presStyleIdx="4" presStyleCnt="7"/>
      <dgm:spPr/>
    </dgm:pt>
    <dgm:pt modelId="{2CD90272-F02E-DA45-9EA4-8234F48365BC}" type="pres">
      <dgm:prSet presAssocID="{3E03CAF6-A58D-40CD-A127-77FDA033D735}" presName="horz1" presStyleCnt="0"/>
      <dgm:spPr/>
    </dgm:pt>
    <dgm:pt modelId="{FBAA4F6F-526E-9445-B17D-7D4FBDC455FF}" type="pres">
      <dgm:prSet presAssocID="{3E03CAF6-A58D-40CD-A127-77FDA033D735}" presName="tx1" presStyleLbl="revTx" presStyleIdx="4" presStyleCnt="7"/>
      <dgm:spPr/>
    </dgm:pt>
    <dgm:pt modelId="{5AEE59F0-87EB-D148-A145-8A29C84840F3}" type="pres">
      <dgm:prSet presAssocID="{3E03CAF6-A58D-40CD-A127-77FDA033D735}" presName="vert1" presStyleCnt="0"/>
      <dgm:spPr/>
    </dgm:pt>
    <dgm:pt modelId="{B4CF42FE-5673-174B-A534-A7F7BC0CB619}" type="pres">
      <dgm:prSet presAssocID="{20E9E911-E282-4D05-8378-F922ADF416B9}" presName="thickLine" presStyleLbl="alignNode1" presStyleIdx="5" presStyleCnt="7"/>
      <dgm:spPr/>
    </dgm:pt>
    <dgm:pt modelId="{AFB55133-D68B-4F41-9906-C49E115356F1}" type="pres">
      <dgm:prSet presAssocID="{20E9E911-E282-4D05-8378-F922ADF416B9}" presName="horz1" presStyleCnt="0"/>
      <dgm:spPr/>
    </dgm:pt>
    <dgm:pt modelId="{E7696096-4ABD-7D46-B33E-E2C6DF9EBD78}" type="pres">
      <dgm:prSet presAssocID="{20E9E911-E282-4D05-8378-F922ADF416B9}" presName="tx1" presStyleLbl="revTx" presStyleIdx="5" presStyleCnt="7"/>
      <dgm:spPr/>
    </dgm:pt>
    <dgm:pt modelId="{0A34A53F-C150-DC41-8F9E-7F22BC785F33}" type="pres">
      <dgm:prSet presAssocID="{20E9E911-E282-4D05-8378-F922ADF416B9}" presName="vert1" presStyleCnt="0"/>
      <dgm:spPr/>
    </dgm:pt>
    <dgm:pt modelId="{6E7CCB8E-0C63-6B42-89FB-CC17DE7DA447}" type="pres">
      <dgm:prSet presAssocID="{119A71CD-E2E7-4464-9629-262F351B5EAF}" presName="thickLine" presStyleLbl="alignNode1" presStyleIdx="6" presStyleCnt="7"/>
      <dgm:spPr/>
    </dgm:pt>
    <dgm:pt modelId="{7D6D53E8-A61F-0F45-A82E-A9A31E0905F8}" type="pres">
      <dgm:prSet presAssocID="{119A71CD-E2E7-4464-9629-262F351B5EAF}" presName="horz1" presStyleCnt="0"/>
      <dgm:spPr/>
    </dgm:pt>
    <dgm:pt modelId="{BB23E060-1252-2449-A450-30BA15A24172}" type="pres">
      <dgm:prSet presAssocID="{119A71CD-E2E7-4464-9629-262F351B5EAF}" presName="tx1" presStyleLbl="revTx" presStyleIdx="6" presStyleCnt="7"/>
      <dgm:spPr/>
    </dgm:pt>
    <dgm:pt modelId="{0549056D-FE87-384A-8B75-FBF3AC164F60}" type="pres">
      <dgm:prSet presAssocID="{119A71CD-E2E7-4464-9629-262F351B5EAF}" presName="vert1" presStyleCnt="0"/>
      <dgm:spPr/>
    </dgm:pt>
  </dgm:ptLst>
  <dgm:cxnLst>
    <dgm:cxn modelId="{68447906-6EE2-4D10-9A6D-5A457FE1C509}" srcId="{0207DF92-4B1C-4B25-81A6-3E7A962AFE66}" destId="{24CFB3B6-2B42-4928-924D-6CE19F6453CC}" srcOrd="1" destOrd="0" parTransId="{8B010DB7-1390-4DA9-BE11-4252FB80850B}" sibTransId="{3332DD80-7F21-4C6F-9153-47CB470F7245}"/>
    <dgm:cxn modelId="{3723C015-2276-5445-940D-A790D395A040}" type="presOf" srcId="{20E9E911-E282-4D05-8378-F922ADF416B9}" destId="{E7696096-4ABD-7D46-B33E-E2C6DF9EBD78}" srcOrd="0" destOrd="0" presId="urn:microsoft.com/office/officeart/2008/layout/LinedList"/>
    <dgm:cxn modelId="{A9254725-AFF7-C746-93CC-D7D95526793F}" type="presOf" srcId="{50FCF7C4-B4F1-4238-9468-79B284DDADBB}" destId="{C628B460-1F1A-D14A-A479-978ED87D1223}" srcOrd="0" destOrd="0" presId="urn:microsoft.com/office/officeart/2008/layout/LinedList"/>
    <dgm:cxn modelId="{08FEFD51-0545-44A6-A999-A4771A727586}" srcId="{0207DF92-4B1C-4B25-81A6-3E7A962AFE66}" destId="{E9569D38-8E38-4ED1-BD8E-8AD10B435C6A}" srcOrd="2" destOrd="0" parTransId="{5EB536FA-7750-4C03-AA1C-B46A35AC3794}" sibTransId="{B50C25D6-4AF4-403C-A901-CFD10868F388}"/>
    <dgm:cxn modelId="{400A4C67-8900-CE48-8C88-C5B052071ED6}" type="presOf" srcId="{119A71CD-E2E7-4464-9629-262F351B5EAF}" destId="{BB23E060-1252-2449-A450-30BA15A24172}" srcOrd="0" destOrd="0" presId="urn:microsoft.com/office/officeart/2008/layout/LinedList"/>
    <dgm:cxn modelId="{4573096D-A46D-4C8C-82B1-A8731B3A77AB}" srcId="{0207DF92-4B1C-4B25-81A6-3E7A962AFE66}" destId="{50FCF7C4-B4F1-4238-9468-79B284DDADBB}" srcOrd="3" destOrd="0" parTransId="{C2421D14-D59C-4407-B580-3F2CBCA95E18}" sibTransId="{137637E5-7A7B-47C6-974D-688CC2770BB6}"/>
    <dgm:cxn modelId="{76C1706E-8834-D940-9124-EF3BBBFF45DB}" type="presOf" srcId="{B9BE0665-26E9-46D2-8B97-EE426902962C}" destId="{27EDCD55-D4CE-2747-AD48-D7DE29B16FB2}" srcOrd="0" destOrd="0" presId="urn:microsoft.com/office/officeart/2008/layout/LinedList"/>
    <dgm:cxn modelId="{868F5ABB-D752-E241-9411-622231551AB7}" type="presOf" srcId="{E9569D38-8E38-4ED1-BD8E-8AD10B435C6A}" destId="{FC26E6BC-4005-D545-BE06-55F2390F01B1}" srcOrd="0" destOrd="0" presId="urn:microsoft.com/office/officeart/2008/layout/LinedList"/>
    <dgm:cxn modelId="{014B09CA-F7E0-1C47-A0C5-C2AF0C0E3490}" type="presOf" srcId="{24CFB3B6-2B42-4928-924D-6CE19F6453CC}" destId="{D84502A4-0F49-754D-A923-40047FCEEA7A}" srcOrd="0" destOrd="0" presId="urn:microsoft.com/office/officeart/2008/layout/LinedList"/>
    <dgm:cxn modelId="{E4FF92CD-628D-450A-909D-21AAE978F7AB}" srcId="{0207DF92-4B1C-4B25-81A6-3E7A962AFE66}" destId="{20E9E911-E282-4D05-8378-F922ADF416B9}" srcOrd="5" destOrd="0" parTransId="{745A753B-A488-4B66-8DEF-92969E5B1F26}" sibTransId="{FFE713EF-4716-4FC5-8EAB-62C33936F3FE}"/>
    <dgm:cxn modelId="{C79AE7D0-5F0E-495F-92A1-62F04BF954CC}" srcId="{0207DF92-4B1C-4B25-81A6-3E7A962AFE66}" destId="{3E03CAF6-A58D-40CD-A127-77FDA033D735}" srcOrd="4" destOrd="0" parTransId="{DEDE625A-1E6E-468B-B44A-AE7604FB079B}" sibTransId="{0D79F703-72BE-4D63-946A-54E8F8A94E54}"/>
    <dgm:cxn modelId="{11534CD9-7458-0540-9F43-B9A313E94680}" type="presOf" srcId="{0207DF92-4B1C-4B25-81A6-3E7A962AFE66}" destId="{86538ADC-CC45-8945-9066-3B8EDCC0DA7B}" srcOrd="0" destOrd="0" presId="urn:microsoft.com/office/officeart/2008/layout/LinedList"/>
    <dgm:cxn modelId="{34DA88E1-8D14-42B7-8FE3-1BA01F7592C8}" srcId="{0207DF92-4B1C-4B25-81A6-3E7A962AFE66}" destId="{B9BE0665-26E9-46D2-8B97-EE426902962C}" srcOrd="0" destOrd="0" parTransId="{9C1C5586-4E5B-4DD7-872F-499F6D5CF6DC}" sibTransId="{A1A2571F-FD59-4A46-A317-266D87210B5F}"/>
    <dgm:cxn modelId="{99DD40EE-9DE0-0A45-8A3E-4173F86CB53E}" type="presOf" srcId="{3E03CAF6-A58D-40CD-A127-77FDA033D735}" destId="{FBAA4F6F-526E-9445-B17D-7D4FBDC455FF}" srcOrd="0" destOrd="0" presId="urn:microsoft.com/office/officeart/2008/layout/LinedList"/>
    <dgm:cxn modelId="{4C9607F9-C03F-49BA-A3E9-387877E729B9}" srcId="{0207DF92-4B1C-4B25-81A6-3E7A962AFE66}" destId="{119A71CD-E2E7-4464-9629-262F351B5EAF}" srcOrd="6" destOrd="0" parTransId="{314055F3-B680-49C0-A605-0D793A6EDCB0}" sibTransId="{B3454B8F-E66F-4FDD-9FCC-3CCB77758085}"/>
    <dgm:cxn modelId="{3DC7F2AE-EBEE-734F-966E-C18D7A3523E9}" type="presParOf" srcId="{86538ADC-CC45-8945-9066-3B8EDCC0DA7B}" destId="{3FFDCBED-15B8-7B46-8BCB-382F60BF6942}" srcOrd="0" destOrd="0" presId="urn:microsoft.com/office/officeart/2008/layout/LinedList"/>
    <dgm:cxn modelId="{302FA1CC-EC5C-9D49-A2E8-1FF9E4390DE1}" type="presParOf" srcId="{86538ADC-CC45-8945-9066-3B8EDCC0DA7B}" destId="{206AA20F-0A36-8447-9040-BCABE3077011}" srcOrd="1" destOrd="0" presId="urn:microsoft.com/office/officeart/2008/layout/LinedList"/>
    <dgm:cxn modelId="{A3A505A3-05A9-3147-96E2-0765CA489CC8}" type="presParOf" srcId="{206AA20F-0A36-8447-9040-BCABE3077011}" destId="{27EDCD55-D4CE-2747-AD48-D7DE29B16FB2}" srcOrd="0" destOrd="0" presId="urn:microsoft.com/office/officeart/2008/layout/LinedList"/>
    <dgm:cxn modelId="{CC9EB180-B20F-0F47-BCBA-77DE84ACA64C}" type="presParOf" srcId="{206AA20F-0A36-8447-9040-BCABE3077011}" destId="{808ABF4F-1C1F-644A-9589-93FEB40A6044}" srcOrd="1" destOrd="0" presId="urn:microsoft.com/office/officeart/2008/layout/LinedList"/>
    <dgm:cxn modelId="{B3A32798-5843-1148-BACB-0611E59A982B}" type="presParOf" srcId="{86538ADC-CC45-8945-9066-3B8EDCC0DA7B}" destId="{9793CCF9-575B-5841-83D2-E790B086160B}" srcOrd="2" destOrd="0" presId="urn:microsoft.com/office/officeart/2008/layout/LinedList"/>
    <dgm:cxn modelId="{EFC4FF51-C957-B14B-811D-4B3D9D031831}" type="presParOf" srcId="{86538ADC-CC45-8945-9066-3B8EDCC0DA7B}" destId="{A80A23D4-EFBF-524B-AE6F-B9DD78AADFF8}" srcOrd="3" destOrd="0" presId="urn:microsoft.com/office/officeart/2008/layout/LinedList"/>
    <dgm:cxn modelId="{AB126F51-209B-AD4F-8F04-A23BCB8A0916}" type="presParOf" srcId="{A80A23D4-EFBF-524B-AE6F-B9DD78AADFF8}" destId="{D84502A4-0F49-754D-A923-40047FCEEA7A}" srcOrd="0" destOrd="0" presId="urn:microsoft.com/office/officeart/2008/layout/LinedList"/>
    <dgm:cxn modelId="{76D0E8AA-5298-CA4A-A0DB-5231859A1164}" type="presParOf" srcId="{A80A23D4-EFBF-524B-AE6F-B9DD78AADFF8}" destId="{0278D599-2AF3-C440-872C-06A05933A007}" srcOrd="1" destOrd="0" presId="urn:microsoft.com/office/officeart/2008/layout/LinedList"/>
    <dgm:cxn modelId="{373767C2-B04E-1C4D-9F67-C16DC8164C9A}" type="presParOf" srcId="{86538ADC-CC45-8945-9066-3B8EDCC0DA7B}" destId="{77CB87D3-9FE7-834B-BD0D-E4984B08FCBC}" srcOrd="4" destOrd="0" presId="urn:microsoft.com/office/officeart/2008/layout/LinedList"/>
    <dgm:cxn modelId="{709CF473-4A4E-114D-A375-ABFE9A52177B}" type="presParOf" srcId="{86538ADC-CC45-8945-9066-3B8EDCC0DA7B}" destId="{D8966B2C-D171-7A49-ABB2-7CC0006C6A15}" srcOrd="5" destOrd="0" presId="urn:microsoft.com/office/officeart/2008/layout/LinedList"/>
    <dgm:cxn modelId="{6A6BF2F9-A601-0A47-8C0C-7564B995B52A}" type="presParOf" srcId="{D8966B2C-D171-7A49-ABB2-7CC0006C6A15}" destId="{FC26E6BC-4005-D545-BE06-55F2390F01B1}" srcOrd="0" destOrd="0" presId="urn:microsoft.com/office/officeart/2008/layout/LinedList"/>
    <dgm:cxn modelId="{11F187EA-3071-FC47-92D5-6537ECC27DF6}" type="presParOf" srcId="{D8966B2C-D171-7A49-ABB2-7CC0006C6A15}" destId="{D6E948D4-7867-7344-B291-92960AB77054}" srcOrd="1" destOrd="0" presId="urn:microsoft.com/office/officeart/2008/layout/LinedList"/>
    <dgm:cxn modelId="{16F4327E-EB97-C94F-B47F-65E0244C085E}" type="presParOf" srcId="{86538ADC-CC45-8945-9066-3B8EDCC0DA7B}" destId="{BBA6B14B-BBDB-3341-AB5A-89F494AD9B17}" srcOrd="6" destOrd="0" presId="urn:microsoft.com/office/officeart/2008/layout/LinedList"/>
    <dgm:cxn modelId="{6ACD12D1-0590-934C-84D2-3EC5CCAE75CB}" type="presParOf" srcId="{86538ADC-CC45-8945-9066-3B8EDCC0DA7B}" destId="{F9931AE2-26F0-6148-9366-54C198B6FF8E}" srcOrd="7" destOrd="0" presId="urn:microsoft.com/office/officeart/2008/layout/LinedList"/>
    <dgm:cxn modelId="{34457D6F-36DD-E84F-8061-B149C7C2A62F}" type="presParOf" srcId="{F9931AE2-26F0-6148-9366-54C198B6FF8E}" destId="{C628B460-1F1A-D14A-A479-978ED87D1223}" srcOrd="0" destOrd="0" presId="urn:microsoft.com/office/officeart/2008/layout/LinedList"/>
    <dgm:cxn modelId="{1A936E2A-DB1E-2741-A93E-767A5B6B687F}" type="presParOf" srcId="{F9931AE2-26F0-6148-9366-54C198B6FF8E}" destId="{3DE526AB-A14E-7E4D-9DB0-C94B0F3B8208}" srcOrd="1" destOrd="0" presId="urn:microsoft.com/office/officeart/2008/layout/LinedList"/>
    <dgm:cxn modelId="{E46EDFCE-1DB2-0E44-8E8F-921CBF82D118}" type="presParOf" srcId="{86538ADC-CC45-8945-9066-3B8EDCC0DA7B}" destId="{F227AC82-8DA8-BE46-A6B4-51F58404292D}" srcOrd="8" destOrd="0" presId="urn:microsoft.com/office/officeart/2008/layout/LinedList"/>
    <dgm:cxn modelId="{6FEED702-3E5D-9C48-97F4-C43C6FF2C61D}" type="presParOf" srcId="{86538ADC-CC45-8945-9066-3B8EDCC0DA7B}" destId="{2CD90272-F02E-DA45-9EA4-8234F48365BC}" srcOrd="9" destOrd="0" presId="urn:microsoft.com/office/officeart/2008/layout/LinedList"/>
    <dgm:cxn modelId="{7085FC95-B278-8047-913F-A20867965E7A}" type="presParOf" srcId="{2CD90272-F02E-DA45-9EA4-8234F48365BC}" destId="{FBAA4F6F-526E-9445-B17D-7D4FBDC455FF}" srcOrd="0" destOrd="0" presId="urn:microsoft.com/office/officeart/2008/layout/LinedList"/>
    <dgm:cxn modelId="{459F7D6D-7511-8E43-AAC1-165BA4C76556}" type="presParOf" srcId="{2CD90272-F02E-DA45-9EA4-8234F48365BC}" destId="{5AEE59F0-87EB-D148-A145-8A29C84840F3}" srcOrd="1" destOrd="0" presId="urn:microsoft.com/office/officeart/2008/layout/LinedList"/>
    <dgm:cxn modelId="{A9AD1459-1A7B-5C42-9553-6904CDFFB2D9}" type="presParOf" srcId="{86538ADC-CC45-8945-9066-3B8EDCC0DA7B}" destId="{B4CF42FE-5673-174B-A534-A7F7BC0CB619}" srcOrd="10" destOrd="0" presId="urn:microsoft.com/office/officeart/2008/layout/LinedList"/>
    <dgm:cxn modelId="{6D6591BA-700C-2546-8B23-933135174B78}" type="presParOf" srcId="{86538ADC-CC45-8945-9066-3B8EDCC0DA7B}" destId="{AFB55133-D68B-4F41-9906-C49E115356F1}" srcOrd="11" destOrd="0" presId="urn:microsoft.com/office/officeart/2008/layout/LinedList"/>
    <dgm:cxn modelId="{E420A310-A2C7-E84C-A403-A09C3926F43B}" type="presParOf" srcId="{AFB55133-D68B-4F41-9906-C49E115356F1}" destId="{E7696096-4ABD-7D46-B33E-E2C6DF9EBD78}" srcOrd="0" destOrd="0" presId="urn:microsoft.com/office/officeart/2008/layout/LinedList"/>
    <dgm:cxn modelId="{D66F91B3-432A-7849-BCCD-A3FC62D651CF}" type="presParOf" srcId="{AFB55133-D68B-4F41-9906-C49E115356F1}" destId="{0A34A53F-C150-DC41-8F9E-7F22BC785F33}" srcOrd="1" destOrd="0" presId="urn:microsoft.com/office/officeart/2008/layout/LinedList"/>
    <dgm:cxn modelId="{EEEA486A-D14D-0847-8F8A-39E61FE48B68}" type="presParOf" srcId="{86538ADC-CC45-8945-9066-3B8EDCC0DA7B}" destId="{6E7CCB8E-0C63-6B42-89FB-CC17DE7DA447}" srcOrd="12" destOrd="0" presId="urn:microsoft.com/office/officeart/2008/layout/LinedList"/>
    <dgm:cxn modelId="{99A91EE3-7BDB-B545-84BB-62A50D5733A9}" type="presParOf" srcId="{86538ADC-CC45-8945-9066-3B8EDCC0DA7B}" destId="{7D6D53E8-A61F-0F45-A82E-A9A31E0905F8}" srcOrd="13" destOrd="0" presId="urn:microsoft.com/office/officeart/2008/layout/LinedList"/>
    <dgm:cxn modelId="{5163EA40-B24A-8346-8ED7-A561A5F1255C}" type="presParOf" srcId="{7D6D53E8-A61F-0F45-A82E-A9A31E0905F8}" destId="{BB23E060-1252-2449-A450-30BA15A24172}" srcOrd="0" destOrd="0" presId="urn:microsoft.com/office/officeart/2008/layout/LinedList"/>
    <dgm:cxn modelId="{6A0C623E-A9C3-5543-9022-7505C2CCB200}" type="presParOf" srcId="{7D6D53E8-A61F-0F45-A82E-A9A31E0905F8}" destId="{0549056D-FE87-384A-8B75-FBF3AC164F6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F627D33-342F-4A6F-B53A-5B91E52944EB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0BB9B45-81FF-4527-A59F-557E9F4DAF5A}">
      <dgm:prSet/>
      <dgm:spPr/>
      <dgm:t>
        <a:bodyPr/>
        <a:lstStyle/>
        <a:p>
          <a:r>
            <a:rPr lang="en-GB"/>
            <a:t>Web</a:t>
          </a:r>
          <a:endParaRPr lang="en-US"/>
        </a:p>
      </dgm:t>
    </dgm:pt>
    <dgm:pt modelId="{7718F4CA-5C18-48EF-B176-7CC24056E4F6}" type="parTrans" cxnId="{4622EC8D-1A5C-4C99-968F-37BF9A776619}">
      <dgm:prSet/>
      <dgm:spPr/>
      <dgm:t>
        <a:bodyPr/>
        <a:lstStyle/>
        <a:p>
          <a:endParaRPr lang="en-US"/>
        </a:p>
      </dgm:t>
    </dgm:pt>
    <dgm:pt modelId="{DE8CF5AD-3E54-46C3-BF50-1E3FFD917EB2}" type="sibTrans" cxnId="{4622EC8D-1A5C-4C99-968F-37BF9A776619}">
      <dgm:prSet/>
      <dgm:spPr/>
      <dgm:t>
        <a:bodyPr/>
        <a:lstStyle/>
        <a:p>
          <a:endParaRPr lang="en-US"/>
        </a:p>
      </dgm:t>
    </dgm:pt>
    <dgm:pt modelId="{7BF67A03-8684-42FA-AD4E-9C65D3A10C3A}">
      <dgm:prSet/>
      <dgm:spPr/>
      <dgm:t>
        <a:bodyPr/>
        <a:lstStyle/>
        <a:p>
          <a:r>
            <a:rPr lang="en-GB"/>
            <a:t>Hand searching </a:t>
          </a:r>
          <a:endParaRPr lang="en-US"/>
        </a:p>
      </dgm:t>
    </dgm:pt>
    <dgm:pt modelId="{8089AFB6-94D4-4018-B6B1-F81ADA9C807B}" type="parTrans" cxnId="{B1775FA4-6872-45D5-B8F1-1B3BD878A9DB}">
      <dgm:prSet/>
      <dgm:spPr/>
      <dgm:t>
        <a:bodyPr/>
        <a:lstStyle/>
        <a:p>
          <a:endParaRPr lang="en-US"/>
        </a:p>
      </dgm:t>
    </dgm:pt>
    <dgm:pt modelId="{41F7D840-4D84-4E84-AD14-91370016DE5E}" type="sibTrans" cxnId="{B1775FA4-6872-45D5-B8F1-1B3BD878A9DB}">
      <dgm:prSet/>
      <dgm:spPr/>
      <dgm:t>
        <a:bodyPr/>
        <a:lstStyle/>
        <a:p>
          <a:endParaRPr lang="en-US"/>
        </a:p>
      </dgm:t>
    </dgm:pt>
    <dgm:pt modelId="{7EF6C7D5-44AF-4F05-8619-9E51E04AFDEE}">
      <dgm:prSet/>
      <dgm:spPr/>
      <dgm:t>
        <a:bodyPr/>
        <a:lstStyle/>
        <a:p>
          <a:r>
            <a:rPr lang="en-GB"/>
            <a:t>Scan reference lists</a:t>
          </a:r>
          <a:endParaRPr lang="en-US"/>
        </a:p>
      </dgm:t>
    </dgm:pt>
    <dgm:pt modelId="{9C898759-A6BF-45F5-BF07-324C3D6984C4}" type="parTrans" cxnId="{DBC85D98-C2AC-4EA4-82ED-EFF1CA3E1E75}">
      <dgm:prSet/>
      <dgm:spPr/>
      <dgm:t>
        <a:bodyPr/>
        <a:lstStyle/>
        <a:p>
          <a:endParaRPr lang="en-US"/>
        </a:p>
      </dgm:t>
    </dgm:pt>
    <dgm:pt modelId="{D965D975-6FFE-4C84-A92A-E08D7A95A0FB}" type="sibTrans" cxnId="{DBC85D98-C2AC-4EA4-82ED-EFF1CA3E1E75}">
      <dgm:prSet/>
      <dgm:spPr/>
      <dgm:t>
        <a:bodyPr/>
        <a:lstStyle/>
        <a:p>
          <a:endParaRPr lang="en-US"/>
        </a:p>
      </dgm:t>
    </dgm:pt>
    <dgm:pt modelId="{034396E0-0ED9-4A91-952C-8789CDEC46C0}">
      <dgm:prSet/>
      <dgm:spPr/>
      <dgm:t>
        <a:bodyPr/>
        <a:lstStyle/>
        <a:p>
          <a:r>
            <a:rPr lang="en-GB"/>
            <a:t>Personal communication</a:t>
          </a:r>
          <a:endParaRPr lang="en-US"/>
        </a:p>
      </dgm:t>
    </dgm:pt>
    <dgm:pt modelId="{0125C6C9-4AB7-44E2-AE53-2F9AB29DA84F}" type="parTrans" cxnId="{023F7EC3-D536-4A3A-BCC3-962BC1C90A65}">
      <dgm:prSet/>
      <dgm:spPr/>
      <dgm:t>
        <a:bodyPr/>
        <a:lstStyle/>
        <a:p>
          <a:endParaRPr lang="en-US"/>
        </a:p>
      </dgm:t>
    </dgm:pt>
    <dgm:pt modelId="{159F06CF-2225-4232-84E4-982429012C1C}" type="sibTrans" cxnId="{023F7EC3-D536-4A3A-BCC3-962BC1C90A65}">
      <dgm:prSet/>
      <dgm:spPr/>
      <dgm:t>
        <a:bodyPr/>
        <a:lstStyle/>
        <a:p>
          <a:endParaRPr lang="en-US"/>
        </a:p>
      </dgm:t>
    </dgm:pt>
    <dgm:pt modelId="{B329F80F-E2C5-4428-8BC1-F52A36FA9281}">
      <dgm:prSet/>
      <dgm:spPr/>
      <dgm:t>
        <a:bodyPr/>
        <a:lstStyle/>
        <a:p>
          <a:r>
            <a:rPr lang="en-GB"/>
            <a:t>Specialist data bases.</a:t>
          </a:r>
          <a:endParaRPr lang="en-US"/>
        </a:p>
      </dgm:t>
    </dgm:pt>
    <dgm:pt modelId="{6D7F7CB1-D852-46A5-916A-C089C0F9AF49}" type="parTrans" cxnId="{DFD774E6-AE29-488B-870A-57F91A1DA7F0}">
      <dgm:prSet/>
      <dgm:spPr/>
      <dgm:t>
        <a:bodyPr/>
        <a:lstStyle/>
        <a:p>
          <a:endParaRPr lang="en-US"/>
        </a:p>
      </dgm:t>
    </dgm:pt>
    <dgm:pt modelId="{1BB78740-72EB-438F-8B5F-36CE03D33EA0}" type="sibTrans" cxnId="{DFD774E6-AE29-488B-870A-57F91A1DA7F0}">
      <dgm:prSet/>
      <dgm:spPr/>
      <dgm:t>
        <a:bodyPr/>
        <a:lstStyle/>
        <a:p>
          <a:endParaRPr lang="en-US"/>
        </a:p>
      </dgm:t>
    </dgm:pt>
    <dgm:pt modelId="{607223E1-89C3-4519-9CCB-AE96AD9A8ACB}">
      <dgm:prSet/>
      <dgm:spPr/>
      <dgm:t>
        <a:bodyPr/>
        <a:lstStyle/>
        <a:p>
          <a:r>
            <a:rPr lang="en-GB"/>
            <a:t>Conference proceedings</a:t>
          </a:r>
          <a:endParaRPr lang="en-US"/>
        </a:p>
      </dgm:t>
    </dgm:pt>
    <dgm:pt modelId="{32D4F95A-2403-4B3E-8792-6E9E10D069D5}" type="parTrans" cxnId="{0B3C6DA3-C610-4271-97C6-E783EE2426CF}">
      <dgm:prSet/>
      <dgm:spPr/>
      <dgm:t>
        <a:bodyPr/>
        <a:lstStyle/>
        <a:p>
          <a:endParaRPr lang="en-US"/>
        </a:p>
      </dgm:t>
    </dgm:pt>
    <dgm:pt modelId="{9C2261F7-275B-4F15-8A49-3F5651A94013}" type="sibTrans" cxnId="{0B3C6DA3-C610-4271-97C6-E783EE2426CF}">
      <dgm:prSet/>
      <dgm:spPr/>
      <dgm:t>
        <a:bodyPr/>
        <a:lstStyle/>
        <a:p>
          <a:endParaRPr lang="en-US"/>
        </a:p>
      </dgm:t>
    </dgm:pt>
    <dgm:pt modelId="{CEF77F33-304C-4FED-970B-B6D7D4AD2689}">
      <dgm:prSet/>
      <dgm:spPr/>
      <dgm:t>
        <a:bodyPr/>
        <a:lstStyle/>
        <a:p>
          <a:r>
            <a:rPr lang="en-GB"/>
            <a:t>Dissertations</a:t>
          </a:r>
          <a:endParaRPr lang="en-US"/>
        </a:p>
      </dgm:t>
    </dgm:pt>
    <dgm:pt modelId="{3086BB43-382A-40A2-8F4B-0D451E99B80C}" type="parTrans" cxnId="{C97E98BA-6494-403B-A0E1-D875C703FC71}">
      <dgm:prSet/>
      <dgm:spPr/>
      <dgm:t>
        <a:bodyPr/>
        <a:lstStyle/>
        <a:p>
          <a:endParaRPr lang="en-US"/>
        </a:p>
      </dgm:t>
    </dgm:pt>
    <dgm:pt modelId="{11F480CC-F21E-4B2F-A892-69E7FA3BDCF1}" type="sibTrans" cxnId="{C97E98BA-6494-403B-A0E1-D875C703FC71}">
      <dgm:prSet/>
      <dgm:spPr/>
      <dgm:t>
        <a:bodyPr/>
        <a:lstStyle/>
        <a:p>
          <a:endParaRPr lang="en-US"/>
        </a:p>
      </dgm:t>
    </dgm:pt>
    <dgm:pt modelId="{97355F48-D79B-49B9-B741-474C0AE8D934}">
      <dgm:prSet/>
      <dgm:spPr/>
      <dgm:t>
        <a:bodyPr/>
        <a:lstStyle/>
        <a:p>
          <a:r>
            <a:rPr lang="en-GB"/>
            <a:t>Abstracts</a:t>
          </a:r>
          <a:endParaRPr lang="en-US"/>
        </a:p>
      </dgm:t>
    </dgm:pt>
    <dgm:pt modelId="{F64E2108-7056-4A4E-9BE9-64AAC7B89525}" type="parTrans" cxnId="{A46CF43B-8713-4D08-9CCB-6E32E7F74B41}">
      <dgm:prSet/>
      <dgm:spPr/>
      <dgm:t>
        <a:bodyPr/>
        <a:lstStyle/>
        <a:p>
          <a:endParaRPr lang="en-US"/>
        </a:p>
      </dgm:t>
    </dgm:pt>
    <dgm:pt modelId="{94A014D1-4D1E-44FA-AD4F-569D22B2857E}" type="sibTrans" cxnId="{A46CF43B-8713-4D08-9CCB-6E32E7F74B41}">
      <dgm:prSet/>
      <dgm:spPr/>
      <dgm:t>
        <a:bodyPr/>
        <a:lstStyle/>
        <a:p>
          <a:endParaRPr lang="en-US"/>
        </a:p>
      </dgm:t>
    </dgm:pt>
    <dgm:pt modelId="{041EEB76-AF73-413C-BBDC-4AC977730832}">
      <dgm:prSet/>
      <dgm:spPr/>
      <dgm:t>
        <a:bodyPr/>
        <a:lstStyle/>
        <a:p>
          <a:r>
            <a:rPr lang="en-GB"/>
            <a:t>Unpublished studies</a:t>
          </a:r>
          <a:endParaRPr lang="en-US"/>
        </a:p>
      </dgm:t>
    </dgm:pt>
    <dgm:pt modelId="{AE401CF1-9AD3-4E76-BB4F-3C8A1F280A89}" type="parTrans" cxnId="{2FD3CFD7-6645-45E8-B097-781F4A1DF6B0}">
      <dgm:prSet/>
      <dgm:spPr/>
      <dgm:t>
        <a:bodyPr/>
        <a:lstStyle/>
        <a:p>
          <a:endParaRPr lang="en-US"/>
        </a:p>
      </dgm:t>
    </dgm:pt>
    <dgm:pt modelId="{5814CD20-F927-458E-B4B7-69CE738B631D}" type="sibTrans" cxnId="{2FD3CFD7-6645-45E8-B097-781F4A1DF6B0}">
      <dgm:prSet/>
      <dgm:spPr/>
      <dgm:t>
        <a:bodyPr/>
        <a:lstStyle/>
        <a:p>
          <a:endParaRPr lang="en-US"/>
        </a:p>
      </dgm:t>
    </dgm:pt>
    <dgm:pt modelId="{1226C0EE-6EAE-43C9-B9E8-235E0155DA61}">
      <dgm:prSet/>
      <dgm:spPr/>
      <dgm:t>
        <a:bodyPr/>
        <a:lstStyle/>
        <a:p>
          <a:r>
            <a:rPr lang="en-GB"/>
            <a:t>Newspapers</a:t>
          </a:r>
          <a:endParaRPr lang="en-US"/>
        </a:p>
      </dgm:t>
    </dgm:pt>
    <dgm:pt modelId="{0CB5FA22-091A-40FF-98F5-83F7AC653924}" type="parTrans" cxnId="{96414826-EF5A-4913-B5AF-B4F4835E38ED}">
      <dgm:prSet/>
      <dgm:spPr/>
      <dgm:t>
        <a:bodyPr/>
        <a:lstStyle/>
        <a:p>
          <a:endParaRPr lang="en-US"/>
        </a:p>
      </dgm:t>
    </dgm:pt>
    <dgm:pt modelId="{A945406E-BB88-4322-9106-706E9C1A58C3}" type="sibTrans" cxnId="{96414826-EF5A-4913-B5AF-B4F4835E38ED}">
      <dgm:prSet/>
      <dgm:spPr/>
      <dgm:t>
        <a:bodyPr/>
        <a:lstStyle/>
        <a:p>
          <a:endParaRPr lang="en-US"/>
        </a:p>
      </dgm:t>
    </dgm:pt>
    <dgm:pt modelId="{5A787BC6-BCFA-AA43-824F-39B60C174828}" type="pres">
      <dgm:prSet presAssocID="{6F627D33-342F-4A6F-B53A-5B91E52944EB}" presName="vert0" presStyleCnt="0">
        <dgm:presLayoutVars>
          <dgm:dir/>
          <dgm:animOne val="branch"/>
          <dgm:animLvl val="lvl"/>
        </dgm:presLayoutVars>
      </dgm:prSet>
      <dgm:spPr/>
    </dgm:pt>
    <dgm:pt modelId="{58853A67-AB32-4746-AD16-64DEB4B40577}" type="pres">
      <dgm:prSet presAssocID="{90BB9B45-81FF-4527-A59F-557E9F4DAF5A}" presName="thickLine" presStyleLbl="alignNode1" presStyleIdx="0" presStyleCnt="10"/>
      <dgm:spPr/>
    </dgm:pt>
    <dgm:pt modelId="{3F4C32B3-44A4-D848-81E7-E9E3EE02F493}" type="pres">
      <dgm:prSet presAssocID="{90BB9B45-81FF-4527-A59F-557E9F4DAF5A}" presName="horz1" presStyleCnt="0"/>
      <dgm:spPr/>
    </dgm:pt>
    <dgm:pt modelId="{B5C724F1-01A0-1D42-9C57-D8A6D1AFD9B7}" type="pres">
      <dgm:prSet presAssocID="{90BB9B45-81FF-4527-A59F-557E9F4DAF5A}" presName="tx1" presStyleLbl="revTx" presStyleIdx="0" presStyleCnt="10"/>
      <dgm:spPr/>
    </dgm:pt>
    <dgm:pt modelId="{A38AEAF3-878C-B040-AE9D-8F48DB56923C}" type="pres">
      <dgm:prSet presAssocID="{90BB9B45-81FF-4527-A59F-557E9F4DAF5A}" presName="vert1" presStyleCnt="0"/>
      <dgm:spPr/>
    </dgm:pt>
    <dgm:pt modelId="{1CEA6929-E80D-9540-8667-4AE5984AAD01}" type="pres">
      <dgm:prSet presAssocID="{7BF67A03-8684-42FA-AD4E-9C65D3A10C3A}" presName="thickLine" presStyleLbl="alignNode1" presStyleIdx="1" presStyleCnt="10"/>
      <dgm:spPr/>
    </dgm:pt>
    <dgm:pt modelId="{214B5B6F-130B-CD40-811D-8E3BE24B48DA}" type="pres">
      <dgm:prSet presAssocID="{7BF67A03-8684-42FA-AD4E-9C65D3A10C3A}" presName="horz1" presStyleCnt="0"/>
      <dgm:spPr/>
    </dgm:pt>
    <dgm:pt modelId="{CC8CA369-3A43-074E-981D-269AA55C1D39}" type="pres">
      <dgm:prSet presAssocID="{7BF67A03-8684-42FA-AD4E-9C65D3A10C3A}" presName="tx1" presStyleLbl="revTx" presStyleIdx="1" presStyleCnt="10"/>
      <dgm:spPr/>
    </dgm:pt>
    <dgm:pt modelId="{CF36D5BD-C368-4944-B547-1C360ED97AD0}" type="pres">
      <dgm:prSet presAssocID="{7BF67A03-8684-42FA-AD4E-9C65D3A10C3A}" presName="vert1" presStyleCnt="0"/>
      <dgm:spPr/>
    </dgm:pt>
    <dgm:pt modelId="{38E1952D-F51C-6842-8323-02BE20D7C8C1}" type="pres">
      <dgm:prSet presAssocID="{7EF6C7D5-44AF-4F05-8619-9E51E04AFDEE}" presName="thickLine" presStyleLbl="alignNode1" presStyleIdx="2" presStyleCnt="10"/>
      <dgm:spPr/>
    </dgm:pt>
    <dgm:pt modelId="{AEEAEFA7-88EF-094C-A07D-64EF3750D050}" type="pres">
      <dgm:prSet presAssocID="{7EF6C7D5-44AF-4F05-8619-9E51E04AFDEE}" presName="horz1" presStyleCnt="0"/>
      <dgm:spPr/>
    </dgm:pt>
    <dgm:pt modelId="{077285A1-9DD1-2943-8C9E-A8A2CE47545A}" type="pres">
      <dgm:prSet presAssocID="{7EF6C7D5-44AF-4F05-8619-9E51E04AFDEE}" presName="tx1" presStyleLbl="revTx" presStyleIdx="2" presStyleCnt="10"/>
      <dgm:spPr/>
    </dgm:pt>
    <dgm:pt modelId="{5E164E09-D194-9343-9AEE-783A919DD710}" type="pres">
      <dgm:prSet presAssocID="{7EF6C7D5-44AF-4F05-8619-9E51E04AFDEE}" presName="vert1" presStyleCnt="0"/>
      <dgm:spPr/>
    </dgm:pt>
    <dgm:pt modelId="{1F6D2594-0E36-1F40-9991-770BF373BA45}" type="pres">
      <dgm:prSet presAssocID="{034396E0-0ED9-4A91-952C-8789CDEC46C0}" presName="thickLine" presStyleLbl="alignNode1" presStyleIdx="3" presStyleCnt="10"/>
      <dgm:spPr/>
    </dgm:pt>
    <dgm:pt modelId="{08F01A89-EE6B-C240-8B0D-9C21C9E5E4C1}" type="pres">
      <dgm:prSet presAssocID="{034396E0-0ED9-4A91-952C-8789CDEC46C0}" presName="horz1" presStyleCnt="0"/>
      <dgm:spPr/>
    </dgm:pt>
    <dgm:pt modelId="{96243D82-530C-1B41-B1CC-E54848AB3C3A}" type="pres">
      <dgm:prSet presAssocID="{034396E0-0ED9-4A91-952C-8789CDEC46C0}" presName="tx1" presStyleLbl="revTx" presStyleIdx="3" presStyleCnt="10"/>
      <dgm:spPr/>
    </dgm:pt>
    <dgm:pt modelId="{BCB4C976-A0DB-C845-95C3-D6CC7E46C6A6}" type="pres">
      <dgm:prSet presAssocID="{034396E0-0ED9-4A91-952C-8789CDEC46C0}" presName="vert1" presStyleCnt="0"/>
      <dgm:spPr/>
    </dgm:pt>
    <dgm:pt modelId="{E6764F6E-53E7-234D-830A-1AE814827CF4}" type="pres">
      <dgm:prSet presAssocID="{B329F80F-E2C5-4428-8BC1-F52A36FA9281}" presName="thickLine" presStyleLbl="alignNode1" presStyleIdx="4" presStyleCnt="10"/>
      <dgm:spPr/>
    </dgm:pt>
    <dgm:pt modelId="{3D1BEA64-0905-8345-A088-0056D377A80A}" type="pres">
      <dgm:prSet presAssocID="{B329F80F-E2C5-4428-8BC1-F52A36FA9281}" presName="horz1" presStyleCnt="0"/>
      <dgm:spPr/>
    </dgm:pt>
    <dgm:pt modelId="{6C1C3BB3-D31E-6144-AA1F-0B8EC428525B}" type="pres">
      <dgm:prSet presAssocID="{B329F80F-E2C5-4428-8BC1-F52A36FA9281}" presName="tx1" presStyleLbl="revTx" presStyleIdx="4" presStyleCnt="10"/>
      <dgm:spPr/>
    </dgm:pt>
    <dgm:pt modelId="{EE8A7BE6-3399-0146-BE6C-B914958C8D53}" type="pres">
      <dgm:prSet presAssocID="{B329F80F-E2C5-4428-8BC1-F52A36FA9281}" presName="vert1" presStyleCnt="0"/>
      <dgm:spPr/>
    </dgm:pt>
    <dgm:pt modelId="{E6465D92-74AC-0F4C-8164-FFAC146BDF4E}" type="pres">
      <dgm:prSet presAssocID="{607223E1-89C3-4519-9CCB-AE96AD9A8ACB}" presName="thickLine" presStyleLbl="alignNode1" presStyleIdx="5" presStyleCnt="10"/>
      <dgm:spPr/>
    </dgm:pt>
    <dgm:pt modelId="{CB6A8827-9FA3-E24D-9B40-33D97A6D0F0C}" type="pres">
      <dgm:prSet presAssocID="{607223E1-89C3-4519-9CCB-AE96AD9A8ACB}" presName="horz1" presStyleCnt="0"/>
      <dgm:spPr/>
    </dgm:pt>
    <dgm:pt modelId="{51D4EF42-789F-4344-AAA5-4254A9B1126C}" type="pres">
      <dgm:prSet presAssocID="{607223E1-89C3-4519-9CCB-AE96AD9A8ACB}" presName="tx1" presStyleLbl="revTx" presStyleIdx="5" presStyleCnt="10"/>
      <dgm:spPr/>
    </dgm:pt>
    <dgm:pt modelId="{60593F20-51C9-BE4D-8B0B-ED5FA829D421}" type="pres">
      <dgm:prSet presAssocID="{607223E1-89C3-4519-9CCB-AE96AD9A8ACB}" presName="vert1" presStyleCnt="0"/>
      <dgm:spPr/>
    </dgm:pt>
    <dgm:pt modelId="{61C635DB-850B-2D47-BBA6-65F0B1F001DE}" type="pres">
      <dgm:prSet presAssocID="{CEF77F33-304C-4FED-970B-B6D7D4AD2689}" presName="thickLine" presStyleLbl="alignNode1" presStyleIdx="6" presStyleCnt="10"/>
      <dgm:spPr/>
    </dgm:pt>
    <dgm:pt modelId="{6F37D665-F9A4-024B-81A2-113C97BD6FC7}" type="pres">
      <dgm:prSet presAssocID="{CEF77F33-304C-4FED-970B-B6D7D4AD2689}" presName="horz1" presStyleCnt="0"/>
      <dgm:spPr/>
    </dgm:pt>
    <dgm:pt modelId="{8D9566C8-8FFE-B243-824E-64431CEC1A80}" type="pres">
      <dgm:prSet presAssocID="{CEF77F33-304C-4FED-970B-B6D7D4AD2689}" presName="tx1" presStyleLbl="revTx" presStyleIdx="6" presStyleCnt="10"/>
      <dgm:spPr/>
    </dgm:pt>
    <dgm:pt modelId="{8BBEB363-7F7E-0149-81F0-C8381B550496}" type="pres">
      <dgm:prSet presAssocID="{CEF77F33-304C-4FED-970B-B6D7D4AD2689}" presName="vert1" presStyleCnt="0"/>
      <dgm:spPr/>
    </dgm:pt>
    <dgm:pt modelId="{BAC4F8B9-1996-A745-926C-9189D0D6FEFD}" type="pres">
      <dgm:prSet presAssocID="{97355F48-D79B-49B9-B741-474C0AE8D934}" presName="thickLine" presStyleLbl="alignNode1" presStyleIdx="7" presStyleCnt="10"/>
      <dgm:spPr/>
    </dgm:pt>
    <dgm:pt modelId="{5B2E6218-4F2C-C44D-9B48-A51A81C4F3DB}" type="pres">
      <dgm:prSet presAssocID="{97355F48-D79B-49B9-B741-474C0AE8D934}" presName="horz1" presStyleCnt="0"/>
      <dgm:spPr/>
    </dgm:pt>
    <dgm:pt modelId="{D67D3F0A-5696-F242-B1C1-18EB764D1488}" type="pres">
      <dgm:prSet presAssocID="{97355F48-D79B-49B9-B741-474C0AE8D934}" presName="tx1" presStyleLbl="revTx" presStyleIdx="7" presStyleCnt="10"/>
      <dgm:spPr/>
    </dgm:pt>
    <dgm:pt modelId="{49159490-BE9B-CC45-997C-DBDCFE1815F4}" type="pres">
      <dgm:prSet presAssocID="{97355F48-D79B-49B9-B741-474C0AE8D934}" presName="vert1" presStyleCnt="0"/>
      <dgm:spPr/>
    </dgm:pt>
    <dgm:pt modelId="{33EA57BF-97F9-9342-89FE-ED774D1F8456}" type="pres">
      <dgm:prSet presAssocID="{041EEB76-AF73-413C-BBDC-4AC977730832}" presName="thickLine" presStyleLbl="alignNode1" presStyleIdx="8" presStyleCnt="10"/>
      <dgm:spPr/>
    </dgm:pt>
    <dgm:pt modelId="{F845891F-B755-A745-B182-43134C09EFD3}" type="pres">
      <dgm:prSet presAssocID="{041EEB76-AF73-413C-BBDC-4AC977730832}" presName="horz1" presStyleCnt="0"/>
      <dgm:spPr/>
    </dgm:pt>
    <dgm:pt modelId="{CB935268-A691-DB4E-BBAF-BFB4F8C7EAEB}" type="pres">
      <dgm:prSet presAssocID="{041EEB76-AF73-413C-BBDC-4AC977730832}" presName="tx1" presStyleLbl="revTx" presStyleIdx="8" presStyleCnt="10"/>
      <dgm:spPr/>
    </dgm:pt>
    <dgm:pt modelId="{E881FB83-07E9-B347-A470-E2D6E989A204}" type="pres">
      <dgm:prSet presAssocID="{041EEB76-AF73-413C-BBDC-4AC977730832}" presName="vert1" presStyleCnt="0"/>
      <dgm:spPr/>
    </dgm:pt>
    <dgm:pt modelId="{DA9DE060-EBF0-5540-8C90-0066F0275FE5}" type="pres">
      <dgm:prSet presAssocID="{1226C0EE-6EAE-43C9-B9E8-235E0155DA61}" presName="thickLine" presStyleLbl="alignNode1" presStyleIdx="9" presStyleCnt="10"/>
      <dgm:spPr/>
    </dgm:pt>
    <dgm:pt modelId="{BE18D96B-ADCA-9F47-ACF8-077B8A6879D8}" type="pres">
      <dgm:prSet presAssocID="{1226C0EE-6EAE-43C9-B9E8-235E0155DA61}" presName="horz1" presStyleCnt="0"/>
      <dgm:spPr/>
    </dgm:pt>
    <dgm:pt modelId="{78D0B363-0824-4C4F-9829-567897412FDA}" type="pres">
      <dgm:prSet presAssocID="{1226C0EE-6EAE-43C9-B9E8-235E0155DA61}" presName="tx1" presStyleLbl="revTx" presStyleIdx="9" presStyleCnt="10"/>
      <dgm:spPr/>
    </dgm:pt>
    <dgm:pt modelId="{5A8DFBA1-3F5F-594F-8EC5-253371230FB1}" type="pres">
      <dgm:prSet presAssocID="{1226C0EE-6EAE-43C9-B9E8-235E0155DA61}" presName="vert1" presStyleCnt="0"/>
      <dgm:spPr/>
    </dgm:pt>
  </dgm:ptLst>
  <dgm:cxnLst>
    <dgm:cxn modelId="{8F899320-E8EE-E741-B069-2BF238E87F56}" type="presOf" srcId="{034396E0-0ED9-4A91-952C-8789CDEC46C0}" destId="{96243D82-530C-1B41-B1CC-E54848AB3C3A}" srcOrd="0" destOrd="0" presId="urn:microsoft.com/office/officeart/2008/layout/LinedList"/>
    <dgm:cxn modelId="{96414826-EF5A-4913-B5AF-B4F4835E38ED}" srcId="{6F627D33-342F-4A6F-B53A-5B91E52944EB}" destId="{1226C0EE-6EAE-43C9-B9E8-235E0155DA61}" srcOrd="9" destOrd="0" parTransId="{0CB5FA22-091A-40FF-98F5-83F7AC653924}" sibTransId="{A945406E-BB88-4322-9106-706E9C1A58C3}"/>
    <dgm:cxn modelId="{78321837-3AE1-7948-873A-F41D7E65EB06}" type="presOf" srcId="{97355F48-D79B-49B9-B741-474C0AE8D934}" destId="{D67D3F0A-5696-F242-B1C1-18EB764D1488}" srcOrd="0" destOrd="0" presId="urn:microsoft.com/office/officeart/2008/layout/LinedList"/>
    <dgm:cxn modelId="{A46CF43B-8713-4D08-9CCB-6E32E7F74B41}" srcId="{6F627D33-342F-4A6F-B53A-5B91E52944EB}" destId="{97355F48-D79B-49B9-B741-474C0AE8D934}" srcOrd="7" destOrd="0" parTransId="{F64E2108-7056-4A4E-9BE9-64AAC7B89525}" sibTransId="{94A014D1-4D1E-44FA-AD4F-569D22B2857E}"/>
    <dgm:cxn modelId="{69A1884C-7C0E-9747-9FE0-E8EF0C622D02}" type="presOf" srcId="{041EEB76-AF73-413C-BBDC-4AC977730832}" destId="{CB935268-A691-DB4E-BBAF-BFB4F8C7EAEB}" srcOrd="0" destOrd="0" presId="urn:microsoft.com/office/officeart/2008/layout/LinedList"/>
    <dgm:cxn modelId="{63B64758-59CF-A240-B789-292CE614FEFD}" type="presOf" srcId="{CEF77F33-304C-4FED-970B-B6D7D4AD2689}" destId="{8D9566C8-8FFE-B243-824E-64431CEC1A80}" srcOrd="0" destOrd="0" presId="urn:microsoft.com/office/officeart/2008/layout/LinedList"/>
    <dgm:cxn modelId="{B94FDE72-C05B-D444-90A7-7DA960418BBF}" type="presOf" srcId="{7EF6C7D5-44AF-4F05-8619-9E51E04AFDEE}" destId="{077285A1-9DD1-2943-8C9E-A8A2CE47545A}" srcOrd="0" destOrd="0" presId="urn:microsoft.com/office/officeart/2008/layout/LinedList"/>
    <dgm:cxn modelId="{4622EC8D-1A5C-4C99-968F-37BF9A776619}" srcId="{6F627D33-342F-4A6F-B53A-5B91E52944EB}" destId="{90BB9B45-81FF-4527-A59F-557E9F4DAF5A}" srcOrd="0" destOrd="0" parTransId="{7718F4CA-5C18-48EF-B176-7CC24056E4F6}" sibTransId="{DE8CF5AD-3E54-46C3-BF50-1E3FFD917EB2}"/>
    <dgm:cxn modelId="{76783A92-D075-EC40-99AF-151BB3ABDD0C}" type="presOf" srcId="{90BB9B45-81FF-4527-A59F-557E9F4DAF5A}" destId="{B5C724F1-01A0-1D42-9C57-D8A6D1AFD9B7}" srcOrd="0" destOrd="0" presId="urn:microsoft.com/office/officeart/2008/layout/LinedList"/>
    <dgm:cxn modelId="{C7C88995-6F2B-444A-9A3C-ED329E0D78B8}" type="presOf" srcId="{6F627D33-342F-4A6F-B53A-5B91E52944EB}" destId="{5A787BC6-BCFA-AA43-824F-39B60C174828}" srcOrd="0" destOrd="0" presId="urn:microsoft.com/office/officeart/2008/layout/LinedList"/>
    <dgm:cxn modelId="{DBC85D98-C2AC-4EA4-82ED-EFF1CA3E1E75}" srcId="{6F627D33-342F-4A6F-B53A-5B91E52944EB}" destId="{7EF6C7D5-44AF-4F05-8619-9E51E04AFDEE}" srcOrd="2" destOrd="0" parTransId="{9C898759-A6BF-45F5-BF07-324C3D6984C4}" sibTransId="{D965D975-6FFE-4C84-A92A-E08D7A95A0FB}"/>
    <dgm:cxn modelId="{A80B409A-E4F4-664A-9D0F-42863AB94181}" type="presOf" srcId="{607223E1-89C3-4519-9CCB-AE96AD9A8ACB}" destId="{51D4EF42-789F-4344-AAA5-4254A9B1126C}" srcOrd="0" destOrd="0" presId="urn:microsoft.com/office/officeart/2008/layout/LinedList"/>
    <dgm:cxn modelId="{945D16A1-4EF3-9A48-8066-0ADD08F897A8}" type="presOf" srcId="{B329F80F-E2C5-4428-8BC1-F52A36FA9281}" destId="{6C1C3BB3-D31E-6144-AA1F-0B8EC428525B}" srcOrd="0" destOrd="0" presId="urn:microsoft.com/office/officeart/2008/layout/LinedList"/>
    <dgm:cxn modelId="{0B3C6DA3-C610-4271-97C6-E783EE2426CF}" srcId="{6F627D33-342F-4A6F-B53A-5B91E52944EB}" destId="{607223E1-89C3-4519-9CCB-AE96AD9A8ACB}" srcOrd="5" destOrd="0" parTransId="{32D4F95A-2403-4B3E-8792-6E9E10D069D5}" sibTransId="{9C2261F7-275B-4F15-8A49-3F5651A94013}"/>
    <dgm:cxn modelId="{B1775FA4-6872-45D5-B8F1-1B3BD878A9DB}" srcId="{6F627D33-342F-4A6F-B53A-5B91E52944EB}" destId="{7BF67A03-8684-42FA-AD4E-9C65D3A10C3A}" srcOrd="1" destOrd="0" parTransId="{8089AFB6-94D4-4018-B6B1-F81ADA9C807B}" sibTransId="{41F7D840-4D84-4E84-AD14-91370016DE5E}"/>
    <dgm:cxn modelId="{C97E98BA-6494-403B-A0E1-D875C703FC71}" srcId="{6F627D33-342F-4A6F-B53A-5B91E52944EB}" destId="{CEF77F33-304C-4FED-970B-B6D7D4AD2689}" srcOrd="6" destOrd="0" parTransId="{3086BB43-382A-40A2-8F4B-0D451E99B80C}" sibTransId="{11F480CC-F21E-4B2F-A892-69E7FA3BDCF1}"/>
    <dgm:cxn modelId="{D3D5D9C1-2D66-CE4F-AD57-0892AB0DF303}" type="presOf" srcId="{7BF67A03-8684-42FA-AD4E-9C65D3A10C3A}" destId="{CC8CA369-3A43-074E-981D-269AA55C1D39}" srcOrd="0" destOrd="0" presId="urn:microsoft.com/office/officeart/2008/layout/LinedList"/>
    <dgm:cxn modelId="{023F7EC3-D536-4A3A-BCC3-962BC1C90A65}" srcId="{6F627D33-342F-4A6F-B53A-5B91E52944EB}" destId="{034396E0-0ED9-4A91-952C-8789CDEC46C0}" srcOrd="3" destOrd="0" parTransId="{0125C6C9-4AB7-44E2-AE53-2F9AB29DA84F}" sibTransId="{159F06CF-2225-4232-84E4-982429012C1C}"/>
    <dgm:cxn modelId="{1BFF24CB-F323-2B4C-AC23-F50E8B8F361E}" type="presOf" srcId="{1226C0EE-6EAE-43C9-B9E8-235E0155DA61}" destId="{78D0B363-0824-4C4F-9829-567897412FDA}" srcOrd="0" destOrd="0" presId="urn:microsoft.com/office/officeart/2008/layout/LinedList"/>
    <dgm:cxn modelId="{2FD3CFD7-6645-45E8-B097-781F4A1DF6B0}" srcId="{6F627D33-342F-4A6F-B53A-5B91E52944EB}" destId="{041EEB76-AF73-413C-BBDC-4AC977730832}" srcOrd="8" destOrd="0" parTransId="{AE401CF1-9AD3-4E76-BB4F-3C8A1F280A89}" sibTransId="{5814CD20-F927-458E-B4B7-69CE738B631D}"/>
    <dgm:cxn modelId="{DFD774E6-AE29-488B-870A-57F91A1DA7F0}" srcId="{6F627D33-342F-4A6F-B53A-5B91E52944EB}" destId="{B329F80F-E2C5-4428-8BC1-F52A36FA9281}" srcOrd="4" destOrd="0" parTransId="{6D7F7CB1-D852-46A5-916A-C089C0F9AF49}" sibTransId="{1BB78740-72EB-438F-8B5F-36CE03D33EA0}"/>
    <dgm:cxn modelId="{028FA5EB-EA15-2444-9CF3-376E8E0C5895}" type="presParOf" srcId="{5A787BC6-BCFA-AA43-824F-39B60C174828}" destId="{58853A67-AB32-4746-AD16-64DEB4B40577}" srcOrd="0" destOrd="0" presId="urn:microsoft.com/office/officeart/2008/layout/LinedList"/>
    <dgm:cxn modelId="{69A240CC-F212-AA4B-9529-2E71DA84E7D0}" type="presParOf" srcId="{5A787BC6-BCFA-AA43-824F-39B60C174828}" destId="{3F4C32B3-44A4-D848-81E7-E9E3EE02F493}" srcOrd="1" destOrd="0" presId="urn:microsoft.com/office/officeart/2008/layout/LinedList"/>
    <dgm:cxn modelId="{735B5B91-FDDB-734E-AB23-46C6D5BA3D26}" type="presParOf" srcId="{3F4C32B3-44A4-D848-81E7-E9E3EE02F493}" destId="{B5C724F1-01A0-1D42-9C57-D8A6D1AFD9B7}" srcOrd="0" destOrd="0" presId="urn:microsoft.com/office/officeart/2008/layout/LinedList"/>
    <dgm:cxn modelId="{24F014B0-FE47-9E41-A901-5F8B2ABCDFAC}" type="presParOf" srcId="{3F4C32B3-44A4-D848-81E7-E9E3EE02F493}" destId="{A38AEAF3-878C-B040-AE9D-8F48DB56923C}" srcOrd="1" destOrd="0" presId="urn:microsoft.com/office/officeart/2008/layout/LinedList"/>
    <dgm:cxn modelId="{EBC99409-9203-5343-85F7-EF994B33392A}" type="presParOf" srcId="{5A787BC6-BCFA-AA43-824F-39B60C174828}" destId="{1CEA6929-E80D-9540-8667-4AE5984AAD01}" srcOrd="2" destOrd="0" presId="urn:microsoft.com/office/officeart/2008/layout/LinedList"/>
    <dgm:cxn modelId="{FBA670E6-EE3D-F94D-8423-BC60C16E03BD}" type="presParOf" srcId="{5A787BC6-BCFA-AA43-824F-39B60C174828}" destId="{214B5B6F-130B-CD40-811D-8E3BE24B48DA}" srcOrd="3" destOrd="0" presId="urn:microsoft.com/office/officeart/2008/layout/LinedList"/>
    <dgm:cxn modelId="{ECECDC32-7796-3844-A287-20D543FB34E1}" type="presParOf" srcId="{214B5B6F-130B-CD40-811D-8E3BE24B48DA}" destId="{CC8CA369-3A43-074E-981D-269AA55C1D39}" srcOrd="0" destOrd="0" presId="urn:microsoft.com/office/officeart/2008/layout/LinedList"/>
    <dgm:cxn modelId="{8DCF0847-F848-2E49-96E8-BA55E6605A5F}" type="presParOf" srcId="{214B5B6F-130B-CD40-811D-8E3BE24B48DA}" destId="{CF36D5BD-C368-4944-B547-1C360ED97AD0}" srcOrd="1" destOrd="0" presId="urn:microsoft.com/office/officeart/2008/layout/LinedList"/>
    <dgm:cxn modelId="{3B493875-6571-574F-B244-DDAB7F3354F1}" type="presParOf" srcId="{5A787BC6-BCFA-AA43-824F-39B60C174828}" destId="{38E1952D-F51C-6842-8323-02BE20D7C8C1}" srcOrd="4" destOrd="0" presId="urn:microsoft.com/office/officeart/2008/layout/LinedList"/>
    <dgm:cxn modelId="{D0775218-2CD6-5E42-8E97-769E4ED9BA9E}" type="presParOf" srcId="{5A787BC6-BCFA-AA43-824F-39B60C174828}" destId="{AEEAEFA7-88EF-094C-A07D-64EF3750D050}" srcOrd="5" destOrd="0" presId="urn:microsoft.com/office/officeart/2008/layout/LinedList"/>
    <dgm:cxn modelId="{685D3282-53C5-7149-B7E6-645D240C1DF6}" type="presParOf" srcId="{AEEAEFA7-88EF-094C-A07D-64EF3750D050}" destId="{077285A1-9DD1-2943-8C9E-A8A2CE47545A}" srcOrd="0" destOrd="0" presId="urn:microsoft.com/office/officeart/2008/layout/LinedList"/>
    <dgm:cxn modelId="{A4D1343B-46D6-CA40-A3EB-B03D5A4A3CD1}" type="presParOf" srcId="{AEEAEFA7-88EF-094C-A07D-64EF3750D050}" destId="{5E164E09-D194-9343-9AEE-783A919DD710}" srcOrd="1" destOrd="0" presId="urn:microsoft.com/office/officeart/2008/layout/LinedList"/>
    <dgm:cxn modelId="{4164E1A8-7602-CE45-832A-C2426CB58777}" type="presParOf" srcId="{5A787BC6-BCFA-AA43-824F-39B60C174828}" destId="{1F6D2594-0E36-1F40-9991-770BF373BA45}" srcOrd="6" destOrd="0" presId="urn:microsoft.com/office/officeart/2008/layout/LinedList"/>
    <dgm:cxn modelId="{63E89B4C-1989-6E44-9375-804007E12D13}" type="presParOf" srcId="{5A787BC6-BCFA-AA43-824F-39B60C174828}" destId="{08F01A89-EE6B-C240-8B0D-9C21C9E5E4C1}" srcOrd="7" destOrd="0" presId="urn:microsoft.com/office/officeart/2008/layout/LinedList"/>
    <dgm:cxn modelId="{8A3953F2-C190-0B4A-A87C-0BE83E6AE96B}" type="presParOf" srcId="{08F01A89-EE6B-C240-8B0D-9C21C9E5E4C1}" destId="{96243D82-530C-1B41-B1CC-E54848AB3C3A}" srcOrd="0" destOrd="0" presId="urn:microsoft.com/office/officeart/2008/layout/LinedList"/>
    <dgm:cxn modelId="{BEFA8778-E6CB-6D42-923F-94E9F64D44D0}" type="presParOf" srcId="{08F01A89-EE6B-C240-8B0D-9C21C9E5E4C1}" destId="{BCB4C976-A0DB-C845-95C3-D6CC7E46C6A6}" srcOrd="1" destOrd="0" presId="urn:microsoft.com/office/officeart/2008/layout/LinedList"/>
    <dgm:cxn modelId="{D818ECDA-5115-0E47-8255-9CDFE634886F}" type="presParOf" srcId="{5A787BC6-BCFA-AA43-824F-39B60C174828}" destId="{E6764F6E-53E7-234D-830A-1AE814827CF4}" srcOrd="8" destOrd="0" presId="urn:microsoft.com/office/officeart/2008/layout/LinedList"/>
    <dgm:cxn modelId="{3A3963AB-AD14-6447-A296-6B94CFAF9FC1}" type="presParOf" srcId="{5A787BC6-BCFA-AA43-824F-39B60C174828}" destId="{3D1BEA64-0905-8345-A088-0056D377A80A}" srcOrd="9" destOrd="0" presId="urn:microsoft.com/office/officeart/2008/layout/LinedList"/>
    <dgm:cxn modelId="{ABFCFB57-DE1F-B44D-9369-6C3E7D6ADF7C}" type="presParOf" srcId="{3D1BEA64-0905-8345-A088-0056D377A80A}" destId="{6C1C3BB3-D31E-6144-AA1F-0B8EC428525B}" srcOrd="0" destOrd="0" presId="urn:microsoft.com/office/officeart/2008/layout/LinedList"/>
    <dgm:cxn modelId="{D9443F38-CBD1-3943-BD5F-1A5F909C63EF}" type="presParOf" srcId="{3D1BEA64-0905-8345-A088-0056D377A80A}" destId="{EE8A7BE6-3399-0146-BE6C-B914958C8D53}" srcOrd="1" destOrd="0" presId="urn:microsoft.com/office/officeart/2008/layout/LinedList"/>
    <dgm:cxn modelId="{BF3755FC-2E6B-9E4B-ABB4-50CAA5289B48}" type="presParOf" srcId="{5A787BC6-BCFA-AA43-824F-39B60C174828}" destId="{E6465D92-74AC-0F4C-8164-FFAC146BDF4E}" srcOrd="10" destOrd="0" presId="urn:microsoft.com/office/officeart/2008/layout/LinedList"/>
    <dgm:cxn modelId="{BA426DB5-C3D9-EF4C-89B0-D80A4A08F653}" type="presParOf" srcId="{5A787BC6-BCFA-AA43-824F-39B60C174828}" destId="{CB6A8827-9FA3-E24D-9B40-33D97A6D0F0C}" srcOrd="11" destOrd="0" presId="urn:microsoft.com/office/officeart/2008/layout/LinedList"/>
    <dgm:cxn modelId="{C68B762F-40CE-B94E-80E4-93ACA485C363}" type="presParOf" srcId="{CB6A8827-9FA3-E24D-9B40-33D97A6D0F0C}" destId="{51D4EF42-789F-4344-AAA5-4254A9B1126C}" srcOrd="0" destOrd="0" presId="urn:microsoft.com/office/officeart/2008/layout/LinedList"/>
    <dgm:cxn modelId="{419A56BD-5FE4-1040-B5BD-D817CB67AA63}" type="presParOf" srcId="{CB6A8827-9FA3-E24D-9B40-33D97A6D0F0C}" destId="{60593F20-51C9-BE4D-8B0B-ED5FA829D421}" srcOrd="1" destOrd="0" presId="urn:microsoft.com/office/officeart/2008/layout/LinedList"/>
    <dgm:cxn modelId="{661DECF0-EEAB-0341-AF1F-016143F44024}" type="presParOf" srcId="{5A787BC6-BCFA-AA43-824F-39B60C174828}" destId="{61C635DB-850B-2D47-BBA6-65F0B1F001DE}" srcOrd="12" destOrd="0" presId="urn:microsoft.com/office/officeart/2008/layout/LinedList"/>
    <dgm:cxn modelId="{1DC5C320-A583-4147-B066-D5792151EEE2}" type="presParOf" srcId="{5A787BC6-BCFA-AA43-824F-39B60C174828}" destId="{6F37D665-F9A4-024B-81A2-113C97BD6FC7}" srcOrd="13" destOrd="0" presId="urn:microsoft.com/office/officeart/2008/layout/LinedList"/>
    <dgm:cxn modelId="{80EA8368-33DD-3145-BD76-2B78DBB949EF}" type="presParOf" srcId="{6F37D665-F9A4-024B-81A2-113C97BD6FC7}" destId="{8D9566C8-8FFE-B243-824E-64431CEC1A80}" srcOrd="0" destOrd="0" presId="urn:microsoft.com/office/officeart/2008/layout/LinedList"/>
    <dgm:cxn modelId="{D80C91C6-8BC7-DA4B-AC2A-835190DCA4FE}" type="presParOf" srcId="{6F37D665-F9A4-024B-81A2-113C97BD6FC7}" destId="{8BBEB363-7F7E-0149-81F0-C8381B550496}" srcOrd="1" destOrd="0" presId="urn:microsoft.com/office/officeart/2008/layout/LinedList"/>
    <dgm:cxn modelId="{3C4700FB-8408-0C40-815B-CB99BED26E51}" type="presParOf" srcId="{5A787BC6-BCFA-AA43-824F-39B60C174828}" destId="{BAC4F8B9-1996-A745-926C-9189D0D6FEFD}" srcOrd="14" destOrd="0" presId="urn:microsoft.com/office/officeart/2008/layout/LinedList"/>
    <dgm:cxn modelId="{A0852776-6585-F54B-A32F-40B8200A60E5}" type="presParOf" srcId="{5A787BC6-BCFA-AA43-824F-39B60C174828}" destId="{5B2E6218-4F2C-C44D-9B48-A51A81C4F3DB}" srcOrd="15" destOrd="0" presId="urn:microsoft.com/office/officeart/2008/layout/LinedList"/>
    <dgm:cxn modelId="{F97A8599-158F-A84A-A224-10A2CD163DE4}" type="presParOf" srcId="{5B2E6218-4F2C-C44D-9B48-A51A81C4F3DB}" destId="{D67D3F0A-5696-F242-B1C1-18EB764D1488}" srcOrd="0" destOrd="0" presId="urn:microsoft.com/office/officeart/2008/layout/LinedList"/>
    <dgm:cxn modelId="{0F9CE2C6-9AE5-8241-8BD9-727F015548D3}" type="presParOf" srcId="{5B2E6218-4F2C-C44D-9B48-A51A81C4F3DB}" destId="{49159490-BE9B-CC45-997C-DBDCFE1815F4}" srcOrd="1" destOrd="0" presId="urn:microsoft.com/office/officeart/2008/layout/LinedList"/>
    <dgm:cxn modelId="{8A327404-C9FA-484A-92FC-BCAF743DC686}" type="presParOf" srcId="{5A787BC6-BCFA-AA43-824F-39B60C174828}" destId="{33EA57BF-97F9-9342-89FE-ED774D1F8456}" srcOrd="16" destOrd="0" presId="urn:microsoft.com/office/officeart/2008/layout/LinedList"/>
    <dgm:cxn modelId="{B07F40D7-9F91-1D49-AB98-7BE8A3E3CFBE}" type="presParOf" srcId="{5A787BC6-BCFA-AA43-824F-39B60C174828}" destId="{F845891F-B755-A745-B182-43134C09EFD3}" srcOrd="17" destOrd="0" presId="urn:microsoft.com/office/officeart/2008/layout/LinedList"/>
    <dgm:cxn modelId="{361D2E6E-51ED-ED4F-A569-4408CED7857B}" type="presParOf" srcId="{F845891F-B755-A745-B182-43134C09EFD3}" destId="{CB935268-A691-DB4E-BBAF-BFB4F8C7EAEB}" srcOrd="0" destOrd="0" presId="urn:microsoft.com/office/officeart/2008/layout/LinedList"/>
    <dgm:cxn modelId="{CFA8C281-2071-B648-9EBE-D68CFBE444BC}" type="presParOf" srcId="{F845891F-B755-A745-B182-43134C09EFD3}" destId="{E881FB83-07E9-B347-A470-E2D6E989A204}" srcOrd="1" destOrd="0" presId="urn:microsoft.com/office/officeart/2008/layout/LinedList"/>
    <dgm:cxn modelId="{17370553-035B-D94D-A44F-E0A18D79CED8}" type="presParOf" srcId="{5A787BC6-BCFA-AA43-824F-39B60C174828}" destId="{DA9DE060-EBF0-5540-8C90-0066F0275FE5}" srcOrd="18" destOrd="0" presId="urn:microsoft.com/office/officeart/2008/layout/LinedList"/>
    <dgm:cxn modelId="{66EA1D0F-7586-7141-B0F7-8436CD598B84}" type="presParOf" srcId="{5A787BC6-BCFA-AA43-824F-39B60C174828}" destId="{BE18D96B-ADCA-9F47-ACF8-077B8A6879D8}" srcOrd="19" destOrd="0" presId="urn:microsoft.com/office/officeart/2008/layout/LinedList"/>
    <dgm:cxn modelId="{30DAD090-2BDF-9C47-8E88-237FF272589B}" type="presParOf" srcId="{BE18D96B-ADCA-9F47-ACF8-077B8A6879D8}" destId="{78D0B363-0824-4C4F-9829-567897412FDA}" srcOrd="0" destOrd="0" presId="urn:microsoft.com/office/officeart/2008/layout/LinedList"/>
    <dgm:cxn modelId="{A9D6B188-C1C2-3640-8E19-0396E5560BCD}" type="presParOf" srcId="{BE18D96B-ADCA-9F47-ACF8-077B8A6879D8}" destId="{5A8DFBA1-3F5F-594F-8EC5-253371230FB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95113E5-22A7-4D72-BDB1-7A339AA211D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A9DC01D-6917-447B-824A-DF57E6CC7E1A}">
      <dgm:prSet/>
      <dgm:spPr/>
      <dgm:t>
        <a:bodyPr/>
        <a:lstStyle/>
        <a:p>
          <a:r>
            <a:rPr lang="en-GB"/>
            <a:t>Author credibility</a:t>
          </a:r>
          <a:endParaRPr lang="en-US"/>
        </a:p>
      </dgm:t>
    </dgm:pt>
    <dgm:pt modelId="{CDF094BC-5EED-49C6-A021-4BC1AD3335BA}" type="parTrans" cxnId="{A1F6E657-1559-4ABD-ADB4-56F5819ECA9C}">
      <dgm:prSet/>
      <dgm:spPr/>
      <dgm:t>
        <a:bodyPr/>
        <a:lstStyle/>
        <a:p>
          <a:endParaRPr lang="en-US"/>
        </a:p>
      </dgm:t>
    </dgm:pt>
    <dgm:pt modelId="{B2F8BA53-09E8-4704-AEA4-A466B989640F}" type="sibTrans" cxnId="{A1F6E657-1559-4ABD-ADB4-56F5819ECA9C}">
      <dgm:prSet/>
      <dgm:spPr/>
      <dgm:t>
        <a:bodyPr/>
        <a:lstStyle/>
        <a:p>
          <a:endParaRPr lang="en-US"/>
        </a:p>
      </dgm:t>
    </dgm:pt>
    <dgm:pt modelId="{4E0D9D35-A140-4228-BCD6-43BF60544CFE}">
      <dgm:prSet/>
      <dgm:spPr/>
      <dgm:t>
        <a:bodyPr/>
        <a:lstStyle/>
        <a:p>
          <a:r>
            <a:rPr lang="en-GB"/>
            <a:t>Type of information provided i.e. supported by evidence or discussion conjecture?</a:t>
          </a:r>
          <a:endParaRPr lang="en-US"/>
        </a:p>
      </dgm:t>
    </dgm:pt>
    <dgm:pt modelId="{9931875D-4DB4-4C99-9C6F-7498D3368F91}" type="parTrans" cxnId="{1AEA34EB-70D9-4571-92B2-564E3CFA5D25}">
      <dgm:prSet/>
      <dgm:spPr/>
      <dgm:t>
        <a:bodyPr/>
        <a:lstStyle/>
        <a:p>
          <a:endParaRPr lang="en-US"/>
        </a:p>
      </dgm:t>
    </dgm:pt>
    <dgm:pt modelId="{6EBAF6CA-4D4F-4B75-BF9F-A987802F728B}" type="sibTrans" cxnId="{1AEA34EB-70D9-4571-92B2-564E3CFA5D25}">
      <dgm:prSet/>
      <dgm:spPr/>
      <dgm:t>
        <a:bodyPr/>
        <a:lstStyle/>
        <a:p>
          <a:endParaRPr lang="en-US"/>
        </a:p>
      </dgm:t>
    </dgm:pt>
    <dgm:pt modelId="{D44DCA04-176A-4A89-89D4-B1C990851235}">
      <dgm:prSet/>
      <dgm:spPr/>
      <dgm:t>
        <a:bodyPr/>
        <a:lstStyle/>
        <a:p>
          <a:r>
            <a:rPr lang="en-GB"/>
            <a:t>Research objectivity</a:t>
          </a:r>
          <a:endParaRPr lang="en-US"/>
        </a:p>
      </dgm:t>
    </dgm:pt>
    <dgm:pt modelId="{926D6750-AD0C-4AFB-B71E-92F600993458}" type="parTrans" cxnId="{091BB5D9-11E4-4999-A328-D185DE9207E2}">
      <dgm:prSet/>
      <dgm:spPr/>
      <dgm:t>
        <a:bodyPr/>
        <a:lstStyle/>
        <a:p>
          <a:endParaRPr lang="en-US"/>
        </a:p>
      </dgm:t>
    </dgm:pt>
    <dgm:pt modelId="{8CFE8B10-55B9-4A11-B3F6-008CF753EA30}" type="sibTrans" cxnId="{091BB5D9-11E4-4999-A328-D185DE9207E2}">
      <dgm:prSet/>
      <dgm:spPr/>
      <dgm:t>
        <a:bodyPr/>
        <a:lstStyle/>
        <a:p>
          <a:endParaRPr lang="en-US"/>
        </a:p>
      </dgm:t>
    </dgm:pt>
    <dgm:pt modelId="{9FA0A367-F32F-4EC9-A79F-2105A220DD52}">
      <dgm:prSet/>
      <dgm:spPr/>
      <dgm:t>
        <a:bodyPr/>
        <a:lstStyle/>
        <a:p>
          <a:r>
            <a:rPr lang="en-GB"/>
            <a:t>Value of research (impact factor?)</a:t>
          </a:r>
          <a:endParaRPr lang="en-US"/>
        </a:p>
      </dgm:t>
    </dgm:pt>
    <dgm:pt modelId="{79C9BB38-8209-4BB1-A62F-B10F99AE0E86}" type="parTrans" cxnId="{B459D0AB-24E6-4B40-B8DF-1D671E33D4B5}">
      <dgm:prSet/>
      <dgm:spPr/>
      <dgm:t>
        <a:bodyPr/>
        <a:lstStyle/>
        <a:p>
          <a:endParaRPr lang="en-US"/>
        </a:p>
      </dgm:t>
    </dgm:pt>
    <dgm:pt modelId="{5D460AC1-057F-4071-A7A0-EB359F627E72}" type="sibTrans" cxnId="{B459D0AB-24E6-4B40-B8DF-1D671E33D4B5}">
      <dgm:prSet/>
      <dgm:spPr/>
      <dgm:t>
        <a:bodyPr/>
        <a:lstStyle/>
        <a:p>
          <a:endParaRPr lang="en-US"/>
        </a:p>
      </dgm:t>
    </dgm:pt>
    <dgm:pt modelId="{C62E407D-0930-0E4E-A350-FE521E37CC85}" type="pres">
      <dgm:prSet presAssocID="{B95113E5-22A7-4D72-BDB1-7A339AA211DD}" presName="linear" presStyleCnt="0">
        <dgm:presLayoutVars>
          <dgm:animLvl val="lvl"/>
          <dgm:resizeHandles val="exact"/>
        </dgm:presLayoutVars>
      </dgm:prSet>
      <dgm:spPr/>
    </dgm:pt>
    <dgm:pt modelId="{3C56E3C3-C566-C44A-8C31-C2BFD2087191}" type="pres">
      <dgm:prSet presAssocID="{DA9DC01D-6917-447B-824A-DF57E6CC7E1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3D9F15A-CC32-4B48-B72A-3728D3023DB3}" type="pres">
      <dgm:prSet presAssocID="{B2F8BA53-09E8-4704-AEA4-A466B989640F}" presName="spacer" presStyleCnt="0"/>
      <dgm:spPr/>
    </dgm:pt>
    <dgm:pt modelId="{E48B1F97-B2D4-334B-A309-34841176FE63}" type="pres">
      <dgm:prSet presAssocID="{4E0D9D35-A140-4228-BCD6-43BF60544CF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3232D2C-870F-884C-A9F3-90EF3BB762AC}" type="pres">
      <dgm:prSet presAssocID="{6EBAF6CA-4D4F-4B75-BF9F-A987802F728B}" presName="spacer" presStyleCnt="0"/>
      <dgm:spPr/>
    </dgm:pt>
    <dgm:pt modelId="{DF2B1E30-52F5-7743-8751-28E56ADBC7F3}" type="pres">
      <dgm:prSet presAssocID="{D44DCA04-176A-4A89-89D4-B1C99085123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AE693FE-B9F3-0849-8650-0CB4E546FCDE}" type="pres">
      <dgm:prSet presAssocID="{8CFE8B10-55B9-4A11-B3F6-008CF753EA30}" presName="spacer" presStyleCnt="0"/>
      <dgm:spPr/>
    </dgm:pt>
    <dgm:pt modelId="{26DADAC3-AB31-E947-9E70-69FA35FC05CD}" type="pres">
      <dgm:prSet presAssocID="{9FA0A367-F32F-4EC9-A79F-2105A220DD5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CDFDB1B-5AE8-6D42-BED9-2418A7BE91F0}" type="presOf" srcId="{D44DCA04-176A-4A89-89D4-B1C990851235}" destId="{DF2B1E30-52F5-7743-8751-28E56ADBC7F3}" srcOrd="0" destOrd="0" presId="urn:microsoft.com/office/officeart/2005/8/layout/vList2"/>
    <dgm:cxn modelId="{42AB8427-CEFB-C544-ACE0-1AC76C91E467}" type="presOf" srcId="{4E0D9D35-A140-4228-BCD6-43BF60544CFE}" destId="{E48B1F97-B2D4-334B-A309-34841176FE63}" srcOrd="0" destOrd="0" presId="urn:microsoft.com/office/officeart/2005/8/layout/vList2"/>
    <dgm:cxn modelId="{A1F6E657-1559-4ABD-ADB4-56F5819ECA9C}" srcId="{B95113E5-22A7-4D72-BDB1-7A339AA211DD}" destId="{DA9DC01D-6917-447B-824A-DF57E6CC7E1A}" srcOrd="0" destOrd="0" parTransId="{CDF094BC-5EED-49C6-A021-4BC1AD3335BA}" sibTransId="{B2F8BA53-09E8-4704-AEA4-A466B989640F}"/>
    <dgm:cxn modelId="{FA2A677E-44ED-5C49-8027-09C90D884184}" type="presOf" srcId="{DA9DC01D-6917-447B-824A-DF57E6CC7E1A}" destId="{3C56E3C3-C566-C44A-8C31-C2BFD2087191}" srcOrd="0" destOrd="0" presId="urn:microsoft.com/office/officeart/2005/8/layout/vList2"/>
    <dgm:cxn modelId="{B459D0AB-24E6-4B40-B8DF-1D671E33D4B5}" srcId="{B95113E5-22A7-4D72-BDB1-7A339AA211DD}" destId="{9FA0A367-F32F-4EC9-A79F-2105A220DD52}" srcOrd="3" destOrd="0" parTransId="{79C9BB38-8209-4BB1-A62F-B10F99AE0E86}" sibTransId="{5D460AC1-057F-4071-A7A0-EB359F627E72}"/>
    <dgm:cxn modelId="{325A87C2-65BF-7943-A5A2-195ACD8B7822}" type="presOf" srcId="{9FA0A367-F32F-4EC9-A79F-2105A220DD52}" destId="{26DADAC3-AB31-E947-9E70-69FA35FC05CD}" srcOrd="0" destOrd="0" presId="urn:microsoft.com/office/officeart/2005/8/layout/vList2"/>
    <dgm:cxn modelId="{091BB5D9-11E4-4999-A328-D185DE9207E2}" srcId="{B95113E5-22A7-4D72-BDB1-7A339AA211DD}" destId="{D44DCA04-176A-4A89-89D4-B1C990851235}" srcOrd="2" destOrd="0" parTransId="{926D6750-AD0C-4AFB-B71E-92F600993458}" sibTransId="{8CFE8B10-55B9-4A11-B3F6-008CF753EA30}"/>
    <dgm:cxn modelId="{A88DF6E0-E5AC-9040-AADC-DE14A6EF882F}" type="presOf" srcId="{B95113E5-22A7-4D72-BDB1-7A339AA211DD}" destId="{C62E407D-0930-0E4E-A350-FE521E37CC85}" srcOrd="0" destOrd="0" presId="urn:microsoft.com/office/officeart/2005/8/layout/vList2"/>
    <dgm:cxn modelId="{1AEA34EB-70D9-4571-92B2-564E3CFA5D25}" srcId="{B95113E5-22A7-4D72-BDB1-7A339AA211DD}" destId="{4E0D9D35-A140-4228-BCD6-43BF60544CFE}" srcOrd="1" destOrd="0" parTransId="{9931875D-4DB4-4C99-9C6F-7498D3368F91}" sibTransId="{6EBAF6CA-4D4F-4B75-BF9F-A987802F728B}"/>
    <dgm:cxn modelId="{0F598778-C2B4-2D46-8F5D-FFA3308A0663}" type="presParOf" srcId="{C62E407D-0930-0E4E-A350-FE521E37CC85}" destId="{3C56E3C3-C566-C44A-8C31-C2BFD2087191}" srcOrd="0" destOrd="0" presId="urn:microsoft.com/office/officeart/2005/8/layout/vList2"/>
    <dgm:cxn modelId="{6E932A4E-662C-7148-B7B0-5725062440FA}" type="presParOf" srcId="{C62E407D-0930-0E4E-A350-FE521E37CC85}" destId="{E3D9F15A-CC32-4B48-B72A-3728D3023DB3}" srcOrd="1" destOrd="0" presId="urn:microsoft.com/office/officeart/2005/8/layout/vList2"/>
    <dgm:cxn modelId="{38D4C0A6-9407-2641-8926-B837C53465E7}" type="presParOf" srcId="{C62E407D-0930-0E4E-A350-FE521E37CC85}" destId="{E48B1F97-B2D4-334B-A309-34841176FE63}" srcOrd="2" destOrd="0" presId="urn:microsoft.com/office/officeart/2005/8/layout/vList2"/>
    <dgm:cxn modelId="{FBC48F4D-9B7F-0D47-91F4-355A106C78B4}" type="presParOf" srcId="{C62E407D-0930-0E4E-A350-FE521E37CC85}" destId="{D3232D2C-870F-884C-A9F3-90EF3BB762AC}" srcOrd="3" destOrd="0" presId="urn:microsoft.com/office/officeart/2005/8/layout/vList2"/>
    <dgm:cxn modelId="{75FBBACD-AE7C-7E49-95A9-AE26E59AB4F3}" type="presParOf" srcId="{C62E407D-0930-0E4E-A350-FE521E37CC85}" destId="{DF2B1E30-52F5-7743-8751-28E56ADBC7F3}" srcOrd="4" destOrd="0" presId="urn:microsoft.com/office/officeart/2005/8/layout/vList2"/>
    <dgm:cxn modelId="{04614212-2F2F-2246-9B80-939A0EDB4064}" type="presParOf" srcId="{C62E407D-0930-0E4E-A350-FE521E37CC85}" destId="{8AE693FE-B9F3-0849-8650-0CB4E546FCDE}" srcOrd="5" destOrd="0" presId="urn:microsoft.com/office/officeart/2005/8/layout/vList2"/>
    <dgm:cxn modelId="{203AE4CA-B192-C741-8154-9F06835B2216}" type="presParOf" srcId="{C62E407D-0930-0E4E-A350-FE521E37CC85}" destId="{26DADAC3-AB31-E947-9E70-69FA35FC05C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D1D3EBF-2CEB-49DB-93FD-C6A2FB580FB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41DF34-A751-4B52-B4A6-9426D3D449C0}">
      <dgm:prSet/>
      <dgm:spPr/>
      <dgm:t>
        <a:bodyPr/>
        <a:lstStyle/>
        <a:p>
          <a:r>
            <a:rPr lang="en-GB"/>
            <a:t>Strategies and procedures for searches</a:t>
          </a:r>
          <a:endParaRPr lang="en-US"/>
        </a:p>
      </dgm:t>
    </dgm:pt>
    <dgm:pt modelId="{F1710432-EB14-456C-A79D-F13E383DB28E}" type="parTrans" cxnId="{291C6225-DDF3-4751-A2B0-2DA5F4F41385}">
      <dgm:prSet/>
      <dgm:spPr/>
      <dgm:t>
        <a:bodyPr/>
        <a:lstStyle/>
        <a:p>
          <a:endParaRPr lang="en-US"/>
        </a:p>
      </dgm:t>
    </dgm:pt>
    <dgm:pt modelId="{273C7A3A-121A-496B-91D3-022034EDD4C8}" type="sibTrans" cxnId="{291C6225-DDF3-4751-A2B0-2DA5F4F41385}">
      <dgm:prSet/>
      <dgm:spPr/>
      <dgm:t>
        <a:bodyPr/>
        <a:lstStyle/>
        <a:p>
          <a:endParaRPr lang="en-US"/>
        </a:p>
      </dgm:t>
    </dgm:pt>
    <dgm:pt modelId="{334CBB48-374F-4BB1-BE2B-5C6F910616A3}">
      <dgm:prSet/>
      <dgm:spPr/>
      <dgm:t>
        <a:bodyPr/>
        <a:lstStyle/>
        <a:p>
          <a:r>
            <a:rPr lang="en-GB"/>
            <a:t>Inclusion / exclusion criteria</a:t>
          </a:r>
          <a:endParaRPr lang="en-US"/>
        </a:p>
      </dgm:t>
    </dgm:pt>
    <dgm:pt modelId="{03DA5512-8983-451E-AB8E-BE507BC28C43}" type="parTrans" cxnId="{E67F3AD9-97FC-477B-81E8-9F3119F4F7A5}">
      <dgm:prSet/>
      <dgm:spPr/>
      <dgm:t>
        <a:bodyPr/>
        <a:lstStyle/>
        <a:p>
          <a:endParaRPr lang="en-US"/>
        </a:p>
      </dgm:t>
    </dgm:pt>
    <dgm:pt modelId="{779152D4-7EC3-41A6-A4A0-B6EB76F3BD15}" type="sibTrans" cxnId="{E67F3AD9-97FC-477B-81E8-9F3119F4F7A5}">
      <dgm:prSet/>
      <dgm:spPr/>
      <dgm:t>
        <a:bodyPr/>
        <a:lstStyle/>
        <a:p>
          <a:endParaRPr lang="en-US"/>
        </a:p>
      </dgm:t>
    </dgm:pt>
    <dgm:pt modelId="{A26AE76B-BE21-48EB-9C83-BB03E156B728}">
      <dgm:prSet/>
      <dgm:spPr/>
      <dgm:t>
        <a:bodyPr/>
        <a:lstStyle/>
        <a:p>
          <a:r>
            <a:rPr lang="en-GB"/>
            <a:t>Data Analyses</a:t>
          </a:r>
          <a:endParaRPr lang="en-US"/>
        </a:p>
      </dgm:t>
    </dgm:pt>
    <dgm:pt modelId="{65D559F6-6075-4340-B565-C858DC47FB6B}" type="parTrans" cxnId="{3B183A05-01EE-4F2E-913C-DB27987961B8}">
      <dgm:prSet/>
      <dgm:spPr/>
      <dgm:t>
        <a:bodyPr/>
        <a:lstStyle/>
        <a:p>
          <a:endParaRPr lang="en-US"/>
        </a:p>
      </dgm:t>
    </dgm:pt>
    <dgm:pt modelId="{FB856BE8-743F-4C90-8EF8-AF88B694D08C}" type="sibTrans" cxnId="{3B183A05-01EE-4F2E-913C-DB27987961B8}">
      <dgm:prSet/>
      <dgm:spPr/>
      <dgm:t>
        <a:bodyPr/>
        <a:lstStyle/>
        <a:p>
          <a:endParaRPr lang="en-US"/>
        </a:p>
      </dgm:t>
    </dgm:pt>
    <dgm:pt modelId="{C2202ED0-57FF-471E-B778-AB55307B389E}">
      <dgm:prSet/>
      <dgm:spPr/>
      <dgm:t>
        <a:bodyPr/>
        <a:lstStyle/>
        <a:p>
          <a:r>
            <a:rPr lang="en-GB"/>
            <a:t>Summary of studies found</a:t>
          </a:r>
          <a:endParaRPr lang="en-US"/>
        </a:p>
      </dgm:t>
    </dgm:pt>
    <dgm:pt modelId="{240B31EE-D623-4526-811C-0EB9BB0BA5DA}" type="parTrans" cxnId="{3793D6B8-AB3B-4E1F-B716-A7810150F529}">
      <dgm:prSet/>
      <dgm:spPr/>
      <dgm:t>
        <a:bodyPr/>
        <a:lstStyle/>
        <a:p>
          <a:endParaRPr lang="en-US"/>
        </a:p>
      </dgm:t>
    </dgm:pt>
    <dgm:pt modelId="{D4E24EC9-00BD-42B1-8446-D21173B336C9}" type="sibTrans" cxnId="{3793D6B8-AB3B-4E1F-B716-A7810150F529}">
      <dgm:prSet/>
      <dgm:spPr/>
      <dgm:t>
        <a:bodyPr/>
        <a:lstStyle/>
        <a:p>
          <a:endParaRPr lang="en-US"/>
        </a:p>
      </dgm:t>
    </dgm:pt>
    <dgm:pt modelId="{02B0D68E-72E2-49C0-941D-7B9C562A0D78}">
      <dgm:prSet/>
      <dgm:spPr/>
      <dgm:t>
        <a:bodyPr/>
        <a:lstStyle/>
        <a:p>
          <a:r>
            <a:rPr lang="en-GB"/>
            <a:t>Categorisation of studies – including heirarchy structure.</a:t>
          </a:r>
          <a:endParaRPr lang="en-US"/>
        </a:p>
      </dgm:t>
    </dgm:pt>
    <dgm:pt modelId="{AFBE30C1-4619-4F26-9845-86F79383D85A}" type="parTrans" cxnId="{A635EA89-B40F-436B-9EC3-E6EC7D94C4E4}">
      <dgm:prSet/>
      <dgm:spPr/>
      <dgm:t>
        <a:bodyPr/>
        <a:lstStyle/>
        <a:p>
          <a:endParaRPr lang="en-US"/>
        </a:p>
      </dgm:t>
    </dgm:pt>
    <dgm:pt modelId="{7BEF31E1-983B-4556-8815-B9F6BC2EC1B9}" type="sibTrans" cxnId="{A635EA89-B40F-436B-9EC3-E6EC7D94C4E4}">
      <dgm:prSet/>
      <dgm:spPr/>
      <dgm:t>
        <a:bodyPr/>
        <a:lstStyle/>
        <a:p>
          <a:endParaRPr lang="en-US"/>
        </a:p>
      </dgm:t>
    </dgm:pt>
    <dgm:pt modelId="{58F0A9D1-B528-479B-8407-C4D221C305B3}">
      <dgm:prSet/>
      <dgm:spPr/>
      <dgm:t>
        <a:bodyPr/>
        <a:lstStyle/>
        <a:p>
          <a:r>
            <a:rPr lang="en-GB"/>
            <a:t>Coding of findings into defined categories</a:t>
          </a:r>
          <a:endParaRPr lang="en-US"/>
        </a:p>
      </dgm:t>
    </dgm:pt>
    <dgm:pt modelId="{6A4309B4-C868-493D-BDFD-EA2545642F5F}" type="parTrans" cxnId="{72D7EDE5-EDCD-447B-9BDE-DD72F728C739}">
      <dgm:prSet/>
      <dgm:spPr/>
      <dgm:t>
        <a:bodyPr/>
        <a:lstStyle/>
        <a:p>
          <a:endParaRPr lang="en-US"/>
        </a:p>
      </dgm:t>
    </dgm:pt>
    <dgm:pt modelId="{6BEEA2C5-C097-4E35-8645-DA23C5D68FE1}" type="sibTrans" cxnId="{72D7EDE5-EDCD-447B-9BDE-DD72F728C739}">
      <dgm:prSet/>
      <dgm:spPr/>
      <dgm:t>
        <a:bodyPr/>
        <a:lstStyle/>
        <a:p>
          <a:endParaRPr lang="en-US"/>
        </a:p>
      </dgm:t>
    </dgm:pt>
    <dgm:pt modelId="{99277F0F-766D-8A4D-BDAA-CA7BF2328F05}" type="pres">
      <dgm:prSet presAssocID="{FD1D3EBF-2CEB-49DB-93FD-C6A2FB580FB9}" presName="diagram" presStyleCnt="0">
        <dgm:presLayoutVars>
          <dgm:dir/>
          <dgm:resizeHandles val="exact"/>
        </dgm:presLayoutVars>
      </dgm:prSet>
      <dgm:spPr/>
    </dgm:pt>
    <dgm:pt modelId="{4B8F44BC-E5A2-6B48-A59D-B7EE9A2BFC9A}" type="pres">
      <dgm:prSet presAssocID="{BD41DF34-A751-4B52-B4A6-9426D3D449C0}" presName="node" presStyleLbl="node1" presStyleIdx="0" presStyleCnt="6">
        <dgm:presLayoutVars>
          <dgm:bulletEnabled val="1"/>
        </dgm:presLayoutVars>
      </dgm:prSet>
      <dgm:spPr/>
    </dgm:pt>
    <dgm:pt modelId="{1FC79E3E-BB73-3A48-8F27-713E7F464F47}" type="pres">
      <dgm:prSet presAssocID="{273C7A3A-121A-496B-91D3-022034EDD4C8}" presName="sibTrans" presStyleCnt="0"/>
      <dgm:spPr/>
    </dgm:pt>
    <dgm:pt modelId="{6F315FAC-4872-A04C-B88A-462419987695}" type="pres">
      <dgm:prSet presAssocID="{334CBB48-374F-4BB1-BE2B-5C6F910616A3}" presName="node" presStyleLbl="node1" presStyleIdx="1" presStyleCnt="6">
        <dgm:presLayoutVars>
          <dgm:bulletEnabled val="1"/>
        </dgm:presLayoutVars>
      </dgm:prSet>
      <dgm:spPr/>
    </dgm:pt>
    <dgm:pt modelId="{94B10302-86BD-844C-88BE-5AEBF02B6E40}" type="pres">
      <dgm:prSet presAssocID="{779152D4-7EC3-41A6-A4A0-B6EB76F3BD15}" presName="sibTrans" presStyleCnt="0"/>
      <dgm:spPr/>
    </dgm:pt>
    <dgm:pt modelId="{42B87080-C32D-6F44-BE70-182AF11E5785}" type="pres">
      <dgm:prSet presAssocID="{A26AE76B-BE21-48EB-9C83-BB03E156B728}" presName="node" presStyleLbl="node1" presStyleIdx="2" presStyleCnt="6">
        <dgm:presLayoutVars>
          <dgm:bulletEnabled val="1"/>
        </dgm:presLayoutVars>
      </dgm:prSet>
      <dgm:spPr/>
    </dgm:pt>
    <dgm:pt modelId="{FCB28722-CDEE-DA4E-850B-0F06EFB24D94}" type="pres">
      <dgm:prSet presAssocID="{FB856BE8-743F-4C90-8EF8-AF88B694D08C}" presName="sibTrans" presStyleCnt="0"/>
      <dgm:spPr/>
    </dgm:pt>
    <dgm:pt modelId="{AE05DD62-C8A1-C146-8C01-B22A706B844C}" type="pres">
      <dgm:prSet presAssocID="{C2202ED0-57FF-471E-B778-AB55307B389E}" presName="node" presStyleLbl="node1" presStyleIdx="3" presStyleCnt="6">
        <dgm:presLayoutVars>
          <dgm:bulletEnabled val="1"/>
        </dgm:presLayoutVars>
      </dgm:prSet>
      <dgm:spPr/>
    </dgm:pt>
    <dgm:pt modelId="{FE72C416-1C9B-054C-97F1-99A6CD31DDA1}" type="pres">
      <dgm:prSet presAssocID="{D4E24EC9-00BD-42B1-8446-D21173B336C9}" presName="sibTrans" presStyleCnt="0"/>
      <dgm:spPr/>
    </dgm:pt>
    <dgm:pt modelId="{E199A880-52AC-6A4E-BDB1-C9E15A2EE6BD}" type="pres">
      <dgm:prSet presAssocID="{02B0D68E-72E2-49C0-941D-7B9C562A0D78}" presName="node" presStyleLbl="node1" presStyleIdx="4" presStyleCnt="6">
        <dgm:presLayoutVars>
          <dgm:bulletEnabled val="1"/>
        </dgm:presLayoutVars>
      </dgm:prSet>
      <dgm:spPr/>
    </dgm:pt>
    <dgm:pt modelId="{6E5F2474-3F90-3E47-A936-9BB66492375F}" type="pres">
      <dgm:prSet presAssocID="{7BEF31E1-983B-4556-8815-B9F6BC2EC1B9}" presName="sibTrans" presStyleCnt="0"/>
      <dgm:spPr/>
    </dgm:pt>
    <dgm:pt modelId="{FB3789E1-9438-9F43-A199-40E5E587CA6B}" type="pres">
      <dgm:prSet presAssocID="{58F0A9D1-B528-479B-8407-C4D221C305B3}" presName="node" presStyleLbl="node1" presStyleIdx="5" presStyleCnt="6">
        <dgm:presLayoutVars>
          <dgm:bulletEnabled val="1"/>
        </dgm:presLayoutVars>
      </dgm:prSet>
      <dgm:spPr/>
    </dgm:pt>
  </dgm:ptLst>
  <dgm:cxnLst>
    <dgm:cxn modelId="{3B183A05-01EE-4F2E-913C-DB27987961B8}" srcId="{FD1D3EBF-2CEB-49DB-93FD-C6A2FB580FB9}" destId="{A26AE76B-BE21-48EB-9C83-BB03E156B728}" srcOrd="2" destOrd="0" parTransId="{65D559F6-6075-4340-B565-C858DC47FB6B}" sibTransId="{FB856BE8-743F-4C90-8EF8-AF88B694D08C}"/>
    <dgm:cxn modelId="{F118E723-F206-D949-9004-A21D5D864C63}" type="presOf" srcId="{A26AE76B-BE21-48EB-9C83-BB03E156B728}" destId="{42B87080-C32D-6F44-BE70-182AF11E5785}" srcOrd="0" destOrd="0" presId="urn:microsoft.com/office/officeart/2005/8/layout/default"/>
    <dgm:cxn modelId="{291C6225-DDF3-4751-A2B0-2DA5F4F41385}" srcId="{FD1D3EBF-2CEB-49DB-93FD-C6A2FB580FB9}" destId="{BD41DF34-A751-4B52-B4A6-9426D3D449C0}" srcOrd="0" destOrd="0" parTransId="{F1710432-EB14-456C-A79D-F13E383DB28E}" sibTransId="{273C7A3A-121A-496B-91D3-022034EDD4C8}"/>
    <dgm:cxn modelId="{ABF61833-7658-4245-A62E-5A153819407F}" type="presOf" srcId="{334CBB48-374F-4BB1-BE2B-5C6F910616A3}" destId="{6F315FAC-4872-A04C-B88A-462419987695}" srcOrd="0" destOrd="0" presId="urn:microsoft.com/office/officeart/2005/8/layout/default"/>
    <dgm:cxn modelId="{956B6834-835C-AC4F-A6AB-25C6D9F0C474}" type="presOf" srcId="{C2202ED0-57FF-471E-B778-AB55307B389E}" destId="{AE05DD62-C8A1-C146-8C01-B22A706B844C}" srcOrd="0" destOrd="0" presId="urn:microsoft.com/office/officeart/2005/8/layout/default"/>
    <dgm:cxn modelId="{7CCBDF82-0DF1-C744-8DF0-AC273AFF220A}" type="presOf" srcId="{BD41DF34-A751-4B52-B4A6-9426D3D449C0}" destId="{4B8F44BC-E5A2-6B48-A59D-B7EE9A2BFC9A}" srcOrd="0" destOrd="0" presId="urn:microsoft.com/office/officeart/2005/8/layout/default"/>
    <dgm:cxn modelId="{A635EA89-B40F-436B-9EC3-E6EC7D94C4E4}" srcId="{FD1D3EBF-2CEB-49DB-93FD-C6A2FB580FB9}" destId="{02B0D68E-72E2-49C0-941D-7B9C562A0D78}" srcOrd="4" destOrd="0" parTransId="{AFBE30C1-4619-4F26-9845-86F79383D85A}" sibTransId="{7BEF31E1-983B-4556-8815-B9F6BC2EC1B9}"/>
    <dgm:cxn modelId="{0C81608D-5657-9B4D-9A53-7C382A7D5F1F}" type="presOf" srcId="{FD1D3EBF-2CEB-49DB-93FD-C6A2FB580FB9}" destId="{99277F0F-766D-8A4D-BDAA-CA7BF2328F05}" srcOrd="0" destOrd="0" presId="urn:microsoft.com/office/officeart/2005/8/layout/default"/>
    <dgm:cxn modelId="{AD11BFB0-F4AC-A441-868F-236DAC8F6D5D}" type="presOf" srcId="{02B0D68E-72E2-49C0-941D-7B9C562A0D78}" destId="{E199A880-52AC-6A4E-BDB1-C9E15A2EE6BD}" srcOrd="0" destOrd="0" presId="urn:microsoft.com/office/officeart/2005/8/layout/default"/>
    <dgm:cxn modelId="{7C1944B7-D8B4-B647-9ACF-E6C838EE288D}" type="presOf" srcId="{58F0A9D1-B528-479B-8407-C4D221C305B3}" destId="{FB3789E1-9438-9F43-A199-40E5E587CA6B}" srcOrd="0" destOrd="0" presId="urn:microsoft.com/office/officeart/2005/8/layout/default"/>
    <dgm:cxn modelId="{3793D6B8-AB3B-4E1F-B716-A7810150F529}" srcId="{FD1D3EBF-2CEB-49DB-93FD-C6A2FB580FB9}" destId="{C2202ED0-57FF-471E-B778-AB55307B389E}" srcOrd="3" destOrd="0" parTransId="{240B31EE-D623-4526-811C-0EB9BB0BA5DA}" sibTransId="{D4E24EC9-00BD-42B1-8446-D21173B336C9}"/>
    <dgm:cxn modelId="{E67F3AD9-97FC-477B-81E8-9F3119F4F7A5}" srcId="{FD1D3EBF-2CEB-49DB-93FD-C6A2FB580FB9}" destId="{334CBB48-374F-4BB1-BE2B-5C6F910616A3}" srcOrd="1" destOrd="0" parTransId="{03DA5512-8983-451E-AB8E-BE507BC28C43}" sibTransId="{779152D4-7EC3-41A6-A4A0-B6EB76F3BD15}"/>
    <dgm:cxn modelId="{72D7EDE5-EDCD-447B-9BDE-DD72F728C739}" srcId="{FD1D3EBF-2CEB-49DB-93FD-C6A2FB580FB9}" destId="{58F0A9D1-B528-479B-8407-C4D221C305B3}" srcOrd="5" destOrd="0" parTransId="{6A4309B4-C868-493D-BDFD-EA2545642F5F}" sibTransId="{6BEEA2C5-C097-4E35-8645-DA23C5D68FE1}"/>
    <dgm:cxn modelId="{91D4EC41-6617-6146-B89C-2CC94FEEBC59}" type="presParOf" srcId="{99277F0F-766D-8A4D-BDAA-CA7BF2328F05}" destId="{4B8F44BC-E5A2-6B48-A59D-B7EE9A2BFC9A}" srcOrd="0" destOrd="0" presId="urn:microsoft.com/office/officeart/2005/8/layout/default"/>
    <dgm:cxn modelId="{5DCAFD08-D0AE-A54D-983E-80DA8F7D5D47}" type="presParOf" srcId="{99277F0F-766D-8A4D-BDAA-CA7BF2328F05}" destId="{1FC79E3E-BB73-3A48-8F27-713E7F464F47}" srcOrd="1" destOrd="0" presId="urn:microsoft.com/office/officeart/2005/8/layout/default"/>
    <dgm:cxn modelId="{60E2CD6F-419A-D546-978F-0AC898909456}" type="presParOf" srcId="{99277F0F-766D-8A4D-BDAA-CA7BF2328F05}" destId="{6F315FAC-4872-A04C-B88A-462419987695}" srcOrd="2" destOrd="0" presId="urn:microsoft.com/office/officeart/2005/8/layout/default"/>
    <dgm:cxn modelId="{C45FD885-F421-754B-8B62-DB1943CEFD1C}" type="presParOf" srcId="{99277F0F-766D-8A4D-BDAA-CA7BF2328F05}" destId="{94B10302-86BD-844C-88BE-5AEBF02B6E40}" srcOrd="3" destOrd="0" presId="urn:microsoft.com/office/officeart/2005/8/layout/default"/>
    <dgm:cxn modelId="{24FF12FF-E4AE-9949-8D15-DA2E9E7233B5}" type="presParOf" srcId="{99277F0F-766D-8A4D-BDAA-CA7BF2328F05}" destId="{42B87080-C32D-6F44-BE70-182AF11E5785}" srcOrd="4" destOrd="0" presId="urn:microsoft.com/office/officeart/2005/8/layout/default"/>
    <dgm:cxn modelId="{396AEE21-1154-3B4E-974C-3D57594629DB}" type="presParOf" srcId="{99277F0F-766D-8A4D-BDAA-CA7BF2328F05}" destId="{FCB28722-CDEE-DA4E-850B-0F06EFB24D94}" srcOrd="5" destOrd="0" presId="urn:microsoft.com/office/officeart/2005/8/layout/default"/>
    <dgm:cxn modelId="{D8F92DC9-D41C-5F4B-8C33-41E645354308}" type="presParOf" srcId="{99277F0F-766D-8A4D-BDAA-CA7BF2328F05}" destId="{AE05DD62-C8A1-C146-8C01-B22A706B844C}" srcOrd="6" destOrd="0" presId="urn:microsoft.com/office/officeart/2005/8/layout/default"/>
    <dgm:cxn modelId="{06D215B8-D279-1148-81C2-E90C2DD3D798}" type="presParOf" srcId="{99277F0F-766D-8A4D-BDAA-CA7BF2328F05}" destId="{FE72C416-1C9B-054C-97F1-99A6CD31DDA1}" srcOrd="7" destOrd="0" presId="urn:microsoft.com/office/officeart/2005/8/layout/default"/>
    <dgm:cxn modelId="{B03C31E7-52F7-564C-97F5-72793937BB88}" type="presParOf" srcId="{99277F0F-766D-8A4D-BDAA-CA7BF2328F05}" destId="{E199A880-52AC-6A4E-BDB1-C9E15A2EE6BD}" srcOrd="8" destOrd="0" presId="urn:microsoft.com/office/officeart/2005/8/layout/default"/>
    <dgm:cxn modelId="{68D26BB5-6763-5B42-A5A7-E49747B001CB}" type="presParOf" srcId="{99277F0F-766D-8A4D-BDAA-CA7BF2328F05}" destId="{6E5F2474-3F90-3E47-A936-9BB66492375F}" srcOrd="9" destOrd="0" presId="urn:microsoft.com/office/officeart/2005/8/layout/default"/>
    <dgm:cxn modelId="{BF0BBFE8-170D-8C48-A13C-11B374A6D78F}" type="presParOf" srcId="{99277F0F-766D-8A4D-BDAA-CA7BF2328F05}" destId="{FB3789E1-9438-9F43-A199-40E5E587CA6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977605-1C17-43CA-ACF1-CC71E4BB22FB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C77DFE-3D9F-445C-8628-137428ED2990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7CC661-8BAE-4E3C-BBAD-17D09AE936D0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 provide background information supporting qualitative or quantitative research.</a:t>
          </a:r>
          <a:endParaRPr lang="en-US" sz="2500" kern="1200"/>
        </a:p>
      </dsp:txBody>
      <dsp:txXfrm>
        <a:off x="1437631" y="531"/>
        <a:ext cx="9077968" cy="1244702"/>
      </dsp:txXfrm>
    </dsp:sp>
    <dsp:sp modelId="{E1791FFD-16EC-49B9-8416-19539FF413A0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F4C504-C622-4B47-A5C3-E81F7C5A5C27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295C3-D4EB-46CB-8708-11B003ACC9A2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Is specific to the topic area and research question but does not create a position statement in its own right.</a:t>
          </a:r>
          <a:endParaRPr lang="en-US" sz="2500" kern="1200"/>
        </a:p>
      </dsp:txBody>
      <dsp:txXfrm>
        <a:off x="1437631" y="1556410"/>
        <a:ext cx="9077968" cy="1244702"/>
      </dsp:txXfrm>
    </dsp:sp>
    <dsp:sp modelId="{9BDC1FE8-4DD2-4C95-AA2E-2B7BF4FAFA1A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5224F0-D91D-4191-A72B-0E41E8655AE8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CAE355-7752-4845-9219-E69929917DE2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findings are generally compared to this type of literature review.</a:t>
          </a:r>
          <a:endParaRPr lang="en-US" sz="2500" kern="1200"/>
        </a:p>
      </dsp:txBody>
      <dsp:txXfrm>
        <a:off x="1437631" y="3112289"/>
        <a:ext cx="9077968" cy="12447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349967-C2F7-054B-8903-91910585A80E}">
      <dsp:nvSpPr>
        <dsp:cNvPr id="0" name=""/>
        <dsp:cNvSpPr/>
      </dsp:nvSpPr>
      <dsp:spPr>
        <a:xfrm>
          <a:off x="709" y="72581"/>
          <a:ext cx="2766528" cy="16599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Develop the research question</a:t>
          </a:r>
          <a:endParaRPr lang="en-US" sz="3300" kern="1200"/>
        </a:p>
      </dsp:txBody>
      <dsp:txXfrm>
        <a:off x="709" y="72581"/>
        <a:ext cx="2766528" cy="1659916"/>
      </dsp:txXfrm>
    </dsp:sp>
    <dsp:sp modelId="{B36A92F4-2E8B-354A-B90F-3D8CED767B5E}">
      <dsp:nvSpPr>
        <dsp:cNvPr id="0" name=""/>
        <dsp:cNvSpPr/>
      </dsp:nvSpPr>
      <dsp:spPr>
        <a:xfrm>
          <a:off x="3043890" y="72581"/>
          <a:ext cx="2766528" cy="16599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Exhaustive review of literature</a:t>
          </a:r>
          <a:endParaRPr lang="en-US" sz="3300" kern="1200"/>
        </a:p>
      </dsp:txBody>
      <dsp:txXfrm>
        <a:off x="3043890" y="72581"/>
        <a:ext cx="2766528" cy="1659916"/>
      </dsp:txXfrm>
    </dsp:sp>
    <dsp:sp modelId="{0E4339C4-E351-6340-8365-1EC2B8FB35D0}">
      <dsp:nvSpPr>
        <dsp:cNvPr id="0" name=""/>
        <dsp:cNvSpPr/>
      </dsp:nvSpPr>
      <dsp:spPr>
        <a:xfrm>
          <a:off x="709" y="2009151"/>
          <a:ext cx="2766528" cy="16599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Hierarchical evaluation of literature</a:t>
          </a:r>
          <a:endParaRPr lang="en-US" sz="3300" kern="1200"/>
        </a:p>
      </dsp:txBody>
      <dsp:txXfrm>
        <a:off x="709" y="2009151"/>
        <a:ext cx="2766528" cy="1659916"/>
      </dsp:txXfrm>
    </dsp:sp>
    <dsp:sp modelId="{0EEE0FB4-0713-3F4C-9A75-8C1F3BBC9FFC}">
      <dsp:nvSpPr>
        <dsp:cNvPr id="0" name=""/>
        <dsp:cNvSpPr/>
      </dsp:nvSpPr>
      <dsp:spPr>
        <a:xfrm>
          <a:off x="3043890" y="2009151"/>
          <a:ext cx="2766528" cy="16599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Compiling the information</a:t>
          </a:r>
          <a:endParaRPr lang="en-US" sz="3300" kern="1200"/>
        </a:p>
      </dsp:txBody>
      <dsp:txXfrm>
        <a:off x="3043890" y="2009151"/>
        <a:ext cx="2766528" cy="1659916"/>
      </dsp:txXfrm>
    </dsp:sp>
    <dsp:sp modelId="{3D336C80-BFE8-4648-93A1-B3958A67007C}">
      <dsp:nvSpPr>
        <dsp:cNvPr id="0" name=""/>
        <dsp:cNvSpPr/>
      </dsp:nvSpPr>
      <dsp:spPr>
        <a:xfrm>
          <a:off x="709" y="3945720"/>
          <a:ext cx="2766528" cy="16599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Clarifying current evidence</a:t>
          </a:r>
          <a:endParaRPr lang="en-US" sz="3300" kern="1200"/>
        </a:p>
      </dsp:txBody>
      <dsp:txXfrm>
        <a:off x="709" y="3945720"/>
        <a:ext cx="2766528" cy="1659916"/>
      </dsp:txXfrm>
    </dsp:sp>
    <dsp:sp modelId="{437D8CDA-CE9F-9543-BC6F-0CB81714CA66}">
      <dsp:nvSpPr>
        <dsp:cNvPr id="0" name=""/>
        <dsp:cNvSpPr/>
      </dsp:nvSpPr>
      <dsp:spPr>
        <a:xfrm>
          <a:off x="3043890" y="3945720"/>
          <a:ext cx="2766528" cy="16599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Developing a position statement.</a:t>
          </a:r>
          <a:endParaRPr lang="en-US" sz="3300" kern="1200"/>
        </a:p>
      </dsp:txBody>
      <dsp:txXfrm>
        <a:off x="3043890" y="3945720"/>
        <a:ext cx="2766528" cy="16599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763DB7-3005-6942-A6BA-A2263EFE4B2E}">
      <dsp:nvSpPr>
        <dsp:cNvPr id="0" name=""/>
        <dsp:cNvSpPr/>
      </dsp:nvSpPr>
      <dsp:spPr>
        <a:xfrm>
          <a:off x="0" y="221391"/>
          <a:ext cx="5811128" cy="743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For example.</a:t>
          </a:r>
          <a:endParaRPr lang="en-US" sz="3100" kern="1200"/>
        </a:p>
      </dsp:txBody>
      <dsp:txXfrm>
        <a:off x="36296" y="257687"/>
        <a:ext cx="5738536" cy="670943"/>
      </dsp:txXfrm>
    </dsp:sp>
    <dsp:sp modelId="{8879AC3A-3AE4-D645-A293-6BDAE4BE2579}">
      <dsp:nvSpPr>
        <dsp:cNvPr id="0" name=""/>
        <dsp:cNvSpPr/>
      </dsp:nvSpPr>
      <dsp:spPr>
        <a:xfrm>
          <a:off x="0" y="964926"/>
          <a:ext cx="5811128" cy="4491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503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Evidence from other systematic reviews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Evidence from well designed randomised studies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Evidence from a pseudo-randomised trails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Evidence from comparative studies; non randomised, concurrent controls case-studies etc.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Evidence from historical comparative studies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Evidence from case series and cohort studies i.e. post-test or pre-test/post-test</a:t>
          </a:r>
          <a:endParaRPr lang="en-US" sz="2400" kern="1200"/>
        </a:p>
      </dsp:txBody>
      <dsp:txXfrm>
        <a:off x="0" y="964926"/>
        <a:ext cx="5811128" cy="44919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FDCBED-15B8-7B46-8BCB-382F60BF6942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EDCD55-D4CE-2747-AD48-D7DE29B16FB2}">
      <dsp:nvSpPr>
        <dsp:cNvPr id="0" name=""/>
        <dsp:cNvSpPr/>
      </dsp:nvSpPr>
      <dsp:spPr>
        <a:xfrm>
          <a:off x="0" y="675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Need for a systematic review</a:t>
          </a:r>
          <a:endParaRPr lang="en-US" sz="3400" kern="1200"/>
        </a:p>
      </dsp:txBody>
      <dsp:txXfrm>
        <a:off x="0" y="675"/>
        <a:ext cx="6900512" cy="790684"/>
      </dsp:txXfrm>
    </dsp:sp>
    <dsp:sp modelId="{9793CCF9-575B-5841-83D2-E790B086160B}">
      <dsp:nvSpPr>
        <dsp:cNvPr id="0" name=""/>
        <dsp:cNvSpPr/>
      </dsp:nvSpPr>
      <dsp:spPr>
        <a:xfrm>
          <a:off x="0" y="791359"/>
          <a:ext cx="6900512" cy="0"/>
        </a:xfrm>
        <a:prstGeom prst="line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502A4-0F49-754D-A923-40047FCEEA7A}">
      <dsp:nvSpPr>
        <dsp:cNvPr id="0" name=""/>
        <dsp:cNvSpPr/>
      </dsp:nvSpPr>
      <dsp:spPr>
        <a:xfrm>
          <a:off x="0" y="791359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Ask the right question</a:t>
          </a:r>
          <a:endParaRPr lang="en-US" sz="3400" kern="1200"/>
        </a:p>
      </dsp:txBody>
      <dsp:txXfrm>
        <a:off x="0" y="791359"/>
        <a:ext cx="6900512" cy="790684"/>
      </dsp:txXfrm>
    </dsp:sp>
    <dsp:sp modelId="{77CB87D3-9FE7-834B-BD0D-E4984B08FCBC}">
      <dsp:nvSpPr>
        <dsp:cNvPr id="0" name=""/>
        <dsp:cNvSpPr/>
      </dsp:nvSpPr>
      <dsp:spPr>
        <a:xfrm>
          <a:off x="0" y="1582044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6E6BC-4005-D545-BE06-55F2390F01B1}">
      <dsp:nvSpPr>
        <dsp:cNvPr id="0" name=""/>
        <dsp:cNvSpPr/>
      </dsp:nvSpPr>
      <dsp:spPr>
        <a:xfrm>
          <a:off x="0" y="1582044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Literature searches – breadth v depth</a:t>
          </a:r>
          <a:endParaRPr lang="en-US" sz="3400" kern="1200"/>
        </a:p>
      </dsp:txBody>
      <dsp:txXfrm>
        <a:off x="0" y="1582044"/>
        <a:ext cx="6900512" cy="790684"/>
      </dsp:txXfrm>
    </dsp:sp>
    <dsp:sp modelId="{BBA6B14B-BBDB-3341-AB5A-89F494AD9B17}">
      <dsp:nvSpPr>
        <dsp:cNvPr id="0" name=""/>
        <dsp:cNvSpPr/>
      </dsp:nvSpPr>
      <dsp:spPr>
        <a:xfrm>
          <a:off x="0" y="2372728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8B460-1F1A-D14A-A479-978ED87D1223}">
      <dsp:nvSpPr>
        <dsp:cNvPr id="0" name=""/>
        <dsp:cNvSpPr/>
      </dsp:nvSpPr>
      <dsp:spPr>
        <a:xfrm>
          <a:off x="0" y="2372728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Best available evidence</a:t>
          </a:r>
          <a:endParaRPr lang="en-US" sz="3400" kern="1200"/>
        </a:p>
      </dsp:txBody>
      <dsp:txXfrm>
        <a:off x="0" y="2372728"/>
        <a:ext cx="6900512" cy="790684"/>
      </dsp:txXfrm>
    </dsp:sp>
    <dsp:sp modelId="{F227AC82-8DA8-BE46-A6B4-51F58404292D}">
      <dsp:nvSpPr>
        <dsp:cNvPr id="0" name=""/>
        <dsp:cNvSpPr/>
      </dsp:nvSpPr>
      <dsp:spPr>
        <a:xfrm>
          <a:off x="0" y="3163412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A4F6F-526E-9445-B17D-7D4FBDC455FF}">
      <dsp:nvSpPr>
        <dsp:cNvPr id="0" name=""/>
        <dsp:cNvSpPr/>
      </dsp:nvSpPr>
      <dsp:spPr>
        <a:xfrm>
          <a:off x="0" y="3163412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How current is the information</a:t>
          </a:r>
          <a:endParaRPr lang="en-US" sz="3400" kern="1200"/>
        </a:p>
      </dsp:txBody>
      <dsp:txXfrm>
        <a:off x="0" y="3163412"/>
        <a:ext cx="6900512" cy="790684"/>
      </dsp:txXfrm>
    </dsp:sp>
    <dsp:sp modelId="{B4CF42FE-5673-174B-A534-A7F7BC0CB619}">
      <dsp:nvSpPr>
        <dsp:cNvPr id="0" name=""/>
        <dsp:cNvSpPr/>
      </dsp:nvSpPr>
      <dsp:spPr>
        <a:xfrm>
          <a:off x="0" y="3954096"/>
          <a:ext cx="6900512" cy="0"/>
        </a:xfrm>
        <a:prstGeom prst="line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96096-4ABD-7D46-B33E-E2C6DF9EBD78}">
      <dsp:nvSpPr>
        <dsp:cNvPr id="0" name=""/>
        <dsp:cNvSpPr/>
      </dsp:nvSpPr>
      <dsp:spPr>
        <a:xfrm>
          <a:off x="0" y="3954096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Developing an effective hierarchy</a:t>
          </a:r>
          <a:endParaRPr lang="en-US" sz="3400" kern="1200"/>
        </a:p>
      </dsp:txBody>
      <dsp:txXfrm>
        <a:off x="0" y="3954096"/>
        <a:ext cx="6900512" cy="790684"/>
      </dsp:txXfrm>
    </dsp:sp>
    <dsp:sp modelId="{6E7CCB8E-0C63-6B42-89FB-CC17DE7DA447}">
      <dsp:nvSpPr>
        <dsp:cNvPr id="0" name=""/>
        <dsp:cNvSpPr/>
      </dsp:nvSpPr>
      <dsp:spPr>
        <a:xfrm>
          <a:off x="0" y="4744781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23E060-1252-2449-A450-30BA15A24172}">
      <dsp:nvSpPr>
        <dsp:cNvPr id="0" name=""/>
        <dsp:cNvSpPr/>
      </dsp:nvSpPr>
      <dsp:spPr>
        <a:xfrm>
          <a:off x="0" y="4744781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Clarity of outcomes</a:t>
          </a:r>
          <a:endParaRPr lang="en-US" sz="3400" kern="1200"/>
        </a:p>
      </dsp:txBody>
      <dsp:txXfrm>
        <a:off x="0" y="4744781"/>
        <a:ext cx="6900512" cy="7906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853A67-AB32-4746-AD16-64DEB4B40577}">
      <dsp:nvSpPr>
        <dsp:cNvPr id="0" name=""/>
        <dsp:cNvSpPr/>
      </dsp:nvSpPr>
      <dsp:spPr>
        <a:xfrm>
          <a:off x="0" y="693"/>
          <a:ext cx="5811128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C724F1-01A0-1D42-9C57-D8A6D1AFD9B7}">
      <dsp:nvSpPr>
        <dsp:cNvPr id="0" name=""/>
        <dsp:cNvSpPr/>
      </dsp:nvSpPr>
      <dsp:spPr>
        <a:xfrm>
          <a:off x="0" y="693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Web</a:t>
          </a:r>
          <a:endParaRPr lang="en-US" sz="2600" kern="1200"/>
        </a:p>
      </dsp:txBody>
      <dsp:txXfrm>
        <a:off x="0" y="693"/>
        <a:ext cx="5811128" cy="567683"/>
      </dsp:txXfrm>
    </dsp:sp>
    <dsp:sp modelId="{1CEA6929-E80D-9540-8667-4AE5984AAD01}">
      <dsp:nvSpPr>
        <dsp:cNvPr id="0" name=""/>
        <dsp:cNvSpPr/>
      </dsp:nvSpPr>
      <dsp:spPr>
        <a:xfrm>
          <a:off x="0" y="568376"/>
          <a:ext cx="5811128" cy="0"/>
        </a:xfrm>
        <a:prstGeom prst="line">
          <a:avLst/>
        </a:prstGeom>
        <a:solidFill>
          <a:schemeClr val="accent5">
            <a:hueOff val="-750949"/>
            <a:satOff val="-1935"/>
            <a:lumOff val="-1307"/>
            <a:alphaOff val="0"/>
          </a:schemeClr>
        </a:solidFill>
        <a:ln w="12700" cap="flat" cmpd="sng" algn="ctr">
          <a:solidFill>
            <a:schemeClr val="accent5">
              <a:hueOff val="-750949"/>
              <a:satOff val="-1935"/>
              <a:lumOff val="-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8CA369-3A43-074E-981D-269AA55C1D39}">
      <dsp:nvSpPr>
        <dsp:cNvPr id="0" name=""/>
        <dsp:cNvSpPr/>
      </dsp:nvSpPr>
      <dsp:spPr>
        <a:xfrm>
          <a:off x="0" y="568376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Hand searching </a:t>
          </a:r>
          <a:endParaRPr lang="en-US" sz="2600" kern="1200"/>
        </a:p>
      </dsp:txBody>
      <dsp:txXfrm>
        <a:off x="0" y="568376"/>
        <a:ext cx="5811128" cy="567683"/>
      </dsp:txXfrm>
    </dsp:sp>
    <dsp:sp modelId="{38E1952D-F51C-6842-8323-02BE20D7C8C1}">
      <dsp:nvSpPr>
        <dsp:cNvPr id="0" name=""/>
        <dsp:cNvSpPr/>
      </dsp:nvSpPr>
      <dsp:spPr>
        <a:xfrm>
          <a:off x="0" y="1136059"/>
          <a:ext cx="5811128" cy="0"/>
        </a:xfrm>
        <a:prstGeom prst="line">
          <a:avLst/>
        </a:prstGeom>
        <a:solidFill>
          <a:schemeClr val="accent5">
            <a:hueOff val="-1501898"/>
            <a:satOff val="-3871"/>
            <a:lumOff val="-2614"/>
            <a:alphaOff val="0"/>
          </a:schemeClr>
        </a:solidFill>
        <a:ln w="12700" cap="flat" cmpd="sng" algn="ctr">
          <a:solidFill>
            <a:schemeClr val="accent5">
              <a:hueOff val="-1501898"/>
              <a:satOff val="-3871"/>
              <a:lumOff val="-26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285A1-9DD1-2943-8C9E-A8A2CE47545A}">
      <dsp:nvSpPr>
        <dsp:cNvPr id="0" name=""/>
        <dsp:cNvSpPr/>
      </dsp:nvSpPr>
      <dsp:spPr>
        <a:xfrm>
          <a:off x="0" y="1136059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Scan reference lists</a:t>
          </a:r>
          <a:endParaRPr lang="en-US" sz="2600" kern="1200"/>
        </a:p>
      </dsp:txBody>
      <dsp:txXfrm>
        <a:off x="0" y="1136059"/>
        <a:ext cx="5811128" cy="567683"/>
      </dsp:txXfrm>
    </dsp:sp>
    <dsp:sp modelId="{1F6D2594-0E36-1F40-9991-770BF373BA45}">
      <dsp:nvSpPr>
        <dsp:cNvPr id="0" name=""/>
        <dsp:cNvSpPr/>
      </dsp:nvSpPr>
      <dsp:spPr>
        <a:xfrm>
          <a:off x="0" y="1703742"/>
          <a:ext cx="5811128" cy="0"/>
        </a:xfrm>
        <a:prstGeom prst="line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243D82-530C-1B41-B1CC-E54848AB3C3A}">
      <dsp:nvSpPr>
        <dsp:cNvPr id="0" name=""/>
        <dsp:cNvSpPr/>
      </dsp:nvSpPr>
      <dsp:spPr>
        <a:xfrm>
          <a:off x="0" y="1703742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Personal communication</a:t>
          </a:r>
          <a:endParaRPr lang="en-US" sz="2600" kern="1200"/>
        </a:p>
      </dsp:txBody>
      <dsp:txXfrm>
        <a:off x="0" y="1703742"/>
        <a:ext cx="5811128" cy="567683"/>
      </dsp:txXfrm>
    </dsp:sp>
    <dsp:sp modelId="{E6764F6E-53E7-234D-830A-1AE814827CF4}">
      <dsp:nvSpPr>
        <dsp:cNvPr id="0" name=""/>
        <dsp:cNvSpPr/>
      </dsp:nvSpPr>
      <dsp:spPr>
        <a:xfrm>
          <a:off x="0" y="2271426"/>
          <a:ext cx="5811128" cy="0"/>
        </a:xfrm>
        <a:prstGeom prst="line">
          <a:avLst/>
        </a:prstGeom>
        <a:solidFill>
          <a:schemeClr val="accent5">
            <a:hueOff val="-3003797"/>
            <a:satOff val="-7742"/>
            <a:lumOff val="-5229"/>
            <a:alphaOff val="0"/>
          </a:schemeClr>
        </a:solidFill>
        <a:ln w="12700" cap="flat" cmpd="sng" algn="ctr">
          <a:solidFill>
            <a:schemeClr val="accent5">
              <a:hueOff val="-3003797"/>
              <a:satOff val="-7742"/>
              <a:lumOff val="-52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1C3BB3-D31E-6144-AA1F-0B8EC428525B}">
      <dsp:nvSpPr>
        <dsp:cNvPr id="0" name=""/>
        <dsp:cNvSpPr/>
      </dsp:nvSpPr>
      <dsp:spPr>
        <a:xfrm>
          <a:off x="0" y="2271426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Specialist data bases.</a:t>
          </a:r>
          <a:endParaRPr lang="en-US" sz="2600" kern="1200"/>
        </a:p>
      </dsp:txBody>
      <dsp:txXfrm>
        <a:off x="0" y="2271426"/>
        <a:ext cx="5811128" cy="567683"/>
      </dsp:txXfrm>
    </dsp:sp>
    <dsp:sp modelId="{E6465D92-74AC-0F4C-8164-FFAC146BDF4E}">
      <dsp:nvSpPr>
        <dsp:cNvPr id="0" name=""/>
        <dsp:cNvSpPr/>
      </dsp:nvSpPr>
      <dsp:spPr>
        <a:xfrm>
          <a:off x="0" y="2839109"/>
          <a:ext cx="5811128" cy="0"/>
        </a:xfrm>
        <a:prstGeom prst="line">
          <a:avLst/>
        </a:prstGeom>
        <a:solidFill>
          <a:schemeClr val="accent5">
            <a:hueOff val="-3754746"/>
            <a:satOff val="-9677"/>
            <a:lumOff val="-6536"/>
            <a:alphaOff val="0"/>
          </a:schemeClr>
        </a:solidFill>
        <a:ln w="12700" cap="flat" cmpd="sng" algn="ctr">
          <a:solidFill>
            <a:schemeClr val="accent5">
              <a:hueOff val="-3754746"/>
              <a:satOff val="-9677"/>
              <a:lumOff val="-65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D4EF42-789F-4344-AAA5-4254A9B1126C}">
      <dsp:nvSpPr>
        <dsp:cNvPr id="0" name=""/>
        <dsp:cNvSpPr/>
      </dsp:nvSpPr>
      <dsp:spPr>
        <a:xfrm>
          <a:off x="0" y="2839109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Conference proceedings</a:t>
          </a:r>
          <a:endParaRPr lang="en-US" sz="2600" kern="1200"/>
        </a:p>
      </dsp:txBody>
      <dsp:txXfrm>
        <a:off x="0" y="2839109"/>
        <a:ext cx="5811128" cy="567683"/>
      </dsp:txXfrm>
    </dsp:sp>
    <dsp:sp modelId="{61C635DB-850B-2D47-BBA6-65F0B1F001DE}">
      <dsp:nvSpPr>
        <dsp:cNvPr id="0" name=""/>
        <dsp:cNvSpPr/>
      </dsp:nvSpPr>
      <dsp:spPr>
        <a:xfrm>
          <a:off x="0" y="3406792"/>
          <a:ext cx="5811128" cy="0"/>
        </a:xfrm>
        <a:prstGeom prst="line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9566C8-8FFE-B243-824E-64431CEC1A80}">
      <dsp:nvSpPr>
        <dsp:cNvPr id="0" name=""/>
        <dsp:cNvSpPr/>
      </dsp:nvSpPr>
      <dsp:spPr>
        <a:xfrm>
          <a:off x="0" y="3406792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Dissertations</a:t>
          </a:r>
          <a:endParaRPr lang="en-US" sz="2600" kern="1200"/>
        </a:p>
      </dsp:txBody>
      <dsp:txXfrm>
        <a:off x="0" y="3406792"/>
        <a:ext cx="5811128" cy="567683"/>
      </dsp:txXfrm>
    </dsp:sp>
    <dsp:sp modelId="{BAC4F8B9-1996-A745-926C-9189D0D6FEFD}">
      <dsp:nvSpPr>
        <dsp:cNvPr id="0" name=""/>
        <dsp:cNvSpPr/>
      </dsp:nvSpPr>
      <dsp:spPr>
        <a:xfrm>
          <a:off x="0" y="3974476"/>
          <a:ext cx="5811128" cy="0"/>
        </a:xfrm>
        <a:prstGeom prst="line">
          <a:avLst/>
        </a:prstGeom>
        <a:solidFill>
          <a:schemeClr val="accent5">
            <a:hueOff val="-5256644"/>
            <a:satOff val="-13548"/>
            <a:lumOff val="-9151"/>
            <a:alphaOff val="0"/>
          </a:schemeClr>
        </a:solidFill>
        <a:ln w="12700" cap="flat" cmpd="sng" algn="ctr">
          <a:solidFill>
            <a:schemeClr val="accent5">
              <a:hueOff val="-5256644"/>
              <a:satOff val="-13548"/>
              <a:lumOff val="-91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7D3F0A-5696-F242-B1C1-18EB764D1488}">
      <dsp:nvSpPr>
        <dsp:cNvPr id="0" name=""/>
        <dsp:cNvSpPr/>
      </dsp:nvSpPr>
      <dsp:spPr>
        <a:xfrm>
          <a:off x="0" y="3974476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Abstracts</a:t>
          </a:r>
          <a:endParaRPr lang="en-US" sz="2600" kern="1200"/>
        </a:p>
      </dsp:txBody>
      <dsp:txXfrm>
        <a:off x="0" y="3974476"/>
        <a:ext cx="5811128" cy="567683"/>
      </dsp:txXfrm>
    </dsp:sp>
    <dsp:sp modelId="{33EA57BF-97F9-9342-89FE-ED774D1F8456}">
      <dsp:nvSpPr>
        <dsp:cNvPr id="0" name=""/>
        <dsp:cNvSpPr/>
      </dsp:nvSpPr>
      <dsp:spPr>
        <a:xfrm>
          <a:off x="0" y="4542159"/>
          <a:ext cx="5811128" cy="0"/>
        </a:xfrm>
        <a:prstGeom prst="line">
          <a:avLst/>
        </a:prstGeom>
        <a:solidFill>
          <a:schemeClr val="accent5">
            <a:hueOff val="-6007594"/>
            <a:satOff val="-15484"/>
            <a:lumOff val="-10458"/>
            <a:alphaOff val="0"/>
          </a:schemeClr>
        </a:solidFill>
        <a:ln w="12700" cap="flat" cmpd="sng" algn="ctr">
          <a:solidFill>
            <a:schemeClr val="accent5">
              <a:hueOff val="-6007594"/>
              <a:satOff val="-15484"/>
              <a:lumOff val="-104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935268-A691-DB4E-BBAF-BFB4F8C7EAEB}">
      <dsp:nvSpPr>
        <dsp:cNvPr id="0" name=""/>
        <dsp:cNvSpPr/>
      </dsp:nvSpPr>
      <dsp:spPr>
        <a:xfrm>
          <a:off x="0" y="4542159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Unpublished studies</a:t>
          </a:r>
          <a:endParaRPr lang="en-US" sz="2600" kern="1200"/>
        </a:p>
      </dsp:txBody>
      <dsp:txXfrm>
        <a:off x="0" y="4542159"/>
        <a:ext cx="5811128" cy="567683"/>
      </dsp:txXfrm>
    </dsp:sp>
    <dsp:sp modelId="{DA9DE060-EBF0-5540-8C90-0066F0275FE5}">
      <dsp:nvSpPr>
        <dsp:cNvPr id="0" name=""/>
        <dsp:cNvSpPr/>
      </dsp:nvSpPr>
      <dsp:spPr>
        <a:xfrm>
          <a:off x="0" y="5109842"/>
          <a:ext cx="5811128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D0B363-0824-4C4F-9829-567897412FDA}">
      <dsp:nvSpPr>
        <dsp:cNvPr id="0" name=""/>
        <dsp:cNvSpPr/>
      </dsp:nvSpPr>
      <dsp:spPr>
        <a:xfrm>
          <a:off x="0" y="5109842"/>
          <a:ext cx="5811128" cy="56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Newspapers</a:t>
          </a:r>
          <a:endParaRPr lang="en-US" sz="2600" kern="1200"/>
        </a:p>
      </dsp:txBody>
      <dsp:txXfrm>
        <a:off x="0" y="5109842"/>
        <a:ext cx="5811128" cy="5676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56E3C3-C566-C44A-8C31-C2BFD2087191}">
      <dsp:nvSpPr>
        <dsp:cNvPr id="0" name=""/>
        <dsp:cNvSpPr/>
      </dsp:nvSpPr>
      <dsp:spPr>
        <a:xfrm>
          <a:off x="0" y="828622"/>
          <a:ext cx="5811128" cy="95340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Author credibility</a:t>
          </a:r>
          <a:endParaRPr lang="en-US" sz="2400" kern="1200"/>
        </a:p>
      </dsp:txBody>
      <dsp:txXfrm>
        <a:off x="46541" y="875163"/>
        <a:ext cx="5718046" cy="860321"/>
      </dsp:txXfrm>
    </dsp:sp>
    <dsp:sp modelId="{E48B1F97-B2D4-334B-A309-34841176FE63}">
      <dsp:nvSpPr>
        <dsp:cNvPr id="0" name=""/>
        <dsp:cNvSpPr/>
      </dsp:nvSpPr>
      <dsp:spPr>
        <a:xfrm>
          <a:off x="0" y="1851145"/>
          <a:ext cx="5811128" cy="953403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Type of information provided i.e. supported by evidence or discussion conjecture?</a:t>
          </a:r>
          <a:endParaRPr lang="en-US" sz="2400" kern="1200"/>
        </a:p>
      </dsp:txBody>
      <dsp:txXfrm>
        <a:off x="46541" y="1897686"/>
        <a:ext cx="5718046" cy="860321"/>
      </dsp:txXfrm>
    </dsp:sp>
    <dsp:sp modelId="{DF2B1E30-52F5-7743-8751-28E56ADBC7F3}">
      <dsp:nvSpPr>
        <dsp:cNvPr id="0" name=""/>
        <dsp:cNvSpPr/>
      </dsp:nvSpPr>
      <dsp:spPr>
        <a:xfrm>
          <a:off x="0" y="2873669"/>
          <a:ext cx="5811128" cy="953403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Research objectivity</a:t>
          </a:r>
          <a:endParaRPr lang="en-US" sz="2400" kern="1200"/>
        </a:p>
      </dsp:txBody>
      <dsp:txXfrm>
        <a:off x="46541" y="2920210"/>
        <a:ext cx="5718046" cy="860321"/>
      </dsp:txXfrm>
    </dsp:sp>
    <dsp:sp modelId="{26DADAC3-AB31-E947-9E70-69FA35FC05CD}">
      <dsp:nvSpPr>
        <dsp:cNvPr id="0" name=""/>
        <dsp:cNvSpPr/>
      </dsp:nvSpPr>
      <dsp:spPr>
        <a:xfrm>
          <a:off x="0" y="3896193"/>
          <a:ext cx="5811128" cy="953403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Value of research (impact factor?)</a:t>
          </a:r>
          <a:endParaRPr lang="en-US" sz="2400" kern="1200"/>
        </a:p>
      </dsp:txBody>
      <dsp:txXfrm>
        <a:off x="46541" y="3942734"/>
        <a:ext cx="5718046" cy="86032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8F44BC-E5A2-6B48-A59D-B7EE9A2BFC9A}">
      <dsp:nvSpPr>
        <dsp:cNvPr id="0" name=""/>
        <dsp:cNvSpPr/>
      </dsp:nvSpPr>
      <dsp:spPr>
        <a:xfrm>
          <a:off x="0" y="793067"/>
          <a:ext cx="2571749" cy="15430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Strategies and procedures for searches</a:t>
          </a:r>
          <a:endParaRPr lang="en-US" sz="2400" kern="1200"/>
        </a:p>
      </dsp:txBody>
      <dsp:txXfrm>
        <a:off x="0" y="793067"/>
        <a:ext cx="2571749" cy="1543049"/>
      </dsp:txXfrm>
    </dsp:sp>
    <dsp:sp modelId="{6F315FAC-4872-A04C-B88A-462419987695}">
      <dsp:nvSpPr>
        <dsp:cNvPr id="0" name=""/>
        <dsp:cNvSpPr/>
      </dsp:nvSpPr>
      <dsp:spPr>
        <a:xfrm>
          <a:off x="2828925" y="793067"/>
          <a:ext cx="2571749" cy="15430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Inclusion / exclusion criteria</a:t>
          </a:r>
          <a:endParaRPr lang="en-US" sz="2400" kern="1200"/>
        </a:p>
      </dsp:txBody>
      <dsp:txXfrm>
        <a:off x="2828925" y="793067"/>
        <a:ext cx="2571749" cy="1543049"/>
      </dsp:txXfrm>
    </dsp:sp>
    <dsp:sp modelId="{42B87080-C32D-6F44-BE70-182AF11E5785}">
      <dsp:nvSpPr>
        <dsp:cNvPr id="0" name=""/>
        <dsp:cNvSpPr/>
      </dsp:nvSpPr>
      <dsp:spPr>
        <a:xfrm>
          <a:off x="5657849" y="793067"/>
          <a:ext cx="2571749" cy="15430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Data Analyses</a:t>
          </a:r>
          <a:endParaRPr lang="en-US" sz="2400" kern="1200"/>
        </a:p>
      </dsp:txBody>
      <dsp:txXfrm>
        <a:off x="5657849" y="793067"/>
        <a:ext cx="2571749" cy="1543049"/>
      </dsp:txXfrm>
    </dsp:sp>
    <dsp:sp modelId="{AE05DD62-C8A1-C146-8C01-B22A706B844C}">
      <dsp:nvSpPr>
        <dsp:cNvPr id="0" name=""/>
        <dsp:cNvSpPr/>
      </dsp:nvSpPr>
      <dsp:spPr>
        <a:xfrm>
          <a:off x="0" y="2593292"/>
          <a:ext cx="2571749" cy="15430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Summary of studies found</a:t>
          </a:r>
          <a:endParaRPr lang="en-US" sz="2400" kern="1200"/>
        </a:p>
      </dsp:txBody>
      <dsp:txXfrm>
        <a:off x="0" y="2593292"/>
        <a:ext cx="2571749" cy="1543049"/>
      </dsp:txXfrm>
    </dsp:sp>
    <dsp:sp modelId="{E199A880-52AC-6A4E-BDB1-C9E15A2EE6BD}">
      <dsp:nvSpPr>
        <dsp:cNvPr id="0" name=""/>
        <dsp:cNvSpPr/>
      </dsp:nvSpPr>
      <dsp:spPr>
        <a:xfrm>
          <a:off x="2828925" y="2593293"/>
          <a:ext cx="2571749" cy="15430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Categorisation of studies – including heirarchy structure.</a:t>
          </a:r>
          <a:endParaRPr lang="en-US" sz="2400" kern="1200"/>
        </a:p>
      </dsp:txBody>
      <dsp:txXfrm>
        <a:off x="2828925" y="2593293"/>
        <a:ext cx="2571749" cy="1543049"/>
      </dsp:txXfrm>
    </dsp:sp>
    <dsp:sp modelId="{FB3789E1-9438-9F43-A199-40E5E587CA6B}">
      <dsp:nvSpPr>
        <dsp:cNvPr id="0" name=""/>
        <dsp:cNvSpPr/>
      </dsp:nvSpPr>
      <dsp:spPr>
        <a:xfrm>
          <a:off x="5657849" y="2593293"/>
          <a:ext cx="2571749" cy="15430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Coding of findings into defined categories</a:t>
          </a:r>
          <a:endParaRPr lang="en-US" sz="2400" kern="1200"/>
        </a:p>
      </dsp:txBody>
      <dsp:txXfrm>
        <a:off x="5657849" y="2593293"/>
        <a:ext cx="2571749" cy="15430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2DF3B-2958-231A-EAC3-012F669895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D4F6A-274E-6155-F975-7364103A08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38DC29-06AD-444F-1000-E8E2E2395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758F1-1BDD-2B2C-2592-E603CE216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EBF911-03BF-E66E-C0BF-DF09D6B1D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837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C3BB3-12EB-10DF-BD1E-EEE03389D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C2EF9-8E26-85AE-D971-6CF9683642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E83F09-2EB8-6AD4-70C6-22BDF2DA7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D32C4-082A-78E2-D470-9EFA8E59D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74A02-7205-49E2-531A-21DCD2B42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302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DF40F-95A5-70B6-A568-D880B2C0D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C2F530-A09E-3CAC-F818-699A7FA459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7FBEB-69B5-533A-A197-F48173D9F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766966-CD65-2FB1-ACC4-315898A2A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21EAF-D281-B6CD-1161-812E2DC09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979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05308-5293-0CCA-BBBA-93DC982F9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FE2F7-FCA2-95AF-54AD-9AF744D9C9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C3A57A-9D7E-0CA6-BF98-AA09752846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5A633B-89AD-6107-1885-1C0B3FB8B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A7EDFE-ACF5-04AD-AD61-8BB33EC87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6CE9AA-0A02-4CED-BE28-91D80C124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699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00A25-41E2-3A84-AFD6-526752DBC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10CFFE-9B05-BB21-4DB8-A229FD9A31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38BE06-D1A8-7163-88A3-F2892D0944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833769-FE3E-22FF-A585-A4953E62B4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1F9982-7832-DC50-5669-9305EE0CAF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64568C-157E-D56C-55B0-472A2D480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32FBF1-7169-35FA-05DA-5383BD01E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E6D426-2C59-D864-C2FA-07862CD3C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085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7CAFD-E399-096A-3782-4828DC75C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7AEAA1-390B-AA56-CCDC-120CDB815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9CF7DC-7EBC-2273-2D4B-BCA46028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EC57C5-8DC1-730F-A7A8-D356F7AB3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719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41B0EE-B4D2-033E-3296-7BB612115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A6807C-FEC4-9666-6AB0-4C03C8B2E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017704-818C-F037-EDF5-FB52FC252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049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E2DA5-8789-7DB1-B369-D18E6D85D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12BEF-1163-13A9-85EB-C3626788B8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E1A109-39D2-B4AC-CCEB-87F3E101CE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84C1A7-82AD-4CFD-A482-16B6A419A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DC1F39-CEEF-5DB2-5EE0-6333EEA94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E65A20-E068-8F3C-644C-5458DE6FF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361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04297-62CD-E010-E41C-9E40DE182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0A3D43-E98E-880C-B6FC-0F5875629D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E52E64-7F88-4DE5-21C7-B4D97BAC81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240390-BAB3-5353-0715-2AE1235B05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EB28AD-75FB-112F-5358-16DD65789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47A08-423A-CACB-2A2F-ED0CDCF8B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069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55B79-B9A4-88D7-4C78-4E73EB032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1FC2CD-C2FE-A8F4-2591-C0F05DF75B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E58FEA-D7EB-7EE8-66A4-768A4F094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7CD0A-4085-B26E-FD85-6BA6D514C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7C11A-8953-E5EA-5DB5-C0D5C8054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805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462254-46E6-D0F7-07B7-EF1E01C116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72C534-064E-7BB2-1C33-D1E8AC93A1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BF4286-F896-A15C-45B7-1B16119BB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98582-F2AA-824E-94D3-556015CEE8C1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CEF6EA-01A2-8CE5-9428-684A62187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CBED3-3D92-F7EB-C576-8CAE914B3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237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C6839A-77B4-38E8-6D1A-9D385137D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198567-DC7A-D721-0F28-E330C8E198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F53EBE-38D2-93F5-6009-80FD9041AA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98582-F2AA-824E-94D3-556015CEE8C1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291665-9A2C-D3E7-56D8-C4ACA3F37F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AB69F1-D34E-7EBB-4116-82CBDF5FE5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3510A1-9C9C-BE40-8E65-BC901D6E40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169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Floating Numbers And Letters On Top Of A Book">
            <a:extLst>
              <a:ext uri="{FF2B5EF4-FFF2-40B4-BE49-F238E27FC236}">
                <a16:creationId xmlns:a16="http://schemas.microsoft.com/office/drawing/2014/main" id="{36BC859B-C57B-D151-D3DD-0C7F72EA9C1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2546D6-BE8E-BCE7-D50D-D88D60A070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Writing a literature based dissertation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677D42-5C78-5E2D-F651-86F02AF61D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Week 6 - 2023</a:t>
            </a:r>
          </a:p>
        </p:txBody>
      </p:sp>
    </p:spTree>
    <p:extLst>
      <p:ext uri="{BB962C8B-B14F-4D97-AF65-F5344CB8AC3E}">
        <p14:creationId xmlns:p14="http://schemas.microsoft.com/office/powerpoint/2010/main" val="308219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82758" y="430768"/>
            <a:ext cx="9095782" cy="1158520"/>
          </a:xfrm>
        </p:spPr>
        <p:txBody>
          <a:bodyPr>
            <a:normAutofit/>
          </a:bodyPr>
          <a:lstStyle/>
          <a:p>
            <a:r>
              <a:rPr lang="en-GB"/>
              <a:t>Literature based dissertation</a:t>
            </a:r>
            <a:endParaRPr lang="en-GB" dirty="0"/>
          </a:p>
        </p:txBody>
      </p:sp>
      <p:pic>
        <p:nvPicPr>
          <p:cNvPr id="1026" name="Picture 2" descr="http://library.lincoln.ac.nz/Global/Library/ST-Test/purpose-wheel-colou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986" y="1562604"/>
            <a:ext cx="5081895" cy="4969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clipartbest.com/cliparts/Rcd/KpR/RcdKpRzMi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208" y="2250044"/>
            <a:ext cx="2973950" cy="2277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6" descr="data:image/jpeg;base64,/9j/4AAQSkZJRgABAQAAAQABAAD/2wCEAAkGBxQTEhUSExQWExUXGRkXGBgYGBUaGhwaHRwWFxoYGhYeHSggGRslHBgeIjEhJSotLy4uFx8zODMsNygtLisBCgoKDg0OGhAQGywmICQ1Ny0sNCwsLCwsLC4sLCwsLCwsLCwsLCwsLCwsLCwsLCwsLCwsLC0sLCwsLCwsLCwsLP/AABEIAJgA0gMBIgACEQEDEQH/xAAcAAEAAQUBAQAAAAAAAAAAAAAABgEDBAUHCAL/xABJEAACAQMCAwYCBQkDCQkAAAABAgMABBESIQUGMQcTQVFhcSKRFDJCgaEjM1JicoKSsdGiweEXJFNUc5Oy0vAIFSU0RGOzwvH/xAAaAQEAAwEBAQAAAAAAAAAAAAAAAgMEAQUG/8QALhEAAgIBAQgBAwIHAAAAAAAAAAECEQMSBAUTITFBUWEiFDJxQvEGFYGRweHw/9oADAMBAAIRAxEAPwDuNKUoBSlKAUpSgFKUoBSlU1UBWqZqCc79p1vYu0KKbi4A3RSAqk9BI/h54GTXJ+L9qHEpzkTC3H6MKgfNmyTUXJLqTjjlLoek6rXlq1564jGdS3kp31YfS4O+cEEdD5CujcndsoZhFxBFiJ2E6Z0E/rp1T3yR7UU0zssUonX6VbjmVgGUhgRkEEEEeBB8a+6kVlaUpQClKUApSlAKUpQClKUApSlAKUpQClKUApSlAKUpQFuWQKCSQAASSdgAPEnwFcV5+7UZUuWjsLiOSF4dOoLnRJqcF0bozaQMdRuKvdu3Mzh47CJyFKGScD7QJxGhPlsxI9Vrj7pn/Dwquc6dF+LFqWplXbqWJJJyWJyST1JPUkmt/wAL5OvJwGWLu1O4aVtGfZdz8wKlHZry/bPEt22ZZgxUhsaY2Hko6nBByc9R0rohrHky6XRthByXhHEeM8o3VspkdFeNd2eNtQUfrAgEe4zWiFeiXQMCpAIIwQfEHbFedzEULIwwUZkI8ipII/CpY56lYa0uia9nfaFJw5u6l1S2jEZXJLRdBqTP2MdU+8evofh99HNGssTrJG4BVlOQRXkIN1H31v8AlTnC64e3+bsDGTqeF8lG8yP0Gx4itEJ9mZcuHvE9UUrm/B+2OxkUd93ls/irKXX3EijBHyO3Spjy/wAyW16HNrKJghAYgNgE7jqB5VdZmarqbelKUOClKUApSlAKUpQClKUApSlAKUpQClKUAqhNa3inH7a3YJcXEUBYal7x1TIBwcFiAfYVyjtJ7UFlRrWwbIbaScZGQfsxHY7+LeR28xxuiUYuTpED7QOOLd3886kGPUEjbzVBpBzncE5I96j1T7kTgqfRWu/o63UhcqseV+FFOk6Q22snJweo0gYq1f8ADbO5aOW3t5okyHmbS0cPdruwA6sx6fB+NZZSV8zfjTpJf97Np2RRMIZ3P1GkGnIPVVwxz4jcD3U1OpZlUFmYKAMksQAB5knoPU1GOBcahiV42IjjBBg0o5Voiin4SoOTq1ZHXpWxh4bFcYuJYlLyxd2RliDESXCEZxncZI8ayz5yt8kaIxcVp7m4DAjIOQehB2+dc75/5Xi/LXMchjlCd40Y0kHfTrx1Xpud+lSPjUb2sYlgkIAaNO6f40wzKg0JkMHGdgGxtjFYn0abv5GlKSBl0Fz1KjJCKgACICWO+onUcnpSL0fJPkSjj4r01/o0/D+XrGMJbmFryZlDu4IyoP2mJYBB5AbnHjWk575YS0ZJIS3dSZGljkqwGcA9SpGeu4xUsunSyiaWGFdIZe8VRglcgEjG2oZ2ztUR57vbuR4/pEBt4xkxLkNkn7TMpI14OMeFWY8mqS5/3fP+iIZ8KxfHv66URgV2/wD7PdqRa3Mu+HmCj10IuSPPdsfca5ny3ybNfRM1tJC8qZ1wMzI4H2WUnIcN57YOxrv/AGd8BNlYQ27DEgBaTx+NiWbfx3OPYCtmOLXMwZ8ilyRJKUpVpmFKUoBSlKAUpSgFKUoBSlKAUpSgFKUoCEdrHKjX9p+SGZ4SZIx+lsQ0f7w6eoFedZLaQIJDG6oWKaiMDUMkqAcZIA3wNvHFewDXGO3LlqdnS9jBkhRNDqo/NfEWL6R1Vs7nfBA8KhONotxZKddiH8j3t73VxDbIrxhWbLEgpIyEAJ+kTp6Y6+NTPguhraExYKBFG2diBgg+RBByPSuZcA4/PaFzCVAcfEGXUCR9VhuNxn/9q5wjmW4gkaQOHEjF3RgNLE+IxjQfb02NYJ45zck6rt592ens+XhSurOk2XB0RyyBlzn4QzaN+uI86R8qzrXhksYCwTaU6BHQSBfRGyGC+hJxUe5e56hmkEcqdwzEBWLBkLHwJwNOfXb2qVcejkNtMIsiTu30aeurHh6nG1VVOLqRflyY8i+KLUfBcusk0sk7qdSg6VRW/SWNQBkeZJq7Nb1gckd/9HYXHeZEjCPvRh+70pjOd/ratzvUR7ROZZRObaGQoiKO8KbMXOSV1dQAMdPOu8NzlTZGOXg9C/z7xlI4zbIytK5GoA5CKCG+LHicdKjvMPN813EsTpHGqkMSmo6iOnX6o9N/eo/67knck5yfc+NS7kHkSbiLh947ZWAkl6atxqSPzbH2ugz4mr47PBtcua6GbNmbblNkm7CeX5Hne+OViQNEvhrY41e4Ube5PlXcQKxOF8Pjt4khhUJGg0qo6Af18c+tZlbkqVHmylqdilKV0iKUpQClKUApSlAKUpQClKoTQFaVamuFX6zBfcgV9lqA+qV8hqqDQFa+XTOx3BqpNNVAcw5r7HbeYtJaN9Fc/YxmIn0XqmfTb0rlfGeROIWpPeWrMoye8iIkTA8SQcr+8BXozmDmOC0TXM+Cfqou7ufJV8ffoPEiuNcy8yz3rkyMUiGQkKk6QPN/9I3vsMbDxNGWUI9Q9peJdTmhbIz4ex3/AK12rgEF1DDEpIuE0KcOdEibbrqxhx74Pqag0kYI0kZB8K3XDeaLiL4XAnTw1HTIPTUAQ4/aGfU1klNSVIng3hCUvnyJdcvcuNKIsOdi7OHZR5ogUhm/aOPfoeW808vyLdXHcxO0aaWd2IwNSg5eRyBljnx3P3VN5Od9vht3zj7TxAf2ST+FRi/uHnmM8hAJCqEXOgBSSCc/Xb4j8RHjTHLTdlu07ZiUbjK2fPKfBOG6le+u2IyMxRw3QT0Dz939XzxgevjXoLg1zbvEv0V43iAwvdlSoxtgadq89F6+rW4aJ+8hkeGQ/ajOM+WodG9iDV0dpXRo876xyfyR6ToTXGOG9pd8gAcQ3GPEqY2P7RXK59lHtWXJ2p3ZG1tAh8zJI39nSv8AOr1nh5LFmg+51zNM1D+zTjNzd28s1yUJ750QImlQqhRtudXxahn0NffM3HrhLmO2txGuYzK7yKz7Z0BVQMu5O+rO3lvU3JJWXRTk6RLc0zXMLvjHEXlaL6UsDhNUXdwxmOTwYuJNTAgkAhWGxB88am7E8loJVubqTGDPE8py4RvyqDSAY3BU40EZxjoar48C36eZ2QOD03qoNcc4PzNawSwy2jTmMtiWOOK6dHRlb4sFCupXKtlcE7joamMPaRamRIzFdoHdYw728iICx0rlj0BNWRlasrlHS6JnSqVWpERSlKAtyzBRliFHmSAPma113zDax413MKZOBmRBvjOOtaTtXRTwm71DPwbejZGD9xrAseV7HobO1ONvzEXt+jU4wbTZxs1/EVhv7qWWQJcQxYihBw8Y+FHkkA3BZiwGrqAm2KjMli8VtHJBPPEzzCCRhLI2qKSbuyMMxCkDBDLg9fOt7O4sJZ4+5YRu/e2ywwsUbKopiUIMIQ675x+cz4VppL1V4daZOptcDMoBLZRxLKdA3yoViRjwrBJzU3+TfBY3BX4MyXhAW6jgMtwYGjkeJO/n/JyKY9bBtWo5VlIDEgEHzNSXhHOdz3fdfQri7licxPJGI1jbG4bUzDDFSpI82NRe649C15E6FpY4oZCzwo8o1SmPQp0A4OIyd/MVNuz+xlSCWWZTG9xM04jJBKIVREBx0bSgJHhmp4XP9RVnUK+JquaONcUnh7u14fc28upSJO+tRgAgkHLkEEbb7VpbiHmIxMzS6QFJKq1mHI6kBkj2O22CPeuqN1qjjO3z/CrnzMzR51guTKBKSzM4DEsxZt992OSfGrlYPBPzEY9MfLNZcsgUFj0Aya8yd6meXP7mfVUdwBknHvivmeUIrOeigk/0/wCvOtVFBqHeznUSMgH6qD0HTPrXElVs9Ddm68u35HGDSS6t9jOXiUR27xPmP51lA1rIriN/hH3ArgH2yN/ur5eLuvjj6DdkzsR44/RPjt5U+N1TX5PY2j+F5LC82z5FOutf4NoQPv8A7vGmgVjSyjVEw6MSv8QyPxA+dZdGqqz5VqjZ8t8sz3veGJ4olR+7y+piW0o5OkYGMOPGpLb9lEp/OX3+7hUf8Ravrsrkwtwv/vA/OKLH8jU9teOWzu8SzxNJGMsgdSyjGTkZ2Ar0o4YqEXR6GKENK5EY4d2biNO7/wC8L4oCSFWRUALEsxwo8STWu49ylDYNBeRSXDv30cDmSVpMxykoQcjbDEH3Fbm25/SSSMxwSPayTC2S51RhTITp2iJ16dW2cetZfNPEbGWC7guZCqQ933xCvmNm0yRMhC/E31SNOfI+IqTVqjRF6WmR7if/AJm0UHfVKSPHR3Tg/dqKfhWsg5gt4heEyKQJ3CoCCzsUj+FE6sS+Rjz9M1uG5Xs0nt0uDc3slzrWOVpSoVUQzacRumzBT4HJAzWwg41ZxWCXqWgUK3cxxKkfeaxK0AjU+HxA+PTNZ1s/lml7VztI3fJ1m0NjawuNLpDGrjbZgoBHzrB5xkjubG9jjcO8Kk4U5KTRYmQEeepRWr4xzxLHBOfoxguoFWYwTMrB4SyqWjkjJDEZwfI1h8C43DLxBZY8rHfxmKaNgQyXUSg6WXwYw5Geh0DfetJlOg8CvhPbwzruJI0cH9pQ399Z9RTs2ciz+jt9a1lltuufhjdu73/2ZX/rYSupHBSlKAh/ayf/AAm7/Y/+wrW8U46tpC9yyPIqYJEYBOCeu5Ax61u+0uAvwu8UDUe5Yge2/wDdUI5kcvwqY7Za3DHy+qrGtODnGSIS6oksPGuIOMxcPC5wQZrmMeuSqaj0rU84X/0H6NcRWkH06Z8zBFVmaNELz6ZCATsANW3UVk8r2d26wyy3x0hYyIYY41jK6R8LswZ3yMZORWBxeynuuNCP6SYo4LcurQqA6iVguli+oam0/WUA4xWdxdk0zf8AGeZ4bayW6tow5uNAgRVVO8kk+oDjH3+1WIrLiFuqTNNLeyHaS3X6NFEuc/VYrq0qcDOrNQ6dGslNsdUq8Ouor1AQCxtHVlYr4EoxY/Lp4dVsOKwzIHhkSRWAIKsDke3n6VGmCF8S5h4qs9tAYLSA3LOqFpJJdGhNZ16QPDpg1KOD291FHKbqdLhzlk0xCIKAv1RuSwyM5O9ajnqfRJw6XONF7GpPksqyRHPlu43qRcTkPcy6cau7fGfPS2PxpTOnnfgv5iP9kVcvoGkjkCEAIqlyf1mCJGP13P4A10Llfs7t7rh9nOssluzQpr7vQVZsbkqykBs9SOtW+0awhsre0sLcaQ0jTyZALPoGNbudy2tl/hx0GKy8HTJzZkeHTJzZAOLj8jL+yx+W9YVyAUiBzpLRg+oyNj71tnQEEEZByCPQ7GtTf2sKaRh9RIKqjHOx66ScYrNBJ0bN17w4GPLhUW3kVKvJmcVC90+fBSR7j6uPI5qzLNpi1t+juPXyxWHc3JZgZSAAcrEvxEnqC3t5VlQ27SsHkGlFOVQ9SfAt/SuON1fRc/2PY3bn/lOzZZZX85dI9Wvb8FyHh7NFBED8eVCesmCY19NT6Vz4Z32rNhkDKGHQgEffWRYMRcWp8RdW3/zRj+8/OuuXPZlYPIZNMy6iWKLNIqZJyfhB2HoKvjjeWN2fLxx8WNnOOAXZS04loYo4j1BhsQe7dcg+B2qRcyWENtw+Oa3QRvZFJoyoGcZRZQx+1rUnOetfHF+XoIb24s4Y+6hnskyFz9YvPGzZOctjTuc+FYdzbXc0KWcsaBMoJpg4KtGjK2EjxqDNpAwRgZPWvWxYrxpGiPw5Gby1w4PxW5J2t7eUXMUWMDvZ4owHwNsKAcerVXm4knjf6P0S3PTYsFOfwxWfY2ZS7kuAwCyRxoUA8ULYbOcH4SB+7Vy64dG7XRZnxdRrFIuRjAVkDL+tg9fQVJ7NLsT1ojdvLJZ8S4ZZuTJBrMlvIxyVSSF4mgyeoV2yN+jAeQq8kvdWbk5K2fFTJIuxxGZFfVt4L3ur51ueLcMWYW3xaWtpI5I2xk/BjIJ9QKzYoEXvSsYHfNql2yHbAUlh03Arn0shxEaDtLmWeZUgIldbS9aTT8X5NoCEBxncy6SvqlXObOWZJjacRsQe/UwvLGDp70ALhsEga1G2euNvAVteG2tva6u4ijg1YLaQFJx0z6f4193HMsEYJeeJR6umN/vp9M13GszOV37vil9DsBMkN2q56FgYpNv2o8/vCprXL+Eccgl4xavBNHL3kM8L6XB+rpmXYeOzfcxrqFZ5KnRJMUpSuHTS85j/ADC7/wBhL/wNUBtSs1kiF1XvLdU3I21R6ckZ++uqXEIdGRhlWBUjzBGCPlUU/wAmfC/9Tj+cn/NVuLLw75dSMo2aThV6kEUcTTRkoiqTqUZwAM4zt0r6sbm2imnuFmUvP3evVIpGEDBVXf4R8R2qQL2e8MH/AKG3/gBqp7PuGf6jb/wCpvOn+k5o9mjm4nZiYXLSRCVUMervF+oTnSRnBGfOtUJ+ELKJx9ESRW1alZU3ByCdJAJz5ippDyJw1TkWNt98SN+BBFZdvypYodSWVqh6ZWCEH5hajxY+Dun2Qi959sMfHcQuAQcbPgjGCFwdwfH0qz/lKsD1uVPusv8Ay1023sIkzojRM9dKKM++BV7ux5D5VzjehpIP2M3evhMIyDoMkf3K7Y/s4rm/M/F/pd5LcDdM93Fvkd2hIBHhhm1NkdQRXSO1TjncWv0aM6ZbnKDGxWPbvHB8NiF92FckVQAABgDYDyxXn7VkpaTPtM6WkM2BmtVw8agZj9aQk+y9FHp/jW2I6g752xWsFrCWxHIYz+qxx/CdjWRK00bdybbi2PM8uSDl+O3s++BxAR5wNeWDHxJBI69cf1rYVjcPtDGrAtryxbPTqB4dPCsmk3crPKzyjLJKUej8l6wXNxagdTdW2P8AfR16Orz9yrbiS/s0Ofzyvscfm1eUfigr0CK27N9hq2b7CBc62dz9Ot54bZrhBBLG2lkXBLxMMlv2TWudeJNnu+HAY/0txGP5CunClbY5ZxVJlzimc1XgHGHIybGAfaOqaRh6hdKgn94VeXkjiLY7ziKIPERWy5I/adjg/dXRKAU4033GlEC/ybsxBk4letjqFdIwf4FB/GrjdltowxJLdyb5+K5lP99TqlRcm+52iHRdmPDRjVAZMDGXklbPv8W9Z1ryJw2MYWxtvdokc/NgTUjpUTpr7HgdtC5kht4YnOxZIo1Y+7KATWwpSgFKUoBSlKAUpSgFKUoBSlKAjXO/LAvrfQDolQ64X/RfHRvND0I/pXEJY3jkeGVDHLGcOh8PIg/aU+DDrXpMio9zZyhb3yr3uUkTISVMB1z4dMMv6pyKpy4lNeyrLiU17OC3+e7bG/TOOunPxfhmsOSWLRj4SMYxt+AG+alXMHK91ZZaZe8iG/fxg6MDxdN2jPzG3WtHDGh+NQhz9oBf5isE8bj91mzdm9pbuhPG8alq8lbbOhdXXAzVyq1RjgEnAA3JO23ic1Dqzw27lfklPZdad5xENgEQRM+/UM57tSPuDj767UKgfZDwVorZ7mQYa4YMoPURKNMefIndvZh41PcV6mKOmCR6OKOmKRWlKVYWClKUApVCaaqArSvnVVc0BWlfOqq6qArSqZpQFaUpQClKUApSlAKUpQCqEUpQFNNRzinIdhOSz26Kx6tHmNvPqmKUoc6mpPZXZZ2a4A8u+c/zzWVw3s1sImDmNpiNx3rs656g6CdOfupSuaUNCJgq42GwqtKV06KUpQClKUBQ1Gp+CXEinNxoYjG2phudydxnI+RAxSlALPglyq6GuTgE4I1ZI0nTnJOMMc+tX24PO2zXB0+moE+XQ7YG23XGTSlABwmfSFNw2zBid84BkyoOdgVZR+561f4Nw2WIgPMZAF3zqyWOCTuemcn97HQClKA2/wB9KUoD/9k=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1032" name="Picture 8" descr="http://www.saintjohnvianney.org/wp-content/uploads/2013/09/language-arts-clipar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6625" y="4607956"/>
            <a:ext cx="2505075" cy="181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431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Types of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7452" y="811530"/>
            <a:ext cx="6021493" cy="5613399"/>
          </a:xfrm>
        </p:spPr>
        <p:txBody>
          <a:bodyPr anchor="ctr">
            <a:normAutofit/>
          </a:bodyPr>
          <a:lstStyle/>
          <a:p>
            <a:r>
              <a:rPr lang="en-GB" dirty="0"/>
              <a:t>Systematic Review</a:t>
            </a:r>
          </a:p>
          <a:p>
            <a:r>
              <a:rPr lang="en-GB" dirty="0"/>
              <a:t>Descriptive / Narrative</a:t>
            </a:r>
          </a:p>
          <a:p>
            <a:r>
              <a:rPr lang="en-GB" dirty="0"/>
              <a:t>Meta Analysis (not ideal for UG study)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B44154-DA37-3140-56B5-670ED61B26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94" r="27250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187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Descriptive Literature Review</a:t>
            </a:r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DBE995F0-4D82-EF5D-799F-22095E6CBB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90" r="16698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shows your readers that you have an in-depth grasp of your subject; and that you understand where your own research fits into and adds to an existing body of agreed knowledge.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It reports on and surveys current evidence</a:t>
            </a:r>
          </a:p>
          <a:p>
            <a:r>
              <a:rPr lang="en-GB" sz="2000"/>
              <a:t>It provides a theoretic overview of the topic </a:t>
            </a:r>
          </a:p>
          <a:p>
            <a:r>
              <a:rPr lang="en-GB" sz="2000"/>
              <a:t>It critically analyses current information</a:t>
            </a:r>
          </a:p>
          <a:p>
            <a:r>
              <a:rPr lang="en-GB" sz="2000"/>
              <a:t>Presents current literature in an organised manner</a:t>
            </a:r>
          </a:p>
        </p:txBody>
      </p:sp>
    </p:spTree>
    <p:extLst>
      <p:ext uri="{BB962C8B-B14F-4D97-AF65-F5344CB8AC3E}">
        <p14:creationId xmlns:p14="http://schemas.microsoft.com/office/powerpoint/2010/main" val="30735662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8161" y="-136843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Purpose of a literature Review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48690"/>
            <a:ext cx="10515600" cy="5989320"/>
          </a:xfrm>
        </p:spPr>
        <p:txBody>
          <a:bodyPr>
            <a:normAutofit fontScale="92500" lnSpcReduction="10000"/>
          </a:bodyPr>
          <a:lstStyle/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Identifies gaps in current knowledge.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Avoids reinventing the wheel – i.e. it saves you wasting time researching something that’s already been done.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Allows you to show that you are building on a foundation of existing knowledge and ideas – i.e. carrying on from where others have already reached.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Identifies other people working in the same field. Knowing who’s already working in your area and getting in touch with them can be an invaluable source of knowledge and support.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Demonstrates the depth of your knowledge about your research.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Identifies the important works in your area and shows that you’ve read them.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Provides an intellectual context for your own work, and enables you to position your project in relation to others in the field.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Identifies opposing views.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Puts your own work in perspective – are you doing something completely new, revisiting an old controversy in the light of new evidence, etc?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Demonstrates your research skills – i.e. you not only know about work in your area, you also know how to access it.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Identifies information and ideas that may be relevant to your project.</a:t>
            </a:r>
          </a:p>
          <a:p>
            <a:pPr marL="514350" indent="-514350" fontAlgn="base">
              <a:buFont typeface="+mj-lt"/>
              <a:buAutoNum type="arabicPeriod"/>
            </a:pPr>
            <a:r>
              <a:rPr lang="en-GB" sz="2000" dirty="0"/>
              <a:t>Identifies methods that may be relevant to your project.</a:t>
            </a: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04045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When to Use a Literature Review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93267B-B3E6-34F1-3376-9E4661F6C3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0072107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9472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7538F-3F0F-C8E1-8597-495F88A7E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Review…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513BA-4B66-24DB-C19A-CE17595C48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049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Systematic Review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/>
              <a:t>Focuses on a well defined research question and tries to identify, appraise, select and synthesise all high quality research evidence relevant to answer that question.</a:t>
            </a:r>
          </a:p>
          <a:p>
            <a:endParaRPr lang="en-GB" sz="2000"/>
          </a:p>
          <a:p>
            <a:r>
              <a:rPr lang="en-GB" sz="2000"/>
              <a:t>A systematic review must examine an exhaustive summary of current literature relevant to the research question. </a:t>
            </a:r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08FBC8D8-49DD-9570-3052-1347CAFCDC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7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96846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Cochrane Collaboration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Very large group of specialists who systematically review randomised trials within health and medical research.</a:t>
            </a:r>
          </a:p>
          <a:p>
            <a:pPr marL="0" indent="0">
              <a:buNone/>
            </a:pPr>
            <a:endParaRPr lang="en-GB" sz="2000" dirty="0"/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Intervention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Diagnostic test accuracy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Methodological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Qualitative review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Prognosis reviews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Overview of systematic reviews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EF18D0F9-3AD3-8C52-67FD-B489A98881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00" r="39364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8768240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Conducting a Systematic 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CCF47F-2339-1AFC-CBC0-3975E89F48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5291455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25759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Hierarchical Levels of Evidence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0AC389-A4DA-8C4A-D438-61BD2C6A44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1965195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31854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Key facets of the Systematic Reviews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EB4A8B-4014-4B09-C5F6-0052D7ED90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248912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78573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Searching the Literature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Be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Systematic</a:t>
            </a:r>
          </a:p>
          <a:p>
            <a:r>
              <a:rPr lang="en-GB" sz="2000"/>
              <a:t>Rigorous</a:t>
            </a:r>
          </a:p>
          <a:p>
            <a:r>
              <a:rPr lang="en-GB" sz="2000"/>
              <a:t>Transparent</a:t>
            </a:r>
          </a:p>
          <a:p>
            <a:r>
              <a:rPr lang="en-GB" sz="2000"/>
              <a:t>Reproducible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Don’t be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Chaotic</a:t>
            </a:r>
          </a:p>
          <a:p>
            <a:r>
              <a:rPr lang="en-GB" sz="2000"/>
              <a:t>Random</a:t>
            </a:r>
          </a:p>
          <a:p>
            <a:r>
              <a:rPr lang="en-GB" sz="2000"/>
              <a:t>Muddled</a:t>
            </a:r>
          </a:p>
          <a:p>
            <a:r>
              <a:rPr lang="en-GB" sz="2000"/>
              <a:t>Creative</a:t>
            </a:r>
          </a:p>
        </p:txBody>
      </p:sp>
    </p:spTree>
    <p:extLst>
      <p:ext uri="{BB962C8B-B14F-4D97-AF65-F5344CB8AC3E}">
        <p14:creationId xmlns:p14="http://schemas.microsoft.com/office/powerpoint/2010/main" val="14001411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Finding the Evidence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Use a wide range of sources – not just journals</a:t>
            </a:r>
          </a:p>
          <a:p>
            <a:r>
              <a:rPr lang="en-GB" sz="2000"/>
              <a:t>Minimise bias</a:t>
            </a:r>
          </a:p>
          <a:p>
            <a:r>
              <a:rPr lang="en-GB" sz="2000"/>
              <a:t>Be aware positive outcome get published more often that negative outcomes.</a:t>
            </a:r>
          </a:p>
          <a:p>
            <a:r>
              <a:rPr lang="en-GB" sz="2000"/>
              <a:t>Decide key words</a:t>
            </a: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pic>
        <p:nvPicPr>
          <p:cNvPr id="8" name="Picture 7" descr="Books stacked on a table">
            <a:extLst>
              <a:ext uri="{FF2B5EF4-FFF2-40B4-BE49-F238E27FC236}">
                <a16:creationId xmlns:a16="http://schemas.microsoft.com/office/drawing/2014/main" id="{AC8F7302-2A9F-8595-44C6-8737458073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75" r="23089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222553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200" dirty="0"/>
              <a:t>Learn to use University data base search engines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980728"/>
            <a:ext cx="8229600" cy="57606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B050"/>
                </a:solidFill>
              </a:rPr>
              <a:t>Use Boolean Operators</a:t>
            </a:r>
          </a:p>
          <a:p>
            <a:pPr marL="0" indent="0" algn="ctr">
              <a:buNone/>
            </a:pPr>
            <a:r>
              <a:rPr lang="en-GB" sz="2400" dirty="0"/>
              <a:t>AND</a:t>
            </a:r>
          </a:p>
          <a:p>
            <a:pPr marL="0" indent="0" algn="ctr">
              <a:buNone/>
            </a:pPr>
            <a:r>
              <a:rPr lang="en-GB" sz="2400" dirty="0"/>
              <a:t>OR</a:t>
            </a:r>
          </a:p>
          <a:p>
            <a:pPr marL="0" indent="0" algn="ctr">
              <a:buNone/>
            </a:pPr>
            <a:r>
              <a:rPr lang="en-GB" sz="2400" dirty="0"/>
              <a:t>NOT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>
                <a:solidFill>
                  <a:srgbClr val="FF0000"/>
                </a:solidFill>
              </a:rPr>
              <a:t>Fitness AND training	</a:t>
            </a:r>
            <a:r>
              <a:rPr lang="en-GB" sz="2400" dirty="0"/>
              <a:t>	is not		</a:t>
            </a:r>
            <a:r>
              <a:rPr lang="en-GB" sz="2400" dirty="0">
                <a:solidFill>
                  <a:srgbClr val="0070C0"/>
                </a:solidFill>
              </a:rPr>
              <a:t>Fitness Training </a:t>
            </a:r>
          </a:p>
          <a:p>
            <a:pPr marL="0" indent="0" algn="ctr">
              <a:buNone/>
            </a:pPr>
            <a:endParaRPr lang="en-GB" sz="24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To combine terms and narrow or broaden searches.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Truncate search terms</a:t>
            </a:r>
          </a:p>
          <a:p>
            <a:pPr marL="0" indent="0">
              <a:buNone/>
            </a:pPr>
            <a:r>
              <a:rPr lang="en-GB" sz="2400" dirty="0"/>
              <a:t>	Teach* = Teach; teacher, teaching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Wildcard operator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	</a:t>
            </a:r>
            <a:r>
              <a:rPr lang="en-GB" sz="2400" dirty="0" err="1"/>
              <a:t>behavio?r</a:t>
            </a:r>
            <a:r>
              <a:rPr lang="en-GB" sz="2400" dirty="0"/>
              <a:t>=behaviour or </a:t>
            </a:r>
            <a:r>
              <a:rPr lang="en-GB" sz="2400" dirty="0" err="1"/>
              <a:t>behavior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24742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Searching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475462-2C4A-B9DE-67FB-95FD2E6015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8278672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72631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Provenance of 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14DCCC-C2E2-A176-6362-319C6BC7C0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4205258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97771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Source identification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Identify how many ‘articles’ are recovered from each source.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Include these within the hierarchical classification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A790F547-780F-15DC-52C9-DE2593CB43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40" r="7160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8352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Summarising your research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2" y="1057276"/>
            <a:ext cx="4646905" cy="5299074"/>
          </a:xfrm>
        </p:spPr>
        <p:txBody>
          <a:bodyPr anchor="ctr">
            <a:normAutofit/>
          </a:bodyPr>
          <a:lstStyle/>
          <a:p>
            <a:r>
              <a:rPr lang="en-GB" sz="2400" dirty="0"/>
              <a:t>Produce a table that includes the key information and outcome and hierarchical position for each study used.</a:t>
            </a:r>
          </a:p>
          <a:p>
            <a:endParaRPr lang="en-GB" sz="2400" dirty="0"/>
          </a:p>
          <a:p>
            <a:r>
              <a:rPr lang="en-GB" sz="2400" dirty="0"/>
              <a:t>Rationalise why studies are rejected</a:t>
            </a:r>
            <a:r>
              <a:rPr lang="en-GB" sz="2000" dirty="0"/>
              <a:t>.</a:t>
            </a:r>
          </a:p>
        </p:txBody>
      </p:sp>
      <p:pic>
        <p:nvPicPr>
          <p:cNvPr id="5" name="Picture 4" descr="School supplies on a table">
            <a:extLst>
              <a:ext uri="{FF2B5EF4-FFF2-40B4-BE49-F238E27FC236}">
                <a16:creationId xmlns:a16="http://schemas.microsoft.com/office/drawing/2014/main" id="{23ADA65E-E59D-7548-38F6-156C8CB1A0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29" r="27871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6257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51584" y="332657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/>
              <a:t>Writing  a Systematic Review</a:t>
            </a:r>
          </a:p>
        </p:txBody>
      </p:sp>
      <p:pic>
        <p:nvPicPr>
          <p:cNvPr id="1026" name="Picture 2" descr="https://passionofwhitecoat.files.wordpress.com/2015/07/hierarchy_eviden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600" y="1744967"/>
            <a:ext cx="6912768" cy="4708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00531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/>
              <a:t>Structure / Chapters</a:t>
            </a:r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3E05825D-A518-3E58-1660-A1AAB25515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777" r="2" b="2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/>
              <a:t>Title page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Abstract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Introduction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Methods for systematic review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Results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Discussion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Conclusions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2512229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/>
              <a:t>Introduction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73368430-A7D4-551B-B5C1-9D7225D872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63" r="31503" b="-2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Put your research into context</a:t>
            </a:r>
          </a:p>
          <a:p>
            <a:r>
              <a:rPr lang="en-GB" sz="2000"/>
              <a:t>Consider it a standard literature review</a:t>
            </a:r>
          </a:p>
          <a:p>
            <a:r>
              <a:rPr lang="en-GB" sz="2000"/>
              <a:t>Include any theoretical understanding required to understand the article.</a:t>
            </a:r>
          </a:p>
          <a:p>
            <a:r>
              <a:rPr lang="en-GB" sz="2000"/>
              <a:t>State the scale and scope of the review.</a:t>
            </a:r>
          </a:p>
          <a:p>
            <a:r>
              <a:rPr lang="en-GB" sz="2000"/>
              <a:t>Develop the specific research question.</a:t>
            </a:r>
          </a:p>
        </p:txBody>
      </p:sp>
    </p:spTree>
    <p:extLst>
      <p:ext uri="{BB962C8B-B14F-4D97-AF65-F5344CB8AC3E}">
        <p14:creationId xmlns:p14="http://schemas.microsoft.com/office/powerpoint/2010/main" val="42468816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0E03BB-958C-1D46-883D-E596C5B78E0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1200" y="1196753"/>
          <a:ext cx="8229600" cy="49294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63242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0" y="914400"/>
            <a:ext cx="5334197" cy="532567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Summary of studies meeting the inclusion criteria.</a:t>
            </a:r>
          </a:p>
          <a:p>
            <a:r>
              <a:rPr lang="en-GB" sz="2000" dirty="0"/>
              <a:t>Table summarising finding of key studies </a:t>
            </a:r>
            <a:r>
              <a:rPr lang="en-GB" sz="2000" i="1" dirty="0"/>
              <a:t>(each of these should directly be considered in the discussion).</a:t>
            </a:r>
          </a:p>
          <a:p>
            <a:r>
              <a:rPr lang="en-GB" sz="2000" dirty="0"/>
              <a:t>Descriptive overview of the studies fulfilling inclusion criteria.</a:t>
            </a:r>
          </a:p>
          <a:p>
            <a:r>
              <a:rPr lang="en-GB" sz="2000" dirty="0"/>
              <a:t>Further description of categorisation of studies.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1D529DF3-162D-54E4-4960-EFD36780DE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164" r="-1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502636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800" y="985838"/>
            <a:ext cx="5334197" cy="5254241"/>
          </a:xfrm>
        </p:spPr>
        <p:txBody>
          <a:bodyPr anchor="ctr">
            <a:normAutofit/>
          </a:bodyPr>
          <a:lstStyle/>
          <a:p>
            <a:r>
              <a:rPr lang="en-GB" sz="2000" dirty="0"/>
              <a:t>Evaluation and interpretation of the information collected leading to main finding/s.</a:t>
            </a:r>
          </a:p>
          <a:p>
            <a:r>
              <a:rPr lang="en-GB" sz="2000" dirty="0"/>
              <a:t>Implications of the findings</a:t>
            </a:r>
          </a:p>
          <a:p>
            <a:r>
              <a:rPr lang="en-GB" sz="2000" dirty="0"/>
              <a:t>Methodological challenges</a:t>
            </a:r>
          </a:p>
          <a:p>
            <a:r>
              <a:rPr lang="en-GB" sz="2000" dirty="0"/>
              <a:t>Limitations of the review</a:t>
            </a:r>
          </a:p>
          <a:p>
            <a:r>
              <a:rPr lang="en-GB" sz="2000" dirty="0"/>
              <a:t>Compelling questions and directions for future studies.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3ABD36C1-39E2-572F-9E4A-52575D535C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8163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667784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6692" y="741391"/>
            <a:ext cx="5479719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6692" y="2533476"/>
            <a:ext cx="5479719" cy="3447832"/>
          </a:xfrm>
        </p:spPr>
        <p:txBody>
          <a:bodyPr anchor="t">
            <a:normAutofit/>
          </a:bodyPr>
          <a:lstStyle/>
          <a:p>
            <a:r>
              <a:rPr lang="en-GB" sz="2000"/>
              <a:t>Main findings and implications</a:t>
            </a:r>
          </a:p>
          <a:p>
            <a:r>
              <a:rPr lang="en-GB" sz="2000"/>
              <a:t>Main questions for further research / evaluations</a:t>
            </a:r>
          </a:p>
          <a:p>
            <a:endParaRPr lang="en-GB" sz="2000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2E1AF018-4825-C1CC-E861-1508E018C0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226" r="2" b="2"/>
          <a:stretch/>
        </p:blipFill>
        <p:spPr>
          <a:xfrm>
            <a:off x="7270812" y="10"/>
            <a:ext cx="4921187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8CE57D37-C2D0-066B-1AE3-6F4244344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24DCA44-89CF-872A-903F-96C50780E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B0CC4F5-AC85-FFFA-7EB5-33C4FCE90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438156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A6836E-C603-43CB-9DA7-89D8E3FA3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6007DD-F9BF-4F0F-B8C6-C514B2841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3925" y="1321056"/>
            <a:ext cx="10684151" cy="19919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1395" y="3525490"/>
            <a:ext cx="9469211" cy="8656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UWTSD referencing guide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A0FAFCA-5C96-453B-83B7-A9AEF7F18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A0F84AE-A24D-4353-B1BA-BD80DAA38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F093259-3E74-43A1-944B-B106C8105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AA28A35-1E54-4054-BB95-42FAFA13A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BA3A17F-F3BD-4B94-9CC8-006700210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D0398DD-AD75-4E2B-A3C6-35073082A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5" y="3658536"/>
            <a:ext cx="3655725" cy="2743201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3E4F247-A844-4CD1-A37E-B7EA0DA2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2387B1B-D4D3-493F-8D7A-C7A89DBD4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3404477-1F13-4859-84DA-12A303AC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B8C62FD-B708-4F00-80BB-1250C6011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919143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GB" sz="9800"/>
              <a:t>Narrative Literature Review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2687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/>
              <a:t>A critical engagement with the most significant material in the field.</a:t>
            </a:r>
          </a:p>
        </p:txBody>
      </p:sp>
    </p:spTree>
    <p:extLst>
      <p:ext uri="{BB962C8B-B14F-4D97-AF65-F5344CB8AC3E}">
        <p14:creationId xmlns:p14="http://schemas.microsoft.com/office/powerpoint/2010/main" val="30259019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up photo of an open book">
            <a:extLst>
              <a:ext uri="{FF2B5EF4-FFF2-40B4-BE49-F238E27FC236}">
                <a16:creationId xmlns:a16="http://schemas.microsoft.com/office/drawing/2014/main" id="{2D8318F1-4193-B254-7874-576442AA86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094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A story about what you have read about a subject and what you think is good and bad about it </a:t>
            </a:r>
          </a:p>
        </p:txBody>
      </p:sp>
    </p:spTree>
    <p:extLst>
      <p:ext uri="{BB962C8B-B14F-4D97-AF65-F5344CB8AC3E}">
        <p14:creationId xmlns:p14="http://schemas.microsoft.com/office/powerpoint/2010/main" val="28993468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/>
              <a:t>The research question…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DEDD9418-0B64-AA57-0551-DC45672098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717" r="16437" b="-1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At this stage you will have an idea of the topic but you need a specific question to bring:</a:t>
            </a:r>
          </a:p>
          <a:p>
            <a:r>
              <a:rPr lang="en-GB" sz="2000"/>
              <a:t>Focus- </a:t>
            </a:r>
            <a:r>
              <a:rPr lang="en-GB" sz="2000" b="1" u="sng"/>
              <a:t>boundaries</a:t>
            </a:r>
            <a:r>
              <a:rPr lang="en-GB" sz="2000"/>
              <a:t> and </a:t>
            </a:r>
            <a:r>
              <a:rPr lang="en-GB" sz="2000" b="1" u="sng"/>
              <a:t>direction </a:t>
            </a:r>
            <a:r>
              <a:rPr lang="en-GB" sz="2000"/>
              <a:t>to your study</a:t>
            </a:r>
          </a:p>
          <a:p>
            <a:r>
              <a:rPr lang="en-GB" sz="2000"/>
              <a:t>Clarity-  question is product of design &amp; development</a:t>
            </a:r>
          </a:p>
          <a:p>
            <a:r>
              <a:rPr lang="en-GB" sz="2000"/>
              <a:t>Interest- something you really want to explore</a:t>
            </a:r>
          </a:p>
          <a:p>
            <a:r>
              <a:rPr lang="en-GB" sz="2000"/>
              <a:t>Original/ creative- but not too contentious </a:t>
            </a:r>
          </a:p>
          <a:p>
            <a:r>
              <a:rPr lang="en-GB" sz="2000"/>
              <a:t>Question will be based on your research paradigm…</a:t>
            </a:r>
          </a:p>
        </p:txBody>
      </p:sp>
    </p:spTree>
    <p:extLst>
      <p:ext uri="{BB962C8B-B14F-4D97-AF65-F5344CB8AC3E}">
        <p14:creationId xmlns:p14="http://schemas.microsoft.com/office/powerpoint/2010/main" val="34282758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Methodology</a:t>
            </a:r>
          </a:p>
        </p:txBody>
      </p:sp>
    </p:spTree>
    <p:extLst>
      <p:ext uri="{BB962C8B-B14F-4D97-AF65-F5344CB8AC3E}">
        <p14:creationId xmlns:p14="http://schemas.microsoft.com/office/powerpoint/2010/main" val="1055321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6100"/>
              <a:t>Qualitative Unsystematic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/>
              <a:t>“Traditional” or “narrative”</a:t>
            </a:r>
          </a:p>
          <a:p>
            <a:pPr marL="0" indent="0">
              <a:buNone/>
            </a:pPr>
            <a:r>
              <a:rPr lang="en-GB" sz="1700"/>
              <a:t>review of literature  </a:t>
            </a:r>
          </a:p>
          <a:p>
            <a:pPr marL="0" indent="0">
              <a:buNone/>
            </a:pPr>
            <a:endParaRPr lang="en-GB" sz="1700"/>
          </a:p>
          <a:p>
            <a:r>
              <a:rPr lang="en-GB" sz="1700"/>
              <a:t>Basically a long essay</a:t>
            </a:r>
          </a:p>
          <a:p>
            <a:r>
              <a:rPr lang="en-GB" sz="1700"/>
              <a:t>Collects relevant literature and summarises or synthesises it</a:t>
            </a:r>
          </a:p>
          <a:p>
            <a:r>
              <a:rPr lang="en-GB" sz="1700"/>
              <a:t>Can identify gaps, inconsistencies or other patterns</a:t>
            </a:r>
          </a:p>
          <a:p>
            <a:r>
              <a:rPr lang="en-GB" sz="1700"/>
              <a:t>Good for establishing your position and developing new theories and exploring links between different authors/countries/fields etc.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311962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US" sz="7200" b="1"/>
              <a:t>Methodology</a:t>
            </a:r>
            <a:r>
              <a:rPr lang="en-GB" sz="7200" b="1"/>
              <a:t>…</a:t>
            </a:r>
            <a:endParaRPr lang="en-GB" sz="7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r>
              <a:rPr lang="en-US" sz="2400"/>
              <a:t>Identify your research paradigm and why you have chosen to use this particular methodology </a:t>
            </a:r>
          </a:p>
          <a:p>
            <a:r>
              <a:rPr lang="en-GB" sz="2400"/>
              <a:t>What are the advantages/disadvantages over the other methods available?  </a:t>
            </a:r>
          </a:p>
          <a:p>
            <a:r>
              <a:rPr lang="en-GB" sz="2400"/>
              <a:t>Discuss why a library-based dissertation is appropriate and explore the methodological issues raised. </a:t>
            </a:r>
          </a:p>
          <a:p>
            <a:r>
              <a:rPr lang="en-GB" sz="2400"/>
              <a:t>What difficulties/limitations might this method present? </a:t>
            </a:r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76926799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 fontScale="90000"/>
          </a:bodyPr>
          <a:lstStyle/>
          <a:p>
            <a:r>
              <a:rPr lang="en-GB" sz="7200" b="1"/>
              <a:t>Ethical considerations</a:t>
            </a:r>
            <a:endParaRPr lang="en-GB" sz="72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r>
              <a:rPr lang="en-GB" sz="2400"/>
              <a:t>it is important that you show that you have considered ethical issues. </a:t>
            </a:r>
          </a:p>
          <a:p>
            <a:r>
              <a:rPr lang="en-GB" sz="2400"/>
              <a:t>Has the work you found or reviewed been conducted ethically? </a:t>
            </a:r>
          </a:p>
          <a:p>
            <a:r>
              <a:rPr lang="en-GB" sz="2400"/>
              <a:t>Is your chosen methodology more ethical than primary data gathering? </a:t>
            </a:r>
          </a:p>
          <a:p>
            <a:r>
              <a:rPr lang="en-GB" sz="2400"/>
              <a:t>Acknowledge potential reflexivity (personal biases)</a:t>
            </a:r>
          </a:p>
          <a:p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10933934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Method</a:t>
            </a:r>
          </a:p>
        </p:txBody>
      </p:sp>
    </p:spTree>
    <p:extLst>
      <p:ext uri="{BB962C8B-B14F-4D97-AF65-F5344CB8AC3E}">
        <p14:creationId xmlns:p14="http://schemas.microsoft.com/office/powerpoint/2010/main" val="8958542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The Literature Search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400"/>
              <a:t>Be efficient!</a:t>
            </a:r>
          </a:p>
          <a:p>
            <a:r>
              <a:rPr lang="en-GB" sz="2400"/>
              <a:t>Don’t confuse search with review</a:t>
            </a:r>
          </a:p>
          <a:p>
            <a:r>
              <a:rPr lang="en-GB" sz="2400"/>
              <a:t>Have a search strategy- know what you are looking for and stay focussed</a:t>
            </a:r>
          </a:p>
          <a:p>
            <a:r>
              <a:rPr lang="en-GB" sz="2400"/>
              <a:t>Draw up a list of key words</a:t>
            </a:r>
          </a:p>
          <a:p>
            <a:r>
              <a:rPr lang="en-GB" sz="2400"/>
              <a:t>The more precise the search parameters the better</a:t>
            </a:r>
          </a:p>
          <a:p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35783385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100"/>
              <a:t>Search Parameters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000"/>
              <a:t>Key words: “diabetes” “type 2 diabetes” “type two diabetes” “diabetes mellitus” “noninsulin dependent diabetes” “adult-onset diabetes”</a:t>
            </a:r>
          </a:p>
          <a:p>
            <a:r>
              <a:rPr lang="en-GB" sz="2000"/>
              <a:t>Dates: since 2000, between 2015 and 2023?  Need to justify choice</a:t>
            </a:r>
          </a:p>
          <a:p>
            <a:r>
              <a:rPr lang="en-GB" sz="2000"/>
              <a:t>English language only? UK or US spellings?</a:t>
            </a:r>
          </a:p>
          <a:p>
            <a:r>
              <a:rPr lang="en-GB" sz="2000"/>
              <a:t>Country of publication/study?</a:t>
            </a:r>
          </a:p>
          <a:p>
            <a:r>
              <a:rPr lang="en-GB" sz="2000"/>
              <a:t>Only peer reviewed, other condition of quality?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81356574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Searching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200"/>
              <a:t>Do you get enough or too many hits?</a:t>
            </a:r>
          </a:p>
          <a:p>
            <a:r>
              <a:rPr lang="en-GB" sz="2200"/>
              <a:t>Is there enough relevant and recent material?</a:t>
            </a:r>
          </a:p>
          <a:p>
            <a:r>
              <a:rPr lang="en-GB" sz="2200"/>
              <a:t>If too narrow will limit scope of study, perhaps a good PhD!</a:t>
            </a:r>
          </a:p>
          <a:p>
            <a:r>
              <a:rPr lang="en-GB" sz="2200"/>
              <a:t>If too wide, things will get out of hand!</a:t>
            </a:r>
          </a:p>
          <a:p>
            <a:r>
              <a:rPr lang="en-GB" sz="2200"/>
              <a:t>Revise key words accordingly and search again</a:t>
            </a:r>
          </a:p>
          <a:p>
            <a:r>
              <a:rPr lang="en-GB" sz="2200"/>
              <a:t>Boolean Operators: “And”, “Not”</a:t>
            </a:r>
          </a:p>
        </p:txBody>
      </p:sp>
    </p:spTree>
    <p:extLst>
      <p:ext uri="{BB962C8B-B14F-4D97-AF65-F5344CB8AC3E}">
        <p14:creationId xmlns:p14="http://schemas.microsoft.com/office/powerpoint/2010/main" val="44358499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ages.jpe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4535" r="-74535"/>
          <a:stretch>
            <a:fillRect/>
          </a:stretch>
        </p:blipFill>
        <p:spPr>
          <a:xfrm>
            <a:off x="618871" y="458069"/>
            <a:ext cx="10876871" cy="5981860"/>
          </a:xfrm>
        </p:spPr>
      </p:pic>
    </p:spTree>
    <p:extLst>
      <p:ext uri="{BB962C8B-B14F-4D97-AF65-F5344CB8AC3E}">
        <p14:creationId xmlns:p14="http://schemas.microsoft.com/office/powerpoint/2010/main" val="81213310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Reliability and Relevance are key!	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1900"/>
              <a:t>Who is the author and what is their status?</a:t>
            </a:r>
          </a:p>
          <a:p>
            <a:r>
              <a:rPr lang="en-GB" sz="1900"/>
              <a:t>How accurate and recent is the document?</a:t>
            </a:r>
          </a:p>
          <a:p>
            <a:r>
              <a:rPr lang="en-GB" sz="1900"/>
              <a:t>Is there any bias; who funded or published the research?</a:t>
            </a:r>
          </a:p>
          <a:p>
            <a:r>
              <a:rPr lang="en-GB" sz="1900"/>
              <a:t>Where does the author get the evidence/ data from?</a:t>
            </a:r>
          </a:p>
          <a:p>
            <a:r>
              <a:rPr lang="en-GB" sz="1900"/>
              <a:t>Has anyone else used or commented on this publication in their research?</a:t>
            </a:r>
          </a:p>
          <a:p>
            <a:r>
              <a:rPr lang="en-GB" sz="1900"/>
              <a:t>Does it feel right?</a:t>
            </a:r>
          </a:p>
          <a:p>
            <a:r>
              <a:rPr lang="en-GB" sz="1900"/>
              <a:t>Does it relate directly to your question and the context of your study?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18367004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>
                <a:solidFill>
                  <a:schemeClr val="bg1">
                    <a:lumMod val="95000"/>
                    <a:lumOff val="5000"/>
                  </a:schemeClr>
                </a:solidFill>
              </a:rPr>
              <a:t>KEEP A RECORD OF EVERYTHING YOU READ</a:t>
            </a:r>
          </a:p>
        </p:txBody>
      </p:sp>
    </p:spTree>
    <p:extLst>
      <p:ext uri="{BB962C8B-B14F-4D97-AF65-F5344CB8AC3E}">
        <p14:creationId xmlns:p14="http://schemas.microsoft.com/office/powerpoint/2010/main" val="28343581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6600"/>
              <a:t>Top Tips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200"/>
              <a:t>Avoid long quotes</a:t>
            </a:r>
          </a:p>
          <a:p>
            <a:r>
              <a:rPr lang="en-GB" sz="2200"/>
              <a:t>Avoid overly descriptive accounts</a:t>
            </a:r>
          </a:p>
          <a:p>
            <a:r>
              <a:rPr lang="en-GB" sz="2200"/>
              <a:t>Engage critically, no matter how much you agree with the author</a:t>
            </a:r>
          </a:p>
          <a:p>
            <a:r>
              <a:rPr lang="en-GB" sz="2200"/>
              <a:t>Recognise limitations of studies</a:t>
            </a:r>
          </a:p>
          <a:p>
            <a:r>
              <a:rPr lang="en-GB" sz="2200"/>
              <a:t>Forge links with other literature</a:t>
            </a:r>
          </a:p>
          <a:p>
            <a:r>
              <a:rPr lang="en-GB" sz="2200"/>
              <a:t>There is a logical order and progression in my work</a:t>
            </a:r>
          </a:p>
          <a:p>
            <a:r>
              <a:rPr lang="en-GB" sz="2200"/>
              <a:t>Demonstrate your understanding of the work and how it is relevant to your question</a:t>
            </a:r>
          </a:p>
        </p:txBody>
      </p:sp>
    </p:spTree>
    <p:extLst>
      <p:ext uri="{BB962C8B-B14F-4D97-AF65-F5344CB8AC3E}">
        <p14:creationId xmlns:p14="http://schemas.microsoft.com/office/powerpoint/2010/main" val="265128443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Background">
            <a:extLst>
              <a:ext uri="{FF2B5EF4-FFF2-40B4-BE49-F238E27FC236}">
                <a16:creationId xmlns:a16="http://schemas.microsoft.com/office/drawing/2014/main" id="{90D0877E-6CD0-4206-8A18-56CEE73EF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18AC0D4-F32D-4067-9F63-E553F4AFF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2806021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C884E1-C84E-6FE1-27DC-B168AF380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342306"/>
            <a:ext cx="4703816" cy="21214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Suggested word counts for Narrative and SR dissertations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ACC87FB6-3E23-FB7C-639D-567507DBD0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0" y="342307"/>
            <a:ext cx="5250873" cy="21214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Approximate word counts for the sections of the different types of project</a:t>
            </a: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Total word count is 7000 + or – 10%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28C154E-EAA6-23F8-76BD-A5CBFE4D0A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1769504"/>
              </p:ext>
            </p:extLst>
          </p:nvPr>
        </p:nvGraphicFramePr>
        <p:xfrm>
          <a:off x="761802" y="3207171"/>
          <a:ext cx="10668005" cy="3042752"/>
        </p:xfrm>
        <a:graphic>
          <a:graphicData uri="http://schemas.openxmlformats.org/drawingml/2006/table">
            <a:tbl>
              <a:tblPr firstRow="1" firstCol="1" bandRow="1">
                <a:tableStyleId>{8EC20E35-A176-4012-BC5E-935CFFF8708E}</a:tableStyleId>
              </a:tblPr>
              <a:tblGrid>
                <a:gridCol w="2758483">
                  <a:extLst>
                    <a:ext uri="{9D8B030D-6E8A-4147-A177-3AD203B41FA5}">
                      <a16:colId xmlns:a16="http://schemas.microsoft.com/office/drawing/2014/main" val="729093860"/>
                    </a:ext>
                  </a:extLst>
                </a:gridCol>
                <a:gridCol w="2846526">
                  <a:extLst>
                    <a:ext uri="{9D8B030D-6E8A-4147-A177-3AD203B41FA5}">
                      <a16:colId xmlns:a16="http://schemas.microsoft.com/office/drawing/2014/main" val="2772698307"/>
                    </a:ext>
                  </a:extLst>
                </a:gridCol>
                <a:gridCol w="2420069">
                  <a:extLst>
                    <a:ext uri="{9D8B030D-6E8A-4147-A177-3AD203B41FA5}">
                      <a16:colId xmlns:a16="http://schemas.microsoft.com/office/drawing/2014/main" val="1651311217"/>
                    </a:ext>
                  </a:extLst>
                </a:gridCol>
                <a:gridCol w="2642927">
                  <a:extLst>
                    <a:ext uri="{9D8B030D-6E8A-4147-A177-3AD203B41FA5}">
                      <a16:colId xmlns:a16="http://schemas.microsoft.com/office/drawing/2014/main" val="1482528530"/>
                    </a:ext>
                  </a:extLst>
                </a:gridCol>
              </a:tblGrid>
              <a:tr h="380344">
                <a:tc>
                  <a:txBody>
                    <a:bodyPr/>
                    <a:lstStyle/>
                    <a:p>
                      <a:r>
                        <a:rPr lang="en-GB" sz="2100" kern="100" dirty="0">
                          <a:effectLst/>
                        </a:rPr>
                        <a:t> </a:t>
                      </a:r>
                      <a:endParaRPr lang="en-GB" sz="2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Experimental Project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Narrative Review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Systematic Review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3402773142"/>
                  </a:ext>
                </a:extLst>
              </a:tr>
              <a:tr h="380344"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Abstract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250-300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250-300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250-300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3718031918"/>
                  </a:ext>
                </a:extLst>
              </a:tr>
              <a:tr h="380344"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Introduction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1000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1000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1000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3204800857"/>
                  </a:ext>
                </a:extLst>
              </a:tr>
              <a:tr h="380344"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Review of Literature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2000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N/A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N/A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4173919893"/>
                  </a:ext>
                </a:extLst>
              </a:tr>
              <a:tr h="380344"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Method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750-1000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750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1000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296850768"/>
                  </a:ext>
                </a:extLst>
              </a:tr>
              <a:tr h="380344"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Results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1000-1250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N/A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2000 plus tables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2238137350"/>
                  </a:ext>
                </a:extLst>
              </a:tr>
              <a:tr h="380344"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Discussion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2000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5000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2500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865963934"/>
                  </a:ext>
                </a:extLst>
              </a:tr>
              <a:tr h="380344"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Conclusion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300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>
                          <a:effectLst/>
                        </a:rPr>
                        <a:t>600</a:t>
                      </a:r>
                      <a:endParaRPr lang="en-GB" sz="2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tc>
                  <a:txBody>
                    <a:bodyPr/>
                    <a:lstStyle/>
                    <a:p>
                      <a:r>
                        <a:rPr lang="en-GB" sz="2100" kern="100" dirty="0">
                          <a:effectLst/>
                        </a:rPr>
                        <a:t>500</a:t>
                      </a:r>
                      <a:endParaRPr lang="en-GB" sz="2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8857" marR="118857" marT="0" marB="0"/>
                </a:tc>
                <a:extLst>
                  <a:ext uri="{0D108BD9-81ED-4DB2-BD59-A6C34878D82A}">
                    <a16:rowId xmlns:a16="http://schemas.microsoft.com/office/drawing/2014/main" val="35220047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550379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48F40-518C-9491-ACC6-43AA877A9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355265" cy="1616203"/>
          </a:xfrm>
        </p:spPr>
        <p:txBody>
          <a:bodyPr anchor="b">
            <a:normAutofit/>
          </a:bodyPr>
          <a:lstStyle/>
          <a:p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CF202-EF19-7CFD-CB14-581F677E4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4355265" cy="3447832"/>
          </a:xfrm>
        </p:spPr>
        <p:txBody>
          <a:bodyPr anchor="t">
            <a:normAutofit/>
          </a:bodyPr>
          <a:lstStyle/>
          <a:p>
            <a:r>
              <a:rPr lang="en-US" sz="4000" dirty="0"/>
              <a:t>Any questions?</a:t>
            </a:r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8FB6842A-EE9C-055A-C075-A862276C86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212" r="22344" b="1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4446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1062</TotalTime>
  <Words>1576</Words>
  <Application>Microsoft Macintosh PowerPoint</Application>
  <PresentationFormat>Widescreen</PresentationFormat>
  <Paragraphs>269</Paragraphs>
  <Slides>45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Arial</vt:lpstr>
      <vt:lpstr>Calibri</vt:lpstr>
      <vt:lpstr>Calibri Light</vt:lpstr>
      <vt:lpstr>Office Theme</vt:lpstr>
      <vt:lpstr>Writing a literature based dissertation </vt:lpstr>
      <vt:lpstr>Literature based dissertation</vt:lpstr>
      <vt:lpstr>Types of Literature</vt:lpstr>
      <vt:lpstr>Descriptive Literature Review</vt:lpstr>
      <vt:lpstr>Purpose of a literature Review</vt:lpstr>
      <vt:lpstr>When to Use a Literature Review</vt:lpstr>
      <vt:lpstr>Types of Review…</vt:lpstr>
      <vt:lpstr>Systematic Review</vt:lpstr>
      <vt:lpstr>Cochrane Collaboration</vt:lpstr>
      <vt:lpstr>Conducting a Systematic Review</vt:lpstr>
      <vt:lpstr>Hierarchical Levels of Evidence</vt:lpstr>
      <vt:lpstr>Key facets of the Systematic Reviews</vt:lpstr>
      <vt:lpstr>Searching the Literature</vt:lpstr>
      <vt:lpstr>Finding the Evidence</vt:lpstr>
      <vt:lpstr>Learn to use University data base search engines</vt:lpstr>
      <vt:lpstr>Searching</vt:lpstr>
      <vt:lpstr>Provenance of research</vt:lpstr>
      <vt:lpstr>Source identification</vt:lpstr>
      <vt:lpstr>Summarising your research studies</vt:lpstr>
      <vt:lpstr>Writing  a Systematic Review</vt:lpstr>
      <vt:lpstr>Structure / Chapters</vt:lpstr>
      <vt:lpstr>Introduction</vt:lpstr>
      <vt:lpstr>Methods</vt:lpstr>
      <vt:lpstr>Results</vt:lpstr>
      <vt:lpstr>Discussion</vt:lpstr>
      <vt:lpstr>Conclusions</vt:lpstr>
      <vt:lpstr>References</vt:lpstr>
      <vt:lpstr>Narrative Literature Review</vt:lpstr>
      <vt:lpstr>PowerPoint Presentation</vt:lpstr>
      <vt:lpstr>A story about what you have read about a subject and what you think is good and bad about it </vt:lpstr>
      <vt:lpstr>The research question…</vt:lpstr>
      <vt:lpstr>Methodology</vt:lpstr>
      <vt:lpstr>Qualitative Unsystematic</vt:lpstr>
      <vt:lpstr>Methodology…</vt:lpstr>
      <vt:lpstr>Ethical considerations</vt:lpstr>
      <vt:lpstr>Method</vt:lpstr>
      <vt:lpstr>The Literature Search</vt:lpstr>
      <vt:lpstr>Search Parameters</vt:lpstr>
      <vt:lpstr>Searching </vt:lpstr>
      <vt:lpstr>PowerPoint Presentation</vt:lpstr>
      <vt:lpstr>Reliability and Relevance are key! </vt:lpstr>
      <vt:lpstr>KEEP A RECORD OF EVERYTHING YOU READ</vt:lpstr>
      <vt:lpstr>Top Tips</vt:lpstr>
      <vt:lpstr>Suggested word counts for Narrative and SR dissertations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Connaughton</dc:creator>
  <cp:lastModifiedBy>Alison Connaughton</cp:lastModifiedBy>
  <cp:revision>5</cp:revision>
  <dcterms:created xsi:type="dcterms:W3CDTF">2023-11-03T17:50:09Z</dcterms:created>
  <dcterms:modified xsi:type="dcterms:W3CDTF">2023-11-12T17:58:04Z</dcterms:modified>
</cp:coreProperties>
</file>