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2"/>
  </p:notesMasterIdLst>
  <p:handoutMasterIdLst>
    <p:handoutMasterId r:id="rId23"/>
  </p:handoutMasterIdLst>
  <p:sldIdLst>
    <p:sldId id="256" r:id="rId5"/>
    <p:sldId id="299" r:id="rId6"/>
    <p:sldId id="286" r:id="rId7"/>
    <p:sldId id="258" r:id="rId8"/>
    <p:sldId id="288" r:id="rId9"/>
    <p:sldId id="289" r:id="rId10"/>
    <p:sldId id="304" r:id="rId11"/>
    <p:sldId id="292" r:id="rId12"/>
    <p:sldId id="293" r:id="rId13"/>
    <p:sldId id="307" r:id="rId14"/>
    <p:sldId id="305" r:id="rId15"/>
    <p:sldId id="306" r:id="rId16"/>
    <p:sldId id="308" r:id="rId17"/>
    <p:sldId id="302" r:id="rId18"/>
    <p:sldId id="264" r:id="rId19"/>
    <p:sldId id="309" r:id="rId20"/>
    <p:sldId id="30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19"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guide orient="horz" pos="2160"/>
        <p:guide pos="3840"/>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2CAB1C-0AA1-4053-A726-215D175850A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59F6F74-5F3D-4C2B-8AC5-73761B2FB26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6306CAD-01BF-4A36-89A1-76183660094C}" type="datetimeFigureOut">
              <a:rPr lang="en-US" smtClean="0"/>
              <a:t>2/16/2023</a:t>
            </a:fld>
            <a:endParaRPr lang="en-US" dirty="0"/>
          </a:p>
        </p:txBody>
      </p:sp>
      <p:sp>
        <p:nvSpPr>
          <p:cNvPr id="4" name="Footer Placeholder 3">
            <a:extLst>
              <a:ext uri="{FF2B5EF4-FFF2-40B4-BE49-F238E27FC236}">
                <a16:creationId xmlns:a16="http://schemas.microsoft.com/office/drawing/2014/main" id="{4D3774BE-A649-46E3-849C-B7115F8772E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EE0E8BA-5F10-4BE9-B74D-7AA6E4180CF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BFECE9-3899-402D-9557-B34889DA2FFF}" type="slidenum">
              <a:rPr lang="en-US" smtClean="0"/>
              <a:t>‹#›</a:t>
            </a:fld>
            <a:endParaRPr lang="en-US" dirty="0"/>
          </a:p>
        </p:txBody>
      </p:sp>
    </p:spTree>
    <p:extLst>
      <p:ext uri="{BB962C8B-B14F-4D97-AF65-F5344CB8AC3E}">
        <p14:creationId xmlns:p14="http://schemas.microsoft.com/office/powerpoint/2010/main" val="39375944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B3ADA9-1F11-4760-8ADD-071EFA0A529A}" type="datetimeFigureOut">
              <a:rPr lang="en-US" smtClean="0"/>
              <a:t>2/16/2023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784F3-2271-4F8D-A0BC-8F40E6849FE5}" type="slidenum">
              <a:rPr lang="en-US" smtClean="0"/>
              <a:t>‹#›</a:t>
            </a:fld>
            <a:endParaRPr lang="en-US" dirty="0"/>
          </a:p>
        </p:txBody>
      </p:sp>
    </p:spTree>
    <p:extLst>
      <p:ext uri="{BB962C8B-B14F-4D97-AF65-F5344CB8AC3E}">
        <p14:creationId xmlns:p14="http://schemas.microsoft.com/office/powerpoint/2010/main" val="1341245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02CDF5-333B-4D96-98D8-CDFB79A8430E}"/>
              </a:ext>
            </a:extLst>
          </p:cNvPr>
          <p:cNvSpPr/>
          <p:nvPr userDrawn="1"/>
        </p:nvSpPr>
        <p:spPr>
          <a:xfrm>
            <a:off x="3415570" y="3425047"/>
            <a:ext cx="1719072" cy="1719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728C741F-060F-4718-A57B-A1162A01F72C}"/>
              </a:ext>
            </a:extLst>
          </p:cNvPr>
          <p:cNvSpPr/>
          <p:nvPr userDrawn="1"/>
        </p:nvSpPr>
        <p:spPr>
          <a:xfrm>
            <a:off x="1698549" y="3425047"/>
            <a:ext cx="1719072" cy="1719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667E4DE3-DDB5-444E-86D9-7B201F0BFC0F}"/>
              </a:ext>
            </a:extLst>
          </p:cNvPr>
          <p:cNvSpPr/>
          <p:nvPr userDrawn="1"/>
        </p:nvSpPr>
        <p:spPr>
          <a:xfrm>
            <a:off x="-12823" y="3425047"/>
            <a:ext cx="1719072" cy="1719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5699578" y="1895475"/>
            <a:ext cx="5679621" cy="2413965"/>
          </a:xfrm>
        </p:spPr>
        <p:txBody>
          <a:bodyPr lIns="0" anchor="b"/>
          <a:lstStyle>
            <a:lvl1pPr algn="l">
              <a:defRPr sz="6000" b="1">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5699578" y="5597131"/>
            <a:ext cx="5050971" cy="472073"/>
          </a:xfrm>
        </p:spPr>
        <p:txBody>
          <a:bodyPr lIns="0">
            <a:normAutofit/>
          </a:bodyPr>
          <a:lstStyle>
            <a:lvl1pPr marL="0" indent="0" algn="l">
              <a:lnSpc>
                <a:spcPct val="100000"/>
              </a:lnSpc>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Text Placeholder 8">
            <a:extLst>
              <a:ext uri="{FF2B5EF4-FFF2-40B4-BE49-F238E27FC236}">
                <a16:creationId xmlns:a16="http://schemas.microsoft.com/office/drawing/2014/main" id="{AEC85266-52B0-409F-8CE4-E444E424D5E1}"/>
              </a:ext>
            </a:extLst>
          </p:cNvPr>
          <p:cNvSpPr>
            <a:spLocks noGrp="1"/>
          </p:cNvSpPr>
          <p:nvPr>
            <p:ph type="body" sz="quarter" idx="13" hasCustomPrompt="1"/>
          </p:nvPr>
        </p:nvSpPr>
        <p:spPr>
          <a:xfrm>
            <a:off x="5699578" y="5954904"/>
            <a:ext cx="2200154" cy="569912"/>
          </a:xfrm>
        </p:spPr>
        <p:txBody>
          <a:bodyPr lIns="0">
            <a:normAutofit/>
          </a:bodyPr>
          <a:lstStyle>
            <a:lvl1pPr marL="0" indent="0" algn="l">
              <a:lnSpc>
                <a:spcPct val="100000"/>
              </a:lnSpc>
              <a:buNone/>
              <a:defRPr sz="1600">
                <a:solidFill>
                  <a:schemeClr val="bg1"/>
                </a:solidFill>
              </a:defRPr>
            </a:lvl1pPr>
          </a:lstStyle>
          <a:p>
            <a:pPr lvl="0"/>
            <a:r>
              <a:rPr lang="en-US" dirty="0"/>
              <a:t>Date</a:t>
            </a:r>
          </a:p>
        </p:txBody>
      </p:sp>
      <p:sp>
        <p:nvSpPr>
          <p:cNvPr id="20" name="Rectangle 19">
            <a:extLst>
              <a:ext uri="{FF2B5EF4-FFF2-40B4-BE49-F238E27FC236}">
                <a16:creationId xmlns:a16="http://schemas.microsoft.com/office/drawing/2014/main" id="{0455E561-1242-4C3A-8D37-3138CA80547F}"/>
              </a:ext>
            </a:extLst>
          </p:cNvPr>
          <p:cNvSpPr/>
          <p:nvPr userDrawn="1"/>
        </p:nvSpPr>
        <p:spPr>
          <a:xfrm>
            <a:off x="3415570" y="1713063"/>
            <a:ext cx="1719072" cy="1719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1AFF298D-0F6B-4888-9B03-1FDDFE28B82B}"/>
              </a:ext>
            </a:extLst>
          </p:cNvPr>
          <p:cNvSpPr/>
          <p:nvPr userDrawn="1"/>
        </p:nvSpPr>
        <p:spPr>
          <a:xfrm>
            <a:off x="1698549" y="1079"/>
            <a:ext cx="1719072" cy="1719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2C19AED-A027-4017-B01A-E1E6583F81C6}"/>
              </a:ext>
            </a:extLst>
          </p:cNvPr>
          <p:cNvSpPr/>
          <p:nvPr userDrawn="1"/>
        </p:nvSpPr>
        <p:spPr>
          <a:xfrm>
            <a:off x="1698549" y="1713063"/>
            <a:ext cx="1719072" cy="1719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597D0707-6223-4E41-9E36-C3BF6C78CA4D}"/>
              </a:ext>
            </a:extLst>
          </p:cNvPr>
          <p:cNvSpPr/>
          <p:nvPr userDrawn="1"/>
        </p:nvSpPr>
        <p:spPr>
          <a:xfrm>
            <a:off x="1698549" y="5137031"/>
            <a:ext cx="1719072" cy="1719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4BE2D702-5FB5-4F75-B96D-4F210F10EA62}"/>
              </a:ext>
            </a:extLst>
          </p:cNvPr>
          <p:cNvSpPr/>
          <p:nvPr userDrawn="1"/>
        </p:nvSpPr>
        <p:spPr>
          <a:xfrm>
            <a:off x="-12823" y="1079"/>
            <a:ext cx="1719072" cy="1719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2447C29C-1D94-4217-A4D7-E0E0A8CACEBC}"/>
              </a:ext>
            </a:extLst>
          </p:cNvPr>
          <p:cNvSpPr/>
          <p:nvPr userDrawn="1"/>
        </p:nvSpPr>
        <p:spPr>
          <a:xfrm>
            <a:off x="-12823" y="5137031"/>
            <a:ext cx="1719072" cy="1719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52">
            <a:extLst>
              <a:ext uri="{FF2B5EF4-FFF2-40B4-BE49-F238E27FC236}">
                <a16:creationId xmlns:a16="http://schemas.microsoft.com/office/drawing/2014/main" id="{7B163DE2-7989-4B1E-8299-5E64777AFA25}"/>
              </a:ext>
            </a:extLst>
          </p:cNvPr>
          <p:cNvSpPr>
            <a:spLocks noGrp="1"/>
          </p:cNvSpPr>
          <p:nvPr>
            <p:ph type="pic" sz="quarter" idx="14"/>
          </p:nvPr>
        </p:nvSpPr>
        <p:spPr>
          <a:xfrm>
            <a:off x="3415570" y="1079"/>
            <a:ext cx="1719072" cy="1719072"/>
          </a:xfrm>
          <a:custGeom>
            <a:avLst/>
            <a:gdLst>
              <a:gd name="connsiteX0" fmla="*/ 0 w 1719072"/>
              <a:gd name="connsiteY0" fmla="*/ 0 h 1708970"/>
              <a:gd name="connsiteX1" fmla="*/ 1719072 w 1719072"/>
              <a:gd name="connsiteY1" fmla="*/ 0 h 1708970"/>
              <a:gd name="connsiteX2" fmla="*/ 1719072 w 1719072"/>
              <a:gd name="connsiteY2" fmla="*/ 1708970 h 1708970"/>
              <a:gd name="connsiteX3" fmla="*/ 0 w 1719072"/>
              <a:gd name="connsiteY3" fmla="*/ 1708970 h 1708970"/>
            </a:gdLst>
            <a:ahLst/>
            <a:cxnLst>
              <a:cxn ang="0">
                <a:pos x="connsiteX0" y="connsiteY0"/>
              </a:cxn>
              <a:cxn ang="0">
                <a:pos x="connsiteX1" y="connsiteY1"/>
              </a:cxn>
              <a:cxn ang="0">
                <a:pos x="connsiteX2" y="connsiteY2"/>
              </a:cxn>
              <a:cxn ang="0">
                <a:pos x="connsiteX3" y="connsiteY3"/>
              </a:cxn>
            </a:cxnLst>
            <a:rect l="l" t="t" r="r" b="b"/>
            <a:pathLst>
              <a:path w="1719072" h="1708970">
                <a:moveTo>
                  <a:pt x="0" y="0"/>
                </a:moveTo>
                <a:lnTo>
                  <a:pt x="1719072" y="0"/>
                </a:lnTo>
                <a:lnTo>
                  <a:pt x="1719072" y="1708970"/>
                </a:lnTo>
                <a:lnTo>
                  <a:pt x="0" y="1708970"/>
                </a:lnTo>
                <a:close/>
              </a:path>
            </a:pathLst>
          </a:custGeom>
        </p:spPr>
        <p:txBody>
          <a:bodyPr wrap="square">
            <a:noAutofit/>
          </a:bodyPr>
          <a:lstStyle/>
          <a:p>
            <a:r>
              <a:rPr lang="en-US"/>
              <a:t>Click icon to add picture</a:t>
            </a:r>
            <a:endParaRPr lang="en-US" dirty="0"/>
          </a:p>
        </p:txBody>
      </p:sp>
      <p:sp>
        <p:nvSpPr>
          <p:cNvPr id="55" name="Picture Placeholder 54">
            <a:extLst>
              <a:ext uri="{FF2B5EF4-FFF2-40B4-BE49-F238E27FC236}">
                <a16:creationId xmlns:a16="http://schemas.microsoft.com/office/drawing/2014/main" id="{683976C8-BDBA-48C4-AC83-73D1D8F0F14C}"/>
              </a:ext>
            </a:extLst>
          </p:cNvPr>
          <p:cNvSpPr>
            <a:spLocks noGrp="1"/>
          </p:cNvSpPr>
          <p:nvPr>
            <p:ph type="pic" sz="quarter" idx="15"/>
          </p:nvPr>
        </p:nvSpPr>
        <p:spPr>
          <a:xfrm>
            <a:off x="3415570" y="5137031"/>
            <a:ext cx="1719072" cy="1719072"/>
          </a:xfrm>
          <a:custGeom>
            <a:avLst/>
            <a:gdLst>
              <a:gd name="connsiteX0" fmla="*/ 0 w 1719072"/>
              <a:gd name="connsiteY0" fmla="*/ 0 h 1719072"/>
              <a:gd name="connsiteX1" fmla="*/ 1719072 w 1719072"/>
              <a:gd name="connsiteY1" fmla="*/ 0 h 1719072"/>
              <a:gd name="connsiteX2" fmla="*/ 1719072 w 1719072"/>
              <a:gd name="connsiteY2" fmla="*/ 1719072 h 1719072"/>
              <a:gd name="connsiteX3" fmla="*/ 0 w 1719072"/>
              <a:gd name="connsiteY3" fmla="*/ 1719072 h 1719072"/>
            </a:gdLst>
            <a:ahLst/>
            <a:cxnLst>
              <a:cxn ang="0">
                <a:pos x="connsiteX0" y="connsiteY0"/>
              </a:cxn>
              <a:cxn ang="0">
                <a:pos x="connsiteX1" y="connsiteY1"/>
              </a:cxn>
              <a:cxn ang="0">
                <a:pos x="connsiteX2" y="connsiteY2"/>
              </a:cxn>
              <a:cxn ang="0">
                <a:pos x="connsiteX3" y="connsiteY3"/>
              </a:cxn>
            </a:cxnLst>
            <a:rect l="l" t="t" r="r" b="b"/>
            <a:pathLst>
              <a:path w="1719072" h="1719072">
                <a:moveTo>
                  <a:pt x="0" y="0"/>
                </a:moveTo>
                <a:lnTo>
                  <a:pt x="1719072" y="0"/>
                </a:lnTo>
                <a:lnTo>
                  <a:pt x="1719072" y="1719072"/>
                </a:lnTo>
                <a:lnTo>
                  <a:pt x="0" y="1719072"/>
                </a:lnTo>
                <a:close/>
              </a:path>
            </a:pathLst>
          </a:custGeom>
        </p:spPr>
        <p:txBody>
          <a:bodyPr wrap="square">
            <a:noAutofit/>
          </a:bodyPr>
          <a:lstStyle/>
          <a:p>
            <a:r>
              <a:rPr lang="en-US"/>
              <a:t>Click icon to add picture</a:t>
            </a:r>
            <a:endParaRPr lang="en-US" dirty="0"/>
          </a:p>
        </p:txBody>
      </p:sp>
      <p:sp>
        <p:nvSpPr>
          <p:cNvPr id="54" name="Picture Placeholder 53">
            <a:extLst>
              <a:ext uri="{FF2B5EF4-FFF2-40B4-BE49-F238E27FC236}">
                <a16:creationId xmlns:a16="http://schemas.microsoft.com/office/drawing/2014/main" id="{71082593-1DC5-43B5-947C-7963DD90EBD9}"/>
              </a:ext>
            </a:extLst>
          </p:cNvPr>
          <p:cNvSpPr>
            <a:spLocks noGrp="1"/>
          </p:cNvSpPr>
          <p:nvPr>
            <p:ph type="pic" sz="quarter" idx="16"/>
          </p:nvPr>
        </p:nvSpPr>
        <p:spPr>
          <a:xfrm>
            <a:off x="-12823" y="1713063"/>
            <a:ext cx="1719072" cy="1719072"/>
          </a:xfrm>
          <a:custGeom>
            <a:avLst/>
            <a:gdLst>
              <a:gd name="connsiteX0" fmla="*/ 0 w 1719072"/>
              <a:gd name="connsiteY0" fmla="*/ 0 h 1719072"/>
              <a:gd name="connsiteX1" fmla="*/ 1719072 w 1719072"/>
              <a:gd name="connsiteY1" fmla="*/ 0 h 1719072"/>
              <a:gd name="connsiteX2" fmla="*/ 1719072 w 1719072"/>
              <a:gd name="connsiteY2" fmla="*/ 1719072 h 1719072"/>
              <a:gd name="connsiteX3" fmla="*/ 0 w 1719072"/>
              <a:gd name="connsiteY3" fmla="*/ 1719072 h 1719072"/>
            </a:gdLst>
            <a:ahLst/>
            <a:cxnLst>
              <a:cxn ang="0">
                <a:pos x="connsiteX0" y="connsiteY0"/>
              </a:cxn>
              <a:cxn ang="0">
                <a:pos x="connsiteX1" y="connsiteY1"/>
              </a:cxn>
              <a:cxn ang="0">
                <a:pos x="connsiteX2" y="connsiteY2"/>
              </a:cxn>
              <a:cxn ang="0">
                <a:pos x="connsiteX3" y="connsiteY3"/>
              </a:cxn>
            </a:cxnLst>
            <a:rect l="l" t="t" r="r" b="b"/>
            <a:pathLst>
              <a:path w="1719072" h="1719072">
                <a:moveTo>
                  <a:pt x="0" y="0"/>
                </a:moveTo>
                <a:lnTo>
                  <a:pt x="1719072" y="0"/>
                </a:lnTo>
                <a:lnTo>
                  <a:pt x="1719072" y="1719072"/>
                </a:lnTo>
                <a:lnTo>
                  <a:pt x="0" y="1719072"/>
                </a:lnTo>
                <a:close/>
              </a:path>
            </a:pathLst>
          </a:custGeom>
        </p:spPr>
        <p:txBody>
          <a:bodyPr wrap="square">
            <a:noAutofit/>
          </a:bodyPr>
          <a:lstStyle/>
          <a:p>
            <a:r>
              <a:rPr lang="en-US"/>
              <a:t>Click icon to add picture</a:t>
            </a:r>
            <a:endParaRPr lang="en-US" dirty="0"/>
          </a:p>
        </p:txBody>
      </p:sp>
      <p:sp>
        <p:nvSpPr>
          <p:cNvPr id="56" name="Rectangle 55">
            <a:extLst>
              <a:ext uri="{FF2B5EF4-FFF2-40B4-BE49-F238E27FC236}">
                <a16:creationId xmlns:a16="http://schemas.microsoft.com/office/drawing/2014/main" id="{F95796F3-1FF2-4CB3-9A21-2FA42B0F739C}"/>
              </a:ext>
            </a:extLst>
          </p:cNvPr>
          <p:cNvSpPr/>
          <p:nvPr userDrawn="1"/>
        </p:nvSpPr>
        <p:spPr>
          <a:xfrm>
            <a:off x="5699578" y="5142220"/>
            <a:ext cx="628650" cy="182255"/>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2 pictures">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7442200" y="1599882"/>
            <a:ext cx="3911600" cy="928688"/>
          </a:xfrm>
        </p:spPr>
        <p:txBody>
          <a:bodyPr lIns="0" anchor="t">
            <a:normAutofit/>
          </a:bodyPr>
          <a:lstStyle>
            <a:lvl1pPr>
              <a:defRPr sz="3800" b="1">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7442200" y="2667000"/>
            <a:ext cx="3911600" cy="3438144"/>
          </a:xfrm>
        </p:spPr>
        <p:txBody>
          <a:bodyPr lIns="0" numCol="1">
            <a:normAutofit/>
          </a:bodyPr>
          <a:lstStyle>
            <a:lvl1pPr marL="0" indent="0">
              <a:lnSpc>
                <a:spcPct val="100000"/>
              </a:lnSpc>
              <a:buNone/>
              <a:defRPr sz="16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7442200" y="6356350"/>
            <a:ext cx="1005116" cy="365125"/>
          </a:xfrm>
        </p:spPr>
        <p:txBody>
          <a:bodyPr lIns="0"/>
          <a:lstStyle>
            <a:lvl1pPr>
              <a:defRPr sz="900">
                <a:solidFill>
                  <a:schemeClr val="accent1">
                    <a:lumMod val="20000"/>
                    <a:lumOff val="80000"/>
                  </a:schemeClr>
                </a:solidFill>
              </a:defRPr>
            </a:lvl1pPr>
          </a:lstStyle>
          <a:p>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8588829" y="6356350"/>
            <a:ext cx="1981200" cy="365125"/>
          </a:xfrm>
        </p:spPr>
        <p:txBody>
          <a:bodyPr/>
          <a:lstStyle>
            <a:lvl1pPr>
              <a:defRPr sz="900">
                <a:solidFill>
                  <a:schemeClr val="accent1">
                    <a:lumMod val="20000"/>
                    <a:lumOff val="80000"/>
                  </a:schemeClr>
                </a:solidFill>
              </a:defRPr>
            </a:lvl1pPr>
          </a:lstStyle>
          <a:p>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10711542" y="6356350"/>
            <a:ext cx="642257" cy="365125"/>
          </a:xfrm>
        </p:spPr>
        <p:txBody>
          <a:bodyPr/>
          <a:lstStyle>
            <a:lvl1pPr>
              <a:defRPr sz="900">
                <a:solidFill>
                  <a:schemeClr val="accent1">
                    <a:lumMod val="20000"/>
                    <a:lumOff val="80000"/>
                  </a:schemeClr>
                </a:solidFill>
              </a:defRPr>
            </a:lvl1pPr>
          </a:lstStyle>
          <a:p>
            <a:fld id="{B5CEABB6-07DC-46E8-9B57-56EC44A396E5}" type="slidenum">
              <a:rPr lang="en-US" smtClean="0"/>
              <a:pPr/>
              <a:t>‹#›</a:t>
            </a:fld>
            <a:endParaRPr lang="en-US" dirty="0"/>
          </a:p>
        </p:txBody>
      </p:sp>
      <p:sp>
        <p:nvSpPr>
          <p:cNvPr id="9" name="Rectangle 8">
            <a:extLst>
              <a:ext uri="{FF2B5EF4-FFF2-40B4-BE49-F238E27FC236}">
                <a16:creationId xmlns:a16="http://schemas.microsoft.com/office/drawing/2014/main" id="{A17ADB92-0B1B-4197-89C6-501F17064283}"/>
              </a:ext>
            </a:extLst>
          </p:cNvPr>
          <p:cNvSpPr>
            <a:spLocks noChangeAspect="1"/>
          </p:cNvSpPr>
          <p:nvPr userDrawn="1"/>
        </p:nvSpPr>
        <p:spPr>
          <a:xfrm>
            <a:off x="0" y="3435096"/>
            <a:ext cx="3438144" cy="3438144"/>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9A6E6F19-D213-4BFC-8D80-D66C9D2BD837}"/>
              </a:ext>
            </a:extLst>
          </p:cNvPr>
          <p:cNvSpPr>
            <a:spLocks noChangeAspect="1"/>
          </p:cNvSpPr>
          <p:nvPr userDrawn="1"/>
        </p:nvSpPr>
        <p:spPr>
          <a:xfrm>
            <a:off x="3429000" y="0"/>
            <a:ext cx="3438144" cy="345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Picture Placeholder 17">
            <a:extLst>
              <a:ext uri="{FF2B5EF4-FFF2-40B4-BE49-F238E27FC236}">
                <a16:creationId xmlns:a16="http://schemas.microsoft.com/office/drawing/2014/main" id="{2B2F89B6-A8D2-4031-8B1F-E4A466C20276}"/>
              </a:ext>
            </a:extLst>
          </p:cNvPr>
          <p:cNvSpPr>
            <a:spLocks noGrp="1"/>
          </p:cNvSpPr>
          <p:nvPr>
            <p:ph type="pic" sz="quarter" idx="13"/>
          </p:nvPr>
        </p:nvSpPr>
        <p:spPr>
          <a:xfrm>
            <a:off x="-4572" y="0"/>
            <a:ext cx="3438144" cy="3438144"/>
          </a:xfrm>
          <a:custGeom>
            <a:avLst/>
            <a:gdLst>
              <a:gd name="connsiteX0" fmla="*/ 0 w 3429000"/>
              <a:gd name="connsiteY0" fmla="*/ 0 h 3429000"/>
              <a:gd name="connsiteX1" fmla="*/ 3429000 w 3429000"/>
              <a:gd name="connsiteY1" fmla="*/ 0 h 3429000"/>
              <a:gd name="connsiteX2" fmla="*/ 3429000 w 3429000"/>
              <a:gd name="connsiteY2" fmla="*/ 3429000 h 3429000"/>
              <a:gd name="connsiteX3" fmla="*/ 0 w 3429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3429000" h="3429000">
                <a:moveTo>
                  <a:pt x="0" y="0"/>
                </a:moveTo>
                <a:lnTo>
                  <a:pt x="3429000" y="0"/>
                </a:lnTo>
                <a:lnTo>
                  <a:pt x="3429000" y="3429000"/>
                </a:lnTo>
                <a:lnTo>
                  <a:pt x="0" y="3429000"/>
                </a:lnTo>
                <a:close/>
              </a:path>
            </a:pathLst>
          </a:custGeom>
        </p:spPr>
        <p:txBody>
          <a:bodyPr wrap="square">
            <a:noAutofit/>
          </a:bodyPr>
          <a:lstStyle/>
          <a:p>
            <a:r>
              <a:rPr lang="en-US"/>
              <a:t>Click icon to add picture</a:t>
            </a:r>
            <a:endParaRPr lang="en-US" dirty="0"/>
          </a:p>
        </p:txBody>
      </p:sp>
      <p:sp>
        <p:nvSpPr>
          <p:cNvPr id="21" name="Picture Placeholder 20">
            <a:extLst>
              <a:ext uri="{FF2B5EF4-FFF2-40B4-BE49-F238E27FC236}">
                <a16:creationId xmlns:a16="http://schemas.microsoft.com/office/drawing/2014/main" id="{73B27F20-1796-4DA8-9840-EFA1E9ABA07E}"/>
              </a:ext>
            </a:extLst>
          </p:cNvPr>
          <p:cNvSpPr>
            <a:spLocks noGrp="1"/>
          </p:cNvSpPr>
          <p:nvPr>
            <p:ph type="pic" sz="quarter" idx="14"/>
          </p:nvPr>
        </p:nvSpPr>
        <p:spPr>
          <a:xfrm>
            <a:off x="3433572" y="3443974"/>
            <a:ext cx="3429000" cy="3422904"/>
          </a:xfrm>
          <a:custGeom>
            <a:avLst/>
            <a:gdLst>
              <a:gd name="connsiteX0" fmla="*/ 0 w 3429000"/>
              <a:gd name="connsiteY0" fmla="*/ 0 h 3429000"/>
              <a:gd name="connsiteX1" fmla="*/ 3429000 w 3429000"/>
              <a:gd name="connsiteY1" fmla="*/ 0 h 3429000"/>
              <a:gd name="connsiteX2" fmla="*/ 3429000 w 3429000"/>
              <a:gd name="connsiteY2" fmla="*/ 3429000 h 3429000"/>
              <a:gd name="connsiteX3" fmla="*/ 0 w 3429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3429000" h="3429000">
                <a:moveTo>
                  <a:pt x="0" y="0"/>
                </a:moveTo>
                <a:lnTo>
                  <a:pt x="3429000" y="0"/>
                </a:lnTo>
                <a:lnTo>
                  <a:pt x="3429000" y="3429000"/>
                </a:lnTo>
                <a:lnTo>
                  <a:pt x="0" y="3429000"/>
                </a:lnTo>
                <a:close/>
              </a:path>
            </a:pathLst>
          </a:custGeom>
        </p:spPr>
        <p:txBody>
          <a:bodyPr wrap="square">
            <a:noAutofit/>
          </a:bodyPr>
          <a:lstStyle/>
          <a:p>
            <a:r>
              <a:rPr lang="en-US"/>
              <a:t>Click icon to add picture</a:t>
            </a:r>
            <a:endParaRPr lang="en-US" dirty="0"/>
          </a:p>
        </p:txBody>
      </p:sp>
      <p:sp>
        <p:nvSpPr>
          <p:cNvPr id="23" name="Rectangle 22">
            <a:extLst>
              <a:ext uri="{FF2B5EF4-FFF2-40B4-BE49-F238E27FC236}">
                <a16:creationId xmlns:a16="http://schemas.microsoft.com/office/drawing/2014/main" id="{D52BCC36-E2CF-410A-AD2C-722D76849BDC}"/>
              </a:ext>
            </a:extLst>
          </p:cNvPr>
          <p:cNvSpPr/>
          <p:nvPr userDrawn="1"/>
        </p:nvSpPr>
        <p:spPr>
          <a:xfrm>
            <a:off x="7442200" y="1134423"/>
            <a:ext cx="628650" cy="1822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52801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Large Picture">
    <p:bg>
      <p:bgPr>
        <a:solidFill>
          <a:schemeClr val="accent3"/>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4E9CD21-8789-4906-BCC9-B0591D828550}"/>
              </a:ext>
            </a:extLst>
          </p:cNvPr>
          <p:cNvSpPr>
            <a:spLocks noGrp="1"/>
          </p:cNvSpPr>
          <p:nvPr>
            <p:ph type="pic" sz="quarter" idx="10"/>
          </p:nvPr>
        </p:nvSpPr>
        <p:spPr>
          <a:xfrm>
            <a:off x="342900" y="0"/>
            <a:ext cx="118491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30299" y="1619250"/>
            <a:ext cx="4813301" cy="1325563"/>
          </a:xfrm>
        </p:spPr>
        <p:txBody>
          <a:bodyPr lIns="0" anchor="b">
            <a:normAutofit/>
          </a:bodyPr>
          <a:lstStyle>
            <a:lvl1pPr marL="0" algn="l" defTabSz="914400" rtl="0" eaLnBrk="1" latinLnBrk="0" hangingPunct="1">
              <a:lnSpc>
                <a:spcPct val="90000"/>
              </a:lnSpc>
              <a:spcBef>
                <a:spcPct val="0"/>
              </a:spcBef>
              <a:buNone/>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1130299" y="3233057"/>
            <a:ext cx="4203701" cy="2964543"/>
          </a:xfrm>
        </p:spPr>
        <p:txBody>
          <a:bodyPr lIns="0">
            <a:normAutofit/>
          </a:bodyPr>
          <a:lstStyle>
            <a:lvl1pPr marL="0" indent="0">
              <a:lnSpc>
                <a:spcPct val="100000"/>
              </a:lnSpc>
              <a:buNone/>
              <a:defRPr sz="1600">
                <a:solidFill>
                  <a:schemeClr val="bg1"/>
                </a:solidFill>
              </a:defRPr>
            </a:lvl1pPr>
            <a:lvl2pPr marL="457200" indent="0">
              <a:buNone/>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p:txBody>
      </p:sp>
      <p:sp>
        <p:nvSpPr>
          <p:cNvPr id="9" name="Rectangle 8">
            <a:extLst>
              <a:ext uri="{FF2B5EF4-FFF2-40B4-BE49-F238E27FC236}">
                <a16:creationId xmlns:a16="http://schemas.microsoft.com/office/drawing/2014/main" id="{A9801717-EC04-4D9F-BE50-E726ECAC1136}"/>
              </a:ext>
            </a:extLst>
          </p:cNvPr>
          <p:cNvSpPr/>
          <p:nvPr userDrawn="1"/>
        </p:nvSpPr>
        <p:spPr>
          <a:xfrm>
            <a:off x="0" y="13716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F1841E8-8EE7-488E-B7DD-D1F23F79128D}"/>
              </a:ext>
            </a:extLst>
          </p:cNvPr>
          <p:cNvSpPr/>
          <p:nvPr userDrawn="1"/>
        </p:nvSpPr>
        <p:spPr>
          <a:xfrm>
            <a:off x="0" y="24003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4AEF00F-18B6-43AC-BF54-3B4939890FE1}"/>
              </a:ext>
            </a:extLst>
          </p:cNvPr>
          <p:cNvSpPr/>
          <p:nvPr userDrawn="1"/>
        </p:nvSpPr>
        <p:spPr>
          <a:xfrm>
            <a:off x="0" y="27432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BC54B6B-8A0E-422F-B2FF-A68441C16904}"/>
              </a:ext>
            </a:extLst>
          </p:cNvPr>
          <p:cNvSpPr/>
          <p:nvPr userDrawn="1"/>
        </p:nvSpPr>
        <p:spPr>
          <a:xfrm>
            <a:off x="0" y="30861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1602B99D-D623-4FE2-BDFD-A23B43BEBBDD}"/>
              </a:ext>
            </a:extLst>
          </p:cNvPr>
          <p:cNvSpPr/>
          <p:nvPr userDrawn="1"/>
        </p:nvSpPr>
        <p:spPr>
          <a:xfrm>
            <a:off x="0" y="34290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4892CE3-43B8-4AF7-8E2E-1E5C2045F89A}"/>
              </a:ext>
            </a:extLst>
          </p:cNvPr>
          <p:cNvSpPr/>
          <p:nvPr userDrawn="1"/>
        </p:nvSpPr>
        <p:spPr>
          <a:xfrm>
            <a:off x="0" y="37719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3C5002F-39B4-49E5-B179-A5F9A322772D}"/>
              </a:ext>
            </a:extLst>
          </p:cNvPr>
          <p:cNvSpPr/>
          <p:nvPr userDrawn="1"/>
        </p:nvSpPr>
        <p:spPr>
          <a:xfrm>
            <a:off x="0" y="41148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847AC63-E8C8-47EF-BDEA-DF587155527B}"/>
              </a:ext>
            </a:extLst>
          </p:cNvPr>
          <p:cNvSpPr/>
          <p:nvPr userDrawn="1"/>
        </p:nvSpPr>
        <p:spPr>
          <a:xfrm>
            <a:off x="0" y="44577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EAD15DF-3882-4D15-8A5D-B08B7A32A9B0}"/>
              </a:ext>
            </a:extLst>
          </p:cNvPr>
          <p:cNvSpPr/>
          <p:nvPr userDrawn="1"/>
        </p:nvSpPr>
        <p:spPr>
          <a:xfrm>
            <a:off x="0" y="48006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3A3B466-F022-4299-8575-4347D62E5ADB}"/>
              </a:ext>
            </a:extLst>
          </p:cNvPr>
          <p:cNvSpPr/>
          <p:nvPr userDrawn="1"/>
        </p:nvSpPr>
        <p:spPr>
          <a:xfrm>
            <a:off x="0" y="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103BE58-6B70-49F5-8283-BF3B0B35E1D7}"/>
              </a:ext>
            </a:extLst>
          </p:cNvPr>
          <p:cNvSpPr/>
          <p:nvPr userDrawn="1"/>
        </p:nvSpPr>
        <p:spPr>
          <a:xfrm>
            <a:off x="0" y="6515100"/>
            <a:ext cx="342900" cy="3429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865F4154-50AA-4593-A86B-2A7A582D30AA}"/>
              </a:ext>
            </a:extLst>
          </p:cNvPr>
          <p:cNvSpPr/>
          <p:nvPr userDrawn="1"/>
        </p:nvSpPr>
        <p:spPr>
          <a:xfrm>
            <a:off x="0" y="3429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F635667C-FE54-4C6C-81D2-C117F6848A7C}"/>
              </a:ext>
            </a:extLst>
          </p:cNvPr>
          <p:cNvSpPr/>
          <p:nvPr userDrawn="1"/>
        </p:nvSpPr>
        <p:spPr>
          <a:xfrm>
            <a:off x="0" y="51435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2B327EE7-DDE6-4725-9791-0909802594D4}"/>
              </a:ext>
            </a:extLst>
          </p:cNvPr>
          <p:cNvSpPr/>
          <p:nvPr userDrawn="1"/>
        </p:nvSpPr>
        <p:spPr>
          <a:xfrm>
            <a:off x="0" y="54864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E880683C-A1F9-41B4-92B6-6690A542A9CA}"/>
              </a:ext>
            </a:extLst>
          </p:cNvPr>
          <p:cNvSpPr/>
          <p:nvPr userDrawn="1"/>
        </p:nvSpPr>
        <p:spPr>
          <a:xfrm>
            <a:off x="0" y="58293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0BF012F1-D588-4F57-88B5-6F5532BADA92}"/>
              </a:ext>
            </a:extLst>
          </p:cNvPr>
          <p:cNvSpPr/>
          <p:nvPr userDrawn="1"/>
        </p:nvSpPr>
        <p:spPr>
          <a:xfrm>
            <a:off x="0" y="61722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F8FFED0C-C9D9-439B-8A01-3C4181694F90}"/>
              </a:ext>
            </a:extLst>
          </p:cNvPr>
          <p:cNvSpPr/>
          <p:nvPr userDrawn="1"/>
        </p:nvSpPr>
        <p:spPr>
          <a:xfrm>
            <a:off x="0" y="685800"/>
            <a:ext cx="342900" cy="3429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503FFB96-6B81-475C-995F-610FEC231FEE}"/>
              </a:ext>
            </a:extLst>
          </p:cNvPr>
          <p:cNvSpPr/>
          <p:nvPr userDrawn="1"/>
        </p:nvSpPr>
        <p:spPr>
          <a:xfrm>
            <a:off x="0" y="10287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DE12DC0D-3BAD-4A09-83DE-A880AF5D71CB}"/>
              </a:ext>
            </a:extLst>
          </p:cNvPr>
          <p:cNvSpPr/>
          <p:nvPr userDrawn="1"/>
        </p:nvSpPr>
        <p:spPr>
          <a:xfrm>
            <a:off x="0" y="17145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3069B2B0-3E3B-4E71-8023-5CEF05BF4DF3}"/>
              </a:ext>
            </a:extLst>
          </p:cNvPr>
          <p:cNvSpPr/>
          <p:nvPr userDrawn="1"/>
        </p:nvSpPr>
        <p:spPr>
          <a:xfrm>
            <a:off x="0" y="2057400"/>
            <a:ext cx="342900" cy="3429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8AB15B89-DA8C-4D7D-B70F-286B95F8C931}"/>
              </a:ext>
            </a:extLst>
          </p:cNvPr>
          <p:cNvSpPr/>
          <p:nvPr userDrawn="1"/>
        </p:nvSpPr>
        <p:spPr>
          <a:xfrm>
            <a:off x="1130300" y="1066800"/>
            <a:ext cx="628650" cy="1822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6" name="Date Placeholder 3">
            <a:extLst>
              <a:ext uri="{FF2B5EF4-FFF2-40B4-BE49-F238E27FC236}">
                <a16:creationId xmlns:a16="http://schemas.microsoft.com/office/drawing/2014/main" id="{88E0B9BB-DE60-45D5-BB83-F9309D54AD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20000"/>
                    <a:lumOff val="80000"/>
                  </a:schemeClr>
                </a:solidFill>
              </a:defRPr>
            </a:lvl1pPr>
          </a:lstStyle>
          <a:p>
            <a:endParaRPr lang="en-US" dirty="0"/>
          </a:p>
        </p:txBody>
      </p:sp>
      <p:sp>
        <p:nvSpPr>
          <p:cNvPr id="28" name="Footer Placeholder 4">
            <a:extLst>
              <a:ext uri="{FF2B5EF4-FFF2-40B4-BE49-F238E27FC236}">
                <a16:creationId xmlns:a16="http://schemas.microsoft.com/office/drawing/2014/main" id="{C1814D13-F502-4AE1-80E4-7479F5797A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accent3">
                    <a:lumMod val="20000"/>
                    <a:lumOff val="80000"/>
                  </a:schemeClr>
                </a:solidFill>
              </a:defRPr>
            </a:lvl1pPr>
          </a:lstStyle>
          <a:p>
            <a:endParaRPr lang="en-US" dirty="0"/>
          </a:p>
        </p:txBody>
      </p:sp>
      <p:sp>
        <p:nvSpPr>
          <p:cNvPr id="30" name="Slide Number Placeholder 5">
            <a:extLst>
              <a:ext uri="{FF2B5EF4-FFF2-40B4-BE49-F238E27FC236}">
                <a16:creationId xmlns:a16="http://schemas.microsoft.com/office/drawing/2014/main" id="{D4AA35C5-6F41-4930-94A5-EE0C651150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accent3">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06169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framed picture">
    <p:bg>
      <p:bgPr>
        <a:solidFill>
          <a:schemeClr val="accent3"/>
        </a:solidFill>
        <a:effectLst/>
      </p:bgPr>
    </p:bg>
    <p:spTree>
      <p:nvGrpSpPr>
        <p:cNvPr id="1" name=""/>
        <p:cNvGrpSpPr/>
        <p:nvPr/>
      </p:nvGrpSpPr>
      <p:grpSpPr>
        <a:xfrm>
          <a:off x="0" y="0"/>
          <a:ext cx="0" cy="0"/>
          <a:chOff x="0" y="0"/>
          <a:chExt cx="0" cy="0"/>
        </a:xfrm>
      </p:grpSpPr>
      <p:sp>
        <p:nvSpPr>
          <p:cNvPr id="107" name="Picture Placeholder 106">
            <a:extLst>
              <a:ext uri="{FF2B5EF4-FFF2-40B4-BE49-F238E27FC236}">
                <a16:creationId xmlns:a16="http://schemas.microsoft.com/office/drawing/2014/main" id="{C1039393-3B8E-4456-97AA-ADBC18010074}"/>
              </a:ext>
            </a:extLst>
          </p:cNvPr>
          <p:cNvSpPr>
            <a:spLocks noGrp="1"/>
          </p:cNvSpPr>
          <p:nvPr>
            <p:ph type="pic" sz="quarter" idx="10"/>
          </p:nvPr>
        </p:nvSpPr>
        <p:spPr>
          <a:xfrm>
            <a:off x="571944" y="553068"/>
            <a:ext cx="4608576" cy="5748673"/>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6743700" y="3219450"/>
            <a:ext cx="4603750" cy="1343025"/>
          </a:xfrm>
        </p:spPr>
        <p:txBody>
          <a:bodyPr lIns="0" anchor="t">
            <a:normAutofit/>
          </a:bodyPr>
          <a:lstStyle>
            <a:lvl1pP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6743700" y="4589463"/>
            <a:ext cx="4603750" cy="1500187"/>
          </a:xfrm>
        </p:spPr>
        <p:txBody>
          <a:bodyPr lIns="0">
            <a:normAutofit/>
          </a:bodyPr>
          <a:lstStyle>
            <a:lvl1pPr marL="0" indent="0">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Rectangle 8">
            <a:extLst>
              <a:ext uri="{FF2B5EF4-FFF2-40B4-BE49-F238E27FC236}">
                <a16:creationId xmlns:a16="http://schemas.microsoft.com/office/drawing/2014/main" id="{2BB87F0D-3BAB-446D-B8D9-08B2C2BB3BD7}"/>
              </a:ext>
            </a:extLst>
          </p:cNvPr>
          <p:cNvSpPr/>
          <p:nvPr userDrawn="1"/>
        </p:nvSpPr>
        <p:spPr>
          <a:xfrm>
            <a:off x="0" y="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3F04AEEB-DA23-4423-A0A2-D2E04125C4A7}"/>
              </a:ext>
            </a:extLst>
          </p:cNvPr>
          <p:cNvSpPr/>
          <p:nvPr userDrawn="1"/>
        </p:nvSpPr>
        <p:spPr>
          <a:xfrm>
            <a:off x="0" y="572886"/>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32058B74-EF5C-4574-9B30-072FA59B9B21}"/>
              </a:ext>
            </a:extLst>
          </p:cNvPr>
          <p:cNvSpPr/>
          <p:nvPr userDrawn="1"/>
        </p:nvSpPr>
        <p:spPr>
          <a:xfrm>
            <a:off x="0" y="1145772"/>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8AE24787-0FCF-4199-AB93-6593FE032C55}"/>
              </a:ext>
            </a:extLst>
          </p:cNvPr>
          <p:cNvSpPr/>
          <p:nvPr userDrawn="1"/>
        </p:nvSpPr>
        <p:spPr>
          <a:xfrm>
            <a:off x="0" y="1718658"/>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9F44E538-795F-4C68-9305-B6955DBC7F5D}"/>
              </a:ext>
            </a:extLst>
          </p:cNvPr>
          <p:cNvSpPr/>
          <p:nvPr userDrawn="1"/>
        </p:nvSpPr>
        <p:spPr>
          <a:xfrm>
            <a:off x="0" y="2291544"/>
            <a:ext cx="576072" cy="576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1A0463E-1142-44E9-8CB3-9F22F5DF78A8}"/>
              </a:ext>
            </a:extLst>
          </p:cNvPr>
          <p:cNvSpPr/>
          <p:nvPr userDrawn="1"/>
        </p:nvSpPr>
        <p:spPr>
          <a:xfrm>
            <a:off x="0" y="2864430"/>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17898DBE-884D-4A00-AF2F-4295EAF41E13}"/>
              </a:ext>
            </a:extLst>
          </p:cNvPr>
          <p:cNvSpPr/>
          <p:nvPr userDrawn="1"/>
        </p:nvSpPr>
        <p:spPr>
          <a:xfrm>
            <a:off x="0" y="3437316"/>
            <a:ext cx="576072" cy="576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A3AB5AC4-C502-4D78-A602-3027D20AB33A}"/>
              </a:ext>
            </a:extLst>
          </p:cNvPr>
          <p:cNvSpPr/>
          <p:nvPr userDrawn="1"/>
        </p:nvSpPr>
        <p:spPr>
          <a:xfrm>
            <a:off x="0" y="4010202"/>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5DF81845-E621-4070-9AD6-1F40FFDD82E2}"/>
              </a:ext>
            </a:extLst>
          </p:cNvPr>
          <p:cNvSpPr/>
          <p:nvPr userDrawn="1"/>
        </p:nvSpPr>
        <p:spPr>
          <a:xfrm>
            <a:off x="0" y="458308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A9190B9C-4A97-4EDC-9CBD-A68122AE2419}"/>
              </a:ext>
            </a:extLst>
          </p:cNvPr>
          <p:cNvSpPr/>
          <p:nvPr userDrawn="1"/>
        </p:nvSpPr>
        <p:spPr>
          <a:xfrm>
            <a:off x="0" y="5155974"/>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790346E6-78BF-48E9-8EF6-B77BAA49AADA}"/>
              </a:ext>
            </a:extLst>
          </p:cNvPr>
          <p:cNvSpPr/>
          <p:nvPr userDrawn="1"/>
        </p:nvSpPr>
        <p:spPr>
          <a:xfrm>
            <a:off x="0" y="572886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A3902D-54BA-48ED-8547-8856B4F50D2D}"/>
              </a:ext>
            </a:extLst>
          </p:cNvPr>
          <p:cNvSpPr/>
          <p:nvPr userDrawn="1"/>
        </p:nvSpPr>
        <p:spPr>
          <a:xfrm>
            <a:off x="0" y="6281928"/>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985555D5-968D-4715-BA22-C95642914BC2}"/>
              </a:ext>
            </a:extLst>
          </p:cNvPr>
          <p:cNvSpPr/>
          <p:nvPr userDrawn="1"/>
        </p:nvSpPr>
        <p:spPr>
          <a:xfrm>
            <a:off x="571944" y="0"/>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9F24F0F4-135E-4625-9A8E-38755078B5E7}"/>
              </a:ext>
            </a:extLst>
          </p:cNvPr>
          <p:cNvSpPr/>
          <p:nvPr userDrawn="1"/>
        </p:nvSpPr>
        <p:spPr>
          <a:xfrm>
            <a:off x="1148016" y="0"/>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F1969E72-FA7B-4358-8C46-7F15CF01A747}"/>
              </a:ext>
            </a:extLst>
          </p:cNvPr>
          <p:cNvSpPr/>
          <p:nvPr userDrawn="1"/>
        </p:nvSpPr>
        <p:spPr>
          <a:xfrm>
            <a:off x="1724088" y="0"/>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12F9FDD1-1288-44CD-9C55-6CE3B2FB39F9}"/>
              </a:ext>
            </a:extLst>
          </p:cNvPr>
          <p:cNvSpPr/>
          <p:nvPr userDrawn="1"/>
        </p:nvSpPr>
        <p:spPr>
          <a:xfrm>
            <a:off x="2300160" y="0"/>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330AC56B-D539-45B3-AD66-457D7D874CD8}"/>
              </a:ext>
            </a:extLst>
          </p:cNvPr>
          <p:cNvSpPr/>
          <p:nvPr userDrawn="1"/>
        </p:nvSpPr>
        <p:spPr>
          <a:xfrm>
            <a:off x="2876232" y="0"/>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26434293-E220-465A-9EF3-FF90D0E0F19B}"/>
              </a:ext>
            </a:extLst>
          </p:cNvPr>
          <p:cNvSpPr/>
          <p:nvPr userDrawn="1"/>
        </p:nvSpPr>
        <p:spPr>
          <a:xfrm>
            <a:off x="3452304" y="0"/>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6751B4BA-EAD6-4F27-B051-F799EBBAAE12}"/>
              </a:ext>
            </a:extLst>
          </p:cNvPr>
          <p:cNvSpPr/>
          <p:nvPr userDrawn="1"/>
        </p:nvSpPr>
        <p:spPr>
          <a:xfrm>
            <a:off x="4028376" y="0"/>
            <a:ext cx="576072" cy="576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EF6A1809-5EEE-4801-A2B0-7350405CDEB5}"/>
              </a:ext>
            </a:extLst>
          </p:cNvPr>
          <p:cNvSpPr/>
          <p:nvPr userDrawn="1"/>
        </p:nvSpPr>
        <p:spPr>
          <a:xfrm>
            <a:off x="4604448" y="0"/>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ectangle 66">
            <a:extLst>
              <a:ext uri="{FF2B5EF4-FFF2-40B4-BE49-F238E27FC236}">
                <a16:creationId xmlns:a16="http://schemas.microsoft.com/office/drawing/2014/main" id="{E3B41004-5241-4ED8-8DBD-6D7345DFC934}"/>
              </a:ext>
            </a:extLst>
          </p:cNvPr>
          <p:cNvSpPr/>
          <p:nvPr userDrawn="1"/>
        </p:nvSpPr>
        <p:spPr>
          <a:xfrm>
            <a:off x="5180520" y="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72EC9AD5-87ED-4FC3-A142-A87EB8359263}"/>
              </a:ext>
            </a:extLst>
          </p:cNvPr>
          <p:cNvSpPr/>
          <p:nvPr userDrawn="1"/>
        </p:nvSpPr>
        <p:spPr>
          <a:xfrm>
            <a:off x="5180520" y="563966"/>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6BFD4027-F2BA-4F92-8229-FC2C25423B98}"/>
              </a:ext>
            </a:extLst>
          </p:cNvPr>
          <p:cNvSpPr/>
          <p:nvPr userDrawn="1"/>
        </p:nvSpPr>
        <p:spPr>
          <a:xfrm>
            <a:off x="5180520" y="1136852"/>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D5A0F8C7-1908-4500-B7D3-5BEDCCC233D8}"/>
              </a:ext>
            </a:extLst>
          </p:cNvPr>
          <p:cNvSpPr/>
          <p:nvPr userDrawn="1"/>
        </p:nvSpPr>
        <p:spPr>
          <a:xfrm>
            <a:off x="5180520" y="1709738"/>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34614BC4-1B39-4DE0-ACCE-6DDED4710BEF}"/>
              </a:ext>
            </a:extLst>
          </p:cNvPr>
          <p:cNvSpPr/>
          <p:nvPr userDrawn="1"/>
        </p:nvSpPr>
        <p:spPr>
          <a:xfrm>
            <a:off x="5180520" y="2282624"/>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CF20A7E0-34F3-480A-9BE6-79B88802E55B}"/>
              </a:ext>
            </a:extLst>
          </p:cNvPr>
          <p:cNvSpPr/>
          <p:nvPr userDrawn="1"/>
        </p:nvSpPr>
        <p:spPr>
          <a:xfrm>
            <a:off x="5180520" y="2855510"/>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6A8074E-3117-4E9F-A0E2-53086DF7453D}"/>
              </a:ext>
            </a:extLst>
          </p:cNvPr>
          <p:cNvSpPr/>
          <p:nvPr userDrawn="1"/>
        </p:nvSpPr>
        <p:spPr>
          <a:xfrm>
            <a:off x="5180520" y="3428396"/>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67D0C6A1-221D-421D-9992-0F6CB576A685}"/>
              </a:ext>
            </a:extLst>
          </p:cNvPr>
          <p:cNvSpPr/>
          <p:nvPr userDrawn="1"/>
        </p:nvSpPr>
        <p:spPr>
          <a:xfrm>
            <a:off x="5180520" y="4001282"/>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F39E7BB0-5CBA-4258-A058-DD0BD25C2F8E}"/>
              </a:ext>
            </a:extLst>
          </p:cNvPr>
          <p:cNvSpPr/>
          <p:nvPr userDrawn="1"/>
        </p:nvSpPr>
        <p:spPr>
          <a:xfrm>
            <a:off x="5180520" y="457416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a:extLst>
              <a:ext uri="{FF2B5EF4-FFF2-40B4-BE49-F238E27FC236}">
                <a16:creationId xmlns:a16="http://schemas.microsoft.com/office/drawing/2014/main" id="{53B2A275-45FA-4398-8B2D-80B189135727}"/>
              </a:ext>
            </a:extLst>
          </p:cNvPr>
          <p:cNvSpPr/>
          <p:nvPr userDrawn="1"/>
        </p:nvSpPr>
        <p:spPr>
          <a:xfrm>
            <a:off x="5180520" y="5147054"/>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2D63E382-D846-4749-9843-91E603EB5230}"/>
              </a:ext>
            </a:extLst>
          </p:cNvPr>
          <p:cNvSpPr/>
          <p:nvPr userDrawn="1"/>
        </p:nvSpPr>
        <p:spPr>
          <a:xfrm>
            <a:off x="5180520" y="571994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88">
            <a:extLst>
              <a:ext uri="{FF2B5EF4-FFF2-40B4-BE49-F238E27FC236}">
                <a16:creationId xmlns:a16="http://schemas.microsoft.com/office/drawing/2014/main" id="{D530F3E2-4C57-4A9F-BD15-4E34F155226A}"/>
              </a:ext>
            </a:extLst>
          </p:cNvPr>
          <p:cNvSpPr/>
          <p:nvPr userDrawn="1"/>
        </p:nvSpPr>
        <p:spPr>
          <a:xfrm>
            <a:off x="5180520" y="628192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Rectangle 90">
            <a:extLst>
              <a:ext uri="{FF2B5EF4-FFF2-40B4-BE49-F238E27FC236}">
                <a16:creationId xmlns:a16="http://schemas.microsoft.com/office/drawing/2014/main" id="{4DD1FBBA-C4C1-423C-8D85-CC2FA3147C8D}"/>
              </a:ext>
            </a:extLst>
          </p:cNvPr>
          <p:cNvSpPr/>
          <p:nvPr userDrawn="1"/>
        </p:nvSpPr>
        <p:spPr>
          <a:xfrm>
            <a:off x="571944" y="6281928"/>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92">
            <a:extLst>
              <a:ext uri="{FF2B5EF4-FFF2-40B4-BE49-F238E27FC236}">
                <a16:creationId xmlns:a16="http://schemas.microsoft.com/office/drawing/2014/main" id="{2348BA8A-9E10-4BDA-92EB-6C1021EBD8BB}"/>
              </a:ext>
            </a:extLst>
          </p:cNvPr>
          <p:cNvSpPr/>
          <p:nvPr userDrawn="1"/>
        </p:nvSpPr>
        <p:spPr>
          <a:xfrm>
            <a:off x="1148016" y="628192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Rectangle 94">
            <a:extLst>
              <a:ext uri="{FF2B5EF4-FFF2-40B4-BE49-F238E27FC236}">
                <a16:creationId xmlns:a16="http://schemas.microsoft.com/office/drawing/2014/main" id="{0CF99AB6-B5E9-4BF1-A002-3ED17781E3B2}"/>
              </a:ext>
            </a:extLst>
          </p:cNvPr>
          <p:cNvSpPr/>
          <p:nvPr userDrawn="1"/>
        </p:nvSpPr>
        <p:spPr>
          <a:xfrm>
            <a:off x="1724088" y="6281928"/>
            <a:ext cx="576072" cy="576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Rectangle 96">
            <a:extLst>
              <a:ext uri="{FF2B5EF4-FFF2-40B4-BE49-F238E27FC236}">
                <a16:creationId xmlns:a16="http://schemas.microsoft.com/office/drawing/2014/main" id="{FD504C16-D7B1-4B1A-BD29-5F63709EFBC0}"/>
              </a:ext>
            </a:extLst>
          </p:cNvPr>
          <p:cNvSpPr/>
          <p:nvPr userDrawn="1"/>
        </p:nvSpPr>
        <p:spPr>
          <a:xfrm>
            <a:off x="2300160" y="6281928"/>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Rectangle 98">
            <a:extLst>
              <a:ext uri="{FF2B5EF4-FFF2-40B4-BE49-F238E27FC236}">
                <a16:creationId xmlns:a16="http://schemas.microsoft.com/office/drawing/2014/main" id="{97BFC63B-0BE4-439A-A676-C1171E900B0F}"/>
              </a:ext>
            </a:extLst>
          </p:cNvPr>
          <p:cNvSpPr/>
          <p:nvPr userDrawn="1"/>
        </p:nvSpPr>
        <p:spPr>
          <a:xfrm>
            <a:off x="2876232" y="6281928"/>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a:extLst>
              <a:ext uri="{FF2B5EF4-FFF2-40B4-BE49-F238E27FC236}">
                <a16:creationId xmlns:a16="http://schemas.microsoft.com/office/drawing/2014/main" id="{EBAB1FD7-5A5C-40DF-9C8E-6FCB53B52D50}"/>
              </a:ext>
            </a:extLst>
          </p:cNvPr>
          <p:cNvSpPr/>
          <p:nvPr userDrawn="1"/>
        </p:nvSpPr>
        <p:spPr>
          <a:xfrm>
            <a:off x="3452304" y="628192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Rectangle 102">
            <a:extLst>
              <a:ext uri="{FF2B5EF4-FFF2-40B4-BE49-F238E27FC236}">
                <a16:creationId xmlns:a16="http://schemas.microsoft.com/office/drawing/2014/main" id="{9E54DCBE-7693-49E1-A5FF-9553046ADC6C}"/>
              </a:ext>
            </a:extLst>
          </p:cNvPr>
          <p:cNvSpPr/>
          <p:nvPr userDrawn="1"/>
        </p:nvSpPr>
        <p:spPr>
          <a:xfrm>
            <a:off x="4028376" y="6281928"/>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a:extLst>
              <a:ext uri="{FF2B5EF4-FFF2-40B4-BE49-F238E27FC236}">
                <a16:creationId xmlns:a16="http://schemas.microsoft.com/office/drawing/2014/main" id="{3CBA41F1-ED75-4F55-BA4B-F88B6BBAD51B}"/>
              </a:ext>
            </a:extLst>
          </p:cNvPr>
          <p:cNvSpPr/>
          <p:nvPr userDrawn="1"/>
        </p:nvSpPr>
        <p:spPr>
          <a:xfrm>
            <a:off x="4604448" y="6281928"/>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108">
            <a:extLst>
              <a:ext uri="{FF2B5EF4-FFF2-40B4-BE49-F238E27FC236}">
                <a16:creationId xmlns:a16="http://schemas.microsoft.com/office/drawing/2014/main" id="{4292027F-AAE9-4110-9FB9-9485D82493DC}"/>
              </a:ext>
            </a:extLst>
          </p:cNvPr>
          <p:cNvSpPr/>
          <p:nvPr userDrawn="1"/>
        </p:nvSpPr>
        <p:spPr>
          <a:xfrm>
            <a:off x="6743700" y="2837549"/>
            <a:ext cx="628650" cy="1822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112" name="Date Placeholder 3">
            <a:extLst>
              <a:ext uri="{FF2B5EF4-FFF2-40B4-BE49-F238E27FC236}">
                <a16:creationId xmlns:a16="http://schemas.microsoft.com/office/drawing/2014/main" id="{2D66ED17-6A8B-4750-B089-A49B6B7F23C4}"/>
              </a:ext>
            </a:extLst>
          </p:cNvPr>
          <p:cNvSpPr>
            <a:spLocks noGrp="1"/>
          </p:cNvSpPr>
          <p:nvPr>
            <p:ph type="dt" sz="half" idx="11"/>
          </p:nvPr>
        </p:nvSpPr>
        <p:spPr>
          <a:xfrm>
            <a:off x="6743700" y="6356350"/>
            <a:ext cx="1005116" cy="365125"/>
          </a:xfrm>
        </p:spPr>
        <p:txBody>
          <a:bodyPr lIns="0"/>
          <a:lstStyle>
            <a:lvl1pPr>
              <a:defRPr sz="900">
                <a:solidFill>
                  <a:schemeClr val="accent3">
                    <a:lumMod val="20000"/>
                    <a:lumOff val="80000"/>
                  </a:schemeClr>
                </a:solidFill>
              </a:defRPr>
            </a:lvl1pPr>
          </a:lstStyle>
          <a:p>
            <a:endParaRPr lang="en-US" dirty="0"/>
          </a:p>
        </p:txBody>
      </p:sp>
      <p:sp>
        <p:nvSpPr>
          <p:cNvPr id="113" name="Footer Placeholder 4">
            <a:extLst>
              <a:ext uri="{FF2B5EF4-FFF2-40B4-BE49-F238E27FC236}">
                <a16:creationId xmlns:a16="http://schemas.microsoft.com/office/drawing/2014/main" id="{E0A74137-35DA-43A9-A740-435B3099BE75}"/>
              </a:ext>
            </a:extLst>
          </p:cNvPr>
          <p:cNvSpPr>
            <a:spLocks noGrp="1"/>
          </p:cNvSpPr>
          <p:nvPr>
            <p:ph type="ftr" sz="quarter" idx="12"/>
          </p:nvPr>
        </p:nvSpPr>
        <p:spPr>
          <a:xfrm>
            <a:off x="7903029" y="6356350"/>
            <a:ext cx="2667000" cy="365125"/>
          </a:xfrm>
        </p:spPr>
        <p:txBody>
          <a:bodyPr/>
          <a:lstStyle>
            <a:lvl1pPr>
              <a:defRPr sz="900">
                <a:solidFill>
                  <a:schemeClr val="accent3">
                    <a:lumMod val="20000"/>
                    <a:lumOff val="80000"/>
                  </a:schemeClr>
                </a:solidFill>
              </a:defRPr>
            </a:lvl1pPr>
          </a:lstStyle>
          <a:p>
            <a:endParaRPr lang="en-US" dirty="0"/>
          </a:p>
        </p:txBody>
      </p:sp>
      <p:sp>
        <p:nvSpPr>
          <p:cNvPr id="114" name="Slide Number Placeholder 5">
            <a:extLst>
              <a:ext uri="{FF2B5EF4-FFF2-40B4-BE49-F238E27FC236}">
                <a16:creationId xmlns:a16="http://schemas.microsoft.com/office/drawing/2014/main" id="{B68A6459-3B6F-442B-914B-5A5522D3279E}"/>
              </a:ext>
            </a:extLst>
          </p:cNvPr>
          <p:cNvSpPr>
            <a:spLocks noGrp="1"/>
          </p:cNvSpPr>
          <p:nvPr>
            <p:ph type="sldNum" sz="quarter" idx="13"/>
          </p:nvPr>
        </p:nvSpPr>
        <p:spPr>
          <a:xfrm>
            <a:off x="10711542" y="6356350"/>
            <a:ext cx="642257" cy="365125"/>
          </a:xfrm>
        </p:spPr>
        <p:txBody>
          <a:bodyPr/>
          <a:lstStyle>
            <a:lvl1pPr>
              <a:defRPr sz="900">
                <a:solidFill>
                  <a:schemeClr val="accent3">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729120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3"/>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961596BB-AB96-498E-9FC6-5A2AB545015E}"/>
              </a:ext>
            </a:extLst>
          </p:cNvPr>
          <p:cNvSpPr/>
          <p:nvPr userDrawn="1"/>
        </p:nvSpPr>
        <p:spPr>
          <a:xfrm>
            <a:off x="0" y="0"/>
            <a:ext cx="21336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4498340" y="1870710"/>
            <a:ext cx="5664200" cy="674370"/>
          </a:xfrm>
        </p:spPr>
        <p:txBody>
          <a:bodyPr>
            <a:normAutofit/>
          </a:bodyPr>
          <a:lstStyle>
            <a:lvl1pPr marL="0" indent="0" algn="ctr">
              <a:lnSpc>
                <a:spcPct val="100000"/>
              </a:lnSpc>
              <a:buNone/>
              <a:defRPr lang="en-US" sz="1600" kern="1200" dirty="0">
                <a:solidFill>
                  <a:schemeClr val="bg1"/>
                </a:solidFill>
                <a:latin typeface="+mn-lt"/>
                <a:ea typeface="+mn-ea"/>
                <a:cs typeface="+mn-cs"/>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Click to edit Master text styles</a:t>
            </a:r>
          </a:p>
        </p:txBody>
      </p:sp>
      <p:sp>
        <p:nvSpPr>
          <p:cNvPr id="8" name="Rectangle 7">
            <a:extLst>
              <a:ext uri="{FF2B5EF4-FFF2-40B4-BE49-F238E27FC236}">
                <a16:creationId xmlns:a16="http://schemas.microsoft.com/office/drawing/2014/main" id="{DC9118C8-2BD4-4A40-BC58-4FE44DEC7363}"/>
              </a:ext>
            </a:extLst>
          </p:cNvPr>
          <p:cNvSpPr/>
          <p:nvPr userDrawn="1"/>
        </p:nvSpPr>
        <p:spPr>
          <a:xfrm>
            <a:off x="2118360" y="13716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4AD9616-1E71-41BB-8C88-7A8B2E678B19}"/>
              </a:ext>
            </a:extLst>
          </p:cNvPr>
          <p:cNvSpPr/>
          <p:nvPr userDrawn="1"/>
        </p:nvSpPr>
        <p:spPr>
          <a:xfrm>
            <a:off x="2118360" y="24003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13C0C635-E6DB-4926-AB50-27C9523BA6D9}"/>
              </a:ext>
            </a:extLst>
          </p:cNvPr>
          <p:cNvSpPr/>
          <p:nvPr userDrawn="1"/>
        </p:nvSpPr>
        <p:spPr>
          <a:xfrm>
            <a:off x="2118360" y="27432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8C2E78C-B45B-4FC7-8BA2-B26C3B4C1B7B}"/>
              </a:ext>
            </a:extLst>
          </p:cNvPr>
          <p:cNvSpPr/>
          <p:nvPr userDrawn="1"/>
        </p:nvSpPr>
        <p:spPr>
          <a:xfrm>
            <a:off x="2118360" y="30861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E27586E-6CC4-43CF-85A4-5F1DEBF538EE}"/>
              </a:ext>
            </a:extLst>
          </p:cNvPr>
          <p:cNvSpPr/>
          <p:nvPr userDrawn="1"/>
        </p:nvSpPr>
        <p:spPr>
          <a:xfrm>
            <a:off x="2118360" y="34290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EA87086-44EB-4B15-9068-C89D4316CCC4}"/>
              </a:ext>
            </a:extLst>
          </p:cNvPr>
          <p:cNvSpPr/>
          <p:nvPr userDrawn="1"/>
        </p:nvSpPr>
        <p:spPr>
          <a:xfrm>
            <a:off x="2118360" y="37719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2DBA141-4D66-475C-A7A4-24D56F66EA01}"/>
              </a:ext>
            </a:extLst>
          </p:cNvPr>
          <p:cNvSpPr/>
          <p:nvPr userDrawn="1"/>
        </p:nvSpPr>
        <p:spPr>
          <a:xfrm>
            <a:off x="2118360" y="41148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236208B-40F2-466D-94DD-475C48CC33F1}"/>
              </a:ext>
            </a:extLst>
          </p:cNvPr>
          <p:cNvSpPr/>
          <p:nvPr userDrawn="1"/>
        </p:nvSpPr>
        <p:spPr>
          <a:xfrm>
            <a:off x="2118360" y="44577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05A7F399-568C-49DE-BEA4-F1693AC34329}"/>
              </a:ext>
            </a:extLst>
          </p:cNvPr>
          <p:cNvSpPr/>
          <p:nvPr userDrawn="1"/>
        </p:nvSpPr>
        <p:spPr>
          <a:xfrm>
            <a:off x="2118360" y="48006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004A9B4-FE61-456D-821E-17BBAF611724}"/>
              </a:ext>
            </a:extLst>
          </p:cNvPr>
          <p:cNvSpPr/>
          <p:nvPr userDrawn="1"/>
        </p:nvSpPr>
        <p:spPr>
          <a:xfrm>
            <a:off x="2118360" y="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E9149E0-1DA5-4D13-B672-D5D022B66892}"/>
              </a:ext>
            </a:extLst>
          </p:cNvPr>
          <p:cNvSpPr/>
          <p:nvPr userDrawn="1"/>
        </p:nvSpPr>
        <p:spPr>
          <a:xfrm>
            <a:off x="2118360" y="65151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F34998EA-58DB-4394-B448-32D5476A0416}"/>
              </a:ext>
            </a:extLst>
          </p:cNvPr>
          <p:cNvSpPr/>
          <p:nvPr userDrawn="1"/>
        </p:nvSpPr>
        <p:spPr>
          <a:xfrm>
            <a:off x="2118360" y="3429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0B7785-DD94-4481-9BE0-30321A1E5D4F}"/>
              </a:ext>
            </a:extLst>
          </p:cNvPr>
          <p:cNvSpPr/>
          <p:nvPr userDrawn="1"/>
        </p:nvSpPr>
        <p:spPr>
          <a:xfrm>
            <a:off x="2118360" y="51435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5CA73DF-3F6B-4A8B-BC96-5F0E8816759D}"/>
              </a:ext>
            </a:extLst>
          </p:cNvPr>
          <p:cNvSpPr/>
          <p:nvPr userDrawn="1"/>
        </p:nvSpPr>
        <p:spPr>
          <a:xfrm>
            <a:off x="2118360" y="54864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256AF0A-DC14-4B8A-B41C-950B659F5248}"/>
              </a:ext>
            </a:extLst>
          </p:cNvPr>
          <p:cNvSpPr/>
          <p:nvPr userDrawn="1"/>
        </p:nvSpPr>
        <p:spPr>
          <a:xfrm>
            <a:off x="2118360" y="58293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35D68D2-7542-4F1E-923A-0C6C255A8566}"/>
              </a:ext>
            </a:extLst>
          </p:cNvPr>
          <p:cNvSpPr/>
          <p:nvPr userDrawn="1"/>
        </p:nvSpPr>
        <p:spPr>
          <a:xfrm>
            <a:off x="2118360" y="61722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E0DD9ED3-7DCD-4E23-94F2-51C26D610A2B}"/>
              </a:ext>
            </a:extLst>
          </p:cNvPr>
          <p:cNvSpPr/>
          <p:nvPr userDrawn="1"/>
        </p:nvSpPr>
        <p:spPr>
          <a:xfrm>
            <a:off x="2118360" y="6858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7ED83BD-EB0D-46BD-A015-91554B991642}"/>
              </a:ext>
            </a:extLst>
          </p:cNvPr>
          <p:cNvSpPr/>
          <p:nvPr userDrawn="1"/>
        </p:nvSpPr>
        <p:spPr>
          <a:xfrm>
            <a:off x="2118360" y="10287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069C2404-050F-4EF9-B5FD-333059A9D6FA}"/>
              </a:ext>
            </a:extLst>
          </p:cNvPr>
          <p:cNvSpPr/>
          <p:nvPr userDrawn="1"/>
        </p:nvSpPr>
        <p:spPr>
          <a:xfrm>
            <a:off x="2118360" y="17145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34710FF2-3868-4BB0-AA0F-85DAD4623984}"/>
              </a:ext>
            </a:extLst>
          </p:cNvPr>
          <p:cNvSpPr/>
          <p:nvPr userDrawn="1"/>
        </p:nvSpPr>
        <p:spPr>
          <a:xfrm>
            <a:off x="2118360" y="20574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rot="16200000">
            <a:off x="-2374585" y="2766221"/>
            <a:ext cx="6858002" cy="1325563"/>
          </a:xfrm>
        </p:spPr>
        <p:txBody>
          <a:bodyPr>
            <a:normAutofit/>
          </a:bodyPr>
          <a:lstStyle>
            <a:lvl1pPr algn="ct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49" name="Text Placeholder 48">
            <a:extLst>
              <a:ext uri="{FF2B5EF4-FFF2-40B4-BE49-F238E27FC236}">
                <a16:creationId xmlns:a16="http://schemas.microsoft.com/office/drawing/2014/main" id="{A36FAFC0-63E1-4A5C-8C07-50890392F193}"/>
              </a:ext>
            </a:extLst>
          </p:cNvPr>
          <p:cNvSpPr>
            <a:spLocks noGrp="1"/>
          </p:cNvSpPr>
          <p:nvPr>
            <p:ph type="body" sz="quarter" idx="10" hasCustomPrompt="1"/>
          </p:nvPr>
        </p:nvSpPr>
        <p:spPr>
          <a:xfrm>
            <a:off x="6758940" y="1178560"/>
            <a:ext cx="1143000" cy="674370"/>
          </a:xfrm>
        </p:spPr>
        <p:txBody>
          <a:bodyPr anchor="ctr"/>
          <a:lstStyle>
            <a:lvl1pPr marL="0" indent="0" algn="ctr">
              <a:buNone/>
              <a:defRPr b="1">
                <a:solidFill>
                  <a:schemeClr val="bg1"/>
                </a:solidFill>
              </a:defRPr>
            </a:lvl1pPr>
          </a:lstStyle>
          <a:p>
            <a:pPr lvl="0"/>
            <a:r>
              <a:rPr lang="en-US" dirty="0"/>
              <a:t>#</a:t>
            </a:r>
          </a:p>
        </p:txBody>
      </p:sp>
      <p:sp>
        <p:nvSpPr>
          <p:cNvPr id="50" name="Content Placeholder 2">
            <a:extLst>
              <a:ext uri="{FF2B5EF4-FFF2-40B4-BE49-F238E27FC236}">
                <a16:creationId xmlns:a16="http://schemas.microsoft.com/office/drawing/2014/main" id="{3D1D7F95-338B-478D-B221-D4C9EC5472B2}"/>
              </a:ext>
            </a:extLst>
          </p:cNvPr>
          <p:cNvSpPr>
            <a:spLocks noGrp="1"/>
          </p:cNvSpPr>
          <p:nvPr>
            <p:ph idx="11"/>
          </p:nvPr>
        </p:nvSpPr>
        <p:spPr>
          <a:xfrm>
            <a:off x="4498340" y="3506470"/>
            <a:ext cx="5664200" cy="674370"/>
          </a:xfrm>
        </p:spPr>
        <p:txBody>
          <a:bodyPr>
            <a:normAutofit/>
          </a:bodyPr>
          <a:lstStyle>
            <a:lvl1pPr marL="0" indent="0" algn="ctr">
              <a:lnSpc>
                <a:spcPct val="100000"/>
              </a:lnSpc>
              <a:buNone/>
              <a:defRPr lang="en-US" sz="1600" kern="1200" dirty="0">
                <a:solidFill>
                  <a:schemeClr val="bg1"/>
                </a:solidFill>
                <a:latin typeface="+mn-lt"/>
                <a:ea typeface="+mn-ea"/>
                <a:cs typeface="+mn-cs"/>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Click to edit Master text styles</a:t>
            </a:r>
          </a:p>
        </p:txBody>
      </p:sp>
      <p:sp>
        <p:nvSpPr>
          <p:cNvPr id="51" name="Text Placeholder 48">
            <a:extLst>
              <a:ext uri="{FF2B5EF4-FFF2-40B4-BE49-F238E27FC236}">
                <a16:creationId xmlns:a16="http://schemas.microsoft.com/office/drawing/2014/main" id="{D5AAA54C-0885-4221-AAAF-831C36B8C050}"/>
              </a:ext>
            </a:extLst>
          </p:cNvPr>
          <p:cNvSpPr>
            <a:spLocks noGrp="1"/>
          </p:cNvSpPr>
          <p:nvPr>
            <p:ph type="body" sz="quarter" idx="12" hasCustomPrompt="1"/>
          </p:nvPr>
        </p:nvSpPr>
        <p:spPr>
          <a:xfrm>
            <a:off x="6758940" y="2816860"/>
            <a:ext cx="1143000" cy="674370"/>
          </a:xfrm>
        </p:spPr>
        <p:txBody>
          <a:bodyPr anchor="ctr"/>
          <a:lstStyle>
            <a:lvl1pPr marL="0" indent="0" algn="ctr">
              <a:buNone/>
              <a:defRPr b="1">
                <a:solidFill>
                  <a:schemeClr val="bg1"/>
                </a:solidFill>
              </a:defRPr>
            </a:lvl1pPr>
          </a:lstStyle>
          <a:p>
            <a:pPr lvl="0"/>
            <a:r>
              <a:rPr lang="en-US" dirty="0"/>
              <a:t>#</a:t>
            </a:r>
          </a:p>
        </p:txBody>
      </p:sp>
      <p:sp>
        <p:nvSpPr>
          <p:cNvPr id="52" name="Content Placeholder 2">
            <a:extLst>
              <a:ext uri="{FF2B5EF4-FFF2-40B4-BE49-F238E27FC236}">
                <a16:creationId xmlns:a16="http://schemas.microsoft.com/office/drawing/2014/main" id="{07D1309E-F6F7-4FFB-BFBE-F2B34D49D2B9}"/>
              </a:ext>
            </a:extLst>
          </p:cNvPr>
          <p:cNvSpPr>
            <a:spLocks noGrp="1"/>
          </p:cNvSpPr>
          <p:nvPr>
            <p:ph idx="13"/>
          </p:nvPr>
        </p:nvSpPr>
        <p:spPr>
          <a:xfrm>
            <a:off x="4498340" y="5157470"/>
            <a:ext cx="5664200" cy="674370"/>
          </a:xfrm>
        </p:spPr>
        <p:txBody>
          <a:bodyPr>
            <a:normAutofit/>
          </a:bodyPr>
          <a:lstStyle>
            <a:lvl1pPr marL="0" indent="0" algn="ctr">
              <a:lnSpc>
                <a:spcPct val="100000"/>
              </a:lnSpc>
              <a:buNone/>
              <a:defRPr lang="en-US" sz="1600" kern="1200" dirty="0">
                <a:solidFill>
                  <a:schemeClr val="bg1"/>
                </a:solidFill>
                <a:latin typeface="+mn-lt"/>
                <a:ea typeface="+mn-ea"/>
                <a:cs typeface="+mn-cs"/>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Click to edit Master text styles</a:t>
            </a:r>
          </a:p>
        </p:txBody>
      </p:sp>
      <p:sp>
        <p:nvSpPr>
          <p:cNvPr id="53" name="Text Placeholder 48">
            <a:extLst>
              <a:ext uri="{FF2B5EF4-FFF2-40B4-BE49-F238E27FC236}">
                <a16:creationId xmlns:a16="http://schemas.microsoft.com/office/drawing/2014/main" id="{020F4427-24B5-439F-BAD8-849395F5BD3F}"/>
              </a:ext>
            </a:extLst>
          </p:cNvPr>
          <p:cNvSpPr>
            <a:spLocks noGrp="1"/>
          </p:cNvSpPr>
          <p:nvPr>
            <p:ph type="body" sz="quarter" idx="14" hasCustomPrompt="1"/>
          </p:nvPr>
        </p:nvSpPr>
        <p:spPr>
          <a:xfrm>
            <a:off x="6758940" y="4467860"/>
            <a:ext cx="1143000" cy="674370"/>
          </a:xfrm>
        </p:spPr>
        <p:txBody>
          <a:bodyPr anchor="ctr"/>
          <a:lstStyle>
            <a:lvl1pPr marL="0" indent="0" algn="ctr">
              <a:buNone/>
              <a:defRPr b="1">
                <a:solidFill>
                  <a:schemeClr val="bg1"/>
                </a:solidFill>
              </a:defRPr>
            </a:lvl1pPr>
          </a:lstStyle>
          <a:p>
            <a:pPr lvl="0"/>
            <a:r>
              <a:rPr lang="en-US" dirty="0"/>
              <a:t>#</a:t>
            </a:r>
          </a:p>
        </p:txBody>
      </p:sp>
      <p:sp>
        <p:nvSpPr>
          <p:cNvPr id="57" name="Date Placeholder 3">
            <a:extLst>
              <a:ext uri="{FF2B5EF4-FFF2-40B4-BE49-F238E27FC236}">
                <a16:creationId xmlns:a16="http://schemas.microsoft.com/office/drawing/2014/main" id="{4B58E98B-B927-46C1-8ED3-11D1917EF0FE}"/>
              </a:ext>
            </a:extLst>
          </p:cNvPr>
          <p:cNvSpPr>
            <a:spLocks noGrp="1"/>
          </p:cNvSpPr>
          <p:nvPr>
            <p:ph type="dt" sz="half" idx="2"/>
          </p:nvPr>
        </p:nvSpPr>
        <p:spPr>
          <a:xfrm>
            <a:off x="3299460" y="6356350"/>
            <a:ext cx="2709454" cy="365125"/>
          </a:xfrm>
          <a:prstGeom prst="rect">
            <a:avLst/>
          </a:prstGeom>
        </p:spPr>
        <p:txBody>
          <a:bodyPr vert="horz" lIns="91440" tIns="45720" rIns="91440" bIns="45720" rtlCol="0" anchor="ctr"/>
          <a:lstStyle>
            <a:lvl1pPr algn="l">
              <a:defRPr sz="900">
                <a:solidFill>
                  <a:schemeClr val="accent3">
                    <a:lumMod val="20000"/>
                    <a:lumOff val="80000"/>
                  </a:schemeClr>
                </a:solidFill>
              </a:defRPr>
            </a:lvl1pPr>
          </a:lstStyle>
          <a:p>
            <a:endParaRPr lang="en-US" dirty="0"/>
          </a:p>
        </p:txBody>
      </p:sp>
      <p:sp>
        <p:nvSpPr>
          <p:cNvPr id="58" name="Footer Placeholder 4">
            <a:extLst>
              <a:ext uri="{FF2B5EF4-FFF2-40B4-BE49-F238E27FC236}">
                <a16:creationId xmlns:a16="http://schemas.microsoft.com/office/drawing/2014/main" id="{6CCE00AF-3769-40CD-9667-5C865AF0011C}"/>
              </a:ext>
            </a:extLst>
          </p:cNvPr>
          <p:cNvSpPr>
            <a:spLocks noGrp="1"/>
          </p:cNvSpPr>
          <p:nvPr>
            <p:ph type="ftr" sz="quarter" idx="3"/>
          </p:nvPr>
        </p:nvSpPr>
        <p:spPr>
          <a:xfrm>
            <a:off x="6183089" y="6356350"/>
            <a:ext cx="2253340" cy="365125"/>
          </a:xfrm>
          <a:prstGeom prst="rect">
            <a:avLst/>
          </a:prstGeom>
        </p:spPr>
        <p:txBody>
          <a:bodyPr vert="horz" lIns="91440" tIns="45720" rIns="91440" bIns="45720" rtlCol="0" anchor="ctr"/>
          <a:lstStyle>
            <a:lvl1pPr algn="ctr">
              <a:defRPr sz="900">
                <a:solidFill>
                  <a:schemeClr val="accent3">
                    <a:lumMod val="20000"/>
                    <a:lumOff val="80000"/>
                  </a:schemeClr>
                </a:solidFill>
              </a:defRPr>
            </a:lvl1pPr>
          </a:lstStyle>
          <a:p>
            <a:endParaRPr lang="en-US" dirty="0"/>
          </a:p>
        </p:txBody>
      </p:sp>
      <p:sp>
        <p:nvSpPr>
          <p:cNvPr id="59" name="Slide Number Placeholder 5">
            <a:extLst>
              <a:ext uri="{FF2B5EF4-FFF2-40B4-BE49-F238E27FC236}">
                <a16:creationId xmlns:a16="http://schemas.microsoft.com/office/drawing/2014/main" id="{D8C19DE6-07C2-43A2-A5EE-D0967E1F9C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accent3">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164587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3"/>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961596BB-AB96-498E-9FC6-5A2AB545015E}"/>
              </a:ext>
            </a:extLst>
          </p:cNvPr>
          <p:cNvSpPr/>
          <p:nvPr userDrawn="1"/>
        </p:nvSpPr>
        <p:spPr>
          <a:xfrm>
            <a:off x="0" y="0"/>
            <a:ext cx="21336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C9118C8-2BD4-4A40-BC58-4FE44DEC7363}"/>
              </a:ext>
            </a:extLst>
          </p:cNvPr>
          <p:cNvSpPr/>
          <p:nvPr userDrawn="1"/>
        </p:nvSpPr>
        <p:spPr>
          <a:xfrm>
            <a:off x="2118360" y="13716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4AD9616-1E71-41BB-8C88-7A8B2E678B19}"/>
              </a:ext>
            </a:extLst>
          </p:cNvPr>
          <p:cNvSpPr/>
          <p:nvPr userDrawn="1"/>
        </p:nvSpPr>
        <p:spPr>
          <a:xfrm>
            <a:off x="2118360" y="24003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13C0C635-E6DB-4926-AB50-27C9523BA6D9}"/>
              </a:ext>
            </a:extLst>
          </p:cNvPr>
          <p:cNvSpPr/>
          <p:nvPr userDrawn="1"/>
        </p:nvSpPr>
        <p:spPr>
          <a:xfrm>
            <a:off x="2118360" y="27432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8C2E78C-B45B-4FC7-8BA2-B26C3B4C1B7B}"/>
              </a:ext>
            </a:extLst>
          </p:cNvPr>
          <p:cNvSpPr/>
          <p:nvPr userDrawn="1"/>
        </p:nvSpPr>
        <p:spPr>
          <a:xfrm>
            <a:off x="2118360" y="30861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E27586E-6CC4-43CF-85A4-5F1DEBF538EE}"/>
              </a:ext>
            </a:extLst>
          </p:cNvPr>
          <p:cNvSpPr/>
          <p:nvPr userDrawn="1"/>
        </p:nvSpPr>
        <p:spPr>
          <a:xfrm>
            <a:off x="2118360" y="34290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EA87086-44EB-4B15-9068-C89D4316CCC4}"/>
              </a:ext>
            </a:extLst>
          </p:cNvPr>
          <p:cNvSpPr/>
          <p:nvPr userDrawn="1"/>
        </p:nvSpPr>
        <p:spPr>
          <a:xfrm>
            <a:off x="2118360" y="37719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2DBA141-4D66-475C-A7A4-24D56F66EA01}"/>
              </a:ext>
            </a:extLst>
          </p:cNvPr>
          <p:cNvSpPr/>
          <p:nvPr userDrawn="1"/>
        </p:nvSpPr>
        <p:spPr>
          <a:xfrm>
            <a:off x="2118360" y="41148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236208B-40F2-466D-94DD-475C48CC33F1}"/>
              </a:ext>
            </a:extLst>
          </p:cNvPr>
          <p:cNvSpPr/>
          <p:nvPr userDrawn="1"/>
        </p:nvSpPr>
        <p:spPr>
          <a:xfrm>
            <a:off x="2118360" y="44577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05A7F399-568C-49DE-BEA4-F1693AC34329}"/>
              </a:ext>
            </a:extLst>
          </p:cNvPr>
          <p:cNvSpPr/>
          <p:nvPr userDrawn="1"/>
        </p:nvSpPr>
        <p:spPr>
          <a:xfrm>
            <a:off x="2118360" y="48006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004A9B4-FE61-456D-821E-17BBAF611724}"/>
              </a:ext>
            </a:extLst>
          </p:cNvPr>
          <p:cNvSpPr/>
          <p:nvPr userDrawn="1"/>
        </p:nvSpPr>
        <p:spPr>
          <a:xfrm>
            <a:off x="2118360" y="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E9149E0-1DA5-4D13-B672-D5D022B66892}"/>
              </a:ext>
            </a:extLst>
          </p:cNvPr>
          <p:cNvSpPr/>
          <p:nvPr userDrawn="1"/>
        </p:nvSpPr>
        <p:spPr>
          <a:xfrm>
            <a:off x="2118360" y="65151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F34998EA-58DB-4394-B448-32D5476A0416}"/>
              </a:ext>
            </a:extLst>
          </p:cNvPr>
          <p:cNvSpPr/>
          <p:nvPr userDrawn="1"/>
        </p:nvSpPr>
        <p:spPr>
          <a:xfrm>
            <a:off x="2118360" y="342900"/>
            <a:ext cx="342900" cy="3429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0B7785-DD94-4481-9BE0-30321A1E5D4F}"/>
              </a:ext>
            </a:extLst>
          </p:cNvPr>
          <p:cNvSpPr/>
          <p:nvPr userDrawn="1"/>
        </p:nvSpPr>
        <p:spPr>
          <a:xfrm>
            <a:off x="2118360" y="51435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5CA73DF-3F6B-4A8B-BC96-5F0E8816759D}"/>
              </a:ext>
            </a:extLst>
          </p:cNvPr>
          <p:cNvSpPr/>
          <p:nvPr userDrawn="1"/>
        </p:nvSpPr>
        <p:spPr>
          <a:xfrm>
            <a:off x="2118360" y="54864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256AF0A-DC14-4B8A-B41C-950B659F5248}"/>
              </a:ext>
            </a:extLst>
          </p:cNvPr>
          <p:cNvSpPr/>
          <p:nvPr userDrawn="1"/>
        </p:nvSpPr>
        <p:spPr>
          <a:xfrm>
            <a:off x="2118360" y="58293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35D68D2-7542-4F1E-923A-0C6C255A8566}"/>
              </a:ext>
            </a:extLst>
          </p:cNvPr>
          <p:cNvSpPr/>
          <p:nvPr userDrawn="1"/>
        </p:nvSpPr>
        <p:spPr>
          <a:xfrm>
            <a:off x="2118360" y="61722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E0DD9ED3-7DCD-4E23-94F2-51C26D610A2B}"/>
              </a:ext>
            </a:extLst>
          </p:cNvPr>
          <p:cNvSpPr/>
          <p:nvPr userDrawn="1"/>
        </p:nvSpPr>
        <p:spPr>
          <a:xfrm>
            <a:off x="2118360" y="6858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7ED83BD-EB0D-46BD-A015-91554B991642}"/>
              </a:ext>
            </a:extLst>
          </p:cNvPr>
          <p:cNvSpPr/>
          <p:nvPr userDrawn="1"/>
        </p:nvSpPr>
        <p:spPr>
          <a:xfrm>
            <a:off x="2118360" y="10287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069C2404-050F-4EF9-B5FD-333059A9D6FA}"/>
              </a:ext>
            </a:extLst>
          </p:cNvPr>
          <p:cNvSpPr/>
          <p:nvPr userDrawn="1"/>
        </p:nvSpPr>
        <p:spPr>
          <a:xfrm>
            <a:off x="2118360" y="17145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34710FF2-3868-4BB0-AA0F-85DAD4623984}"/>
              </a:ext>
            </a:extLst>
          </p:cNvPr>
          <p:cNvSpPr/>
          <p:nvPr userDrawn="1"/>
        </p:nvSpPr>
        <p:spPr>
          <a:xfrm>
            <a:off x="2118360" y="20574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rot="16200000">
            <a:off x="-2374585" y="2766221"/>
            <a:ext cx="6858002" cy="1325563"/>
          </a:xfrm>
        </p:spPr>
        <p:txBody>
          <a:bodyPr>
            <a:normAutofit/>
          </a:bodyPr>
          <a:lstStyle>
            <a:lvl1pPr algn="ct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57" name="Date Placeholder 3">
            <a:extLst>
              <a:ext uri="{FF2B5EF4-FFF2-40B4-BE49-F238E27FC236}">
                <a16:creationId xmlns:a16="http://schemas.microsoft.com/office/drawing/2014/main" id="{4B58E98B-B927-46C1-8ED3-11D1917EF0FE}"/>
              </a:ext>
            </a:extLst>
          </p:cNvPr>
          <p:cNvSpPr>
            <a:spLocks noGrp="1"/>
          </p:cNvSpPr>
          <p:nvPr>
            <p:ph type="dt" sz="half" idx="2"/>
          </p:nvPr>
        </p:nvSpPr>
        <p:spPr>
          <a:xfrm>
            <a:off x="3299460" y="6356350"/>
            <a:ext cx="2709454" cy="365125"/>
          </a:xfrm>
          <a:prstGeom prst="rect">
            <a:avLst/>
          </a:prstGeom>
        </p:spPr>
        <p:txBody>
          <a:bodyPr vert="horz" lIns="91440" tIns="45720" rIns="91440" bIns="45720" rtlCol="0" anchor="ctr"/>
          <a:lstStyle>
            <a:lvl1pPr algn="l">
              <a:defRPr sz="900">
                <a:solidFill>
                  <a:schemeClr val="accent3">
                    <a:lumMod val="20000"/>
                    <a:lumOff val="80000"/>
                  </a:schemeClr>
                </a:solidFill>
              </a:defRPr>
            </a:lvl1pPr>
          </a:lstStyle>
          <a:p>
            <a:endParaRPr lang="en-US" dirty="0"/>
          </a:p>
        </p:txBody>
      </p:sp>
      <p:sp>
        <p:nvSpPr>
          <p:cNvPr id="58" name="Footer Placeholder 4">
            <a:extLst>
              <a:ext uri="{FF2B5EF4-FFF2-40B4-BE49-F238E27FC236}">
                <a16:creationId xmlns:a16="http://schemas.microsoft.com/office/drawing/2014/main" id="{6CCE00AF-3769-40CD-9667-5C865AF0011C}"/>
              </a:ext>
            </a:extLst>
          </p:cNvPr>
          <p:cNvSpPr>
            <a:spLocks noGrp="1"/>
          </p:cNvSpPr>
          <p:nvPr>
            <p:ph type="ftr" sz="quarter" idx="3"/>
          </p:nvPr>
        </p:nvSpPr>
        <p:spPr>
          <a:xfrm>
            <a:off x="6183089" y="6356350"/>
            <a:ext cx="2253340" cy="365125"/>
          </a:xfrm>
          <a:prstGeom prst="rect">
            <a:avLst/>
          </a:prstGeom>
        </p:spPr>
        <p:txBody>
          <a:bodyPr vert="horz" lIns="91440" tIns="45720" rIns="91440" bIns="45720" rtlCol="0" anchor="ctr"/>
          <a:lstStyle>
            <a:lvl1pPr algn="ctr">
              <a:defRPr sz="900">
                <a:solidFill>
                  <a:schemeClr val="accent3">
                    <a:lumMod val="20000"/>
                    <a:lumOff val="80000"/>
                  </a:schemeClr>
                </a:solidFill>
              </a:defRPr>
            </a:lvl1pPr>
          </a:lstStyle>
          <a:p>
            <a:endParaRPr lang="en-US" dirty="0"/>
          </a:p>
        </p:txBody>
      </p:sp>
      <p:sp>
        <p:nvSpPr>
          <p:cNvPr id="59" name="Slide Number Placeholder 5">
            <a:extLst>
              <a:ext uri="{FF2B5EF4-FFF2-40B4-BE49-F238E27FC236}">
                <a16:creationId xmlns:a16="http://schemas.microsoft.com/office/drawing/2014/main" id="{D8C19DE6-07C2-43A2-A5EE-D0967E1F9C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accent3">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820962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1A29850-9B3D-49F0-9198-80F35FD55140}"/>
              </a:ext>
            </a:extLst>
          </p:cNvPr>
          <p:cNvSpPr/>
          <p:nvPr userDrawn="1"/>
        </p:nvSpPr>
        <p:spPr>
          <a:xfrm>
            <a:off x="5222748" y="0"/>
            <a:ext cx="1746503" cy="17556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20672AB-65F9-4533-9452-7872A8E7C3BC}"/>
              </a:ext>
            </a:extLst>
          </p:cNvPr>
          <p:cNvSpPr/>
          <p:nvPr userDrawn="1"/>
        </p:nvSpPr>
        <p:spPr>
          <a:xfrm>
            <a:off x="1740916" y="0"/>
            <a:ext cx="1746504" cy="17556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20BF50-7B12-496A-986A-AF0B9880118F}"/>
              </a:ext>
            </a:extLst>
          </p:cNvPr>
          <p:cNvSpPr/>
          <p:nvPr userDrawn="1"/>
        </p:nvSpPr>
        <p:spPr>
          <a:xfrm>
            <a:off x="0" y="0"/>
            <a:ext cx="1746504" cy="175564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6E556028-47A8-47AD-A7ED-1CB2252FBE3D}"/>
              </a:ext>
            </a:extLst>
          </p:cNvPr>
          <p:cNvSpPr/>
          <p:nvPr userDrawn="1"/>
        </p:nvSpPr>
        <p:spPr>
          <a:xfrm>
            <a:off x="10445496" y="0"/>
            <a:ext cx="1746504" cy="175564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C47570CE-A79F-452C-A098-5DE30EBBC6FB}"/>
              </a:ext>
            </a:extLst>
          </p:cNvPr>
          <p:cNvSpPr/>
          <p:nvPr userDrawn="1"/>
        </p:nvSpPr>
        <p:spPr>
          <a:xfrm>
            <a:off x="1740916" y="1733044"/>
            <a:ext cx="1746504" cy="17556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D3866FD-426E-414F-B17B-F648AF71EA9B}"/>
              </a:ext>
            </a:extLst>
          </p:cNvPr>
          <p:cNvSpPr/>
          <p:nvPr userDrawn="1"/>
        </p:nvSpPr>
        <p:spPr>
          <a:xfrm>
            <a:off x="0" y="1733044"/>
            <a:ext cx="1746504" cy="175564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4B0C63F-EAB3-44FC-B94D-C69BCBD26EBB}"/>
              </a:ext>
            </a:extLst>
          </p:cNvPr>
          <p:cNvSpPr/>
          <p:nvPr userDrawn="1"/>
        </p:nvSpPr>
        <p:spPr>
          <a:xfrm>
            <a:off x="8704580" y="1733044"/>
            <a:ext cx="1746504" cy="17556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7" name="Rectangle 26">
            <a:extLst>
              <a:ext uri="{FF2B5EF4-FFF2-40B4-BE49-F238E27FC236}">
                <a16:creationId xmlns:a16="http://schemas.microsoft.com/office/drawing/2014/main" id="{679B1BFC-C4E4-428C-A63D-1780C528C70E}"/>
              </a:ext>
            </a:extLst>
          </p:cNvPr>
          <p:cNvSpPr/>
          <p:nvPr userDrawn="1"/>
        </p:nvSpPr>
        <p:spPr>
          <a:xfrm>
            <a:off x="5222748" y="1733044"/>
            <a:ext cx="1746504" cy="175564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66506793-EC4D-4DB9-A0A1-CC46BD8565D8}"/>
              </a:ext>
            </a:extLst>
          </p:cNvPr>
          <p:cNvSpPr/>
          <p:nvPr userDrawn="1"/>
        </p:nvSpPr>
        <p:spPr>
          <a:xfrm>
            <a:off x="10451084" y="1733044"/>
            <a:ext cx="1740916" cy="175564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17BD3197-9B69-4E3D-9A01-662F1F8E514B}"/>
              </a:ext>
            </a:extLst>
          </p:cNvPr>
          <p:cNvSpPr/>
          <p:nvPr userDrawn="1"/>
        </p:nvSpPr>
        <p:spPr>
          <a:xfrm>
            <a:off x="3481832" y="1733044"/>
            <a:ext cx="1746504" cy="175564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1569720" y="3870960"/>
            <a:ext cx="9052560" cy="1363663"/>
          </a:xfrm>
        </p:spPr>
        <p:txBody>
          <a:bodyPr anchor="b">
            <a:normAutofit/>
          </a:bodyPr>
          <a:lstStyle>
            <a:lvl1pPr algn="ctr">
              <a:lnSpc>
                <a:spcPct val="100000"/>
              </a:lnSpc>
              <a:defRPr sz="28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1569720" y="5405755"/>
            <a:ext cx="9052560" cy="476885"/>
          </a:xfrm>
        </p:spPr>
        <p:txBody>
          <a:bodyPr>
            <a:normAutofit/>
          </a:bodyPr>
          <a:lstStyle>
            <a:lvl1pPr marL="0" indent="0" algn="ctr">
              <a:lnSpc>
                <a:spcPct val="100000"/>
              </a:lnSpc>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accent1">
                    <a:lumMod val="20000"/>
                    <a:lumOff val="80000"/>
                  </a:schemeClr>
                </a:solidFill>
              </a:defRPr>
            </a:lvl1pPr>
          </a:lstStyle>
          <a:p>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accent1">
                    <a:lumMod val="20000"/>
                    <a:lumOff val="80000"/>
                  </a:schemeClr>
                </a:solidFill>
              </a:defRPr>
            </a:lvl1pPr>
          </a:lstStyle>
          <a:p>
            <a:endParaRPr lang="en-US" dirty="0"/>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accent1">
                    <a:lumMod val="20000"/>
                    <a:lumOff val="80000"/>
                  </a:schemeClr>
                </a:solidFill>
              </a:defRPr>
            </a:lvl1pPr>
          </a:lstStyle>
          <a:p>
            <a:fld id="{B5CEABB6-07DC-46E8-9B57-56EC44A396E5}" type="slidenum">
              <a:rPr lang="en-US" smtClean="0"/>
              <a:pPr/>
              <a:t>‹#›</a:t>
            </a:fld>
            <a:endParaRPr lang="en-US" dirty="0"/>
          </a:p>
        </p:txBody>
      </p:sp>
      <p:sp>
        <p:nvSpPr>
          <p:cNvPr id="11" name="Picture Placeholder 52">
            <a:extLst>
              <a:ext uri="{FF2B5EF4-FFF2-40B4-BE49-F238E27FC236}">
                <a16:creationId xmlns:a16="http://schemas.microsoft.com/office/drawing/2014/main" id="{AEBBD699-238F-487D-A094-5E479CCCCD41}"/>
              </a:ext>
            </a:extLst>
          </p:cNvPr>
          <p:cNvSpPr>
            <a:spLocks noGrp="1"/>
          </p:cNvSpPr>
          <p:nvPr>
            <p:ph type="pic" sz="quarter" idx="14"/>
          </p:nvPr>
        </p:nvSpPr>
        <p:spPr>
          <a:xfrm>
            <a:off x="3481832" y="0"/>
            <a:ext cx="1740916" cy="1733044"/>
          </a:xfrm>
          <a:custGeom>
            <a:avLst/>
            <a:gdLst>
              <a:gd name="connsiteX0" fmla="*/ 0 w 1719072"/>
              <a:gd name="connsiteY0" fmla="*/ 0 h 1708970"/>
              <a:gd name="connsiteX1" fmla="*/ 1719072 w 1719072"/>
              <a:gd name="connsiteY1" fmla="*/ 0 h 1708970"/>
              <a:gd name="connsiteX2" fmla="*/ 1719072 w 1719072"/>
              <a:gd name="connsiteY2" fmla="*/ 1708970 h 1708970"/>
              <a:gd name="connsiteX3" fmla="*/ 0 w 1719072"/>
              <a:gd name="connsiteY3" fmla="*/ 1708970 h 1708970"/>
            </a:gdLst>
            <a:ahLst/>
            <a:cxnLst>
              <a:cxn ang="0">
                <a:pos x="connsiteX0" y="connsiteY0"/>
              </a:cxn>
              <a:cxn ang="0">
                <a:pos x="connsiteX1" y="connsiteY1"/>
              </a:cxn>
              <a:cxn ang="0">
                <a:pos x="connsiteX2" y="connsiteY2"/>
              </a:cxn>
              <a:cxn ang="0">
                <a:pos x="connsiteX3" y="connsiteY3"/>
              </a:cxn>
            </a:cxnLst>
            <a:rect l="l" t="t" r="r" b="b"/>
            <a:pathLst>
              <a:path w="1719072" h="1708970">
                <a:moveTo>
                  <a:pt x="0" y="0"/>
                </a:moveTo>
                <a:lnTo>
                  <a:pt x="1719072" y="0"/>
                </a:lnTo>
                <a:lnTo>
                  <a:pt x="1719072" y="1708970"/>
                </a:lnTo>
                <a:lnTo>
                  <a:pt x="0" y="1708970"/>
                </a:lnTo>
                <a:close/>
              </a:path>
            </a:pathLst>
          </a:custGeom>
        </p:spPr>
        <p:txBody>
          <a:bodyPr wrap="square">
            <a:noAutofit/>
          </a:bodyPr>
          <a:lstStyle/>
          <a:p>
            <a:r>
              <a:rPr lang="en-US"/>
              <a:t>Click icon to add picture</a:t>
            </a:r>
            <a:endParaRPr lang="en-US" dirty="0"/>
          </a:p>
        </p:txBody>
      </p:sp>
      <p:sp>
        <p:nvSpPr>
          <p:cNvPr id="17" name="Picture Placeholder 52">
            <a:extLst>
              <a:ext uri="{FF2B5EF4-FFF2-40B4-BE49-F238E27FC236}">
                <a16:creationId xmlns:a16="http://schemas.microsoft.com/office/drawing/2014/main" id="{6A29DD5B-55DC-47F4-8032-1E78B3A990BE}"/>
              </a:ext>
            </a:extLst>
          </p:cNvPr>
          <p:cNvSpPr>
            <a:spLocks noGrp="1"/>
          </p:cNvSpPr>
          <p:nvPr>
            <p:ph type="pic" sz="quarter" idx="17"/>
          </p:nvPr>
        </p:nvSpPr>
        <p:spPr>
          <a:xfrm>
            <a:off x="8704580" y="0"/>
            <a:ext cx="1746504" cy="1733044"/>
          </a:xfrm>
          <a:custGeom>
            <a:avLst/>
            <a:gdLst>
              <a:gd name="connsiteX0" fmla="*/ 0 w 1719072"/>
              <a:gd name="connsiteY0" fmla="*/ 0 h 1708970"/>
              <a:gd name="connsiteX1" fmla="*/ 1719072 w 1719072"/>
              <a:gd name="connsiteY1" fmla="*/ 0 h 1708970"/>
              <a:gd name="connsiteX2" fmla="*/ 1719072 w 1719072"/>
              <a:gd name="connsiteY2" fmla="*/ 1708970 h 1708970"/>
              <a:gd name="connsiteX3" fmla="*/ 0 w 1719072"/>
              <a:gd name="connsiteY3" fmla="*/ 1708970 h 1708970"/>
            </a:gdLst>
            <a:ahLst/>
            <a:cxnLst>
              <a:cxn ang="0">
                <a:pos x="connsiteX0" y="connsiteY0"/>
              </a:cxn>
              <a:cxn ang="0">
                <a:pos x="connsiteX1" y="connsiteY1"/>
              </a:cxn>
              <a:cxn ang="0">
                <a:pos x="connsiteX2" y="connsiteY2"/>
              </a:cxn>
              <a:cxn ang="0">
                <a:pos x="connsiteX3" y="connsiteY3"/>
              </a:cxn>
            </a:cxnLst>
            <a:rect l="l" t="t" r="r" b="b"/>
            <a:pathLst>
              <a:path w="1719072" h="1708970">
                <a:moveTo>
                  <a:pt x="0" y="0"/>
                </a:moveTo>
                <a:lnTo>
                  <a:pt x="1719072" y="0"/>
                </a:lnTo>
                <a:lnTo>
                  <a:pt x="1719072" y="1708970"/>
                </a:lnTo>
                <a:lnTo>
                  <a:pt x="0" y="1708970"/>
                </a:lnTo>
                <a:close/>
              </a:path>
            </a:pathLst>
          </a:custGeom>
        </p:spPr>
        <p:txBody>
          <a:bodyPr wrap="square">
            <a:noAutofit/>
          </a:bodyPr>
          <a:lstStyle/>
          <a:p>
            <a:r>
              <a:rPr lang="en-US"/>
              <a:t>Click icon to add picture</a:t>
            </a:r>
            <a:endParaRPr lang="en-US" dirty="0"/>
          </a:p>
        </p:txBody>
      </p:sp>
      <p:sp>
        <p:nvSpPr>
          <p:cNvPr id="25" name="Picture Placeholder 52">
            <a:extLst>
              <a:ext uri="{FF2B5EF4-FFF2-40B4-BE49-F238E27FC236}">
                <a16:creationId xmlns:a16="http://schemas.microsoft.com/office/drawing/2014/main" id="{DF373D3C-15A7-41D7-A80E-63E14EA87B24}"/>
              </a:ext>
            </a:extLst>
          </p:cNvPr>
          <p:cNvSpPr>
            <a:spLocks noGrp="1"/>
          </p:cNvSpPr>
          <p:nvPr>
            <p:ph type="pic" sz="quarter" idx="18"/>
          </p:nvPr>
        </p:nvSpPr>
        <p:spPr>
          <a:xfrm>
            <a:off x="6969252" y="1733044"/>
            <a:ext cx="1735328" cy="1755648"/>
          </a:xfrm>
          <a:custGeom>
            <a:avLst/>
            <a:gdLst>
              <a:gd name="connsiteX0" fmla="*/ 0 w 1719072"/>
              <a:gd name="connsiteY0" fmla="*/ 0 h 1708970"/>
              <a:gd name="connsiteX1" fmla="*/ 1719072 w 1719072"/>
              <a:gd name="connsiteY1" fmla="*/ 0 h 1708970"/>
              <a:gd name="connsiteX2" fmla="*/ 1719072 w 1719072"/>
              <a:gd name="connsiteY2" fmla="*/ 1708970 h 1708970"/>
              <a:gd name="connsiteX3" fmla="*/ 0 w 1719072"/>
              <a:gd name="connsiteY3" fmla="*/ 1708970 h 1708970"/>
            </a:gdLst>
            <a:ahLst/>
            <a:cxnLst>
              <a:cxn ang="0">
                <a:pos x="connsiteX0" y="connsiteY0"/>
              </a:cxn>
              <a:cxn ang="0">
                <a:pos x="connsiteX1" y="connsiteY1"/>
              </a:cxn>
              <a:cxn ang="0">
                <a:pos x="connsiteX2" y="connsiteY2"/>
              </a:cxn>
              <a:cxn ang="0">
                <a:pos x="connsiteX3" y="connsiteY3"/>
              </a:cxn>
            </a:cxnLst>
            <a:rect l="l" t="t" r="r" b="b"/>
            <a:pathLst>
              <a:path w="1719072" h="1708970">
                <a:moveTo>
                  <a:pt x="0" y="0"/>
                </a:moveTo>
                <a:lnTo>
                  <a:pt x="1719072" y="0"/>
                </a:lnTo>
                <a:lnTo>
                  <a:pt x="1719072" y="1708970"/>
                </a:lnTo>
                <a:lnTo>
                  <a:pt x="0" y="1708970"/>
                </a:lnTo>
                <a:close/>
              </a:path>
            </a:pathLst>
          </a:custGeom>
        </p:spPr>
        <p:txBody>
          <a:bodyPr wrap="square">
            <a:noAutofit/>
          </a:bodyPr>
          <a:lstStyle/>
          <a:p>
            <a:r>
              <a:rPr lang="en-US"/>
              <a:t>Click icon to add picture</a:t>
            </a:r>
            <a:endParaRPr lang="en-US" dirty="0"/>
          </a:p>
        </p:txBody>
      </p:sp>
      <p:sp>
        <p:nvSpPr>
          <p:cNvPr id="14" name="Rectangle 13">
            <a:extLst>
              <a:ext uri="{FF2B5EF4-FFF2-40B4-BE49-F238E27FC236}">
                <a16:creationId xmlns:a16="http://schemas.microsoft.com/office/drawing/2014/main" id="{02FEFBC2-5C67-4F2E-8B5F-6AAF8656FBA4}"/>
              </a:ext>
            </a:extLst>
          </p:cNvPr>
          <p:cNvSpPr/>
          <p:nvPr userDrawn="1"/>
        </p:nvSpPr>
        <p:spPr>
          <a:xfrm>
            <a:off x="6969250" y="0"/>
            <a:ext cx="1740917" cy="173304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70591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4"/>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a:xfrm>
            <a:off x="6749138" y="6356350"/>
            <a:ext cx="783776" cy="365125"/>
          </a:xfrm>
        </p:spPr>
        <p:txBody>
          <a:bodyPr lIns="0"/>
          <a:lstStyle>
            <a:lvl1pPr>
              <a:defRPr>
                <a:solidFill>
                  <a:schemeClr val="accent4">
                    <a:lumMod val="20000"/>
                    <a:lumOff val="80000"/>
                  </a:schemeClr>
                </a:solidFill>
              </a:defRPr>
            </a:lvl1pPr>
          </a:lstStyle>
          <a:p>
            <a:endParaRPr lang="en-US" dirty="0"/>
          </a:p>
        </p:txBody>
      </p:sp>
      <p:sp>
        <p:nvSpPr>
          <p:cNvPr id="10" name="Picture Placeholder 28">
            <a:extLst>
              <a:ext uri="{FF2B5EF4-FFF2-40B4-BE49-F238E27FC236}">
                <a16:creationId xmlns:a16="http://schemas.microsoft.com/office/drawing/2014/main" id="{F5B0F680-047E-4915-A8F5-EFB05A62D55D}"/>
              </a:ext>
            </a:extLst>
          </p:cNvPr>
          <p:cNvSpPr>
            <a:spLocks noGrp="1"/>
          </p:cNvSpPr>
          <p:nvPr>
            <p:ph type="pic" sz="quarter" idx="13"/>
          </p:nvPr>
        </p:nvSpPr>
        <p:spPr>
          <a:xfrm>
            <a:off x="-3175" y="607060"/>
            <a:ext cx="6082549" cy="6254745"/>
          </a:xfrm>
        </p:spPr>
        <p:txBody>
          <a:bodyPr/>
          <a:lstStyle/>
          <a:p>
            <a:r>
              <a:rPr lang="en-US"/>
              <a:t>Click icon to add picture</a:t>
            </a:r>
            <a:endParaRPr lang="en-US" dirty="0"/>
          </a:p>
        </p:txBody>
      </p:sp>
      <p:sp>
        <p:nvSpPr>
          <p:cNvPr id="11" name="Rectangle 10">
            <a:extLst>
              <a:ext uri="{FF2B5EF4-FFF2-40B4-BE49-F238E27FC236}">
                <a16:creationId xmlns:a16="http://schemas.microsoft.com/office/drawing/2014/main" id="{13C3D54C-F4F9-4FBF-80F6-F45EFD6A2CFF}"/>
              </a:ext>
            </a:extLst>
          </p:cNvPr>
          <p:cNvSpPr/>
          <p:nvPr userDrawn="1"/>
        </p:nvSpPr>
        <p:spPr>
          <a:xfrm>
            <a:off x="0" y="0"/>
            <a:ext cx="607060" cy="6070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A70E28C-9E20-435C-99D0-48CF2909019B}"/>
              </a:ext>
            </a:extLst>
          </p:cNvPr>
          <p:cNvSpPr/>
          <p:nvPr userDrawn="1"/>
        </p:nvSpPr>
        <p:spPr>
          <a:xfrm>
            <a:off x="1213390" y="0"/>
            <a:ext cx="607060" cy="6070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706EA5A-9289-4E46-9AB8-457FE7AD1491}"/>
              </a:ext>
            </a:extLst>
          </p:cNvPr>
          <p:cNvSpPr/>
          <p:nvPr userDrawn="1"/>
        </p:nvSpPr>
        <p:spPr>
          <a:xfrm>
            <a:off x="1820085" y="0"/>
            <a:ext cx="607060" cy="6070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2425AF3-AF4E-4334-8EF6-9C9C36BFF6E9}"/>
              </a:ext>
            </a:extLst>
          </p:cNvPr>
          <p:cNvSpPr/>
          <p:nvPr userDrawn="1"/>
        </p:nvSpPr>
        <p:spPr>
          <a:xfrm>
            <a:off x="2426780" y="0"/>
            <a:ext cx="607060" cy="6070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844959B-5FB7-4710-8EB4-C6F2E27C47D4}"/>
              </a:ext>
            </a:extLst>
          </p:cNvPr>
          <p:cNvSpPr/>
          <p:nvPr userDrawn="1"/>
        </p:nvSpPr>
        <p:spPr>
          <a:xfrm>
            <a:off x="3033475" y="0"/>
            <a:ext cx="607060" cy="6070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8E72CBB0-055F-4C86-A198-4CCA83E0D07C}"/>
              </a:ext>
            </a:extLst>
          </p:cNvPr>
          <p:cNvSpPr/>
          <p:nvPr userDrawn="1"/>
        </p:nvSpPr>
        <p:spPr>
          <a:xfrm>
            <a:off x="3640170" y="0"/>
            <a:ext cx="607060" cy="6070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1507067-9434-4548-88C1-96187DB5A02A}"/>
              </a:ext>
            </a:extLst>
          </p:cNvPr>
          <p:cNvSpPr/>
          <p:nvPr userDrawn="1"/>
        </p:nvSpPr>
        <p:spPr>
          <a:xfrm>
            <a:off x="4246865" y="0"/>
            <a:ext cx="607060" cy="6070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4ACD849-640F-48CE-8342-1AE774134F52}"/>
              </a:ext>
            </a:extLst>
          </p:cNvPr>
          <p:cNvSpPr/>
          <p:nvPr userDrawn="1"/>
        </p:nvSpPr>
        <p:spPr>
          <a:xfrm>
            <a:off x="4853560" y="0"/>
            <a:ext cx="607060" cy="6070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D195952-CF8E-4D15-9CC8-CA4743A73453}"/>
              </a:ext>
            </a:extLst>
          </p:cNvPr>
          <p:cNvSpPr/>
          <p:nvPr userDrawn="1"/>
        </p:nvSpPr>
        <p:spPr>
          <a:xfrm>
            <a:off x="5460256" y="0"/>
            <a:ext cx="607060" cy="6070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FA1A4A50-99ED-4ED2-8288-09A681E55857}"/>
              </a:ext>
            </a:extLst>
          </p:cNvPr>
          <p:cNvSpPr/>
          <p:nvPr userDrawn="1"/>
        </p:nvSpPr>
        <p:spPr>
          <a:xfrm>
            <a:off x="606695" y="0"/>
            <a:ext cx="607060" cy="6070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itle 1">
            <a:extLst>
              <a:ext uri="{FF2B5EF4-FFF2-40B4-BE49-F238E27FC236}">
                <a16:creationId xmlns:a16="http://schemas.microsoft.com/office/drawing/2014/main" id="{B5E24E4D-15D7-4BF5-9092-BD4E86DB78E4}"/>
              </a:ext>
            </a:extLst>
          </p:cNvPr>
          <p:cNvSpPr>
            <a:spLocks noGrp="1"/>
          </p:cNvSpPr>
          <p:nvPr>
            <p:ph type="title"/>
          </p:nvPr>
        </p:nvSpPr>
        <p:spPr>
          <a:xfrm>
            <a:off x="6743700" y="3219450"/>
            <a:ext cx="4603750" cy="1343025"/>
          </a:xfrm>
        </p:spPr>
        <p:txBody>
          <a:bodyPr lIns="0" anchor="t">
            <a:normAutofit/>
          </a:bodyPr>
          <a:lstStyle>
            <a:lvl1pP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22" name="Text Placeholder 2">
            <a:extLst>
              <a:ext uri="{FF2B5EF4-FFF2-40B4-BE49-F238E27FC236}">
                <a16:creationId xmlns:a16="http://schemas.microsoft.com/office/drawing/2014/main" id="{27093093-F077-4A1D-A6ED-946369A581AA}"/>
              </a:ext>
            </a:extLst>
          </p:cNvPr>
          <p:cNvSpPr>
            <a:spLocks noGrp="1"/>
          </p:cNvSpPr>
          <p:nvPr>
            <p:ph type="body" idx="1"/>
          </p:nvPr>
        </p:nvSpPr>
        <p:spPr>
          <a:xfrm>
            <a:off x="6743700" y="4589463"/>
            <a:ext cx="4603750" cy="1500187"/>
          </a:xfrm>
        </p:spPr>
        <p:txBody>
          <a:bodyPr lIns="0">
            <a:normAutofit/>
          </a:bodyPr>
          <a:lstStyle>
            <a:lvl1pPr marL="0" indent="0">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3" name="Rectangle 22">
            <a:extLst>
              <a:ext uri="{FF2B5EF4-FFF2-40B4-BE49-F238E27FC236}">
                <a16:creationId xmlns:a16="http://schemas.microsoft.com/office/drawing/2014/main" id="{9693E355-5671-4FE4-8958-99FC40EF5B1D}"/>
              </a:ext>
            </a:extLst>
          </p:cNvPr>
          <p:cNvSpPr/>
          <p:nvPr userDrawn="1"/>
        </p:nvSpPr>
        <p:spPr>
          <a:xfrm>
            <a:off x="6743700" y="2850249"/>
            <a:ext cx="628650" cy="1822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sp>
        <p:nvSpPr>
          <p:cNvPr id="26" name="Footer Placeholder 4">
            <a:extLst>
              <a:ext uri="{FF2B5EF4-FFF2-40B4-BE49-F238E27FC236}">
                <a16:creationId xmlns:a16="http://schemas.microsoft.com/office/drawing/2014/main" id="{F3D699E8-339D-4753-8032-13F328CF9F05}"/>
              </a:ext>
            </a:extLst>
          </p:cNvPr>
          <p:cNvSpPr>
            <a:spLocks noGrp="1"/>
          </p:cNvSpPr>
          <p:nvPr>
            <p:ph type="ftr" sz="quarter" idx="11"/>
          </p:nvPr>
        </p:nvSpPr>
        <p:spPr>
          <a:xfrm>
            <a:off x="7647214" y="6356350"/>
            <a:ext cx="2808515" cy="365125"/>
          </a:xfrm>
        </p:spPr>
        <p:txBody>
          <a:bodyPr/>
          <a:lstStyle>
            <a:lvl1pPr>
              <a:defRPr sz="900">
                <a:solidFill>
                  <a:schemeClr val="accent4">
                    <a:lumMod val="20000"/>
                    <a:lumOff val="80000"/>
                  </a:schemeClr>
                </a:solidFill>
              </a:defRPr>
            </a:lvl1pPr>
          </a:lstStyle>
          <a:p>
            <a:endParaRPr lang="en-US" dirty="0"/>
          </a:p>
        </p:txBody>
      </p:sp>
      <p:sp>
        <p:nvSpPr>
          <p:cNvPr id="27" name="Slide Number Placeholder 5">
            <a:extLst>
              <a:ext uri="{FF2B5EF4-FFF2-40B4-BE49-F238E27FC236}">
                <a16:creationId xmlns:a16="http://schemas.microsoft.com/office/drawing/2014/main" id="{C24FE381-D866-4C7F-95D5-4CF34B3AD521}"/>
              </a:ext>
            </a:extLst>
          </p:cNvPr>
          <p:cNvSpPr>
            <a:spLocks noGrp="1"/>
          </p:cNvSpPr>
          <p:nvPr>
            <p:ph type="sldNum" sz="quarter" idx="12"/>
          </p:nvPr>
        </p:nvSpPr>
        <p:spPr>
          <a:xfrm>
            <a:off x="10570030" y="6356350"/>
            <a:ext cx="783770" cy="365125"/>
          </a:xfrm>
        </p:spPr>
        <p:txBody>
          <a:bodyPr/>
          <a:lstStyle>
            <a:lvl1pPr>
              <a:defRPr sz="900">
                <a:solidFill>
                  <a:schemeClr val="accent4">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875829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iscellaneous content">
    <p:bg>
      <p:bgPr>
        <a:solidFill>
          <a:schemeClr val="accent4"/>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4A94B9-9E00-4DD6-BCD4-604645044CAD}"/>
              </a:ext>
            </a:extLst>
          </p:cNvPr>
          <p:cNvSpPr/>
          <p:nvPr userDrawn="1"/>
        </p:nvSpPr>
        <p:spPr>
          <a:xfrm>
            <a:off x="5017194"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839AA0F-90FD-444F-B618-EE6F4C1F122A}"/>
              </a:ext>
            </a:extLst>
          </p:cNvPr>
          <p:cNvSpPr/>
          <p:nvPr userDrawn="1"/>
        </p:nvSpPr>
        <p:spPr>
          <a:xfrm>
            <a:off x="4300452"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F35D740-BF58-4DAE-A85B-5EF9B6EE3615}"/>
              </a:ext>
            </a:extLst>
          </p:cNvPr>
          <p:cNvSpPr/>
          <p:nvPr userDrawn="1"/>
        </p:nvSpPr>
        <p:spPr>
          <a:xfrm>
            <a:off x="5375565"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7B3B2E1-FF09-40A7-993A-BFF59632C25C}"/>
              </a:ext>
            </a:extLst>
          </p:cNvPr>
          <p:cNvSpPr/>
          <p:nvPr userDrawn="1"/>
        </p:nvSpPr>
        <p:spPr>
          <a:xfrm>
            <a:off x="3583710"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109981C2-BC8B-44CC-9A8B-A5B381264380}"/>
              </a:ext>
            </a:extLst>
          </p:cNvPr>
          <p:cNvSpPr/>
          <p:nvPr userDrawn="1"/>
        </p:nvSpPr>
        <p:spPr>
          <a:xfrm>
            <a:off x="2866968"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0FFAAD0A-E8F9-47F8-874E-433E4C9A92AC}"/>
              </a:ext>
            </a:extLst>
          </p:cNvPr>
          <p:cNvSpPr/>
          <p:nvPr userDrawn="1"/>
        </p:nvSpPr>
        <p:spPr>
          <a:xfrm>
            <a:off x="2150226"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871ABB2-3607-4850-A2E7-141BF30EA1E4}"/>
              </a:ext>
            </a:extLst>
          </p:cNvPr>
          <p:cNvSpPr/>
          <p:nvPr userDrawn="1"/>
        </p:nvSpPr>
        <p:spPr>
          <a:xfrm>
            <a:off x="3225339"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BAFBB6AA-DB66-48A4-BBD2-9B36C02E5371}"/>
              </a:ext>
            </a:extLst>
          </p:cNvPr>
          <p:cNvSpPr/>
          <p:nvPr userDrawn="1"/>
        </p:nvSpPr>
        <p:spPr>
          <a:xfrm>
            <a:off x="1791855"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D09AC868-5C63-419B-8791-593862E707C6}"/>
              </a:ext>
            </a:extLst>
          </p:cNvPr>
          <p:cNvSpPr/>
          <p:nvPr userDrawn="1"/>
        </p:nvSpPr>
        <p:spPr>
          <a:xfrm>
            <a:off x="1433484"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136AF71-D03B-4190-8590-1688288FB9F2}"/>
              </a:ext>
            </a:extLst>
          </p:cNvPr>
          <p:cNvSpPr/>
          <p:nvPr userDrawn="1"/>
        </p:nvSpPr>
        <p:spPr>
          <a:xfrm>
            <a:off x="6092307"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DA6CEDE-A238-4C3A-B315-B3D3081EC7CC}"/>
              </a:ext>
            </a:extLst>
          </p:cNvPr>
          <p:cNvSpPr/>
          <p:nvPr userDrawn="1"/>
        </p:nvSpPr>
        <p:spPr>
          <a:xfrm>
            <a:off x="358371"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4ACE100-6140-4208-8CE9-DFE45B35007E}"/>
              </a:ext>
            </a:extLst>
          </p:cNvPr>
          <p:cNvSpPr/>
          <p:nvPr userDrawn="1"/>
        </p:nvSpPr>
        <p:spPr>
          <a:xfrm>
            <a:off x="4658823"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F675F84B-6DC9-4492-A492-95E4ABEF1B78}"/>
              </a:ext>
            </a:extLst>
          </p:cNvPr>
          <p:cNvSpPr/>
          <p:nvPr userDrawn="1"/>
        </p:nvSpPr>
        <p:spPr>
          <a:xfrm>
            <a:off x="1075113"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DA788D4C-E960-45E8-ABC4-72FC2128647B}"/>
              </a:ext>
            </a:extLst>
          </p:cNvPr>
          <p:cNvSpPr/>
          <p:nvPr userDrawn="1"/>
        </p:nvSpPr>
        <p:spPr>
          <a:xfrm>
            <a:off x="2508597"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728D71AB-A26E-43A9-B413-A59CFBCDD9B1}"/>
              </a:ext>
            </a:extLst>
          </p:cNvPr>
          <p:cNvSpPr/>
          <p:nvPr userDrawn="1"/>
        </p:nvSpPr>
        <p:spPr>
          <a:xfrm>
            <a:off x="716742" y="0"/>
            <a:ext cx="365760" cy="36576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171E9C91-A1C1-432A-9523-A511B304162F}"/>
              </a:ext>
            </a:extLst>
          </p:cNvPr>
          <p:cNvSpPr/>
          <p:nvPr userDrawn="1"/>
        </p:nvSpPr>
        <p:spPr>
          <a:xfrm>
            <a:off x="0"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A1D3C8E1-8F58-4916-9097-718454DAC9FC}"/>
              </a:ext>
            </a:extLst>
          </p:cNvPr>
          <p:cNvSpPr/>
          <p:nvPr userDrawn="1"/>
        </p:nvSpPr>
        <p:spPr>
          <a:xfrm>
            <a:off x="5733936" y="0"/>
            <a:ext cx="36576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F1465436-7CD8-4713-84B2-BE392283D713}"/>
              </a:ext>
            </a:extLst>
          </p:cNvPr>
          <p:cNvSpPr/>
          <p:nvPr userDrawn="1"/>
        </p:nvSpPr>
        <p:spPr>
          <a:xfrm>
            <a:off x="3942081" y="0"/>
            <a:ext cx="365760" cy="36576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054BFDB3-CC2F-4666-9557-90812A8E5147}"/>
              </a:ext>
            </a:extLst>
          </p:cNvPr>
          <p:cNvSpPr/>
          <p:nvPr userDrawn="1"/>
        </p:nvSpPr>
        <p:spPr>
          <a:xfrm>
            <a:off x="11467872"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DD356C3-53D1-4AF1-B3FD-AEEFF75FDB5C}"/>
              </a:ext>
            </a:extLst>
          </p:cNvPr>
          <p:cNvSpPr/>
          <p:nvPr userDrawn="1"/>
        </p:nvSpPr>
        <p:spPr>
          <a:xfrm>
            <a:off x="10751130"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08C89E7C-AF7A-4E82-B01B-1A945C7BBF79}"/>
              </a:ext>
            </a:extLst>
          </p:cNvPr>
          <p:cNvSpPr/>
          <p:nvPr userDrawn="1"/>
        </p:nvSpPr>
        <p:spPr>
          <a:xfrm>
            <a:off x="11826240"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4605B19F-DE4A-4705-A964-0579015AED0E}"/>
              </a:ext>
            </a:extLst>
          </p:cNvPr>
          <p:cNvSpPr/>
          <p:nvPr userDrawn="1"/>
        </p:nvSpPr>
        <p:spPr>
          <a:xfrm>
            <a:off x="10034388"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4D299157-3482-4535-BECD-566EFFF308AD}"/>
              </a:ext>
            </a:extLst>
          </p:cNvPr>
          <p:cNvSpPr/>
          <p:nvPr userDrawn="1"/>
        </p:nvSpPr>
        <p:spPr>
          <a:xfrm>
            <a:off x="9317646"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EC8CCBF5-CCDC-43C9-B57D-B9DAE23B58BE}"/>
              </a:ext>
            </a:extLst>
          </p:cNvPr>
          <p:cNvSpPr/>
          <p:nvPr userDrawn="1"/>
        </p:nvSpPr>
        <p:spPr>
          <a:xfrm>
            <a:off x="8600904"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F412D896-790A-420A-BBFB-AFDB7BD9B603}"/>
              </a:ext>
            </a:extLst>
          </p:cNvPr>
          <p:cNvSpPr/>
          <p:nvPr userDrawn="1"/>
        </p:nvSpPr>
        <p:spPr>
          <a:xfrm>
            <a:off x="9676017"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95941E70-EE67-4F80-B753-2F6426D0A9DA}"/>
              </a:ext>
            </a:extLst>
          </p:cNvPr>
          <p:cNvSpPr/>
          <p:nvPr userDrawn="1"/>
        </p:nvSpPr>
        <p:spPr>
          <a:xfrm>
            <a:off x="8242533"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6751E552-2222-4200-8E39-4DF2BEB677FD}"/>
              </a:ext>
            </a:extLst>
          </p:cNvPr>
          <p:cNvSpPr/>
          <p:nvPr userDrawn="1"/>
        </p:nvSpPr>
        <p:spPr>
          <a:xfrm>
            <a:off x="7884162"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B43002CA-9883-43A9-B000-00F9F7A14D27}"/>
              </a:ext>
            </a:extLst>
          </p:cNvPr>
          <p:cNvSpPr/>
          <p:nvPr userDrawn="1"/>
        </p:nvSpPr>
        <p:spPr>
          <a:xfrm>
            <a:off x="6809049" y="0"/>
            <a:ext cx="36576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861A1E0B-5D8C-42BB-8493-4A6E267A7C73}"/>
              </a:ext>
            </a:extLst>
          </p:cNvPr>
          <p:cNvSpPr/>
          <p:nvPr userDrawn="1"/>
        </p:nvSpPr>
        <p:spPr>
          <a:xfrm>
            <a:off x="11109501"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ectangle 66">
            <a:extLst>
              <a:ext uri="{FF2B5EF4-FFF2-40B4-BE49-F238E27FC236}">
                <a16:creationId xmlns:a16="http://schemas.microsoft.com/office/drawing/2014/main" id="{51E86EA3-C77E-4F5B-B2D8-06ACD07DECA4}"/>
              </a:ext>
            </a:extLst>
          </p:cNvPr>
          <p:cNvSpPr/>
          <p:nvPr userDrawn="1"/>
        </p:nvSpPr>
        <p:spPr>
          <a:xfrm>
            <a:off x="7525791"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5DD0E5EA-DA68-48FA-984B-26F2185EF431}"/>
              </a:ext>
            </a:extLst>
          </p:cNvPr>
          <p:cNvSpPr/>
          <p:nvPr userDrawn="1"/>
        </p:nvSpPr>
        <p:spPr>
          <a:xfrm>
            <a:off x="8959275"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B1E5F851-80EC-44A1-B97A-D40F00A63A11}"/>
              </a:ext>
            </a:extLst>
          </p:cNvPr>
          <p:cNvSpPr/>
          <p:nvPr userDrawn="1"/>
        </p:nvSpPr>
        <p:spPr>
          <a:xfrm>
            <a:off x="7167420"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006D6FCB-D2DE-4100-B034-4F158AA21763}"/>
              </a:ext>
            </a:extLst>
          </p:cNvPr>
          <p:cNvSpPr/>
          <p:nvPr userDrawn="1"/>
        </p:nvSpPr>
        <p:spPr>
          <a:xfrm>
            <a:off x="6450678"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93C2CDE-BD78-4521-A433-7332BF3D57FA}"/>
              </a:ext>
            </a:extLst>
          </p:cNvPr>
          <p:cNvSpPr/>
          <p:nvPr userDrawn="1"/>
        </p:nvSpPr>
        <p:spPr>
          <a:xfrm>
            <a:off x="10392759"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Text Placeholder 2">
            <a:extLst>
              <a:ext uri="{FF2B5EF4-FFF2-40B4-BE49-F238E27FC236}">
                <a16:creationId xmlns:a16="http://schemas.microsoft.com/office/drawing/2014/main" id="{4BBE4B76-BA2D-4EA4-A178-30F57AC1DFDB}"/>
              </a:ext>
            </a:extLst>
          </p:cNvPr>
          <p:cNvSpPr>
            <a:spLocks noGrp="1"/>
          </p:cNvSpPr>
          <p:nvPr>
            <p:ph type="body" idx="1" hasCustomPrompt="1"/>
          </p:nvPr>
        </p:nvSpPr>
        <p:spPr>
          <a:xfrm>
            <a:off x="838200" y="4398413"/>
            <a:ext cx="2330726" cy="804859"/>
          </a:xfrm>
        </p:spPr>
        <p:txBody>
          <a:bodyPr lIns="0" rIns="0" anchor="b">
            <a:noAutofit/>
          </a:bodyPr>
          <a:lstStyle>
            <a:lvl1pPr marL="0" indent="0" algn="ctr">
              <a:buNone/>
              <a:defRPr lang="en-US" sz="28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a:t>
            </a:r>
          </a:p>
        </p:txBody>
      </p:sp>
      <p:sp>
        <p:nvSpPr>
          <p:cNvPr id="78" name="Text Placeholder 4">
            <a:extLst>
              <a:ext uri="{FF2B5EF4-FFF2-40B4-BE49-F238E27FC236}">
                <a16:creationId xmlns:a16="http://schemas.microsoft.com/office/drawing/2014/main" id="{045FF175-F59F-4A69-B296-E046C778424F}"/>
              </a:ext>
            </a:extLst>
          </p:cNvPr>
          <p:cNvSpPr>
            <a:spLocks noGrp="1"/>
          </p:cNvSpPr>
          <p:nvPr>
            <p:ph type="body" sz="quarter" idx="3" hasCustomPrompt="1"/>
          </p:nvPr>
        </p:nvSpPr>
        <p:spPr>
          <a:xfrm>
            <a:off x="3562665" y="4398413"/>
            <a:ext cx="2342205" cy="804859"/>
          </a:xfrm>
        </p:spPr>
        <p:txBody>
          <a:bodyPr lIns="0" rIns="0" anchor="b">
            <a:noAutofit/>
          </a:bodyPr>
          <a:lstStyle>
            <a:lvl1pPr marL="0" indent="0" algn="ctr">
              <a:buNone/>
              <a:defRPr lang="en-US" sz="28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80" name="Text Placeholder 2">
            <a:extLst>
              <a:ext uri="{FF2B5EF4-FFF2-40B4-BE49-F238E27FC236}">
                <a16:creationId xmlns:a16="http://schemas.microsoft.com/office/drawing/2014/main" id="{FBAA7D2D-B5F0-416A-A89F-1DC3E6A877E6}"/>
              </a:ext>
            </a:extLst>
          </p:cNvPr>
          <p:cNvSpPr>
            <a:spLocks noGrp="1"/>
          </p:cNvSpPr>
          <p:nvPr>
            <p:ph type="body" idx="13" hasCustomPrompt="1"/>
          </p:nvPr>
        </p:nvSpPr>
        <p:spPr>
          <a:xfrm>
            <a:off x="6298609" y="4398413"/>
            <a:ext cx="2330726" cy="804859"/>
          </a:xfrm>
        </p:spPr>
        <p:txBody>
          <a:bodyPr lIns="0" rIns="0" anchor="b">
            <a:noAutofit/>
          </a:bodyPr>
          <a:lstStyle>
            <a:lvl1pPr marL="0" indent="0" algn="ctr">
              <a:buNone/>
              <a:defRPr lang="en-US" sz="28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82" name="Text Placeholder 2">
            <a:extLst>
              <a:ext uri="{FF2B5EF4-FFF2-40B4-BE49-F238E27FC236}">
                <a16:creationId xmlns:a16="http://schemas.microsoft.com/office/drawing/2014/main" id="{01187116-E25F-47A2-9BC5-532F3F42D317}"/>
              </a:ext>
            </a:extLst>
          </p:cNvPr>
          <p:cNvSpPr>
            <a:spLocks noGrp="1"/>
          </p:cNvSpPr>
          <p:nvPr>
            <p:ph type="body" idx="15" hasCustomPrompt="1"/>
          </p:nvPr>
        </p:nvSpPr>
        <p:spPr>
          <a:xfrm>
            <a:off x="9023074" y="4398057"/>
            <a:ext cx="2330726" cy="804859"/>
          </a:xfrm>
        </p:spPr>
        <p:txBody>
          <a:bodyPr lIns="0" rIns="0" anchor="b">
            <a:noAutofit/>
          </a:bodyPr>
          <a:lstStyle>
            <a:lvl1pPr marL="0" indent="0" algn="ctr">
              <a:buNone/>
              <a:defRPr lang="en-US" sz="28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84" name="Text Placeholder 2">
            <a:extLst>
              <a:ext uri="{FF2B5EF4-FFF2-40B4-BE49-F238E27FC236}">
                <a16:creationId xmlns:a16="http://schemas.microsoft.com/office/drawing/2014/main" id="{B69B6CD5-B022-423C-A017-AD2D8FFA0665}"/>
              </a:ext>
            </a:extLst>
          </p:cNvPr>
          <p:cNvSpPr>
            <a:spLocks noGrp="1"/>
          </p:cNvSpPr>
          <p:nvPr>
            <p:ph type="body" idx="17"/>
          </p:nvPr>
        </p:nvSpPr>
        <p:spPr>
          <a:xfrm>
            <a:off x="838200" y="5226810"/>
            <a:ext cx="2330726" cy="438505"/>
          </a:xfrm>
        </p:spPr>
        <p:txBody>
          <a:bodyPr lIns="0" rIns="0" anchor="b">
            <a:noAutofit/>
          </a:bodyPr>
          <a:lstStyle>
            <a:lvl1pPr marL="0" indent="0" algn="ctr">
              <a:lnSpc>
                <a:spcPct val="100000"/>
              </a:lnSpc>
              <a:buNone/>
              <a:defRPr lang="en-US" sz="20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6" name="Text Placeholder 2">
            <a:extLst>
              <a:ext uri="{FF2B5EF4-FFF2-40B4-BE49-F238E27FC236}">
                <a16:creationId xmlns:a16="http://schemas.microsoft.com/office/drawing/2014/main" id="{06A7180A-5FBF-4DE7-A668-E24E022DFA9E}"/>
              </a:ext>
            </a:extLst>
          </p:cNvPr>
          <p:cNvSpPr>
            <a:spLocks noGrp="1"/>
          </p:cNvSpPr>
          <p:nvPr>
            <p:ph type="body" idx="19"/>
          </p:nvPr>
        </p:nvSpPr>
        <p:spPr>
          <a:xfrm>
            <a:off x="6298609" y="5226810"/>
            <a:ext cx="2330726" cy="438505"/>
          </a:xfrm>
        </p:spPr>
        <p:txBody>
          <a:bodyPr lIns="0" rIns="0" anchor="b">
            <a:noAutofit/>
          </a:bodyPr>
          <a:lstStyle>
            <a:lvl1pPr marL="0" indent="0" algn="ctr">
              <a:lnSpc>
                <a:spcPct val="100000"/>
              </a:lnSpc>
              <a:buNone/>
              <a:defRPr lang="en-US" sz="20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7" name="Text Placeholder 2">
            <a:extLst>
              <a:ext uri="{FF2B5EF4-FFF2-40B4-BE49-F238E27FC236}">
                <a16:creationId xmlns:a16="http://schemas.microsoft.com/office/drawing/2014/main" id="{2EFABF40-7E40-4F8A-80D3-DB5903EEBDF1}"/>
              </a:ext>
            </a:extLst>
          </p:cNvPr>
          <p:cNvSpPr>
            <a:spLocks noGrp="1"/>
          </p:cNvSpPr>
          <p:nvPr>
            <p:ph type="body" idx="20"/>
          </p:nvPr>
        </p:nvSpPr>
        <p:spPr>
          <a:xfrm>
            <a:off x="9023074" y="5226454"/>
            <a:ext cx="2330726" cy="438505"/>
          </a:xfrm>
        </p:spPr>
        <p:txBody>
          <a:bodyPr lIns="0" rIns="0" anchor="b">
            <a:noAutofit/>
          </a:bodyPr>
          <a:lstStyle>
            <a:lvl1pPr marL="0" indent="0" algn="ctr">
              <a:lnSpc>
                <a:spcPct val="100000"/>
              </a:lnSpc>
              <a:buNone/>
              <a:defRPr lang="en-US" sz="20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8" name="Text Placeholder 2">
            <a:extLst>
              <a:ext uri="{FF2B5EF4-FFF2-40B4-BE49-F238E27FC236}">
                <a16:creationId xmlns:a16="http://schemas.microsoft.com/office/drawing/2014/main" id="{FFD10C91-B253-496D-889A-D48B1A0AA556}"/>
              </a:ext>
            </a:extLst>
          </p:cNvPr>
          <p:cNvSpPr>
            <a:spLocks noGrp="1"/>
          </p:cNvSpPr>
          <p:nvPr>
            <p:ph type="body" idx="21"/>
          </p:nvPr>
        </p:nvSpPr>
        <p:spPr>
          <a:xfrm>
            <a:off x="3562665" y="5226454"/>
            <a:ext cx="2330726" cy="438505"/>
          </a:xfrm>
        </p:spPr>
        <p:txBody>
          <a:bodyPr lIns="0" rIns="0" anchor="b">
            <a:noAutofit/>
          </a:bodyPr>
          <a:lstStyle>
            <a:lvl1pPr marL="0" indent="0" algn="ctr">
              <a:lnSpc>
                <a:spcPct val="100000"/>
              </a:lnSpc>
              <a:buNone/>
              <a:defRPr lang="en-US" sz="2000" kern="1200" spc="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9" name="Title 1">
            <a:extLst>
              <a:ext uri="{FF2B5EF4-FFF2-40B4-BE49-F238E27FC236}">
                <a16:creationId xmlns:a16="http://schemas.microsoft.com/office/drawing/2014/main" id="{9FDBCD91-EE94-4107-8814-059FE0E8F29A}"/>
              </a:ext>
            </a:extLst>
          </p:cNvPr>
          <p:cNvSpPr>
            <a:spLocks noGrp="1"/>
          </p:cNvSpPr>
          <p:nvPr>
            <p:ph type="title"/>
          </p:nvPr>
        </p:nvSpPr>
        <p:spPr>
          <a:xfrm>
            <a:off x="1410476" y="629616"/>
            <a:ext cx="9371048" cy="1325563"/>
          </a:xfrm>
        </p:spPr>
        <p:txBody>
          <a:bodyPr anchor="ctr">
            <a:normAutofit/>
          </a:bodyPr>
          <a:lstStyle>
            <a:lvl1pPr marL="0" algn="ctr" defTabSz="914400" rtl="0" eaLnBrk="1" latinLnBrk="0" hangingPunct="1">
              <a:lnSpc>
                <a:spcPct val="90000"/>
              </a:lnSpc>
              <a:spcBef>
                <a:spcPct val="0"/>
              </a:spcBef>
              <a:buNone/>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93" name="Date Placeholder 3">
            <a:extLst>
              <a:ext uri="{FF2B5EF4-FFF2-40B4-BE49-F238E27FC236}">
                <a16:creationId xmlns:a16="http://schemas.microsoft.com/office/drawing/2014/main" id="{3EDC5EF0-E937-47AD-8F93-11A7E03197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4">
                    <a:lumMod val="20000"/>
                    <a:lumOff val="80000"/>
                  </a:schemeClr>
                </a:solidFill>
              </a:defRPr>
            </a:lvl1pPr>
          </a:lstStyle>
          <a:p>
            <a:endParaRPr lang="en-US" dirty="0"/>
          </a:p>
        </p:txBody>
      </p:sp>
      <p:sp>
        <p:nvSpPr>
          <p:cNvPr id="94" name="Footer Placeholder 4">
            <a:extLst>
              <a:ext uri="{FF2B5EF4-FFF2-40B4-BE49-F238E27FC236}">
                <a16:creationId xmlns:a16="http://schemas.microsoft.com/office/drawing/2014/main" id="{4CB9AE8E-EB22-4097-951C-4A6E38B2D472}"/>
              </a:ext>
            </a:extLst>
          </p:cNvPr>
          <p:cNvSpPr>
            <a:spLocks noGrp="1"/>
          </p:cNvSpPr>
          <p:nvPr>
            <p:ph type="ftr" sz="quarter" idx="22"/>
          </p:nvPr>
        </p:nvSpPr>
        <p:spPr>
          <a:xfrm>
            <a:off x="4038600" y="6356350"/>
            <a:ext cx="4114800" cy="365125"/>
          </a:xfrm>
          <a:prstGeom prst="rect">
            <a:avLst/>
          </a:prstGeom>
        </p:spPr>
        <p:txBody>
          <a:bodyPr vert="horz" lIns="91440" tIns="45720" rIns="91440" bIns="45720" rtlCol="0" anchor="ctr"/>
          <a:lstStyle>
            <a:lvl1pPr algn="ctr">
              <a:defRPr sz="900">
                <a:solidFill>
                  <a:schemeClr val="accent4">
                    <a:lumMod val="20000"/>
                    <a:lumOff val="80000"/>
                  </a:schemeClr>
                </a:solidFill>
              </a:defRPr>
            </a:lvl1pPr>
          </a:lstStyle>
          <a:p>
            <a:endParaRPr lang="en-US" dirty="0"/>
          </a:p>
        </p:txBody>
      </p:sp>
      <p:sp>
        <p:nvSpPr>
          <p:cNvPr id="95" name="Slide Number Placeholder 5">
            <a:extLst>
              <a:ext uri="{FF2B5EF4-FFF2-40B4-BE49-F238E27FC236}">
                <a16:creationId xmlns:a16="http://schemas.microsoft.com/office/drawing/2014/main" id="{D89D10F4-442B-4B78-B541-92469482EC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accent4">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 gri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60B973DC-FC8B-48F4-9A50-A679872638A6}"/>
              </a:ext>
            </a:extLst>
          </p:cNvPr>
          <p:cNvSpPr/>
          <p:nvPr userDrawn="1"/>
        </p:nvSpPr>
        <p:spPr>
          <a:xfrm>
            <a:off x="0" y="0"/>
            <a:ext cx="1905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E6651245-F8FA-4280-86E8-A02EA6F9D183}"/>
              </a:ext>
            </a:extLst>
          </p:cNvPr>
          <p:cNvSpPr/>
          <p:nvPr userDrawn="1"/>
        </p:nvSpPr>
        <p:spPr>
          <a:xfrm>
            <a:off x="1905000" y="3429000"/>
            <a:ext cx="3429000"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92243009-72E0-4065-A4ED-BF9024B3D4FB}"/>
              </a:ext>
            </a:extLst>
          </p:cNvPr>
          <p:cNvSpPr/>
          <p:nvPr userDrawn="1"/>
        </p:nvSpPr>
        <p:spPr>
          <a:xfrm>
            <a:off x="5334000" y="0"/>
            <a:ext cx="3429000"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445E1145-BC25-4AC5-8B8D-8AECD11F1713}"/>
              </a:ext>
            </a:extLst>
          </p:cNvPr>
          <p:cNvSpPr/>
          <p:nvPr userDrawn="1"/>
        </p:nvSpPr>
        <p:spPr>
          <a:xfrm>
            <a:off x="8763000" y="3429000"/>
            <a:ext cx="3429000" cy="3429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Picture Placeholder 43">
            <a:extLst>
              <a:ext uri="{FF2B5EF4-FFF2-40B4-BE49-F238E27FC236}">
                <a16:creationId xmlns:a16="http://schemas.microsoft.com/office/drawing/2014/main" id="{79F851B1-E044-41C4-88D1-6BA4FBC83964}"/>
              </a:ext>
            </a:extLst>
          </p:cNvPr>
          <p:cNvSpPr>
            <a:spLocks noGrp="1"/>
          </p:cNvSpPr>
          <p:nvPr>
            <p:ph type="pic" sz="quarter" idx="10"/>
          </p:nvPr>
        </p:nvSpPr>
        <p:spPr>
          <a:xfrm>
            <a:off x="1905000" y="0"/>
            <a:ext cx="3429000" cy="3429000"/>
          </a:xfrm>
          <a:custGeom>
            <a:avLst/>
            <a:gdLst>
              <a:gd name="connsiteX0" fmla="*/ 0 w 3429000"/>
              <a:gd name="connsiteY0" fmla="*/ 0 h 3429000"/>
              <a:gd name="connsiteX1" fmla="*/ 3429000 w 3429000"/>
              <a:gd name="connsiteY1" fmla="*/ 0 h 3429000"/>
              <a:gd name="connsiteX2" fmla="*/ 3429000 w 3429000"/>
              <a:gd name="connsiteY2" fmla="*/ 3429000 h 3429000"/>
              <a:gd name="connsiteX3" fmla="*/ 0 w 3429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3429000" h="3429000">
                <a:moveTo>
                  <a:pt x="0" y="0"/>
                </a:moveTo>
                <a:lnTo>
                  <a:pt x="3429000" y="0"/>
                </a:lnTo>
                <a:lnTo>
                  <a:pt x="3429000" y="3429000"/>
                </a:lnTo>
                <a:lnTo>
                  <a:pt x="0" y="3429000"/>
                </a:lnTo>
                <a:close/>
              </a:path>
            </a:pathLst>
          </a:custGeom>
          <a:solidFill>
            <a:schemeClr val="accent1"/>
          </a:solidFill>
        </p:spPr>
        <p:txBody>
          <a:bodyPr wrap="square">
            <a:noAutofit/>
          </a:bodyPr>
          <a:lstStyle/>
          <a:p>
            <a:r>
              <a:rPr lang="en-US"/>
              <a:t>Click icon to add picture</a:t>
            </a:r>
            <a:endParaRPr lang="en-US" dirty="0"/>
          </a:p>
        </p:txBody>
      </p:sp>
      <p:sp>
        <p:nvSpPr>
          <p:cNvPr id="47" name="Picture Placeholder 46">
            <a:extLst>
              <a:ext uri="{FF2B5EF4-FFF2-40B4-BE49-F238E27FC236}">
                <a16:creationId xmlns:a16="http://schemas.microsoft.com/office/drawing/2014/main" id="{EEE85C52-E5BA-4142-AE8D-7B357E4A475D}"/>
              </a:ext>
            </a:extLst>
          </p:cNvPr>
          <p:cNvSpPr>
            <a:spLocks noGrp="1"/>
          </p:cNvSpPr>
          <p:nvPr>
            <p:ph type="pic" sz="quarter" idx="11"/>
          </p:nvPr>
        </p:nvSpPr>
        <p:spPr>
          <a:xfrm>
            <a:off x="5334000" y="3429000"/>
            <a:ext cx="3429000" cy="3429000"/>
          </a:xfrm>
          <a:custGeom>
            <a:avLst/>
            <a:gdLst>
              <a:gd name="connsiteX0" fmla="*/ 0 w 3429000"/>
              <a:gd name="connsiteY0" fmla="*/ 0 h 3429000"/>
              <a:gd name="connsiteX1" fmla="*/ 3429000 w 3429000"/>
              <a:gd name="connsiteY1" fmla="*/ 0 h 3429000"/>
              <a:gd name="connsiteX2" fmla="*/ 3429000 w 3429000"/>
              <a:gd name="connsiteY2" fmla="*/ 3429000 h 3429000"/>
              <a:gd name="connsiteX3" fmla="*/ 0 w 3429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3429000" h="3429000">
                <a:moveTo>
                  <a:pt x="0" y="0"/>
                </a:moveTo>
                <a:lnTo>
                  <a:pt x="3429000" y="0"/>
                </a:lnTo>
                <a:lnTo>
                  <a:pt x="3429000" y="3429000"/>
                </a:lnTo>
                <a:lnTo>
                  <a:pt x="0" y="3429000"/>
                </a:lnTo>
                <a:close/>
              </a:path>
            </a:pathLst>
          </a:custGeom>
          <a:solidFill>
            <a:schemeClr val="accent1"/>
          </a:solidFill>
        </p:spPr>
        <p:txBody>
          <a:bodyPr wrap="square">
            <a:noAutofit/>
          </a:bodyPr>
          <a:lstStyle/>
          <a:p>
            <a:r>
              <a:rPr lang="en-US"/>
              <a:t>Click icon to add picture</a:t>
            </a:r>
            <a:endParaRPr lang="en-US" dirty="0"/>
          </a:p>
        </p:txBody>
      </p:sp>
      <p:sp>
        <p:nvSpPr>
          <p:cNvPr id="50" name="Picture Placeholder 49">
            <a:extLst>
              <a:ext uri="{FF2B5EF4-FFF2-40B4-BE49-F238E27FC236}">
                <a16:creationId xmlns:a16="http://schemas.microsoft.com/office/drawing/2014/main" id="{424B8959-FF9C-453C-8179-A0BF8D392B35}"/>
              </a:ext>
            </a:extLst>
          </p:cNvPr>
          <p:cNvSpPr>
            <a:spLocks noGrp="1"/>
          </p:cNvSpPr>
          <p:nvPr>
            <p:ph type="pic" sz="quarter" idx="12"/>
          </p:nvPr>
        </p:nvSpPr>
        <p:spPr>
          <a:xfrm>
            <a:off x="8763000" y="0"/>
            <a:ext cx="3429000" cy="3429000"/>
          </a:xfrm>
          <a:custGeom>
            <a:avLst/>
            <a:gdLst>
              <a:gd name="connsiteX0" fmla="*/ 0 w 3429000"/>
              <a:gd name="connsiteY0" fmla="*/ 0 h 3429000"/>
              <a:gd name="connsiteX1" fmla="*/ 3429000 w 3429000"/>
              <a:gd name="connsiteY1" fmla="*/ 0 h 3429000"/>
              <a:gd name="connsiteX2" fmla="*/ 3429000 w 3429000"/>
              <a:gd name="connsiteY2" fmla="*/ 3429000 h 3429000"/>
              <a:gd name="connsiteX3" fmla="*/ 0 w 3429000"/>
              <a:gd name="connsiteY3" fmla="*/ 3429000 h 3429000"/>
            </a:gdLst>
            <a:ahLst/>
            <a:cxnLst>
              <a:cxn ang="0">
                <a:pos x="connsiteX0" y="connsiteY0"/>
              </a:cxn>
              <a:cxn ang="0">
                <a:pos x="connsiteX1" y="connsiteY1"/>
              </a:cxn>
              <a:cxn ang="0">
                <a:pos x="connsiteX2" y="connsiteY2"/>
              </a:cxn>
              <a:cxn ang="0">
                <a:pos x="connsiteX3" y="connsiteY3"/>
              </a:cxn>
            </a:cxnLst>
            <a:rect l="l" t="t" r="r" b="b"/>
            <a:pathLst>
              <a:path w="3429000" h="3429000">
                <a:moveTo>
                  <a:pt x="0" y="0"/>
                </a:moveTo>
                <a:lnTo>
                  <a:pt x="3429000" y="0"/>
                </a:lnTo>
                <a:lnTo>
                  <a:pt x="3429000" y="3429000"/>
                </a:lnTo>
                <a:lnTo>
                  <a:pt x="0" y="3429000"/>
                </a:lnTo>
                <a:close/>
              </a:path>
            </a:pathLst>
          </a:custGeom>
          <a:solidFill>
            <a:schemeClr val="accent1"/>
          </a:solidFill>
        </p:spPr>
        <p:txBody>
          <a:bodyPr wrap="square">
            <a:noAutofit/>
          </a:bodyPr>
          <a:lstStyle/>
          <a:p>
            <a:r>
              <a:rPr lang="en-US"/>
              <a:t>Click icon to add picture</a:t>
            </a:r>
            <a:endParaRPr lang="en-US" dirty="0"/>
          </a:p>
        </p:txBody>
      </p:sp>
      <p:sp>
        <p:nvSpPr>
          <p:cNvPr id="54" name="Title 1">
            <a:extLst>
              <a:ext uri="{FF2B5EF4-FFF2-40B4-BE49-F238E27FC236}">
                <a16:creationId xmlns:a16="http://schemas.microsoft.com/office/drawing/2014/main" id="{3F2D93AE-80E9-4043-9384-F0F06D6570A4}"/>
              </a:ext>
            </a:extLst>
          </p:cNvPr>
          <p:cNvSpPr>
            <a:spLocks noGrp="1"/>
          </p:cNvSpPr>
          <p:nvPr>
            <p:ph type="title"/>
          </p:nvPr>
        </p:nvSpPr>
        <p:spPr>
          <a:xfrm rot="16200000">
            <a:off x="-2476501" y="2766221"/>
            <a:ext cx="6858002" cy="1325563"/>
          </a:xfrm>
        </p:spPr>
        <p:txBody>
          <a:bodyPr>
            <a:normAutofit/>
          </a:bodyPr>
          <a:lstStyle>
            <a:lvl1pPr algn="ct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2194718" y="4697806"/>
            <a:ext cx="2800350" cy="891383"/>
          </a:xfrm>
        </p:spPr>
        <p:txBody>
          <a:bodyPr anchor="ctr">
            <a:normAutofit/>
          </a:bodyPr>
          <a:lstStyle>
            <a:lvl1pPr marL="0" indent="0" algn="ctr">
              <a:lnSpc>
                <a:spcPct val="100000"/>
              </a:lnSpc>
              <a:buNone/>
              <a:defRPr sz="2000">
                <a:solidFill>
                  <a:schemeClr val="bg1"/>
                </a:solidFill>
              </a:defRPr>
            </a:lvl1pPr>
          </a:lstStyle>
          <a:p>
            <a:pPr lvl="0"/>
            <a:r>
              <a:rPr lang="en-US"/>
              <a:t>Click to edit Master text styles</a:t>
            </a:r>
          </a:p>
        </p:txBody>
      </p:sp>
      <p:sp>
        <p:nvSpPr>
          <p:cNvPr id="55" name="Content Placeholder 2">
            <a:extLst>
              <a:ext uri="{FF2B5EF4-FFF2-40B4-BE49-F238E27FC236}">
                <a16:creationId xmlns:a16="http://schemas.microsoft.com/office/drawing/2014/main" id="{9D493CB6-06D1-4AD2-924D-64007FFFAC01}"/>
              </a:ext>
            </a:extLst>
          </p:cNvPr>
          <p:cNvSpPr>
            <a:spLocks noGrp="1"/>
          </p:cNvSpPr>
          <p:nvPr>
            <p:ph idx="13"/>
          </p:nvPr>
        </p:nvSpPr>
        <p:spPr>
          <a:xfrm>
            <a:off x="9101931" y="4697805"/>
            <a:ext cx="2800351" cy="891383"/>
          </a:xfrm>
        </p:spPr>
        <p:txBody>
          <a:bodyPr anchor="ctr">
            <a:normAutofit/>
          </a:bodyPr>
          <a:lstStyle>
            <a:lvl1pPr marL="0" indent="0" algn="ctr">
              <a:lnSpc>
                <a:spcPct val="100000"/>
              </a:lnSpc>
              <a:buNone/>
              <a:defRPr sz="2000">
                <a:solidFill>
                  <a:schemeClr val="bg1"/>
                </a:solidFill>
              </a:defRPr>
            </a:lvl1pPr>
          </a:lstStyle>
          <a:p>
            <a:pPr lvl="0"/>
            <a:r>
              <a:rPr lang="en-US"/>
              <a:t>Click to edit Master text styles</a:t>
            </a:r>
          </a:p>
        </p:txBody>
      </p:sp>
      <p:sp>
        <p:nvSpPr>
          <p:cNvPr id="56" name="Content Placeholder 2">
            <a:extLst>
              <a:ext uri="{FF2B5EF4-FFF2-40B4-BE49-F238E27FC236}">
                <a16:creationId xmlns:a16="http://schemas.microsoft.com/office/drawing/2014/main" id="{D5B991DB-A408-4F6D-A8D0-5167D1E30767}"/>
              </a:ext>
            </a:extLst>
          </p:cNvPr>
          <p:cNvSpPr>
            <a:spLocks noGrp="1"/>
          </p:cNvSpPr>
          <p:nvPr>
            <p:ph idx="14"/>
          </p:nvPr>
        </p:nvSpPr>
        <p:spPr>
          <a:xfrm>
            <a:off x="5623718" y="1268809"/>
            <a:ext cx="2853532" cy="891383"/>
          </a:xfrm>
        </p:spPr>
        <p:txBody>
          <a:bodyPr anchor="ctr">
            <a:normAutofit/>
          </a:bodyPr>
          <a:lstStyle>
            <a:lvl1pPr marL="0" indent="0" algn="ctr">
              <a:lnSpc>
                <a:spcPct val="100000"/>
              </a:lnSpc>
              <a:buNone/>
              <a:defRPr sz="2000">
                <a:solidFill>
                  <a:schemeClr val="bg1"/>
                </a:solidFill>
              </a:defRPr>
            </a:lvl1pPr>
          </a:lstStyle>
          <a:p>
            <a:pPr lvl="0"/>
            <a:r>
              <a:rPr lang="en-US"/>
              <a:t>Click to edit Master text styles</a:t>
            </a:r>
          </a:p>
        </p:txBody>
      </p:sp>
      <p:sp>
        <p:nvSpPr>
          <p:cNvPr id="60" name="Date Placeholder 6">
            <a:extLst>
              <a:ext uri="{FF2B5EF4-FFF2-40B4-BE49-F238E27FC236}">
                <a16:creationId xmlns:a16="http://schemas.microsoft.com/office/drawing/2014/main" id="{CAE1BB52-31E7-4A74-9ED4-FDD922376397}"/>
              </a:ext>
            </a:extLst>
          </p:cNvPr>
          <p:cNvSpPr>
            <a:spLocks noGrp="1"/>
          </p:cNvSpPr>
          <p:nvPr>
            <p:ph type="dt" sz="half" idx="15"/>
          </p:nvPr>
        </p:nvSpPr>
        <p:spPr>
          <a:xfrm>
            <a:off x="2194718" y="6356350"/>
            <a:ext cx="983911" cy="365125"/>
          </a:xfrm>
        </p:spPr>
        <p:txBody>
          <a:bodyPr/>
          <a:lstStyle>
            <a:lvl1pPr>
              <a:defRPr>
                <a:solidFill>
                  <a:schemeClr val="accent1">
                    <a:lumMod val="20000"/>
                    <a:lumOff val="80000"/>
                  </a:schemeClr>
                </a:solidFill>
              </a:defRPr>
            </a:lvl1pPr>
          </a:lstStyle>
          <a:p>
            <a:endParaRPr lang="en-US" dirty="0"/>
          </a:p>
        </p:txBody>
      </p:sp>
      <p:sp>
        <p:nvSpPr>
          <p:cNvPr id="61" name="Footer Placeholder 4">
            <a:extLst>
              <a:ext uri="{FF2B5EF4-FFF2-40B4-BE49-F238E27FC236}">
                <a16:creationId xmlns:a16="http://schemas.microsoft.com/office/drawing/2014/main" id="{EAF5ABA9-E5E2-43E4-ACD5-994ABC08568B}"/>
              </a:ext>
            </a:extLst>
          </p:cNvPr>
          <p:cNvSpPr>
            <a:spLocks noGrp="1"/>
          </p:cNvSpPr>
          <p:nvPr>
            <p:ph type="ftr" sz="quarter" idx="16"/>
          </p:nvPr>
        </p:nvSpPr>
        <p:spPr>
          <a:xfrm>
            <a:off x="5334000" y="6356350"/>
            <a:ext cx="3429000" cy="365125"/>
          </a:xfrm>
        </p:spPr>
        <p:txBody>
          <a:bodyPr/>
          <a:lstStyle>
            <a:lvl1pPr>
              <a:defRPr sz="900">
                <a:solidFill>
                  <a:schemeClr val="accent1">
                    <a:lumMod val="20000"/>
                    <a:lumOff val="80000"/>
                  </a:schemeClr>
                </a:solidFill>
              </a:defRPr>
            </a:lvl1pPr>
          </a:lstStyle>
          <a:p>
            <a:endParaRPr lang="en-US" dirty="0"/>
          </a:p>
        </p:txBody>
      </p:sp>
      <p:sp>
        <p:nvSpPr>
          <p:cNvPr id="62" name="Slide Number Placeholder 5">
            <a:extLst>
              <a:ext uri="{FF2B5EF4-FFF2-40B4-BE49-F238E27FC236}">
                <a16:creationId xmlns:a16="http://schemas.microsoft.com/office/drawing/2014/main" id="{40AEA096-23EC-471A-85DB-52788D84751C}"/>
              </a:ext>
            </a:extLst>
          </p:cNvPr>
          <p:cNvSpPr>
            <a:spLocks noGrp="1"/>
          </p:cNvSpPr>
          <p:nvPr>
            <p:ph type="sldNum" sz="quarter" idx="17"/>
          </p:nvPr>
        </p:nvSpPr>
        <p:spPr>
          <a:xfrm>
            <a:off x="10711542" y="6356350"/>
            <a:ext cx="642257" cy="365125"/>
          </a:xfrm>
        </p:spPr>
        <p:txBody>
          <a:bodyPr/>
          <a:lstStyle>
            <a:lvl1pPr>
              <a:defRPr sz="900">
                <a:solidFill>
                  <a:schemeClr val="accent1">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17225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accent3"/>
        </a:solidFill>
        <a:effectLst/>
      </p:bgPr>
    </p:bg>
    <p:spTree>
      <p:nvGrpSpPr>
        <p:cNvPr id="1" name=""/>
        <p:cNvGrpSpPr/>
        <p:nvPr/>
      </p:nvGrpSpPr>
      <p:grpSpPr>
        <a:xfrm>
          <a:off x="0" y="0"/>
          <a:ext cx="0" cy="0"/>
          <a:chOff x="0" y="0"/>
          <a:chExt cx="0" cy="0"/>
        </a:xfrm>
      </p:grpSpPr>
      <p:sp>
        <p:nvSpPr>
          <p:cNvPr id="9" name="Text Placeholder 10">
            <a:extLst>
              <a:ext uri="{FF2B5EF4-FFF2-40B4-BE49-F238E27FC236}">
                <a16:creationId xmlns:a16="http://schemas.microsoft.com/office/drawing/2014/main" id="{7811C96E-0DEE-4C3C-914D-3D8E37D685D8}"/>
              </a:ext>
            </a:extLst>
          </p:cNvPr>
          <p:cNvSpPr>
            <a:spLocks noGrp="1"/>
          </p:cNvSpPr>
          <p:nvPr>
            <p:ph type="body" sz="quarter" idx="33" hasCustomPrompt="1"/>
          </p:nvPr>
        </p:nvSpPr>
        <p:spPr>
          <a:xfrm>
            <a:off x="316466" y="4160451"/>
            <a:ext cx="608493" cy="201776"/>
          </a:xfrm>
        </p:spPr>
        <p:txBody>
          <a:bodyPr anchor="ctr"/>
          <a:lstStyle>
            <a:lvl1pPr marL="0" indent="0" algn="ctr">
              <a:buNone/>
              <a:defRPr sz="1400" b="1">
                <a:solidFill>
                  <a:schemeClr val="bg1"/>
                </a:solidFill>
                <a:latin typeface="+mj-lt"/>
              </a:defRPr>
            </a:lvl1pPr>
          </a:lstStyle>
          <a:p>
            <a:pPr lvl="0"/>
            <a:r>
              <a:rPr lang="en-US" dirty="0"/>
              <a:t>Year</a:t>
            </a:r>
            <a:endParaRPr lang="en-ZA" dirty="0"/>
          </a:p>
        </p:txBody>
      </p:sp>
      <p:sp>
        <p:nvSpPr>
          <p:cNvPr id="14" name="Text Placeholder 10">
            <a:extLst>
              <a:ext uri="{FF2B5EF4-FFF2-40B4-BE49-F238E27FC236}">
                <a16:creationId xmlns:a16="http://schemas.microsoft.com/office/drawing/2014/main" id="{105D759B-EB6D-4560-B0B8-1F7EB7D1B841}"/>
              </a:ext>
            </a:extLst>
          </p:cNvPr>
          <p:cNvSpPr>
            <a:spLocks noGrp="1"/>
          </p:cNvSpPr>
          <p:nvPr>
            <p:ph type="body" sz="quarter" idx="38" hasCustomPrompt="1"/>
          </p:nvPr>
        </p:nvSpPr>
        <p:spPr>
          <a:xfrm>
            <a:off x="5980666" y="4160451"/>
            <a:ext cx="608493" cy="201776"/>
          </a:xfrm>
        </p:spPr>
        <p:txBody>
          <a:bodyPr anchor="ctr"/>
          <a:lstStyle>
            <a:lvl1pPr marL="0" indent="0" algn="ctr">
              <a:buNone/>
              <a:defRPr sz="1400" b="1">
                <a:solidFill>
                  <a:schemeClr val="bg1"/>
                </a:solidFill>
                <a:latin typeface="+mj-lt"/>
              </a:defRPr>
            </a:lvl1pPr>
          </a:lstStyle>
          <a:p>
            <a:pPr lvl="0"/>
            <a:r>
              <a:rPr lang="en-US" dirty="0"/>
              <a:t>Year</a:t>
            </a:r>
            <a:endParaRPr lang="en-ZA" dirty="0"/>
          </a:p>
        </p:txBody>
      </p:sp>
      <p:sp>
        <p:nvSpPr>
          <p:cNvPr id="10" name="Text Placeholder 10">
            <a:extLst>
              <a:ext uri="{FF2B5EF4-FFF2-40B4-BE49-F238E27FC236}">
                <a16:creationId xmlns:a16="http://schemas.microsoft.com/office/drawing/2014/main" id="{401495E4-6A47-4169-8AF4-736F7CF55C37}"/>
              </a:ext>
            </a:extLst>
          </p:cNvPr>
          <p:cNvSpPr>
            <a:spLocks noGrp="1"/>
          </p:cNvSpPr>
          <p:nvPr>
            <p:ph type="body" sz="quarter" idx="34" hasCustomPrompt="1"/>
          </p:nvPr>
        </p:nvSpPr>
        <p:spPr>
          <a:xfrm>
            <a:off x="434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1" name="Text Placeholder 10">
            <a:extLst>
              <a:ext uri="{FF2B5EF4-FFF2-40B4-BE49-F238E27FC236}">
                <a16:creationId xmlns:a16="http://schemas.microsoft.com/office/drawing/2014/main" id="{4A350147-917D-4020-B9C3-CE41143A103A}"/>
              </a:ext>
            </a:extLst>
          </p:cNvPr>
          <p:cNvSpPr>
            <a:spLocks noGrp="1"/>
          </p:cNvSpPr>
          <p:nvPr>
            <p:ph type="body" sz="quarter" idx="35" hasCustomPrompt="1"/>
          </p:nvPr>
        </p:nvSpPr>
        <p:spPr>
          <a:xfrm>
            <a:off x="906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2" name="Text Placeholder 10">
            <a:extLst>
              <a:ext uri="{FF2B5EF4-FFF2-40B4-BE49-F238E27FC236}">
                <a16:creationId xmlns:a16="http://schemas.microsoft.com/office/drawing/2014/main" id="{595A6F9E-88A2-46C6-B4B4-642D65C42C1E}"/>
              </a:ext>
            </a:extLst>
          </p:cNvPr>
          <p:cNvSpPr>
            <a:spLocks noGrp="1"/>
          </p:cNvSpPr>
          <p:nvPr>
            <p:ph type="body" sz="quarter" idx="36" hasCustomPrompt="1"/>
          </p:nvPr>
        </p:nvSpPr>
        <p:spPr>
          <a:xfrm>
            <a:off x="1378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3" name="Text Placeholder 10">
            <a:extLst>
              <a:ext uri="{FF2B5EF4-FFF2-40B4-BE49-F238E27FC236}">
                <a16:creationId xmlns:a16="http://schemas.microsoft.com/office/drawing/2014/main" id="{11C0F1C3-D7E3-418A-8706-CD257C1F5B6A}"/>
              </a:ext>
            </a:extLst>
          </p:cNvPr>
          <p:cNvSpPr>
            <a:spLocks noGrp="1"/>
          </p:cNvSpPr>
          <p:nvPr>
            <p:ph type="body" sz="quarter" idx="37" hasCustomPrompt="1"/>
          </p:nvPr>
        </p:nvSpPr>
        <p:spPr>
          <a:xfrm>
            <a:off x="1850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5" name="Text Placeholder 10">
            <a:extLst>
              <a:ext uri="{FF2B5EF4-FFF2-40B4-BE49-F238E27FC236}">
                <a16:creationId xmlns:a16="http://schemas.microsoft.com/office/drawing/2014/main" id="{8715823E-52F8-49ED-9EC8-E99ED0915BDD}"/>
              </a:ext>
            </a:extLst>
          </p:cNvPr>
          <p:cNvSpPr>
            <a:spLocks noGrp="1"/>
          </p:cNvSpPr>
          <p:nvPr>
            <p:ph type="body" sz="quarter" idx="39" hasCustomPrompt="1"/>
          </p:nvPr>
        </p:nvSpPr>
        <p:spPr>
          <a:xfrm>
            <a:off x="2322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7DF700D5-2F9B-4B15-92CF-1052851D5E1B}"/>
              </a:ext>
            </a:extLst>
          </p:cNvPr>
          <p:cNvSpPr>
            <a:spLocks noGrp="1"/>
          </p:cNvSpPr>
          <p:nvPr>
            <p:ph type="body" sz="quarter" idx="40" hasCustomPrompt="1"/>
          </p:nvPr>
        </p:nvSpPr>
        <p:spPr>
          <a:xfrm>
            <a:off x="2794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BB40768A-A2DB-44AA-89F5-071BCE4D9F91}"/>
              </a:ext>
            </a:extLst>
          </p:cNvPr>
          <p:cNvSpPr>
            <a:spLocks noGrp="1"/>
          </p:cNvSpPr>
          <p:nvPr>
            <p:ph type="body" sz="quarter" idx="41" hasCustomPrompt="1"/>
          </p:nvPr>
        </p:nvSpPr>
        <p:spPr>
          <a:xfrm>
            <a:off x="3266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9" name="Text Placeholder 10">
            <a:extLst>
              <a:ext uri="{FF2B5EF4-FFF2-40B4-BE49-F238E27FC236}">
                <a16:creationId xmlns:a16="http://schemas.microsoft.com/office/drawing/2014/main" id="{105B8381-43DD-41A0-A705-D1255AC449AE}"/>
              </a:ext>
            </a:extLst>
          </p:cNvPr>
          <p:cNvSpPr>
            <a:spLocks noGrp="1"/>
          </p:cNvSpPr>
          <p:nvPr>
            <p:ph type="body" sz="quarter" idx="43" hasCustomPrompt="1"/>
          </p:nvPr>
        </p:nvSpPr>
        <p:spPr>
          <a:xfrm>
            <a:off x="3738435" y="3658480"/>
            <a:ext cx="393192" cy="390677"/>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0" name="Text Placeholder 10">
            <a:extLst>
              <a:ext uri="{FF2B5EF4-FFF2-40B4-BE49-F238E27FC236}">
                <a16:creationId xmlns:a16="http://schemas.microsoft.com/office/drawing/2014/main" id="{C178CB7C-93FB-40C1-9170-B99EF8EE9E8F}"/>
              </a:ext>
            </a:extLst>
          </p:cNvPr>
          <p:cNvSpPr>
            <a:spLocks noGrp="1"/>
          </p:cNvSpPr>
          <p:nvPr>
            <p:ph type="body" sz="quarter" idx="44" hasCustomPrompt="1"/>
          </p:nvPr>
        </p:nvSpPr>
        <p:spPr>
          <a:xfrm>
            <a:off x="4210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18" name="Text Placeholder 10">
            <a:extLst>
              <a:ext uri="{FF2B5EF4-FFF2-40B4-BE49-F238E27FC236}">
                <a16:creationId xmlns:a16="http://schemas.microsoft.com/office/drawing/2014/main" id="{16D07EB6-011E-4F65-9F28-20CAB54640E8}"/>
              </a:ext>
            </a:extLst>
          </p:cNvPr>
          <p:cNvSpPr>
            <a:spLocks noGrp="1"/>
          </p:cNvSpPr>
          <p:nvPr>
            <p:ph type="body" sz="quarter" idx="42" hasCustomPrompt="1"/>
          </p:nvPr>
        </p:nvSpPr>
        <p:spPr>
          <a:xfrm>
            <a:off x="4682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1" name="Text Placeholder 10">
            <a:extLst>
              <a:ext uri="{FF2B5EF4-FFF2-40B4-BE49-F238E27FC236}">
                <a16:creationId xmlns:a16="http://schemas.microsoft.com/office/drawing/2014/main" id="{A2B65EAF-1F60-417C-B138-F72EFEBF6D81}"/>
              </a:ext>
            </a:extLst>
          </p:cNvPr>
          <p:cNvSpPr>
            <a:spLocks noGrp="1"/>
          </p:cNvSpPr>
          <p:nvPr>
            <p:ph type="body" sz="quarter" idx="45" hasCustomPrompt="1"/>
          </p:nvPr>
        </p:nvSpPr>
        <p:spPr>
          <a:xfrm>
            <a:off x="5154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2" name="Text Placeholder 10">
            <a:extLst>
              <a:ext uri="{FF2B5EF4-FFF2-40B4-BE49-F238E27FC236}">
                <a16:creationId xmlns:a16="http://schemas.microsoft.com/office/drawing/2014/main" id="{76D120F4-A640-421C-B1F8-406158CFBC8E}"/>
              </a:ext>
            </a:extLst>
          </p:cNvPr>
          <p:cNvSpPr>
            <a:spLocks noGrp="1"/>
          </p:cNvSpPr>
          <p:nvPr>
            <p:ph type="body" sz="quarter" idx="46" hasCustomPrompt="1"/>
          </p:nvPr>
        </p:nvSpPr>
        <p:spPr>
          <a:xfrm>
            <a:off x="5626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3" name="Text Placeholder 10">
            <a:extLst>
              <a:ext uri="{FF2B5EF4-FFF2-40B4-BE49-F238E27FC236}">
                <a16:creationId xmlns:a16="http://schemas.microsoft.com/office/drawing/2014/main" id="{BBD14391-1DC8-4D56-951F-25C5BDB3921C}"/>
              </a:ext>
            </a:extLst>
          </p:cNvPr>
          <p:cNvSpPr>
            <a:spLocks noGrp="1"/>
          </p:cNvSpPr>
          <p:nvPr>
            <p:ph type="body" sz="quarter" idx="47" hasCustomPrompt="1"/>
          </p:nvPr>
        </p:nvSpPr>
        <p:spPr>
          <a:xfrm>
            <a:off x="6098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4" name="Text Placeholder 10">
            <a:extLst>
              <a:ext uri="{FF2B5EF4-FFF2-40B4-BE49-F238E27FC236}">
                <a16:creationId xmlns:a16="http://schemas.microsoft.com/office/drawing/2014/main" id="{93FC04C9-D1DE-47BA-8D50-6D762B72B8FC}"/>
              </a:ext>
            </a:extLst>
          </p:cNvPr>
          <p:cNvSpPr>
            <a:spLocks noGrp="1"/>
          </p:cNvSpPr>
          <p:nvPr>
            <p:ph type="body" sz="quarter" idx="48" hasCustomPrompt="1"/>
          </p:nvPr>
        </p:nvSpPr>
        <p:spPr>
          <a:xfrm>
            <a:off x="6570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5" name="Text Placeholder 10">
            <a:extLst>
              <a:ext uri="{FF2B5EF4-FFF2-40B4-BE49-F238E27FC236}">
                <a16:creationId xmlns:a16="http://schemas.microsoft.com/office/drawing/2014/main" id="{B8FB174F-BC80-4817-90C7-42F90C7978E5}"/>
              </a:ext>
            </a:extLst>
          </p:cNvPr>
          <p:cNvSpPr>
            <a:spLocks noGrp="1"/>
          </p:cNvSpPr>
          <p:nvPr>
            <p:ph type="body" sz="quarter" idx="49" hasCustomPrompt="1"/>
          </p:nvPr>
        </p:nvSpPr>
        <p:spPr>
          <a:xfrm>
            <a:off x="7042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6" name="Text Placeholder 10">
            <a:extLst>
              <a:ext uri="{FF2B5EF4-FFF2-40B4-BE49-F238E27FC236}">
                <a16:creationId xmlns:a16="http://schemas.microsoft.com/office/drawing/2014/main" id="{E896FB65-5B08-4993-8523-822688BB2A9B}"/>
              </a:ext>
            </a:extLst>
          </p:cNvPr>
          <p:cNvSpPr>
            <a:spLocks noGrp="1"/>
          </p:cNvSpPr>
          <p:nvPr>
            <p:ph type="body" sz="quarter" idx="50" hasCustomPrompt="1"/>
          </p:nvPr>
        </p:nvSpPr>
        <p:spPr>
          <a:xfrm>
            <a:off x="7514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DBAF247D-367F-4524-9E85-4B66631D5309}"/>
              </a:ext>
            </a:extLst>
          </p:cNvPr>
          <p:cNvSpPr>
            <a:spLocks noGrp="1"/>
          </p:cNvSpPr>
          <p:nvPr>
            <p:ph type="body" sz="quarter" idx="51" hasCustomPrompt="1"/>
          </p:nvPr>
        </p:nvSpPr>
        <p:spPr>
          <a:xfrm>
            <a:off x="7986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8" name="Text Placeholder 10">
            <a:extLst>
              <a:ext uri="{FF2B5EF4-FFF2-40B4-BE49-F238E27FC236}">
                <a16:creationId xmlns:a16="http://schemas.microsoft.com/office/drawing/2014/main" id="{4F9BFDEC-4D89-4C8E-A3D9-A6DF0297F780}"/>
              </a:ext>
            </a:extLst>
          </p:cNvPr>
          <p:cNvSpPr>
            <a:spLocks noGrp="1"/>
          </p:cNvSpPr>
          <p:nvPr>
            <p:ph type="body" sz="quarter" idx="52" hasCustomPrompt="1"/>
          </p:nvPr>
        </p:nvSpPr>
        <p:spPr>
          <a:xfrm>
            <a:off x="8458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29" name="Text Placeholder 10">
            <a:extLst>
              <a:ext uri="{FF2B5EF4-FFF2-40B4-BE49-F238E27FC236}">
                <a16:creationId xmlns:a16="http://schemas.microsoft.com/office/drawing/2014/main" id="{9C08EC58-18EC-4890-94D6-2422A6BBA8D5}"/>
              </a:ext>
            </a:extLst>
          </p:cNvPr>
          <p:cNvSpPr>
            <a:spLocks noGrp="1"/>
          </p:cNvSpPr>
          <p:nvPr>
            <p:ph type="body" sz="quarter" idx="53" hasCustomPrompt="1"/>
          </p:nvPr>
        </p:nvSpPr>
        <p:spPr>
          <a:xfrm>
            <a:off x="8930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31" name="Text Placeholder 10">
            <a:extLst>
              <a:ext uri="{FF2B5EF4-FFF2-40B4-BE49-F238E27FC236}">
                <a16:creationId xmlns:a16="http://schemas.microsoft.com/office/drawing/2014/main" id="{5F5960EF-7F51-41A0-9E73-D2F727AB3F0D}"/>
              </a:ext>
            </a:extLst>
          </p:cNvPr>
          <p:cNvSpPr>
            <a:spLocks noGrp="1"/>
          </p:cNvSpPr>
          <p:nvPr>
            <p:ph type="body" sz="quarter" idx="55" hasCustomPrompt="1"/>
          </p:nvPr>
        </p:nvSpPr>
        <p:spPr>
          <a:xfrm>
            <a:off x="9402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32" name="Text Placeholder 10">
            <a:extLst>
              <a:ext uri="{FF2B5EF4-FFF2-40B4-BE49-F238E27FC236}">
                <a16:creationId xmlns:a16="http://schemas.microsoft.com/office/drawing/2014/main" id="{9F81D711-9D82-42A4-8AB2-12D1F4490AAD}"/>
              </a:ext>
            </a:extLst>
          </p:cNvPr>
          <p:cNvSpPr>
            <a:spLocks noGrp="1"/>
          </p:cNvSpPr>
          <p:nvPr>
            <p:ph type="body" sz="quarter" idx="56" hasCustomPrompt="1"/>
          </p:nvPr>
        </p:nvSpPr>
        <p:spPr>
          <a:xfrm>
            <a:off x="9874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30" name="Text Placeholder 10">
            <a:extLst>
              <a:ext uri="{FF2B5EF4-FFF2-40B4-BE49-F238E27FC236}">
                <a16:creationId xmlns:a16="http://schemas.microsoft.com/office/drawing/2014/main" id="{D360A36A-7282-4045-B0DF-503E6A97BA47}"/>
              </a:ext>
            </a:extLst>
          </p:cNvPr>
          <p:cNvSpPr>
            <a:spLocks noGrp="1"/>
          </p:cNvSpPr>
          <p:nvPr>
            <p:ph type="body" sz="quarter" idx="54" hasCustomPrompt="1"/>
          </p:nvPr>
        </p:nvSpPr>
        <p:spPr>
          <a:xfrm>
            <a:off x="10346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33" name="Text Placeholder 10">
            <a:extLst>
              <a:ext uri="{FF2B5EF4-FFF2-40B4-BE49-F238E27FC236}">
                <a16:creationId xmlns:a16="http://schemas.microsoft.com/office/drawing/2014/main" id="{0A2E5DCC-5FCD-4396-9980-17ECD06BB370}"/>
              </a:ext>
            </a:extLst>
          </p:cNvPr>
          <p:cNvSpPr>
            <a:spLocks noGrp="1"/>
          </p:cNvSpPr>
          <p:nvPr>
            <p:ph type="body" sz="quarter" idx="57" hasCustomPrompt="1"/>
          </p:nvPr>
        </p:nvSpPr>
        <p:spPr>
          <a:xfrm>
            <a:off x="10818435"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34" name="Text Placeholder 10">
            <a:extLst>
              <a:ext uri="{FF2B5EF4-FFF2-40B4-BE49-F238E27FC236}">
                <a16:creationId xmlns:a16="http://schemas.microsoft.com/office/drawing/2014/main" id="{A3860367-6AF8-4009-AE8B-33DEE49D1773}"/>
              </a:ext>
            </a:extLst>
          </p:cNvPr>
          <p:cNvSpPr>
            <a:spLocks noGrp="1"/>
          </p:cNvSpPr>
          <p:nvPr>
            <p:ph type="body" sz="quarter" idx="58" hasCustomPrompt="1"/>
          </p:nvPr>
        </p:nvSpPr>
        <p:spPr>
          <a:xfrm>
            <a:off x="11290430" y="3658480"/>
            <a:ext cx="393192" cy="393192"/>
          </a:xfrm>
          <a:solidFill>
            <a:schemeClr val="accent4"/>
          </a:solidFill>
        </p:spPr>
        <p:txBody>
          <a:bodyPr lIns="0" tIns="0" rIns="0" bIns="0" anchor="ctr" anchorCtr="0">
            <a:noAutofit/>
          </a:bodyPr>
          <a:lstStyle>
            <a:lvl1pPr marL="0" indent="0" algn="ctr">
              <a:lnSpc>
                <a:spcPct val="100000"/>
              </a:lnSpc>
              <a:spcBef>
                <a:spcPts val="0"/>
              </a:spcBef>
              <a:buNone/>
              <a:defRPr sz="900" b="1">
                <a:solidFill>
                  <a:schemeClr val="bg1"/>
                </a:solidFill>
                <a:latin typeface="+mj-lt"/>
              </a:defRPr>
            </a:lvl1pPr>
          </a:lstStyle>
          <a:p>
            <a:pPr lvl="0"/>
            <a:r>
              <a:rPr lang="en-US" dirty="0"/>
              <a:t>MM</a:t>
            </a:r>
            <a:endParaRPr lang="en-ZA" dirty="0"/>
          </a:p>
        </p:txBody>
      </p:sp>
      <p:sp>
        <p:nvSpPr>
          <p:cNvPr id="80" name="Title 1">
            <a:extLst>
              <a:ext uri="{FF2B5EF4-FFF2-40B4-BE49-F238E27FC236}">
                <a16:creationId xmlns:a16="http://schemas.microsoft.com/office/drawing/2014/main" id="{BD315BE3-66BC-448E-AC25-B8B59C8001EA}"/>
              </a:ext>
            </a:extLst>
          </p:cNvPr>
          <p:cNvSpPr>
            <a:spLocks noGrp="1"/>
          </p:cNvSpPr>
          <p:nvPr>
            <p:ph type="title"/>
          </p:nvPr>
        </p:nvSpPr>
        <p:spPr>
          <a:xfrm>
            <a:off x="2820952" y="629616"/>
            <a:ext cx="6550096" cy="1325563"/>
          </a:xfrm>
        </p:spPr>
        <p:txBody>
          <a:bodyPr anchor="ctr">
            <a:normAutofit/>
          </a:bodyPr>
          <a:lstStyle>
            <a:lvl1pPr marL="0" algn="ctr" defTabSz="914400" rtl="0" eaLnBrk="1" latinLnBrk="0" hangingPunct="1">
              <a:lnSpc>
                <a:spcPct val="90000"/>
              </a:lnSpc>
              <a:spcBef>
                <a:spcPct val="0"/>
              </a:spcBef>
              <a:buNone/>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82" name="Rectangle 81">
            <a:extLst>
              <a:ext uri="{FF2B5EF4-FFF2-40B4-BE49-F238E27FC236}">
                <a16:creationId xmlns:a16="http://schemas.microsoft.com/office/drawing/2014/main" id="{8791A8F7-D0D7-459C-816C-06A776192CF1}"/>
              </a:ext>
            </a:extLst>
          </p:cNvPr>
          <p:cNvSpPr/>
          <p:nvPr userDrawn="1"/>
        </p:nvSpPr>
        <p:spPr>
          <a:xfrm>
            <a:off x="5017194"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Rectangle 83">
            <a:extLst>
              <a:ext uri="{FF2B5EF4-FFF2-40B4-BE49-F238E27FC236}">
                <a16:creationId xmlns:a16="http://schemas.microsoft.com/office/drawing/2014/main" id="{63CFF470-94CA-4087-8B57-84A251AB5728}"/>
              </a:ext>
            </a:extLst>
          </p:cNvPr>
          <p:cNvSpPr/>
          <p:nvPr userDrawn="1"/>
        </p:nvSpPr>
        <p:spPr>
          <a:xfrm>
            <a:off x="4300452"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a:extLst>
              <a:ext uri="{FF2B5EF4-FFF2-40B4-BE49-F238E27FC236}">
                <a16:creationId xmlns:a16="http://schemas.microsoft.com/office/drawing/2014/main" id="{8741B3D2-0E68-4CDE-B746-65D383DA0EF1}"/>
              </a:ext>
            </a:extLst>
          </p:cNvPr>
          <p:cNvSpPr/>
          <p:nvPr userDrawn="1"/>
        </p:nvSpPr>
        <p:spPr>
          <a:xfrm>
            <a:off x="5375565"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87">
            <a:extLst>
              <a:ext uri="{FF2B5EF4-FFF2-40B4-BE49-F238E27FC236}">
                <a16:creationId xmlns:a16="http://schemas.microsoft.com/office/drawing/2014/main" id="{F24D9BB9-0D5B-45D1-A9B9-F8985612AD6E}"/>
              </a:ext>
            </a:extLst>
          </p:cNvPr>
          <p:cNvSpPr/>
          <p:nvPr userDrawn="1"/>
        </p:nvSpPr>
        <p:spPr>
          <a:xfrm>
            <a:off x="3583710"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Rectangle 89">
            <a:extLst>
              <a:ext uri="{FF2B5EF4-FFF2-40B4-BE49-F238E27FC236}">
                <a16:creationId xmlns:a16="http://schemas.microsoft.com/office/drawing/2014/main" id="{DB714EE5-FC7B-4FDA-88D7-B7DB551EA274}"/>
              </a:ext>
            </a:extLst>
          </p:cNvPr>
          <p:cNvSpPr/>
          <p:nvPr userDrawn="1"/>
        </p:nvSpPr>
        <p:spPr>
          <a:xfrm>
            <a:off x="2866968"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D6984438-C7B6-469B-A0A3-F7C9F2CC6DBD}"/>
              </a:ext>
            </a:extLst>
          </p:cNvPr>
          <p:cNvSpPr/>
          <p:nvPr userDrawn="1"/>
        </p:nvSpPr>
        <p:spPr>
          <a:xfrm>
            <a:off x="2150226"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Rectangle 93">
            <a:extLst>
              <a:ext uri="{FF2B5EF4-FFF2-40B4-BE49-F238E27FC236}">
                <a16:creationId xmlns:a16="http://schemas.microsoft.com/office/drawing/2014/main" id="{57EBFF5E-9DF7-4591-AC16-CB1D6AE0D25A}"/>
              </a:ext>
            </a:extLst>
          </p:cNvPr>
          <p:cNvSpPr/>
          <p:nvPr userDrawn="1"/>
        </p:nvSpPr>
        <p:spPr>
          <a:xfrm>
            <a:off x="3225339" y="0"/>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Rectangle 95">
            <a:extLst>
              <a:ext uri="{FF2B5EF4-FFF2-40B4-BE49-F238E27FC236}">
                <a16:creationId xmlns:a16="http://schemas.microsoft.com/office/drawing/2014/main" id="{29E0EA42-935D-43B4-AB8D-FDC3007FD20C}"/>
              </a:ext>
            </a:extLst>
          </p:cNvPr>
          <p:cNvSpPr/>
          <p:nvPr userDrawn="1"/>
        </p:nvSpPr>
        <p:spPr>
          <a:xfrm>
            <a:off x="1791855"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Rectangle 97">
            <a:extLst>
              <a:ext uri="{FF2B5EF4-FFF2-40B4-BE49-F238E27FC236}">
                <a16:creationId xmlns:a16="http://schemas.microsoft.com/office/drawing/2014/main" id="{EDD61E09-E863-45B9-9F49-02EA501C578E}"/>
              </a:ext>
            </a:extLst>
          </p:cNvPr>
          <p:cNvSpPr/>
          <p:nvPr userDrawn="1"/>
        </p:nvSpPr>
        <p:spPr>
          <a:xfrm>
            <a:off x="1433484"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Rectangle 99">
            <a:extLst>
              <a:ext uri="{FF2B5EF4-FFF2-40B4-BE49-F238E27FC236}">
                <a16:creationId xmlns:a16="http://schemas.microsoft.com/office/drawing/2014/main" id="{52DB4680-C46B-45C0-9514-7B5E0B10E393}"/>
              </a:ext>
            </a:extLst>
          </p:cNvPr>
          <p:cNvSpPr/>
          <p:nvPr userDrawn="1"/>
        </p:nvSpPr>
        <p:spPr>
          <a:xfrm>
            <a:off x="6092307" y="0"/>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101">
            <a:extLst>
              <a:ext uri="{FF2B5EF4-FFF2-40B4-BE49-F238E27FC236}">
                <a16:creationId xmlns:a16="http://schemas.microsoft.com/office/drawing/2014/main" id="{3AAA84B2-8B6A-4266-8305-9222B397D900}"/>
              </a:ext>
            </a:extLst>
          </p:cNvPr>
          <p:cNvSpPr/>
          <p:nvPr userDrawn="1"/>
        </p:nvSpPr>
        <p:spPr>
          <a:xfrm>
            <a:off x="358371" y="0"/>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Rectangle 103">
            <a:extLst>
              <a:ext uri="{FF2B5EF4-FFF2-40B4-BE49-F238E27FC236}">
                <a16:creationId xmlns:a16="http://schemas.microsoft.com/office/drawing/2014/main" id="{6288CF74-DD4A-450A-A6CE-FD0BAFADE3CC}"/>
              </a:ext>
            </a:extLst>
          </p:cNvPr>
          <p:cNvSpPr/>
          <p:nvPr userDrawn="1"/>
        </p:nvSpPr>
        <p:spPr>
          <a:xfrm>
            <a:off x="4658823"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Rectangle 105">
            <a:extLst>
              <a:ext uri="{FF2B5EF4-FFF2-40B4-BE49-F238E27FC236}">
                <a16:creationId xmlns:a16="http://schemas.microsoft.com/office/drawing/2014/main" id="{7CC73489-9E12-4EC4-BFC7-9BB5C27C2E1F}"/>
              </a:ext>
            </a:extLst>
          </p:cNvPr>
          <p:cNvSpPr/>
          <p:nvPr userDrawn="1"/>
        </p:nvSpPr>
        <p:spPr>
          <a:xfrm>
            <a:off x="1075113"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ectangle 107">
            <a:extLst>
              <a:ext uri="{FF2B5EF4-FFF2-40B4-BE49-F238E27FC236}">
                <a16:creationId xmlns:a16="http://schemas.microsoft.com/office/drawing/2014/main" id="{A2658D15-43FF-4F4D-AAE7-4B9122899193}"/>
              </a:ext>
            </a:extLst>
          </p:cNvPr>
          <p:cNvSpPr/>
          <p:nvPr userDrawn="1"/>
        </p:nvSpPr>
        <p:spPr>
          <a:xfrm>
            <a:off x="2508597"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Rectangle 109">
            <a:extLst>
              <a:ext uri="{FF2B5EF4-FFF2-40B4-BE49-F238E27FC236}">
                <a16:creationId xmlns:a16="http://schemas.microsoft.com/office/drawing/2014/main" id="{AFA77309-00B7-459D-BA45-EE1AEAA3B0CD}"/>
              </a:ext>
            </a:extLst>
          </p:cNvPr>
          <p:cNvSpPr/>
          <p:nvPr userDrawn="1"/>
        </p:nvSpPr>
        <p:spPr>
          <a:xfrm>
            <a:off x="716742"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Rectangle 111">
            <a:extLst>
              <a:ext uri="{FF2B5EF4-FFF2-40B4-BE49-F238E27FC236}">
                <a16:creationId xmlns:a16="http://schemas.microsoft.com/office/drawing/2014/main" id="{30775FA4-041A-45A7-8F49-9CBD363A28BB}"/>
              </a:ext>
            </a:extLst>
          </p:cNvPr>
          <p:cNvSpPr/>
          <p:nvPr userDrawn="1"/>
        </p:nvSpPr>
        <p:spPr>
          <a:xfrm>
            <a:off x="0"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a:extLst>
              <a:ext uri="{FF2B5EF4-FFF2-40B4-BE49-F238E27FC236}">
                <a16:creationId xmlns:a16="http://schemas.microsoft.com/office/drawing/2014/main" id="{5508D4AD-2238-4B32-B766-397DD7A6E429}"/>
              </a:ext>
            </a:extLst>
          </p:cNvPr>
          <p:cNvSpPr/>
          <p:nvPr userDrawn="1"/>
        </p:nvSpPr>
        <p:spPr>
          <a:xfrm>
            <a:off x="5733936"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Rectangle 115">
            <a:extLst>
              <a:ext uri="{FF2B5EF4-FFF2-40B4-BE49-F238E27FC236}">
                <a16:creationId xmlns:a16="http://schemas.microsoft.com/office/drawing/2014/main" id="{F4B50382-516D-4475-956A-F7F9FD3E08E3}"/>
              </a:ext>
            </a:extLst>
          </p:cNvPr>
          <p:cNvSpPr/>
          <p:nvPr userDrawn="1"/>
        </p:nvSpPr>
        <p:spPr>
          <a:xfrm>
            <a:off x="3942081"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8" name="Rectangle 117">
            <a:extLst>
              <a:ext uri="{FF2B5EF4-FFF2-40B4-BE49-F238E27FC236}">
                <a16:creationId xmlns:a16="http://schemas.microsoft.com/office/drawing/2014/main" id="{C399009F-0A9E-4E2F-B4EF-3ECF21378479}"/>
              </a:ext>
            </a:extLst>
          </p:cNvPr>
          <p:cNvSpPr/>
          <p:nvPr userDrawn="1"/>
        </p:nvSpPr>
        <p:spPr>
          <a:xfrm>
            <a:off x="11467872"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0" name="Rectangle 119">
            <a:extLst>
              <a:ext uri="{FF2B5EF4-FFF2-40B4-BE49-F238E27FC236}">
                <a16:creationId xmlns:a16="http://schemas.microsoft.com/office/drawing/2014/main" id="{7CFBE686-CBC8-41CE-B11B-CF0C378E6EDE}"/>
              </a:ext>
            </a:extLst>
          </p:cNvPr>
          <p:cNvSpPr/>
          <p:nvPr userDrawn="1"/>
        </p:nvSpPr>
        <p:spPr>
          <a:xfrm>
            <a:off x="10751130"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 name="Rectangle 121">
            <a:extLst>
              <a:ext uri="{FF2B5EF4-FFF2-40B4-BE49-F238E27FC236}">
                <a16:creationId xmlns:a16="http://schemas.microsoft.com/office/drawing/2014/main" id="{D8450F92-73B1-46EB-A8BC-80B995ED31D0}"/>
              </a:ext>
            </a:extLst>
          </p:cNvPr>
          <p:cNvSpPr/>
          <p:nvPr userDrawn="1"/>
        </p:nvSpPr>
        <p:spPr>
          <a:xfrm>
            <a:off x="11826240"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4" name="Rectangle 123">
            <a:extLst>
              <a:ext uri="{FF2B5EF4-FFF2-40B4-BE49-F238E27FC236}">
                <a16:creationId xmlns:a16="http://schemas.microsoft.com/office/drawing/2014/main" id="{E7EBDAD3-E952-4A8E-8DCF-BAD616AE8FD0}"/>
              </a:ext>
            </a:extLst>
          </p:cNvPr>
          <p:cNvSpPr/>
          <p:nvPr userDrawn="1"/>
        </p:nvSpPr>
        <p:spPr>
          <a:xfrm>
            <a:off x="10034388"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6" name="Rectangle 125">
            <a:extLst>
              <a:ext uri="{FF2B5EF4-FFF2-40B4-BE49-F238E27FC236}">
                <a16:creationId xmlns:a16="http://schemas.microsoft.com/office/drawing/2014/main" id="{C135B39D-DCFF-48D1-B7C8-418310C34B9F}"/>
              </a:ext>
            </a:extLst>
          </p:cNvPr>
          <p:cNvSpPr/>
          <p:nvPr userDrawn="1"/>
        </p:nvSpPr>
        <p:spPr>
          <a:xfrm>
            <a:off x="9317646"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8" name="Rectangle 127">
            <a:extLst>
              <a:ext uri="{FF2B5EF4-FFF2-40B4-BE49-F238E27FC236}">
                <a16:creationId xmlns:a16="http://schemas.microsoft.com/office/drawing/2014/main" id="{566893CC-18D8-4978-98A0-9F0F1A58F70F}"/>
              </a:ext>
            </a:extLst>
          </p:cNvPr>
          <p:cNvSpPr/>
          <p:nvPr userDrawn="1"/>
        </p:nvSpPr>
        <p:spPr>
          <a:xfrm>
            <a:off x="8600904"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0" name="Rectangle 129">
            <a:extLst>
              <a:ext uri="{FF2B5EF4-FFF2-40B4-BE49-F238E27FC236}">
                <a16:creationId xmlns:a16="http://schemas.microsoft.com/office/drawing/2014/main" id="{A59803DA-84F5-4810-9D67-82851BBBF7B7}"/>
              </a:ext>
            </a:extLst>
          </p:cNvPr>
          <p:cNvSpPr/>
          <p:nvPr userDrawn="1"/>
        </p:nvSpPr>
        <p:spPr>
          <a:xfrm>
            <a:off x="9676017"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2" name="Rectangle 131">
            <a:extLst>
              <a:ext uri="{FF2B5EF4-FFF2-40B4-BE49-F238E27FC236}">
                <a16:creationId xmlns:a16="http://schemas.microsoft.com/office/drawing/2014/main" id="{7A9BDBED-FA8E-4080-8786-5B97A485DDB6}"/>
              </a:ext>
            </a:extLst>
          </p:cNvPr>
          <p:cNvSpPr/>
          <p:nvPr userDrawn="1"/>
        </p:nvSpPr>
        <p:spPr>
          <a:xfrm>
            <a:off x="8242533"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4" name="Rectangle 133">
            <a:extLst>
              <a:ext uri="{FF2B5EF4-FFF2-40B4-BE49-F238E27FC236}">
                <a16:creationId xmlns:a16="http://schemas.microsoft.com/office/drawing/2014/main" id="{9D3328E7-2083-4FC9-B32F-1FED3CDFFF3B}"/>
              </a:ext>
            </a:extLst>
          </p:cNvPr>
          <p:cNvSpPr/>
          <p:nvPr userDrawn="1"/>
        </p:nvSpPr>
        <p:spPr>
          <a:xfrm>
            <a:off x="7884162" y="0"/>
            <a:ext cx="365760" cy="36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6" name="Rectangle 135">
            <a:extLst>
              <a:ext uri="{FF2B5EF4-FFF2-40B4-BE49-F238E27FC236}">
                <a16:creationId xmlns:a16="http://schemas.microsoft.com/office/drawing/2014/main" id="{97D29CBA-4952-44B4-A695-45B4490EEB8D}"/>
              </a:ext>
            </a:extLst>
          </p:cNvPr>
          <p:cNvSpPr/>
          <p:nvPr userDrawn="1"/>
        </p:nvSpPr>
        <p:spPr>
          <a:xfrm>
            <a:off x="6809049" y="0"/>
            <a:ext cx="36576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8" name="Rectangle 137">
            <a:extLst>
              <a:ext uri="{FF2B5EF4-FFF2-40B4-BE49-F238E27FC236}">
                <a16:creationId xmlns:a16="http://schemas.microsoft.com/office/drawing/2014/main" id="{65338F58-85B5-4095-931F-DE4D676A6192}"/>
              </a:ext>
            </a:extLst>
          </p:cNvPr>
          <p:cNvSpPr/>
          <p:nvPr userDrawn="1"/>
        </p:nvSpPr>
        <p:spPr>
          <a:xfrm>
            <a:off x="11109501" y="0"/>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0" name="Rectangle 139">
            <a:extLst>
              <a:ext uri="{FF2B5EF4-FFF2-40B4-BE49-F238E27FC236}">
                <a16:creationId xmlns:a16="http://schemas.microsoft.com/office/drawing/2014/main" id="{62101AC6-3DF3-44E3-8F37-4D420EFB890E}"/>
              </a:ext>
            </a:extLst>
          </p:cNvPr>
          <p:cNvSpPr/>
          <p:nvPr userDrawn="1"/>
        </p:nvSpPr>
        <p:spPr>
          <a:xfrm>
            <a:off x="7525791"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2" name="Rectangle 141">
            <a:extLst>
              <a:ext uri="{FF2B5EF4-FFF2-40B4-BE49-F238E27FC236}">
                <a16:creationId xmlns:a16="http://schemas.microsoft.com/office/drawing/2014/main" id="{D3E958D7-1972-40AD-A538-8302A14984AB}"/>
              </a:ext>
            </a:extLst>
          </p:cNvPr>
          <p:cNvSpPr/>
          <p:nvPr userDrawn="1"/>
        </p:nvSpPr>
        <p:spPr>
          <a:xfrm>
            <a:off x="8959275" y="0"/>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4" name="Rectangle 143">
            <a:extLst>
              <a:ext uri="{FF2B5EF4-FFF2-40B4-BE49-F238E27FC236}">
                <a16:creationId xmlns:a16="http://schemas.microsoft.com/office/drawing/2014/main" id="{AAAD3289-DEFC-4EC6-BF0C-2B56CE1CD19B}"/>
              </a:ext>
            </a:extLst>
          </p:cNvPr>
          <p:cNvSpPr/>
          <p:nvPr userDrawn="1"/>
        </p:nvSpPr>
        <p:spPr>
          <a:xfrm>
            <a:off x="7167420" y="0"/>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Rectangle 145">
            <a:extLst>
              <a:ext uri="{FF2B5EF4-FFF2-40B4-BE49-F238E27FC236}">
                <a16:creationId xmlns:a16="http://schemas.microsoft.com/office/drawing/2014/main" id="{7EA5B12A-0ADE-4B3A-A74C-D3487E40A7C4}"/>
              </a:ext>
            </a:extLst>
          </p:cNvPr>
          <p:cNvSpPr/>
          <p:nvPr userDrawn="1"/>
        </p:nvSpPr>
        <p:spPr>
          <a:xfrm>
            <a:off x="6450678" y="0"/>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8" name="Rectangle 147">
            <a:extLst>
              <a:ext uri="{FF2B5EF4-FFF2-40B4-BE49-F238E27FC236}">
                <a16:creationId xmlns:a16="http://schemas.microsoft.com/office/drawing/2014/main" id="{423D27DE-07B7-4053-A551-3515F702FECE}"/>
              </a:ext>
            </a:extLst>
          </p:cNvPr>
          <p:cNvSpPr/>
          <p:nvPr userDrawn="1"/>
        </p:nvSpPr>
        <p:spPr>
          <a:xfrm>
            <a:off x="10392759" y="0"/>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5" name="Date Placeholder 3">
            <a:extLst>
              <a:ext uri="{FF2B5EF4-FFF2-40B4-BE49-F238E27FC236}">
                <a16:creationId xmlns:a16="http://schemas.microsoft.com/office/drawing/2014/main" id="{DAAD24F3-0234-4B5A-84DA-945939E26F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20000"/>
                    <a:lumOff val="80000"/>
                  </a:schemeClr>
                </a:solidFill>
              </a:defRPr>
            </a:lvl1pPr>
          </a:lstStyle>
          <a:p>
            <a:endParaRPr lang="en-US" dirty="0"/>
          </a:p>
        </p:txBody>
      </p:sp>
      <p:sp>
        <p:nvSpPr>
          <p:cNvPr id="156" name="Footer Placeholder 4">
            <a:extLst>
              <a:ext uri="{FF2B5EF4-FFF2-40B4-BE49-F238E27FC236}">
                <a16:creationId xmlns:a16="http://schemas.microsoft.com/office/drawing/2014/main" id="{664012DC-ACEF-433E-A505-4617F7A7EE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accent3">
                    <a:lumMod val="20000"/>
                    <a:lumOff val="80000"/>
                  </a:schemeClr>
                </a:solidFill>
              </a:defRPr>
            </a:lvl1pPr>
          </a:lstStyle>
          <a:p>
            <a:endParaRPr lang="en-US" dirty="0"/>
          </a:p>
        </p:txBody>
      </p:sp>
      <p:sp>
        <p:nvSpPr>
          <p:cNvPr id="157" name="Slide Number Placeholder 5">
            <a:extLst>
              <a:ext uri="{FF2B5EF4-FFF2-40B4-BE49-F238E27FC236}">
                <a16:creationId xmlns:a16="http://schemas.microsoft.com/office/drawing/2014/main" id="{58602E04-6AE9-4AB4-8C82-ADECCA2FCC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accent3">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152376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cons, Content, and Framed Picture">
    <p:bg>
      <p:bgPr>
        <a:solidFill>
          <a:schemeClr val="accent4"/>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2348BA8A-9E10-4BDA-92EB-6C1021EBD8BB}"/>
              </a:ext>
            </a:extLst>
          </p:cNvPr>
          <p:cNvSpPr/>
          <p:nvPr userDrawn="1"/>
        </p:nvSpPr>
        <p:spPr>
          <a:xfrm>
            <a:off x="7583424" y="628192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Rectangle 90">
            <a:extLst>
              <a:ext uri="{FF2B5EF4-FFF2-40B4-BE49-F238E27FC236}">
                <a16:creationId xmlns:a16="http://schemas.microsoft.com/office/drawing/2014/main" id="{4DD1FBBA-C4C1-423C-8D85-CC2FA3147C8D}"/>
              </a:ext>
            </a:extLst>
          </p:cNvPr>
          <p:cNvSpPr/>
          <p:nvPr userDrawn="1"/>
        </p:nvSpPr>
        <p:spPr>
          <a:xfrm>
            <a:off x="7007352" y="6281928"/>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Picture Placeholder 106">
            <a:extLst>
              <a:ext uri="{FF2B5EF4-FFF2-40B4-BE49-F238E27FC236}">
                <a16:creationId xmlns:a16="http://schemas.microsoft.com/office/drawing/2014/main" id="{C1039393-3B8E-4456-97AA-ADBC18010074}"/>
              </a:ext>
            </a:extLst>
          </p:cNvPr>
          <p:cNvSpPr>
            <a:spLocks noGrp="1"/>
          </p:cNvSpPr>
          <p:nvPr>
            <p:ph type="pic" sz="quarter" idx="10"/>
          </p:nvPr>
        </p:nvSpPr>
        <p:spPr>
          <a:xfrm>
            <a:off x="7007351" y="572886"/>
            <a:ext cx="4608577" cy="5709042"/>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962786" y="1047146"/>
            <a:ext cx="4603750" cy="955826"/>
          </a:xfrm>
        </p:spPr>
        <p:txBody>
          <a:bodyPr lIns="0" anchor="t">
            <a:noAutofit/>
          </a:bodyPr>
          <a:lstStyle>
            <a:lvl1pPr algn="ct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811301" y="3202442"/>
            <a:ext cx="2001667" cy="747216"/>
          </a:xfrm>
        </p:spPr>
        <p:txBody>
          <a:bodyPr lIns="0">
            <a:normAutofit/>
          </a:bodyPr>
          <a:lstStyle>
            <a:lvl1pPr marL="0" indent="0" algn="ctr">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Rectangle 8">
            <a:extLst>
              <a:ext uri="{FF2B5EF4-FFF2-40B4-BE49-F238E27FC236}">
                <a16:creationId xmlns:a16="http://schemas.microsoft.com/office/drawing/2014/main" id="{2BB87F0D-3BAB-446D-B8D9-08B2C2BB3BD7}"/>
              </a:ext>
            </a:extLst>
          </p:cNvPr>
          <p:cNvSpPr/>
          <p:nvPr userDrawn="1"/>
        </p:nvSpPr>
        <p:spPr>
          <a:xfrm>
            <a:off x="6431280" y="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3F04AEEB-DA23-4423-A0A2-D2E04125C4A7}"/>
              </a:ext>
            </a:extLst>
          </p:cNvPr>
          <p:cNvSpPr/>
          <p:nvPr userDrawn="1"/>
        </p:nvSpPr>
        <p:spPr>
          <a:xfrm>
            <a:off x="6431280" y="572886"/>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32058B74-EF5C-4574-9B30-072FA59B9B21}"/>
              </a:ext>
            </a:extLst>
          </p:cNvPr>
          <p:cNvSpPr/>
          <p:nvPr userDrawn="1"/>
        </p:nvSpPr>
        <p:spPr>
          <a:xfrm>
            <a:off x="6431280" y="1145772"/>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8AE24787-0FCF-4199-AB93-6593FE032C55}"/>
              </a:ext>
            </a:extLst>
          </p:cNvPr>
          <p:cNvSpPr/>
          <p:nvPr userDrawn="1"/>
        </p:nvSpPr>
        <p:spPr>
          <a:xfrm>
            <a:off x="6431280" y="1718658"/>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9F44E538-795F-4C68-9305-B6955DBC7F5D}"/>
              </a:ext>
            </a:extLst>
          </p:cNvPr>
          <p:cNvSpPr/>
          <p:nvPr userDrawn="1"/>
        </p:nvSpPr>
        <p:spPr>
          <a:xfrm>
            <a:off x="6431280" y="2291544"/>
            <a:ext cx="576072" cy="576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1A0463E-1142-44E9-8CB3-9F22F5DF78A8}"/>
              </a:ext>
            </a:extLst>
          </p:cNvPr>
          <p:cNvSpPr/>
          <p:nvPr userDrawn="1"/>
        </p:nvSpPr>
        <p:spPr>
          <a:xfrm>
            <a:off x="6431280" y="2864430"/>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17898DBE-884D-4A00-AF2F-4295EAF41E13}"/>
              </a:ext>
            </a:extLst>
          </p:cNvPr>
          <p:cNvSpPr/>
          <p:nvPr userDrawn="1"/>
        </p:nvSpPr>
        <p:spPr>
          <a:xfrm>
            <a:off x="6431280" y="3437316"/>
            <a:ext cx="576072" cy="576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A3AB5AC4-C502-4D78-A602-3027D20AB33A}"/>
              </a:ext>
            </a:extLst>
          </p:cNvPr>
          <p:cNvSpPr/>
          <p:nvPr userDrawn="1"/>
        </p:nvSpPr>
        <p:spPr>
          <a:xfrm>
            <a:off x="6431280" y="4010202"/>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5DF81845-E621-4070-9AD6-1F40FFDD82E2}"/>
              </a:ext>
            </a:extLst>
          </p:cNvPr>
          <p:cNvSpPr/>
          <p:nvPr userDrawn="1"/>
        </p:nvSpPr>
        <p:spPr>
          <a:xfrm>
            <a:off x="6431280" y="458308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A9190B9C-4A97-4EDC-9CBD-A68122AE2419}"/>
              </a:ext>
            </a:extLst>
          </p:cNvPr>
          <p:cNvSpPr/>
          <p:nvPr userDrawn="1"/>
        </p:nvSpPr>
        <p:spPr>
          <a:xfrm>
            <a:off x="6431280" y="5155974"/>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790346E6-78BF-48E9-8EF6-B77BAA49AADA}"/>
              </a:ext>
            </a:extLst>
          </p:cNvPr>
          <p:cNvSpPr/>
          <p:nvPr userDrawn="1"/>
        </p:nvSpPr>
        <p:spPr>
          <a:xfrm>
            <a:off x="6431280" y="572886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42A3902D-54BA-48ED-8547-8856B4F50D2D}"/>
              </a:ext>
            </a:extLst>
          </p:cNvPr>
          <p:cNvSpPr/>
          <p:nvPr userDrawn="1"/>
        </p:nvSpPr>
        <p:spPr>
          <a:xfrm>
            <a:off x="6431280" y="6281928"/>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985555D5-968D-4715-BA22-C95642914BC2}"/>
              </a:ext>
            </a:extLst>
          </p:cNvPr>
          <p:cNvSpPr/>
          <p:nvPr userDrawn="1"/>
        </p:nvSpPr>
        <p:spPr>
          <a:xfrm>
            <a:off x="7007352" y="0"/>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9F24F0F4-135E-4625-9A8E-38755078B5E7}"/>
              </a:ext>
            </a:extLst>
          </p:cNvPr>
          <p:cNvSpPr/>
          <p:nvPr userDrawn="1"/>
        </p:nvSpPr>
        <p:spPr>
          <a:xfrm>
            <a:off x="7583424" y="0"/>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F1969E72-FA7B-4358-8C46-7F15CF01A747}"/>
              </a:ext>
            </a:extLst>
          </p:cNvPr>
          <p:cNvSpPr/>
          <p:nvPr userDrawn="1"/>
        </p:nvSpPr>
        <p:spPr>
          <a:xfrm>
            <a:off x="8159496" y="0"/>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12F9FDD1-1288-44CD-9C55-6CE3B2FB39F9}"/>
              </a:ext>
            </a:extLst>
          </p:cNvPr>
          <p:cNvSpPr/>
          <p:nvPr userDrawn="1"/>
        </p:nvSpPr>
        <p:spPr>
          <a:xfrm>
            <a:off x="8735568" y="0"/>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330AC56B-D539-45B3-AD66-457D7D874CD8}"/>
              </a:ext>
            </a:extLst>
          </p:cNvPr>
          <p:cNvSpPr/>
          <p:nvPr userDrawn="1"/>
        </p:nvSpPr>
        <p:spPr>
          <a:xfrm>
            <a:off x="9311640" y="0"/>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26434293-E220-465A-9EF3-FF90D0E0F19B}"/>
              </a:ext>
            </a:extLst>
          </p:cNvPr>
          <p:cNvSpPr/>
          <p:nvPr userDrawn="1"/>
        </p:nvSpPr>
        <p:spPr>
          <a:xfrm>
            <a:off x="9887712" y="0"/>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6751B4BA-EAD6-4F27-B051-F799EBBAAE12}"/>
              </a:ext>
            </a:extLst>
          </p:cNvPr>
          <p:cNvSpPr/>
          <p:nvPr userDrawn="1"/>
        </p:nvSpPr>
        <p:spPr>
          <a:xfrm>
            <a:off x="10463784" y="0"/>
            <a:ext cx="576072" cy="576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EF6A1809-5EEE-4801-A2B0-7350405CDEB5}"/>
              </a:ext>
            </a:extLst>
          </p:cNvPr>
          <p:cNvSpPr/>
          <p:nvPr userDrawn="1"/>
        </p:nvSpPr>
        <p:spPr>
          <a:xfrm>
            <a:off x="11039856" y="0"/>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ectangle 66">
            <a:extLst>
              <a:ext uri="{FF2B5EF4-FFF2-40B4-BE49-F238E27FC236}">
                <a16:creationId xmlns:a16="http://schemas.microsoft.com/office/drawing/2014/main" id="{E3B41004-5241-4ED8-8DBD-6D7345DFC934}"/>
              </a:ext>
            </a:extLst>
          </p:cNvPr>
          <p:cNvSpPr/>
          <p:nvPr userDrawn="1"/>
        </p:nvSpPr>
        <p:spPr>
          <a:xfrm>
            <a:off x="11615928" y="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72EC9AD5-87ED-4FC3-A142-A87EB8359263}"/>
              </a:ext>
            </a:extLst>
          </p:cNvPr>
          <p:cNvSpPr/>
          <p:nvPr userDrawn="1"/>
        </p:nvSpPr>
        <p:spPr>
          <a:xfrm>
            <a:off x="11615928" y="563966"/>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a:extLst>
              <a:ext uri="{FF2B5EF4-FFF2-40B4-BE49-F238E27FC236}">
                <a16:creationId xmlns:a16="http://schemas.microsoft.com/office/drawing/2014/main" id="{6BFD4027-F2BA-4F92-8229-FC2C25423B98}"/>
              </a:ext>
            </a:extLst>
          </p:cNvPr>
          <p:cNvSpPr/>
          <p:nvPr userDrawn="1"/>
        </p:nvSpPr>
        <p:spPr>
          <a:xfrm>
            <a:off x="11615928" y="1136852"/>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D5A0F8C7-1908-4500-B7D3-5BEDCCC233D8}"/>
              </a:ext>
            </a:extLst>
          </p:cNvPr>
          <p:cNvSpPr/>
          <p:nvPr userDrawn="1"/>
        </p:nvSpPr>
        <p:spPr>
          <a:xfrm>
            <a:off x="11615928" y="1709738"/>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34614BC4-1B39-4DE0-ACCE-6DDED4710BEF}"/>
              </a:ext>
            </a:extLst>
          </p:cNvPr>
          <p:cNvSpPr/>
          <p:nvPr userDrawn="1"/>
        </p:nvSpPr>
        <p:spPr>
          <a:xfrm>
            <a:off x="11615928" y="2282624"/>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CF20A7E0-34F3-480A-9BE6-79B88802E55B}"/>
              </a:ext>
            </a:extLst>
          </p:cNvPr>
          <p:cNvSpPr/>
          <p:nvPr userDrawn="1"/>
        </p:nvSpPr>
        <p:spPr>
          <a:xfrm>
            <a:off x="11615928" y="2855510"/>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6A8074E-3117-4E9F-A0E2-53086DF7453D}"/>
              </a:ext>
            </a:extLst>
          </p:cNvPr>
          <p:cNvSpPr/>
          <p:nvPr userDrawn="1"/>
        </p:nvSpPr>
        <p:spPr>
          <a:xfrm>
            <a:off x="11615928" y="3428396"/>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67D0C6A1-221D-421D-9992-0F6CB576A685}"/>
              </a:ext>
            </a:extLst>
          </p:cNvPr>
          <p:cNvSpPr/>
          <p:nvPr userDrawn="1"/>
        </p:nvSpPr>
        <p:spPr>
          <a:xfrm>
            <a:off x="11615928" y="4001282"/>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F39E7BB0-5CBA-4258-A058-DD0BD25C2F8E}"/>
              </a:ext>
            </a:extLst>
          </p:cNvPr>
          <p:cNvSpPr/>
          <p:nvPr userDrawn="1"/>
        </p:nvSpPr>
        <p:spPr>
          <a:xfrm>
            <a:off x="11615928" y="457416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a:extLst>
              <a:ext uri="{FF2B5EF4-FFF2-40B4-BE49-F238E27FC236}">
                <a16:creationId xmlns:a16="http://schemas.microsoft.com/office/drawing/2014/main" id="{53B2A275-45FA-4398-8B2D-80B189135727}"/>
              </a:ext>
            </a:extLst>
          </p:cNvPr>
          <p:cNvSpPr/>
          <p:nvPr userDrawn="1"/>
        </p:nvSpPr>
        <p:spPr>
          <a:xfrm>
            <a:off x="11615928" y="5147054"/>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Rectangle 86">
            <a:extLst>
              <a:ext uri="{FF2B5EF4-FFF2-40B4-BE49-F238E27FC236}">
                <a16:creationId xmlns:a16="http://schemas.microsoft.com/office/drawing/2014/main" id="{2D63E382-D846-4749-9843-91E603EB5230}"/>
              </a:ext>
            </a:extLst>
          </p:cNvPr>
          <p:cNvSpPr/>
          <p:nvPr userDrawn="1"/>
        </p:nvSpPr>
        <p:spPr>
          <a:xfrm>
            <a:off x="11615928" y="5719940"/>
            <a:ext cx="576072" cy="576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88">
            <a:extLst>
              <a:ext uri="{FF2B5EF4-FFF2-40B4-BE49-F238E27FC236}">
                <a16:creationId xmlns:a16="http://schemas.microsoft.com/office/drawing/2014/main" id="{D530F3E2-4C57-4A9F-BD15-4E34F155226A}"/>
              </a:ext>
            </a:extLst>
          </p:cNvPr>
          <p:cNvSpPr/>
          <p:nvPr userDrawn="1"/>
        </p:nvSpPr>
        <p:spPr>
          <a:xfrm>
            <a:off x="11615928" y="628192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Rectangle 94">
            <a:extLst>
              <a:ext uri="{FF2B5EF4-FFF2-40B4-BE49-F238E27FC236}">
                <a16:creationId xmlns:a16="http://schemas.microsoft.com/office/drawing/2014/main" id="{0CF99AB6-B5E9-4BF1-A002-3ED17781E3B2}"/>
              </a:ext>
            </a:extLst>
          </p:cNvPr>
          <p:cNvSpPr/>
          <p:nvPr userDrawn="1"/>
        </p:nvSpPr>
        <p:spPr>
          <a:xfrm>
            <a:off x="8159496" y="6281928"/>
            <a:ext cx="576072" cy="576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Rectangle 96">
            <a:extLst>
              <a:ext uri="{FF2B5EF4-FFF2-40B4-BE49-F238E27FC236}">
                <a16:creationId xmlns:a16="http://schemas.microsoft.com/office/drawing/2014/main" id="{FD504C16-D7B1-4B1A-BD29-5F63709EFBC0}"/>
              </a:ext>
            </a:extLst>
          </p:cNvPr>
          <p:cNvSpPr/>
          <p:nvPr userDrawn="1"/>
        </p:nvSpPr>
        <p:spPr>
          <a:xfrm>
            <a:off x="8735568" y="6281928"/>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Rectangle 98">
            <a:extLst>
              <a:ext uri="{FF2B5EF4-FFF2-40B4-BE49-F238E27FC236}">
                <a16:creationId xmlns:a16="http://schemas.microsoft.com/office/drawing/2014/main" id="{97BFC63B-0BE4-439A-A676-C1171E900B0F}"/>
              </a:ext>
            </a:extLst>
          </p:cNvPr>
          <p:cNvSpPr/>
          <p:nvPr userDrawn="1"/>
        </p:nvSpPr>
        <p:spPr>
          <a:xfrm>
            <a:off x="9311640" y="6281928"/>
            <a:ext cx="576072" cy="57607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a:extLst>
              <a:ext uri="{FF2B5EF4-FFF2-40B4-BE49-F238E27FC236}">
                <a16:creationId xmlns:a16="http://schemas.microsoft.com/office/drawing/2014/main" id="{EBAB1FD7-5A5C-40DF-9C8E-6FCB53B52D50}"/>
              </a:ext>
            </a:extLst>
          </p:cNvPr>
          <p:cNvSpPr/>
          <p:nvPr userDrawn="1"/>
        </p:nvSpPr>
        <p:spPr>
          <a:xfrm>
            <a:off x="9887712" y="6281928"/>
            <a:ext cx="576072" cy="576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Rectangle 102">
            <a:extLst>
              <a:ext uri="{FF2B5EF4-FFF2-40B4-BE49-F238E27FC236}">
                <a16:creationId xmlns:a16="http://schemas.microsoft.com/office/drawing/2014/main" id="{9E54DCBE-7693-49E1-A5FF-9553046ADC6C}"/>
              </a:ext>
            </a:extLst>
          </p:cNvPr>
          <p:cNvSpPr/>
          <p:nvPr userDrawn="1"/>
        </p:nvSpPr>
        <p:spPr>
          <a:xfrm>
            <a:off x="10463784" y="6281928"/>
            <a:ext cx="576072" cy="576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a:extLst>
              <a:ext uri="{FF2B5EF4-FFF2-40B4-BE49-F238E27FC236}">
                <a16:creationId xmlns:a16="http://schemas.microsoft.com/office/drawing/2014/main" id="{3CBA41F1-ED75-4F55-BA4B-F88B6BBAD51B}"/>
              </a:ext>
            </a:extLst>
          </p:cNvPr>
          <p:cNvSpPr/>
          <p:nvPr userDrawn="1"/>
        </p:nvSpPr>
        <p:spPr>
          <a:xfrm>
            <a:off x="11039856" y="6281928"/>
            <a:ext cx="576072" cy="576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nline Image Placeholder 4">
            <a:extLst>
              <a:ext uri="{FF2B5EF4-FFF2-40B4-BE49-F238E27FC236}">
                <a16:creationId xmlns:a16="http://schemas.microsoft.com/office/drawing/2014/main" id="{3F93CAB0-49C3-4A79-B42E-9E1448EB8C16}"/>
              </a:ext>
            </a:extLst>
          </p:cNvPr>
          <p:cNvSpPr>
            <a:spLocks noGrp="1"/>
          </p:cNvSpPr>
          <p:nvPr>
            <p:ph type="clipArt" sz="quarter" idx="11"/>
          </p:nvPr>
        </p:nvSpPr>
        <p:spPr>
          <a:xfrm>
            <a:off x="1437001" y="2221535"/>
            <a:ext cx="747216" cy="747216"/>
          </a:xfrm>
        </p:spPr>
        <p:txBody>
          <a:bodyPr>
            <a:normAutofit/>
          </a:bodyPr>
          <a:lstStyle>
            <a:lvl1pPr>
              <a:defRPr sz="1000">
                <a:solidFill>
                  <a:schemeClr val="bg1"/>
                </a:solidFill>
              </a:defRPr>
            </a:lvl1pPr>
          </a:lstStyle>
          <a:p>
            <a:r>
              <a:rPr lang="en-US"/>
              <a:t>Click icon to add online image</a:t>
            </a:r>
            <a:endParaRPr lang="en-US" dirty="0"/>
          </a:p>
        </p:txBody>
      </p:sp>
      <p:sp>
        <p:nvSpPr>
          <p:cNvPr id="48" name="Text Placeholder 2">
            <a:extLst>
              <a:ext uri="{FF2B5EF4-FFF2-40B4-BE49-F238E27FC236}">
                <a16:creationId xmlns:a16="http://schemas.microsoft.com/office/drawing/2014/main" id="{7F604C77-9D98-476E-94D5-E470DD4AF761}"/>
              </a:ext>
            </a:extLst>
          </p:cNvPr>
          <p:cNvSpPr>
            <a:spLocks noGrp="1"/>
          </p:cNvSpPr>
          <p:nvPr>
            <p:ph type="body" idx="12"/>
          </p:nvPr>
        </p:nvSpPr>
        <p:spPr>
          <a:xfrm>
            <a:off x="3741177" y="3202442"/>
            <a:ext cx="2001667" cy="747216"/>
          </a:xfrm>
        </p:spPr>
        <p:txBody>
          <a:bodyPr lIns="0">
            <a:normAutofit/>
          </a:bodyPr>
          <a:lstStyle>
            <a:lvl1pPr marL="0" indent="0" algn="ctr">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0" name="Online Image Placeholder 4">
            <a:extLst>
              <a:ext uri="{FF2B5EF4-FFF2-40B4-BE49-F238E27FC236}">
                <a16:creationId xmlns:a16="http://schemas.microsoft.com/office/drawing/2014/main" id="{9CF5CB34-93EF-4B2B-A1BE-32B6ED047CA5}"/>
              </a:ext>
            </a:extLst>
          </p:cNvPr>
          <p:cNvSpPr>
            <a:spLocks noGrp="1"/>
          </p:cNvSpPr>
          <p:nvPr>
            <p:ph type="clipArt" sz="quarter" idx="13"/>
          </p:nvPr>
        </p:nvSpPr>
        <p:spPr>
          <a:xfrm>
            <a:off x="4366877" y="2221535"/>
            <a:ext cx="747216" cy="747216"/>
          </a:xfrm>
        </p:spPr>
        <p:txBody>
          <a:bodyPr>
            <a:normAutofit/>
          </a:bodyPr>
          <a:lstStyle>
            <a:lvl1pPr>
              <a:defRPr sz="1000">
                <a:solidFill>
                  <a:schemeClr val="bg1"/>
                </a:solidFill>
              </a:defRPr>
            </a:lvl1pPr>
          </a:lstStyle>
          <a:p>
            <a:r>
              <a:rPr lang="en-US"/>
              <a:t>Click icon to add online image</a:t>
            </a:r>
            <a:endParaRPr lang="en-US" dirty="0"/>
          </a:p>
        </p:txBody>
      </p:sp>
      <p:sp>
        <p:nvSpPr>
          <p:cNvPr id="52" name="Text Placeholder 2">
            <a:extLst>
              <a:ext uri="{FF2B5EF4-FFF2-40B4-BE49-F238E27FC236}">
                <a16:creationId xmlns:a16="http://schemas.microsoft.com/office/drawing/2014/main" id="{FC62B88D-998E-4BF7-848E-A2874E941CD7}"/>
              </a:ext>
            </a:extLst>
          </p:cNvPr>
          <p:cNvSpPr>
            <a:spLocks noGrp="1"/>
          </p:cNvSpPr>
          <p:nvPr>
            <p:ph type="body" idx="14"/>
          </p:nvPr>
        </p:nvSpPr>
        <p:spPr>
          <a:xfrm>
            <a:off x="811301" y="5143144"/>
            <a:ext cx="2001667" cy="747216"/>
          </a:xfrm>
        </p:spPr>
        <p:txBody>
          <a:bodyPr lIns="0">
            <a:normAutofit/>
          </a:bodyPr>
          <a:lstStyle>
            <a:lvl1pPr marL="0" indent="0" algn="ctr">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4" name="Online Image Placeholder 4">
            <a:extLst>
              <a:ext uri="{FF2B5EF4-FFF2-40B4-BE49-F238E27FC236}">
                <a16:creationId xmlns:a16="http://schemas.microsoft.com/office/drawing/2014/main" id="{5323F037-C84F-497F-BB92-7183D356BA26}"/>
              </a:ext>
            </a:extLst>
          </p:cNvPr>
          <p:cNvSpPr>
            <a:spLocks noGrp="1"/>
          </p:cNvSpPr>
          <p:nvPr>
            <p:ph type="clipArt" sz="quarter" idx="15"/>
          </p:nvPr>
        </p:nvSpPr>
        <p:spPr>
          <a:xfrm>
            <a:off x="1437001" y="4162237"/>
            <a:ext cx="747216" cy="747216"/>
          </a:xfrm>
        </p:spPr>
        <p:txBody>
          <a:bodyPr>
            <a:normAutofit/>
          </a:bodyPr>
          <a:lstStyle>
            <a:lvl1pPr>
              <a:defRPr sz="1000">
                <a:solidFill>
                  <a:schemeClr val="bg1"/>
                </a:solidFill>
              </a:defRPr>
            </a:lvl1pPr>
          </a:lstStyle>
          <a:p>
            <a:r>
              <a:rPr lang="en-US"/>
              <a:t>Click icon to add online image</a:t>
            </a:r>
            <a:endParaRPr lang="en-US" dirty="0"/>
          </a:p>
        </p:txBody>
      </p:sp>
      <p:sp>
        <p:nvSpPr>
          <p:cNvPr id="56" name="Text Placeholder 2">
            <a:extLst>
              <a:ext uri="{FF2B5EF4-FFF2-40B4-BE49-F238E27FC236}">
                <a16:creationId xmlns:a16="http://schemas.microsoft.com/office/drawing/2014/main" id="{FF3F35AF-A5CD-4066-97B9-902126AD3935}"/>
              </a:ext>
            </a:extLst>
          </p:cNvPr>
          <p:cNvSpPr>
            <a:spLocks noGrp="1"/>
          </p:cNvSpPr>
          <p:nvPr>
            <p:ph type="body" idx="16"/>
          </p:nvPr>
        </p:nvSpPr>
        <p:spPr>
          <a:xfrm>
            <a:off x="3741177" y="5143144"/>
            <a:ext cx="2001667" cy="747216"/>
          </a:xfrm>
        </p:spPr>
        <p:txBody>
          <a:bodyPr lIns="0">
            <a:normAutofit/>
          </a:bodyPr>
          <a:lstStyle>
            <a:lvl1pPr marL="0" indent="0" algn="ctr">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8" name="Online Image Placeholder 4">
            <a:extLst>
              <a:ext uri="{FF2B5EF4-FFF2-40B4-BE49-F238E27FC236}">
                <a16:creationId xmlns:a16="http://schemas.microsoft.com/office/drawing/2014/main" id="{9A265732-BAC2-478A-92AE-23D502B7FF1A}"/>
              </a:ext>
            </a:extLst>
          </p:cNvPr>
          <p:cNvSpPr>
            <a:spLocks noGrp="1"/>
          </p:cNvSpPr>
          <p:nvPr>
            <p:ph type="clipArt" sz="quarter" idx="17"/>
          </p:nvPr>
        </p:nvSpPr>
        <p:spPr>
          <a:xfrm>
            <a:off x="4366877" y="4162237"/>
            <a:ext cx="747216" cy="747216"/>
          </a:xfrm>
        </p:spPr>
        <p:txBody>
          <a:bodyPr>
            <a:normAutofit/>
          </a:bodyPr>
          <a:lstStyle>
            <a:lvl1pPr>
              <a:defRPr sz="1000">
                <a:solidFill>
                  <a:schemeClr val="bg1"/>
                </a:solidFill>
              </a:defRPr>
            </a:lvl1pPr>
          </a:lstStyle>
          <a:p>
            <a:r>
              <a:rPr lang="en-US"/>
              <a:t>Click icon to add online image</a:t>
            </a:r>
            <a:endParaRPr lang="en-US" dirty="0"/>
          </a:p>
        </p:txBody>
      </p:sp>
      <p:sp>
        <p:nvSpPr>
          <p:cNvPr id="62" name="Date Placeholder 3">
            <a:extLst>
              <a:ext uri="{FF2B5EF4-FFF2-40B4-BE49-F238E27FC236}">
                <a16:creationId xmlns:a16="http://schemas.microsoft.com/office/drawing/2014/main" id="{A156C4CF-5CE6-43DE-AA90-A75AB2BB67B7}"/>
              </a:ext>
            </a:extLst>
          </p:cNvPr>
          <p:cNvSpPr>
            <a:spLocks noGrp="1"/>
          </p:cNvSpPr>
          <p:nvPr>
            <p:ph type="dt" sz="half" idx="18"/>
          </p:nvPr>
        </p:nvSpPr>
        <p:spPr>
          <a:xfrm>
            <a:off x="835025" y="6356350"/>
            <a:ext cx="806416" cy="365125"/>
          </a:xfrm>
        </p:spPr>
        <p:txBody>
          <a:bodyPr/>
          <a:lstStyle>
            <a:lvl1pPr>
              <a:defRPr sz="900">
                <a:solidFill>
                  <a:schemeClr val="accent4">
                    <a:lumMod val="20000"/>
                    <a:lumOff val="80000"/>
                  </a:schemeClr>
                </a:solidFill>
              </a:defRPr>
            </a:lvl1pPr>
          </a:lstStyle>
          <a:p>
            <a:endParaRPr lang="en-US" dirty="0"/>
          </a:p>
        </p:txBody>
      </p:sp>
      <p:sp>
        <p:nvSpPr>
          <p:cNvPr id="64" name="Footer Placeholder 4">
            <a:extLst>
              <a:ext uri="{FF2B5EF4-FFF2-40B4-BE49-F238E27FC236}">
                <a16:creationId xmlns:a16="http://schemas.microsoft.com/office/drawing/2014/main" id="{4EA599FC-289F-4C20-9865-DAA03F574EC5}"/>
              </a:ext>
            </a:extLst>
          </p:cNvPr>
          <p:cNvSpPr>
            <a:spLocks noGrp="1"/>
          </p:cNvSpPr>
          <p:nvPr>
            <p:ph type="ftr" sz="quarter" idx="19"/>
          </p:nvPr>
        </p:nvSpPr>
        <p:spPr>
          <a:xfrm>
            <a:off x="1771956" y="6356350"/>
            <a:ext cx="3028643" cy="365125"/>
          </a:xfrm>
        </p:spPr>
        <p:txBody>
          <a:bodyPr/>
          <a:lstStyle>
            <a:lvl1pPr>
              <a:defRPr sz="900">
                <a:solidFill>
                  <a:schemeClr val="accent4">
                    <a:lumMod val="20000"/>
                    <a:lumOff val="80000"/>
                  </a:schemeClr>
                </a:solidFill>
              </a:defRPr>
            </a:lvl1pPr>
          </a:lstStyle>
          <a:p>
            <a:endParaRPr lang="en-US" dirty="0"/>
          </a:p>
        </p:txBody>
      </p:sp>
      <p:sp>
        <p:nvSpPr>
          <p:cNvPr id="66" name="Slide Number Placeholder 5">
            <a:extLst>
              <a:ext uri="{FF2B5EF4-FFF2-40B4-BE49-F238E27FC236}">
                <a16:creationId xmlns:a16="http://schemas.microsoft.com/office/drawing/2014/main" id="{D18BF7DD-991C-4210-9977-3CCAFDB578A7}"/>
              </a:ext>
            </a:extLst>
          </p:cNvPr>
          <p:cNvSpPr>
            <a:spLocks noGrp="1"/>
          </p:cNvSpPr>
          <p:nvPr>
            <p:ph type="sldNum" sz="quarter" idx="20"/>
          </p:nvPr>
        </p:nvSpPr>
        <p:spPr>
          <a:xfrm>
            <a:off x="4951850" y="6356350"/>
            <a:ext cx="809507" cy="365125"/>
          </a:xfrm>
        </p:spPr>
        <p:txBody>
          <a:bodyPr/>
          <a:lstStyle>
            <a:lvl1pPr>
              <a:defRPr sz="900">
                <a:solidFill>
                  <a:schemeClr val="accent4">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558274209"/>
      </p:ext>
    </p:extLst>
  </p:cSld>
  <p:clrMapOvr>
    <a:masterClrMapping/>
  </p:clrMapOvr>
  <p:extLst>
    <p:ext uri="{DCECCB84-F9BA-43D5-87BE-67443E8EF086}">
      <p15:sldGuideLst xmlns:p15="http://schemas.microsoft.com/office/powerpoint/2012/main">
        <p15:guide id="1" pos="600" userDrawn="1">
          <p15:clr>
            <a:srgbClr val="FBAE40"/>
          </p15:clr>
        </p15:guide>
        <p15:guide id="2" pos="3528"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3 content">
    <p:bg>
      <p:bgPr>
        <a:solidFill>
          <a:schemeClr val="accent2"/>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E1FA9687-5666-46AC-B2C5-FDA4A4EF6670}"/>
              </a:ext>
            </a:extLst>
          </p:cNvPr>
          <p:cNvSpPr/>
          <p:nvPr userDrawn="1"/>
        </p:nvSpPr>
        <p:spPr>
          <a:xfrm>
            <a:off x="0" y="2682910"/>
            <a:ext cx="4050792" cy="41725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ectangle 63">
            <a:extLst>
              <a:ext uri="{FF2B5EF4-FFF2-40B4-BE49-F238E27FC236}">
                <a16:creationId xmlns:a16="http://schemas.microsoft.com/office/drawing/2014/main" id="{3A0B6809-6EF5-4C1C-AE26-93D43D084EE4}"/>
              </a:ext>
            </a:extLst>
          </p:cNvPr>
          <p:cNvSpPr/>
          <p:nvPr userDrawn="1"/>
        </p:nvSpPr>
        <p:spPr>
          <a:xfrm>
            <a:off x="4070604" y="2662273"/>
            <a:ext cx="4050792" cy="4172532"/>
          </a:xfrm>
          <a:prstGeom prst="rect">
            <a:avLst/>
          </a:prstGeom>
          <a:solidFill>
            <a:schemeClr val="accent4"/>
          </a:solidFill>
          <a:ln w="3492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65">
            <a:extLst>
              <a:ext uri="{FF2B5EF4-FFF2-40B4-BE49-F238E27FC236}">
                <a16:creationId xmlns:a16="http://schemas.microsoft.com/office/drawing/2014/main" id="{6DDDE35A-F618-42E2-AA04-F609770EFA37}"/>
              </a:ext>
            </a:extLst>
          </p:cNvPr>
          <p:cNvSpPr/>
          <p:nvPr userDrawn="1"/>
        </p:nvSpPr>
        <p:spPr>
          <a:xfrm>
            <a:off x="8141208" y="2662273"/>
            <a:ext cx="4050792" cy="419316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2074505" y="629616"/>
            <a:ext cx="8042991" cy="1325563"/>
          </a:xfrm>
        </p:spPr>
        <p:txBody>
          <a:bodyPr anchor="ctr">
            <a:normAutofit/>
          </a:bodyPr>
          <a:lstStyle>
            <a:lvl1pPr marL="0" algn="ctr" defTabSz="914400" rtl="0" eaLnBrk="1" latinLnBrk="0" hangingPunct="1">
              <a:lnSpc>
                <a:spcPct val="90000"/>
              </a:lnSpc>
              <a:spcBef>
                <a:spcPct val="0"/>
              </a:spcBef>
              <a:buNone/>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9" name="Rectangle 8">
            <a:extLst>
              <a:ext uri="{FF2B5EF4-FFF2-40B4-BE49-F238E27FC236}">
                <a16:creationId xmlns:a16="http://schemas.microsoft.com/office/drawing/2014/main" id="{A9801717-EC04-4D9F-BE50-E726ECAC1136}"/>
              </a:ext>
            </a:extLst>
          </p:cNvPr>
          <p:cNvSpPr/>
          <p:nvPr userDrawn="1"/>
        </p:nvSpPr>
        <p:spPr>
          <a:xfrm>
            <a:off x="5017194"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5F1841E8-8EE7-488E-B7DD-D1F23F79128D}"/>
              </a:ext>
            </a:extLst>
          </p:cNvPr>
          <p:cNvSpPr/>
          <p:nvPr userDrawn="1"/>
        </p:nvSpPr>
        <p:spPr>
          <a:xfrm>
            <a:off x="4300452"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44AEF00F-18B6-43AC-BF54-3B4939890FE1}"/>
              </a:ext>
            </a:extLst>
          </p:cNvPr>
          <p:cNvSpPr/>
          <p:nvPr userDrawn="1"/>
        </p:nvSpPr>
        <p:spPr>
          <a:xfrm>
            <a:off x="5375565"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BC54B6B-8A0E-422F-B2FF-A68441C16904}"/>
              </a:ext>
            </a:extLst>
          </p:cNvPr>
          <p:cNvSpPr/>
          <p:nvPr userDrawn="1"/>
        </p:nvSpPr>
        <p:spPr>
          <a:xfrm>
            <a:off x="3583710"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1602B99D-D623-4FE2-BDFD-A23B43BEBBDD}"/>
              </a:ext>
            </a:extLst>
          </p:cNvPr>
          <p:cNvSpPr/>
          <p:nvPr userDrawn="1"/>
        </p:nvSpPr>
        <p:spPr>
          <a:xfrm>
            <a:off x="2866968"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4892CE3-43B8-4AF7-8E2E-1E5C2045F89A}"/>
              </a:ext>
            </a:extLst>
          </p:cNvPr>
          <p:cNvSpPr/>
          <p:nvPr userDrawn="1"/>
        </p:nvSpPr>
        <p:spPr>
          <a:xfrm>
            <a:off x="2150226"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3C5002F-39B4-49E5-B179-A5F9A322772D}"/>
              </a:ext>
            </a:extLst>
          </p:cNvPr>
          <p:cNvSpPr/>
          <p:nvPr userDrawn="1"/>
        </p:nvSpPr>
        <p:spPr>
          <a:xfrm>
            <a:off x="3225339" y="2467783"/>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847AC63-E8C8-47EF-BDEA-DF587155527B}"/>
              </a:ext>
            </a:extLst>
          </p:cNvPr>
          <p:cNvSpPr/>
          <p:nvPr userDrawn="1"/>
        </p:nvSpPr>
        <p:spPr>
          <a:xfrm>
            <a:off x="1791855"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EAD15DF-3882-4D15-8A5D-B08B7A32A9B0}"/>
              </a:ext>
            </a:extLst>
          </p:cNvPr>
          <p:cNvSpPr/>
          <p:nvPr userDrawn="1"/>
        </p:nvSpPr>
        <p:spPr>
          <a:xfrm>
            <a:off x="1433484" y="2467783"/>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3A3B466-F022-4299-8575-4347D62E5ADB}"/>
              </a:ext>
            </a:extLst>
          </p:cNvPr>
          <p:cNvSpPr/>
          <p:nvPr userDrawn="1"/>
        </p:nvSpPr>
        <p:spPr>
          <a:xfrm>
            <a:off x="6092307"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103BE58-6B70-49F5-8283-BF3B0B35E1D7}"/>
              </a:ext>
            </a:extLst>
          </p:cNvPr>
          <p:cNvSpPr/>
          <p:nvPr userDrawn="1"/>
        </p:nvSpPr>
        <p:spPr>
          <a:xfrm>
            <a:off x="358371" y="2467783"/>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865F4154-50AA-4593-A86B-2A7A582D30AA}"/>
              </a:ext>
            </a:extLst>
          </p:cNvPr>
          <p:cNvSpPr/>
          <p:nvPr userDrawn="1"/>
        </p:nvSpPr>
        <p:spPr>
          <a:xfrm>
            <a:off x="4658823" y="2467783"/>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F635667C-FE54-4C6C-81D2-C117F6848A7C}"/>
              </a:ext>
            </a:extLst>
          </p:cNvPr>
          <p:cNvSpPr/>
          <p:nvPr userDrawn="1"/>
        </p:nvSpPr>
        <p:spPr>
          <a:xfrm>
            <a:off x="1075113"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2B327EE7-DDE6-4725-9791-0909802594D4}"/>
              </a:ext>
            </a:extLst>
          </p:cNvPr>
          <p:cNvSpPr/>
          <p:nvPr userDrawn="1"/>
        </p:nvSpPr>
        <p:spPr>
          <a:xfrm>
            <a:off x="2508597" y="2467783"/>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E880683C-A1F9-41B4-92B6-6690A542A9CA}"/>
              </a:ext>
            </a:extLst>
          </p:cNvPr>
          <p:cNvSpPr/>
          <p:nvPr userDrawn="1"/>
        </p:nvSpPr>
        <p:spPr>
          <a:xfrm>
            <a:off x="716742" y="2467783"/>
            <a:ext cx="365760" cy="36576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0BF012F1-D588-4F57-88B5-6F5532BADA92}"/>
              </a:ext>
            </a:extLst>
          </p:cNvPr>
          <p:cNvSpPr/>
          <p:nvPr userDrawn="1"/>
        </p:nvSpPr>
        <p:spPr>
          <a:xfrm>
            <a:off x="0"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503FFB96-6B81-475C-995F-610FEC231FEE}"/>
              </a:ext>
            </a:extLst>
          </p:cNvPr>
          <p:cNvSpPr/>
          <p:nvPr userDrawn="1"/>
        </p:nvSpPr>
        <p:spPr>
          <a:xfrm>
            <a:off x="5733936" y="2467783"/>
            <a:ext cx="36576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3069B2B0-3E3B-4E71-8023-5CEF05BF4DF3}"/>
              </a:ext>
            </a:extLst>
          </p:cNvPr>
          <p:cNvSpPr/>
          <p:nvPr userDrawn="1"/>
        </p:nvSpPr>
        <p:spPr>
          <a:xfrm>
            <a:off x="3942081" y="2467783"/>
            <a:ext cx="365760" cy="36576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8088EB2E-CD96-47B9-A63A-8D18CCA89512}"/>
              </a:ext>
            </a:extLst>
          </p:cNvPr>
          <p:cNvSpPr/>
          <p:nvPr userDrawn="1"/>
        </p:nvSpPr>
        <p:spPr>
          <a:xfrm>
            <a:off x="11467872"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9338708E-067F-4FA9-BA12-1C4EA2B37A63}"/>
              </a:ext>
            </a:extLst>
          </p:cNvPr>
          <p:cNvSpPr/>
          <p:nvPr userDrawn="1"/>
        </p:nvSpPr>
        <p:spPr>
          <a:xfrm>
            <a:off x="10751130"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E35FFEA-E06D-408B-A778-0B32F03EFF9F}"/>
              </a:ext>
            </a:extLst>
          </p:cNvPr>
          <p:cNvSpPr/>
          <p:nvPr userDrawn="1"/>
        </p:nvSpPr>
        <p:spPr>
          <a:xfrm>
            <a:off x="11826240"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EA48561E-6688-489C-BA9B-9C5D3AD90706}"/>
              </a:ext>
            </a:extLst>
          </p:cNvPr>
          <p:cNvSpPr/>
          <p:nvPr userDrawn="1"/>
        </p:nvSpPr>
        <p:spPr>
          <a:xfrm>
            <a:off x="10034388"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D6BE74A-DCDC-4736-A000-7680D880DF04}"/>
              </a:ext>
            </a:extLst>
          </p:cNvPr>
          <p:cNvSpPr/>
          <p:nvPr userDrawn="1"/>
        </p:nvSpPr>
        <p:spPr>
          <a:xfrm>
            <a:off x="9317646"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5030A29-CB1B-4217-961C-E14F3593D004}"/>
              </a:ext>
            </a:extLst>
          </p:cNvPr>
          <p:cNvSpPr/>
          <p:nvPr userDrawn="1"/>
        </p:nvSpPr>
        <p:spPr>
          <a:xfrm>
            <a:off x="8600904"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D0C4995-9291-4EC8-9EE7-99138E697D86}"/>
              </a:ext>
            </a:extLst>
          </p:cNvPr>
          <p:cNvSpPr/>
          <p:nvPr userDrawn="1"/>
        </p:nvSpPr>
        <p:spPr>
          <a:xfrm>
            <a:off x="9676017" y="2467783"/>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3F7B342-9394-4E5F-BE39-DC03310AD81F}"/>
              </a:ext>
            </a:extLst>
          </p:cNvPr>
          <p:cNvSpPr/>
          <p:nvPr userDrawn="1"/>
        </p:nvSpPr>
        <p:spPr>
          <a:xfrm>
            <a:off x="8242533"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9D4940C5-39A1-40E8-8A26-EDA81A5FF6E2}"/>
              </a:ext>
            </a:extLst>
          </p:cNvPr>
          <p:cNvSpPr/>
          <p:nvPr userDrawn="1"/>
        </p:nvSpPr>
        <p:spPr>
          <a:xfrm>
            <a:off x="7884162" y="2467783"/>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0F268A38-2DB0-40ED-A3BD-7B0DBF3DC185}"/>
              </a:ext>
            </a:extLst>
          </p:cNvPr>
          <p:cNvSpPr/>
          <p:nvPr userDrawn="1"/>
        </p:nvSpPr>
        <p:spPr>
          <a:xfrm>
            <a:off x="6809049" y="2467783"/>
            <a:ext cx="36576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9222658B-4E93-40D4-8683-4BFDB7FD28AC}"/>
              </a:ext>
            </a:extLst>
          </p:cNvPr>
          <p:cNvSpPr/>
          <p:nvPr userDrawn="1"/>
        </p:nvSpPr>
        <p:spPr>
          <a:xfrm>
            <a:off x="11109501" y="2467783"/>
            <a:ext cx="365760" cy="3657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CE94E203-4D9D-4315-811B-6AEBDA949895}"/>
              </a:ext>
            </a:extLst>
          </p:cNvPr>
          <p:cNvSpPr/>
          <p:nvPr userDrawn="1"/>
        </p:nvSpPr>
        <p:spPr>
          <a:xfrm>
            <a:off x="7525791"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958DF5A4-693E-486D-BAB8-69D0BDAE74CE}"/>
              </a:ext>
            </a:extLst>
          </p:cNvPr>
          <p:cNvSpPr/>
          <p:nvPr userDrawn="1"/>
        </p:nvSpPr>
        <p:spPr>
          <a:xfrm>
            <a:off x="8959275" y="2467783"/>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2FBA4F83-ED0B-439D-983D-DBBFB23D2612}"/>
              </a:ext>
            </a:extLst>
          </p:cNvPr>
          <p:cNvSpPr/>
          <p:nvPr userDrawn="1"/>
        </p:nvSpPr>
        <p:spPr>
          <a:xfrm>
            <a:off x="7167420" y="2467783"/>
            <a:ext cx="365760" cy="3657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3EB3F76F-9FC5-454E-9B4F-C471289878CD}"/>
              </a:ext>
            </a:extLst>
          </p:cNvPr>
          <p:cNvSpPr/>
          <p:nvPr userDrawn="1"/>
        </p:nvSpPr>
        <p:spPr>
          <a:xfrm>
            <a:off x="6450678" y="2467783"/>
            <a:ext cx="365760" cy="3657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91B303D9-4182-4C78-A463-7ED50F26193B}"/>
              </a:ext>
            </a:extLst>
          </p:cNvPr>
          <p:cNvSpPr/>
          <p:nvPr userDrawn="1"/>
        </p:nvSpPr>
        <p:spPr>
          <a:xfrm>
            <a:off x="10392759" y="2467783"/>
            <a:ext cx="365760" cy="3657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Text Placeholder 2">
            <a:extLst>
              <a:ext uri="{FF2B5EF4-FFF2-40B4-BE49-F238E27FC236}">
                <a16:creationId xmlns:a16="http://schemas.microsoft.com/office/drawing/2014/main" id="{EF16DA6B-95E3-47E1-84FF-3BC278B41388}"/>
              </a:ext>
            </a:extLst>
          </p:cNvPr>
          <p:cNvSpPr>
            <a:spLocks noGrp="1"/>
          </p:cNvSpPr>
          <p:nvPr>
            <p:ph type="body" idx="10"/>
          </p:nvPr>
        </p:nvSpPr>
        <p:spPr>
          <a:xfrm>
            <a:off x="956168" y="4922388"/>
            <a:ext cx="2176974" cy="566511"/>
          </a:xfrm>
        </p:spPr>
        <p:txBody>
          <a:bodyPr lIns="0">
            <a:noAutofit/>
          </a:bodyPr>
          <a:lstStyle>
            <a:lvl1pPr marL="0" indent="0" algn="ctr">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8" name="Online Image Placeholder 4">
            <a:extLst>
              <a:ext uri="{FF2B5EF4-FFF2-40B4-BE49-F238E27FC236}">
                <a16:creationId xmlns:a16="http://schemas.microsoft.com/office/drawing/2014/main" id="{CAAD9B35-EE81-48EC-8761-181F054A07C5}"/>
              </a:ext>
            </a:extLst>
          </p:cNvPr>
          <p:cNvSpPr>
            <a:spLocks noGrp="1"/>
          </p:cNvSpPr>
          <p:nvPr>
            <p:ph type="clipArt" sz="quarter" idx="11"/>
          </p:nvPr>
        </p:nvSpPr>
        <p:spPr>
          <a:xfrm>
            <a:off x="1668302" y="3911001"/>
            <a:ext cx="747216" cy="747216"/>
          </a:xfrm>
        </p:spPr>
        <p:txBody>
          <a:bodyPr>
            <a:normAutofit/>
          </a:bodyPr>
          <a:lstStyle>
            <a:lvl1pPr>
              <a:defRPr sz="1000">
                <a:solidFill>
                  <a:schemeClr val="bg1"/>
                </a:solidFill>
              </a:defRPr>
            </a:lvl1pPr>
          </a:lstStyle>
          <a:p>
            <a:r>
              <a:rPr lang="en-US"/>
              <a:t>Click icon to add online image</a:t>
            </a:r>
            <a:endParaRPr lang="en-US" dirty="0"/>
          </a:p>
        </p:txBody>
      </p:sp>
      <p:sp>
        <p:nvSpPr>
          <p:cNvPr id="69" name="Text Placeholder 2">
            <a:extLst>
              <a:ext uri="{FF2B5EF4-FFF2-40B4-BE49-F238E27FC236}">
                <a16:creationId xmlns:a16="http://schemas.microsoft.com/office/drawing/2014/main" id="{BDA65F58-E1F7-44CA-BD9C-34919803B82A}"/>
              </a:ext>
            </a:extLst>
          </p:cNvPr>
          <p:cNvSpPr>
            <a:spLocks noGrp="1"/>
          </p:cNvSpPr>
          <p:nvPr>
            <p:ph type="body" idx="12"/>
          </p:nvPr>
        </p:nvSpPr>
        <p:spPr>
          <a:xfrm>
            <a:off x="4969746" y="4922388"/>
            <a:ext cx="2176974" cy="566511"/>
          </a:xfrm>
        </p:spPr>
        <p:txBody>
          <a:bodyPr lIns="0">
            <a:noAutofit/>
          </a:bodyPr>
          <a:lstStyle>
            <a:lvl1pPr marL="0" indent="0" algn="ctr">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0" name="Online Image Placeholder 4">
            <a:extLst>
              <a:ext uri="{FF2B5EF4-FFF2-40B4-BE49-F238E27FC236}">
                <a16:creationId xmlns:a16="http://schemas.microsoft.com/office/drawing/2014/main" id="{0FC3B20B-4758-4A42-8F93-33F464E4670F}"/>
              </a:ext>
            </a:extLst>
          </p:cNvPr>
          <p:cNvSpPr>
            <a:spLocks noGrp="1"/>
          </p:cNvSpPr>
          <p:nvPr>
            <p:ph type="clipArt" sz="quarter" idx="13"/>
          </p:nvPr>
        </p:nvSpPr>
        <p:spPr>
          <a:xfrm>
            <a:off x="5681880" y="3911001"/>
            <a:ext cx="747216" cy="747216"/>
          </a:xfrm>
        </p:spPr>
        <p:txBody>
          <a:bodyPr>
            <a:normAutofit/>
          </a:bodyPr>
          <a:lstStyle>
            <a:lvl1pPr>
              <a:defRPr sz="1000">
                <a:solidFill>
                  <a:schemeClr val="bg1"/>
                </a:solidFill>
              </a:defRPr>
            </a:lvl1pPr>
          </a:lstStyle>
          <a:p>
            <a:r>
              <a:rPr lang="en-US"/>
              <a:t>Click icon to add online image</a:t>
            </a:r>
            <a:endParaRPr lang="en-US" dirty="0"/>
          </a:p>
        </p:txBody>
      </p:sp>
      <p:sp>
        <p:nvSpPr>
          <p:cNvPr id="72" name="Text Placeholder 2">
            <a:extLst>
              <a:ext uri="{FF2B5EF4-FFF2-40B4-BE49-F238E27FC236}">
                <a16:creationId xmlns:a16="http://schemas.microsoft.com/office/drawing/2014/main" id="{3235C0E0-A540-41F6-8358-8E19E9EFBA01}"/>
              </a:ext>
            </a:extLst>
          </p:cNvPr>
          <p:cNvSpPr>
            <a:spLocks noGrp="1"/>
          </p:cNvSpPr>
          <p:nvPr>
            <p:ph type="body" idx="14"/>
          </p:nvPr>
        </p:nvSpPr>
        <p:spPr>
          <a:xfrm>
            <a:off x="9050970" y="4922388"/>
            <a:ext cx="2176974" cy="566511"/>
          </a:xfrm>
        </p:spPr>
        <p:txBody>
          <a:bodyPr lIns="0">
            <a:noAutofit/>
          </a:bodyPr>
          <a:lstStyle>
            <a:lvl1pPr marL="0" indent="0" algn="ctr">
              <a:lnSpc>
                <a:spcPct val="100000"/>
              </a:lnSpc>
              <a:buNone/>
              <a:defRPr lang="en-US" sz="1600" kern="1200" dirty="0">
                <a:solidFill>
                  <a:schemeClr val="bg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3" name="Online Image Placeholder 4">
            <a:extLst>
              <a:ext uri="{FF2B5EF4-FFF2-40B4-BE49-F238E27FC236}">
                <a16:creationId xmlns:a16="http://schemas.microsoft.com/office/drawing/2014/main" id="{D16285A0-0824-4A0A-892F-2ABEEB9CAC28}"/>
              </a:ext>
            </a:extLst>
          </p:cNvPr>
          <p:cNvSpPr>
            <a:spLocks noGrp="1"/>
          </p:cNvSpPr>
          <p:nvPr>
            <p:ph type="clipArt" sz="quarter" idx="15"/>
          </p:nvPr>
        </p:nvSpPr>
        <p:spPr>
          <a:xfrm>
            <a:off x="9763104" y="3911001"/>
            <a:ext cx="747216" cy="747216"/>
          </a:xfrm>
        </p:spPr>
        <p:txBody>
          <a:bodyPr>
            <a:normAutofit/>
          </a:bodyPr>
          <a:lstStyle>
            <a:lvl1pPr>
              <a:defRPr sz="1000">
                <a:solidFill>
                  <a:schemeClr val="bg1"/>
                </a:solidFill>
              </a:defRPr>
            </a:lvl1pPr>
          </a:lstStyle>
          <a:p>
            <a:r>
              <a:rPr lang="en-US"/>
              <a:t>Click icon to add online image</a:t>
            </a:r>
            <a:endParaRPr lang="en-US" dirty="0"/>
          </a:p>
        </p:txBody>
      </p:sp>
      <p:sp>
        <p:nvSpPr>
          <p:cNvPr id="74" name="Date Placeholder 3">
            <a:extLst>
              <a:ext uri="{FF2B5EF4-FFF2-40B4-BE49-F238E27FC236}">
                <a16:creationId xmlns:a16="http://schemas.microsoft.com/office/drawing/2014/main" id="{403A449B-E2DB-41B6-A150-A5C66BE78D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1">
                    <a:lumMod val="20000"/>
                    <a:lumOff val="80000"/>
                  </a:schemeClr>
                </a:solidFill>
              </a:defRPr>
            </a:lvl1pPr>
          </a:lstStyle>
          <a:p>
            <a:endParaRPr lang="en-US" dirty="0"/>
          </a:p>
        </p:txBody>
      </p:sp>
      <p:sp>
        <p:nvSpPr>
          <p:cNvPr id="75" name="Footer Placeholder 4">
            <a:extLst>
              <a:ext uri="{FF2B5EF4-FFF2-40B4-BE49-F238E27FC236}">
                <a16:creationId xmlns:a16="http://schemas.microsoft.com/office/drawing/2014/main" id="{1D45A931-0FDA-46B3-A78A-EDB46C29F3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accent4">
                    <a:lumMod val="20000"/>
                    <a:lumOff val="80000"/>
                  </a:schemeClr>
                </a:solidFill>
              </a:defRPr>
            </a:lvl1pPr>
          </a:lstStyle>
          <a:p>
            <a:endParaRPr lang="en-US" dirty="0"/>
          </a:p>
        </p:txBody>
      </p:sp>
      <p:sp>
        <p:nvSpPr>
          <p:cNvPr id="76" name="Slide Number Placeholder 5">
            <a:extLst>
              <a:ext uri="{FF2B5EF4-FFF2-40B4-BE49-F238E27FC236}">
                <a16:creationId xmlns:a16="http://schemas.microsoft.com/office/drawing/2014/main" id="{43592334-BF43-483B-9ED5-B96DF770B5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accent3">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102512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4"/>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3657600" y="3296920"/>
            <a:ext cx="7315200" cy="674370"/>
          </a:xfrm>
        </p:spPr>
        <p:txBody>
          <a:bodyPr>
            <a:normAutofit/>
          </a:bodyPr>
          <a:lstStyle>
            <a:lvl1pPr marL="0" indent="0" algn="ctr">
              <a:lnSpc>
                <a:spcPct val="100000"/>
              </a:lnSpc>
              <a:buNone/>
              <a:defRPr lang="en-US" sz="2400" kern="1200" dirty="0">
                <a:solidFill>
                  <a:schemeClr val="bg1"/>
                </a:solidFill>
                <a:latin typeface="+mn-lt"/>
                <a:ea typeface="+mn-ea"/>
                <a:cs typeface="+mn-cs"/>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Click to edit Master text styles</a:t>
            </a:r>
          </a:p>
        </p:txBody>
      </p:sp>
      <p:sp>
        <p:nvSpPr>
          <p:cNvPr id="8" name="Rectangle 7">
            <a:extLst>
              <a:ext uri="{FF2B5EF4-FFF2-40B4-BE49-F238E27FC236}">
                <a16:creationId xmlns:a16="http://schemas.microsoft.com/office/drawing/2014/main" id="{DC9118C8-2BD4-4A40-BC58-4FE44DEC7363}"/>
              </a:ext>
            </a:extLst>
          </p:cNvPr>
          <p:cNvSpPr/>
          <p:nvPr userDrawn="1"/>
        </p:nvSpPr>
        <p:spPr>
          <a:xfrm>
            <a:off x="2118360" y="13716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4AD9616-1E71-41BB-8C88-7A8B2E678B19}"/>
              </a:ext>
            </a:extLst>
          </p:cNvPr>
          <p:cNvSpPr/>
          <p:nvPr userDrawn="1"/>
        </p:nvSpPr>
        <p:spPr>
          <a:xfrm>
            <a:off x="2118360" y="24003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13C0C635-E6DB-4926-AB50-27C9523BA6D9}"/>
              </a:ext>
            </a:extLst>
          </p:cNvPr>
          <p:cNvSpPr/>
          <p:nvPr userDrawn="1"/>
        </p:nvSpPr>
        <p:spPr>
          <a:xfrm>
            <a:off x="2118360" y="2743200"/>
            <a:ext cx="342900" cy="3429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8C2E78C-B45B-4FC7-8BA2-B26C3B4C1B7B}"/>
              </a:ext>
            </a:extLst>
          </p:cNvPr>
          <p:cNvSpPr/>
          <p:nvPr userDrawn="1"/>
        </p:nvSpPr>
        <p:spPr>
          <a:xfrm>
            <a:off x="2118360" y="30861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E27586E-6CC4-43CF-85A4-5F1DEBF538EE}"/>
              </a:ext>
            </a:extLst>
          </p:cNvPr>
          <p:cNvSpPr/>
          <p:nvPr userDrawn="1"/>
        </p:nvSpPr>
        <p:spPr>
          <a:xfrm>
            <a:off x="2118360" y="34290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EA87086-44EB-4B15-9068-C89D4316CCC4}"/>
              </a:ext>
            </a:extLst>
          </p:cNvPr>
          <p:cNvSpPr/>
          <p:nvPr userDrawn="1"/>
        </p:nvSpPr>
        <p:spPr>
          <a:xfrm>
            <a:off x="2118360" y="37719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82DBA141-4D66-475C-A7A4-24D56F66EA01}"/>
              </a:ext>
            </a:extLst>
          </p:cNvPr>
          <p:cNvSpPr/>
          <p:nvPr userDrawn="1"/>
        </p:nvSpPr>
        <p:spPr>
          <a:xfrm>
            <a:off x="2118360" y="4114800"/>
            <a:ext cx="342900" cy="3429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7236208B-40F2-466D-94DD-475C48CC33F1}"/>
              </a:ext>
            </a:extLst>
          </p:cNvPr>
          <p:cNvSpPr/>
          <p:nvPr userDrawn="1"/>
        </p:nvSpPr>
        <p:spPr>
          <a:xfrm>
            <a:off x="2118360" y="44577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05A7F399-568C-49DE-BEA4-F1693AC34329}"/>
              </a:ext>
            </a:extLst>
          </p:cNvPr>
          <p:cNvSpPr/>
          <p:nvPr userDrawn="1"/>
        </p:nvSpPr>
        <p:spPr>
          <a:xfrm>
            <a:off x="2118360" y="4800600"/>
            <a:ext cx="342900" cy="3429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5004A9B4-FE61-456D-821E-17BBAF611724}"/>
              </a:ext>
            </a:extLst>
          </p:cNvPr>
          <p:cNvSpPr/>
          <p:nvPr userDrawn="1"/>
        </p:nvSpPr>
        <p:spPr>
          <a:xfrm>
            <a:off x="2118360" y="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E9149E0-1DA5-4D13-B672-D5D022B66892}"/>
              </a:ext>
            </a:extLst>
          </p:cNvPr>
          <p:cNvSpPr/>
          <p:nvPr userDrawn="1"/>
        </p:nvSpPr>
        <p:spPr>
          <a:xfrm>
            <a:off x="2118360" y="65151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F34998EA-58DB-4394-B448-32D5476A0416}"/>
              </a:ext>
            </a:extLst>
          </p:cNvPr>
          <p:cNvSpPr/>
          <p:nvPr userDrawn="1"/>
        </p:nvSpPr>
        <p:spPr>
          <a:xfrm>
            <a:off x="2118360" y="342900"/>
            <a:ext cx="342900" cy="3429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D0B7785-DD94-4481-9BE0-30321A1E5D4F}"/>
              </a:ext>
            </a:extLst>
          </p:cNvPr>
          <p:cNvSpPr/>
          <p:nvPr userDrawn="1"/>
        </p:nvSpPr>
        <p:spPr>
          <a:xfrm>
            <a:off x="2118360" y="51435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5CA73DF-3F6B-4A8B-BC96-5F0E8816759D}"/>
              </a:ext>
            </a:extLst>
          </p:cNvPr>
          <p:cNvSpPr/>
          <p:nvPr userDrawn="1"/>
        </p:nvSpPr>
        <p:spPr>
          <a:xfrm>
            <a:off x="2118360" y="54864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0256AF0A-DC14-4B8A-B41C-950B659F5248}"/>
              </a:ext>
            </a:extLst>
          </p:cNvPr>
          <p:cNvSpPr/>
          <p:nvPr userDrawn="1"/>
        </p:nvSpPr>
        <p:spPr>
          <a:xfrm>
            <a:off x="2118360" y="58293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235D68D2-7542-4F1E-923A-0C6C255A8566}"/>
              </a:ext>
            </a:extLst>
          </p:cNvPr>
          <p:cNvSpPr/>
          <p:nvPr userDrawn="1"/>
        </p:nvSpPr>
        <p:spPr>
          <a:xfrm>
            <a:off x="2118360" y="6172200"/>
            <a:ext cx="342900" cy="342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E0DD9ED3-7DCD-4E23-94F2-51C26D610A2B}"/>
              </a:ext>
            </a:extLst>
          </p:cNvPr>
          <p:cNvSpPr/>
          <p:nvPr userDrawn="1"/>
        </p:nvSpPr>
        <p:spPr>
          <a:xfrm>
            <a:off x="2118360" y="6858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7ED83BD-EB0D-46BD-A015-91554B991642}"/>
              </a:ext>
            </a:extLst>
          </p:cNvPr>
          <p:cNvSpPr/>
          <p:nvPr userDrawn="1"/>
        </p:nvSpPr>
        <p:spPr>
          <a:xfrm>
            <a:off x="2118360" y="10287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069C2404-050F-4EF9-B5FD-333059A9D6FA}"/>
              </a:ext>
            </a:extLst>
          </p:cNvPr>
          <p:cNvSpPr/>
          <p:nvPr userDrawn="1"/>
        </p:nvSpPr>
        <p:spPr>
          <a:xfrm>
            <a:off x="2118360" y="1714500"/>
            <a:ext cx="342900" cy="3429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34710FF2-3868-4BB0-AA0F-85DAD4623984}"/>
              </a:ext>
            </a:extLst>
          </p:cNvPr>
          <p:cNvSpPr/>
          <p:nvPr userDrawn="1"/>
        </p:nvSpPr>
        <p:spPr>
          <a:xfrm>
            <a:off x="2118360" y="2057400"/>
            <a:ext cx="3429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961596BB-AB96-498E-9FC6-5A2AB545015E}"/>
              </a:ext>
            </a:extLst>
          </p:cNvPr>
          <p:cNvSpPr/>
          <p:nvPr userDrawn="1"/>
        </p:nvSpPr>
        <p:spPr>
          <a:xfrm>
            <a:off x="0" y="0"/>
            <a:ext cx="21336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rot="16200000">
            <a:off x="-2374585" y="2766220"/>
            <a:ext cx="6858002" cy="1325563"/>
          </a:xfrm>
        </p:spPr>
        <p:txBody>
          <a:bodyPr>
            <a:normAutofit/>
          </a:bodyPr>
          <a:lstStyle>
            <a:lvl1pPr algn="ct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50" name="Content Placeholder 2">
            <a:extLst>
              <a:ext uri="{FF2B5EF4-FFF2-40B4-BE49-F238E27FC236}">
                <a16:creationId xmlns:a16="http://schemas.microsoft.com/office/drawing/2014/main" id="{3D1D7F95-338B-478D-B221-D4C9EC5472B2}"/>
              </a:ext>
            </a:extLst>
          </p:cNvPr>
          <p:cNvSpPr>
            <a:spLocks noGrp="1"/>
          </p:cNvSpPr>
          <p:nvPr>
            <p:ph idx="11"/>
          </p:nvPr>
        </p:nvSpPr>
        <p:spPr>
          <a:xfrm>
            <a:off x="3657600" y="4126230"/>
            <a:ext cx="7315200" cy="674370"/>
          </a:xfrm>
        </p:spPr>
        <p:txBody>
          <a:bodyPr>
            <a:normAutofit/>
          </a:bodyPr>
          <a:lstStyle>
            <a:lvl1pPr marL="0" indent="0" algn="ctr">
              <a:lnSpc>
                <a:spcPct val="100000"/>
              </a:lnSpc>
              <a:buNone/>
              <a:defRPr lang="en-US" sz="1600" kern="1200" dirty="0">
                <a:solidFill>
                  <a:schemeClr val="bg1"/>
                </a:solidFill>
                <a:latin typeface="+mn-lt"/>
                <a:ea typeface="+mn-ea"/>
                <a:cs typeface="+mn-cs"/>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a:t>Click to edit Master text styles</a:t>
            </a:r>
          </a:p>
        </p:txBody>
      </p:sp>
      <p:sp>
        <p:nvSpPr>
          <p:cNvPr id="5" name="Online Image Placeholder 4">
            <a:extLst>
              <a:ext uri="{FF2B5EF4-FFF2-40B4-BE49-F238E27FC236}">
                <a16:creationId xmlns:a16="http://schemas.microsoft.com/office/drawing/2014/main" id="{B1173A38-564B-4926-9E0B-57DAB42A7194}"/>
              </a:ext>
            </a:extLst>
          </p:cNvPr>
          <p:cNvSpPr>
            <a:spLocks noGrp="1"/>
          </p:cNvSpPr>
          <p:nvPr>
            <p:ph type="clipArt" sz="quarter" idx="15"/>
          </p:nvPr>
        </p:nvSpPr>
        <p:spPr>
          <a:xfrm>
            <a:off x="6743700" y="1899285"/>
            <a:ext cx="1127125" cy="1127125"/>
          </a:xfrm>
        </p:spPr>
        <p:txBody>
          <a:bodyPr>
            <a:normAutofit/>
          </a:bodyPr>
          <a:lstStyle>
            <a:lvl1pPr>
              <a:defRPr sz="1800">
                <a:solidFill>
                  <a:schemeClr val="bg1"/>
                </a:solidFill>
              </a:defRPr>
            </a:lvl1pPr>
          </a:lstStyle>
          <a:p>
            <a:r>
              <a:rPr lang="en-US"/>
              <a:t>Click icon to add online image</a:t>
            </a:r>
            <a:endParaRPr lang="en-US" dirty="0"/>
          </a:p>
        </p:txBody>
      </p:sp>
      <p:sp>
        <p:nvSpPr>
          <p:cNvPr id="33" name="Date Placeholder 3">
            <a:extLst>
              <a:ext uri="{FF2B5EF4-FFF2-40B4-BE49-F238E27FC236}">
                <a16:creationId xmlns:a16="http://schemas.microsoft.com/office/drawing/2014/main" id="{2A70D14D-B032-42AB-863B-09AB9DB8C758}"/>
              </a:ext>
            </a:extLst>
          </p:cNvPr>
          <p:cNvSpPr>
            <a:spLocks noGrp="1"/>
          </p:cNvSpPr>
          <p:nvPr>
            <p:ph type="dt" sz="half" idx="2"/>
          </p:nvPr>
        </p:nvSpPr>
        <p:spPr>
          <a:xfrm>
            <a:off x="3299460" y="6356350"/>
            <a:ext cx="2709454" cy="365125"/>
          </a:xfrm>
          <a:prstGeom prst="rect">
            <a:avLst/>
          </a:prstGeom>
        </p:spPr>
        <p:txBody>
          <a:bodyPr vert="horz" lIns="91440" tIns="45720" rIns="91440" bIns="45720" rtlCol="0" anchor="ctr"/>
          <a:lstStyle>
            <a:lvl1pPr algn="l">
              <a:defRPr sz="900">
                <a:solidFill>
                  <a:schemeClr val="accent4">
                    <a:lumMod val="20000"/>
                    <a:lumOff val="80000"/>
                  </a:schemeClr>
                </a:solidFill>
              </a:defRPr>
            </a:lvl1pPr>
          </a:lstStyle>
          <a:p>
            <a:endParaRPr lang="en-US" dirty="0"/>
          </a:p>
        </p:txBody>
      </p:sp>
      <p:sp>
        <p:nvSpPr>
          <p:cNvPr id="35" name="Footer Placeholder 4">
            <a:extLst>
              <a:ext uri="{FF2B5EF4-FFF2-40B4-BE49-F238E27FC236}">
                <a16:creationId xmlns:a16="http://schemas.microsoft.com/office/drawing/2014/main" id="{06761B94-9FB3-4CC8-9201-29F6032957EB}"/>
              </a:ext>
            </a:extLst>
          </p:cNvPr>
          <p:cNvSpPr>
            <a:spLocks noGrp="1"/>
          </p:cNvSpPr>
          <p:nvPr>
            <p:ph type="ftr" sz="quarter" idx="3"/>
          </p:nvPr>
        </p:nvSpPr>
        <p:spPr>
          <a:xfrm>
            <a:off x="6183089" y="6356350"/>
            <a:ext cx="2253340" cy="365125"/>
          </a:xfrm>
          <a:prstGeom prst="rect">
            <a:avLst/>
          </a:prstGeom>
        </p:spPr>
        <p:txBody>
          <a:bodyPr vert="horz" lIns="91440" tIns="45720" rIns="91440" bIns="45720" rtlCol="0" anchor="ctr"/>
          <a:lstStyle>
            <a:lvl1pPr algn="ctr">
              <a:defRPr sz="900">
                <a:solidFill>
                  <a:schemeClr val="accent4">
                    <a:lumMod val="20000"/>
                    <a:lumOff val="80000"/>
                  </a:schemeClr>
                </a:solidFill>
              </a:defRPr>
            </a:lvl1pPr>
          </a:lstStyle>
          <a:p>
            <a:endParaRPr lang="en-US" dirty="0"/>
          </a:p>
        </p:txBody>
      </p:sp>
      <p:sp>
        <p:nvSpPr>
          <p:cNvPr id="37" name="Slide Number Placeholder 5">
            <a:extLst>
              <a:ext uri="{FF2B5EF4-FFF2-40B4-BE49-F238E27FC236}">
                <a16:creationId xmlns:a16="http://schemas.microsoft.com/office/drawing/2014/main" id="{E3302F78-FDF8-4294-A286-EBE868040B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accent4">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7265751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and Picture">
    <p:bg>
      <p:bgPr>
        <a:solidFill>
          <a:schemeClr val="accent3"/>
        </a:solidFill>
        <a:effectLst/>
      </p:bgPr>
    </p:bg>
    <p:spTree>
      <p:nvGrpSpPr>
        <p:cNvPr id="1" name=""/>
        <p:cNvGrpSpPr/>
        <p:nvPr/>
      </p:nvGrpSpPr>
      <p:grpSpPr>
        <a:xfrm>
          <a:off x="0" y="0"/>
          <a:ext cx="0" cy="0"/>
          <a:chOff x="0" y="0"/>
          <a:chExt cx="0" cy="0"/>
        </a:xfrm>
      </p:grpSpPr>
      <p:sp>
        <p:nvSpPr>
          <p:cNvPr id="29" name="Picture Placeholder 28">
            <a:extLst>
              <a:ext uri="{FF2B5EF4-FFF2-40B4-BE49-F238E27FC236}">
                <a16:creationId xmlns:a16="http://schemas.microsoft.com/office/drawing/2014/main" id="{D6DBA18F-1861-4C2A-8FFE-4E883AEC0B63}"/>
              </a:ext>
            </a:extLst>
          </p:cNvPr>
          <p:cNvSpPr>
            <a:spLocks noGrp="1"/>
          </p:cNvSpPr>
          <p:nvPr>
            <p:ph type="pic" sz="quarter" idx="10"/>
          </p:nvPr>
        </p:nvSpPr>
        <p:spPr>
          <a:xfrm>
            <a:off x="6092825" y="0"/>
            <a:ext cx="6099175" cy="6251575"/>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835025" y="1333500"/>
            <a:ext cx="4493260" cy="1946275"/>
          </a:xfrm>
        </p:spPr>
        <p:txBody>
          <a:bodyPr anchor="b">
            <a:normAutofit/>
          </a:bodyPr>
          <a:lstStyle>
            <a:lvl1pPr>
              <a:defRPr sz="3800" b="1">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838200" y="3886200"/>
            <a:ext cx="4493260" cy="2364740"/>
          </a:xfrm>
        </p:spPr>
        <p:txBody>
          <a:bodyPr numCol="2">
            <a:normAutofit/>
          </a:bodyPr>
          <a:lstStyle>
            <a:lvl1pPr marL="0" indent="0">
              <a:lnSpc>
                <a:spcPct val="100000"/>
              </a:lnSpc>
              <a:buNone/>
              <a:defRPr sz="1400">
                <a:solidFill>
                  <a:schemeClr val="bg1"/>
                </a:solidFill>
              </a:defRPr>
            </a:lvl1pPr>
            <a:lvl2pPr>
              <a:defRPr sz="1400">
                <a:solidFill>
                  <a:schemeClr val="bg1"/>
                </a:solidFill>
              </a:defRPr>
            </a:lvl2pPr>
            <a:lvl3pPr>
              <a:defRPr sz="1400">
                <a:solidFill>
                  <a:schemeClr val="bg1"/>
                </a:solidFill>
              </a:defRPr>
            </a:lvl3pPr>
            <a:lvl4pPr>
              <a:defRPr sz="1400">
                <a:solidFill>
                  <a:schemeClr val="bg1"/>
                </a:solidFill>
              </a:defRPr>
            </a:lvl4pPr>
            <a:lvl5pPr>
              <a:defRPr sz="1400">
                <a:solidFill>
                  <a:schemeClr val="bg1"/>
                </a:solidFill>
              </a:defRPr>
            </a:lvl5pPr>
          </a:lstStyle>
          <a:p>
            <a:pPr lvl="0"/>
            <a:r>
              <a:rPr lang="en-US"/>
              <a:t>Click to edit Master text styles</a:t>
            </a:r>
          </a:p>
        </p:txBody>
      </p:sp>
      <p:sp>
        <p:nvSpPr>
          <p:cNvPr id="9" name="Rectangle 8">
            <a:extLst>
              <a:ext uri="{FF2B5EF4-FFF2-40B4-BE49-F238E27FC236}">
                <a16:creationId xmlns:a16="http://schemas.microsoft.com/office/drawing/2014/main" id="{806E491E-8435-44CE-B968-83D09EE49881}"/>
              </a:ext>
            </a:extLst>
          </p:cNvPr>
          <p:cNvSpPr/>
          <p:nvPr userDrawn="1"/>
        </p:nvSpPr>
        <p:spPr>
          <a:xfrm>
            <a:off x="6093585" y="6250940"/>
            <a:ext cx="607060" cy="6070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9A03180-44BE-4E4D-BF73-EE5DAD729554}"/>
              </a:ext>
            </a:extLst>
          </p:cNvPr>
          <p:cNvSpPr/>
          <p:nvPr userDrawn="1"/>
        </p:nvSpPr>
        <p:spPr>
          <a:xfrm>
            <a:off x="7313887" y="6252097"/>
            <a:ext cx="607060" cy="6070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723494C-1FD5-4EBA-8A6B-6C58A70E245E}"/>
              </a:ext>
            </a:extLst>
          </p:cNvPr>
          <p:cNvSpPr/>
          <p:nvPr userDrawn="1"/>
        </p:nvSpPr>
        <p:spPr>
          <a:xfrm>
            <a:off x="7924038" y="6252097"/>
            <a:ext cx="607060" cy="6070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7B4F5D5-9FB3-40E0-9D7F-F5F040B1600D}"/>
              </a:ext>
            </a:extLst>
          </p:cNvPr>
          <p:cNvSpPr/>
          <p:nvPr userDrawn="1"/>
        </p:nvSpPr>
        <p:spPr>
          <a:xfrm>
            <a:off x="8534189" y="6252097"/>
            <a:ext cx="607060" cy="6070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E5FAC9F-7B71-487B-85A6-B4F56F65E4C2}"/>
              </a:ext>
            </a:extLst>
          </p:cNvPr>
          <p:cNvSpPr/>
          <p:nvPr userDrawn="1"/>
        </p:nvSpPr>
        <p:spPr>
          <a:xfrm>
            <a:off x="9144340" y="6252097"/>
            <a:ext cx="607060" cy="6070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B4321CDD-C6D0-43F2-A170-9E4DF40B2894}"/>
              </a:ext>
            </a:extLst>
          </p:cNvPr>
          <p:cNvSpPr/>
          <p:nvPr userDrawn="1"/>
        </p:nvSpPr>
        <p:spPr>
          <a:xfrm>
            <a:off x="9754491" y="6252097"/>
            <a:ext cx="607060" cy="6070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DA8C59A-C559-4262-8FCA-EAC9CF7210A9}"/>
              </a:ext>
            </a:extLst>
          </p:cNvPr>
          <p:cNvSpPr/>
          <p:nvPr userDrawn="1"/>
        </p:nvSpPr>
        <p:spPr>
          <a:xfrm>
            <a:off x="10364642" y="6252097"/>
            <a:ext cx="607060" cy="6070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273707CE-E446-40A9-83AF-F04214AFAEF3}"/>
              </a:ext>
            </a:extLst>
          </p:cNvPr>
          <p:cNvSpPr/>
          <p:nvPr userDrawn="1"/>
        </p:nvSpPr>
        <p:spPr>
          <a:xfrm>
            <a:off x="10974793" y="6252097"/>
            <a:ext cx="607060" cy="6070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ADB05DAC-B1E0-42D0-B507-570CF69E87E7}"/>
              </a:ext>
            </a:extLst>
          </p:cNvPr>
          <p:cNvSpPr/>
          <p:nvPr userDrawn="1"/>
        </p:nvSpPr>
        <p:spPr>
          <a:xfrm>
            <a:off x="11584940" y="6252097"/>
            <a:ext cx="607060" cy="6070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0FA9F79-40D8-44D3-BDF1-C1310C2FC407}"/>
              </a:ext>
            </a:extLst>
          </p:cNvPr>
          <p:cNvSpPr/>
          <p:nvPr userDrawn="1"/>
        </p:nvSpPr>
        <p:spPr>
          <a:xfrm>
            <a:off x="6703736" y="6252097"/>
            <a:ext cx="607060" cy="60706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DB852A5-9EEB-4624-BADD-F5FF19960517}"/>
              </a:ext>
            </a:extLst>
          </p:cNvPr>
          <p:cNvSpPr/>
          <p:nvPr userDrawn="1"/>
        </p:nvSpPr>
        <p:spPr>
          <a:xfrm>
            <a:off x="835025" y="848032"/>
            <a:ext cx="628650" cy="1822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Date Placeholder 3">
            <a:extLst>
              <a:ext uri="{FF2B5EF4-FFF2-40B4-BE49-F238E27FC236}">
                <a16:creationId xmlns:a16="http://schemas.microsoft.com/office/drawing/2014/main" id="{E2D1610F-F8AC-4CFC-BF3C-E85A51D67E22}"/>
              </a:ext>
            </a:extLst>
          </p:cNvPr>
          <p:cNvSpPr>
            <a:spLocks noGrp="1"/>
          </p:cNvSpPr>
          <p:nvPr>
            <p:ph type="dt" sz="half" idx="11"/>
          </p:nvPr>
        </p:nvSpPr>
        <p:spPr>
          <a:xfrm>
            <a:off x="835025" y="6356350"/>
            <a:ext cx="806416" cy="365125"/>
          </a:xfrm>
        </p:spPr>
        <p:txBody>
          <a:bodyPr/>
          <a:lstStyle>
            <a:lvl1pPr>
              <a:defRPr sz="900">
                <a:solidFill>
                  <a:schemeClr val="accent3">
                    <a:lumMod val="20000"/>
                    <a:lumOff val="80000"/>
                  </a:schemeClr>
                </a:solidFill>
              </a:defRPr>
            </a:lvl1pPr>
          </a:lstStyle>
          <a:p>
            <a:endParaRPr lang="en-US" dirty="0"/>
          </a:p>
        </p:txBody>
      </p:sp>
      <p:sp>
        <p:nvSpPr>
          <p:cNvPr id="20" name="Footer Placeholder 4">
            <a:extLst>
              <a:ext uri="{FF2B5EF4-FFF2-40B4-BE49-F238E27FC236}">
                <a16:creationId xmlns:a16="http://schemas.microsoft.com/office/drawing/2014/main" id="{B9B1A01F-A9EE-4009-8274-36D560D838C7}"/>
              </a:ext>
            </a:extLst>
          </p:cNvPr>
          <p:cNvSpPr>
            <a:spLocks noGrp="1"/>
          </p:cNvSpPr>
          <p:nvPr>
            <p:ph type="ftr" sz="quarter" idx="12"/>
          </p:nvPr>
        </p:nvSpPr>
        <p:spPr>
          <a:xfrm>
            <a:off x="1771957" y="6356350"/>
            <a:ext cx="2590346" cy="365125"/>
          </a:xfrm>
        </p:spPr>
        <p:txBody>
          <a:bodyPr/>
          <a:lstStyle>
            <a:lvl1pPr>
              <a:defRPr sz="900">
                <a:solidFill>
                  <a:schemeClr val="accent3">
                    <a:lumMod val="20000"/>
                    <a:lumOff val="80000"/>
                  </a:schemeClr>
                </a:solidFill>
              </a:defRPr>
            </a:lvl1pPr>
          </a:lstStyle>
          <a:p>
            <a:endParaRPr lang="en-US" dirty="0"/>
          </a:p>
        </p:txBody>
      </p:sp>
      <p:sp>
        <p:nvSpPr>
          <p:cNvPr id="22" name="Slide Number Placeholder 5">
            <a:extLst>
              <a:ext uri="{FF2B5EF4-FFF2-40B4-BE49-F238E27FC236}">
                <a16:creationId xmlns:a16="http://schemas.microsoft.com/office/drawing/2014/main" id="{816387B0-6878-4D33-A72D-26350FC7B128}"/>
              </a:ext>
            </a:extLst>
          </p:cNvPr>
          <p:cNvSpPr>
            <a:spLocks noGrp="1"/>
          </p:cNvSpPr>
          <p:nvPr>
            <p:ph type="sldNum" sz="quarter" idx="13"/>
          </p:nvPr>
        </p:nvSpPr>
        <p:spPr>
          <a:xfrm>
            <a:off x="4518778" y="6356350"/>
            <a:ext cx="809507" cy="365125"/>
          </a:xfrm>
        </p:spPr>
        <p:txBody>
          <a:bodyPr/>
          <a:lstStyle>
            <a:lvl1pPr>
              <a:defRPr sz="900">
                <a:solidFill>
                  <a:schemeClr val="accent3">
                    <a:lumMod val="20000"/>
                    <a:lumOff val="80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543621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602CDF5-333B-4D96-98D8-CDFB79A8430E}"/>
              </a:ext>
            </a:extLst>
          </p:cNvPr>
          <p:cNvSpPr/>
          <p:nvPr userDrawn="1"/>
        </p:nvSpPr>
        <p:spPr>
          <a:xfrm>
            <a:off x="10472928" y="3425047"/>
            <a:ext cx="1719072" cy="1719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4BE2D702-5FB5-4F75-B96D-4F210F10EA62}"/>
              </a:ext>
            </a:extLst>
          </p:cNvPr>
          <p:cNvSpPr/>
          <p:nvPr userDrawn="1"/>
        </p:nvSpPr>
        <p:spPr>
          <a:xfrm>
            <a:off x="7044535" y="0"/>
            <a:ext cx="1719072" cy="171907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835025" y="2074089"/>
            <a:ext cx="5522750" cy="1492476"/>
          </a:xfrm>
        </p:spPr>
        <p:txBody>
          <a:bodyPr lIns="0" bIns="0" anchor="b">
            <a:normAutofit/>
          </a:bodyPr>
          <a:lstStyle>
            <a:lvl1pPr algn="ctr">
              <a:defRPr lang="en-US" sz="3800" b="1" kern="1200" dirty="0">
                <a:solidFill>
                  <a:schemeClr val="bg1"/>
                </a:solidFill>
                <a:latin typeface="+mj-lt"/>
                <a:ea typeface="+mj-ea"/>
                <a:cs typeface="+mj-cs"/>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AEC85266-52B0-409F-8CE4-E444E424D5E1}"/>
              </a:ext>
            </a:extLst>
          </p:cNvPr>
          <p:cNvSpPr>
            <a:spLocks noGrp="1"/>
          </p:cNvSpPr>
          <p:nvPr>
            <p:ph type="body" sz="quarter" idx="13" hasCustomPrompt="1"/>
          </p:nvPr>
        </p:nvSpPr>
        <p:spPr>
          <a:xfrm>
            <a:off x="835025" y="3865635"/>
            <a:ext cx="5522750" cy="1947336"/>
          </a:xfrm>
        </p:spPr>
        <p:txBody>
          <a:bodyPr lIns="0">
            <a:normAutofit/>
          </a:bodyPr>
          <a:lstStyle>
            <a:lvl1pPr marL="0" indent="0" algn="ctr">
              <a:lnSpc>
                <a:spcPct val="150000"/>
              </a:lnSpc>
              <a:buNone/>
              <a:defRPr sz="1600">
                <a:solidFill>
                  <a:schemeClr val="bg1"/>
                </a:solidFill>
              </a:defRPr>
            </a:lvl1pPr>
          </a:lstStyle>
          <a:p>
            <a:r>
              <a:rPr lang="en-US" dirty="0"/>
              <a:t>Click to edit Master subtitle style</a:t>
            </a:r>
          </a:p>
        </p:txBody>
      </p:sp>
      <p:sp>
        <p:nvSpPr>
          <p:cNvPr id="20" name="Rectangle 19">
            <a:extLst>
              <a:ext uri="{FF2B5EF4-FFF2-40B4-BE49-F238E27FC236}">
                <a16:creationId xmlns:a16="http://schemas.microsoft.com/office/drawing/2014/main" id="{0455E561-1242-4C3A-8D37-3138CA80547F}"/>
              </a:ext>
            </a:extLst>
          </p:cNvPr>
          <p:cNvSpPr/>
          <p:nvPr userDrawn="1"/>
        </p:nvSpPr>
        <p:spPr>
          <a:xfrm>
            <a:off x="10472928" y="1713063"/>
            <a:ext cx="1719072" cy="1719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1AFF298D-0F6B-4888-9B03-1FDDFE28B82B}"/>
              </a:ext>
            </a:extLst>
          </p:cNvPr>
          <p:cNvSpPr/>
          <p:nvPr userDrawn="1"/>
        </p:nvSpPr>
        <p:spPr>
          <a:xfrm>
            <a:off x="8755907" y="0"/>
            <a:ext cx="1719072" cy="17190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32C19AED-A027-4017-B01A-E1E6583F81C6}"/>
              </a:ext>
            </a:extLst>
          </p:cNvPr>
          <p:cNvSpPr/>
          <p:nvPr userDrawn="1"/>
        </p:nvSpPr>
        <p:spPr>
          <a:xfrm>
            <a:off x="8755907" y="1713063"/>
            <a:ext cx="1719072" cy="171116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728C741F-060F-4718-A57B-A1162A01F72C}"/>
              </a:ext>
            </a:extLst>
          </p:cNvPr>
          <p:cNvSpPr/>
          <p:nvPr userDrawn="1"/>
        </p:nvSpPr>
        <p:spPr>
          <a:xfrm>
            <a:off x="8755907" y="3425047"/>
            <a:ext cx="1719072" cy="171306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45">
            <a:extLst>
              <a:ext uri="{FF2B5EF4-FFF2-40B4-BE49-F238E27FC236}">
                <a16:creationId xmlns:a16="http://schemas.microsoft.com/office/drawing/2014/main" id="{667E4DE3-DDB5-444E-86D9-7B201F0BFC0F}"/>
              </a:ext>
            </a:extLst>
          </p:cNvPr>
          <p:cNvSpPr/>
          <p:nvPr userDrawn="1"/>
        </p:nvSpPr>
        <p:spPr>
          <a:xfrm>
            <a:off x="7044535" y="3425047"/>
            <a:ext cx="1719072" cy="171907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Picture Placeholder 52">
            <a:extLst>
              <a:ext uri="{FF2B5EF4-FFF2-40B4-BE49-F238E27FC236}">
                <a16:creationId xmlns:a16="http://schemas.microsoft.com/office/drawing/2014/main" id="{7B163DE2-7989-4B1E-8299-5E64777AFA25}"/>
              </a:ext>
            </a:extLst>
          </p:cNvPr>
          <p:cNvSpPr>
            <a:spLocks noGrp="1"/>
          </p:cNvSpPr>
          <p:nvPr>
            <p:ph type="pic" sz="quarter" idx="14"/>
          </p:nvPr>
        </p:nvSpPr>
        <p:spPr>
          <a:xfrm>
            <a:off x="10472928" y="0"/>
            <a:ext cx="1719072" cy="1711166"/>
          </a:xfrm>
          <a:custGeom>
            <a:avLst/>
            <a:gdLst>
              <a:gd name="connsiteX0" fmla="*/ 0 w 1719072"/>
              <a:gd name="connsiteY0" fmla="*/ 0 h 1708970"/>
              <a:gd name="connsiteX1" fmla="*/ 1719072 w 1719072"/>
              <a:gd name="connsiteY1" fmla="*/ 0 h 1708970"/>
              <a:gd name="connsiteX2" fmla="*/ 1719072 w 1719072"/>
              <a:gd name="connsiteY2" fmla="*/ 1708970 h 1708970"/>
              <a:gd name="connsiteX3" fmla="*/ 0 w 1719072"/>
              <a:gd name="connsiteY3" fmla="*/ 1708970 h 1708970"/>
            </a:gdLst>
            <a:ahLst/>
            <a:cxnLst>
              <a:cxn ang="0">
                <a:pos x="connsiteX0" y="connsiteY0"/>
              </a:cxn>
              <a:cxn ang="0">
                <a:pos x="connsiteX1" y="connsiteY1"/>
              </a:cxn>
              <a:cxn ang="0">
                <a:pos x="connsiteX2" y="connsiteY2"/>
              </a:cxn>
              <a:cxn ang="0">
                <a:pos x="connsiteX3" y="connsiteY3"/>
              </a:cxn>
            </a:cxnLst>
            <a:rect l="l" t="t" r="r" b="b"/>
            <a:pathLst>
              <a:path w="1719072" h="1708970">
                <a:moveTo>
                  <a:pt x="0" y="0"/>
                </a:moveTo>
                <a:lnTo>
                  <a:pt x="1719072" y="0"/>
                </a:lnTo>
                <a:lnTo>
                  <a:pt x="1719072" y="1708970"/>
                </a:lnTo>
                <a:lnTo>
                  <a:pt x="0" y="1708970"/>
                </a:lnTo>
                <a:close/>
              </a:path>
            </a:pathLst>
          </a:custGeom>
        </p:spPr>
        <p:txBody>
          <a:bodyPr wrap="square">
            <a:noAutofit/>
          </a:bodyPr>
          <a:lstStyle/>
          <a:p>
            <a:r>
              <a:rPr lang="en-US"/>
              <a:t>Click icon to add picture</a:t>
            </a:r>
            <a:endParaRPr lang="en-US" dirty="0"/>
          </a:p>
        </p:txBody>
      </p:sp>
      <p:sp>
        <p:nvSpPr>
          <p:cNvPr id="55" name="Picture Placeholder 54">
            <a:extLst>
              <a:ext uri="{FF2B5EF4-FFF2-40B4-BE49-F238E27FC236}">
                <a16:creationId xmlns:a16="http://schemas.microsoft.com/office/drawing/2014/main" id="{683976C8-BDBA-48C4-AC83-73D1D8F0F14C}"/>
              </a:ext>
            </a:extLst>
          </p:cNvPr>
          <p:cNvSpPr>
            <a:spLocks noGrp="1"/>
          </p:cNvSpPr>
          <p:nvPr>
            <p:ph type="pic" sz="quarter" idx="15"/>
          </p:nvPr>
        </p:nvSpPr>
        <p:spPr>
          <a:xfrm>
            <a:off x="10472928" y="5138928"/>
            <a:ext cx="1719072" cy="1719072"/>
          </a:xfrm>
          <a:custGeom>
            <a:avLst/>
            <a:gdLst>
              <a:gd name="connsiteX0" fmla="*/ 0 w 1719072"/>
              <a:gd name="connsiteY0" fmla="*/ 0 h 1719072"/>
              <a:gd name="connsiteX1" fmla="*/ 1719072 w 1719072"/>
              <a:gd name="connsiteY1" fmla="*/ 0 h 1719072"/>
              <a:gd name="connsiteX2" fmla="*/ 1719072 w 1719072"/>
              <a:gd name="connsiteY2" fmla="*/ 1719072 h 1719072"/>
              <a:gd name="connsiteX3" fmla="*/ 0 w 1719072"/>
              <a:gd name="connsiteY3" fmla="*/ 1719072 h 1719072"/>
            </a:gdLst>
            <a:ahLst/>
            <a:cxnLst>
              <a:cxn ang="0">
                <a:pos x="connsiteX0" y="connsiteY0"/>
              </a:cxn>
              <a:cxn ang="0">
                <a:pos x="connsiteX1" y="connsiteY1"/>
              </a:cxn>
              <a:cxn ang="0">
                <a:pos x="connsiteX2" y="connsiteY2"/>
              </a:cxn>
              <a:cxn ang="0">
                <a:pos x="connsiteX3" y="connsiteY3"/>
              </a:cxn>
            </a:cxnLst>
            <a:rect l="l" t="t" r="r" b="b"/>
            <a:pathLst>
              <a:path w="1719072" h="1719072">
                <a:moveTo>
                  <a:pt x="0" y="0"/>
                </a:moveTo>
                <a:lnTo>
                  <a:pt x="1719072" y="0"/>
                </a:lnTo>
                <a:lnTo>
                  <a:pt x="1719072" y="1719072"/>
                </a:lnTo>
                <a:lnTo>
                  <a:pt x="0" y="1719072"/>
                </a:lnTo>
                <a:close/>
              </a:path>
            </a:pathLst>
          </a:custGeom>
        </p:spPr>
        <p:txBody>
          <a:bodyPr wrap="square">
            <a:noAutofit/>
          </a:bodyPr>
          <a:lstStyle/>
          <a:p>
            <a:r>
              <a:rPr lang="en-US"/>
              <a:t>Click icon to add picture</a:t>
            </a:r>
            <a:endParaRPr lang="en-US" dirty="0"/>
          </a:p>
        </p:txBody>
      </p:sp>
      <p:sp>
        <p:nvSpPr>
          <p:cNvPr id="54" name="Picture Placeholder 53">
            <a:extLst>
              <a:ext uri="{FF2B5EF4-FFF2-40B4-BE49-F238E27FC236}">
                <a16:creationId xmlns:a16="http://schemas.microsoft.com/office/drawing/2014/main" id="{71082593-1DC5-43B5-947C-7963DD90EBD9}"/>
              </a:ext>
            </a:extLst>
          </p:cNvPr>
          <p:cNvSpPr>
            <a:spLocks noGrp="1"/>
          </p:cNvSpPr>
          <p:nvPr>
            <p:ph type="pic" sz="quarter" idx="16"/>
          </p:nvPr>
        </p:nvSpPr>
        <p:spPr>
          <a:xfrm>
            <a:off x="7044535" y="1713063"/>
            <a:ext cx="1711372" cy="1711984"/>
          </a:xfrm>
          <a:custGeom>
            <a:avLst/>
            <a:gdLst>
              <a:gd name="connsiteX0" fmla="*/ 0 w 1719072"/>
              <a:gd name="connsiteY0" fmla="*/ 0 h 1719072"/>
              <a:gd name="connsiteX1" fmla="*/ 1719072 w 1719072"/>
              <a:gd name="connsiteY1" fmla="*/ 0 h 1719072"/>
              <a:gd name="connsiteX2" fmla="*/ 1719072 w 1719072"/>
              <a:gd name="connsiteY2" fmla="*/ 1719072 h 1719072"/>
              <a:gd name="connsiteX3" fmla="*/ 0 w 1719072"/>
              <a:gd name="connsiteY3" fmla="*/ 1719072 h 1719072"/>
            </a:gdLst>
            <a:ahLst/>
            <a:cxnLst>
              <a:cxn ang="0">
                <a:pos x="connsiteX0" y="connsiteY0"/>
              </a:cxn>
              <a:cxn ang="0">
                <a:pos x="connsiteX1" y="connsiteY1"/>
              </a:cxn>
              <a:cxn ang="0">
                <a:pos x="connsiteX2" y="connsiteY2"/>
              </a:cxn>
              <a:cxn ang="0">
                <a:pos x="connsiteX3" y="connsiteY3"/>
              </a:cxn>
            </a:cxnLst>
            <a:rect l="l" t="t" r="r" b="b"/>
            <a:pathLst>
              <a:path w="1719072" h="1719072">
                <a:moveTo>
                  <a:pt x="0" y="0"/>
                </a:moveTo>
                <a:lnTo>
                  <a:pt x="1719072" y="0"/>
                </a:lnTo>
                <a:lnTo>
                  <a:pt x="1719072" y="1719072"/>
                </a:lnTo>
                <a:lnTo>
                  <a:pt x="0" y="1719072"/>
                </a:lnTo>
                <a:close/>
              </a:path>
            </a:pathLst>
          </a:custGeom>
        </p:spPr>
        <p:txBody>
          <a:bodyPr wrap="square">
            <a:noAutofit/>
          </a:bodyPr>
          <a:lstStyle/>
          <a:p>
            <a:r>
              <a:rPr lang="en-US"/>
              <a:t>Click icon to add picture</a:t>
            </a:r>
            <a:endParaRPr lang="en-US" dirty="0"/>
          </a:p>
        </p:txBody>
      </p:sp>
      <p:sp>
        <p:nvSpPr>
          <p:cNvPr id="23" name="Date Placeholder 3">
            <a:extLst>
              <a:ext uri="{FF2B5EF4-FFF2-40B4-BE49-F238E27FC236}">
                <a16:creationId xmlns:a16="http://schemas.microsoft.com/office/drawing/2014/main" id="{B5DBA416-A900-41C7-B41E-F9D99DE451D5}"/>
              </a:ext>
            </a:extLst>
          </p:cNvPr>
          <p:cNvSpPr>
            <a:spLocks noGrp="1"/>
          </p:cNvSpPr>
          <p:nvPr>
            <p:ph type="dt" sz="half" idx="11"/>
          </p:nvPr>
        </p:nvSpPr>
        <p:spPr>
          <a:xfrm>
            <a:off x="835025" y="6356350"/>
            <a:ext cx="806416" cy="365125"/>
          </a:xfrm>
        </p:spPr>
        <p:txBody>
          <a:bodyPr/>
          <a:lstStyle>
            <a:lvl1pPr>
              <a:defRPr sz="900">
                <a:solidFill>
                  <a:schemeClr val="accent1">
                    <a:lumMod val="20000"/>
                    <a:lumOff val="80000"/>
                  </a:schemeClr>
                </a:solidFill>
              </a:defRPr>
            </a:lvl1pPr>
          </a:lstStyle>
          <a:p>
            <a:endParaRPr lang="en-US" dirty="0"/>
          </a:p>
        </p:txBody>
      </p:sp>
      <p:sp>
        <p:nvSpPr>
          <p:cNvPr id="24" name="Footer Placeholder 4">
            <a:extLst>
              <a:ext uri="{FF2B5EF4-FFF2-40B4-BE49-F238E27FC236}">
                <a16:creationId xmlns:a16="http://schemas.microsoft.com/office/drawing/2014/main" id="{994B7D60-DBB5-47AC-87E6-7194D4E37CFE}"/>
              </a:ext>
            </a:extLst>
          </p:cNvPr>
          <p:cNvSpPr>
            <a:spLocks noGrp="1"/>
          </p:cNvSpPr>
          <p:nvPr>
            <p:ph type="ftr" sz="quarter" idx="12"/>
          </p:nvPr>
        </p:nvSpPr>
        <p:spPr>
          <a:xfrm>
            <a:off x="1771957" y="6356350"/>
            <a:ext cx="3660014" cy="365125"/>
          </a:xfrm>
        </p:spPr>
        <p:txBody>
          <a:bodyPr/>
          <a:lstStyle>
            <a:lvl1pPr>
              <a:defRPr sz="900">
                <a:solidFill>
                  <a:schemeClr val="accent1">
                    <a:lumMod val="20000"/>
                    <a:lumOff val="80000"/>
                  </a:schemeClr>
                </a:solidFill>
              </a:defRPr>
            </a:lvl1pPr>
          </a:lstStyle>
          <a:p>
            <a:endParaRPr lang="en-US" dirty="0"/>
          </a:p>
        </p:txBody>
      </p:sp>
      <p:sp>
        <p:nvSpPr>
          <p:cNvPr id="25" name="Slide Number Placeholder 5">
            <a:extLst>
              <a:ext uri="{FF2B5EF4-FFF2-40B4-BE49-F238E27FC236}">
                <a16:creationId xmlns:a16="http://schemas.microsoft.com/office/drawing/2014/main" id="{B1B87CF0-D8F7-4D29-BF5C-58C43C97C9BE}"/>
              </a:ext>
            </a:extLst>
          </p:cNvPr>
          <p:cNvSpPr>
            <a:spLocks noGrp="1"/>
          </p:cNvSpPr>
          <p:nvPr>
            <p:ph type="sldNum" sz="quarter" idx="20"/>
          </p:nvPr>
        </p:nvSpPr>
        <p:spPr>
          <a:xfrm>
            <a:off x="5548268" y="6356350"/>
            <a:ext cx="809507" cy="365125"/>
          </a:xfrm>
        </p:spPr>
        <p:txBody>
          <a:bodyPr/>
          <a:lstStyle>
            <a:lvl1pPr>
              <a:defRPr sz="900">
                <a:solidFill>
                  <a:schemeClr val="accent1">
                    <a:lumMod val="20000"/>
                    <a:lumOff val="80000"/>
                  </a:schemeClr>
                </a:solidFill>
              </a:defRPr>
            </a:lvl1pPr>
          </a:lstStyle>
          <a:p>
            <a:fld id="{B5CEABB6-07DC-46E8-9B57-56EC44A396E5}" type="slidenum">
              <a:rPr lang="en-US" smtClean="0"/>
              <a:pPr/>
              <a:t>‹#›</a:t>
            </a:fld>
            <a:endParaRPr lang="en-US" dirty="0"/>
          </a:p>
        </p:txBody>
      </p:sp>
      <p:sp>
        <p:nvSpPr>
          <p:cNvPr id="40" name="Rectangle 39">
            <a:extLst>
              <a:ext uri="{FF2B5EF4-FFF2-40B4-BE49-F238E27FC236}">
                <a16:creationId xmlns:a16="http://schemas.microsoft.com/office/drawing/2014/main" id="{597D0707-6223-4E41-9E36-C3BF6C78CA4D}"/>
              </a:ext>
            </a:extLst>
          </p:cNvPr>
          <p:cNvSpPr/>
          <p:nvPr userDrawn="1"/>
        </p:nvSpPr>
        <p:spPr>
          <a:xfrm>
            <a:off x="8755907" y="5138928"/>
            <a:ext cx="1719072" cy="171907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2447C29C-1D94-4217-A4D7-E0E0A8CACEBC}"/>
              </a:ext>
            </a:extLst>
          </p:cNvPr>
          <p:cNvSpPr/>
          <p:nvPr userDrawn="1"/>
        </p:nvSpPr>
        <p:spPr>
          <a:xfrm>
            <a:off x="7044535" y="5138928"/>
            <a:ext cx="1719072" cy="171907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07436239"/>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bg1"/>
                </a:solidFill>
              </a:defRPr>
            </a:lvl1pPr>
          </a:lstStyle>
          <a:p>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74" r:id="rId2"/>
    <p:sldLayoutId id="2147483675" r:id="rId3"/>
    <p:sldLayoutId id="2147483676" r:id="rId4"/>
    <p:sldLayoutId id="2147483650" r:id="rId5"/>
    <p:sldLayoutId id="2147483682" r:id="rId6"/>
    <p:sldLayoutId id="2147483667" r:id="rId7"/>
    <p:sldLayoutId id="2147483668" r:id="rId8"/>
    <p:sldLayoutId id="2147483656" r:id="rId9"/>
    <p:sldLayoutId id="2147483677" r:id="rId10"/>
    <p:sldLayoutId id="2147483664" r:id="rId11"/>
    <p:sldLayoutId id="2147483678" r:id="rId12"/>
    <p:sldLayoutId id="2147483679" r:id="rId13"/>
    <p:sldLayoutId id="2147483680" r:id="rId14"/>
    <p:sldLayoutId id="2147483673" r:id="rId15"/>
    <p:sldLayoutId id="2147483681"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10.xml"/><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13.xml"/><Relationship Id="rId4" Type="http://schemas.openxmlformats.org/officeDocument/2006/relationships/image" Target="../media/image18.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hyperlink" Target="https://www.bing.com/search?q=80s+thatcher+youth+&amp;qs=n&amp;form=QBRE&amp;msbsrank=9_9__0&amp;setmkt=en-gb&amp;sp=-1&amp;pq=80s+thatcher+youth+&amp;sc=9-19&amp;sk=&amp;cvid=0E122344A7FB411282071037AC3A2727&amp;ghsh=0&amp;ghacc=0&amp;ghpl=" TargetMode="External"/><Relationship Id="rId2" Type="http://schemas.openxmlformats.org/officeDocument/2006/relationships/hyperlink" Target="https://thatchercrisisyears.com/2021/09/24/80s-young-boomers" TargetMode="External"/><Relationship Id="rId1" Type="http://schemas.openxmlformats.org/officeDocument/2006/relationships/slideLayout" Target="../slideLayouts/slideLayout6.xml"/><Relationship Id="rId4" Type="http://schemas.openxmlformats.org/officeDocument/2006/relationships/hyperlink" Target="https://www.bbc.co.uk/news/uk-politics-22070491"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6.xml"/><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5699578" y="1895475"/>
            <a:ext cx="5679621" cy="2413965"/>
          </a:xfrm>
        </p:spPr>
        <p:txBody>
          <a:bodyPr/>
          <a:lstStyle/>
          <a:p>
            <a:r>
              <a:rPr lang="en-US" dirty="0">
                <a:latin typeface="Bauhaus 93" panose="04030905020B02020C02" pitchFamily="82" charset="0"/>
              </a:rPr>
              <a:t>Presentation on the 80s era</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699578" y="5597131"/>
            <a:ext cx="5050971" cy="472073"/>
          </a:xfrm>
        </p:spPr>
        <p:txBody>
          <a:bodyPr>
            <a:normAutofit fontScale="92500"/>
          </a:bodyPr>
          <a:lstStyle/>
          <a:p>
            <a:r>
              <a:rPr lang="en-US" dirty="0"/>
              <a:t>Amanda Elias    </a:t>
            </a:r>
            <a:r>
              <a:rPr lang="en-GB" b="0" i="0" dirty="0">
                <a:solidFill>
                  <a:srgbClr val="1B1B1B"/>
                </a:solidFill>
                <a:effectLst/>
                <a:latin typeface="Segoe UI Webfont"/>
              </a:rPr>
              <a:t>2015094@student.uwtsd.ac.uk</a:t>
            </a:r>
            <a:endParaRPr lang="en-US" dirty="0"/>
          </a:p>
        </p:txBody>
      </p:sp>
      <p:sp>
        <p:nvSpPr>
          <p:cNvPr id="17" name="Text Placeholder 16">
            <a:extLst>
              <a:ext uri="{FF2B5EF4-FFF2-40B4-BE49-F238E27FC236}">
                <a16:creationId xmlns:a16="http://schemas.microsoft.com/office/drawing/2014/main" id="{A801DCC8-3AD5-4A76-8E21-3CCFD3370628}"/>
              </a:ext>
            </a:extLst>
          </p:cNvPr>
          <p:cNvSpPr>
            <a:spLocks noGrp="1"/>
          </p:cNvSpPr>
          <p:nvPr>
            <p:ph type="body" sz="quarter" idx="13"/>
          </p:nvPr>
        </p:nvSpPr>
        <p:spPr>
          <a:xfrm>
            <a:off x="5699578" y="5954904"/>
            <a:ext cx="2200154" cy="569912"/>
          </a:xfrm>
        </p:spPr>
        <p:txBody>
          <a:bodyPr/>
          <a:lstStyle/>
          <a:p>
            <a:r>
              <a:rPr lang="en-US" dirty="0"/>
              <a:t>19/01/2023</a:t>
            </a:r>
          </a:p>
        </p:txBody>
      </p:sp>
      <p:pic>
        <p:nvPicPr>
          <p:cNvPr id="11" name="Picture Placeholder 10" descr="A picture containing person, wall, indoor, necktie&#10;&#10;Description automatically generated">
            <a:extLst>
              <a:ext uri="{FF2B5EF4-FFF2-40B4-BE49-F238E27FC236}">
                <a16:creationId xmlns:a16="http://schemas.microsoft.com/office/drawing/2014/main" id="{3B70ABBE-4161-38F1-0313-BB16C70B7607}"/>
              </a:ext>
            </a:extLst>
          </p:cNvPr>
          <p:cNvPicPr>
            <a:picLocks noGrp="1" noChangeAspect="1"/>
          </p:cNvPicPr>
          <p:nvPr>
            <p:ph type="pic" sz="quarter" idx="14"/>
          </p:nvPr>
        </p:nvPicPr>
        <p:blipFill>
          <a:blip r:embed="rId2"/>
          <a:srcRect l="8871" r="8871"/>
          <a:stretch>
            <a:fillRect/>
          </a:stretch>
        </p:blipFill>
        <p:spPr/>
      </p:pic>
      <p:pic>
        <p:nvPicPr>
          <p:cNvPr id="14" name="Picture Placeholder 13" descr="A collage of a person and person&#10;&#10;Description automatically generated with medium confidence">
            <a:extLst>
              <a:ext uri="{FF2B5EF4-FFF2-40B4-BE49-F238E27FC236}">
                <a16:creationId xmlns:a16="http://schemas.microsoft.com/office/drawing/2014/main" id="{0CE2B4B5-E7F7-DA83-265D-1A6ACD2D0FF5}"/>
              </a:ext>
            </a:extLst>
          </p:cNvPr>
          <p:cNvPicPr>
            <a:picLocks noGrp="1" noChangeAspect="1"/>
          </p:cNvPicPr>
          <p:nvPr>
            <p:ph type="pic" sz="quarter" idx="16"/>
          </p:nvPr>
        </p:nvPicPr>
        <p:blipFill>
          <a:blip r:embed="rId3"/>
          <a:srcRect l="23041" r="23041"/>
          <a:stretch>
            <a:fillRect/>
          </a:stretch>
        </p:blipFill>
        <p:spPr/>
      </p:pic>
      <p:pic>
        <p:nvPicPr>
          <p:cNvPr id="27" name="Picture Placeholder 26" descr="A group of people around a table&#10;&#10;Description automatically generated">
            <a:extLst>
              <a:ext uri="{FF2B5EF4-FFF2-40B4-BE49-F238E27FC236}">
                <a16:creationId xmlns:a16="http://schemas.microsoft.com/office/drawing/2014/main" id="{440415E6-4CC2-70ED-42AD-968615E19EFB}"/>
              </a:ext>
            </a:extLst>
          </p:cNvPr>
          <p:cNvPicPr>
            <a:picLocks noGrp="1" noChangeAspect="1"/>
          </p:cNvPicPr>
          <p:nvPr>
            <p:ph type="pic" sz="quarter" idx="15"/>
          </p:nvPr>
        </p:nvPicPr>
        <p:blipFill>
          <a:blip r:embed="rId4"/>
          <a:srcRect l="19400" r="19400"/>
          <a:stretch>
            <a:fillRect/>
          </a:stretch>
        </p:blipFill>
        <p:spPr/>
      </p:pic>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8C48D-8FE7-491A-A6C7-72647C2A7837}"/>
              </a:ext>
            </a:extLst>
          </p:cNvPr>
          <p:cNvSpPr>
            <a:spLocks noGrp="1"/>
          </p:cNvSpPr>
          <p:nvPr>
            <p:ph type="title"/>
          </p:nvPr>
        </p:nvSpPr>
        <p:spPr>
          <a:xfrm>
            <a:off x="7442200" y="1599882"/>
            <a:ext cx="3911600" cy="928688"/>
          </a:xfrm>
        </p:spPr>
        <p:txBody>
          <a:bodyPr/>
          <a:lstStyle/>
          <a:p>
            <a:r>
              <a:rPr lang="en-US" dirty="0"/>
              <a:t>content</a:t>
            </a:r>
          </a:p>
        </p:txBody>
      </p:sp>
      <p:sp>
        <p:nvSpPr>
          <p:cNvPr id="3" name="Content Placeholder 2">
            <a:extLst>
              <a:ext uri="{FF2B5EF4-FFF2-40B4-BE49-F238E27FC236}">
                <a16:creationId xmlns:a16="http://schemas.microsoft.com/office/drawing/2014/main" id="{D633D4FE-F554-41E3-B768-8EE98FC1E996}"/>
              </a:ext>
            </a:extLst>
          </p:cNvPr>
          <p:cNvSpPr>
            <a:spLocks noGrp="1"/>
          </p:cNvSpPr>
          <p:nvPr>
            <p:ph idx="1"/>
          </p:nvPr>
        </p:nvSpPr>
        <p:spPr>
          <a:xfrm>
            <a:off x="7442200" y="2667000"/>
            <a:ext cx="3911600" cy="3438144"/>
          </a:xfrm>
        </p:spPr>
        <p:txBody>
          <a:bodyPr vert="horz" lIns="0" tIns="45720" rIns="91440" bIns="45720" numCol="1" rtlCol="0" anchor="t">
            <a:normAutofit lnSpcReduction="10000"/>
          </a:bodyPr>
          <a:lstStyle/>
          <a:p>
            <a:r>
              <a:rPr lang="en-US" dirty="0"/>
              <a:t>Meet the presenter</a:t>
            </a:r>
          </a:p>
          <a:p>
            <a:r>
              <a:rPr lang="en-US" dirty="0"/>
              <a:t>Era of Margret Thatcher</a:t>
            </a:r>
          </a:p>
          <a:p>
            <a:r>
              <a:rPr lang="en-US" dirty="0"/>
              <a:t>Miners strike</a:t>
            </a:r>
          </a:p>
          <a:p>
            <a:r>
              <a:rPr lang="en-US" dirty="0" err="1"/>
              <a:t>Ressession</a:t>
            </a:r>
            <a:endParaRPr lang="en-US" dirty="0"/>
          </a:p>
          <a:p>
            <a:r>
              <a:rPr lang="en-US" dirty="0"/>
              <a:t>Right to buy</a:t>
            </a:r>
          </a:p>
          <a:p>
            <a:r>
              <a:rPr lang="en-US" dirty="0"/>
              <a:t>Fashion and music</a:t>
            </a:r>
          </a:p>
          <a:p>
            <a:r>
              <a:rPr lang="en-US" dirty="0"/>
              <a:t>Technical history </a:t>
            </a:r>
          </a:p>
          <a:p>
            <a:r>
              <a:rPr lang="en-US" dirty="0"/>
              <a:t>Influences </a:t>
            </a:r>
          </a:p>
          <a:p>
            <a:r>
              <a:rPr lang="en-US" dirty="0"/>
              <a:t>Question time</a:t>
            </a:r>
          </a:p>
          <a:p>
            <a:r>
              <a:rPr lang="en-US" dirty="0"/>
              <a:t>References </a:t>
            </a:r>
          </a:p>
        </p:txBody>
      </p:sp>
      <p:sp>
        <p:nvSpPr>
          <p:cNvPr id="5" name="Date Placeholder 4">
            <a:extLst>
              <a:ext uri="{FF2B5EF4-FFF2-40B4-BE49-F238E27FC236}">
                <a16:creationId xmlns:a16="http://schemas.microsoft.com/office/drawing/2014/main" id="{F983AA93-9E8F-426E-893A-DCBA765C73D5}"/>
              </a:ext>
            </a:extLst>
          </p:cNvPr>
          <p:cNvSpPr>
            <a:spLocks noGrp="1"/>
          </p:cNvSpPr>
          <p:nvPr>
            <p:ph type="dt" sz="half" idx="10"/>
          </p:nvPr>
        </p:nvSpPr>
        <p:spPr>
          <a:xfrm>
            <a:off x="7442200" y="6356350"/>
            <a:ext cx="1005116" cy="365125"/>
          </a:xfrm>
        </p:spPr>
        <p:txBody>
          <a:bodyPr/>
          <a:lstStyle/>
          <a:p>
            <a:r>
              <a:rPr lang="en-US" dirty="0"/>
              <a:t>19/01/2023</a:t>
            </a:r>
          </a:p>
        </p:txBody>
      </p:sp>
      <p:sp>
        <p:nvSpPr>
          <p:cNvPr id="6" name="Footer Placeholder 5">
            <a:extLst>
              <a:ext uri="{FF2B5EF4-FFF2-40B4-BE49-F238E27FC236}">
                <a16:creationId xmlns:a16="http://schemas.microsoft.com/office/drawing/2014/main" id="{8248DC64-4756-4F00-B33B-9C1275D44E4E}"/>
              </a:ext>
            </a:extLst>
          </p:cNvPr>
          <p:cNvSpPr>
            <a:spLocks noGrp="1"/>
          </p:cNvSpPr>
          <p:nvPr>
            <p:ph type="ftr" sz="quarter" idx="11"/>
          </p:nvPr>
        </p:nvSpPr>
        <p:spPr>
          <a:xfrm>
            <a:off x="8588829" y="6356350"/>
            <a:ext cx="1981200" cy="365125"/>
          </a:xfrm>
        </p:spPr>
        <p:txBody>
          <a:bodyPr/>
          <a:lstStyle/>
          <a:p>
            <a:r>
              <a:rPr lang="en-GB" b="0" i="0" dirty="0">
                <a:solidFill>
                  <a:srgbClr val="1B1B1B"/>
                </a:solidFill>
                <a:effectLst/>
                <a:latin typeface="Segoe UI Webfont"/>
              </a:rPr>
              <a:t>2015094@student.uwtsd.ac.uk</a:t>
            </a:r>
            <a:endParaRPr lang="en-US" dirty="0"/>
          </a:p>
        </p:txBody>
      </p:sp>
      <p:sp>
        <p:nvSpPr>
          <p:cNvPr id="8" name="Slide Number Placeholder 7">
            <a:extLst>
              <a:ext uri="{FF2B5EF4-FFF2-40B4-BE49-F238E27FC236}">
                <a16:creationId xmlns:a16="http://schemas.microsoft.com/office/drawing/2014/main" id="{C3DF7213-3C72-4451-B46A-78DA65245A45}"/>
              </a:ext>
            </a:extLst>
          </p:cNvPr>
          <p:cNvSpPr>
            <a:spLocks noGrp="1"/>
          </p:cNvSpPr>
          <p:nvPr>
            <p:ph type="sldNum" sz="quarter" idx="12"/>
          </p:nvPr>
        </p:nvSpPr>
        <p:spPr>
          <a:xfrm>
            <a:off x="10711542" y="6356350"/>
            <a:ext cx="642257" cy="365125"/>
          </a:xfrm>
        </p:spPr>
        <p:txBody>
          <a:bodyPr/>
          <a:lstStyle/>
          <a:p>
            <a:fld id="{B5CEABB6-07DC-46E8-9B57-56EC44A396E5}" type="slidenum">
              <a:rPr lang="en-US" smtClean="0"/>
              <a:pPr/>
              <a:t>2</a:t>
            </a:fld>
            <a:endParaRPr lang="en-US" dirty="0"/>
          </a:p>
        </p:txBody>
      </p:sp>
      <p:pic>
        <p:nvPicPr>
          <p:cNvPr id="16" name="Picture Placeholder 15" descr="A picture containing text, clipart&#10;&#10;Description automatically generated">
            <a:extLst>
              <a:ext uri="{FF2B5EF4-FFF2-40B4-BE49-F238E27FC236}">
                <a16:creationId xmlns:a16="http://schemas.microsoft.com/office/drawing/2014/main" id="{F57B0247-50C0-7C2B-6973-2066B376D659}"/>
              </a:ext>
            </a:extLst>
          </p:cNvPr>
          <p:cNvPicPr>
            <a:picLocks noGrp="1" noChangeAspect="1"/>
          </p:cNvPicPr>
          <p:nvPr>
            <p:ph type="pic" sz="quarter" idx="14"/>
          </p:nvPr>
        </p:nvPicPr>
        <p:blipFill>
          <a:blip r:embed="rId2"/>
          <a:srcRect t="4550" b="4550"/>
          <a:stretch>
            <a:fillRect/>
          </a:stretch>
        </p:blipFill>
        <p:spPr/>
      </p:pic>
      <p:pic>
        <p:nvPicPr>
          <p:cNvPr id="14" name="Picture Placeholder 13" descr="A picture containing text, electronics, display&#10;&#10;Description automatically generated">
            <a:extLst>
              <a:ext uri="{FF2B5EF4-FFF2-40B4-BE49-F238E27FC236}">
                <a16:creationId xmlns:a16="http://schemas.microsoft.com/office/drawing/2014/main" id="{D8B10929-C351-B12A-9C64-FE1A9E736D7E}"/>
              </a:ext>
            </a:extLst>
          </p:cNvPr>
          <p:cNvPicPr>
            <a:picLocks noGrp="1" noChangeAspect="1"/>
          </p:cNvPicPr>
          <p:nvPr>
            <p:ph type="pic" sz="quarter" idx="13"/>
          </p:nvPr>
        </p:nvPicPr>
        <p:blipFill>
          <a:blip r:embed="rId3"/>
          <a:srcRect t="9188" b="9188"/>
          <a:stretch>
            <a:fillRect/>
          </a:stretch>
        </p:blipFill>
        <p:spPr/>
      </p:pic>
    </p:spTree>
    <p:extLst>
      <p:ext uri="{BB962C8B-B14F-4D97-AF65-F5344CB8AC3E}">
        <p14:creationId xmlns:p14="http://schemas.microsoft.com/office/powerpoint/2010/main" val="3384851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DCC9C-7429-45B0-8103-C0D206342BE7}"/>
              </a:ext>
            </a:extLst>
          </p:cNvPr>
          <p:cNvSpPr>
            <a:spLocks noGrp="1"/>
          </p:cNvSpPr>
          <p:nvPr>
            <p:ph type="title"/>
          </p:nvPr>
        </p:nvSpPr>
        <p:spPr>
          <a:xfrm>
            <a:off x="3581400" y="616257"/>
            <a:ext cx="4813301" cy="1325563"/>
          </a:xfrm>
        </p:spPr>
        <p:txBody>
          <a:bodyPr lIns="0"/>
          <a:lstStyle/>
          <a:p>
            <a:r>
              <a:rPr lang="en-US" dirty="0"/>
              <a:t>Meet the presenter</a:t>
            </a:r>
          </a:p>
        </p:txBody>
      </p:sp>
      <p:sp>
        <p:nvSpPr>
          <p:cNvPr id="3" name="Content Placeholder 2">
            <a:extLst>
              <a:ext uri="{FF2B5EF4-FFF2-40B4-BE49-F238E27FC236}">
                <a16:creationId xmlns:a16="http://schemas.microsoft.com/office/drawing/2014/main" id="{02DFCE27-D56E-4D7D-9A28-3C699A6B64C9}"/>
              </a:ext>
            </a:extLst>
          </p:cNvPr>
          <p:cNvSpPr>
            <a:spLocks noGrp="1"/>
          </p:cNvSpPr>
          <p:nvPr>
            <p:ph idx="1"/>
          </p:nvPr>
        </p:nvSpPr>
        <p:spPr>
          <a:xfrm>
            <a:off x="3581400" y="2484911"/>
            <a:ext cx="4203701" cy="2964543"/>
          </a:xfrm>
        </p:spPr>
        <p:txBody>
          <a:bodyPr vert="horz" lIns="0" tIns="45720" rIns="91440" bIns="45720" rtlCol="0" anchor="t">
            <a:normAutofit lnSpcReduction="10000"/>
          </a:bodyPr>
          <a:lstStyle/>
          <a:p>
            <a:r>
              <a:rPr lang="en-US" dirty="0"/>
              <a:t>Welcome all. I am Amanda Elias and today I will be speaking to you about the 1980s era. </a:t>
            </a:r>
          </a:p>
          <a:p>
            <a:endParaRPr lang="en-US" dirty="0"/>
          </a:p>
          <a:p>
            <a:r>
              <a:rPr lang="en-US" dirty="0"/>
              <a:t>Now a little about me…..</a:t>
            </a:r>
          </a:p>
          <a:p>
            <a:endParaRPr lang="en-US" dirty="0"/>
          </a:p>
          <a:p>
            <a:r>
              <a:rPr lang="en-US" dirty="0"/>
              <a:t>If all questions can be asked at the end of the presentation. </a:t>
            </a:r>
          </a:p>
          <a:p>
            <a:endParaRPr lang="en-US" dirty="0"/>
          </a:p>
          <a:p>
            <a:r>
              <a:rPr lang="en-US" dirty="0"/>
              <a:t>Thank you.</a:t>
            </a:r>
          </a:p>
        </p:txBody>
      </p:sp>
      <p:sp>
        <p:nvSpPr>
          <p:cNvPr id="11" name="Date Placeholder 10">
            <a:extLst>
              <a:ext uri="{FF2B5EF4-FFF2-40B4-BE49-F238E27FC236}">
                <a16:creationId xmlns:a16="http://schemas.microsoft.com/office/drawing/2014/main" id="{AE5A3A44-9AA5-441A-84D6-481B1B8F2DA5}"/>
              </a:ext>
            </a:extLst>
          </p:cNvPr>
          <p:cNvSpPr>
            <a:spLocks noGrp="1"/>
          </p:cNvSpPr>
          <p:nvPr>
            <p:ph type="dt" sz="half" idx="2"/>
          </p:nvPr>
        </p:nvSpPr>
        <p:spPr>
          <a:xfrm>
            <a:off x="838200" y="6356350"/>
            <a:ext cx="2743200" cy="365125"/>
          </a:xfrm>
        </p:spPr>
        <p:txBody>
          <a:bodyPr/>
          <a:lstStyle/>
          <a:p>
            <a:r>
              <a:rPr lang="en-US" dirty="0"/>
              <a:t>19/01/2023</a:t>
            </a:r>
          </a:p>
        </p:txBody>
      </p:sp>
      <p:sp>
        <p:nvSpPr>
          <p:cNvPr id="13" name="Footer Placeholder 12">
            <a:extLst>
              <a:ext uri="{FF2B5EF4-FFF2-40B4-BE49-F238E27FC236}">
                <a16:creationId xmlns:a16="http://schemas.microsoft.com/office/drawing/2014/main" id="{E3E18A86-1F99-42BC-8F64-6A864544AAAF}"/>
              </a:ext>
            </a:extLst>
          </p:cNvPr>
          <p:cNvSpPr>
            <a:spLocks noGrp="1"/>
          </p:cNvSpPr>
          <p:nvPr>
            <p:ph type="ftr" sz="quarter" idx="3"/>
          </p:nvPr>
        </p:nvSpPr>
        <p:spPr>
          <a:xfrm>
            <a:off x="4038600" y="6356350"/>
            <a:ext cx="4114800" cy="365125"/>
          </a:xfrm>
        </p:spPr>
        <p:txBody>
          <a:bodyPr/>
          <a:lstStyle/>
          <a:p>
            <a:r>
              <a:rPr lang="en-GB" b="0" i="0" dirty="0">
                <a:solidFill>
                  <a:srgbClr val="1B1B1B"/>
                </a:solidFill>
                <a:effectLst/>
                <a:latin typeface="Segoe UI Webfont"/>
              </a:rPr>
              <a:t>2015094@student.uwtsd.ac.uk</a:t>
            </a:r>
            <a:endParaRPr lang="en-US" dirty="0"/>
          </a:p>
        </p:txBody>
      </p:sp>
      <p:sp>
        <p:nvSpPr>
          <p:cNvPr id="15" name="Slide Number Placeholder 14">
            <a:extLst>
              <a:ext uri="{FF2B5EF4-FFF2-40B4-BE49-F238E27FC236}">
                <a16:creationId xmlns:a16="http://schemas.microsoft.com/office/drawing/2014/main" id="{BA43AAF3-3113-4485-9EE6-34280B4E7D6D}"/>
              </a:ext>
            </a:extLst>
          </p:cNvPr>
          <p:cNvSpPr>
            <a:spLocks noGrp="1"/>
          </p:cNvSpPr>
          <p:nvPr>
            <p:ph type="sldNum" sz="quarter" idx="4"/>
          </p:nvPr>
        </p:nvSpPr>
        <p:spPr>
          <a:xfrm>
            <a:off x="8610600" y="6356350"/>
            <a:ext cx="2743200" cy="365125"/>
          </a:xfrm>
        </p:spPr>
        <p:txBody>
          <a:bodyPr/>
          <a:lstStyle/>
          <a:p>
            <a:fld id="{B5CEABB6-07DC-46E8-9B57-56EC44A396E5}" type="slidenum">
              <a:rPr lang="en-US" smtClean="0"/>
              <a:pPr/>
              <a:t>3</a:t>
            </a:fld>
            <a:endParaRPr lang="en-US" dirty="0"/>
          </a:p>
        </p:txBody>
      </p:sp>
      <p:sp>
        <p:nvSpPr>
          <p:cNvPr id="74" name="Rectangle 73">
            <a:extLst>
              <a:ext uri="{FF2B5EF4-FFF2-40B4-BE49-F238E27FC236}">
                <a16:creationId xmlns:a16="http://schemas.microsoft.com/office/drawing/2014/main" id="{18A24BCD-99AE-4864-B56E-758F526C1A9C}"/>
              </a:ext>
              <a:ext uri="{C183D7F6-B498-43B3-948B-1728B52AA6E4}">
                <adec:decorative xmlns:adec="http://schemas.microsoft.com/office/drawing/2017/decorative" val="1"/>
              </a:ext>
            </a:extLst>
          </p:cNvPr>
          <p:cNvSpPr/>
          <p:nvPr/>
        </p:nvSpPr>
        <p:spPr>
          <a:xfrm>
            <a:off x="1130300" y="1941820"/>
            <a:ext cx="628650" cy="1822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06482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Date Placeholder 54">
            <a:extLst>
              <a:ext uri="{FF2B5EF4-FFF2-40B4-BE49-F238E27FC236}">
                <a16:creationId xmlns:a16="http://schemas.microsoft.com/office/drawing/2014/main" id="{F46B5AED-56B8-4366-B448-1813899B2F41}"/>
              </a:ext>
            </a:extLst>
          </p:cNvPr>
          <p:cNvSpPr>
            <a:spLocks noGrp="1"/>
          </p:cNvSpPr>
          <p:nvPr>
            <p:ph type="dt" sz="half" idx="10"/>
          </p:nvPr>
        </p:nvSpPr>
        <p:spPr>
          <a:xfrm>
            <a:off x="6749138" y="6356350"/>
            <a:ext cx="783776" cy="365125"/>
          </a:xfrm>
        </p:spPr>
        <p:txBody>
          <a:bodyPr anchor="ctr">
            <a:normAutofit/>
          </a:bodyPr>
          <a:lstStyle/>
          <a:p>
            <a:pPr>
              <a:spcAft>
                <a:spcPts val="600"/>
              </a:spcAft>
            </a:pPr>
            <a:r>
              <a:rPr lang="en-US" dirty="0"/>
              <a:t>19/01/2023</a:t>
            </a:r>
          </a:p>
        </p:txBody>
      </p:sp>
      <p:pic>
        <p:nvPicPr>
          <p:cNvPr id="8" name="Picture Placeholder 7" descr="A picture containing person, wall, indoor, necktie&#10;&#10;Description automatically generated">
            <a:extLst>
              <a:ext uri="{FF2B5EF4-FFF2-40B4-BE49-F238E27FC236}">
                <a16:creationId xmlns:a16="http://schemas.microsoft.com/office/drawing/2014/main" id="{27B3116D-4A2F-3EE0-C7BB-2BE5542C9B5B}"/>
              </a:ext>
            </a:extLst>
          </p:cNvPr>
          <p:cNvPicPr>
            <a:picLocks noGrp="1" noChangeAspect="1"/>
          </p:cNvPicPr>
          <p:nvPr>
            <p:ph type="pic" sz="quarter" idx="13"/>
          </p:nvPr>
        </p:nvPicPr>
        <p:blipFill rotWithShape="1">
          <a:blip r:embed="rId2"/>
          <a:srcRect l="13633" r="6300" b="1"/>
          <a:stretch/>
        </p:blipFill>
        <p:spPr>
          <a:xfrm>
            <a:off x="-3175" y="607060"/>
            <a:ext cx="6082549" cy="6254745"/>
          </a:xfrm>
          <a:noFill/>
        </p:spPr>
      </p:pic>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6743700" y="3219450"/>
            <a:ext cx="4603750" cy="1343025"/>
          </a:xfrm>
        </p:spPr>
        <p:txBody>
          <a:bodyPr anchor="t">
            <a:normAutofit/>
          </a:bodyPr>
          <a:lstStyle/>
          <a:p>
            <a:r>
              <a:rPr lang="en-US" dirty="0"/>
              <a:t>Margaret Hilda Thatcher</a:t>
            </a:r>
          </a:p>
        </p:txBody>
      </p:sp>
      <p:sp>
        <p:nvSpPr>
          <p:cNvPr id="3" name="Text Placeholder 2">
            <a:extLst>
              <a:ext uri="{FF2B5EF4-FFF2-40B4-BE49-F238E27FC236}">
                <a16:creationId xmlns:a16="http://schemas.microsoft.com/office/drawing/2014/main" id="{6EDAC73C-E6A4-453D-B11A-1A391CDBFC6C}"/>
              </a:ext>
            </a:extLst>
          </p:cNvPr>
          <p:cNvSpPr>
            <a:spLocks noGrp="1"/>
          </p:cNvSpPr>
          <p:nvPr>
            <p:ph type="body" idx="1"/>
          </p:nvPr>
        </p:nvSpPr>
        <p:spPr>
          <a:xfrm>
            <a:off x="6743700" y="4589463"/>
            <a:ext cx="4603750" cy="1500187"/>
          </a:xfrm>
        </p:spPr>
        <p:txBody>
          <a:bodyPr vert="horz" lIns="0" tIns="45720" rIns="91440" bIns="45720" rtlCol="0">
            <a:normAutofit lnSpcReduction="10000"/>
          </a:bodyPr>
          <a:lstStyle/>
          <a:p>
            <a:pPr>
              <a:lnSpc>
                <a:spcPct val="90000"/>
              </a:lnSpc>
            </a:pPr>
            <a:r>
              <a:rPr lang="en-US" dirty="0"/>
              <a:t>Margret thatcher was born on October 13</a:t>
            </a:r>
            <a:r>
              <a:rPr lang="en-US" baseline="30000" dirty="0"/>
              <a:t>th</a:t>
            </a:r>
            <a:r>
              <a:rPr lang="en-US" dirty="0"/>
              <a:t> 1925 and past away April 8</a:t>
            </a:r>
            <a:r>
              <a:rPr lang="en-US" baseline="30000" dirty="0"/>
              <a:t>th</a:t>
            </a:r>
            <a:r>
              <a:rPr lang="en-US" dirty="0"/>
              <a:t> 2013. Margaret was the first ever female PR minister. She ran with the conservative party. She was named by many as ‘the iron lady’. She ran with the conservative party from 1979 until 1990 making her the longest serving politician of the 20</a:t>
            </a:r>
            <a:r>
              <a:rPr lang="en-US" baseline="30000" dirty="0"/>
              <a:t>th</a:t>
            </a:r>
            <a:r>
              <a:rPr lang="en-US" dirty="0"/>
              <a:t> century</a:t>
            </a:r>
          </a:p>
        </p:txBody>
      </p:sp>
      <p:sp>
        <p:nvSpPr>
          <p:cNvPr id="56" name="Footer Placeholder 55">
            <a:extLst>
              <a:ext uri="{FF2B5EF4-FFF2-40B4-BE49-F238E27FC236}">
                <a16:creationId xmlns:a16="http://schemas.microsoft.com/office/drawing/2014/main" id="{EB43BFBA-D9A3-4499-932B-7B75A35C488F}"/>
              </a:ext>
            </a:extLst>
          </p:cNvPr>
          <p:cNvSpPr>
            <a:spLocks noGrp="1"/>
          </p:cNvSpPr>
          <p:nvPr>
            <p:ph type="ftr" sz="quarter" idx="11"/>
          </p:nvPr>
        </p:nvSpPr>
        <p:spPr>
          <a:xfrm>
            <a:off x="7647214" y="6356350"/>
            <a:ext cx="2808515" cy="365125"/>
          </a:xfrm>
        </p:spPr>
        <p:txBody>
          <a:bodyPr anchor="ctr">
            <a:normAutofit/>
          </a:bodyPr>
          <a:lstStyle/>
          <a:p>
            <a:pPr>
              <a:spcAft>
                <a:spcPts val="600"/>
              </a:spcAft>
            </a:pPr>
            <a:r>
              <a:rPr lang="en-GB" b="0" i="0" dirty="0">
                <a:solidFill>
                  <a:srgbClr val="1B1B1B"/>
                </a:solidFill>
                <a:effectLst/>
                <a:latin typeface="Segoe UI Webfont"/>
              </a:rPr>
              <a:t>2015094@student.uwtsd.ac.uk</a:t>
            </a:r>
            <a:endParaRPr lang="en-US" dirty="0"/>
          </a:p>
        </p:txBody>
      </p:sp>
      <p:sp>
        <p:nvSpPr>
          <p:cNvPr id="57" name="Slide Number Placeholder 56">
            <a:extLst>
              <a:ext uri="{FF2B5EF4-FFF2-40B4-BE49-F238E27FC236}">
                <a16:creationId xmlns:a16="http://schemas.microsoft.com/office/drawing/2014/main" id="{08E38868-AE22-478C-A747-15E01640B58D}"/>
              </a:ext>
            </a:extLst>
          </p:cNvPr>
          <p:cNvSpPr>
            <a:spLocks noGrp="1"/>
          </p:cNvSpPr>
          <p:nvPr>
            <p:ph type="sldNum" sz="quarter" idx="12"/>
          </p:nvPr>
        </p:nvSpPr>
        <p:spPr>
          <a:xfrm>
            <a:off x="10570030" y="6356350"/>
            <a:ext cx="783770" cy="365125"/>
          </a:xfrm>
        </p:spPr>
        <p:txBody>
          <a:bodyPr anchor="ctr">
            <a:normAutofit/>
          </a:bodyPr>
          <a:lstStyle/>
          <a:p>
            <a:pPr>
              <a:spcAft>
                <a:spcPts val="600"/>
              </a:spcAft>
            </a:pPr>
            <a:fld id="{B5CEABB6-07DC-46E8-9B57-56EC44A396E5}" type="slidenum">
              <a:rPr lang="en-US" smtClean="0"/>
              <a:pPr>
                <a:spcAft>
                  <a:spcPts val="600"/>
                </a:spcAft>
              </a:pPr>
              <a:t>4</a:t>
            </a:fld>
            <a:endParaRPr lang="en-US"/>
          </a:p>
        </p:txBody>
      </p:sp>
    </p:spTree>
    <p:extLst>
      <p:ext uri="{BB962C8B-B14F-4D97-AF65-F5344CB8AC3E}">
        <p14:creationId xmlns:p14="http://schemas.microsoft.com/office/powerpoint/2010/main" val="707789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6B2E4-7115-4A6C-B218-5316CEB06D2F}"/>
              </a:ext>
            </a:extLst>
          </p:cNvPr>
          <p:cNvSpPr>
            <a:spLocks noGrp="1"/>
          </p:cNvSpPr>
          <p:nvPr>
            <p:ph type="title"/>
          </p:nvPr>
        </p:nvSpPr>
        <p:spPr>
          <a:xfrm>
            <a:off x="1569720" y="3870960"/>
            <a:ext cx="9052560" cy="1363663"/>
          </a:xfrm>
        </p:spPr>
        <p:txBody>
          <a:bodyPr>
            <a:normAutofit/>
          </a:bodyPr>
          <a:lstStyle/>
          <a:p>
            <a:r>
              <a:rPr lang="en-US" dirty="0"/>
              <a:t>“ you may have to fight a battle more than once to win it”</a:t>
            </a:r>
          </a:p>
        </p:txBody>
      </p:sp>
      <p:sp>
        <p:nvSpPr>
          <p:cNvPr id="3" name="Text Placeholder 2">
            <a:extLst>
              <a:ext uri="{FF2B5EF4-FFF2-40B4-BE49-F238E27FC236}">
                <a16:creationId xmlns:a16="http://schemas.microsoft.com/office/drawing/2014/main" id="{D7F87984-91C7-477D-977B-F8ABF9689B9E}"/>
              </a:ext>
            </a:extLst>
          </p:cNvPr>
          <p:cNvSpPr>
            <a:spLocks noGrp="1"/>
          </p:cNvSpPr>
          <p:nvPr>
            <p:ph type="body" idx="1"/>
          </p:nvPr>
        </p:nvSpPr>
        <p:spPr>
          <a:xfrm>
            <a:off x="1569720" y="5405755"/>
            <a:ext cx="9052560" cy="476885"/>
          </a:xfrm>
        </p:spPr>
        <p:txBody>
          <a:bodyPr/>
          <a:lstStyle/>
          <a:p>
            <a:r>
              <a:rPr lang="en-US" dirty="0"/>
              <a:t>Margaret Thatcher</a:t>
            </a:r>
          </a:p>
          <a:p>
            <a:endParaRPr lang="en-US" dirty="0"/>
          </a:p>
        </p:txBody>
      </p:sp>
      <p:sp>
        <p:nvSpPr>
          <p:cNvPr id="65" name="Date Placeholder 64">
            <a:extLst>
              <a:ext uri="{FF2B5EF4-FFF2-40B4-BE49-F238E27FC236}">
                <a16:creationId xmlns:a16="http://schemas.microsoft.com/office/drawing/2014/main" id="{5A793BD9-2F11-4478-B2ED-83A4647328F2}"/>
              </a:ext>
            </a:extLst>
          </p:cNvPr>
          <p:cNvSpPr>
            <a:spLocks noGrp="1"/>
          </p:cNvSpPr>
          <p:nvPr>
            <p:ph type="dt" sz="half" idx="10"/>
          </p:nvPr>
        </p:nvSpPr>
        <p:spPr>
          <a:xfrm>
            <a:off x="838200" y="6356350"/>
            <a:ext cx="2743200" cy="365125"/>
          </a:xfrm>
        </p:spPr>
        <p:txBody>
          <a:bodyPr/>
          <a:lstStyle/>
          <a:p>
            <a:r>
              <a:rPr lang="en-US" dirty="0"/>
              <a:t>19/01/2023</a:t>
            </a:r>
          </a:p>
        </p:txBody>
      </p:sp>
      <p:sp>
        <p:nvSpPr>
          <p:cNvPr id="66" name="Footer Placeholder 65">
            <a:extLst>
              <a:ext uri="{FF2B5EF4-FFF2-40B4-BE49-F238E27FC236}">
                <a16:creationId xmlns:a16="http://schemas.microsoft.com/office/drawing/2014/main" id="{589A1C2F-2541-4741-BD11-ADCB10B41003}"/>
              </a:ext>
            </a:extLst>
          </p:cNvPr>
          <p:cNvSpPr>
            <a:spLocks noGrp="1"/>
          </p:cNvSpPr>
          <p:nvPr>
            <p:ph type="ftr" sz="quarter" idx="11"/>
          </p:nvPr>
        </p:nvSpPr>
        <p:spPr>
          <a:xfrm>
            <a:off x="4038600" y="6356350"/>
            <a:ext cx="4114800" cy="365125"/>
          </a:xfrm>
        </p:spPr>
        <p:txBody>
          <a:bodyPr/>
          <a:lstStyle/>
          <a:p>
            <a:r>
              <a:rPr lang="en-GB" b="0" i="0" dirty="0">
                <a:solidFill>
                  <a:srgbClr val="1B1B1B"/>
                </a:solidFill>
                <a:effectLst/>
                <a:latin typeface="Segoe UI Webfont"/>
              </a:rPr>
              <a:t>2015094@student.uwtsd.ac.uk</a:t>
            </a:r>
            <a:endParaRPr lang="en-US" dirty="0"/>
          </a:p>
        </p:txBody>
      </p:sp>
      <p:sp>
        <p:nvSpPr>
          <p:cNvPr id="67" name="Slide Number Placeholder 66">
            <a:extLst>
              <a:ext uri="{FF2B5EF4-FFF2-40B4-BE49-F238E27FC236}">
                <a16:creationId xmlns:a16="http://schemas.microsoft.com/office/drawing/2014/main" id="{7578ED86-4183-4FF7-B154-90D1E1F96050}"/>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2536718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07C42-2E7B-40D1-A2FD-075F7DB39973}"/>
              </a:ext>
            </a:extLst>
          </p:cNvPr>
          <p:cNvSpPr>
            <a:spLocks noGrp="1"/>
          </p:cNvSpPr>
          <p:nvPr>
            <p:ph type="title"/>
          </p:nvPr>
        </p:nvSpPr>
        <p:spPr>
          <a:xfrm>
            <a:off x="6743700" y="3219450"/>
            <a:ext cx="4603750" cy="1343025"/>
          </a:xfrm>
        </p:spPr>
        <p:txBody>
          <a:bodyPr/>
          <a:lstStyle/>
          <a:p>
            <a:r>
              <a:rPr lang="en-US" dirty="0"/>
              <a:t>MINERS STRIKE</a:t>
            </a:r>
          </a:p>
        </p:txBody>
      </p:sp>
      <p:sp>
        <p:nvSpPr>
          <p:cNvPr id="3" name="Text Placeholder 2">
            <a:extLst>
              <a:ext uri="{FF2B5EF4-FFF2-40B4-BE49-F238E27FC236}">
                <a16:creationId xmlns:a16="http://schemas.microsoft.com/office/drawing/2014/main" id="{9846EDBD-9882-4D3C-866D-07301A03447F}"/>
              </a:ext>
            </a:extLst>
          </p:cNvPr>
          <p:cNvSpPr>
            <a:spLocks noGrp="1"/>
          </p:cNvSpPr>
          <p:nvPr>
            <p:ph type="body" idx="1"/>
          </p:nvPr>
        </p:nvSpPr>
        <p:spPr>
          <a:xfrm>
            <a:off x="6743700" y="4589463"/>
            <a:ext cx="4603750" cy="1500187"/>
          </a:xfrm>
        </p:spPr>
        <p:txBody>
          <a:bodyPr>
            <a:normAutofit/>
          </a:bodyPr>
          <a:lstStyle/>
          <a:p>
            <a:endParaRPr lang="en-US" dirty="0"/>
          </a:p>
          <a:p>
            <a:endParaRPr lang="en-US" dirty="0"/>
          </a:p>
        </p:txBody>
      </p:sp>
      <p:sp>
        <p:nvSpPr>
          <p:cNvPr id="24" name="Date Placeholder 23">
            <a:extLst>
              <a:ext uri="{FF2B5EF4-FFF2-40B4-BE49-F238E27FC236}">
                <a16:creationId xmlns:a16="http://schemas.microsoft.com/office/drawing/2014/main" id="{A568F77E-2A15-420A-9FF1-5372468FB163}"/>
              </a:ext>
            </a:extLst>
          </p:cNvPr>
          <p:cNvSpPr>
            <a:spLocks noGrp="1"/>
          </p:cNvSpPr>
          <p:nvPr>
            <p:ph type="dt" sz="half" idx="10"/>
          </p:nvPr>
        </p:nvSpPr>
        <p:spPr>
          <a:xfrm>
            <a:off x="6749138" y="6356350"/>
            <a:ext cx="783776" cy="365125"/>
          </a:xfrm>
        </p:spPr>
        <p:txBody>
          <a:bodyPr/>
          <a:lstStyle/>
          <a:p>
            <a:r>
              <a:rPr lang="en-US" dirty="0"/>
              <a:t>119/01/2023</a:t>
            </a:r>
          </a:p>
        </p:txBody>
      </p:sp>
      <p:sp>
        <p:nvSpPr>
          <p:cNvPr id="25" name="Footer Placeholder 24">
            <a:extLst>
              <a:ext uri="{FF2B5EF4-FFF2-40B4-BE49-F238E27FC236}">
                <a16:creationId xmlns:a16="http://schemas.microsoft.com/office/drawing/2014/main" id="{92FC7C0D-6691-4B70-A74A-BDA36A47C4A0}"/>
              </a:ext>
            </a:extLst>
          </p:cNvPr>
          <p:cNvSpPr>
            <a:spLocks noGrp="1"/>
          </p:cNvSpPr>
          <p:nvPr>
            <p:ph type="ftr" sz="quarter" idx="11"/>
          </p:nvPr>
        </p:nvSpPr>
        <p:spPr>
          <a:xfrm>
            <a:off x="7647214" y="6356350"/>
            <a:ext cx="2808515" cy="365125"/>
          </a:xfrm>
        </p:spPr>
        <p:txBody>
          <a:bodyPr/>
          <a:lstStyle/>
          <a:p>
            <a:r>
              <a:rPr lang="en-GB" b="0" i="0" dirty="0">
                <a:solidFill>
                  <a:srgbClr val="1B1B1B"/>
                </a:solidFill>
                <a:effectLst/>
                <a:latin typeface="Segoe UI Webfont"/>
              </a:rPr>
              <a:t>2015094@student.uwtsd.ac.uk</a:t>
            </a:r>
            <a:endParaRPr lang="en-US" dirty="0"/>
          </a:p>
        </p:txBody>
      </p:sp>
      <p:sp>
        <p:nvSpPr>
          <p:cNvPr id="26" name="Slide Number Placeholder 25">
            <a:extLst>
              <a:ext uri="{FF2B5EF4-FFF2-40B4-BE49-F238E27FC236}">
                <a16:creationId xmlns:a16="http://schemas.microsoft.com/office/drawing/2014/main" id="{D9D7223C-05DC-44D0-899D-45F203655582}"/>
              </a:ext>
            </a:extLst>
          </p:cNvPr>
          <p:cNvSpPr>
            <a:spLocks noGrp="1"/>
          </p:cNvSpPr>
          <p:nvPr>
            <p:ph type="sldNum" sz="quarter" idx="12"/>
          </p:nvPr>
        </p:nvSpPr>
        <p:spPr>
          <a:xfrm>
            <a:off x="10570030" y="6356350"/>
            <a:ext cx="783770" cy="365125"/>
          </a:xfrm>
        </p:spPr>
        <p:txBody>
          <a:bodyPr/>
          <a:lstStyle/>
          <a:p>
            <a:fld id="{B5CEABB6-07DC-46E8-9B57-56EC44A396E5}" type="slidenum">
              <a:rPr lang="en-US" smtClean="0"/>
              <a:pPr/>
              <a:t>6</a:t>
            </a:fld>
            <a:endParaRPr lang="en-US" dirty="0"/>
          </a:p>
        </p:txBody>
      </p:sp>
      <p:pic>
        <p:nvPicPr>
          <p:cNvPr id="11" name="Picture Placeholder 10" descr="A group of men in military uniforms&#10;&#10;Description automatically generated with low confidence">
            <a:extLst>
              <a:ext uri="{FF2B5EF4-FFF2-40B4-BE49-F238E27FC236}">
                <a16:creationId xmlns:a16="http://schemas.microsoft.com/office/drawing/2014/main" id="{F2BF0B99-BFBA-F872-827F-7C4F11ACE1F4}"/>
              </a:ext>
            </a:extLst>
          </p:cNvPr>
          <p:cNvPicPr>
            <a:picLocks noGrp="1" noChangeAspect="1"/>
          </p:cNvPicPr>
          <p:nvPr>
            <p:ph type="pic" sz="quarter" idx="13"/>
          </p:nvPr>
        </p:nvPicPr>
        <p:blipFill>
          <a:blip r:embed="rId2"/>
          <a:srcRect l="22745" r="22745"/>
          <a:stretch>
            <a:fillRect/>
          </a:stretch>
        </p:blipFill>
        <p:spPr/>
      </p:pic>
    </p:spTree>
    <p:extLst>
      <p:ext uri="{BB962C8B-B14F-4D97-AF65-F5344CB8AC3E}">
        <p14:creationId xmlns:p14="http://schemas.microsoft.com/office/powerpoint/2010/main" val="787891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96AE2A-DFF2-9E65-4141-1A6C0A565C62}"/>
              </a:ext>
            </a:extLst>
          </p:cNvPr>
          <p:cNvSpPr>
            <a:spLocks noGrp="1"/>
          </p:cNvSpPr>
          <p:nvPr>
            <p:ph type="dt" sz="half" idx="10"/>
          </p:nvPr>
        </p:nvSpPr>
        <p:spPr/>
        <p:txBody>
          <a:bodyPr/>
          <a:lstStyle/>
          <a:p>
            <a:r>
              <a:rPr lang="en-US" dirty="0"/>
              <a:t>19/01/2023</a:t>
            </a:r>
          </a:p>
        </p:txBody>
      </p:sp>
      <p:pic>
        <p:nvPicPr>
          <p:cNvPr id="9" name="Picture Placeholder 8" descr="A person in a suit and tie&#10;&#10;Description automatically generated with low confidence">
            <a:extLst>
              <a:ext uri="{FF2B5EF4-FFF2-40B4-BE49-F238E27FC236}">
                <a16:creationId xmlns:a16="http://schemas.microsoft.com/office/drawing/2014/main" id="{D4E30DA2-7592-A8BA-28DE-EEF716553892}"/>
              </a:ext>
            </a:extLst>
          </p:cNvPr>
          <p:cNvPicPr>
            <a:picLocks noGrp="1" noChangeAspect="1"/>
          </p:cNvPicPr>
          <p:nvPr>
            <p:ph type="pic" sz="quarter" idx="13"/>
          </p:nvPr>
        </p:nvPicPr>
        <p:blipFill>
          <a:blip r:embed="rId2"/>
          <a:srcRect l="17663" r="17663"/>
          <a:stretch>
            <a:fillRect/>
          </a:stretch>
        </p:blipFill>
        <p:spPr/>
      </p:pic>
      <p:sp>
        <p:nvSpPr>
          <p:cNvPr id="4" name="Title 3">
            <a:extLst>
              <a:ext uri="{FF2B5EF4-FFF2-40B4-BE49-F238E27FC236}">
                <a16:creationId xmlns:a16="http://schemas.microsoft.com/office/drawing/2014/main" id="{7F8CF8EE-0C87-3C21-7166-AE9B58DB2A46}"/>
              </a:ext>
            </a:extLst>
          </p:cNvPr>
          <p:cNvSpPr>
            <a:spLocks noGrp="1"/>
          </p:cNvSpPr>
          <p:nvPr>
            <p:ph type="title"/>
          </p:nvPr>
        </p:nvSpPr>
        <p:spPr>
          <a:xfrm>
            <a:off x="6600825" y="768350"/>
            <a:ext cx="4603750" cy="1343025"/>
          </a:xfrm>
        </p:spPr>
        <p:txBody>
          <a:bodyPr/>
          <a:lstStyle/>
          <a:p>
            <a:r>
              <a:rPr lang="en-US" dirty="0"/>
              <a:t>Arthur Scargill</a:t>
            </a:r>
            <a:endParaRPr lang="en-GB" dirty="0"/>
          </a:p>
        </p:txBody>
      </p:sp>
      <p:sp>
        <p:nvSpPr>
          <p:cNvPr id="5" name="Text Placeholder 4">
            <a:extLst>
              <a:ext uri="{FF2B5EF4-FFF2-40B4-BE49-F238E27FC236}">
                <a16:creationId xmlns:a16="http://schemas.microsoft.com/office/drawing/2014/main" id="{AE1FA7C7-95EF-E42E-7BB0-B5181CD4BAE3}"/>
              </a:ext>
            </a:extLst>
          </p:cNvPr>
          <p:cNvSpPr>
            <a:spLocks noGrp="1"/>
          </p:cNvSpPr>
          <p:nvPr>
            <p:ph type="body" idx="1"/>
          </p:nvPr>
        </p:nvSpPr>
        <p:spPr>
          <a:xfrm>
            <a:off x="6667500" y="3074989"/>
            <a:ext cx="4603750" cy="1500187"/>
          </a:xfrm>
        </p:spPr>
        <p:txBody>
          <a:bodyPr>
            <a:noAutofit/>
          </a:bodyPr>
          <a:lstStyle/>
          <a:p>
            <a:r>
              <a:rPr lang="en-US" dirty="0"/>
              <a:t>Best known for leading the miner strike  from March 6</a:t>
            </a:r>
            <a:r>
              <a:rPr lang="en-US" baseline="30000" dirty="0"/>
              <a:t>th</a:t>
            </a:r>
            <a:r>
              <a:rPr lang="en-US" dirty="0"/>
              <a:t> 1984 until March the 3</a:t>
            </a:r>
            <a:r>
              <a:rPr lang="en-US" baseline="30000" dirty="0"/>
              <a:t>rd</a:t>
            </a:r>
            <a:r>
              <a:rPr lang="en-US" dirty="0"/>
              <a:t> 1985</a:t>
            </a:r>
          </a:p>
          <a:p>
            <a:endParaRPr lang="en-US" dirty="0"/>
          </a:p>
          <a:p>
            <a:r>
              <a:rPr lang="en-US" dirty="0"/>
              <a:t>A former </a:t>
            </a:r>
            <a:r>
              <a:rPr lang="en-US" dirty="0" err="1"/>
              <a:t>Labour</a:t>
            </a:r>
            <a:r>
              <a:rPr lang="en-US" dirty="0"/>
              <a:t> party member.</a:t>
            </a:r>
          </a:p>
          <a:p>
            <a:endParaRPr lang="en-US" dirty="0"/>
          </a:p>
          <a:p>
            <a:r>
              <a:rPr lang="en-US" dirty="0"/>
              <a:t>Arthur born on January 1938 in West riding of Yorkshire</a:t>
            </a:r>
          </a:p>
          <a:p>
            <a:endParaRPr lang="en-US" dirty="0"/>
          </a:p>
          <a:p>
            <a:r>
              <a:rPr lang="en-US" dirty="0"/>
              <a:t>His father Harold was a former miner </a:t>
            </a:r>
            <a:endParaRPr lang="en-GB" dirty="0"/>
          </a:p>
        </p:txBody>
      </p:sp>
      <p:sp>
        <p:nvSpPr>
          <p:cNvPr id="6" name="Footer Placeholder 5">
            <a:extLst>
              <a:ext uri="{FF2B5EF4-FFF2-40B4-BE49-F238E27FC236}">
                <a16:creationId xmlns:a16="http://schemas.microsoft.com/office/drawing/2014/main" id="{978BF5D5-E76A-BA22-A396-7FBAF546EEA5}"/>
              </a:ext>
            </a:extLst>
          </p:cNvPr>
          <p:cNvSpPr>
            <a:spLocks noGrp="1"/>
          </p:cNvSpPr>
          <p:nvPr>
            <p:ph type="ftr" sz="quarter" idx="11"/>
          </p:nvPr>
        </p:nvSpPr>
        <p:spPr/>
        <p:txBody>
          <a:bodyPr/>
          <a:lstStyle/>
          <a:p>
            <a:r>
              <a:rPr lang="en-GB" b="0" i="0" dirty="0">
                <a:solidFill>
                  <a:srgbClr val="1B1B1B"/>
                </a:solidFill>
                <a:effectLst/>
                <a:latin typeface="Segoe UI Webfont"/>
              </a:rPr>
              <a:t>2015094@student.uwtsd.ac.uk</a:t>
            </a:r>
            <a:endParaRPr lang="en-US" dirty="0"/>
          </a:p>
        </p:txBody>
      </p:sp>
      <p:sp>
        <p:nvSpPr>
          <p:cNvPr id="7" name="Slide Number Placeholder 6">
            <a:extLst>
              <a:ext uri="{FF2B5EF4-FFF2-40B4-BE49-F238E27FC236}">
                <a16:creationId xmlns:a16="http://schemas.microsoft.com/office/drawing/2014/main" id="{1DF296DC-F769-BEA0-107B-E860DD0E4DC4}"/>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Tree>
    <p:extLst>
      <p:ext uri="{BB962C8B-B14F-4D97-AF65-F5344CB8AC3E}">
        <p14:creationId xmlns:p14="http://schemas.microsoft.com/office/powerpoint/2010/main" val="2901780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5B31B-E901-480D-92F5-D6FB76A25B7D}"/>
              </a:ext>
            </a:extLst>
          </p:cNvPr>
          <p:cNvSpPr>
            <a:spLocks noGrp="1"/>
          </p:cNvSpPr>
          <p:nvPr>
            <p:ph type="title"/>
          </p:nvPr>
        </p:nvSpPr>
        <p:spPr>
          <a:xfrm rot="16200000">
            <a:off x="-2476501" y="2766221"/>
            <a:ext cx="6858002" cy="1325563"/>
          </a:xfrm>
        </p:spPr>
        <p:txBody>
          <a:bodyPr/>
          <a:lstStyle/>
          <a:p>
            <a:r>
              <a:rPr lang="en-US" dirty="0"/>
              <a:t>Recession</a:t>
            </a:r>
          </a:p>
        </p:txBody>
      </p:sp>
      <p:sp>
        <p:nvSpPr>
          <p:cNvPr id="23" name="Content Placeholder 22">
            <a:extLst>
              <a:ext uri="{FF2B5EF4-FFF2-40B4-BE49-F238E27FC236}">
                <a16:creationId xmlns:a16="http://schemas.microsoft.com/office/drawing/2014/main" id="{8B0EE5BA-CA63-41C6-B15E-A8E2131ACAF6}"/>
              </a:ext>
            </a:extLst>
          </p:cNvPr>
          <p:cNvSpPr>
            <a:spLocks noGrp="1"/>
          </p:cNvSpPr>
          <p:nvPr>
            <p:ph idx="14"/>
          </p:nvPr>
        </p:nvSpPr>
        <p:spPr>
          <a:xfrm>
            <a:off x="5623718" y="1268809"/>
            <a:ext cx="2853532" cy="891383"/>
          </a:xfrm>
        </p:spPr>
        <p:txBody>
          <a:bodyPr>
            <a:normAutofit/>
          </a:bodyPr>
          <a:lstStyle/>
          <a:p>
            <a:r>
              <a:rPr lang="en-US" dirty="0"/>
              <a:t>3 million unemployed</a:t>
            </a:r>
          </a:p>
        </p:txBody>
      </p:sp>
      <p:sp>
        <p:nvSpPr>
          <p:cNvPr id="3" name="Content Placeholder 2">
            <a:extLst>
              <a:ext uri="{FF2B5EF4-FFF2-40B4-BE49-F238E27FC236}">
                <a16:creationId xmlns:a16="http://schemas.microsoft.com/office/drawing/2014/main" id="{EEF5B303-F387-4BA0-8784-0D2EA6A301C5}"/>
              </a:ext>
            </a:extLst>
          </p:cNvPr>
          <p:cNvSpPr>
            <a:spLocks noGrp="1"/>
          </p:cNvSpPr>
          <p:nvPr>
            <p:ph idx="1"/>
          </p:nvPr>
        </p:nvSpPr>
        <p:spPr>
          <a:xfrm>
            <a:off x="2194718" y="4697806"/>
            <a:ext cx="2800350" cy="891383"/>
          </a:xfrm>
        </p:spPr>
        <p:txBody>
          <a:bodyPr vert="horz" lIns="91440" tIns="45720" rIns="91440" bIns="45720" rtlCol="0" anchor="t">
            <a:normAutofit/>
          </a:bodyPr>
          <a:lstStyle/>
          <a:p>
            <a:r>
              <a:rPr lang="en-US" dirty="0"/>
              <a:t>Super recession</a:t>
            </a:r>
          </a:p>
        </p:txBody>
      </p:sp>
      <p:sp>
        <p:nvSpPr>
          <p:cNvPr id="22" name="Content Placeholder 21">
            <a:extLst>
              <a:ext uri="{FF2B5EF4-FFF2-40B4-BE49-F238E27FC236}">
                <a16:creationId xmlns:a16="http://schemas.microsoft.com/office/drawing/2014/main" id="{BB7AADC4-96C1-41B1-95A8-882A74D1E10D}"/>
              </a:ext>
            </a:extLst>
          </p:cNvPr>
          <p:cNvSpPr>
            <a:spLocks noGrp="1"/>
          </p:cNvSpPr>
          <p:nvPr>
            <p:ph idx="13"/>
          </p:nvPr>
        </p:nvSpPr>
        <p:spPr>
          <a:xfrm>
            <a:off x="9101931" y="4697805"/>
            <a:ext cx="2800351" cy="891383"/>
          </a:xfrm>
        </p:spPr>
        <p:txBody>
          <a:bodyPr>
            <a:normAutofit/>
          </a:bodyPr>
          <a:lstStyle/>
          <a:p>
            <a:r>
              <a:rPr lang="en-US" dirty="0"/>
              <a:t>Economy crash</a:t>
            </a:r>
          </a:p>
        </p:txBody>
      </p:sp>
      <p:sp>
        <p:nvSpPr>
          <p:cNvPr id="46" name="Date Placeholder 45">
            <a:extLst>
              <a:ext uri="{FF2B5EF4-FFF2-40B4-BE49-F238E27FC236}">
                <a16:creationId xmlns:a16="http://schemas.microsoft.com/office/drawing/2014/main" id="{90F286D5-98D8-4F80-A74F-C32F00A352A2}"/>
              </a:ext>
            </a:extLst>
          </p:cNvPr>
          <p:cNvSpPr>
            <a:spLocks noGrp="1"/>
          </p:cNvSpPr>
          <p:nvPr>
            <p:ph type="dt" sz="half" idx="15"/>
          </p:nvPr>
        </p:nvSpPr>
        <p:spPr>
          <a:xfrm>
            <a:off x="2194718" y="6356350"/>
            <a:ext cx="983911" cy="365125"/>
          </a:xfrm>
        </p:spPr>
        <p:txBody>
          <a:bodyPr/>
          <a:lstStyle/>
          <a:p>
            <a:endParaRPr lang="en-US" dirty="0"/>
          </a:p>
        </p:txBody>
      </p:sp>
      <p:sp>
        <p:nvSpPr>
          <p:cNvPr id="47" name="Footer Placeholder 46">
            <a:extLst>
              <a:ext uri="{FF2B5EF4-FFF2-40B4-BE49-F238E27FC236}">
                <a16:creationId xmlns:a16="http://schemas.microsoft.com/office/drawing/2014/main" id="{8D1741A6-83BB-4980-9368-0593790AAF5B}"/>
              </a:ext>
            </a:extLst>
          </p:cNvPr>
          <p:cNvSpPr>
            <a:spLocks noGrp="1"/>
          </p:cNvSpPr>
          <p:nvPr>
            <p:ph type="ftr" sz="quarter" idx="16"/>
          </p:nvPr>
        </p:nvSpPr>
        <p:spPr>
          <a:xfrm>
            <a:off x="5334000" y="6356350"/>
            <a:ext cx="3429000" cy="365125"/>
          </a:xfrm>
        </p:spPr>
        <p:txBody>
          <a:bodyPr/>
          <a:lstStyle/>
          <a:p>
            <a:r>
              <a:rPr lang="en-US" dirty="0"/>
              <a:t>Conference presentation</a:t>
            </a:r>
          </a:p>
        </p:txBody>
      </p:sp>
      <p:sp>
        <p:nvSpPr>
          <p:cNvPr id="48" name="Slide Number Placeholder 47">
            <a:extLst>
              <a:ext uri="{FF2B5EF4-FFF2-40B4-BE49-F238E27FC236}">
                <a16:creationId xmlns:a16="http://schemas.microsoft.com/office/drawing/2014/main" id="{C18313DC-9A78-47C0-B8C3-BA1756D3C62F}"/>
              </a:ext>
            </a:extLst>
          </p:cNvPr>
          <p:cNvSpPr>
            <a:spLocks noGrp="1"/>
          </p:cNvSpPr>
          <p:nvPr>
            <p:ph type="sldNum" sz="quarter" idx="17"/>
          </p:nvPr>
        </p:nvSpPr>
        <p:spPr>
          <a:xfrm>
            <a:off x="10711542" y="6356350"/>
            <a:ext cx="642257" cy="365125"/>
          </a:xfrm>
        </p:spPr>
        <p:txBody>
          <a:bodyPr/>
          <a:lstStyle/>
          <a:p>
            <a:fld id="{B5CEABB6-07DC-46E8-9B57-56EC44A396E5}" type="slidenum">
              <a:rPr lang="en-US" smtClean="0"/>
              <a:pPr/>
              <a:t>8</a:t>
            </a:fld>
            <a:endParaRPr lang="en-US" dirty="0"/>
          </a:p>
        </p:txBody>
      </p:sp>
      <p:pic>
        <p:nvPicPr>
          <p:cNvPr id="11" name="Picture Placeholder 10" descr="A person in a suit&#10;&#10;Description automatically generated with medium confidence">
            <a:extLst>
              <a:ext uri="{FF2B5EF4-FFF2-40B4-BE49-F238E27FC236}">
                <a16:creationId xmlns:a16="http://schemas.microsoft.com/office/drawing/2014/main" id="{9642E51A-D284-7D4E-E6BB-5BD73C194D36}"/>
              </a:ext>
            </a:extLst>
          </p:cNvPr>
          <p:cNvPicPr>
            <a:picLocks noGrp="1" noChangeAspect="1"/>
          </p:cNvPicPr>
          <p:nvPr>
            <p:ph type="pic" sz="quarter" idx="10"/>
          </p:nvPr>
        </p:nvPicPr>
        <p:blipFill>
          <a:blip r:embed="rId2"/>
          <a:srcRect l="17227" r="17227"/>
          <a:stretch>
            <a:fillRect/>
          </a:stretch>
        </p:blipFill>
        <p:spPr>
          <a:xfrm>
            <a:off x="1905000" y="0"/>
            <a:ext cx="3429000" cy="3429000"/>
          </a:xfrm>
        </p:spPr>
      </p:pic>
      <p:pic>
        <p:nvPicPr>
          <p:cNvPr id="13" name="Picture Placeholder 12" descr="Chart, waterfall chart&#10;&#10;Description automatically generated">
            <a:extLst>
              <a:ext uri="{FF2B5EF4-FFF2-40B4-BE49-F238E27FC236}">
                <a16:creationId xmlns:a16="http://schemas.microsoft.com/office/drawing/2014/main" id="{6AD3F461-B9BC-A6EC-F9C8-F77A648EE30C}"/>
              </a:ext>
            </a:extLst>
          </p:cNvPr>
          <p:cNvPicPr>
            <a:picLocks noGrp="1" noChangeAspect="1"/>
          </p:cNvPicPr>
          <p:nvPr>
            <p:ph type="pic" sz="quarter" idx="11"/>
          </p:nvPr>
        </p:nvPicPr>
        <p:blipFill>
          <a:blip r:embed="rId3"/>
          <a:srcRect l="11765" r="11765"/>
          <a:stretch>
            <a:fillRect/>
          </a:stretch>
        </p:blipFill>
        <p:spPr/>
      </p:pic>
      <p:pic>
        <p:nvPicPr>
          <p:cNvPr id="15" name="Picture Placeholder 14" descr="A group of people holding signs&#10;&#10;Description automatically generated with medium confidence">
            <a:extLst>
              <a:ext uri="{FF2B5EF4-FFF2-40B4-BE49-F238E27FC236}">
                <a16:creationId xmlns:a16="http://schemas.microsoft.com/office/drawing/2014/main" id="{A2DF3B13-4250-B599-C056-C4F8D1C28A1A}"/>
              </a:ext>
            </a:extLst>
          </p:cNvPr>
          <p:cNvPicPr>
            <a:picLocks noGrp="1" noChangeAspect="1"/>
          </p:cNvPicPr>
          <p:nvPr>
            <p:ph type="pic" sz="quarter" idx="12"/>
          </p:nvPr>
        </p:nvPicPr>
        <p:blipFill>
          <a:blip r:embed="rId4"/>
          <a:srcRect l="12739" r="12739"/>
          <a:stretch>
            <a:fillRect/>
          </a:stretch>
        </p:blipFill>
        <p:spPr/>
      </p:pic>
    </p:spTree>
    <p:extLst>
      <p:ext uri="{BB962C8B-B14F-4D97-AF65-F5344CB8AC3E}">
        <p14:creationId xmlns:p14="http://schemas.microsoft.com/office/powerpoint/2010/main" val="2367895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62DA2-02E0-4172-94FD-1700F4DBE134}"/>
              </a:ext>
            </a:extLst>
          </p:cNvPr>
          <p:cNvSpPr>
            <a:spLocks noGrp="1"/>
          </p:cNvSpPr>
          <p:nvPr>
            <p:ph type="title"/>
          </p:nvPr>
        </p:nvSpPr>
        <p:spPr>
          <a:xfrm>
            <a:off x="1130299" y="1619250"/>
            <a:ext cx="4813301" cy="1325563"/>
          </a:xfrm>
        </p:spPr>
        <p:txBody>
          <a:bodyPr>
            <a:normAutofit/>
          </a:bodyPr>
          <a:lstStyle/>
          <a:p>
            <a:r>
              <a:rPr lang="en-US" dirty="0"/>
              <a:t>Right to buy.</a:t>
            </a:r>
          </a:p>
        </p:txBody>
      </p:sp>
      <p:sp>
        <p:nvSpPr>
          <p:cNvPr id="3" name="Text Placeholder 2">
            <a:extLst>
              <a:ext uri="{FF2B5EF4-FFF2-40B4-BE49-F238E27FC236}">
                <a16:creationId xmlns:a16="http://schemas.microsoft.com/office/drawing/2014/main" id="{6A01CEDA-E0CE-4863-A93C-2A0FF41234C9}"/>
              </a:ext>
            </a:extLst>
          </p:cNvPr>
          <p:cNvSpPr>
            <a:spLocks noGrp="1"/>
          </p:cNvSpPr>
          <p:nvPr>
            <p:ph idx="1"/>
          </p:nvPr>
        </p:nvSpPr>
        <p:spPr>
          <a:xfrm>
            <a:off x="1130299" y="3233057"/>
            <a:ext cx="4203701" cy="2964543"/>
          </a:xfrm>
        </p:spPr>
        <p:txBody>
          <a:bodyPr>
            <a:normAutofit/>
          </a:bodyPr>
          <a:lstStyle/>
          <a:p>
            <a:r>
              <a:rPr lang="en-US" dirty="0"/>
              <a:t>Council tenant could now buy their council properties with up to 70% discounted </a:t>
            </a:r>
          </a:p>
          <a:p>
            <a:endParaRPr lang="en-US" dirty="0"/>
          </a:p>
          <a:p>
            <a:r>
              <a:rPr lang="en-US" dirty="0"/>
              <a:t>3</a:t>
            </a:r>
            <a:r>
              <a:rPr lang="en-US" baseline="30000" dirty="0"/>
              <a:t>rd</a:t>
            </a:r>
            <a:r>
              <a:rPr lang="en-US" dirty="0"/>
              <a:t> October 1989 the </a:t>
            </a:r>
            <a:r>
              <a:rPr lang="en-US" dirty="0" err="1"/>
              <a:t>uk</a:t>
            </a:r>
            <a:r>
              <a:rPr lang="en-US" dirty="0"/>
              <a:t> parliament announced that in England and </a:t>
            </a:r>
            <a:r>
              <a:rPr lang="en-US" dirty="0" err="1"/>
              <a:t>wales</a:t>
            </a:r>
            <a:r>
              <a:rPr lang="en-US" dirty="0"/>
              <a:t> up to 5million council </a:t>
            </a:r>
            <a:r>
              <a:rPr lang="en-US" dirty="0" err="1"/>
              <a:t>tenatnt</a:t>
            </a:r>
            <a:r>
              <a:rPr lang="en-US" dirty="0"/>
              <a:t> can purchase </a:t>
            </a:r>
            <a:r>
              <a:rPr lang="en-US" dirty="0" err="1"/>
              <a:t>theyre</a:t>
            </a:r>
            <a:r>
              <a:rPr lang="en-US" dirty="0"/>
              <a:t> council property even if they had bad credit.</a:t>
            </a:r>
          </a:p>
          <a:p>
            <a:endParaRPr lang="en-US" dirty="0"/>
          </a:p>
          <a:p>
            <a:endParaRPr lang="en-US" dirty="0"/>
          </a:p>
        </p:txBody>
      </p:sp>
      <p:sp>
        <p:nvSpPr>
          <p:cNvPr id="55" name="Date Placeholder 54">
            <a:extLst>
              <a:ext uri="{FF2B5EF4-FFF2-40B4-BE49-F238E27FC236}">
                <a16:creationId xmlns:a16="http://schemas.microsoft.com/office/drawing/2014/main" id="{EC8ABEB9-4927-49A9-A2E7-7477EB284670}"/>
              </a:ext>
            </a:extLst>
          </p:cNvPr>
          <p:cNvSpPr>
            <a:spLocks noGrp="1"/>
          </p:cNvSpPr>
          <p:nvPr>
            <p:ph type="dt" sz="half" idx="2"/>
          </p:nvPr>
        </p:nvSpPr>
        <p:spPr>
          <a:xfrm>
            <a:off x="838200" y="6356350"/>
            <a:ext cx="2743200" cy="365125"/>
          </a:xfrm>
        </p:spPr>
        <p:txBody>
          <a:bodyPr/>
          <a:lstStyle/>
          <a:p>
            <a:r>
              <a:rPr lang="en-US" dirty="0"/>
              <a:t>19/01/2023</a:t>
            </a:r>
          </a:p>
        </p:txBody>
      </p:sp>
      <p:sp>
        <p:nvSpPr>
          <p:cNvPr id="56" name="Footer Placeholder 55">
            <a:extLst>
              <a:ext uri="{FF2B5EF4-FFF2-40B4-BE49-F238E27FC236}">
                <a16:creationId xmlns:a16="http://schemas.microsoft.com/office/drawing/2014/main" id="{24822E9B-38AE-4D9A-A018-54915C9BA630}"/>
              </a:ext>
            </a:extLst>
          </p:cNvPr>
          <p:cNvSpPr>
            <a:spLocks noGrp="1"/>
          </p:cNvSpPr>
          <p:nvPr>
            <p:ph type="ftr" sz="quarter" idx="3"/>
          </p:nvPr>
        </p:nvSpPr>
        <p:spPr>
          <a:xfrm>
            <a:off x="4038600" y="6356350"/>
            <a:ext cx="4114800" cy="365125"/>
          </a:xfrm>
        </p:spPr>
        <p:txBody>
          <a:bodyPr/>
          <a:lstStyle/>
          <a:p>
            <a:r>
              <a:rPr lang="en-GB" b="0" i="0" dirty="0">
                <a:solidFill>
                  <a:srgbClr val="1B1B1B"/>
                </a:solidFill>
                <a:effectLst/>
                <a:latin typeface="Segoe UI Webfont"/>
              </a:rPr>
              <a:t>2015094@student.uwtsd.ac.uk</a:t>
            </a:r>
            <a:endParaRPr lang="en-US" dirty="0"/>
          </a:p>
        </p:txBody>
      </p:sp>
      <p:sp>
        <p:nvSpPr>
          <p:cNvPr id="57" name="Slide Number Placeholder 56">
            <a:extLst>
              <a:ext uri="{FF2B5EF4-FFF2-40B4-BE49-F238E27FC236}">
                <a16:creationId xmlns:a16="http://schemas.microsoft.com/office/drawing/2014/main" id="{441E9947-AF04-4491-A853-16ED82EE7660}"/>
              </a:ext>
            </a:extLst>
          </p:cNvPr>
          <p:cNvSpPr>
            <a:spLocks noGrp="1"/>
          </p:cNvSpPr>
          <p:nvPr>
            <p:ph type="sldNum" sz="quarter" idx="4"/>
          </p:nvPr>
        </p:nvSpPr>
        <p:spPr>
          <a:xfrm>
            <a:off x="8610600" y="6356350"/>
            <a:ext cx="2743200" cy="365125"/>
          </a:xfrm>
        </p:spPr>
        <p:txBody>
          <a:bodyPr/>
          <a:lstStyle/>
          <a:p>
            <a:fld id="{B5CEABB6-07DC-46E8-9B57-56EC44A396E5}" type="slidenum">
              <a:rPr lang="en-US" smtClean="0"/>
              <a:pPr/>
              <a:t>9</a:t>
            </a:fld>
            <a:endParaRPr lang="en-US" dirty="0"/>
          </a:p>
        </p:txBody>
      </p:sp>
      <p:sp>
        <p:nvSpPr>
          <p:cNvPr id="52" name="Rectangle 51">
            <a:extLst>
              <a:ext uri="{FF2B5EF4-FFF2-40B4-BE49-F238E27FC236}">
                <a16:creationId xmlns:a16="http://schemas.microsoft.com/office/drawing/2014/main" id="{92D38DC6-B74C-4F9B-ADA7-1EB3FCEF13A8}"/>
              </a:ext>
              <a:ext uri="{C183D7F6-B498-43B3-948B-1728B52AA6E4}">
                <adec:decorative xmlns:adec="http://schemas.microsoft.com/office/drawing/2017/decorative" val="1"/>
              </a:ext>
            </a:extLst>
          </p:cNvPr>
          <p:cNvSpPr/>
          <p:nvPr/>
        </p:nvSpPr>
        <p:spPr>
          <a:xfrm>
            <a:off x="1130300" y="1436995"/>
            <a:ext cx="628650" cy="18225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solidFill>
            </a:endParaRPr>
          </a:p>
        </p:txBody>
      </p:sp>
      <p:pic>
        <p:nvPicPr>
          <p:cNvPr id="12" name="Picture Placeholder 11" descr="A group of people around a table&#10;&#10;Description automatically generated">
            <a:extLst>
              <a:ext uri="{FF2B5EF4-FFF2-40B4-BE49-F238E27FC236}">
                <a16:creationId xmlns:a16="http://schemas.microsoft.com/office/drawing/2014/main" id="{0DE6B160-FA73-7C85-02F4-F0DD604A5449}"/>
              </a:ext>
            </a:extLst>
          </p:cNvPr>
          <p:cNvPicPr>
            <a:picLocks noGrp="1" noChangeAspect="1"/>
          </p:cNvPicPr>
          <p:nvPr>
            <p:ph type="pic" sz="quarter" idx="10"/>
          </p:nvPr>
        </p:nvPicPr>
        <p:blipFill>
          <a:blip r:embed="rId2"/>
          <a:srcRect t="2758" b="2758"/>
          <a:stretch>
            <a:fillRect/>
          </a:stretch>
        </p:blipFill>
        <p:spPr>
          <a:xfrm>
            <a:off x="5479052" y="1528122"/>
            <a:ext cx="6263096" cy="3624943"/>
          </a:xfrm>
        </p:spPr>
      </p:pic>
    </p:spTree>
    <p:extLst>
      <p:ext uri="{BB962C8B-B14F-4D97-AF65-F5344CB8AC3E}">
        <p14:creationId xmlns:p14="http://schemas.microsoft.com/office/powerpoint/2010/main" val="3293313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6D2404-E980-3663-B19A-DD43FD449FB9}"/>
              </a:ext>
            </a:extLst>
          </p:cNvPr>
          <p:cNvSpPr>
            <a:spLocks noGrp="1"/>
          </p:cNvSpPr>
          <p:nvPr>
            <p:ph type="title"/>
          </p:nvPr>
        </p:nvSpPr>
        <p:spPr>
          <a:xfrm>
            <a:off x="7442200" y="1599882"/>
            <a:ext cx="3911600" cy="928688"/>
          </a:xfrm>
        </p:spPr>
        <p:txBody>
          <a:bodyPr anchor="t">
            <a:normAutofit/>
          </a:bodyPr>
          <a:lstStyle/>
          <a:p>
            <a:r>
              <a:rPr lang="en-US" sz="3200" dirty="0"/>
              <a:t>Fashion and music</a:t>
            </a:r>
            <a:endParaRPr lang="en-GB" sz="3200" dirty="0"/>
          </a:p>
        </p:txBody>
      </p:sp>
      <p:pic>
        <p:nvPicPr>
          <p:cNvPr id="13" name="Content Placeholder 12" descr="A collage of a person and person&#10;&#10;Description automatically generated with medium confidence">
            <a:extLst>
              <a:ext uri="{FF2B5EF4-FFF2-40B4-BE49-F238E27FC236}">
                <a16:creationId xmlns:a16="http://schemas.microsoft.com/office/drawing/2014/main" id="{8D6D1B95-B841-5D34-D08A-3A736C169E3D}"/>
              </a:ext>
            </a:extLst>
          </p:cNvPr>
          <p:cNvPicPr>
            <a:picLocks noGrp="1" noChangeAspect="1"/>
          </p:cNvPicPr>
          <p:nvPr>
            <p:ph idx="1"/>
          </p:nvPr>
        </p:nvPicPr>
        <p:blipFill rotWithShape="1">
          <a:blip r:embed="rId2"/>
          <a:srcRect l="25189" r="13374" b="-2"/>
          <a:stretch/>
        </p:blipFill>
        <p:spPr>
          <a:xfrm>
            <a:off x="7442200" y="2667000"/>
            <a:ext cx="3911600" cy="3438144"/>
          </a:xfrm>
          <a:noFill/>
        </p:spPr>
      </p:pic>
      <p:sp>
        <p:nvSpPr>
          <p:cNvPr id="25" name="Date Placeholder 3">
            <a:extLst>
              <a:ext uri="{FF2B5EF4-FFF2-40B4-BE49-F238E27FC236}">
                <a16:creationId xmlns:a16="http://schemas.microsoft.com/office/drawing/2014/main" id="{6091FC6F-4A6A-AA1D-BA80-C5FCB208DB62}"/>
              </a:ext>
            </a:extLst>
          </p:cNvPr>
          <p:cNvSpPr>
            <a:spLocks noGrp="1"/>
          </p:cNvSpPr>
          <p:nvPr>
            <p:ph type="dt" sz="half" idx="10"/>
          </p:nvPr>
        </p:nvSpPr>
        <p:spPr>
          <a:xfrm>
            <a:off x="7442200" y="6356350"/>
            <a:ext cx="1005116" cy="365125"/>
          </a:xfrm>
        </p:spPr>
        <p:txBody>
          <a:bodyPr/>
          <a:lstStyle/>
          <a:p>
            <a:r>
              <a:rPr lang="en-US" dirty="0"/>
              <a:t>19/01/2023</a:t>
            </a:r>
          </a:p>
        </p:txBody>
      </p:sp>
      <p:sp>
        <p:nvSpPr>
          <p:cNvPr id="27" name="Footer Placeholder 4">
            <a:extLst>
              <a:ext uri="{FF2B5EF4-FFF2-40B4-BE49-F238E27FC236}">
                <a16:creationId xmlns:a16="http://schemas.microsoft.com/office/drawing/2014/main" id="{3AC091E1-4243-1B19-13BD-00FE6B7097EB}"/>
              </a:ext>
            </a:extLst>
          </p:cNvPr>
          <p:cNvSpPr>
            <a:spLocks noGrp="1"/>
          </p:cNvSpPr>
          <p:nvPr>
            <p:ph type="ftr" sz="quarter" idx="11"/>
          </p:nvPr>
        </p:nvSpPr>
        <p:spPr>
          <a:xfrm>
            <a:off x="8588829" y="6356350"/>
            <a:ext cx="1981200" cy="365125"/>
          </a:xfrm>
        </p:spPr>
        <p:txBody>
          <a:bodyPr/>
          <a:lstStyle/>
          <a:p>
            <a:r>
              <a:rPr lang="en-GB" b="0" i="0" dirty="0">
                <a:solidFill>
                  <a:srgbClr val="1B1B1B"/>
                </a:solidFill>
                <a:effectLst/>
                <a:latin typeface="Segoe UI Webfont"/>
              </a:rPr>
              <a:t>2015094@student.uwtsd.ac.uk</a:t>
            </a:r>
            <a:endParaRPr lang="en-US" dirty="0"/>
          </a:p>
        </p:txBody>
      </p:sp>
      <p:sp>
        <p:nvSpPr>
          <p:cNvPr id="7" name="Slide Number Placeholder 6">
            <a:extLst>
              <a:ext uri="{FF2B5EF4-FFF2-40B4-BE49-F238E27FC236}">
                <a16:creationId xmlns:a16="http://schemas.microsoft.com/office/drawing/2014/main" id="{BC8CEE35-A6CE-4EC9-4FF3-27AB37870A4B}"/>
              </a:ext>
            </a:extLst>
          </p:cNvPr>
          <p:cNvSpPr>
            <a:spLocks noGrp="1"/>
          </p:cNvSpPr>
          <p:nvPr>
            <p:ph type="sldNum" sz="quarter" idx="12"/>
          </p:nvPr>
        </p:nvSpPr>
        <p:spPr>
          <a:xfrm>
            <a:off x="10711542" y="6356350"/>
            <a:ext cx="642257" cy="365125"/>
          </a:xfrm>
        </p:spPr>
        <p:txBody>
          <a:bodyPr anchor="ctr">
            <a:normAutofit/>
          </a:bodyPr>
          <a:lstStyle/>
          <a:p>
            <a:pPr>
              <a:spcAft>
                <a:spcPts val="600"/>
              </a:spcAft>
            </a:pPr>
            <a:fld id="{B5CEABB6-07DC-46E8-9B57-56EC44A396E5}" type="slidenum">
              <a:rPr lang="en-US" smtClean="0"/>
              <a:pPr>
                <a:spcAft>
                  <a:spcPts val="600"/>
                </a:spcAft>
              </a:pPr>
              <a:t>10</a:t>
            </a:fld>
            <a:endParaRPr lang="en-US"/>
          </a:p>
        </p:txBody>
      </p:sp>
      <p:pic>
        <p:nvPicPr>
          <p:cNvPr id="11" name="Picture Placeholder 10" descr="A picture containing wall, clothing, indoor, dressed&#10;&#10;Description automatically generated">
            <a:extLst>
              <a:ext uri="{FF2B5EF4-FFF2-40B4-BE49-F238E27FC236}">
                <a16:creationId xmlns:a16="http://schemas.microsoft.com/office/drawing/2014/main" id="{280B872F-3414-F596-7DFC-D886D14904DC}"/>
              </a:ext>
            </a:extLst>
          </p:cNvPr>
          <p:cNvPicPr>
            <a:picLocks noGrp="1" noChangeAspect="1"/>
          </p:cNvPicPr>
          <p:nvPr>
            <p:ph type="pic" sz="quarter" idx="13"/>
          </p:nvPr>
        </p:nvPicPr>
        <p:blipFill rotWithShape="1">
          <a:blip r:embed="rId3"/>
          <a:srcRect r="2" b="33419"/>
          <a:stretch/>
        </p:blipFill>
        <p:spPr>
          <a:xfrm>
            <a:off x="-4572" y="10"/>
            <a:ext cx="3438144" cy="3438134"/>
          </a:xfrm>
          <a:noFill/>
        </p:spPr>
      </p:pic>
      <p:pic>
        <p:nvPicPr>
          <p:cNvPr id="9" name="Content Placeholder 8" descr="A group of people posing for a photo&#10;&#10;Description automatically generated with medium confidence">
            <a:extLst>
              <a:ext uri="{FF2B5EF4-FFF2-40B4-BE49-F238E27FC236}">
                <a16:creationId xmlns:a16="http://schemas.microsoft.com/office/drawing/2014/main" id="{F06E7E0C-9CF9-795D-4D1E-B98EF7AF4898}"/>
              </a:ext>
            </a:extLst>
          </p:cNvPr>
          <p:cNvPicPr>
            <a:picLocks noGrp="1" noChangeAspect="1"/>
          </p:cNvPicPr>
          <p:nvPr>
            <p:ph type="pic" sz="quarter" idx="14"/>
          </p:nvPr>
        </p:nvPicPr>
        <p:blipFill rotWithShape="1">
          <a:blip r:embed="rId4"/>
          <a:srcRect l="29533" r="-1" b="-1"/>
          <a:stretch/>
        </p:blipFill>
        <p:spPr>
          <a:xfrm>
            <a:off x="3433572" y="3443974"/>
            <a:ext cx="3429000" cy="3422904"/>
          </a:xfrm>
          <a:noFill/>
        </p:spPr>
      </p:pic>
    </p:spTree>
    <p:extLst>
      <p:ext uri="{BB962C8B-B14F-4D97-AF65-F5344CB8AC3E}">
        <p14:creationId xmlns:p14="http://schemas.microsoft.com/office/powerpoint/2010/main" val="845421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Date Placeholder 1">
            <a:extLst>
              <a:ext uri="{FF2B5EF4-FFF2-40B4-BE49-F238E27FC236}">
                <a16:creationId xmlns:a16="http://schemas.microsoft.com/office/drawing/2014/main" id="{12D9B55D-23FB-4480-5F92-6295D990301A}"/>
              </a:ext>
            </a:extLst>
          </p:cNvPr>
          <p:cNvSpPr>
            <a:spLocks noGrp="1"/>
          </p:cNvSpPr>
          <p:nvPr>
            <p:ph type="dt" sz="half" idx="10"/>
          </p:nvPr>
        </p:nvSpPr>
        <p:spPr>
          <a:xfrm>
            <a:off x="6749138" y="6356350"/>
            <a:ext cx="783776" cy="365125"/>
          </a:xfrm>
        </p:spPr>
        <p:txBody>
          <a:bodyPr/>
          <a:lstStyle/>
          <a:p>
            <a:r>
              <a:rPr lang="en-US" dirty="0"/>
              <a:t>19/01/2023</a:t>
            </a:r>
          </a:p>
        </p:txBody>
      </p:sp>
      <p:pic>
        <p:nvPicPr>
          <p:cNvPr id="9" name="Content Placeholder 8" descr="A group of women posing for a photo&#10;&#10;Description automatically generated with low confidence">
            <a:extLst>
              <a:ext uri="{FF2B5EF4-FFF2-40B4-BE49-F238E27FC236}">
                <a16:creationId xmlns:a16="http://schemas.microsoft.com/office/drawing/2014/main" id="{A4CB1391-4FA5-6E71-F53F-C2DE02F9F051}"/>
              </a:ext>
            </a:extLst>
          </p:cNvPr>
          <p:cNvPicPr>
            <a:picLocks noGrp="1" noChangeAspect="1"/>
          </p:cNvPicPr>
          <p:nvPr>
            <p:ph type="pic" sz="quarter" idx="13"/>
          </p:nvPr>
        </p:nvPicPr>
        <p:blipFill rotWithShape="1">
          <a:blip r:embed="rId2"/>
          <a:srcRect r="2" b="24458"/>
          <a:stretch/>
        </p:blipFill>
        <p:spPr>
          <a:xfrm>
            <a:off x="-3175" y="607060"/>
            <a:ext cx="6082549" cy="6254745"/>
          </a:xfrm>
          <a:noFill/>
        </p:spPr>
      </p:pic>
      <p:sp>
        <p:nvSpPr>
          <p:cNvPr id="3" name="Title 2">
            <a:extLst>
              <a:ext uri="{FF2B5EF4-FFF2-40B4-BE49-F238E27FC236}">
                <a16:creationId xmlns:a16="http://schemas.microsoft.com/office/drawing/2014/main" id="{4F1E59FF-3BBD-A788-3F31-53B5016B8ECA}"/>
              </a:ext>
            </a:extLst>
          </p:cNvPr>
          <p:cNvSpPr>
            <a:spLocks noGrp="1"/>
          </p:cNvSpPr>
          <p:nvPr>
            <p:ph type="title"/>
          </p:nvPr>
        </p:nvSpPr>
        <p:spPr>
          <a:xfrm>
            <a:off x="6838950" y="1057275"/>
            <a:ext cx="4603750" cy="1343025"/>
          </a:xfrm>
        </p:spPr>
        <p:txBody>
          <a:bodyPr anchor="t">
            <a:normAutofit/>
          </a:bodyPr>
          <a:lstStyle/>
          <a:p>
            <a:r>
              <a:rPr lang="en-US" dirty="0"/>
              <a:t>fashion</a:t>
            </a:r>
            <a:endParaRPr lang="en-GB" dirty="0"/>
          </a:p>
        </p:txBody>
      </p:sp>
      <p:sp>
        <p:nvSpPr>
          <p:cNvPr id="16" name="Text Placeholder 4">
            <a:extLst>
              <a:ext uri="{FF2B5EF4-FFF2-40B4-BE49-F238E27FC236}">
                <a16:creationId xmlns:a16="http://schemas.microsoft.com/office/drawing/2014/main" id="{12A1D0F8-28D8-25BC-F2E6-279193FCF32A}"/>
              </a:ext>
            </a:extLst>
          </p:cNvPr>
          <p:cNvSpPr>
            <a:spLocks noGrp="1"/>
          </p:cNvSpPr>
          <p:nvPr>
            <p:ph type="body" idx="1"/>
          </p:nvPr>
        </p:nvSpPr>
        <p:spPr>
          <a:xfrm>
            <a:off x="6629400" y="3255963"/>
            <a:ext cx="4603750" cy="1500187"/>
          </a:xfrm>
        </p:spPr>
        <p:txBody>
          <a:bodyPr/>
          <a:lstStyle/>
          <a:p>
            <a:r>
              <a:rPr lang="en-US" dirty="0"/>
              <a:t>Mom jeans                          skirts</a:t>
            </a:r>
          </a:p>
          <a:p>
            <a:r>
              <a:rPr lang="en-US" dirty="0"/>
              <a:t>Blazers                               oversized</a:t>
            </a:r>
          </a:p>
          <a:p>
            <a:r>
              <a:rPr lang="en-US" dirty="0"/>
              <a:t>Waistcoats                         shirts</a:t>
            </a:r>
          </a:p>
          <a:p>
            <a:r>
              <a:rPr lang="en-US" dirty="0"/>
              <a:t>Lycra                                 boots</a:t>
            </a:r>
          </a:p>
          <a:p>
            <a:endParaRPr lang="en-US" dirty="0"/>
          </a:p>
        </p:txBody>
      </p:sp>
      <p:sp>
        <p:nvSpPr>
          <p:cNvPr id="18" name="Footer Placeholder 5">
            <a:extLst>
              <a:ext uri="{FF2B5EF4-FFF2-40B4-BE49-F238E27FC236}">
                <a16:creationId xmlns:a16="http://schemas.microsoft.com/office/drawing/2014/main" id="{B2C50B28-222B-C159-582F-0077E6A5F5DD}"/>
              </a:ext>
            </a:extLst>
          </p:cNvPr>
          <p:cNvSpPr>
            <a:spLocks noGrp="1"/>
          </p:cNvSpPr>
          <p:nvPr>
            <p:ph type="ftr" sz="quarter" idx="11"/>
          </p:nvPr>
        </p:nvSpPr>
        <p:spPr>
          <a:xfrm>
            <a:off x="7647214" y="6356350"/>
            <a:ext cx="2808515" cy="365125"/>
          </a:xfrm>
        </p:spPr>
        <p:txBody>
          <a:bodyPr/>
          <a:lstStyle/>
          <a:p>
            <a:r>
              <a:rPr lang="en-GB" b="0" i="0" dirty="0">
                <a:solidFill>
                  <a:srgbClr val="1B1B1B"/>
                </a:solidFill>
                <a:effectLst/>
                <a:latin typeface="Segoe UI Webfont"/>
              </a:rPr>
              <a:t>2015094@student.uwtsd.ac.uk</a:t>
            </a:r>
            <a:endParaRPr lang="en-US" dirty="0"/>
          </a:p>
        </p:txBody>
      </p:sp>
      <p:sp>
        <p:nvSpPr>
          <p:cNvPr id="7" name="Slide Number Placeholder 6">
            <a:extLst>
              <a:ext uri="{FF2B5EF4-FFF2-40B4-BE49-F238E27FC236}">
                <a16:creationId xmlns:a16="http://schemas.microsoft.com/office/drawing/2014/main" id="{6F53EA57-2385-6F2A-06C5-B9B689CF8852}"/>
              </a:ext>
            </a:extLst>
          </p:cNvPr>
          <p:cNvSpPr>
            <a:spLocks noGrp="1"/>
          </p:cNvSpPr>
          <p:nvPr>
            <p:ph type="sldNum" sz="quarter" idx="12"/>
          </p:nvPr>
        </p:nvSpPr>
        <p:spPr>
          <a:xfrm>
            <a:off x="10570030" y="6356350"/>
            <a:ext cx="783770" cy="365125"/>
          </a:xfrm>
        </p:spPr>
        <p:txBody>
          <a:bodyPr anchor="ctr">
            <a:normAutofit/>
          </a:bodyPr>
          <a:lstStyle/>
          <a:p>
            <a:pPr>
              <a:spcAft>
                <a:spcPts val="600"/>
              </a:spcAft>
            </a:pPr>
            <a:fld id="{B5CEABB6-07DC-46E8-9B57-56EC44A396E5}" type="slidenum">
              <a:rPr lang="en-US" smtClean="0"/>
              <a:pPr>
                <a:spcAft>
                  <a:spcPts val="600"/>
                </a:spcAft>
              </a:pPr>
              <a:t>11</a:t>
            </a:fld>
            <a:endParaRPr lang="en-US"/>
          </a:p>
        </p:txBody>
      </p:sp>
    </p:spTree>
    <p:extLst>
      <p:ext uri="{BB962C8B-B14F-4D97-AF65-F5344CB8AC3E}">
        <p14:creationId xmlns:p14="http://schemas.microsoft.com/office/powerpoint/2010/main" val="55920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Date Placeholder 1">
            <a:extLst>
              <a:ext uri="{FF2B5EF4-FFF2-40B4-BE49-F238E27FC236}">
                <a16:creationId xmlns:a16="http://schemas.microsoft.com/office/drawing/2014/main" id="{DB59D2CB-8A7E-0FB8-C33E-9F0ED01E05F9}"/>
              </a:ext>
            </a:extLst>
          </p:cNvPr>
          <p:cNvSpPr>
            <a:spLocks noGrp="1"/>
          </p:cNvSpPr>
          <p:nvPr>
            <p:ph type="dt" sz="half" idx="10"/>
          </p:nvPr>
        </p:nvSpPr>
        <p:spPr>
          <a:xfrm>
            <a:off x="6749138" y="6356350"/>
            <a:ext cx="783776" cy="365125"/>
          </a:xfrm>
        </p:spPr>
        <p:txBody>
          <a:bodyPr/>
          <a:lstStyle/>
          <a:p>
            <a:r>
              <a:rPr lang="en-US" dirty="0"/>
              <a:t>19/01/2023</a:t>
            </a:r>
          </a:p>
        </p:txBody>
      </p:sp>
      <p:pic>
        <p:nvPicPr>
          <p:cNvPr id="9" name="Picture Placeholder 8" descr="A collage of a person and person&#10;&#10;Description automatically generated with medium confidence">
            <a:extLst>
              <a:ext uri="{FF2B5EF4-FFF2-40B4-BE49-F238E27FC236}">
                <a16:creationId xmlns:a16="http://schemas.microsoft.com/office/drawing/2014/main" id="{F76BCFB6-C1D3-23FD-919D-94F364C66822}"/>
              </a:ext>
            </a:extLst>
          </p:cNvPr>
          <p:cNvPicPr>
            <a:picLocks noGrp="1" noChangeAspect="1"/>
          </p:cNvPicPr>
          <p:nvPr>
            <p:ph type="pic" sz="quarter" idx="13"/>
          </p:nvPr>
        </p:nvPicPr>
        <p:blipFill rotWithShape="1">
          <a:blip r:embed="rId2"/>
          <a:srcRect l="29650" r="17836" b="-1"/>
          <a:stretch/>
        </p:blipFill>
        <p:spPr>
          <a:xfrm>
            <a:off x="-3175" y="607060"/>
            <a:ext cx="6082549" cy="6254745"/>
          </a:xfrm>
          <a:noFill/>
        </p:spPr>
      </p:pic>
      <p:sp>
        <p:nvSpPr>
          <p:cNvPr id="14" name="Title 2">
            <a:extLst>
              <a:ext uri="{FF2B5EF4-FFF2-40B4-BE49-F238E27FC236}">
                <a16:creationId xmlns:a16="http://schemas.microsoft.com/office/drawing/2014/main" id="{1D6F82EB-8EA8-2B47-FAF6-4969C1908439}"/>
              </a:ext>
            </a:extLst>
          </p:cNvPr>
          <p:cNvSpPr>
            <a:spLocks noGrp="1"/>
          </p:cNvSpPr>
          <p:nvPr>
            <p:ph type="title"/>
          </p:nvPr>
        </p:nvSpPr>
        <p:spPr>
          <a:xfrm>
            <a:off x="6743700" y="3219450"/>
            <a:ext cx="4603750" cy="1343025"/>
          </a:xfrm>
        </p:spPr>
        <p:txBody>
          <a:bodyPr anchor="t">
            <a:normAutofit/>
          </a:bodyPr>
          <a:lstStyle/>
          <a:p>
            <a:r>
              <a:rPr lang="en-US" dirty="0"/>
              <a:t>music</a:t>
            </a:r>
          </a:p>
        </p:txBody>
      </p:sp>
      <p:sp>
        <p:nvSpPr>
          <p:cNvPr id="16" name="Text Placeholder 3">
            <a:extLst>
              <a:ext uri="{FF2B5EF4-FFF2-40B4-BE49-F238E27FC236}">
                <a16:creationId xmlns:a16="http://schemas.microsoft.com/office/drawing/2014/main" id="{F79C7BD7-61A3-3D86-98E9-97A78B324587}"/>
              </a:ext>
            </a:extLst>
          </p:cNvPr>
          <p:cNvSpPr>
            <a:spLocks noGrp="1"/>
          </p:cNvSpPr>
          <p:nvPr>
            <p:ph type="body" idx="1"/>
          </p:nvPr>
        </p:nvSpPr>
        <p:spPr>
          <a:xfrm>
            <a:off x="6743700" y="4589463"/>
            <a:ext cx="4603750" cy="1500187"/>
          </a:xfrm>
        </p:spPr>
        <p:txBody>
          <a:bodyPr>
            <a:normAutofit/>
          </a:bodyPr>
          <a:lstStyle/>
          <a:p>
            <a:r>
              <a:rPr lang="en-US" dirty="0"/>
              <a:t>Madonna                          </a:t>
            </a:r>
            <a:r>
              <a:rPr lang="en-US" dirty="0" err="1"/>
              <a:t>whitney</a:t>
            </a:r>
            <a:r>
              <a:rPr lang="en-US" dirty="0"/>
              <a:t> </a:t>
            </a:r>
            <a:r>
              <a:rPr lang="en-US" dirty="0" err="1"/>
              <a:t>houston</a:t>
            </a:r>
            <a:endParaRPr lang="en-US" dirty="0"/>
          </a:p>
          <a:p>
            <a:r>
              <a:rPr lang="en-US" dirty="0"/>
              <a:t>Wham                             culture club</a:t>
            </a:r>
          </a:p>
          <a:p>
            <a:r>
              <a:rPr lang="en-US" dirty="0"/>
              <a:t>Michael Jackson                David bowie</a:t>
            </a:r>
          </a:p>
          <a:p>
            <a:endParaRPr lang="en-US" dirty="0"/>
          </a:p>
        </p:txBody>
      </p:sp>
      <p:sp>
        <p:nvSpPr>
          <p:cNvPr id="27" name="Footer Placeholder 5">
            <a:extLst>
              <a:ext uri="{FF2B5EF4-FFF2-40B4-BE49-F238E27FC236}">
                <a16:creationId xmlns:a16="http://schemas.microsoft.com/office/drawing/2014/main" id="{44D8898F-4440-4950-FA11-B1ADF8CA642F}"/>
              </a:ext>
            </a:extLst>
          </p:cNvPr>
          <p:cNvSpPr>
            <a:spLocks noGrp="1"/>
          </p:cNvSpPr>
          <p:nvPr>
            <p:ph type="ftr" sz="quarter" idx="11"/>
          </p:nvPr>
        </p:nvSpPr>
        <p:spPr>
          <a:xfrm>
            <a:off x="7647214" y="6356350"/>
            <a:ext cx="2808515" cy="365125"/>
          </a:xfrm>
        </p:spPr>
        <p:txBody>
          <a:bodyPr/>
          <a:lstStyle/>
          <a:p>
            <a:r>
              <a:rPr lang="en-GB" b="0" i="0" dirty="0">
                <a:solidFill>
                  <a:srgbClr val="1B1B1B"/>
                </a:solidFill>
                <a:effectLst/>
                <a:latin typeface="Segoe UI Webfont"/>
              </a:rPr>
              <a:t>2015094@student.uwtsd.ac.uk</a:t>
            </a:r>
            <a:endParaRPr lang="en-US" dirty="0"/>
          </a:p>
        </p:txBody>
      </p:sp>
      <p:sp>
        <p:nvSpPr>
          <p:cNvPr id="7" name="Slide Number Placeholder 6">
            <a:extLst>
              <a:ext uri="{FF2B5EF4-FFF2-40B4-BE49-F238E27FC236}">
                <a16:creationId xmlns:a16="http://schemas.microsoft.com/office/drawing/2014/main" id="{B51F4EC9-6E1F-0D55-C464-1B767A224DED}"/>
              </a:ext>
            </a:extLst>
          </p:cNvPr>
          <p:cNvSpPr>
            <a:spLocks noGrp="1"/>
          </p:cNvSpPr>
          <p:nvPr>
            <p:ph type="sldNum" sz="quarter" idx="12"/>
          </p:nvPr>
        </p:nvSpPr>
        <p:spPr>
          <a:xfrm>
            <a:off x="10570030" y="6356350"/>
            <a:ext cx="783770" cy="365125"/>
          </a:xfrm>
        </p:spPr>
        <p:txBody>
          <a:bodyPr anchor="ctr">
            <a:normAutofit/>
          </a:bodyPr>
          <a:lstStyle/>
          <a:p>
            <a:pPr>
              <a:spcAft>
                <a:spcPts val="600"/>
              </a:spcAft>
            </a:pPr>
            <a:fld id="{B5CEABB6-07DC-46E8-9B57-56EC44A396E5}" type="slidenum">
              <a:rPr lang="en-US" smtClean="0"/>
              <a:pPr>
                <a:spcAft>
                  <a:spcPts val="600"/>
                </a:spcAft>
              </a:pPr>
              <a:t>12</a:t>
            </a:fld>
            <a:endParaRPr lang="en-US"/>
          </a:p>
        </p:txBody>
      </p:sp>
    </p:spTree>
    <p:extLst>
      <p:ext uri="{BB962C8B-B14F-4D97-AF65-F5344CB8AC3E}">
        <p14:creationId xmlns:p14="http://schemas.microsoft.com/office/powerpoint/2010/main" val="3276567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91D480-E443-1FBD-A829-8202E3624522}"/>
              </a:ext>
            </a:extLst>
          </p:cNvPr>
          <p:cNvSpPr>
            <a:spLocks noGrp="1"/>
          </p:cNvSpPr>
          <p:nvPr>
            <p:ph type="title"/>
          </p:nvPr>
        </p:nvSpPr>
        <p:spPr>
          <a:xfrm>
            <a:off x="7442200" y="1599882"/>
            <a:ext cx="3911600" cy="928688"/>
          </a:xfrm>
        </p:spPr>
        <p:txBody>
          <a:bodyPr anchor="t">
            <a:normAutofit/>
          </a:bodyPr>
          <a:lstStyle/>
          <a:p>
            <a:r>
              <a:rPr lang="en-US" sz="2900" dirty="0" err="1"/>
              <a:t>Techical</a:t>
            </a:r>
            <a:r>
              <a:rPr lang="en-US" sz="2900" dirty="0"/>
              <a:t> History</a:t>
            </a:r>
            <a:br>
              <a:rPr lang="en-US" sz="2900" dirty="0"/>
            </a:br>
            <a:endParaRPr lang="en-GB" sz="2900" dirty="0"/>
          </a:p>
        </p:txBody>
      </p:sp>
      <p:sp>
        <p:nvSpPr>
          <p:cNvPr id="14" name="Content Placeholder 2">
            <a:extLst>
              <a:ext uri="{FF2B5EF4-FFF2-40B4-BE49-F238E27FC236}">
                <a16:creationId xmlns:a16="http://schemas.microsoft.com/office/drawing/2014/main" id="{A69BA264-DB6D-71EE-9F0E-91806D25A82A}"/>
              </a:ext>
            </a:extLst>
          </p:cNvPr>
          <p:cNvSpPr>
            <a:spLocks noGrp="1"/>
          </p:cNvSpPr>
          <p:nvPr>
            <p:ph idx="1"/>
          </p:nvPr>
        </p:nvSpPr>
        <p:spPr>
          <a:xfrm>
            <a:off x="7442200" y="2667000"/>
            <a:ext cx="3911600" cy="3438144"/>
          </a:xfrm>
        </p:spPr>
        <p:txBody>
          <a:bodyPr/>
          <a:lstStyle/>
          <a:p>
            <a:r>
              <a:rPr lang="en-US" dirty="0" err="1"/>
              <a:t>Vcr</a:t>
            </a:r>
            <a:endParaRPr lang="en-US" dirty="0"/>
          </a:p>
          <a:p>
            <a:r>
              <a:rPr lang="en-US" dirty="0"/>
              <a:t>Polaroid</a:t>
            </a:r>
          </a:p>
          <a:p>
            <a:r>
              <a:rPr lang="en-US" dirty="0"/>
              <a:t>Game boy</a:t>
            </a:r>
          </a:p>
          <a:p>
            <a:r>
              <a:rPr lang="en-US" dirty="0"/>
              <a:t>Walkman</a:t>
            </a:r>
          </a:p>
          <a:p>
            <a:r>
              <a:rPr lang="en-US" dirty="0"/>
              <a:t>Computer</a:t>
            </a:r>
          </a:p>
          <a:p>
            <a:r>
              <a:rPr lang="en-US" dirty="0" err="1"/>
              <a:t>Handfree</a:t>
            </a:r>
            <a:r>
              <a:rPr lang="en-US" dirty="0"/>
              <a:t> phone</a:t>
            </a:r>
          </a:p>
        </p:txBody>
      </p:sp>
      <p:sp>
        <p:nvSpPr>
          <p:cNvPr id="16" name="Date Placeholder 3">
            <a:extLst>
              <a:ext uri="{FF2B5EF4-FFF2-40B4-BE49-F238E27FC236}">
                <a16:creationId xmlns:a16="http://schemas.microsoft.com/office/drawing/2014/main" id="{2148ECEA-C91B-BF05-1E77-730BFD41E1BC}"/>
              </a:ext>
            </a:extLst>
          </p:cNvPr>
          <p:cNvSpPr>
            <a:spLocks noGrp="1"/>
          </p:cNvSpPr>
          <p:nvPr>
            <p:ph type="dt" sz="half" idx="10"/>
          </p:nvPr>
        </p:nvSpPr>
        <p:spPr>
          <a:xfrm>
            <a:off x="7442200" y="6356350"/>
            <a:ext cx="1005116" cy="365125"/>
          </a:xfrm>
        </p:spPr>
        <p:txBody>
          <a:bodyPr/>
          <a:lstStyle/>
          <a:p>
            <a:r>
              <a:rPr lang="en-US" dirty="0"/>
              <a:t>19/01/2023</a:t>
            </a:r>
          </a:p>
        </p:txBody>
      </p:sp>
      <p:sp>
        <p:nvSpPr>
          <p:cNvPr id="18" name="Footer Placeholder 4">
            <a:extLst>
              <a:ext uri="{FF2B5EF4-FFF2-40B4-BE49-F238E27FC236}">
                <a16:creationId xmlns:a16="http://schemas.microsoft.com/office/drawing/2014/main" id="{5351945A-840D-BF23-2FCE-06B2513781FA}"/>
              </a:ext>
            </a:extLst>
          </p:cNvPr>
          <p:cNvSpPr>
            <a:spLocks noGrp="1"/>
          </p:cNvSpPr>
          <p:nvPr>
            <p:ph type="ftr" sz="quarter" idx="11"/>
          </p:nvPr>
        </p:nvSpPr>
        <p:spPr>
          <a:xfrm>
            <a:off x="8588829" y="6356350"/>
            <a:ext cx="1981200" cy="365125"/>
          </a:xfrm>
        </p:spPr>
        <p:txBody>
          <a:bodyPr/>
          <a:lstStyle/>
          <a:p>
            <a:r>
              <a:rPr lang="en-GB" b="0" i="0" dirty="0">
                <a:solidFill>
                  <a:srgbClr val="1B1B1B"/>
                </a:solidFill>
                <a:effectLst/>
                <a:latin typeface="Segoe UI Webfont"/>
              </a:rPr>
              <a:t>2015094@student.uwtsd.ac.uk</a:t>
            </a:r>
            <a:endParaRPr lang="en-US" dirty="0"/>
          </a:p>
        </p:txBody>
      </p:sp>
      <p:sp>
        <p:nvSpPr>
          <p:cNvPr id="7" name="Slide Number Placeholder 6">
            <a:extLst>
              <a:ext uri="{FF2B5EF4-FFF2-40B4-BE49-F238E27FC236}">
                <a16:creationId xmlns:a16="http://schemas.microsoft.com/office/drawing/2014/main" id="{784DC928-A416-0B6C-8F9A-FD80E346F77E}"/>
              </a:ext>
            </a:extLst>
          </p:cNvPr>
          <p:cNvSpPr>
            <a:spLocks noGrp="1"/>
          </p:cNvSpPr>
          <p:nvPr>
            <p:ph type="sldNum" sz="quarter" idx="12"/>
          </p:nvPr>
        </p:nvSpPr>
        <p:spPr>
          <a:xfrm>
            <a:off x="10711542" y="6356350"/>
            <a:ext cx="642257" cy="365125"/>
          </a:xfrm>
        </p:spPr>
        <p:txBody>
          <a:bodyPr anchor="ctr">
            <a:normAutofit/>
          </a:bodyPr>
          <a:lstStyle/>
          <a:p>
            <a:pPr>
              <a:spcAft>
                <a:spcPts val="600"/>
              </a:spcAft>
            </a:pPr>
            <a:fld id="{B5CEABB6-07DC-46E8-9B57-56EC44A396E5}" type="slidenum">
              <a:rPr lang="en-US" smtClean="0"/>
              <a:pPr>
                <a:spcAft>
                  <a:spcPts val="600"/>
                </a:spcAft>
              </a:pPr>
              <a:t>13</a:t>
            </a:fld>
            <a:endParaRPr lang="en-US"/>
          </a:p>
        </p:txBody>
      </p:sp>
      <p:pic>
        <p:nvPicPr>
          <p:cNvPr id="11" name="Picture Placeholder 10" descr="A picture containing text, indoor, camera, projector&#10;&#10;Description automatically generated">
            <a:extLst>
              <a:ext uri="{FF2B5EF4-FFF2-40B4-BE49-F238E27FC236}">
                <a16:creationId xmlns:a16="http://schemas.microsoft.com/office/drawing/2014/main" id="{D589FA13-7CB4-EE24-E57B-8897D6718990}"/>
              </a:ext>
            </a:extLst>
          </p:cNvPr>
          <p:cNvPicPr>
            <a:picLocks noGrp="1" noChangeAspect="1"/>
          </p:cNvPicPr>
          <p:nvPr>
            <p:ph type="pic" sz="quarter" idx="13"/>
          </p:nvPr>
        </p:nvPicPr>
        <p:blipFill>
          <a:blip r:embed="rId2"/>
          <a:srcRect l="12421" r="12421"/>
          <a:stretch>
            <a:fillRect/>
          </a:stretch>
        </p:blipFill>
        <p:spPr>
          <a:xfrm>
            <a:off x="-4763" y="0"/>
            <a:ext cx="3438526" cy="3438525"/>
          </a:xfrm>
        </p:spPr>
      </p:pic>
      <p:pic>
        <p:nvPicPr>
          <p:cNvPr id="9" name="Picture Placeholder 8" descr="A picture containing text, electronics&#10;&#10;Description automatically generated">
            <a:extLst>
              <a:ext uri="{FF2B5EF4-FFF2-40B4-BE49-F238E27FC236}">
                <a16:creationId xmlns:a16="http://schemas.microsoft.com/office/drawing/2014/main" id="{58E1257A-FC80-5AAF-D04A-93FFB4184758}"/>
              </a:ext>
            </a:extLst>
          </p:cNvPr>
          <p:cNvPicPr>
            <a:picLocks noGrp="1" noChangeAspect="1"/>
          </p:cNvPicPr>
          <p:nvPr>
            <p:ph type="pic" sz="quarter" idx="14"/>
          </p:nvPr>
        </p:nvPicPr>
        <p:blipFill rotWithShape="1">
          <a:blip r:embed="rId3"/>
          <a:srcRect l="14268" r="21333" b="1"/>
          <a:stretch/>
        </p:blipFill>
        <p:spPr>
          <a:xfrm>
            <a:off x="3433572" y="3443974"/>
            <a:ext cx="3429000" cy="3422904"/>
          </a:xfrm>
          <a:noFill/>
        </p:spPr>
      </p:pic>
    </p:spTree>
    <p:extLst>
      <p:ext uri="{BB962C8B-B14F-4D97-AF65-F5344CB8AC3E}">
        <p14:creationId xmlns:p14="http://schemas.microsoft.com/office/powerpoint/2010/main" val="2416211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0C2-918D-493B-88AC-1556A77DF098}"/>
              </a:ext>
            </a:extLst>
          </p:cNvPr>
          <p:cNvSpPr>
            <a:spLocks noGrp="1"/>
          </p:cNvSpPr>
          <p:nvPr>
            <p:ph type="title"/>
          </p:nvPr>
        </p:nvSpPr>
        <p:spPr>
          <a:xfrm>
            <a:off x="2074505" y="629616"/>
            <a:ext cx="8042991" cy="1325563"/>
          </a:xfrm>
        </p:spPr>
        <p:txBody>
          <a:bodyPr>
            <a:normAutofit/>
          </a:bodyPr>
          <a:lstStyle/>
          <a:p>
            <a:r>
              <a:rPr lang="en-US" dirty="0"/>
              <a:t>Influences </a:t>
            </a:r>
          </a:p>
        </p:txBody>
      </p:sp>
      <p:sp>
        <p:nvSpPr>
          <p:cNvPr id="4" name="Text Placeholder 3">
            <a:extLst>
              <a:ext uri="{FF2B5EF4-FFF2-40B4-BE49-F238E27FC236}">
                <a16:creationId xmlns:a16="http://schemas.microsoft.com/office/drawing/2014/main" id="{8168D8B0-45A5-4F7D-9510-139B00A37B5F}"/>
              </a:ext>
            </a:extLst>
          </p:cNvPr>
          <p:cNvSpPr>
            <a:spLocks noGrp="1"/>
          </p:cNvSpPr>
          <p:nvPr>
            <p:ph type="body" idx="10"/>
          </p:nvPr>
        </p:nvSpPr>
        <p:spPr>
          <a:xfrm>
            <a:off x="715950" y="5661873"/>
            <a:ext cx="2176974" cy="566511"/>
          </a:xfrm>
        </p:spPr>
        <p:txBody>
          <a:bodyPr>
            <a:noAutofit/>
          </a:bodyPr>
          <a:lstStyle/>
          <a:p>
            <a:r>
              <a:rPr lang="en-US" dirty="0"/>
              <a:t>Oprah Winfrey</a:t>
            </a:r>
          </a:p>
          <a:p>
            <a:r>
              <a:rPr lang="en-US" dirty="0"/>
              <a:t>Tv talk show</a:t>
            </a:r>
          </a:p>
        </p:txBody>
      </p:sp>
      <p:sp>
        <p:nvSpPr>
          <p:cNvPr id="8" name="Text Placeholder 7">
            <a:extLst>
              <a:ext uri="{FF2B5EF4-FFF2-40B4-BE49-F238E27FC236}">
                <a16:creationId xmlns:a16="http://schemas.microsoft.com/office/drawing/2014/main" id="{DD4B12C8-7D13-4A97-984A-D62F49E41281}"/>
              </a:ext>
            </a:extLst>
          </p:cNvPr>
          <p:cNvSpPr>
            <a:spLocks noGrp="1"/>
          </p:cNvSpPr>
          <p:nvPr>
            <p:ph type="body" idx="14"/>
          </p:nvPr>
        </p:nvSpPr>
        <p:spPr>
          <a:xfrm>
            <a:off x="9153405" y="5871438"/>
            <a:ext cx="2176974" cy="566511"/>
          </a:xfrm>
        </p:spPr>
        <p:txBody>
          <a:bodyPr>
            <a:noAutofit/>
          </a:bodyPr>
          <a:lstStyle/>
          <a:p>
            <a:r>
              <a:rPr lang="en-US" dirty="0"/>
              <a:t>Hulk hogan</a:t>
            </a:r>
          </a:p>
          <a:p>
            <a:r>
              <a:rPr lang="en-US" dirty="0"/>
              <a:t>Tv entertainer</a:t>
            </a:r>
          </a:p>
        </p:txBody>
      </p:sp>
      <p:sp>
        <p:nvSpPr>
          <p:cNvPr id="56" name="Date Placeholder 55">
            <a:extLst>
              <a:ext uri="{FF2B5EF4-FFF2-40B4-BE49-F238E27FC236}">
                <a16:creationId xmlns:a16="http://schemas.microsoft.com/office/drawing/2014/main" id="{0261CE8B-C14A-4CB0-8425-9BF2DABA1CBB}"/>
              </a:ext>
            </a:extLst>
          </p:cNvPr>
          <p:cNvSpPr>
            <a:spLocks noGrp="1"/>
          </p:cNvSpPr>
          <p:nvPr>
            <p:ph type="dt" sz="half" idx="2"/>
          </p:nvPr>
        </p:nvSpPr>
        <p:spPr>
          <a:xfrm>
            <a:off x="838200" y="6356350"/>
            <a:ext cx="2743200" cy="365125"/>
          </a:xfrm>
        </p:spPr>
        <p:txBody>
          <a:bodyPr/>
          <a:lstStyle/>
          <a:p>
            <a:r>
              <a:rPr lang="en-US" dirty="0"/>
              <a:t>19/01/2023</a:t>
            </a:r>
          </a:p>
        </p:txBody>
      </p:sp>
      <p:sp>
        <p:nvSpPr>
          <p:cNvPr id="57" name="Footer Placeholder 56">
            <a:extLst>
              <a:ext uri="{FF2B5EF4-FFF2-40B4-BE49-F238E27FC236}">
                <a16:creationId xmlns:a16="http://schemas.microsoft.com/office/drawing/2014/main" id="{EADDB002-EE78-421D-9B13-6032CF56C68C}"/>
              </a:ext>
            </a:extLst>
          </p:cNvPr>
          <p:cNvSpPr>
            <a:spLocks noGrp="1"/>
          </p:cNvSpPr>
          <p:nvPr>
            <p:ph type="ftr" sz="quarter" idx="3"/>
          </p:nvPr>
        </p:nvSpPr>
        <p:spPr>
          <a:xfrm>
            <a:off x="4038600" y="6356350"/>
            <a:ext cx="4114800" cy="365125"/>
          </a:xfrm>
        </p:spPr>
        <p:txBody>
          <a:bodyPr/>
          <a:lstStyle/>
          <a:p>
            <a:r>
              <a:rPr lang="en-GB" b="0" i="0" dirty="0">
                <a:solidFill>
                  <a:srgbClr val="1B1B1B"/>
                </a:solidFill>
                <a:effectLst/>
                <a:latin typeface="Segoe UI Webfont"/>
              </a:rPr>
              <a:t>2015094@student.uwtsd.ac.uk</a:t>
            </a:r>
            <a:endParaRPr lang="en-US" dirty="0"/>
          </a:p>
        </p:txBody>
      </p:sp>
      <p:sp>
        <p:nvSpPr>
          <p:cNvPr id="58" name="Slide Number Placeholder 57">
            <a:extLst>
              <a:ext uri="{FF2B5EF4-FFF2-40B4-BE49-F238E27FC236}">
                <a16:creationId xmlns:a16="http://schemas.microsoft.com/office/drawing/2014/main" id="{2D47FE32-E4F9-49CA-A793-C48BD3246555}"/>
              </a:ext>
            </a:extLst>
          </p:cNvPr>
          <p:cNvSpPr>
            <a:spLocks noGrp="1"/>
          </p:cNvSpPr>
          <p:nvPr>
            <p:ph type="sldNum" sz="quarter" idx="4"/>
          </p:nvPr>
        </p:nvSpPr>
        <p:spPr>
          <a:xfrm>
            <a:off x="8610600" y="6356350"/>
            <a:ext cx="2743200" cy="365125"/>
          </a:xfrm>
        </p:spPr>
        <p:txBody>
          <a:bodyPr/>
          <a:lstStyle/>
          <a:p>
            <a:fld id="{B5CEABB6-07DC-46E8-9B57-56EC44A396E5}" type="slidenum">
              <a:rPr lang="en-US" smtClean="0"/>
              <a:pPr/>
              <a:t>14</a:t>
            </a:fld>
            <a:endParaRPr lang="en-US" dirty="0"/>
          </a:p>
        </p:txBody>
      </p:sp>
      <p:pic>
        <p:nvPicPr>
          <p:cNvPr id="18" name="Online Image Placeholder 17" descr="A person in a yellow shirt&#10;&#10;Description automatically generated with low confidence">
            <a:extLst>
              <a:ext uri="{FF2B5EF4-FFF2-40B4-BE49-F238E27FC236}">
                <a16:creationId xmlns:a16="http://schemas.microsoft.com/office/drawing/2014/main" id="{A2EC00B5-54E9-44AE-9EF5-31B97F4A5738}"/>
              </a:ext>
            </a:extLst>
          </p:cNvPr>
          <p:cNvPicPr>
            <a:picLocks noGrp="1" noChangeAspect="1"/>
          </p:cNvPicPr>
          <p:nvPr>
            <p:ph type="clipArt" sz="quarter" idx="15"/>
          </p:nvPr>
        </p:nvPicPr>
        <p:blipFill>
          <a:blip r:embed="rId2"/>
          <a:stretch>
            <a:fillRect/>
          </a:stretch>
        </p:blipFill>
        <p:spPr>
          <a:xfrm>
            <a:off x="9389962" y="3070410"/>
            <a:ext cx="1889624" cy="2339535"/>
          </a:xfrm>
        </p:spPr>
      </p:pic>
      <p:pic>
        <p:nvPicPr>
          <p:cNvPr id="14" name="Online Image Placeholder 13" descr="A picture containing person, person, indoor, smiling&#10;&#10;Description automatically generated">
            <a:extLst>
              <a:ext uri="{FF2B5EF4-FFF2-40B4-BE49-F238E27FC236}">
                <a16:creationId xmlns:a16="http://schemas.microsoft.com/office/drawing/2014/main" id="{B943EEF0-E96B-D838-5B50-7C777A594CB9}"/>
              </a:ext>
            </a:extLst>
          </p:cNvPr>
          <p:cNvPicPr>
            <a:picLocks noGrp="1" noChangeAspect="1"/>
          </p:cNvPicPr>
          <p:nvPr>
            <p:ph type="clipArt" sz="quarter" idx="13"/>
          </p:nvPr>
        </p:nvPicPr>
        <p:blipFill>
          <a:blip r:embed="rId3"/>
          <a:stretch>
            <a:fillRect/>
          </a:stretch>
        </p:blipFill>
        <p:spPr>
          <a:xfrm>
            <a:off x="5317512" y="3008827"/>
            <a:ext cx="1481442" cy="2196816"/>
          </a:xfrm>
        </p:spPr>
      </p:pic>
      <p:pic>
        <p:nvPicPr>
          <p:cNvPr id="20" name="Picture 19" descr="A picture containing person&#10;&#10;Description automatically generated">
            <a:extLst>
              <a:ext uri="{FF2B5EF4-FFF2-40B4-BE49-F238E27FC236}">
                <a16:creationId xmlns:a16="http://schemas.microsoft.com/office/drawing/2014/main" id="{2D4C7F56-ECC9-3BF3-6852-AFCB194E9370}"/>
              </a:ext>
            </a:extLst>
          </p:cNvPr>
          <p:cNvPicPr>
            <a:picLocks noChangeAspect="1"/>
          </p:cNvPicPr>
          <p:nvPr/>
        </p:nvPicPr>
        <p:blipFill>
          <a:blip r:embed="rId4"/>
          <a:stretch>
            <a:fillRect/>
          </a:stretch>
        </p:blipFill>
        <p:spPr>
          <a:xfrm>
            <a:off x="876098" y="3119786"/>
            <a:ext cx="1889624" cy="2414121"/>
          </a:xfrm>
          <a:prstGeom prst="rect">
            <a:avLst/>
          </a:prstGeom>
        </p:spPr>
      </p:pic>
      <p:sp>
        <p:nvSpPr>
          <p:cNvPr id="22" name="Text Placeholder 21">
            <a:extLst>
              <a:ext uri="{FF2B5EF4-FFF2-40B4-BE49-F238E27FC236}">
                <a16:creationId xmlns:a16="http://schemas.microsoft.com/office/drawing/2014/main" id="{2A15B171-AEF4-42DE-0655-C5BCB1E3A764}"/>
              </a:ext>
            </a:extLst>
          </p:cNvPr>
          <p:cNvSpPr>
            <a:spLocks noGrp="1"/>
          </p:cNvSpPr>
          <p:nvPr>
            <p:ph type="body" idx="12"/>
          </p:nvPr>
        </p:nvSpPr>
        <p:spPr>
          <a:xfrm>
            <a:off x="5007513" y="5495552"/>
            <a:ext cx="2176974" cy="566511"/>
          </a:xfrm>
        </p:spPr>
        <p:txBody>
          <a:bodyPr/>
          <a:lstStyle/>
          <a:p>
            <a:r>
              <a:rPr lang="en-US" dirty="0" err="1"/>
              <a:t>Priness</a:t>
            </a:r>
            <a:r>
              <a:rPr lang="en-US" dirty="0"/>
              <a:t> </a:t>
            </a:r>
            <a:r>
              <a:rPr lang="en-US" dirty="0" err="1"/>
              <a:t>diana</a:t>
            </a:r>
            <a:endParaRPr lang="en-US" dirty="0"/>
          </a:p>
          <a:p>
            <a:r>
              <a:rPr lang="en-GB" dirty="0"/>
              <a:t>Princess of Wales</a:t>
            </a:r>
            <a:endParaRPr lang="en-US" dirty="0"/>
          </a:p>
        </p:txBody>
      </p:sp>
    </p:spTree>
    <p:extLst>
      <p:ext uri="{BB962C8B-B14F-4D97-AF65-F5344CB8AC3E}">
        <p14:creationId xmlns:p14="http://schemas.microsoft.com/office/powerpoint/2010/main" val="3630632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rot="16200000">
            <a:off x="-2374585" y="2766221"/>
            <a:ext cx="6858002" cy="1325563"/>
          </a:xfrm>
        </p:spPr>
        <p:txBody>
          <a:bodyPr/>
          <a:lstStyle/>
          <a:p>
            <a:r>
              <a:rPr lang="en-US" dirty="0"/>
              <a:t>Question time</a:t>
            </a:r>
          </a:p>
        </p:txBody>
      </p:sp>
      <p:sp>
        <p:nvSpPr>
          <p:cNvPr id="10" name="Text Placeholder 9">
            <a:extLst>
              <a:ext uri="{FF2B5EF4-FFF2-40B4-BE49-F238E27FC236}">
                <a16:creationId xmlns:a16="http://schemas.microsoft.com/office/drawing/2014/main" id="{06229164-7E26-4228-8078-D25BF57BBE19}"/>
              </a:ext>
            </a:extLst>
          </p:cNvPr>
          <p:cNvSpPr>
            <a:spLocks noGrp="1"/>
          </p:cNvSpPr>
          <p:nvPr>
            <p:ph type="body" sz="quarter" idx="10"/>
          </p:nvPr>
        </p:nvSpPr>
        <p:spPr>
          <a:xfrm>
            <a:off x="6758940" y="1178560"/>
            <a:ext cx="1143000" cy="674370"/>
          </a:xfrm>
        </p:spPr>
        <p:txBody>
          <a:bodyPr/>
          <a:lstStyle/>
          <a:p>
            <a:r>
              <a:rPr lang="en-US" dirty="0"/>
              <a:t>1</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idx="1"/>
          </p:nvPr>
        </p:nvSpPr>
        <p:spPr>
          <a:xfrm>
            <a:off x="4498340" y="1870710"/>
            <a:ext cx="5664200" cy="674370"/>
          </a:xfrm>
        </p:spPr>
        <p:txBody>
          <a:bodyPr vert="horz" lIns="91440" tIns="45720" rIns="91440" bIns="45720" rtlCol="0" anchor="t">
            <a:normAutofit/>
          </a:bodyPr>
          <a:lstStyle/>
          <a:p>
            <a:pPr lvl="0"/>
            <a:r>
              <a:rPr lang="en-US" dirty="0"/>
              <a:t>Ask your questions?</a:t>
            </a:r>
          </a:p>
        </p:txBody>
      </p:sp>
      <p:sp>
        <p:nvSpPr>
          <p:cNvPr id="12" name="Text Placeholder 11">
            <a:extLst>
              <a:ext uri="{FF2B5EF4-FFF2-40B4-BE49-F238E27FC236}">
                <a16:creationId xmlns:a16="http://schemas.microsoft.com/office/drawing/2014/main" id="{A7E8B114-078A-441B-B423-7E655A5F3F7B}"/>
              </a:ext>
            </a:extLst>
          </p:cNvPr>
          <p:cNvSpPr>
            <a:spLocks noGrp="1"/>
          </p:cNvSpPr>
          <p:nvPr>
            <p:ph type="body" sz="quarter" idx="12"/>
          </p:nvPr>
        </p:nvSpPr>
        <p:spPr>
          <a:xfrm>
            <a:off x="6758940" y="2816860"/>
            <a:ext cx="1143000" cy="674370"/>
          </a:xfrm>
        </p:spPr>
        <p:txBody>
          <a:bodyPr/>
          <a:lstStyle/>
          <a:p>
            <a:r>
              <a:rPr lang="en-US" dirty="0"/>
              <a:t>2</a:t>
            </a:r>
          </a:p>
        </p:txBody>
      </p:sp>
      <p:sp>
        <p:nvSpPr>
          <p:cNvPr id="11" name="Content Placeholder 10">
            <a:extLst>
              <a:ext uri="{FF2B5EF4-FFF2-40B4-BE49-F238E27FC236}">
                <a16:creationId xmlns:a16="http://schemas.microsoft.com/office/drawing/2014/main" id="{D1032C24-FBA8-494E-87CD-9CAB6BEC072B}"/>
              </a:ext>
            </a:extLst>
          </p:cNvPr>
          <p:cNvSpPr>
            <a:spLocks noGrp="1"/>
          </p:cNvSpPr>
          <p:nvPr>
            <p:ph idx="11"/>
          </p:nvPr>
        </p:nvSpPr>
        <p:spPr>
          <a:xfrm>
            <a:off x="4498340" y="3506470"/>
            <a:ext cx="5664200" cy="674370"/>
          </a:xfrm>
        </p:spPr>
        <p:txBody>
          <a:bodyPr/>
          <a:lstStyle/>
          <a:p>
            <a:r>
              <a:rPr lang="en-US" dirty="0"/>
              <a:t>Hear the answers?</a:t>
            </a:r>
          </a:p>
        </p:txBody>
      </p:sp>
      <p:sp>
        <p:nvSpPr>
          <p:cNvPr id="14" name="Text Placeholder 13">
            <a:extLst>
              <a:ext uri="{FF2B5EF4-FFF2-40B4-BE49-F238E27FC236}">
                <a16:creationId xmlns:a16="http://schemas.microsoft.com/office/drawing/2014/main" id="{E5E33E8F-C5CD-4D16-9B60-D60BD3E25BE9}"/>
              </a:ext>
            </a:extLst>
          </p:cNvPr>
          <p:cNvSpPr>
            <a:spLocks noGrp="1"/>
          </p:cNvSpPr>
          <p:nvPr>
            <p:ph type="body" sz="quarter" idx="14"/>
          </p:nvPr>
        </p:nvSpPr>
        <p:spPr>
          <a:xfrm>
            <a:off x="6758940" y="4467860"/>
            <a:ext cx="1143000" cy="674370"/>
          </a:xfrm>
        </p:spPr>
        <p:txBody>
          <a:bodyPr/>
          <a:lstStyle/>
          <a:p>
            <a:r>
              <a:rPr lang="en-US" dirty="0"/>
              <a:t>3</a:t>
            </a:r>
          </a:p>
        </p:txBody>
      </p:sp>
      <p:sp>
        <p:nvSpPr>
          <p:cNvPr id="13" name="Content Placeholder 12">
            <a:extLst>
              <a:ext uri="{FF2B5EF4-FFF2-40B4-BE49-F238E27FC236}">
                <a16:creationId xmlns:a16="http://schemas.microsoft.com/office/drawing/2014/main" id="{D8CCDEEC-9CC7-4D26-B838-0FB400D2D10A}"/>
              </a:ext>
            </a:extLst>
          </p:cNvPr>
          <p:cNvSpPr>
            <a:spLocks noGrp="1"/>
          </p:cNvSpPr>
          <p:nvPr>
            <p:ph idx="13"/>
          </p:nvPr>
        </p:nvSpPr>
        <p:spPr>
          <a:xfrm>
            <a:off x="4498340" y="5157470"/>
            <a:ext cx="5664200" cy="674370"/>
          </a:xfrm>
        </p:spPr>
        <p:txBody>
          <a:bodyPr/>
          <a:lstStyle/>
          <a:p>
            <a:r>
              <a:rPr lang="en-ZA" dirty="0"/>
              <a:t>Share with others </a:t>
            </a:r>
          </a:p>
        </p:txBody>
      </p:sp>
      <p:sp>
        <p:nvSpPr>
          <p:cNvPr id="64" name="Date Placeholder 63">
            <a:extLst>
              <a:ext uri="{FF2B5EF4-FFF2-40B4-BE49-F238E27FC236}">
                <a16:creationId xmlns:a16="http://schemas.microsoft.com/office/drawing/2014/main" id="{F67DC369-7843-4EAB-932D-E8964183C211}"/>
              </a:ext>
            </a:extLst>
          </p:cNvPr>
          <p:cNvSpPr>
            <a:spLocks noGrp="1"/>
          </p:cNvSpPr>
          <p:nvPr>
            <p:ph type="dt" sz="half" idx="2"/>
          </p:nvPr>
        </p:nvSpPr>
        <p:spPr>
          <a:xfrm>
            <a:off x="3299460" y="6356350"/>
            <a:ext cx="2709454" cy="365125"/>
          </a:xfrm>
        </p:spPr>
        <p:txBody>
          <a:bodyPr/>
          <a:lstStyle/>
          <a:p>
            <a:r>
              <a:rPr lang="en-US" dirty="0"/>
              <a:t>19/01/2023</a:t>
            </a:r>
          </a:p>
        </p:txBody>
      </p:sp>
      <p:sp>
        <p:nvSpPr>
          <p:cNvPr id="65" name="Footer Placeholder 64">
            <a:extLst>
              <a:ext uri="{FF2B5EF4-FFF2-40B4-BE49-F238E27FC236}">
                <a16:creationId xmlns:a16="http://schemas.microsoft.com/office/drawing/2014/main" id="{EDA4E82C-5044-45FF-8AF3-6F8786A52947}"/>
              </a:ext>
            </a:extLst>
          </p:cNvPr>
          <p:cNvSpPr>
            <a:spLocks noGrp="1"/>
          </p:cNvSpPr>
          <p:nvPr>
            <p:ph type="ftr" sz="quarter" idx="3"/>
          </p:nvPr>
        </p:nvSpPr>
        <p:spPr>
          <a:xfrm>
            <a:off x="6183089" y="6356350"/>
            <a:ext cx="2253340" cy="365125"/>
          </a:xfrm>
        </p:spPr>
        <p:txBody>
          <a:bodyPr/>
          <a:lstStyle/>
          <a:p>
            <a:r>
              <a:rPr lang="en-GB" b="0" i="0" dirty="0">
                <a:solidFill>
                  <a:srgbClr val="1B1B1B"/>
                </a:solidFill>
                <a:effectLst/>
                <a:latin typeface="Segoe UI Webfont"/>
              </a:rPr>
              <a:t>2015094@student.uwtsd.ac.uk</a:t>
            </a:r>
            <a:endParaRPr lang="en-US" dirty="0"/>
          </a:p>
        </p:txBody>
      </p:sp>
      <p:sp>
        <p:nvSpPr>
          <p:cNvPr id="66" name="Slide Number Placeholder 65">
            <a:extLst>
              <a:ext uri="{FF2B5EF4-FFF2-40B4-BE49-F238E27FC236}">
                <a16:creationId xmlns:a16="http://schemas.microsoft.com/office/drawing/2014/main" id="{86A68C5A-097F-4E40-B09F-300C3632E4B7}"/>
              </a:ext>
            </a:extLst>
          </p:cNvPr>
          <p:cNvSpPr>
            <a:spLocks noGrp="1"/>
          </p:cNvSpPr>
          <p:nvPr>
            <p:ph type="sldNum" sz="quarter" idx="4"/>
          </p:nvPr>
        </p:nvSpPr>
        <p:spPr>
          <a:xfrm>
            <a:off x="8610600" y="6356350"/>
            <a:ext cx="2743200" cy="365125"/>
          </a:xfrm>
        </p:spPr>
        <p:txBody>
          <a:bodyPr/>
          <a:lstStyle/>
          <a:p>
            <a:fld id="{B5CEABB6-07DC-46E8-9B57-56EC44A396E5}" type="slidenum">
              <a:rPr lang="en-US" smtClean="0"/>
              <a:pPr/>
              <a:t>15</a:t>
            </a:fld>
            <a:endParaRPr lang="en-US" dirty="0"/>
          </a:p>
        </p:txBody>
      </p:sp>
    </p:spTree>
    <p:extLst>
      <p:ext uri="{BB962C8B-B14F-4D97-AF65-F5344CB8AC3E}">
        <p14:creationId xmlns:p14="http://schemas.microsoft.com/office/powerpoint/2010/main" val="1346372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220D1-AE25-FFAA-1D8A-D77C729DEF23}"/>
              </a:ext>
            </a:extLst>
          </p:cNvPr>
          <p:cNvSpPr>
            <a:spLocks noGrp="1"/>
          </p:cNvSpPr>
          <p:nvPr>
            <p:ph type="title"/>
          </p:nvPr>
        </p:nvSpPr>
        <p:spPr/>
        <p:txBody>
          <a:bodyPr/>
          <a:lstStyle/>
          <a:p>
            <a:r>
              <a:rPr lang="en-US" dirty="0"/>
              <a:t>Referencing </a:t>
            </a:r>
            <a:endParaRPr lang="en-GB" dirty="0"/>
          </a:p>
        </p:txBody>
      </p:sp>
      <p:sp>
        <p:nvSpPr>
          <p:cNvPr id="3" name="Date Placeholder 2">
            <a:extLst>
              <a:ext uri="{FF2B5EF4-FFF2-40B4-BE49-F238E27FC236}">
                <a16:creationId xmlns:a16="http://schemas.microsoft.com/office/drawing/2014/main" id="{023FC19E-CE1B-FD90-82CB-CA6C866C0C40}"/>
              </a:ext>
            </a:extLst>
          </p:cNvPr>
          <p:cNvSpPr>
            <a:spLocks noGrp="1"/>
          </p:cNvSpPr>
          <p:nvPr>
            <p:ph type="dt" sz="half" idx="2"/>
          </p:nvPr>
        </p:nvSpPr>
        <p:spPr/>
        <p:txBody>
          <a:bodyPr/>
          <a:lstStyle/>
          <a:p>
            <a:r>
              <a:rPr lang="en-US" dirty="0"/>
              <a:t>19/01/2023</a:t>
            </a:r>
          </a:p>
        </p:txBody>
      </p:sp>
      <p:sp>
        <p:nvSpPr>
          <p:cNvPr id="4" name="Footer Placeholder 3">
            <a:extLst>
              <a:ext uri="{FF2B5EF4-FFF2-40B4-BE49-F238E27FC236}">
                <a16:creationId xmlns:a16="http://schemas.microsoft.com/office/drawing/2014/main" id="{C3D734DA-1151-6582-3A2C-C78B00BE5A09}"/>
              </a:ext>
            </a:extLst>
          </p:cNvPr>
          <p:cNvSpPr>
            <a:spLocks noGrp="1"/>
          </p:cNvSpPr>
          <p:nvPr>
            <p:ph type="ftr" sz="quarter" idx="3"/>
          </p:nvPr>
        </p:nvSpPr>
        <p:spPr/>
        <p:txBody>
          <a:bodyPr/>
          <a:lstStyle/>
          <a:p>
            <a:r>
              <a:rPr lang="en-GB" b="0" i="0" dirty="0">
                <a:solidFill>
                  <a:srgbClr val="1B1B1B"/>
                </a:solidFill>
                <a:effectLst/>
                <a:latin typeface="Segoe UI Webfont"/>
              </a:rPr>
              <a:t>2015094@student.uwtsd.ac.uk</a:t>
            </a:r>
            <a:endParaRPr lang="en-US" dirty="0"/>
          </a:p>
          <a:p>
            <a:endParaRPr lang="en-US" dirty="0"/>
          </a:p>
        </p:txBody>
      </p:sp>
      <p:sp>
        <p:nvSpPr>
          <p:cNvPr id="5" name="Slide Number Placeholder 4">
            <a:extLst>
              <a:ext uri="{FF2B5EF4-FFF2-40B4-BE49-F238E27FC236}">
                <a16:creationId xmlns:a16="http://schemas.microsoft.com/office/drawing/2014/main" id="{85A795CC-5A8D-E4D5-CCAF-8B6688681D86}"/>
              </a:ext>
            </a:extLst>
          </p:cNvPr>
          <p:cNvSpPr>
            <a:spLocks noGrp="1"/>
          </p:cNvSpPr>
          <p:nvPr>
            <p:ph type="sldNum" sz="quarter" idx="4"/>
          </p:nvPr>
        </p:nvSpPr>
        <p:spPr/>
        <p:txBody>
          <a:bodyPr/>
          <a:lstStyle/>
          <a:p>
            <a:fld id="{B5CEABB6-07DC-46E8-9B57-56EC44A396E5}" type="slidenum">
              <a:rPr lang="en-US" smtClean="0"/>
              <a:pPr/>
              <a:t>16</a:t>
            </a:fld>
            <a:endParaRPr lang="en-US" dirty="0"/>
          </a:p>
        </p:txBody>
      </p:sp>
      <p:sp>
        <p:nvSpPr>
          <p:cNvPr id="6" name="TextBox 5">
            <a:extLst>
              <a:ext uri="{FF2B5EF4-FFF2-40B4-BE49-F238E27FC236}">
                <a16:creationId xmlns:a16="http://schemas.microsoft.com/office/drawing/2014/main" id="{CC263707-3053-E513-6C13-43F2123DE34A}"/>
              </a:ext>
            </a:extLst>
          </p:cNvPr>
          <p:cNvSpPr txBox="1"/>
          <p:nvPr/>
        </p:nvSpPr>
        <p:spPr>
          <a:xfrm>
            <a:off x="3169328" y="887767"/>
            <a:ext cx="8451542" cy="3416320"/>
          </a:xfrm>
          <a:prstGeom prst="rect">
            <a:avLst/>
          </a:prstGeom>
          <a:noFill/>
        </p:spPr>
        <p:txBody>
          <a:bodyPr wrap="square" rtlCol="0">
            <a:spAutoFit/>
          </a:bodyPr>
          <a:lstStyle/>
          <a:p>
            <a:r>
              <a:rPr lang="en-GB" b="0" i="0" dirty="0">
                <a:solidFill>
                  <a:srgbClr val="006621"/>
                </a:solidFill>
                <a:effectLst/>
                <a:latin typeface="Roboto" panose="020B0604020202020204" pitchFamily="2" charset="0"/>
                <a:hlinkClick r:id="rId2"/>
              </a:rPr>
              <a:t>https://thatchercrisisyears.com/2021/09/24/80s-young-boomers</a:t>
            </a:r>
            <a:endParaRPr lang="en-GB" b="0" i="0" dirty="0">
              <a:solidFill>
                <a:srgbClr val="006621"/>
              </a:solidFill>
              <a:effectLst/>
              <a:latin typeface="Roboto" panose="020B0604020202020204" pitchFamily="2" charset="0"/>
            </a:endParaRPr>
          </a:p>
          <a:p>
            <a:endParaRPr lang="en-GB" u="none" strike="noStrike" dirty="0">
              <a:solidFill>
                <a:srgbClr val="006621"/>
              </a:solidFill>
              <a:latin typeface="Roboto" panose="020B0604020202020204" pitchFamily="2" charset="0"/>
              <a:hlinkClick r:id="rId3"/>
            </a:endParaRPr>
          </a:p>
          <a:p>
            <a:endParaRPr lang="en-GB" b="0" i="0" dirty="0">
              <a:solidFill>
                <a:srgbClr val="006621"/>
              </a:solidFill>
              <a:effectLst/>
              <a:latin typeface="Roboto" panose="020B0604020202020204" pitchFamily="2" charset="0"/>
              <a:hlinkClick r:id="rId3"/>
            </a:endParaRPr>
          </a:p>
          <a:p>
            <a:r>
              <a:rPr lang="en-GB" b="0" i="0" dirty="0">
                <a:solidFill>
                  <a:srgbClr val="006621"/>
                </a:solidFill>
                <a:effectLst/>
                <a:latin typeface="Roboto" panose="02000000000000000000" pitchFamily="2" charset="0"/>
                <a:hlinkClick r:id="rId4"/>
              </a:rPr>
              <a:t>https://www.bbc.co.uk/news/uk-politics-22070491</a:t>
            </a:r>
            <a:endParaRPr lang="en-GB" b="0" i="0" dirty="0">
              <a:solidFill>
                <a:srgbClr val="006621"/>
              </a:solidFill>
              <a:effectLst/>
              <a:latin typeface="Roboto" panose="02000000000000000000" pitchFamily="2" charset="0"/>
            </a:endParaRPr>
          </a:p>
          <a:p>
            <a:endParaRPr lang="en-GB" u="none" strike="noStrike" dirty="0">
              <a:solidFill>
                <a:srgbClr val="006621"/>
              </a:solidFill>
              <a:latin typeface="Roboto" panose="02000000000000000000" pitchFamily="2" charset="0"/>
              <a:hlinkClick r:id="rId3"/>
            </a:endParaRPr>
          </a:p>
          <a:p>
            <a:r>
              <a:rPr lang="en-GB" b="0" i="0" dirty="0">
                <a:solidFill>
                  <a:srgbClr val="006621"/>
                </a:solidFill>
                <a:effectLst/>
                <a:latin typeface="Roboto" panose="02000000000000000000" pitchFamily="2" charset="0"/>
              </a:rPr>
              <a:t>bing.com/images</a:t>
            </a:r>
          </a:p>
          <a:p>
            <a:endParaRPr lang="en-GB" dirty="0">
              <a:solidFill>
                <a:srgbClr val="006621"/>
              </a:solidFill>
              <a:latin typeface="Roboto" panose="02000000000000000000" pitchFamily="2" charset="0"/>
              <a:hlinkClick r:id="rId3"/>
            </a:endParaRPr>
          </a:p>
          <a:p>
            <a:endParaRPr lang="en-GB" b="0" i="0" dirty="0">
              <a:solidFill>
                <a:srgbClr val="006621"/>
              </a:solidFill>
              <a:effectLst/>
              <a:latin typeface="Roboto" panose="02000000000000000000" pitchFamily="2" charset="0"/>
              <a:hlinkClick r:id="rId3"/>
            </a:endParaRPr>
          </a:p>
          <a:p>
            <a:endParaRPr lang="en-GB" u="none" strike="noStrike" dirty="0">
              <a:solidFill>
                <a:srgbClr val="006621"/>
              </a:solidFill>
              <a:latin typeface="Roboto" panose="02000000000000000000" pitchFamily="2" charset="0"/>
              <a:hlinkClick r:id="rId3"/>
            </a:endParaRPr>
          </a:p>
          <a:p>
            <a:br>
              <a:rPr lang="en-GB" b="0" i="0" u="none" strike="noStrike" dirty="0">
                <a:solidFill>
                  <a:srgbClr val="4007A2"/>
                </a:solidFill>
                <a:effectLst/>
                <a:latin typeface="Roboto" panose="02000000000000000000" pitchFamily="2" charset="0"/>
                <a:hlinkClick r:id="rId3"/>
              </a:rPr>
            </a:br>
            <a:br>
              <a:rPr lang="en-GB" b="0" i="0" u="none" strike="noStrike" dirty="0">
                <a:solidFill>
                  <a:srgbClr val="4007A2"/>
                </a:solidFill>
                <a:effectLst/>
                <a:latin typeface="Roboto" panose="020B0604020202020204" pitchFamily="2" charset="0"/>
                <a:hlinkClick r:id="rId3"/>
              </a:rPr>
            </a:br>
            <a:endParaRPr lang="en-GB" dirty="0"/>
          </a:p>
        </p:txBody>
      </p:sp>
    </p:spTree>
    <p:extLst>
      <p:ext uri="{BB962C8B-B14F-4D97-AF65-F5344CB8AC3E}">
        <p14:creationId xmlns:p14="http://schemas.microsoft.com/office/powerpoint/2010/main" val="3345498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835025" y="2074089"/>
            <a:ext cx="5522750" cy="1492476"/>
          </a:xfrm>
        </p:spPr>
        <p:txBody>
          <a:bodyPr>
            <a:normAutofit/>
          </a:bodyPr>
          <a:lstStyle/>
          <a:p>
            <a:r>
              <a:rPr lang="en-US" dirty="0"/>
              <a:t>Thank you</a:t>
            </a:r>
          </a:p>
        </p:txBody>
      </p:sp>
      <p:sp>
        <p:nvSpPr>
          <p:cNvPr id="4" name="Text Placeholder 3">
            <a:extLst>
              <a:ext uri="{FF2B5EF4-FFF2-40B4-BE49-F238E27FC236}">
                <a16:creationId xmlns:a16="http://schemas.microsoft.com/office/drawing/2014/main" id="{BEADE196-D9E3-43FA-AE5E-8A67A4DFD48F}"/>
              </a:ext>
            </a:extLst>
          </p:cNvPr>
          <p:cNvSpPr>
            <a:spLocks noGrp="1"/>
          </p:cNvSpPr>
          <p:nvPr>
            <p:ph type="body" sz="quarter" idx="13"/>
          </p:nvPr>
        </p:nvSpPr>
        <p:spPr>
          <a:xfrm>
            <a:off x="835025" y="3865635"/>
            <a:ext cx="5522750" cy="1947336"/>
          </a:xfrm>
        </p:spPr>
        <p:txBody>
          <a:bodyPr>
            <a:normAutofit/>
          </a:bodyPr>
          <a:lstStyle/>
          <a:p>
            <a:r>
              <a:rPr lang="en-US" dirty="0"/>
              <a:t>Amanda Elias</a:t>
            </a:r>
          </a:p>
          <a:p>
            <a:r>
              <a:rPr lang="en-GB" b="0" i="0">
                <a:solidFill>
                  <a:srgbClr val="1B1B1B"/>
                </a:solidFill>
                <a:effectLst/>
                <a:latin typeface="Segoe UI Webfont"/>
              </a:rPr>
              <a:t>2015094@student.uwtsd.ac.uk</a:t>
            </a:r>
            <a:endParaRPr lang="en-US" dirty="0"/>
          </a:p>
          <a:p>
            <a:r>
              <a:rPr lang="en-US" dirty="0"/>
              <a:t>University of Trinity Saint </a:t>
            </a:r>
            <a:r>
              <a:rPr lang="en-US" dirty="0" err="1"/>
              <a:t>Davids</a:t>
            </a:r>
            <a:endParaRPr lang="en-US" dirty="0"/>
          </a:p>
        </p:txBody>
      </p:sp>
      <p:sp>
        <p:nvSpPr>
          <p:cNvPr id="21" name="Date Placeholder 20">
            <a:extLst>
              <a:ext uri="{FF2B5EF4-FFF2-40B4-BE49-F238E27FC236}">
                <a16:creationId xmlns:a16="http://schemas.microsoft.com/office/drawing/2014/main" id="{7A631220-802A-4BE4-B6EF-C2CDA62E7C8D}"/>
              </a:ext>
            </a:extLst>
          </p:cNvPr>
          <p:cNvSpPr>
            <a:spLocks noGrp="1"/>
          </p:cNvSpPr>
          <p:nvPr>
            <p:ph type="dt" sz="half" idx="11"/>
          </p:nvPr>
        </p:nvSpPr>
        <p:spPr>
          <a:xfrm>
            <a:off x="835025" y="6356350"/>
            <a:ext cx="806416" cy="365125"/>
          </a:xfrm>
        </p:spPr>
        <p:txBody>
          <a:bodyPr/>
          <a:lstStyle/>
          <a:p>
            <a:r>
              <a:rPr lang="en-US" dirty="0"/>
              <a:t>19/01/2023</a:t>
            </a:r>
          </a:p>
        </p:txBody>
      </p:sp>
      <p:sp>
        <p:nvSpPr>
          <p:cNvPr id="22" name="Footer Placeholder 21">
            <a:extLst>
              <a:ext uri="{FF2B5EF4-FFF2-40B4-BE49-F238E27FC236}">
                <a16:creationId xmlns:a16="http://schemas.microsoft.com/office/drawing/2014/main" id="{3FFAE1B0-FB30-4336-82BC-A396FF95C0F3}"/>
              </a:ext>
            </a:extLst>
          </p:cNvPr>
          <p:cNvSpPr>
            <a:spLocks noGrp="1"/>
          </p:cNvSpPr>
          <p:nvPr>
            <p:ph type="ftr" sz="quarter" idx="12"/>
          </p:nvPr>
        </p:nvSpPr>
        <p:spPr>
          <a:xfrm>
            <a:off x="1771957" y="6356350"/>
            <a:ext cx="3660014" cy="365125"/>
          </a:xfrm>
        </p:spPr>
        <p:txBody>
          <a:bodyPr/>
          <a:lstStyle/>
          <a:p>
            <a:r>
              <a:rPr lang="en-GB" b="0" i="0" dirty="0">
                <a:solidFill>
                  <a:srgbClr val="1B1B1B"/>
                </a:solidFill>
                <a:effectLst/>
                <a:latin typeface="Segoe UI Webfont"/>
              </a:rPr>
              <a:t>2015094@student.uwtsd.ac.uk</a:t>
            </a:r>
            <a:endParaRPr lang="en-US" dirty="0"/>
          </a:p>
        </p:txBody>
      </p:sp>
      <p:sp>
        <p:nvSpPr>
          <p:cNvPr id="23" name="Slide Number Placeholder 22">
            <a:extLst>
              <a:ext uri="{FF2B5EF4-FFF2-40B4-BE49-F238E27FC236}">
                <a16:creationId xmlns:a16="http://schemas.microsoft.com/office/drawing/2014/main" id="{582F04BB-2151-48C9-B2F9-0353C8536DF5}"/>
              </a:ext>
            </a:extLst>
          </p:cNvPr>
          <p:cNvSpPr>
            <a:spLocks noGrp="1"/>
          </p:cNvSpPr>
          <p:nvPr>
            <p:ph type="sldNum" sz="quarter" idx="20"/>
          </p:nvPr>
        </p:nvSpPr>
        <p:spPr>
          <a:xfrm>
            <a:off x="5548268" y="6356350"/>
            <a:ext cx="809507" cy="365125"/>
          </a:xfrm>
        </p:spPr>
        <p:txBody>
          <a:bodyPr/>
          <a:lstStyle/>
          <a:p>
            <a:fld id="{B5CEABB6-07DC-46E8-9B57-56EC44A396E5}" type="slidenum">
              <a:rPr lang="en-US" smtClean="0"/>
              <a:pPr/>
              <a:t>17</a:t>
            </a:fld>
            <a:endParaRPr lang="en-US" dirty="0"/>
          </a:p>
        </p:txBody>
      </p:sp>
      <p:pic>
        <p:nvPicPr>
          <p:cNvPr id="16" name="Picture Placeholder 15" descr="person with green glasses and pink shirt against blue background">
            <a:extLst>
              <a:ext uri="{FF2B5EF4-FFF2-40B4-BE49-F238E27FC236}">
                <a16:creationId xmlns:a16="http://schemas.microsoft.com/office/drawing/2014/main" id="{7CE006F8-BA8F-404B-9E8B-7BE858DD6C27}"/>
              </a:ext>
            </a:extLst>
          </p:cNvPr>
          <p:cNvPicPr>
            <a:picLocks noGrp="1" noChangeAspect="1"/>
          </p:cNvPicPr>
          <p:nvPr>
            <p:ph type="pic" sz="quarter" idx="16"/>
          </p:nvPr>
        </p:nvPicPr>
        <p:blipFill rotWithShape="1">
          <a:blip r:embed="rId2" cstate="print">
            <a:extLst>
              <a:ext uri="{28A0092B-C50C-407E-A947-70E740481C1C}">
                <a14:useLocalDpi xmlns:a14="http://schemas.microsoft.com/office/drawing/2010/main"/>
              </a:ext>
            </a:extLst>
          </a:blip>
          <a:srcRect/>
          <a:stretch/>
        </p:blipFill>
        <p:spPr>
          <a:xfrm>
            <a:off x="7044535" y="1713063"/>
            <a:ext cx="1711372" cy="1711984"/>
          </a:xfrm>
        </p:spPr>
      </p:pic>
      <p:pic>
        <p:nvPicPr>
          <p:cNvPr id="14" name="Picture Placeholder 13" descr="person with pink shirt against yellow background">
            <a:extLst>
              <a:ext uri="{FF2B5EF4-FFF2-40B4-BE49-F238E27FC236}">
                <a16:creationId xmlns:a16="http://schemas.microsoft.com/office/drawing/2014/main" id="{C1ED1EAB-99F9-49E1-AE0D-147B02AB8DBC}"/>
              </a:ext>
            </a:extLst>
          </p:cNvPr>
          <p:cNvPicPr>
            <a:picLocks noGrp="1" noChangeAspect="1"/>
          </p:cNvPicPr>
          <p:nvPr>
            <p:ph type="pic" sz="quarter" idx="14"/>
          </p:nvPr>
        </p:nvPicPr>
        <p:blipFill rotWithShape="1">
          <a:blip r:embed="rId3" cstate="print">
            <a:extLst>
              <a:ext uri="{28A0092B-C50C-407E-A947-70E740481C1C}">
                <a14:useLocalDpi xmlns:a14="http://schemas.microsoft.com/office/drawing/2010/main"/>
              </a:ext>
            </a:extLst>
          </a:blip>
          <a:srcRect/>
          <a:stretch/>
        </p:blipFill>
        <p:spPr>
          <a:xfrm>
            <a:off x="10472928" y="0"/>
            <a:ext cx="1719072" cy="1711166"/>
          </a:xfrm>
        </p:spPr>
      </p:pic>
      <p:pic>
        <p:nvPicPr>
          <p:cNvPr id="18" name="Picture Placeholder 17" descr="person with red hair in front of pink background">
            <a:extLst>
              <a:ext uri="{FF2B5EF4-FFF2-40B4-BE49-F238E27FC236}">
                <a16:creationId xmlns:a16="http://schemas.microsoft.com/office/drawing/2014/main" id="{01883369-FE50-4F8D-AB68-2B4C23532683}"/>
              </a:ext>
            </a:extLst>
          </p:cNvPr>
          <p:cNvPicPr>
            <a:picLocks noGrp="1" noChangeAspect="1"/>
          </p:cNvPicPr>
          <p:nvPr>
            <p:ph type="pic" sz="quarter" idx="15"/>
          </p:nvPr>
        </p:nvPicPr>
        <p:blipFill rotWithShape="1">
          <a:blip r:embed="rId4" cstate="print">
            <a:extLst>
              <a:ext uri="{28A0092B-C50C-407E-A947-70E740481C1C}">
                <a14:useLocalDpi xmlns:a14="http://schemas.microsoft.com/office/drawing/2010/main"/>
              </a:ext>
            </a:extLst>
          </a:blip>
          <a:srcRect/>
          <a:stretch/>
        </p:blipFill>
        <p:spPr>
          <a:xfrm>
            <a:off x="10472928" y="5138928"/>
            <a:ext cx="1719072" cy="1719072"/>
          </a:xfrm>
        </p:spPr>
      </p:pic>
    </p:spTree>
    <p:extLst>
      <p:ext uri="{BB962C8B-B14F-4D97-AF65-F5344CB8AC3E}">
        <p14:creationId xmlns:p14="http://schemas.microsoft.com/office/powerpoint/2010/main" val="2462123716"/>
      </p:ext>
    </p:extLst>
  </p:cSld>
  <p:clrMapOvr>
    <a:masterClrMapping/>
  </p:clrMapOvr>
</p:sld>
</file>

<file path=ppt/theme/theme1.xml><?xml version="1.0" encoding="utf-8"?>
<a:theme xmlns:a="http://schemas.openxmlformats.org/drawingml/2006/main" name="Office Theme">
  <a:themeElements>
    <a:clrScheme name="Custom 178">
      <a:dk1>
        <a:sysClr val="windowText" lastClr="000000"/>
      </a:dk1>
      <a:lt1>
        <a:sysClr val="window" lastClr="FFFFFF"/>
      </a:lt1>
      <a:dk2>
        <a:srgbClr val="44546A"/>
      </a:dk2>
      <a:lt2>
        <a:srgbClr val="E7E6E6"/>
      </a:lt2>
      <a:accent1>
        <a:srgbClr val="D1353C"/>
      </a:accent1>
      <a:accent2>
        <a:srgbClr val="DB8802"/>
      </a:accent2>
      <a:accent3>
        <a:srgbClr val="D91D62"/>
      </a:accent3>
      <a:accent4>
        <a:srgbClr val="42529B"/>
      </a:accent4>
      <a:accent5>
        <a:srgbClr val="CBDA00"/>
      </a:accent5>
      <a:accent6>
        <a:srgbClr val="76DCFD"/>
      </a:accent6>
      <a:hlink>
        <a:srgbClr val="0563C1"/>
      </a:hlink>
      <a:folHlink>
        <a:srgbClr val="954F72"/>
      </a:folHlink>
    </a:clrScheme>
    <a:fontScheme name="Custom 61">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lorful Conference_tm78298634_Win32_LW_v2.potx" id="{0F3F6A9A-0696-4F7F-9D02-7A660C5098B9}" vid="{73EB71B4-2D8A-48D2-AA1A-AE8FAA16FCB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c7e41083f353f34a5b612bfed5327825">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137aed094e64cb8af0262527042efe6"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14D9A51-66AE-4D89-BB69-E8D7E49A5B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C87C8F-F87B-4D7A-AA05-EBC7DA9C67ED}">
  <ds:schemaRefs>
    <ds:schemaRef ds:uri="http://purl.org/dc/elements/1.1/"/>
    <ds:schemaRef ds:uri="http://purl.org/dc/terms/"/>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f54e4810-f1f5-4bce-aa8e-e4722dc561be"/>
    <ds:schemaRef ds:uri="7b23fa32-4003-4364-bee1-595462966394"/>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81D31630-1B84-4A08-99C6-CB51F30BB3E2}">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Colorful conference presentation</Template>
  <TotalTime>689</TotalTime>
  <Words>545</Words>
  <Application>Microsoft Office PowerPoint</Application>
  <PresentationFormat>Widescreen</PresentationFormat>
  <Paragraphs>136</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Presentation on the 80s era</vt:lpstr>
      <vt:lpstr>content</vt:lpstr>
      <vt:lpstr>Meet the presenter</vt:lpstr>
      <vt:lpstr>Margaret Hilda Thatcher</vt:lpstr>
      <vt:lpstr>“ you may have to fight a battle more than once to win it”</vt:lpstr>
      <vt:lpstr>MINERS STRIKE</vt:lpstr>
      <vt:lpstr>Arthur Scargill</vt:lpstr>
      <vt:lpstr>Recession</vt:lpstr>
      <vt:lpstr>Right to buy.</vt:lpstr>
      <vt:lpstr>Fashion and music</vt:lpstr>
      <vt:lpstr>fashion</vt:lpstr>
      <vt:lpstr>music</vt:lpstr>
      <vt:lpstr>Techical History </vt:lpstr>
      <vt:lpstr>Influences </vt:lpstr>
      <vt:lpstr>Question time</vt:lpstr>
      <vt:lpstr>Referencing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the 80s era</dc:title>
  <dc:creator>Amanda Elias (2015094)</dc:creator>
  <cp:lastModifiedBy>Amanda</cp:lastModifiedBy>
  <cp:revision>4</cp:revision>
  <dcterms:created xsi:type="dcterms:W3CDTF">2023-01-18T09:32:54Z</dcterms:created>
  <dcterms:modified xsi:type="dcterms:W3CDTF">2023-02-16T14:57:41Z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