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9" r:id="rId3"/>
    <p:sldId id="261" r:id="rId4"/>
    <p:sldId id="265" r:id="rId5"/>
    <p:sldId id="273" r:id="rId6"/>
    <p:sldId id="275" r:id="rId7"/>
    <p:sldId id="266" r:id="rId8"/>
    <p:sldId id="268" r:id="rId9"/>
    <p:sldId id="258" r:id="rId10"/>
    <p:sldId id="264" r:id="rId11"/>
    <p:sldId id="271" r:id="rId12"/>
    <p:sldId id="260" r:id="rId13"/>
    <p:sldId id="270" r:id="rId14"/>
    <p:sldId id="272" r:id="rId15"/>
    <p:sldId id="279" r:id="rId16"/>
    <p:sldId id="274" r:id="rId17"/>
    <p:sldId id="262" r:id="rId18"/>
    <p:sldId id="276" r:id="rId19"/>
    <p:sldId id="263" r:id="rId20"/>
    <p:sldId id="277" r:id="rId21"/>
    <p:sldId id="278" r:id="rId22"/>
    <p:sldId id="259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0066"/>
    <a:srgbClr val="9933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845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6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94B595-BB01-4656-9C5B-4D9606810AB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19B933-821F-42E0-835C-79DA25FEF5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7A3F63-537F-4E57-BC1C-FE983F1532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4A1B85-79E9-46E8-8D3A-0F2EFD05719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328465-54B1-4E5C-A389-415AE078FC1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DD73BB-AFBD-46A9-955C-FFE7E89FDDC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314C0B-EB5B-482C-B78D-A7FE8DA8E6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F55DC9-9BF2-4F24-80BC-2745DCB306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797AB5-E2F8-4FA3-BD26-A921A5D4934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E8C092-AC5B-4DEB-8CAD-B7DB5FD51F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C281EC-3C87-44C3-A654-F10D3ED9D1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88BC96D-170C-4E6D-88B2-C5A8F96509F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9F593C67-4BF8-42E2-9A5D-DFC5585F6A05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Number Words</a:t>
            </a: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(Missing Letters)</a:t>
            </a:r>
          </a:p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Find each mathematical word by working out which letters are missing.</a:t>
            </a:r>
          </a:p>
        </p:txBody>
      </p:sp>
      <p:sp>
        <p:nvSpPr>
          <p:cNvPr id="51204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 animBg="1"/>
      <p:bldP spid="5120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5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Rectangle 3"/>
          <p:cNvSpPr>
            <a:spLocks noChangeArrowheads="1"/>
          </p:cNvSpPr>
          <p:nvPr/>
        </p:nvSpPr>
        <p:spPr bwMode="auto"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3" name="Rectangle 7"/>
          <p:cNvSpPr>
            <a:spLocks noChangeArrowheads="1"/>
          </p:cNvSpPr>
          <p:nvPr/>
        </p:nvSpPr>
        <p:spPr bwMode="auto"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 bwMode="auto"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5" name="Rectangle 9"/>
          <p:cNvSpPr>
            <a:spLocks noChangeArrowheads="1"/>
          </p:cNvSpPr>
          <p:nvPr/>
        </p:nvSpPr>
        <p:spPr bwMode="auto"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6" name="Text Box 10"/>
          <p:cNvSpPr txBox="1">
            <a:spLocks noChangeArrowheads="1"/>
          </p:cNvSpPr>
          <p:nvPr/>
        </p:nvSpPr>
        <p:spPr bwMode="auto"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7" name="Rectangle 11"/>
          <p:cNvSpPr>
            <a:spLocks noChangeArrowheads="1"/>
          </p:cNvSpPr>
          <p:nvPr/>
        </p:nvSpPr>
        <p:spPr bwMode="auto"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8" name="Text Box 12"/>
          <p:cNvSpPr txBox="1">
            <a:spLocks noChangeArrowheads="1"/>
          </p:cNvSpPr>
          <p:nvPr/>
        </p:nvSpPr>
        <p:spPr bwMode="auto"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9" name="Rectangle 13"/>
          <p:cNvSpPr>
            <a:spLocks noChangeArrowheads="1"/>
          </p:cNvSpPr>
          <p:nvPr/>
        </p:nvSpPr>
        <p:spPr bwMode="auto"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0" name="Text Box 14"/>
          <p:cNvSpPr txBox="1">
            <a:spLocks noChangeArrowheads="1"/>
          </p:cNvSpPr>
          <p:nvPr/>
        </p:nvSpPr>
        <p:spPr bwMode="auto"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51" name="Rectangle 15"/>
          <p:cNvSpPr>
            <a:spLocks noChangeArrowheads="1"/>
          </p:cNvSpPr>
          <p:nvPr/>
        </p:nvSpPr>
        <p:spPr bwMode="auto"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2" name="Text Box 16"/>
          <p:cNvSpPr txBox="1">
            <a:spLocks noChangeArrowheads="1"/>
          </p:cNvSpPr>
          <p:nvPr/>
        </p:nvSpPr>
        <p:spPr bwMode="auto"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53" name="Rectangle 17"/>
          <p:cNvSpPr>
            <a:spLocks noChangeArrowheads="1"/>
          </p:cNvSpPr>
          <p:nvPr/>
        </p:nvSpPr>
        <p:spPr bwMode="auto"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4" name="Text Box 18"/>
          <p:cNvSpPr txBox="1">
            <a:spLocks noChangeArrowheads="1"/>
          </p:cNvSpPr>
          <p:nvPr/>
        </p:nvSpPr>
        <p:spPr bwMode="auto"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9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9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9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0" grpId="0"/>
      <p:bldP spid="39946" grpId="0"/>
      <p:bldP spid="39948" grpId="0"/>
      <p:bldP spid="399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69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70" name="AutoShape 26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10001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10541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H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 bwMode="auto"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 bwMode="auto"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5" name="Rectangle 11"/>
          <p:cNvSpPr>
            <a:spLocks noChangeArrowheads="1"/>
          </p:cNvSpPr>
          <p:nvPr/>
        </p:nvSpPr>
        <p:spPr bwMode="auto"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6" name="Text Box 12"/>
          <p:cNvSpPr txBox="1">
            <a:spLocks noChangeArrowheads="1"/>
          </p:cNvSpPr>
          <p:nvPr/>
        </p:nvSpPr>
        <p:spPr bwMode="auto"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7" name="Rectangle 13"/>
          <p:cNvSpPr>
            <a:spLocks noChangeArrowheads="1"/>
          </p:cNvSpPr>
          <p:nvPr/>
        </p:nvSpPr>
        <p:spPr bwMode="auto"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8" name="Text Box 14"/>
          <p:cNvSpPr txBox="1">
            <a:spLocks noChangeArrowheads="1"/>
          </p:cNvSpPr>
          <p:nvPr/>
        </p:nvSpPr>
        <p:spPr bwMode="auto"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9" name="Rectangle 15"/>
          <p:cNvSpPr>
            <a:spLocks noChangeArrowheads="1"/>
          </p:cNvSpPr>
          <p:nvPr/>
        </p:nvSpPr>
        <p:spPr bwMode="auto"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60" name="Text Box 16"/>
          <p:cNvSpPr txBox="1">
            <a:spLocks noChangeArrowheads="1"/>
          </p:cNvSpPr>
          <p:nvPr/>
        </p:nvSpPr>
        <p:spPr bwMode="auto"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61" name="Rectangle 17"/>
          <p:cNvSpPr>
            <a:spLocks noChangeArrowheads="1"/>
          </p:cNvSpPr>
          <p:nvPr/>
        </p:nvSpPr>
        <p:spPr bwMode="auto"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62" name="Text Box 18"/>
          <p:cNvSpPr txBox="1">
            <a:spLocks noChangeArrowheads="1"/>
          </p:cNvSpPr>
          <p:nvPr/>
        </p:nvSpPr>
        <p:spPr bwMode="auto"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63" name="Rectangle 19"/>
          <p:cNvSpPr>
            <a:spLocks noChangeArrowheads="1"/>
          </p:cNvSpPr>
          <p:nvPr/>
        </p:nvSpPr>
        <p:spPr bwMode="auto"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64" name="Text Box 20"/>
          <p:cNvSpPr txBox="1">
            <a:spLocks noChangeArrowheads="1"/>
          </p:cNvSpPr>
          <p:nvPr/>
        </p:nvSpPr>
        <p:spPr bwMode="auto"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65" name="Rectangle 21"/>
          <p:cNvSpPr>
            <a:spLocks noChangeArrowheads="1"/>
          </p:cNvSpPr>
          <p:nvPr/>
        </p:nvSpPr>
        <p:spPr bwMode="auto">
          <a:xfrm>
            <a:off x="74025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66" name="Text Box 22"/>
          <p:cNvSpPr txBox="1">
            <a:spLocks noChangeArrowheads="1"/>
          </p:cNvSpPr>
          <p:nvPr/>
        </p:nvSpPr>
        <p:spPr bwMode="auto">
          <a:xfrm>
            <a:off x="74564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H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1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/>
      <p:bldP spid="31754" grpId="0"/>
      <p:bldP spid="31756" grpId="0"/>
      <p:bldP spid="31760" grpId="0"/>
      <p:bldP spid="3176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6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62" name="AutoShape 22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Rectangle 3"/>
          <p:cNvSpPr>
            <a:spLocks noChangeArrowheads="1"/>
          </p:cNvSpPr>
          <p:nvPr/>
        </p:nvSpPr>
        <p:spPr bwMode="auto">
          <a:xfrm>
            <a:off x="10001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10541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7" name="Rectangle 7"/>
          <p:cNvSpPr>
            <a:spLocks noChangeArrowheads="1"/>
          </p:cNvSpPr>
          <p:nvPr/>
        </p:nvSpPr>
        <p:spPr bwMode="auto"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9" name="Rectangle 9"/>
          <p:cNvSpPr>
            <a:spLocks noChangeArrowheads="1"/>
          </p:cNvSpPr>
          <p:nvPr/>
        </p:nvSpPr>
        <p:spPr bwMode="auto"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 bwMode="auto"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1" name="Rectangle 11"/>
          <p:cNvSpPr>
            <a:spLocks noChangeArrowheads="1"/>
          </p:cNvSpPr>
          <p:nvPr/>
        </p:nvSpPr>
        <p:spPr bwMode="auto"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2" name="Text Box 12"/>
          <p:cNvSpPr txBox="1">
            <a:spLocks noChangeArrowheads="1"/>
          </p:cNvSpPr>
          <p:nvPr/>
        </p:nvSpPr>
        <p:spPr bwMode="auto"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3" name="Rectangle 13"/>
          <p:cNvSpPr>
            <a:spLocks noChangeArrowheads="1"/>
          </p:cNvSpPr>
          <p:nvPr/>
        </p:nvSpPr>
        <p:spPr bwMode="auto"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4" name="Text Box 14"/>
          <p:cNvSpPr txBox="1">
            <a:spLocks noChangeArrowheads="1"/>
          </p:cNvSpPr>
          <p:nvPr/>
        </p:nvSpPr>
        <p:spPr bwMode="auto"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5" name="Rectangle 15"/>
          <p:cNvSpPr>
            <a:spLocks noChangeArrowheads="1"/>
          </p:cNvSpPr>
          <p:nvPr/>
        </p:nvSpPr>
        <p:spPr bwMode="auto"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6" name="Text Box 16"/>
          <p:cNvSpPr txBox="1">
            <a:spLocks noChangeArrowheads="1"/>
          </p:cNvSpPr>
          <p:nvPr/>
        </p:nvSpPr>
        <p:spPr bwMode="auto"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7" name="Rectangle 17"/>
          <p:cNvSpPr>
            <a:spLocks noChangeArrowheads="1"/>
          </p:cNvSpPr>
          <p:nvPr/>
        </p:nvSpPr>
        <p:spPr bwMode="auto"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8" name="Text Box 18"/>
          <p:cNvSpPr txBox="1">
            <a:spLocks noChangeArrowheads="1"/>
          </p:cNvSpPr>
          <p:nvPr/>
        </p:nvSpPr>
        <p:spPr bwMode="auto"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9" name="Rectangle 19"/>
          <p:cNvSpPr>
            <a:spLocks noChangeArrowheads="1"/>
          </p:cNvSpPr>
          <p:nvPr/>
        </p:nvSpPr>
        <p:spPr bwMode="auto">
          <a:xfrm>
            <a:off x="74025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60" name="Text Box 20"/>
          <p:cNvSpPr txBox="1">
            <a:spLocks noChangeArrowheads="1"/>
          </p:cNvSpPr>
          <p:nvPr/>
        </p:nvSpPr>
        <p:spPr bwMode="auto">
          <a:xfrm>
            <a:off x="74564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5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5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5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6" grpId="0"/>
      <p:bldP spid="35848" grpId="0"/>
      <p:bldP spid="35852" grpId="0"/>
      <p:bldP spid="35858" grpId="0"/>
      <p:bldP spid="3586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5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52" name="AutoShape 20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Rectangle 3"/>
          <p:cNvSpPr>
            <a:spLocks noChangeArrowheads="1"/>
          </p:cNvSpPr>
          <p:nvPr/>
        </p:nvSpPr>
        <p:spPr bwMode="auto"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6" name="Text Box 4"/>
          <p:cNvSpPr txBox="1">
            <a:spLocks noChangeArrowheads="1"/>
          </p:cNvSpPr>
          <p:nvPr/>
        </p:nvSpPr>
        <p:spPr bwMode="auto"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 bwMode="auto"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39" name="Rectangle 7"/>
          <p:cNvSpPr>
            <a:spLocks noChangeArrowheads="1"/>
          </p:cNvSpPr>
          <p:nvPr/>
        </p:nvSpPr>
        <p:spPr bwMode="auto"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V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1" name="Rectangle 9"/>
          <p:cNvSpPr>
            <a:spLocks noChangeArrowheads="1"/>
          </p:cNvSpPr>
          <p:nvPr/>
        </p:nvSpPr>
        <p:spPr bwMode="auto"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2" name="Text Box 10"/>
          <p:cNvSpPr txBox="1">
            <a:spLocks noChangeArrowheads="1"/>
          </p:cNvSpPr>
          <p:nvPr/>
        </p:nvSpPr>
        <p:spPr bwMode="auto"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3" name="Rectangle 11"/>
          <p:cNvSpPr>
            <a:spLocks noChangeArrowheads="1"/>
          </p:cNvSpPr>
          <p:nvPr/>
        </p:nvSpPr>
        <p:spPr bwMode="auto"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4" name="Text Box 12"/>
          <p:cNvSpPr txBox="1">
            <a:spLocks noChangeArrowheads="1"/>
          </p:cNvSpPr>
          <p:nvPr/>
        </p:nvSpPr>
        <p:spPr bwMode="auto"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5" name="Rectangle 13"/>
          <p:cNvSpPr>
            <a:spLocks noChangeArrowheads="1"/>
          </p:cNvSpPr>
          <p:nvPr/>
        </p:nvSpPr>
        <p:spPr bwMode="auto"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6" name="Text Box 14"/>
          <p:cNvSpPr txBox="1">
            <a:spLocks noChangeArrowheads="1"/>
          </p:cNvSpPr>
          <p:nvPr/>
        </p:nvSpPr>
        <p:spPr bwMode="auto"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7" name="Rectangle 15"/>
          <p:cNvSpPr>
            <a:spLocks noChangeArrowheads="1"/>
          </p:cNvSpPr>
          <p:nvPr/>
        </p:nvSpPr>
        <p:spPr bwMode="auto"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8" name="Text Box 16"/>
          <p:cNvSpPr txBox="1">
            <a:spLocks noChangeArrowheads="1"/>
          </p:cNvSpPr>
          <p:nvPr/>
        </p:nvSpPr>
        <p:spPr bwMode="auto"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9" name="Rectangle 17"/>
          <p:cNvSpPr>
            <a:spLocks noChangeArrowheads="1"/>
          </p:cNvSpPr>
          <p:nvPr/>
        </p:nvSpPr>
        <p:spPr bwMode="auto"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50" name="Text Box 18"/>
          <p:cNvSpPr txBox="1">
            <a:spLocks noChangeArrowheads="1"/>
          </p:cNvSpPr>
          <p:nvPr/>
        </p:nvSpPr>
        <p:spPr bwMode="auto"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4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4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4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6" grpId="0"/>
      <p:bldP spid="44038" grpId="0"/>
      <p:bldP spid="44044" grpId="0"/>
      <p:bldP spid="4404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00" name="AutoShape 20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3" name="Rectangle 3"/>
          <p:cNvSpPr>
            <a:spLocks noChangeArrowheads="1"/>
          </p:cNvSpPr>
          <p:nvPr/>
        </p:nvSpPr>
        <p:spPr bwMode="auto"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4" name="Text Box 4"/>
          <p:cNvSpPr txBox="1">
            <a:spLocks noChangeArrowheads="1"/>
          </p:cNvSpPr>
          <p:nvPr/>
        </p:nvSpPr>
        <p:spPr bwMode="auto"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Q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5" name="Rectangle 5"/>
          <p:cNvSpPr>
            <a:spLocks noChangeArrowheads="1"/>
          </p:cNvSpPr>
          <p:nvPr/>
        </p:nvSpPr>
        <p:spPr bwMode="auto"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 bwMode="auto"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7" name="Rectangle 7"/>
          <p:cNvSpPr>
            <a:spLocks noChangeArrowheads="1"/>
          </p:cNvSpPr>
          <p:nvPr/>
        </p:nvSpPr>
        <p:spPr bwMode="auto"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 bwMode="auto"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9" name="Rectangle 9"/>
          <p:cNvSpPr>
            <a:spLocks noChangeArrowheads="1"/>
          </p:cNvSpPr>
          <p:nvPr/>
        </p:nvSpPr>
        <p:spPr bwMode="auto"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0" name="Text Box 10"/>
          <p:cNvSpPr txBox="1">
            <a:spLocks noChangeArrowheads="1"/>
          </p:cNvSpPr>
          <p:nvPr/>
        </p:nvSpPr>
        <p:spPr bwMode="auto"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91" name="Rectangle 11"/>
          <p:cNvSpPr>
            <a:spLocks noChangeArrowheads="1"/>
          </p:cNvSpPr>
          <p:nvPr/>
        </p:nvSpPr>
        <p:spPr bwMode="auto"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2" name="Text Box 12"/>
          <p:cNvSpPr txBox="1">
            <a:spLocks noChangeArrowheads="1"/>
          </p:cNvSpPr>
          <p:nvPr/>
        </p:nvSpPr>
        <p:spPr bwMode="auto"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93" name="Rectangle 13"/>
          <p:cNvSpPr>
            <a:spLocks noChangeArrowheads="1"/>
          </p:cNvSpPr>
          <p:nvPr/>
        </p:nvSpPr>
        <p:spPr bwMode="auto"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4" name="Text Box 14"/>
          <p:cNvSpPr txBox="1">
            <a:spLocks noChangeArrowheads="1"/>
          </p:cNvSpPr>
          <p:nvPr/>
        </p:nvSpPr>
        <p:spPr bwMode="auto"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95" name="Rectangle 15"/>
          <p:cNvSpPr>
            <a:spLocks noChangeArrowheads="1"/>
          </p:cNvSpPr>
          <p:nvPr/>
        </p:nvSpPr>
        <p:spPr bwMode="auto"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6" name="Text Box 16"/>
          <p:cNvSpPr txBox="1">
            <a:spLocks noChangeArrowheads="1"/>
          </p:cNvSpPr>
          <p:nvPr/>
        </p:nvSpPr>
        <p:spPr bwMode="auto"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97" name="Rectangle 17"/>
          <p:cNvSpPr>
            <a:spLocks noChangeArrowheads="1"/>
          </p:cNvSpPr>
          <p:nvPr/>
        </p:nvSpPr>
        <p:spPr bwMode="auto"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8" name="Text Box 18"/>
          <p:cNvSpPr txBox="1">
            <a:spLocks noChangeArrowheads="1"/>
          </p:cNvSpPr>
          <p:nvPr/>
        </p:nvSpPr>
        <p:spPr bwMode="auto"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6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6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6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6" grpId="0"/>
      <p:bldP spid="46088" grpId="0"/>
      <p:bldP spid="46092" grpId="0"/>
      <p:bldP spid="4609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8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86" name="AutoShape 22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Rectangle 3"/>
          <p:cNvSpPr>
            <a:spLocks noChangeArrowheads="1"/>
          </p:cNvSpPr>
          <p:nvPr/>
        </p:nvSpPr>
        <p:spPr bwMode="auto">
          <a:xfrm>
            <a:off x="10001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10541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K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 bwMode="auto"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3" name="Rectangle 9"/>
          <p:cNvSpPr>
            <a:spLocks noChangeArrowheads="1"/>
          </p:cNvSpPr>
          <p:nvPr/>
        </p:nvSpPr>
        <p:spPr bwMode="auto"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5" name="Rectangle 11"/>
          <p:cNvSpPr>
            <a:spLocks noChangeArrowheads="1"/>
          </p:cNvSpPr>
          <p:nvPr/>
        </p:nvSpPr>
        <p:spPr bwMode="auto"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6" name="Text Box 12"/>
          <p:cNvSpPr txBox="1">
            <a:spLocks noChangeArrowheads="1"/>
          </p:cNvSpPr>
          <p:nvPr/>
        </p:nvSpPr>
        <p:spPr bwMode="auto"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7" name="Rectangle 13"/>
          <p:cNvSpPr>
            <a:spLocks noChangeArrowheads="1"/>
          </p:cNvSpPr>
          <p:nvPr/>
        </p:nvSpPr>
        <p:spPr bwMode="auto"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8" name="Text Box 14"/>
          <p:cNvSpPr txBox="1">
            <a:spLocks noChangeArrowheads="1"/>
          </p:cNvSpPr>
          <p:nvPr/>
        </p:nvSpPr>
        <p:spPr bwMode="auto"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9" name="Rectangle 15"/>
          <p:cNvSpPr>
            <a:spLocks noChangeArrowheads="1"/>
          </p:cNvSpPr>
          <p:nvPr/>
        </p:nvSpPr>
        <p:spPr bwMode="auto"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80" name="Text Box 16"/>
          <p:cNvSpPr txBox="1">
            <a:spLocks noChangeArrowheads="1"/>
          </p:cNvSpPr>
          <p:nvPr/>
        </p:nvSpPr>
        <p:spPr bwMode="auto"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81" name="Rectangle 17"/>
          <p:cNvSpPr>
            <a:spLocks noChangeArrowheads="1"/>
          </p:cNvSpPr>
          <p:nvPr/>
        </p:nvSpPr>
        <p:spPr bwMode="auto"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83" name="Rectangle 19"/>
          <p:cNvSpPr>
            <a:spLocks noChangeArrowheads="1"/>
          </p:cNvSpPr>
          <p:nvPr/>
        </p:nvSpPr>
        <p:spPr bwMode="auto">
          <a:xfrm>
            <a:off x="74025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84" name="Text Box 20"/>
          <p:cNvSpPr txBox="1">
            <a:spLocks noChangeArrowheads="1"/>
          </p:cNvSpPr>
          <p:nvPr/>
        </p:nvSpPr>
        <p:spPr bwMode="auto">
          <a:xfrm>
            <a:off x="74564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6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6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6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8" grpId="0"/>
      <p:bldP spid="36874" grpId="0"/>
      <p:bldP spid="36876" grpId="0"/>
      <p:bldP spid="36878" grpId="0"/>
      <p:bldP spid="3688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35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36" name="AutoShape 24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9" name="Rectangle 7"/>
          <p:cNvSpPr>
            <a:spLocks noChangeArrowheads="1"/>
          </p:cNvSpPr>
          <p:nvPr/>
        </p:nvSpPr>
        <p:spPr bwMode="auto"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 bwMode="auto"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1" name="Rectangle 9"/>
          <p:cNvSpPr>
            <a:spLocks noChangeArrowheads="1"/>
          </p:cNvSpPr>
          <p:nvPr/>
        </p:nvSpPr>
        <p:spPr bwMode="auto"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 bwMode="auto"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Q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3" name="Rectangle 11"/>
          <p:cNvSpPr>
            <a:spLocks noChangeArrowheads="1"/>
          </p:cNvSpPr>
          <p:nvPr/>
        </p:nvSpPr>
        <p:spPr bwMode="auto"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4" name="Text Box 12"/>
          <p:cNvSpPr txBox="1">
            <a:spLocks noChangeArrowheads="1"/>
          </p:cNvSpPr>
          <p:nvPr/>
        </p:nvSpPr>
        <p:spPr bwMode="auto"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5" name="Rectangle 13"/>
          <p:cNvSpPr>
            <a:spLocks noChangeArrowheads="1"/>
          </p:cNvSpPr>
          <p:nvPr/>
        </p:nvSpPr>
        <p:spPr bwMode="auto"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6" name="Text Box 14"/>
          <p:cNvSpPr txBox="1">
            <a:spLocks noChangeArrowheads="1"/>
          </p:cNvSpPr>
          <p:nvPr/>
        </p:nvSpPr>
        <p:spPr bwMode="auto"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7" name="Rectangle 15"/>
          <p:cNvSpPr>
            <a:spLocks noChangeArrowheads="1"/>
          </p:cNvSpPr>
          <p:nvPr/>
        </p:nvSpPr>
        <p:spPr bwMode="auto"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8" name="Text Box 16"/>
          <p:cNvSpPr txBox="1">
            <a:spLocks noChangeArrowheads="1"/>
          </p:cNvSpPr>
          <p:nvPr/>
        </p:nvSpPr>
        <p:spPr bwMode="auto"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9" name="Rectangle 17"/>
          <p:cNvSpPr>
            <a:spLocks noChangeArrowheads="1"/>
          </p:cNvSpPr>
          <p:nvPr/>
        </p:nvSpPr>
        <p:spPr bwMode="auto"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30" name="Text Box 18"/>
          <p:cNvSpPr txBox="1">
            <a:spLocks noChangeArrowheads="1"/>
          </p:cNvSpPr>
          <p:nvPr/>
        </p:nvSpPr>
        <p:spPr bwMode="auto"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31" name="Rectangle 19"/>
          <p:cNvSpPr>
            <a:spLocks noChangeArrowheads="1"/>
          </p:cNvSpPr>
          <p:nvPr/>
        </p:nvSpPr>
        <p:spPr bwMode="auto"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32" name="Text Box 20"/>
          <p:cNvSpPr txBox="1">
            <a:spLocks noChangeArrowheads="1"/>
          </p:cNvSpPr>
          <p:nvPr/>
        </p:nvSpPr>
        <p:spPr bwMode="auto"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8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8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89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8" grpId="0"/>
      <p:bldP spid="38924" grpId="0"/>
      <p:bldP spid="38926" grpId="0"/>
      <p:bldP spid="389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8" name="AutoShape 8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79" name="AutoShape 83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4" name="Rectangle 28"/>
          <p:cNvSpPr>
            <a:spLocks noChangeArrowheads="1"/>
          </p:cNvSpPr>
          <p:nvPr/>
        </p:nvSpPr>
        <p:spPr bwMode="auto">
          <a:xfrm>
            <a:off x="2000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2540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49" name="Rectangle 53"/>
          <p:cNvSpPr>
            <a:spLocks noChangeArrowheads="1"/>
          </p:cNvSpPr>
          <p:nvPr/>
        </p:nvSpPr>
        <p:spPr bwMode="auto">
          <a:xfrm>
            <a:off x="10001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50" name="Text Box 54"/>
          <p:cNvSpPr txBox="1">
            <a:spLocks noChangeArrowheads="1"/>
          </p:cNvSpPr>
          <p:nvPr/>
        </p:nvSpPr>
        <p:spPr bwMode="auto">
          <a:xfrm>
            <a:off x="10541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52" name="Rectangle 56"/>
          <p:cNvSpPr>
            <a:spLocks noChangeArrowheads="1"/>
          </p:cNvSpPr>
          <p:nvPr/>
        </p:nvSpPr>
        <p:spPr bwMode="auto"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53" name="Text Box 57"/>
          <p:cNvSpPr txBox="1">
            <a:spLocks noChangeArrowheads="1"/>
          </p:cNvSpPr>
          <p:nvPr/>
        </p:nvSpPr>
        <p:spPr bwMode="auto"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55" name="Rectangle 59"/>
          <p:cNvSpPr>
            <a:spLocks noChangeArrowheads="1"/>
          </p:cNvSpPr>
          <p:nvPr/>
        </p:nvSpPr>
        <p:spPr bwMode="auto"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56" name="Text Box 60"/>
          <p:cNvSpPr txBox="1">
            <a:spLocks noChangeArrowheads="1"/>
          </p:cNvSpPr>
          <p:nvPr/>
        </p:nvSpPr>
        <p:spPr bwMode="auto"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58" name="Rectangle 62"/>
          <p:cNvSpPr>
            <a:spLocks noChangeArrowheads="1"/>
          </p:cNvSpPr>
          <p:nvPr/>
        </p:nvSpPr>
        <p:spPr bwMode="auto"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59" name="Text Box 63"/>
          <p:cNvSpPr txBox="1">
            <a:spLocks noChangeArrowheads="1"/>
          </p:cNvSpPr>
          <p:nvPr/>
        </p:nvSpPr>
        <p:spPr bwMode="auto"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61" name="Rectangle 65"/>
          <p:cNvSpPr>
            <a:spLocks noChangeArrowheads="1"/>
          </p:cNvSpPr>
          <p:nvPr/>
        </p:nvSpPr>
        <p:spPr bwMode="auto"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2" name="Text Box 66"/>
          <p:cNvSpPr txBox="1">
            <a:spLocks noChangeArrowheads="1"/>
          </p:cNvSpPr>
          <p:nvPr/>
        </p:nvSpPr>
        <p:spPr bwMode="auto"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64" name="Rectangle 68"/>
          <p:cNvSpPr>
            <a:spLocks noChangeArrowheads="1"/>
          </p:cNvSpPr>
          <p:nvPr/>
        </p:nvSpPr>
        <p:spPr bwMode="auto"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5" name="Text Box 69"/>
          <p:cNvSpPr txBox="1">
            <a:spLocks noChangeArrowheads="1"/>
          </p:cNvSpPr>
          <p:nvPr/>
        </p:nvSpPr>
        <p:spPr bwMode="auto"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67" name="Rectangle 71"/>
          <p:cNvSpPr>
            <a:spLocks noChangeArrowheads="1"/>
          </p:cNvSpPr>
          <p:nvPr/>
        </p:nvSpPr>
        <p:spPr bwMode="auto"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8" name="Text Box 72"/>
          <p:cNvSpPr txBox="1">
            <a:spLocks noChangeArrowheads="1"/>
          </p:cNvSpPr>
          <p:nvPr/>
        </p:nvSpPr>
        <p:spPr bwMode="auto"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70" name="Rectangle 74"/>
          <p:cNvSpPr>
            <a:spLocks noChangeArrowheads="1"/>
          </p:cNvSpPr>
          <p:nvPr/>
        </p:nvSpPr>
        <p:spPr bwMode="auto"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71" name="Text Box 75"/>
          <p:cNvSpPr txBox="1">
            <a:spLocks noChangeArrowheads="1"/>
          </p:cNvSpPr>
          <p:nvPr/>
        </p:nvSpPr>
        <p:spPr bwMode="auto"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73" name="Rectangle 77"/>
          <p:cNvSpPr>
            <a:spLocks noChangeArrowheads="1"/>
          </p:cNvSpPr>
          <p:nvPr/>
        </p:nvSpPr>
        <p:spPr bwMode="auto">
          <a:xfrm>
            <a:off x="74025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74" name="Text Box 78"/>
          <p:cNvSpPr txBox="1">
            <a:spLocks noChangeArrowheads="1"/>
          </p:cNvSpPr>
          <p:nvPr/>
        </p:nvSpPr>
        <p:spPr bwMode="auto">
          <a:xfrm>
            <a:off x="74564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76" name="Rectangle 80"/>
          <p:cNvSpPr>
            <a:spLocks noChangeArrowheads="1"/>
          </p:cNvSpPr>
          <p:nvPr/>
        </p:nvSpPr>
        <p:spPr bwMode="auto">
          <a:xfrm>
            <a:off x="8204200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77" name="Text Box 81"/>
          <p:cNvSpPr txBox="1">
            <a:spLocks noChangeArrowheads="1"/>
          </p:cNvSpPr>
          <p:nvPr/>
        </p:nvSpPr>
        <p:spPr bwMode="auto">
          <a:xfrm>
            <a:off x="8258175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50" grpId="0"/>
      <p:bldP spid="4153" grpId="0"/>
      <p:bldP spid="4162" grpId="0"/>
      <p:bldP spid="4168" grpId="0"/>
      <p:bldP spid="4171" grpId="0"/>
      <p:bldP spid="417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3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8" name="AutoShape 22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10001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10541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3" name="Rectangle 7"/>
          <p:cNvSpPr>
            <a:spLocks noChangeArrowheads="1"/>
          </p:cNvSpPr>
          <p:nvPr/>
        </p:nvSpPr>
        <p:spPr bwMode="auto"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5" name="Rectangle 9"/>
          <p:cNvSpPr>
            <a:spLocks noChangeArrowheads="1"/>
          </p:cNvSpPr>
          <p:nvPr/>
        </p:nvSpPr>
        <p:spPr bwMode="auto"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7" name="Rectangle 11"/>
          <p:cNvSpPr>
            <a:spLocks noChangeArrowheads="1"/>
          </p:cNvSpPr>
          <p:nvPr/>
        </p:nvSpPr>
        <p:spPr bwMode="auto"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9" name="Rectangle 13"/>
          <p:cNvSpPr>
            <a:spLocks noChangeArrowheads="1"/>
          </p:cNvSpPr>
          <p:nvPr/>
        </p:nvSpPr>
        <p:spPr bwMode="auto"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31" name="Rectangle 15"/>
          <p:cNvSpPr>
            <a:spLocks noChangeArrowheads="1"/>
          </p:cNvSpPr>
          <p:nvPr/>
        </p:nvSpPr>
        <p:spPr bwMode="auto"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2" name="Text Box 16"/>
          <p:cNvSpPr txBox="1">
            <a:spLocks noChangeArrowheads="1"/>
          </p:cNvSpPr>
          <p:nvPr/>
        </p:nvSpPr>
        <p:spPr bwMode="auto"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33" name="Rectangle 17"/>
          <p:cNvSpPr>
            <a:spLocks noChangeArrowheads="1"/>
          </p:cNvSpPr>
          <p:nvPr/>
        </p:nvSpPr>
        <p:spPr bwMode="auto"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4" name="Text Box 18"/>
          <p:cNvSpPr txBox="1">
            <a:spLocks noChangeArrowheads="1"/>
          </p:cNvSpPr>
          <p:nvPr/>
        </p:nvSpPr>
        <p:spPr bwMode="auto"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35" name="Rectangle 19"/>
          <p:cNvSpPr>
            <a:spLocks noChangeArrowheads="1"/>
          </p:cNvSpPr>
          <p:nvPr/>
        </p:nvSpPr>
        <p:spPr bwMode="auto">
          <a:xfrm>
            <a:off x="74025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6" name="Text Box 20"/>
          <p:cNvSpPr txBox="1">
            <a:spLocks noChangeArrowheads="1"/>
          </p:cNvSpPr>
          <p:nvPr/>
        </p:nvSpPr>
        <p:spPr bwMode="auto">
          <a:xfrm>
            <a:off x="74564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4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4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4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2" grpId="0"/>
      <p:bldP spid="34824" grpId="0"/>
      <p:bldP spid="34828" grpId="0"/>
      <p:bldP spid="34830" grpId="0"/>
      <p:bldP spid="348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0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04" name="AutoShape 20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Rectangle 3"/>
          <p:cNvSpPr>
            <a:spLocks noChangeArrowheads="1"/>
          </p:cNvSpPr>
          <p:nvPr/>
        </p:nvSpPr>
        <p:spPr bwMode="auto"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1" name="Rectangle 7"/>
          <p:cNvSpPr>
            <a:spLocks noChangeArrowheads="1"/>
          </p:cNvSpPr>
          <p:nvPr/>
        </p:nvSpPr>
        <p:spPr bwMode="auto"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 bwMode="auto"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B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3" name="Rectangle 9"/>
          <p:cNvSpPr>
            <a:spLocks noChangeArrowheads="1"/>
          </p:cNvSpPr>
          <p:nvPr/>
        </p:nvSpPr>
        <p:spPr bwMode="auto"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4" name="Text Box 10"/>
          <p:cNvSpPr txBox="1">
            <a:spLocks noChangeArrowheads="1"/>
          </p:cNvSpPr>
          <p:nvPr/>
        </p:nvSpPr>
        <p:spPr bwMode="auto"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5" name="Rectangle 11"/>
          <p:cNvSpPr>
            <a:spLocks noChangeArrowheads="1"/>
          </p:cNvSpPr>
          <p:nvPr/>
        </p:nvSpPr>
        <p:spPr bwMode="auto"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6" name="Text Box 12"/>
          <p:cNvSpPr txBox="1">
            <a:spLocks noChangeArrowheads="1"/>
          </p:cNvSpPr>
          <p:nvPr/>
        </p:nvSpPr>
        <p:spPr bwMode="auto"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7" name="Rectangle 13"/>
          <p:cNvSpPr>
            <a:spLocks noChangeArrowheads="1"/>
          </p:cNvSpPr>
          <p:nvPr/>
        </p:nvSpPr>
        <p:spPr bwMode="auto"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8" name="Text Box 14"/>
          <p:cNvSpPr txBox="1">
            <a:spLocks noChangeArrowheads="1"/>
          </p:cNvSpPr>
          <p:nvPr/>
        </p:nvSpPr>
        <p:spPr bwMode="auto"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9" name="Rectangle 15"/>
          <p:cNvSpPr>
            <a:spLocks noChangeArrowheads="1"/>
          </p:cNvSpPr>
          <p:nvPr/>
        </p:nvSpPr>
        <p:spPr bwMode="auto"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00" name="Text Box 16"/>
          <p:cNvSpPr txBox="1">
            <a:spLocks noChangeArrowheads="1"/>
          </p:cNvSpPr>
          <p:nvPr/>
        </p:nvSpPr>
        <p:spPr bwMode="auto"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2001" name="Rectangle 17"/>
          <p:cNvSpPr>
            <a:spLocks noChangeArrowheads="1"/>
          </p:cNvSpPr>
          <p:nvPr/>
        </p:nvSpPr>
        <p:spPr bwMode="auto"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02" name="Text Box 18"/>
          <p:cNvSpPr txBox="1">
            <a:spLocks noChangeArrowheads="1"/>
          </p:cNvSpPr>
          <p:nvPr/>
        </p:nvSpPr>
        <p:spPr bwMode="auto"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1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1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20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8" grpId="0"/>
      <p:bldP spid="41992" grpId="0"/>
      <p:bldP spid="41996" grpId="0"/>
      <p:bldP spid="4200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5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46" name="AutoShape 26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5921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461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7" name="Rectangle 7"/>
          <p:cNvSpPr>
            <a:spLocks noChangeArrowheads="1"/>
          </p:cNvSpPr>
          <p:nvPr/>
        </p:nvSpPr>
        <p:spPr bwMode="auto"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2" name="Text Box 12"/>
          <p:cNvSpPr txBox="1">
            <a:spLocks noChangeArrowheads="1"/>
          </p:cNvSpPr>
          <p:nvPr/>
        </p:nvSpPr>
        <p:spPr bwMode="auto"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3" name="Rectangle 13"/>
          <p:cNvSpPr>
            <a:spLocks noChangeArrowheads="1"/>
          </p:cNvSpPr>
          <p:nvPr/>
        </p:nvSpPr>
        <p:spPr bwMode="auto"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4" name="Text Box 14"/>
          <p:cNvSpPr txBox="1">
            <a:spLocks noChangeArrowheads="1"/>
          </p:cNvSpPr>
          <p:nvPr/>
        </p:nvSpPr>
        <p:spPr bwMode="auto"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5" name="Rectangle 15"/>
          <p:cNvSpPr>
            <a:spLocks noChangeArrowheads="1"/>
          </p:cNvSpPr>
          <p:nvPr/>
        </p:nvSpPr>
        <p:spPr bwMode="auto"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6" name="Text Box 16"/>
          <p:cNvSpPr txBox="1">
            <a:spLocks noChangeArrowheads="1"/>
          </p:cNvSpPr>
          <p:nvPr/>
        </p:nvSpPr>
        <p:spPr bwMode="auto"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7" name="Rectangle 17"/>
          <p:cNvSpPr>
            <a:spLocks noChangeArrowheads="1"/>
          </p:cNvSpPr>
          <p:nvPr/>
        </p:nvSpPr>
        <p:spPr bwMode="auto"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8" name="Text Box 18"/>
          <p:cNvSpPr txBox="1">
            <a:spLocks noChangeArrowheads="1"/>
          </p:cNvSpPr>
          <p:nvPr/>
        </p:nvSpPr>
        <p:spPr bwMode="auto"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9" name="Rectangle 19"/>
          <p:cNvSpPr>
            <a:spLocks noChangeArrowheads="1"/>
          </p:cNvSpPr>
          <p:nvPr/>
        </p:nvSpPr>
        <p:spPr bwMode="auto"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40" name="Text Box 20"/>
          <p:cNvSpPr txBox="1">
            <a:spLocks noChangeArrowheads="1"/>
          </p:cNvSpPr>
          <p:nvPr/>
        </p:nvSpPr>
        <p:spPr bwMode="auto"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41" name="Rectangle 21"/>
          <p:cNvSpPr>
            <a:spLocks noChangeArrowheads="1"/>
          </p:cNvSpPr>
          <p:nvPr/>
        </p:nvSpPr>
        <p:spPr bwMode="auto">
          <a:xfrm>
            <a:off x="77946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42" name="Text Box 22"/>
          <p:cNvSpPr txBox="1">
            <a:spLocks noChangeArrowheads="1"/>
          </p:cNvSpPr>
          <p:nvPr/>
        </p:nvSpPr>
        <p:spPr bwMode="auto">
          <a:xfrm>
            <a:off x="78486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6" grpId="0"/>
      <p:bldP spid="30728" grpId="0"/>
      <p:bldP spid="30732" grpId="0"/>
      <p:bldP spid="30734" grpId="0"/>
      <p:bldP spid="30738" grpId="0"/>
      <p:bldP spid="3074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80" name="AutoShape 20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 bwMode="auto"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 bwMode="auto"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1" name="Rectangle 11"/>
          <p:cNvSpPr>
            <a:spLocks noChangeArrowheads="1"/>
          </p:cNvSpPr>
          <p:nvPr/>
        </p:nvSpPr>
        <p:spPr bwMode="auto"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2" name="Text Box 12"/>
          <p:cNvSpPr txBox="1">
            <a:spLocks noChangeArrowheads="1"/>
          </p:cNvSpPr>
          <p:nvPr/>
        </p:nvSpPr>
        <p:spPr bwMode="auto"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3" name="Rectangle 13"/>
          <p:cNvSpPr>
            <a:spLocks noChangeArrowheads="1"/>
          </p:cNvSpPr>
          <p:nvPr/>
        </p:nvSpPr>
        <p:spPr bwMode="auto"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4" name="Text Box 14"/>
          <p:cNvSpPr txBox="1">
            <a:spLocks noChangeArrowheads="1"/>
          </p:cNvSpPr>
          <p:nvPr/>
        </p:nvSpPr>
        <p:spPr bwMode="auto"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5" name="Rectangle 15"/>
          <p:cNvSpPr>
            <a:spLocks noChangeArrowheads="1"/>
          </p:cNvSpPr>
          <p:nvPr/>
        </p:nvSpPr>
        <p:spPr bwMode="auto"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6" name="Text Box 16"/>
          <p:cNvSpPr txBox="1">
            <a:spLocks noChangeArrowheads="1"/>
          </p:cNvSpPr>
          <p:nvPr/>
        </p:nvSpPr>
        <p:spPr bwMode="auto"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7" name="Rectangle 17"/>
          <p:cNvSpPr>
            <a:spLocks noChangeArrowheads="1"/>
          </p:cNvSpPr>
          <p:nvPr/>
        </p:nvSpPr>
        <p:spPr bwMode="auto"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8" name="Text Box 18"/>
          <p:cNvSpPr txBox="1">
            <a:spLocks noChangeArrowheads="1"/>
          </p:cNvSpPr>
          <p:nvPr/>
        </p:nvSpPr>
        <p:spPr bwMode="auto"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Y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0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6" grpId="0"/>
      <p:bldP spid="40968" grpId="0"/>
      <p:bldP spid="40970" grpId="0"/>
      <p:bldP spid="40974" grpId="0"/>
      <p:bldP spid="4097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2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8" name="AutoShape 20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Rectangle 3"/>
          <p:cNvSpPr>
            <a:spLocks noChangeArrowheads="1"/>
          </p:cNvSpPr>
          <p:nvPr/>
        </p:nvSpPr>
        <p:spPr bwMode="auto"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2" name="Text Box 4"/>
          <p:cNvSpPr txBox="1">
            <a:spLocks noChangeArrowheads="1"/>
          </p:cNvSpPr>
          <p:nvPr/>
        </p:nvSpPr>
        <p:spPr bwMode="auto"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F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 bwMode="auto"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5" name="Rectangle 7"/>
          <p:cNvSpPr>
            <a:spLocks noChangeArrowheads="1"/>
          </p:cNvSpPr>
          <p:nvPr/>
        </p:nvSpPr>
        <p:spPr bwMode="auto"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7" name="Rectangle 9"/>
          <p:cNvSpPr>
            <a:spLocks noChangeArrowheads="1"/>
          </p:cNvSpPr>
          <p:nvPr/>
        </p:nvSpPr>
        <p:spPr bwMode="auto"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9" name="Rectangle 11"/>
          <p:cNvSpPr>
            <a:spLocks noChangeArrowheads="1"/>
          </p:cNvSpPr>
          <p:nvPr/>
        </p:nvSpPr>
        <p:spPr bwMode="auto"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0" name="Text Box 12"/>
          <p:cNvSpPr txBox="1">
            <a:spLocks noChangeArrowheads="1"/>
          </p:cNvSpPr>
          <p:nvPr/>
        </p:nvSpPr>
        <p:spPr bwMode="auto"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21" name="Rectangle 13"/>
          <p:cNvSpPr>
            <a:spLocks noChangeArrowheads="1"/>
          </p:cNvSpPr>
          <p:nvPr/>
        </p:nvSpPr>
        <p:spPr bwMode="auto"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2" name="Text Box 14"/>
          <p:cNvSpPr txBox="1">
            <a:spLocks noChangeArrowheads="1"/>
          </p:cNvSpPr>
          <p:nvPr/>
        </p:nvSpPr>
        <p:spPr bwMode="auto"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23" name="Rectangle 15"/>
          <p:cNvSpPr>
            <a:spLocks noChangeArrowheads="1"/>
          </p:cNvSpPr>
          <p:nvPr/>
        </p:nvSpPr>
        <p:spPr bwMode="auto"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4" name="Text Box 16"/>
          <p:cNvSpPr txBox="1">
            <a:spLocks noChangeArrowheads="1"/>
          </p:cNvSpPr>
          <p:nvPr/>
        </p:nvSpPr>
        <p:spPr bwMode="auto"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25" name="Rectangle 17"/>
          <p:cNvSpPr>
            <a:spLocks noChangeArrowheads="1"/>
          </p:cNvSpPr>
          <p:nvPr/>
        </p:nvSpPr>
        <p:spPr bwMode="auto"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6" name="Text Box 18"/>
          <p:cNvSpPr txBox="1">
            <a:spLocks noChangeArrowheads="1"/>
          </p:cNvSpPr>
          <p:nvPr/>
        </p:nvSpPr>
        <p:spPr bwMode="auto"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3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3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3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3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2" grpId="0"/>
      <p:bldP spid="43018" grpId="0"/>
      <p:bldP spid="43020" grpId="0"/>
      <p:bldP spid="43024" grpId="0"/>
      <p:bldP spid="4302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93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94" name="AutoShape 18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 bwMode="auto"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1" name="Rectangle 5"/>
          <p:cNvSpPr>
            <a:spLocks noChangeArrowheads="1"/>
          </p:cNvSpPr>
          <p:nvPr/>
        </p:nvSpPr>
        <p:spPr bwMode="auto"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 bwMode="auto"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3" name="Rectangle 7"/>
          <p:cNvSpPr>
            <a:spLocks noChangeArrowheads="1"/>
          </p:cNvSpPr>
          <p:nvPr/>
        </p:nvSpPr>
        <p:spPr bwMode="auto"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4" name="Text Box 8"/>
          <p:cNvSpPr txBox="1">
            <a:spLocks noChangeArrowheads="1"/>
          </p:cNvSpPr>
          <p:nvPr/>
        </p:nvSpPr>
        <p:spPr bwMode="auto"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V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5" name="Rectangle 9"/>
          <p:cNvSpPr>
            <a:spLocks noChangeArrowheads="1"/>
          </p:cNvSpPr>
          <p:nvPr/>
        </p:nvSpPr>
        <p:spPr bwMode="auto"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6" name="Text Box 10"/>
          <p:cNvSpPr txBox="1">
            <a:spLocks noChangeArrowheads="1"/>
          </p:cNvSpPr>
          <p:nvPr/>
        </p:nvSpPr>
        <p:spPr bwMode="auto"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7" name="Rectangle 11"/>
          <p:cNvSpPr>
            <a:spLocks noChangeArrowheads="1"/>
          </p:cNvSpPr>
          <p:nvPr/>
        </p:nvSpPr>
        <p:spPr bwMode="auto"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8" name="Text Box 12"/>
          <p:cNvSpPr txBox="1">
            <a:spLocks noChangeArrowheads="1"/>
          </p:cNvSpPr>
          <p:nvPr/>
        </p:nvSpPr>
        <p:spPr bwMode="auto"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9" name="Rectangle 13"/>
          <p:cNvSpPr>
            <a:spLocks noChangeArrowheads="1"/>
          </p:cNvSpPr>
          <p:nvPr/>
        </p:nvSpPr>
        <p:spPr bwMode="auto"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90" name="Text Box 14"/>
          <p:cNvSpPr txBox="1">
            <a:spLocks noChangeArrowheads="1"/>
          </p:cNvSpPr>
          <p:nvPr/>
        </p:nvSpPr>
        <p:spPr bwMode="auto"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91" name="Rectangle 15"/>
          <p:cNvSpPr>
            <a:spLocks noChangeArrowheads="1"/>
          </p:cNvSpPr>
          <p:nvPr/>
        </p:nvSpPr>
        <p:spPr bwMode="auto"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92" name="Text Box 16"/>
          <p:cNvSpPr txBox="1">
            <a:spLocks noChangeArrowheads="1"/>
          </p:cNvSpPr>
          <p:nvPr/>
        </p:nvSpPr>
        <p:spPr bwMode="auto"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0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0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0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0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2" grpId="0"/>
      <p:bldP spid="50186" grpId="0"/>
      <p:bldP spid="50188" grpId="0"/>
      <p:bldP spid="5019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7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6" name="AutoShape 20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0" name="Text Box 4"/>
          <p:cNvSpPr txBox="1">
            <a:spLocks noChangeArrowheads="1"/>
          </p:cNvSpPr>
          <p:nvPr/>
        </p:nvSpPr>
        <p:spPr bwMode="auto"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 bwMode="auto"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Q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auto"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5" name="Rectangle 9"/>
          <p:cNvSpPr>
            <a:spLocks noChangeArrowheads="1"/>
          </p:cNvSpPr>
          <p:nvPr/>
        </p:nvSpPr>
        <p:spPr bwMode="auto"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6" name="Text Box 10"/>
          <p:cNvSpPr txBox="1">
            <a:spLocks noChangeArrowheads="1"/>
          </p:cNvSpPr>
          <p:nvPr/>
        </p:nvSpPr>
        <p:spPr bwMode="auto"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7" name="Rectangle 11"/>
          <p:cNvSpPr>
            <a:spLocks noChangeArrowheads="1"/>
          </p:cNvSpPr>
          <p:nvPr/>
        </p:nvSpPr>
        <p:spPr bwMode="auto"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8" name="Text Box 12"/>
          <p:cNvSpPr txBox="1">
            <a:spLocks noChangeArrowheads="1"/>
          </p:cNvSpPr>
          <p:nvPr/>
        </p:nvSpPr>
        <p:spPr bwMode="auto"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9" name="Rectangle 13"/>
          <p:cNvSpPr>
            <a:spLocks noChangeArrowheads="1"/>
          </p:cNvSpPr>
          <p:nvPr/>
        </p:nvSpPr>
        <p:spPr bwMode="auto"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0" name="Text Box 14"/>
          <p:cNvSpPr txBox="1">
            <a:spLocks noChangeArrowheads="1"/>
          </p:cNvSpPr>
          <p:nvPr/>
        </p:nvSpPr>
        <p:spPr bwMode="auto"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71" name="Rectangle 15"/>
          <p:cNvSpPr>
            <a:spLocks noChangeArrowheads="1"/>
          </p:cNvSpPr>
          <p:nvPr/>
        </p:nvSpPr>
        <p:spPr bwMode="auto"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2" name="Text Box 16"/>
          <p:cNvSpPr txBox="1">
            <a:spLocks noChangeArrowheads="1"/>
          </p:cNvSpPr>
          <p:nvPr/>
        </p:nvSpPr>
        <p:spPr bwMode="auto"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73" name="Rectangle 17"/>
          <p:cNvSpPr>
            <a:spLocks noChangeArrowheads="1"/>
          </p:cNvSpPr>
          <p:nvPr/>
        </p:nvSpPr>
        <p:spPr bwMode="auto"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4" name="Text Box 18"/>
          <p:cNvSpPr txBox="1">
            <a:spLocks noChangeArrowheads="1"/>
          </p:cNvSpPr>
          <p:nvPr/>
        </p:nvSpPr>
        <p:spPr bwMode="auto"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5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5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5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2" grpId="0"/>
      <p:bldP spid="45066" grpId="0"/>
      <p:bldP spid="45068" grpId="0"/>
      <p:bldP spid="4507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91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92" name="AutoShape 24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5921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461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 bwMode="auto"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9" name="Rectangle 11"/>
          <p:cNvSpPr>
            <a:spLocks noChangeArrowheads="1"/>
          </p:cNvSpPr>
          <p:nvPr/>
        </p:nvSpPr>
        <p:spPr bwMode="auto"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0" name="Text Box 12"/>
          <p:cNvSpPr txBox="1">
            <a:spLocks noChangeArrowheads="1"/>
          </p:cNvSpPr>
          <p:nvPr/>
        </p:nvSpPr>
        <p:spPr bwMode="auto"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1" name="Rectangle 13"/>
          <p:cNvSpPr>
            <a:spLocks noChangeArrowheads="1"/>
          </p:cNvSpPr>
          <p:nvPr/>
        </p:nvSpPr>
        <p:spPr bwMode="auto"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2" name="Text Box 14"/>
          <p:cNvSpPr txBox="1">
            <a:spLocks noChangeArrowheads="1"/>
          </p:cNvSpPr>
          <p:nvPr/>
        </p:nvSpPr>
        <p:spPr bwMode="auto"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3" name="Rectangle 15"/>
          <p:cNvSpPr>
            <a:spLocks noChangeArrowheads="1"/>
          </p:cNvSpPr>
          <p:nvPr/>
        </p:nvSpPr>
        <p:spPr bwMode="auto"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4" name="Text Box 16"/>
          <p:cNvSpPr txBox="1">
            <a:spLocks noChangeArrowheads="1"/>
          </p:cNvSpPr>
          <p:nvPr/>
        </p:nvSpPr>
        <p:spPr bwMode="auto"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5" name="Rectangle 17"/>
          <p:cNvSpPr>
            <a:spLocks noChangeArrowheads="1"/>
          </p:cNvSpPr>
          <p:nvPr/>
        </p:nvSpPr>
        <p:spPr bwMode="auto"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6" name="Text Box 18"/>
          <p:cNvSpPr txBox="1">
            <a:spLocks noChangeArrowheads="1"/>
          </p:cNvSpPr>
          <p:nvPr/>
        </p:nvSpPr>
        <p:spPr bwMode="auto"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7" name="Rectangle 19"/>
          <p:cNvSpPr>
            <a:spLocks noChangeArrowheads="1"/>
          </p:cNvSpPr>
          <p:nvPr/>
        </p:nvSpPr>
        <p:spPr bwMode="auto"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8" name="Text Box 20"/>
          <p:cNvSpPr txBox="1">
            <a:spLocks noChangeArrowheads="1"/>
          </p:cNvSpPr>
          <p:nvPr/>
        </p:nvSpPr>
        <p:spPr bwMode="auto"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9" name="Rectangle 21"/>
          <p:cNvSpPr>
            <a:spLocks noChangeArrowheads="1"/>
          </p:cNvSpPr>
          <p:nvPr/>
        </p:nvSpPr>
        <p:spPr bwMode="auto">
          <a:xfrm>
            <a:off x="77946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90" name="Text Box 22"/>
          <p:cNvSpPr txBox="1">
            <a:spLocks noChangeArrowheads="1"/>
          </p:cNvSpPr>
          <p:nvPr/>
        </p:nvSpPr>
        <p:spPr bwMode="auto">
          <a:xfrm>
            <a:off x="78486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2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2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2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2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2" grpId="0"/>
      <p:bldP spid="32778" grpId="0"/>
      <p:bldP spid="32780" grpId="0"/>
      <p:bldP spid="32784" grpId="0"/>
      <p:bldP spid="3278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2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26" name="AutoShape 22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9" name="Rectangle 5"/>
          <p:cNvSpPr>
            <a:spLocks noChangeArrowheads="1"/>
          </p:cNvSpPr>
          <p:nvPr/>
        </p:nvSpPr>
        <p:spPr bwMode="auto"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 bwMode="auto"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 bwMode="auto"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3" name="Rectangle 9"/>
          <p:cNvSpPr>
            <a:spLocks noChangeArrowheads="1"/>
          </p:cNvSpPr>
          <p:nvPr/>
        </p:nvSpPr>
        <p:spPr bwMode="auto"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4" name="Text Box 10"/>
          <p:cNvSpPr txBox="1">
            <a:spLocks noChangeArrowheads="1"/>
          </p:cNvSpPr>
          <p:nvPr/>
        </p:nvSpPr>
        <p:spPr bwMode="auto"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5" name="Rectangle 11"/>
          <p:cNvSpPr>
            <a:spLocks noChangeArrowheads="1"/>
          </p:cNvSpPr>
          <p:nvPr/>
        </p:nvSpPr>
        <p:spPr bwMode="auto"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6" name="Text Box 12"/>
          <p:cNvSpPr txBox="1">
            <a:spLocks noChangeArrowheads="1"/>
          </p:cNvSpPr>
          <p:nvPr/>
        </p:nvSpPr>
        <p:spPr bwMode="auto"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7" name="Rectangle 13"/>
          <p:cNvSpPr>
            <a:spLocks noChangeArrowheads="1"/>
          </p:cNvSpPr>
          <p:nvPr/>
        </p:nvSpPr>
        <p:spPr bwMode="auto"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8" name="Text Box 14"/>
          <p:cNvSpPr txBox="1">
            <a:spLocks noChangeArrowheads="1"/>
          </p:cNvSpPr>
          <p:nvPr/>
        </p:nvSpPr>
        <p:spPr bwMode="auto"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9" name="Rectangle 15"/>
          <p:cNvSpPr>
            <a:spLocks noChangeArrowheads="1"/>
          </p:cNvSpPr>
          <p:nvPr/>
        </p:nvSpPr>
        <p:spPr bwMode="auto"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20" name="Text Box 16"/>
          <p:cNvSpPr txBox="1">
            <a:spLocks noChangeArrowheads="1"/>
          </p:cNvSpPr>
          <p:nvPr/>
        </p:nvSpPr>
        <p:spPr bwMode="auto"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21" name="Rectangle 17"/>
          <p:cNvSpPr>
            <a:spLocks noChangeArrowheads="1"/>
          </p:cNvSpPr>
          <p:nvPr/>
        </p:nvSpPr>
        <p:spPr bwMode="auto"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22" name="Text Box 18"/>
          <p:cNvSpPr txBox="1">
            <a:spLocks noChangeArrowheads="1"/>
          </p:cNvSpPr>
          <p:nvPr/>
        </p:nvSpPr>
        <p:spPr bwMode="auto"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7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7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7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7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0" grpId="0"/>
      <p:bldP spid="47114" grpId="0"/>
      <p:bldP spid="47120" grpId="0"/>
      <p:bldP spid="4712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15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16" name="AutoShape 24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Rectangle 3"/>
          <p:cNvSpPr>
            <a:spLocks noChangeArrowheads="1"/>
          </p:cNvSpPr>
          <p:nvPr/>
        </p:nvSpPr>
        <p:spPr bwMode="auto">
          <a:xfrm>
            <a:off x="5921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461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 bwMode="auto"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Q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9" name="Rectangle 7"/>
          <p:cNvSpPr>
            <a:spLocks noChangeArrowheads="1"/>
          </p:cNvSpPr>
          <p:nvPr/>
        </p:nvSpPr>
        <p:spPr bwMode="auto"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 bwMode="auto"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1" name="Rectangle 9"/>
          <p:cNvSpPr>
            <a:spLocks noChangeArrowheads="1"/>
          </p:cNvSpPr>
          <p:nvPr/>
        </p:nvSpPr>
        <p:spPr bwMode="auto"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2" name="Text Box 10"/>
          <p:cNvSpPr txBox="1">
            <a:spLocks noChangeArrowheads="1"/>
          </p:cNvSpPr>
          <p:nvPr/>
        </p:nvSpPr>
        <p:spPr bwMode="auto"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3" name="Rectangle 11"/>
          <p:cNvSpPr>
            <a:spLocks noChangeArrowheads="1"/>
          </p:cNvSpPr>
          <p:nvPr/>
        </p:nvSpPr>
        <p:spPr bwMode="auto"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4" name="Text Box 12"/>
          <p:cNvSpPr txBox="1">
            <a:spLocks noChangeArrowheads="1"/>
          </p:cNvSpPr>
          <p:nvPr/>
        </p:nvSpPr>
        <p:spPr bwMode="auto"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V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5" name="Rectangle 13"/>
          <p:cNvSpPr>
            <a:spLocks noChangeArrowheads="1"/>
          </p:cNvSpPr>
          <p:nvPr/>
        </p:nvSpPr>
        <p:spPr bwMode="auto"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6" name="Text Box 14"/>
          <p:cNvSpPr txBox="1">
            <a:spLocks noChangeArrowheads="1"/>
          </p:cNvSpPr>
          <p:nvPr/>
        </p:nvSpPr>
        <p:spPr bwMode="auto"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7" name="Rectangle 15"/>
          <p:cNvSpPr>
            <a:spLocks noChangeArrowheads="1"/>
          </p:cNvSpPr>
          <p:nvPr/>
        </p:nvSpPr>
        <p:spPr bwMode="auto"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8" name="Text Box 16"/>
          <p:cNvSpPr txBox="1">
            <a:spLocks noChangeArrowheads="1"/>
          </p:cNvSpPr>
          <p:nvPr/>
        </p:nvSpPr>
        <p:spPr bwMode="auto"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9" name="Rectangle 17"/>
          <p:cNvSpPr>
            <a:spLocks noChangeArrowheads="1"/>
          </p:cNvSpPr>
          <p:nvPr/>
        </p:nvSpPr>
        <p:spPr bwMode="auto"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10" name="Text Box 18"/>
          <p:cNvSpPr txBox="1">
            <a:spLocks noChangeArrowheads="1"/>
          </p:cNvSpPr>
          <p:nvPr/>
        </p:nvSpPr>
        <p:spPr bwMode="auto"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11" name="Rectangle 19"/>
          <p:cNvSpPr>
            <a:spLocks noChangeArrowheads="1"/>
          </p:cNvSpPr>
          <p:nvPr/>
        </p:nvSpPr>
        <p:spPr bwMode="auto"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12" name="Text Box 20"/>
          <p:cNvSpPr txBox="1">
            <a:spLocks noChangeArrowheads="1"/>
          </p:cNvSpPr>
          <p:nvPr/>
        </p:nvSpPr>
        <p:spPr bwMode="auto"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13" name="Rectangle 21"/>
          <p:cNvSpPr>
            <a:spLocks noChangeArrowheads="1"/>
          </p:cNvSpPr>
          <p:nvPr/>
        </p:nvSpPr>
        <p:spPr bwMode="auto">
          <a:xfrm>
            <a:off x="77946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14" name="Text Box 22"/>
          <p:cNvSpPr txBox="1">
            <a:spLocks noChangeArrowheads="1"/>
          </p:cNvSpPr>
          <p:nvPr/>
        </p:nvSpPr>
        <p:spPr bwMode="auto">
          <a:xfrm>
            <a:off x="78486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3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3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3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6" grpId="0"/>
      <p:bldP spid="33800" grpId="0"/>
      <p:bldP spid="33804" grpId="0"/>
      <p:bldP spid="33808" grpId="0"/>
      <p:bldP spid="33812" grpId="0"/>
      <p:bldP spid="338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4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6" name="AutoShape 18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1" name="Rectangle 3"/>
          <p:cNvSpPr>
            <a:spLocks noChangeArrowheads="1"/>
          </p:cNvSpPr>
          <p:nvPr/>
        </p:nvSpPr>
        <p:spPr bwMode="auto"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 bwMode="auto"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3" name="Rectangle 5"/>
          <p:cNvSpPr>
            <a:spLocks noChangeArrowheads="1"/>
          </p:cNvSpPr>
          <p:nvPr/>
        </p:nvSpPr>
        <p:spPr bwMode="auto"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 bwMode="auto"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7" name="Rectangle 9"/>
          <p:cNvSpPr>
            <a:spLocks noChangeArrowheads="1"/>
          </p:cNvSpPr>
          <p:nvPr/>
        </p:nvSpPr>
        <p:spPr bwMode="auto"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8" name="Text Box 10"/>
          <p:cNvSpPr txBox="1">
            <a:spLocks noChangeArrowheads="1"/>
          </p:cNvSpPr>
          <p:nvPr/>
        </p:nvSpPr>
        <p:spPr bwMode="auto"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9" name="Rectangle 11"/>
          <p:cNvSpPr>
            <a:spLocks noChangeArrowheads="1"/>
          </p:cNvSpPr>
          <p:nvPr/>
        </p:nvSpPr>
        <p:spPr bwMode="auto"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0" name="Text Box 12"/>
          <p:cNvSpPr txBox="1">
            <a:spLocks noChangeArrowheads="1"/>
          </p:cNvSpPr>
          <p:nvPr/>
        </p:nvSpPr>
        <p:spPr bwMode="auto"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41" name="Rectangle 13"/>
          <p:cNvSpPr>
            <a:spLocks noChangeArrowheads="1"/>
          </p:cNvSpPr>
          <p:nvPr/>
        </p:nvSpPr>
        <p:spPr bwMode="auto"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2" name="Text Box 14"/>
          <p:cNvSpPr txBox="1">
            <a:spLocks noChangeArrowheads="1"/>
          </p:cNvSpPr>
          <p:nvPr/>
        </p:nvSpPr>
        <p:spPr bwMode="auto"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43" name="Rectangle 15"/>
          <p:cNvSpPr>
            <a:spLocks noChangeArrowheads="1"/>
          </p:cNvSpPr>
          <p:nvPr/>
        </p:nvSpPr>
        <p:spPr bwMode="auto"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4" name="Text Box 16"/>
          <p:cNvSpPr txBox="1">
            <a:spLocks noChangeArrowheads="1"/>
          </p:cNvSpPr>
          <p:nvPr/>
        </p:nvSpPr>
        <p:spPr bwMode="auto"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8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8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8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8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2" grpId="0"/>
      <p:bldP spid="48138" grpId="0"/>
      <p:bldP spid="48140" grpId="0"/>
      <p:bldP spid="4814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70" name="AutoShape 18"/>
          <p:cNvSpPr>
            <a:spLocks noChangeArrowheads="1"/>
          </p:cNvSpPr>
          <p:nvPr/>
        </p:nvSpPr>
        <p:spPr bwMode="auto"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Rectangle 3"/>
          <p:cNvSpPr>
            <a:spLocks noChangeArrowheads="1"/>
          </p:cNvSpPr>
          <p:nvPr/>
        </p:nvSpPr>
        <p:spPr bwMode="auto"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7" name="Rectangle 5"/>
          <p:cNvSpPr>
            <a:spLocks noChangeArrowheads="1"/>
          </p:cNvSpPr>
          <p:nvPr/>
        </p:nvSpPr>
        <p:spPr bwMode="auto"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 bwMode="auto"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9" name="Rectangle 7"/>
          <p:cNvSpPr>
            <a:spLocks noChangeArrowheads="1"/>
          </p:cNvSpPr>
          <p:nvPr/>
        </p:nvSpPr>
        <p:spPr bwMode="auto"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61" name="Rectangle 9"/>
          <p:cNvSpPr>
            <a:spLocks noChangeArrowheads="1"/>
          </p:cNvSpPr>
          <p:nvPr/>
        </p:nvSpPr>
        <p:spPr bwMode="auto"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62" name="Text Box 10"/>
          <p:cNvSpPr txBox="1">
            <a:spLocks noChangeArrowheads="1"/>
          </p:cNvSpPr>
          <p:nvPr/>
        </p:nvSpPr>
        <p:spPr bwMode="auto"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63" name="Rectangle 11"/>
          <p:cNvSpPr>
            <a:spLocks noChangeArrowheads="1"/>
          </p:cNvSpPr>
          <p:nvPr/>
        </p:nvSpPr>
        <p:spPr bwMode="auto"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64" name="Text Box 12"/>
          <p:cNvSpPr txBox="1">
            <a:spLocks noChangeArrowheads="1"/>
          </p:cNvSpPr>
          <p:nvPr/>
        </p:nvSpPr>
        <p:spPr bwMode="auto"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65" name="Rectangle 13"/>
          <p:cNvSpPr>
            <a:spLocks noChangeArrowheads="1"/>
          </p:cNvSpPr>
          <p:nvPr/>
        </p:nvSpPr>
        <p:spPr bwMode="auto"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66" name="Text Box 14"/>
          <p:cNvSpPr txBox="1">
            <a:spLocks noChangeArrowheads="1"/>
          </p:cNvSpPr>
          <p:nvPr/>
        </p:nvSpPr>
        <p:spPr bwMode="auto"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67" name="Rectangle 15"/>
          <p:cNvSpPr>
            <a:spLocks noChangeArrowheads="1"/>
          </p:cNvSpPr>
          <p:nvPr/>
        </p:nvSpPr>
        <p:spPr bwMode="auto"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68" name="Text Box 16"/>
          <p:cNvSpPr txBox="1">
            <a:spLocks noChangeArrowheads="1"/>
          </p:cNvSpPr>
          <p:nvPr/>
        </p:nvSpPr>
        <p:spPr bwMode="auto"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9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9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9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" grpId="0"/>
      <p:bldP spid="49162" grpId="0"/>
      <p:bldP spid="49166" grpId="0"/>
      <p:bldP spid="4916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194</Words>
  <Application>Microsoft Office PowerPoint</Application>
  <PresentationFormat>On-screen Show (4:3)</PresentationFormat>
  <Paragraphs>174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26</cp:revision>
  <dcterms:created xsi:type="dcterms:W3CDTF">2006-03-03T16:34:11Z</dcterms:created>
  <dcterms:modified xsi:type="dcterms:W3CDTF">2011-11-25T20:29:09Z</dcterms:modified>
</cp:coreProperties>
</file>