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DC0E04-D8AE-FB43-8F76-CD721A1ACC9E}" v="6" dt="2026-07-26T18:05:12.1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27"/>
    <p:restoredTop sz="94658"/>
  </p:normalViewPr>
  <p:slideViewPr>
    <p:cSldViewPr snapToGrid="0">
      <p:cViewPr varScale="1">
        <p:scale>
          <a:sx n="92" d="100"/>
          <a:sy n="92" d="100"/>
        </p:scale>
        <p:origin x="200"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ata Boguszewska (2429482)" userId="606f94da-4261-4ebb-9d66-15ba4055b87c" providerId="ADAL" clId="{6477860D-D632-521B-A1CC-A3D54AC8AA51}"/>
    <pc:docChg chg="undo custSel modSld">
      <pc:chgData name="Renata Boguszewska (2429482)" userId="606f94da-4261-4ebb-9d66-15ba4055b87c" providerId="ADAL" clId="{6477860D-D632-521B-A1CC-A3D54AC8AA51}" dt="2026-07-26T18:05:49.459" v="146" actId="26606"/>
      <pc:docMkLst>
        <pc:docMk/>
      </pc:docMkLst>
      <pc:sldChg chg="modSp">
        <pc:chgData name="Renata Boguszewska (2429482)" userId="606f94da-4261-4ebb-9d66-15ba4055b87c" providerId="ADAL" clId="{6477860D-D632-521B-A1CC-A3D54AC8AA51}" dt="2026-07-26T18:05:12.160" v="141"/>
        <pc:sldMkLst>
          <pc:docMk/>
          <pc:sldMk cId="3079322638" sldId="257"/>
        </pc:sldMkLst>
        <pc:spChg chg="mod">
          <ac:chgData name="Renata Boguszewska (2429482)" userId="606f94da-4261-4ebb-9d66-15ba4055b87c" providerId="ADAL" clId="{6477860D-D632-521B-A1CC-A3D54AC8AA51}" dt="2026-07-26T18:05:12.160" v="141"/>
          <ac:spMkLst>
            <pc:docMk/>
            <pc:sldMk cId="3079322638" sldId="257"/>
            <ac:spMk id="2" creationId="{748CE846-DFDD-BEB8-593A-E4823B4BFCC6}"/>
          </ac:spMkLst>
        </pc:spChg>
      </pc:sldChg>
      <pc:sldChg chg="modSp mod">
        <pc:chgData name="Renata Boguszewska (2429482)" userId="606f94da-4261-4ebb-9d66-15ba4055b87c" providerId="ADAL" clId="{6477860D-D632-521B-A1CC-A3D54AC8AA51}" dt="2026-07-25T13:13:12.414" v="76" actId="20577"/>
        <pc:sldMkLst>
          <pc:docMk/>
          <pc:sldMk cId="3595755273" sldId="258"/>
        </pc:sldMkLst>
        <pc:spChg chg="mod">
          <ac:chgData name="Renata Boguszewska (2429482)" userId="606f94da-4261-4ebb-9d66-15ba4055b87c" providerId="ADAL" clId="{6477860D-D632-521B-A1CC-A3D54AC8AA51}" dt="2026-07-25T13:13:12.414" v="76" actId="20577"/>
          <ac:spMkLst>
            <pc:docMk/>
            <pc:sldMk cId="3595755273" sldId="258"/>
            <ac:spMk id="4" creationId="{CC7C3B61-6E60-F3C1-AC4D-219D98D68455}"/>
          </ac:spMkLst>
        </pc:spChg>
      </pc:sldChg>
      <pc:sldChg chg="modSp mod">
        <pc:chgData name="Renata Boguszewska (2429482)" userId="606f94da-4261-4ebb-9d66-15ba4055b87c" providerId="ADAL" clId="{6477860D-D632-521B-A1CC-A3D54AC8AA51}" dt="2026-07-26T18:03:56.589" v="137" actId="113"/>
        <pc:sldMkLst>
          <pc:docMk/>
          <pc:sldMk cId="1364128290" sldId="260"/>
        </pc:sldMkLst>
        <pc:spChg chg="mod">
          <ac:chgData name="Renata Boguszewska (2429482)" userId="606f94da-4261-4ebb-9d66-15ba4055b87c" providerId="ADAL" clId="{6477860D-D632-521B-A1CC-A3D54AC8AA51}" dt="2026-07-26T18:03:56.589" v="137" actId="113"/>
          <ac:spMkLst>
            <pc:docMk/>
            <pc:sldMk cId="1364128290" sldId="260"/>
            <ac:spMk id="2" creationId="{49B00EAB-7BBF-258F-2E5C-7AC85BDD9103}"/>
          </ac:spMkLst>
        </pc:spChg>
      </pc:sldChg>
      <pc:sldChg chg="modSp mod">
        <pc:chgData name="Renata Boguszewska (2429482)" userId="606f94da-4261-4ebb-9d66-15ba4055b87c" providerId="ADAL" clId="{6477860D-D632-521B-A1CC-A3D54AC8AA51}" dt="2026-07-26T18:05:12.160" v="141"/>
        <pc:sldMkLst>
          <pc:docMk/>
          <pc:sldMk cId="2091819258" sldId="261"/>
        </pc:sldMkLst>
        <pc:spChg chg="mod">
          <ac:chgData name="Renata Boguszewska (2429482)" userId="606f94da-4261-4ebb-9d66-15ba4055b87c" providerId="ADAL" clId="{6477860D-D632-521B-A1CC-A3D54AC8AA51}" dt="2026-07-26T18:05:12.160" v="141"/>
          <ac:spMkLst>
            <pc:docMk/>
            <pc:sldMk cId="2091819258" sldId="261"/>
            <ac:spMk id="2" creationId="{3099AC87-7F85-B005-20D9-C4D1A607770A}"/>
          </ac:spMkLst>
        </pc:spChg>
      </pc:sldChg>
      <pc:sldChg chg="modSp mod">
        <pc:chgData name="Renata Boguszewska (2429482)" userId="606f94da-4261-4ebb-9d66-15ba4055b87c" providerId="ADAL" clId="{6477860D-D632-521B-A1CC-A3D54AC8AA51}" dt="2026-07-26T18:01:02.347" v="113" actId="20577"/>
        <pc:sldMkLst>
          <pc:docMk/>
          <pc:sldMk cId="3911377557" sldId="263"/>
        </pc:sldMkLst>
        <pc:spChg chg="mod">
          <ac:chgData name="Renata Boguszewska (2429482)" userId="606f94da-4261-4ebb-9d66-15ba4055b87c" providerId="ADAL" clId="{6477860D-D632-521B-A1CC-A3D54AC8AA51}" dt="2026-07-26T17:58:55.911" v="109" actId="113"/>
          <ac:spMkLst>
            <pc:docMk/>
            <pc:sldMk cId="3911377557" sldId="263"/>
            <ac:spMk id="2" creationId="{899894E5-2A2D-3BA1-BAC6-100BC714AAF1}"/>
          </ac:spMkLst>
        </pc:spChg>
        <pc:spChg chg="mod">
          <ac:chgData name="Renata Boguszewska (2429482)" userId="606f94da-4261-4ebb-9d66-15ba4055b87c" providerId="ADAL" clId="{6477860D-D632-521B-A1CC-A3D54AC8AA51}" dt="2026-07-26T18:01:02.347" v="113" actId="20577"/>
          <ac:spMkLst>
            <pc:docMk/>
            <pc:sldMk cId="3911377557" sldId="263"/>
            <ac:spMk id="5" creationId="{9069B920-A14E-4E9C-974F-6AF77E75035E}"/>
          </ac:spMkLst>
        </pc:spChg>
      </pc:sldChg>
      <pc:sldChg chg="modSp mod">
        <pc:chgData name="Renata Boguszewska (2429482)" userId="606f94da-4261-4ebb-9d66-15ba4055b87c" providerId="ADAL" clId="{6477860D-D632-521B-A1CC-A3D54AC8AA51}" dt="2026-07-26T17:57:10.796" v="86" actId="14100"/>
        <pc:sldMkLst>
          <pc:docMk/>
          <pc:sldMk cId="3708343459" sldId="265"/>
        </pc:sldMkLst>
        <pc:spChg chg="mod">
          <ac:chgData name="Renata Boguszewska (2429482)" userId="606f94da-4261-4ebb-9d66-15ba4055b87c" providerId="ADAL" clId="{6477860D-D632-521B-A1CC-A3D54AC8AA51}" dt="2026-07-26T17:57:10.796" v="86" actId="14100"/>
          <ac:spMkLst>
            <pc:docMk/>
            <pc:sldMk cId="3708343459" sldId="265"/>
            <ac:spMk id="5" creationId="{85313207-FC4C-950C-2F4B-C166D14DA07D}"/>
          </ac:spMkLst>
        </pc:spChg>
      </pc:sldChg>
      <pc:sldChg chg="modSp mod">
        <pc:chgData name="Renata Boguszewska (2429482)" userId="606f94da-4261-4ebb-9d66-15ba4055b87c" providerId="ADAL" clId="{6477860D-D632-521B-A1CC-A3D54AC8AA51}" dt="2026-07-26T18:01:45.824" v="117" actId="20577"/>
        <pc:sldMkLst>
          <pc:docMk/>
          <pc:sldMk cId="4092674472" sldId="266"/>
        </pc:sldMkLst>
        <pc:spChg chg="mod">
          <ac:chgData name="Renata Boguszewska (2429482)" userId="606f94da-4261-4ebb-9d66-15ba4055b87c" providerId="ADAL" clId="{6477860D-D632-521B-A1CC-A3D54AC8AA51}" dt="2026-07-26T18:01:45.824" v="117" actId="20577"/>
          <ac:spMkLst>
            <pc:docMk/>
            <pc:sldMk cId="4092674472" sldId="266"/>
            <ac:spMk id="5" creationId="{9A86F542-5D0E-48A0-05C1-598ADCDA0190}"/>
          </ac:spMkLst>
        </pc:spChg>
      </pc:sldChg>
      <pc:sldChg chg="addSp delSp modSp mod">
        <pc:chgData name="Renata Boguszewska (2429482)" userId="606f94da-4261-4ebb-9d66-15ba4055b87c" providerId="ADAL" clId="{6477860D-D632-521B-A1CC-A3D54AC8AA51}" dt="2026-07-26T18:05:49.459" v="146" actId="26606"/>
        <pc:sldMkLst>
          <pc:docMk/>
          <pc:sldMk cId="562197268" sldId="267"/>
        </pc:sldMkLst>
        <pc:spChg chg="mod">
          <ac:chgData name="Renata Boguszewska (2429482)" userId="606f94da-4261-4ebb-9d66-15ba4055b87c" providerId="ADAL" clId="{6477860D-D632-521B-A1CC-A3D54AC8AA51}" dt="2026-07-26T18:05:49.440" v="145" actId="26606"/>
          <ac:spMkLst>
            <pc:docMk/>
            <pc:sldMk cId="562197268" sldId="267"/>
            <ac:spMk id="4" creationId="{89A39EA1-FF0B-2650-F3AC-C425C084113D}"/>
          </ac:spMkLst>
        </pc:spChg>
        <pc:spChg chg="add del mod">
          <ac:chgData name="Renata Boguszewska (2429482)" userId="606f94da-4261-4ebb-9d66-15ba4055b87c" providerId="ADAL" clId="{6477860D-D632-521B-A1CC-A3D54AC8AA51}" dt="2026-07-26T18:05:49.459" v="146" actId="26606"/>
          <ac:spMkLst>
            <pc:docMk/>
            <pc:sldMk cId="562197268" sldId="267"/>
            <ac:spMk id="5" creationId="{C4573603-5A0E-5927-388C-B1D5E384D3ED}"/>
          </ac:spMkLst>
        </pc:spChg>
        <pc:spChg chg="add del">
          <ac:chgData name="Renata Boguszewska (2429482)" userId="606f94da-4261-4ebb-9d66-15ba4055b87c" providerId="ADAL" clId="{6477860D-D632-521B-A1CC-A3D54AC8AA51}" dt="2026-07-26T18:05:49.440" v="145" actId="26606"/>
          <ac:spMkLst>
            <pc:docMk/>
            <pc:sldMk cId="562197268" sldId="267"/>
            <ac:spMk id="10" creationId="{4EFE82FE-7465-AE46-88DF-34D347E83B84}"/>
          </ac:spMkLst>
        </pc:spChg>
        <pc:spChg chg="add del">
          <ac:chgData name="Renata Boguszewska (2429482)" userId="606f94da-4261-4ebb-9d66-15ba4055b87c" providerId="ADAL" clId="{6477860D-D632-521B-A1CC-A3D54AC8AA51}" dt="2026-07-26T18:05:42.685" v="143" actId="26606"/>
          <ac:spMkLst>
            <pc:docMk/>
            <pc:sldMk cId="562197268" sldId="267"/>
            <ac:spMk id="11" creationId="{C7F2E4D6-EF46-1C43-8F3E-3620C3C83F36}"/>
          </ac:spMkLst>
        </pc:spChg>
        <pc:spChg chg="add del">
          <ac:chgData name="Renata Boguszewska (2429482)" userId="606f94da-4261-4ebb-9d66-15ba4055b87c" providerId="ADAL" clId="{6477860D-D632-521B-A1CC-A3D54AC8AA51}" dt="2026-07-26T18:05:49.440" v="145" actId="26606"/>
          <ac:spMkLst>
            <pc:docMk/>
            <pc:sldMk cId="562197268" sldId="267"/>
            <ac:spMk id="28" creationId="{C4573603-5A0E-5927-388C-B1D5E384D3ED}"/>
          </ac:spMkLst>
        </pc:spChg>
        <pc:grpChg chg="add del">
          <ac:chgData name="Renata Boguszewska (2429482)" userId="606f94da-4261-4ebb-9d66-15ba4055b87c" providerId="ADAL" clId="{6477860D-D632-521B-A1CC-A3D54AC8AA51}" dt="2026-07-26T18:05:49.440" v="145" actId="26606"/>
          <ac:grpSpMkLst>
            <pc:docMk/>
            <pc:sldMk cId="562197268" sldId="267"/>
            <ac:grpSpMk id="14" creationId="{1C054FC3-922A-EC40-AC25-A59AF5378B18}"/>
          </ac:grpSpMkLst>
        </pc:grpChg>
        <pc:graphicFrameChg chg="add del">
          <ac:chgData name="Renata Boguszewska (2429482)" userId="606f94da-4261-4ebb-9d66-15ba4055b87c" providerId="ADAL" clId="{6477860D-D632-521B-A1CC-A3D54AC8AA51}" dt="2026-07-26T18:05:42.685" v="143" actId="26606"/>
          <ac:graphicFrameMkLst>
            <pc:docMk/>
            <pc:sldMk cId="562197268" sldId="267"/>
            <ac:graphicFrameMk id="7" creationId="{F78FF553-8C34-C8F9-84F7-5B18099EE198}"/>
          </ac:graphicFrameMkLst>
        </pc:graphicFrameChg>
        <pc:graphicFrameChg chg="add">
          <ac:chgData name="Renata Boguszewska (2429482)" userId="606f94da-4261-4ebb-9d66-15ba4055b87c" providerId="ADAL" clId="{6477860D-D632-521B-A1CC-A3D54AC8AA51}" dt="2026-07-26T18:05:49.459" v="146" actId="26606"/>
          <ac:graphicFrameMkLst>
            <pc:docMk/>
            <pc:sldMk cId="562197268" sldId="267"/>
            <ac:graphicFrameMk id="30" creationId="{0F2CEAB2-77C5-56D2-F249-CF8303929D02}"/>
          </ac:graphicFrameMkLst>
        </pc:graphicFrameChg>
        <pc:cxnChg chg="add del">
          <ac:chgData name="Renata Boguszewska (2429482)" userId="606f94da-4261-4ebb-9d66-15ba4055b87c" providerId="ADAL" clId="{6477860D-D632-521B-A1CC-A3D54AC8AA51}" dt="2026-07-26T18:05:49.440" v="145" actId="26606"/>
          <ac:cxnSpMkLst>
            <pc:docMk/>
            <pc:sldMk cId="562197268" sldId="267"/>
            <ac:cxnSpMk id="12" creationId="{BA7C2670-8081-9C42-82A1-23BBFAEAAABC}"/>
          </ac:cxnSpMkLst>
        </pc:cxnChg>
        <pc:cxnChg chg="add del">
          <ac:chgData name="Renata Boguszewska (2429482)" userId="606f94da-4261-4ebb-9d66-15ba4055b87c" providerId="ADAL" clId="{6477860D-D632-521B-A1CC-A3D54AC8AA51}" dt="2026-07-26T18:05:42.685" v="143" actId="26606"/>
          <ac:cxnSpMkLst>
            <pc:docMk/>
            <pc:sldMk cId="562197268" sldId="267"/>
            <ac:cxnSpMk id="13" creationId="{BF3CF3DF-4809-5B42-9F22-981391379297}"/>
          </ac:cxnSpMkLst>
        </pc:cxnChg>
      </pc:sldChg>
      <pc:sldChg chg="modSp mod">
        <pc:chgData name="Renata Boguszewska (2429482)" userId="606f94da-4261-4ebb-9d66-15ba4055b87c" providerId="ADAL" clId="{6477860D-D632-521B-A1CC-A3D54AC8AA51}" dt="2026-07-26T18:04:20.790" v="139" actId="113"/>
        <pc:sldMkLst>
          <pc:docMk/>
          <pc:sldMk cId="1817137478" sldId="268"/>
        </pc:sldMkLst>
        <pc:spChg chg="mod">
          <ac:chgData name="Renata Boguszewska (2429482)" userId="606f94da-4261-4ebb-9d66-15ba4055b87c" providerId="ADAL" clId="{6477860D-D632-521B-A1CC-A3D54AC8AA51}" dt="2026-07-26T18:04:20.790" v="139" actId="113"/>
          <ac:spMkLst>
            <pc:docMk/>
            <pc:sldMk cId="1817137478" sldId="268"/>
            <ac:spMk id="2" creationId="{327C6612-F9F4-9D35-99F1-2945EF681C8D}"/>
          </ac:spMkLst>
        </pc:spChg>
      </pc:sldChg>
      <pc:sldChg chg="modSp mod">
        <pc:chgData name="Renata Boguszewska (2429482)" userId="606f94da-4261-4ebb-9d66-15ba4055b87c" providerId="ADAL" clId="{6477860D-D632-521B-A1CC-A3D54AC8AA51}" dt="2026-07-26T18:04:28.130" v="140" actId="113"/>
        <pc:sldMkLst>
          <pc:docMk/>
          <pc:sldMk cId="3591927561" sldId="269"/>
        </pc:sldMkLst>
        <pc:spChg chg="mod">
          <ac:chgData name="Renata Boguszewska (2429482)" userId="606f94da-4261-4ebb-9d66-15ba4055b87c" providerId="ADAL" clId="{6477860D-D632-521B-A1CC-A3D54AC8AA51}" dt="2026-07-26T18:04:28.130" v="140" actId="113"/>
          <ac:spMkLst>
            <pc:docMk/>
            <pc:sldMk cId="3591927561" sldId="269"/>
            <ac:spMk id="2" creationId="{1107072A-FB3C-959B-7AA5-7F745BC5E7D6}"/>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AFA10C-DCEB-4C82-A301-DC7A8E49D92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37DB24-FF9C-4F1C-9805-E0D60A6BDB62}">
      <dgm:prSet/>
      <dgm:spPr/>
      <dgm:t>
        <a:bodyPr/>
        <a:lstStyle/>
        <a:p>
          <a:r>
            <a:rPr lang="en-US" b="0" i="0" baseline="0"/>
            <a:t>Expansion of e-commerce operations</a:t>
          </a:r>
          <a:endParaRPr lang="en-US"/>
        </a:p>
      </dgm:t>
    </dgm:pt>
    <dgm:pt modelId="{666B8611-A874-4384-9062-AD0D2AFC8BD7}" type="parTrans" cxnId="{EF395C5F-03A4-4BE4-B6F2-9C04DFF5EF03}">
      <dgm:prSet/>
      <dgm:spPr/>
      <dgm:t>
        <a:bodyPr/>
        <a:lstStyle/>
        <a:p>
          <a:endParaRPr lang="en-US"/>
        </a:p>
      </dgm:t>
    </dgm:pt>
    <dgm:pt modelId="{AD7755FA-1757-479C-9F0E-E620A4E32651}" type="sibTrans" cxnId="{EF395C5F-03A4-4BE4-B6F2-9C04DFF5EF03}">
      <dgm:prSet/>
      <dgm:spPr/>
      <dgm:t>
        <a:bodyPr/>
        <a:lstStyle/>
        <a:p>
          <a:endParaRPr lang="en-US"/>
        </a:p>
      </dgm:t>
    </dgm:pt>
    <dgm:pt modelId="{BAA8EDC3-C884-4A7D-AE9D-E8884D86C91F}">
      <dgm:prSet/>
      <dgm:spPr/>
      <dgm:t>
        <a:bodyPr/>
        <a:lstStyle/>
        <a:p>
          <a:r>
            <a:rPr lang="en-US" b="0" i="0" baseline="0"/>
            <a:t>Investment in automated warehouses</a:t>
          </a:r>
          <a:endParaRPr lang="en-US"/>
        </a:p>
      </dgm:t>
    </dgm:pt>
    <dgm:pt modelId="{B7F41B53-C58C-4EF8-92CE-D935D1840F6E}" type="parTrans" cxnId="{58C1634F-2F5C-47BE-8B4E-A39F700B255A}">
      <dgm:prSet/>
      <dgm:spPr/>
      <dgm:t>
        <a:bodyPr/>
        <a:lstStyle/>
        <a:p>
          <a:endParaRPr lang="en-US"/>
        </a:p>
      </dgm:t>
    </dgm:pt>
    <dgm:pt modelId="{8F9EDA00-FDDB-4F30-B639-5F2C85922C75}" type="sibTrans" cxnId="{58C1634F-2F5C-47BE-8B4E-A39F700B255A}">
      <dgm:prSet/>
      <dgm:spPr/>
      <dgm:t>
        <a:bodyPr/>
        <a:lstStyle/>
        <a:p>
          <a:endParaRPr lang="en-US"/>
        </a:p>
      </dgm:t>
    </dgm:pt>
    <dgm:pt modelId="{A2354191-4E5B-4224-87B4-FFCEB0AA679E}">
      <dgm:prSet/>
      <dgm:spPr/>
      <dgm:t>
        <a:bodyPr/>
        <a:lstStyle/>
        <a:p>
          <a:r>
            <a:rPr lang="en-US" b="0" i="0" baseline="0"/>
            <a:t>Data-driven decision-making</a:t>
          </a:r>
          <a:endParaRPr lang="en-US"/>
        </a:p>
      </dgm:t>
    </dgm:pt>
    <dgm:pt modelId="{66872C79-7A8A-4A3B-BF8C-8B9BE49DE02F}" type="parTrans" cxnId="{4C42D32B-90C0-4DD6-B04B-EAD026781E87}">
      <dgm:prSet/>
      <dgm:spPr/>
      <dgm:t>
        <a:bodyPr/>
        <a:lstStyle/>
        <a:p>
          <a:endParaRPr lang="en-US"/>
        </a:p>
      </dgm:t>
    </dgm:pt>
    <dgm:pt modelId="{0F614AB2-C9F0-4BA0-957E-E675F2128381}" type="sibTrans" cxnId="{4C42D32B-90C0-4DD6-B04B-EAD026781E87}">
      <dgm:prSet/>
      <dgm:spPr/>
      <dgm:t>
        <a:bodyPr/>
        <a:lstStyle/>
        <a:p>
          <a:endParaRPr lang="en-US"/>
        </a:p>
      </dgm:t>
    </dgm:pt>
    <dgm:pt modelId="{2F8A007F-0EE9-4DAF-80A8-A33170722710}">
      <dgm:prSet/>
      <dgm:spPr/>
      <dgm:t>
        <a:bodyPr/>
        <a:lstStyle/>
        <a:p>
          <a:r>
            <a:rPr lang="en-US" b="0" i="0" baseline="0"/>
            <a:t>Omnichannel customer experience</a:t>
          </a:r>
          <a:endParaRPr lang="en-US"/>
        </a:p>
      </dgm:t>
    </dgm:pt>
    <dgm:pt modelId="{FA4A7C38-6637-4D52-8B72-CF3351538EAB}" type="parTrans" cxnId="{3C86171C-270B-4E1B-919B-4413B7C2AF00}">
      <dgm:prSet/>
      <dgm:spPr/>
      <dgm:t>
        <a:bodyPr/>
        <a:lstStyle/>
        <a:p>
          <a:endParaRPr lang="en-US"/>
        </a:p>
      </dgm:t>
    </dgm:pt>
    <dgm:pt modelId="{01295CFB-9F4F-42E3-AB00-4500987BF487}" type="sibTrans" cxnId="{3C86171C-270B-4E1B-919B-4413B7C2AF00}">
      <dgm:prSet/>
      <dgm:spPr/>
      <dgm:t>
        <a:bodyPr/>
        <a:lstStyle/>
        <a:p>
          <a:endParaRPr lang="en-US"/>
        </a:p>
      </dgm:t>
    </dgm:pt>
    <dgm:pt modelId="{B94EE626-51D2-46D0-8F42-CF84EE460426}">
      <dgm:prSet/>
      <dgm:spPr/>
      <dgm:t>
        <a:bodyPr/>
        <a:lstStyle/>
        <a:p>
          <a:r>
            <a:rPr lang="en-US" b="0" i="0" baseline="0"/>
            <a:t>Digital innovation and AI technologies</a:t>
          </a:r>
          <a:endParaRPr lang="en-US"/>
        </a:p>
      </dgm:t>
    </dgm:pt>
    <dgm:pt modelId="{D1B5B03E-F34D-4ED6-B04E-672F8200CA23}" type="parTrans" cxnId="{CC65AE24-9A80-4066-AF3A-879D68C53A05}">
      <dgm:prSet/>
      <dgm:spPr/>
      <dgm:t>
        <a:bodyPr/>
        <a:lstStyle/>
        <a:p>
          <a:endParaRPr lang="en-US"/>
        </a:p>
      </dgm:t>
    </dgm:pt>
    <dgm:pt modelId="{F9B10593-533B-4F88-82E0-BD7D2966AE66}" type="sibTrans" cxnId="{CC65AE24-9A80-4066-AF3A-879D68C53A05}">
      <dgm:prSet/>
      <dgm:spPr/>
      <dgm:t>
        <a:bodyPr/>
        <a:lstStyle/>
        <a:p>
          <a:endParaRPr lang="en-US"/>
        </a:p>
      </dgm:t>
    </dgm:pt>
    <dgm:pt modelId="{845FB375-1AAF-4C48-9EDB-DE38964DA6AA}">
      <dgm:prSet/>
      <dgm:spPr/>
      <dgm:t>
        <a:bodyPr/>
        <a:lstStyle/>
        <a:p>
          <a:r>
            <a:rPr lang="en-US" b="0" i="0" baseline="0"/>
            <a:t>Upskilling and reskilling the workforce</a:t>
          </a:r>
          <a:endParaRPr lang="en-US"/>
        </a:p>
      </dgm:t>
    </dgm:pt>
    <dgm:pt modelId="{533A046E-7FCB-4BCE-8AF9-E015B500F2EF}" type="parTrans" cxnId="{84039417-5D2D-421E-BCB5-5F501C125D9B}">
      <dgm:prSet/>
      <dgm:spPr/>
      <dgm:t>
        <a:bodyPr/>
        <a:lstStyle/>
        <a:p>
          <a:endParaRPr lang="en-US"/>
        </a:p>
      </dgm:t>
    </dgm:pt>
    <dgm:pt modelId="{7BFBCD49-AF95-4CDC-ADCF-24DF24BDD9F3}" type="sibTrans" cxnId="{84039417-5D2D-421E-BCB5-5F501C125D9B}">
      <dgm:prSet/>
      <dgm:spPr/>
      <dgm:t>
        <a:bodyPr/>
        <a:lstStyle/>
        <a:p>
          <a:endParaRPr lang="en-US"/>
        </a:p>
      </dgm:t>
    </dgm:pt>
    <dgm:pt modelId="{6BF461DC-F527-4BE9-9031-27A24E5E76F9}">
      <dgm:prSet/>
      <dgm:spPr/>
      <dgm:t>
        <a:bodyPr/>
        <a:lstStyle/>
        <a:p>
          <a:r>
            <a:rPr lang="en-GB" b="0" i="0"/>
            <a:t>(Next plc, 2025; CIPD, 2024)</a:t>
          </a:r>
          <a:endParaRPr lang="en-US"/>
        </a:p>
      </dgm:t>
    </dgm:pt>
    <dgm:pt modelId="{8E301AB7-5670-41B9-B31C-4AF88B1F96E6}" type="parTrans" cxnId="{57317553-56DD-4C9C-9369-FDD3E2D1719C}">
      <dgm:prSet/>
      <dgm:spPr/>
      <dgm:t>
        <a:bodyPr/>
        <a:lstStyle/>
        <a:p>
          <a:endParaRPr lang="en-US"/>
        </a:p>
      </dgm:t>
    </dgm:pt>
    <dgm:pt modelId="{A27E7406-530B-4DC4-BFEE-03FCB756BF34}" type="sibTrans" cxnId="{57317553-56DD-4C9C-9369-FDD3E2D1719C}">
      <dgm:prSet/>
      <dgm:spPr/>
      <dgm:t>
        <a:bodyPr/>
        <a:lstStyle/>
        <a:p>
          <a:endParaRPr lang="en-US"/>
        </a:p>
      </dgm:t>
    </dgm:pt>
    <dgm:pt modelId="{1C3C8764-FC3F-0E45-9E0C-DE546C4C8535}" type="pres">
      <dgm:prSet presAssocID="{35AFA10C-DCEB-4C82-A301-DC7A8E49D924}" presName="vert0" presStyleCnt="0">
        <dgm:presLayoutVars>
          <dgm:dir/>
          <dgm:animOne val="branch"/>
          <dgm:animLvl val="lvl"/>
        </dgm:presLayoutVars>
      </dgm:prSet>
      <dgm:spPr/>
    </dgm:pt>
    <dgm:pt modelId="{A40B5D97-735E-4842-83A9-64C5E980875C}" type="pres">
      <dgm:prSet presAssocID="{5737DB24-FF9C-4F1C-9805-E0D60A6BDB62}" presName="thickLine" presStyleLbl="alignNode1" presStyleIdx="0" presStyleCnt="7"/>
      <dgm:spPr/>
    </dgm:pt>
    <dgm:pt modelId="{0BB01089-3AFA-6844-B14C-D0563D35BE19}" type="pres">
      <dgm:prSet presAssocID="{5737DB24-FF9C-4F1C-9805-E0D60A6BDB62}" presName="horz1" presStyleCnt="0"/>
      <dgm:spPr/>
    </dgm:pt>
    <dgm:pt modelId="{2613EDE1-7734-5648-9F2E-B2E6CD92B847}" type="pres">
      <dgm:prSet presAssocID="{5737DB24-FF9C-4F1C-9805-E0D60A6BDB62}" presName="tx1" presStyleLbl="revTx" presStyleIdx="0" presStyleCnt="7"/>
      <dgm:spPr/>
    </dgm:pt>
    <dgm:pt modelId="{FD88B627-AB43-E14F-88CC-2122B3A968B0}" type="pres">
      <dgm:prSet presAssocID="{5737DB24-FF9C-4F1C-9805-E0D60A6BDB62}" presName="vert1" presStyleCnt="0"/>
      <dgm:spPr/>
    </dgm:pt>
    <dgm:pt modelId="{67BE1A6A-C527-5A4D-BE24-75019B4342F8}" type="pres">
      <dgm:prSet presAssocID="{BAA8EDC3-C884-4A7D-AE9D-E8884D86C91F}" presName="thickLine" presStyleLbl="alignNode1" presStyleIdx="1" presStyleCnt="7"/>
      <dgm:spPr/>
    </dgm:pt>
    <dgm:pt modelId="{2264B65E-92E7-EC4B-AB1E-A58396DBD4E7}" type="pres">
      <dgm:prSet presAssocID="{BAA8EDC3-C884-4A7D-AE9D-E8884D86C91F}" presName="horz1" presStyleCnt="0"/>
      <dgm:spPr/>
    </dgm:pt>
    <dgm:pt modelId="{9D7BE184-1560-AE46-BDD9-7A39C5788849}" type="pres">
      <dgm:prSet presAssocID="{BAA8EDC3-C884-4A7D-AE9D-E8884D86C91F}" presName="tx1" presStyleLbl="revTx" presStyleIdx="1" presStyleCnt="7"/>
      <dgm:spPr/>
    </dgm:pt>
    <dgm:pt modelId="{F1F55D0E-265B-614E-B838-78C88B5AA684}" type="pres">
      <dgm:prSet presAssocID="{BAA8EDC3-C884-4A7D-AE9D-E8884D86C91F}" presName="vert1" presStyleCnt="0"/>
      <dgm:spPr/>
    </dgm:pt>
    <dgm:pt modelId="{E6BAA71E-05DB-9243-B193-BB0958DEAEF4}" type="pres">
      <dgm:prSet presAssocID="{A2354191-4E5B-4224-87B4-FFCEB0AA679E}" presName="thickLine" presStyleLbl="alignNode1" presStyleIdx="2" presStyleCnt="7"/>
      <dgm:spPr/>
    </dgm:pt>
    <dgm:pt modelId="{E678B4F9-7B7B-784A-B23F-35932E7039F4}" type="pres">
      <dgm:prSet presAssocID="{A2354191-4E5B-4224-87B4-FFCEB0AA679E}" presName="horz1" presStyleCnt="0"/>
      <dgm:spPr/>
    </dgm:pt>
    <dgm:pt modelId="{99EB79F0-95D6-7E41-B618-B88771E7AA1E}" type="pres">
      <dgm:prSet presAssocID="{A2354191-4E5B-4224-87B4-FFCEB0AA679E}" presName="tx1" presStyleLbl="revTx" presStyleIdx="2" presStyleCnt="7"/>
      <dgm:spPr/>
    </dgm:pt>
    <dgm:pt modelId="{35D2E7F9-4F88-494A-9F22-4908D6D00BD2}" type="pres">
      <dgm:prSet presAssocID="{A2354191-4E5B-4224-87B4-FFCEB0AA679E}" presName="vert1" presStyleCnt="0"/>
      <dgm:spPr/>
    </dgm:pt>
    <dgm:pt modelId="{A5EA5247-4F5E-CE45-95EE-2EDCBA17BCC5}" type="pres">
      <dgm:prSet presAssocID="{2F8A007F-0EE9-4DAF-80A8-A33170722710}" presName="thickLine" presStyleLbl="alignNode1" presStyleIdx="3" presStyleCnt="7"/>
      <dgm:spPr/>
    </dgm:pt>
    <dgm:pt modelId="{375C4A29-4980-5A45-89EE-44E48CC6F2D9}" type="pres">
      <dgm:prSet presAssocID="{2F8A007F-0EE9-4DAF-80A8-A33170722710}" presName="horz1" presStyleCnt="0"/>
      <dgm:spPr/>
    </dgm:pt>
    <dgm:pt modelId="{3E66222D-588B-914B-8535-5BEDA1EF053A}" type="pres">
      <dgm:prSet presAssocID="{2F8A007F-0EE9-4DAF-80A8-A33170722710}" presName="tx1" presStyleLbl="revTx" presStyleIdx="3" presStyleCnt="7"/>
      <dgm:spPr/>
    </dgm:pt>
    <dgm:pt modelId="{9804897E-9614-924D-87FC-C9D2B152D7E4}" type="pres">
      <dgm:prSet presAssocID="{2F8A007F-0EE9-4DAF-80A8-A33170722710}" presName="vert1" presStyleCnt="0"/>
      <dgm:spPr/>
    </dgm:pt>
    <dgm:pt modelId="{65720506-61E2-3043-A757-1E1C04A4697A}" type="pres">
      <dgm:prSet presAssocID="{B94EE626-51D2-46D0-8F42-CF84EE460426}" presName="thickLine" presStyleLbl="alignNode1" presStyleIdx="4" presStyleCnt="7"/>
      <dgm:spPr/>
    </dgm:pt>
    <dgm:pt modelId="{8B90B3E6-4C70-0448-9515-4D866A7BBDDE}" type="pres">
      <dgm:prSet presAssocID="{B94EE626-51D2-46D0-8F42-CF84EE460426}" presName="horz1" presStyleCnt="0"/>
      <dgm:spPr/>
    </dgm:pt>
    <dgm:pt modelId="{3039EE23-6E94-3946-8CE1-75C20E194C47}" type="pres">
      <dgm:prSet presAssocID="{B94EE626-51D2-46D0-8F42-CF84EE460426}" presName="tx1" presStyleLbl="revTx" presStyleIdx="4" presStyleCnt="7"/>
      <dgm:spPr/>
    </dgm:pt>
    <dgm:pt modelId="{63A98DD2-DC95-E642-BC81-CBD5905916C7}" type="pres">
      <dgm:prSet presAssocID="{B94EE626-51D2-46D0-8F42-CF84EE460426}" presName="vert1" presStyleCnt="0"/>
      <dgm:spPr/>
    </dgm:pt>
    <dgm:pt modelId="{B5A41A09-4494-054F-9502-BD328F783C82}" type="pres">
      <dgm:prSet presAssocID="{845FB375-1AAF-4C48-9EDB-DE38964DA6AA}" presName="thickLine" presStyleLbl="alignNode1" presStyleIdx="5" presStyleCnt="7"/>
      <dgm:spPr/>
    </dgm:pt>
    <dgm:pt modelId="{5C1A7CD0-3194-C249-91CF-5D6883BA1124}" type="pres">
      <dgm:prSet presAssocID="{845FB375-1AAF-4C48-9EDB-DE38964DA6AA}" presName="horz1" presStyleCnt="0"/>
      <dgm:spPr/>
    </dgm:pt>
    <dgm:pt modelId="{0C566879-B316-4D43-B919-82B25358F31E}" type="pres">
      <dgm:prSet presAssocID="{845FB375-1AAF-4C48-9EDB-DE38964DA6AA}" presName="tx1" presStyleLbl="revTx" presStyleIdx="5" presStyleCnt="7"/>
      <dgm:spPr/>
    </dgm:pt>
    <dgm:pt modelId="{E865B603-9507-234A-B70B-24327AFC57C1}" type="pres">
      <dgm:prSet presAssocID="{845FB375-1AAF-4C48-9EDB-DE38964DA6AA}" presName="vert1" presStyleCnt="0"/>
      <dgm:spPr/>
    </dgm:pt>
    <dgm:pt modelId="{D81C62E9-6063-1144-BB48-477E514C7A69}" type="pres">
      <dgm:prSet presAssocID="{6BF461DC-F527-4BE9-9031-27A24E5E76F9}" presName="thickLine" presStyleLbl="alignNode1" presStyleIdx="6" presStyleCnt="7"/>
      <dgm:spPr/>
    </dgm:pt>
    <dgm:pt modelId="{093066DF-7603-D346-8581-180F1A90541F}" type="pres">
      <dgm:prSet presAssocID="{6BF461DC-F527-4BE9-9031-27A24E5E76F9}" presName="horz1" presStyleCnt="0"/>
      <dgm:spPr/>
    </dgm:pt>
    <dgm:pt modelId="{458F8F9C-DBE8-434A-ADE6-F7CE2EC15346}" type="pres">
      <dgm:prSet presAssocID="{6BF461DC-F527-4BE9-9031-27A24E5E76F9}" presName="tx1" presStyleLbl="revTx" presStyleIdx="6" presStyleCnt="7"/>
      <dgm:spPr/>
    </dgm:pt>
    <dgm:pt modelId="{9160C49A-B9B4-424C-9700-33F75FA500C3}" type="pres">
      <dgm:prSet presAssocID="{6BF461DC-F527-4BE9-9031-27A24E5E76F9}" presName="vert1" presStyleCnt="0"/>
      <dgm:spPr/>
    </dgm:pt>
  </dgm:ptLst>
  <dgm:cxnLst>
    <dgm:cxn modelId="{7B5B7A02-ED2A-CE4F-BF09-78DA9216B94C}" type="presOf" srcId="{2F8A007F-0EE9-4DAF-80A8-A33170722710}" destId="{3E66222D-588B-914B-8535-5BEDA1EF053A}" srcOrd="0" destOrd="0" presId="urn:microsoft.com/office/officeart/2008/layout/LinedList"/>
    <dgm:cxn modelId="{D5443507-81CA-B946-ABC2-286A5853B8B2}" type="presOf" srcId="{6BF461DC-F527-4BE9-9031-27A24E5E76F9}" destId="{458F8F9C-DBE8-434A-ADE6-F7CE2EC15346}" srcOrd="0" destOrd="0" presId="urn:microsoft.com/office/officeart/2008/layout/LinedList"/>
    <dgm:cxn modelId="{84039417-5D2D-421E-BCB5-5F501C125D9B}" srcId="{35AFA10C-DCEB-4C82-A301-DC7A8E49D924}" destId="{845FB375-1AAF-4C48-9EDB-DE38964DA6AA}" srcOrd="5" destOrd="0" parTransId="{533A046E-7FCB-4BCE-8AF9-E015B500F2EF}" sibTransId="{7BFBCD49-AF95-4CDC-ADCF-24DF24BDD9F3}"/>
    <dgm:cxn modelId="{3C86171C-270B-4E1B-919B-4413B7C2AF00}" srcId="{35AFA10C-DCEB-4C82-A301-DC7A8E49D924}" destId="{2F8A007F-0EE9-4DAF-80A8-A33170722710}" srcOrd="3" destOrd="0" parTransId="{FA4A7C38-6637-4D52-8B72-CF3351538EAB}" sibTransId="{01295CFB-9F4F-42E3-AB00-4500987BF487}"/>
    <dgm:cxn modelId="{E4583B1E-0378-DF46-9848-FD5FCB4AC9F2}" type="presOf" srcId="{B94EE626-51D2-46D0-8F42-CF84EE460426}" destId="{3039EE23-6E94-3946-8CE1-75C20E194C47}" srcOrd="0" destOrd="0" presId="urn:microsoft.com/office/officeart/2008/layout/LinedList"/>
    <dgm:cxn modelId="{CC65AE24-9A80-4066-AF3A-879D68C53A05}" srcId="{35AFA10C-DCEB-4C82-A301-DC7A8E49D924}" destId="{B94EE626-51D2-46D0-8F42-CF84EE460426}" srcOrd="4" destOrd="0" parTransId="{D1B5B03E-F34D-4ED6-B04E-672F8200CA23}" sibTransId="{F9B10593-533B-4F88-82E0-BD7D2966AE66}"/>
    <dgm:cxn modelId="{A5CEBA2A-CE96-4A4E-B42B-03D185E66FC1}" type="presOf" srcId="{BAA8EDC3-C884-4A7D-AE9D-E8884D86C91F}" destId="{9D7BE184-1560-AE46-BDD9-7A39C5788849}" srcOrd="0" destOrd="0" presId="urn:microsoft.com/office/officeart/2008/layout/LinedList"/>
    <dgm:cxn modelId="{4C42D32B-90C0-4DD6-B04B-EAD026781E87}" srcId="{35AFA10C-DCEB-4C82-A301-DC7A8E49D924}" destId="{A2354191-4E5B-4224-87B4-FFCEB0AA679E}" srcOrd="2" destOrd="0" parTransId="{66872C79-7A8A-4A3B-BF8C-8B9BE49DE02F}" sibTransId="{0F614AB2-C9F0-4BA0-957E-E675F2128381}"/>
    <dgm:cxn modelId="{7D308245-9656-4C47-989B-17C481805C01}" type="presOf" srcId="{35AFA10C-DCEB-4C82-A301-DC7A8E49D924}" destId="{1C3C8764-FC3F-0E45-9E0C-DE546C4C8535}" srcOrd="0" destOrd="0" presId="urn:microsoft.com/office/officeart/2008/layout/LinedList"/>
    <dgm:cxn modelId="{58C1634F-2F5C-47BE-8B4E-A39F700B255A}" srcId="{35AFA10C-DCEB-4C82-A301-DC7A8E49D924}" destId="{BAA8EDC3-C884-4A7D-AE9D-E8884D86C91F}" srcOrd="1" destOrd="0" parTransId="{B7F41B53-C58C-4EF8-92CE-D935D1840F6E}" sibTransId="{8F9EDA00-FDDB-4F30-B639-5F2C85922C75}"/>
    <dgm:cxn modelId="{57317553-56DD-4C9C-9369-FDD3E2D1719C}" srcId="{35AFA10C-DCEB-4C82-A301-DC7A8E49D924}" destId="{6BF461DC-F527-4BE9-9031-27A24E5E76F9}" srcOrd="6" destOrd="0" parTransId="{8E301AB7-5670-41B9-B31C-4AF88B1F96E6}" sibTransId="{A27E7406-530B-4DC4-BFEE-03FCB756BF34}"/>
    <dgm:cxn modelId="{EF395C5F-03A4-4BE4-B6F2-9C04DFF5EF03}" srcId="{35AFA10C-DCEB-4C82-A301-DC7A8E49D924}" destId="{5737DB24-FF9C-4F1C-9805-E0D60A6BDB62}" srcOrd="0" destOrd="0" parTransId="{666B8611-A874-4384-9062-AD0D2AFC8BD7}" sibTransId="{AD7755FA-1757-479C-9F0E-E620A4E32651}"/>
    <dgm:cxn modelId="{6020CC76-D5CB-C846-B45F-BE0BD614062D}" type="presOf" srcId="{A2354191-4E5B-4224-87B4-FFCEB0AA679E}" destId="{99EB79F0-95D6-7E41-B618-B88771E7AA1E}" srcOrd="0" destOrd="0" presId="urn:microsoft.com/office/officeart/2008/layout/LinedList"/>
    <dgm:cxn modelId="{38519B90-7F40-A346-8DB2-D9484C725679}" type="presOf" srcId="{5737DB24-FF9C-4F1C-9805-E0D60A6BDB62}" destId="{2613EDE1-7734-5648-9F2E-B2E6CD92B847}" srcOrd="0" destOrd="0" presId="urn:microsoft.com/office/officeart/2008/layout/LinedList"/>
    <dgm:cxn modelId="{E5E03FDD-A953-4D46-8032-ECF0C12F6DD2}" type="presOf" srcId="{845FB375-1AAF-4C48-9EDB-DE38964DA6AA}" destId="{0C566879-B316-4D43-B919-82B25358F31E}" srcOrd="0" destOrd="0" presId="urn:microsoft.com/office/officeart/2008/layout/LinedList"/>
    <dgm:cxn modelId="{2383BBE1-32A2-784E-84F1-966785DEE28B}" type="presParOf" srcId="{1C3C8764-FC3F-0E45-9E0C-DE546C4C8535}" destId="{A40B5D97-735E-4842-83A9-64C5E980875C}" srcOrd="0" destOrd="0" presId="urn:microsoft.com/office/officeart/2008/layout/LinedList"/>
    <dgm:cxn modelId="{F79BE497-4AB1-6E48-A790-4716B84D3954}" type="presParOf" srcId="{1C3C8764-FC3F-0E45-9E0C-DE546C4C8535}" destId="{0BB01089-3AFA-6844-B14C-D0563D35BE19}" srcOrd="1" destOrd="0" presId="urn:microsoft.com/office/officeart/2008/layout/LinedList"/>
    <dgm:cxn modelId="{97E444B0-E117-774F-8693-5C16E4C94E99}" type="presParOf" srcId="{0BB01089-3AFA-6844-B14C-D0563D35BE19}" destId="{2613EDE1-7734-5648-9F2E-B2E6CD92B847}" srcOrd="0" destOrd="0" presId="urn:microsoft.com/office/officeart/2008/layout/LinedList"/>
    <dgm:cxn modelId="{97D44302-511D-5F40-8214-2508BBFA6E2D}" type="presParOf" srcId="{0BB01089-3AFA-6844-B14C-D0563D35BE19}" destId="{FD88B627-AB43-E14F-88CC-2122B3A968B0}" srcOrd="1" destOrd="0" presId="urn:microsoft.com/office/officeart/2008/layout/LinedList"/>
    <dgm:cxn modelId="{B0B10820-5D58-004A-B501-057672FCD47F}" type="presParOf" srcId="{1C3C8764-FC3F-0E45-9E0C-DE546C4C8535}" destId="{67BE1A6A-C527-5A4D-BE24-75019B4342F8}" srcOrd="2" destOrd="0" presId="urn:microsoft.com/office/officeart/2008/layout/LinedList"/>
    <dgm:cxn modelId="{FC617F81-C858-0E43-8F45-327739150106}" type="presParOf" srcId="{1C3C8764-FC3F-0E45-9E0C-DE546C4C8535}" destId="{2264B65E-92E7-EC4B-AB1E-A58396DBD4E7}" srcOrd="3" destOrd="0" presId="urn:microsoft.com/office/officeart/2008/layout/LinedList"/>
    <dgm:cxn modelId="{A0504747-872F-BB4E-AE6F-1886CD204CC4}" type="presParOf" srcId="{2264B65E-92E7-EC4B-AB1E-A58396DBD4E7}" destId="{9D7BE184-1560-AE46-BDD9-7A39C5788849}" srcOrd="0" destOrd="0" presId="urn:microsoft.com/office/officeart/2008/layout/LinedList"/>
    <dgm:cxn modelId="{CA5078F0-9DA6-2A4F-9EE9-AEA63B072026}" type="presParOf" srcId="{2264B65E-92E7-EC4B-AB1E-A58396DBD4E7}" destId="{F1F55D0E-265B-614E-B838-78C88B5AA684}" srcOrd="1" destOrd="0" presId="urn:microsoft.com/office/officeart/2008/layout/LinedList"/>
    <dgm:cxn modelId="{C4F86FE4-72B0-D44B-AEA1-C4A1FF0C7A1E}" type="presParOf" srcId="{1C3C8764-FC3F-0E45-9E0C-DE546C4C8535}" destId="{E6BAA71E-05DB-9243-B193-BB0958DEAEF4}" srcOrd="4" destOrd="0" presId="urn:microsoft.com/office/officeart/2008/layout/LinedList"/>
    <dgm:cxn modelId="{440A4295-66E6-D342-9231-A36DFB47A315}" type="presParOf" srcId="{1C3C8764-FC3F-0E45-9E0C-DE546C4C8535}" destId="{E678B4F9-7B7B-784A-B23F-35932E7039F4}" srcOrd="5" destOrd="0" presId="urn:microsoft.com/office/officeart/2008/layout/LinedList"/>
    <dgm:cxn modelId="{8E7BDCD3-392F-1549-AF2A-FA5DEDB061A8}" type="presParOf" srcId="{E678B4F9-7B7B-784A-B23F-35932E7039F4}" destId="{99EB79F0-95D6-7E41-B618-B88771E7AA1E}" srcOrd="0" destOrd="0" presId="urn:microsoft.com/office/officeart/2008/layout/LinedList"/>
    <dgm:cxn modelId="{740C17BB-0E3C-AB42-A28B-DBD78ADCDD2A}" type="presParOf" srcId="{E678B4F9-7B7B-784A-B23F-35932E7039F4}" destId="{35D2E7F9-4F88-494A-9F22-4908D6D00BD2}" srcOrd="1" destOrd="0" presId="urn:microsoft.com/office/officeart/2008/layout/LinedList"/>
    <dgm:cxn modelId="{AB077395-45AF-A740-8FC6-8CEC451FDA1B}" type="presParOf" srcId="{1C3C8764-FC3F-0E45-9E0C-DE546C4C8535}" destId="{A5EA5247-4F5E-CE45-95EE-2EDCBA17BCC5}" srcOrd="6" destOrd="0" presId="urn:microsoft.com/office/officeart/2008/layout/LinedList"/>
    <dgm:cxn modelId="{1A4C3CF4-EDCC-8443-9BDE-3320ACF3B412}" type="presParOf" srcId="{1C3C8764-FC3F-0E45-9E0C-DE546C4C8535}" destId="{375C4A29-4980-5A45-89EE-44E48CC6F2D9}" srcOrd="7" destOrd="0" presId="urn:microsoft.com/office/officeart/2008/layout/LinedList"/>
    <dgm:cxn modelId="{B269781F-2FD9-A64E-8688-3E8F43CE1E60}" type="presParOf" srcId="{375C4A29-4980-5A45-89EE-44E48CC6F2D9}" destId="{3E66222D-588B-914B-8535-5BEDA1EF053A}" srcOrd="0" destOrd="0" presId="urn:microsoft.com/office/officeart/2008/layout/LinedList"/>
    <dgm:cxn modelId="{FA6112AC-2954-854C-A9D9-D5E0CC81864D}" type="presParOf" srcId="{375C4A29-4980-5A45-89EE-44E48CC6F2D9}" destId="{9804897E-9614-924D-87FC-C9D2B152D7E4}" srcOrd="1" destOrd="0" presId="urn:microsoft.com/office/officeart/2008/layout/LinedList"/>
    <dgm:cxn modelId="{098C8889-9ADA-8D49-8438-D9847B94BC87}" type="presParOf" srcId="{1C3C8764-FC3F-0E45-9E0C-DE546C4C8535}" destId="{65720506-61E2-3043-A757-1E1C04A4697A}" srcOrd="8" destOrd="0" presId="urn:microsoft.com/office/officeart/2008/layout/LinedList"/>
    <dgm:cxn modelId="{D2D0D56E-8AC7-0E47-AEB0-CB5D068D2F5E}" type="presParOf" srcId="{1C3C8764-FC3F-0E45-9E0C-DE546C4C8535}" destId="{8B90B3E6-4C70-0448-9515-4D866A7BBDDE}" srcOrd="9" destOrd="0" presId="urn:microsoft.com/office/officeart/2008/layout/LinedList"/>
    <dgm:cxn modelId="{A8D16E8F-7FA8-464B-ABD6-60A66F0B50FA}" type="presParOf" srcId="{8B90B3E6-4C70-0448-9515-4D866A7BBDDE}" destId="{3039EE23-6E94-3946-8CE1-75C20E194C47}" srcOrd="0" destOrd="0" presId="urn:microsoft.com/office/officeart/2008/layout/LinedList"/>
    <dgm:cxn modelId="{6ED1A8F5-5BB2-1C4C-94F9-3327BBDBD75F}" type="presParOf" srcId="{8B90B3E6-4C70-0448-9515-4D866A7BBDDE}" destId="{63A98DD2-DC95-E642-BC81-CBD5905916C7}" srcOrd="1" destOrd="0" presId="urn:microsoft.com/office/officeart/2008/layout/LinedList"/>
    <dgm:cxn modelId="{085FE416-AC48-4E48-8A67-AFD346834F2A}" type="presParOf" srcId="{1C3C8764-FC3F-0E45-9E0C-DE546C4C8535}" destId="{B5A41A09-4494-054F-9502-BD328F783C82}" srcOrd="10" destOrd="0" presId="urn:microsoft.com/office/officeart/2008/layout/LinedList"/>
    <dgm:cxn modelId="{1DD06FF3-EF88-CA4C-80BD-87F4FCDC9715}" type="presParOf" srcId="{1C3C8764-FC3F-0E45-9E0C-DE546C4C8535}" destId="{5C1A7CD0-3194-C249-91CF-5D6883BA1124}" srcOrd="11" destOrd="0" presId="urn:microsoft.com/office/officeart/2008/layout/LinedList"/>
    <dgm:cxn modelId="{F38F45A9-D108-EA49-8528-B3E83B25CEC0}" type="presParOf" srcId="{5C1A7CD0-3194-C249-91CF-5D6883BA1124}" destId="{0C566879-B316-4D43-B919-82B25358F31E}" srcOrd="0" destOrd="0" presId="urn:microsoft.com/office/officeart/2008/layout/LinedList"/>
    <dgm:cxn modelId="{64E88355-5A14-4D4E-859D-C113F49EA2B5}" type="presParOf" srcId="{5C1A7CD0-3194-C249-91CF-5D6883BA1124}" destId="{E865B603-9507-234A-B70B-24327AFC57C1}" srcOrd="1" destOrd="0" presId="urn:microsoft.com/office/officeart/2008/layout/LinedList"/>
    <dgm:cxn modelId="{AACE6633-A757-EB4D-954F-78A8CABE1677}" type="presParOf" srcId="{1C3C8764-FC3F-0E45-9E0C-DE546C4C8535}" destId="{D81C62E9-6063-1144-BB48-477E514C7A69}" srcOrd="12" destOrd="0" presId="urn:microsoft.com/office/officeart/2008/layout/LinedList"/>
    <dgm:cxn modelId="{A83378BA-7BAD-CC4A-88E1-50D43C227315}" type="presParOf" srcId="{1C3C8764-FC3F-0E45-9E0C-DE546C4C8535}" destId="{093066DF-7603-D346-8581-180F1A90541F}" srcOrd="13" destOrd="0" presId="urn:microsoft.com/office/officeart/2008/layout/LinedList"/>
    <dgm:cxn modelId="{7478BD6C-2253-DE47-9273-5D62044A6470}" type="presParOf" srcId="{093066DF-7603-D346-8581-180F1A90541F}" destId="{458F8F9C-DBE8-434A-ADE6-F7CE2EC15346}" srcOrd="0" destOrd="0" presId="urn:microsoft.com/office/officeart/2008/layout/LinedList"/>
    <dgm:cxn modelId="{BBA2BAD9-8542-1042-BCD0-D52EC739BCCD}" type="presParOf" srcId="{093066DF-7603-D346-8581-180F1A90541F}" destId="{9160C49A-B9B4-424C-9700-33F75FA500C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5FE83D-5F64-474B-AEE3-B4AAC7A0C5B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EE8AA9F-CA7C-4826-9813-91D91C3F259D}">
      <dgm:prSet/>
      <dgm:spPr/>
      <dgm:t>
        <a:bodyPr/>
        <a:lstStyle/>
        <a:p>
          <a:r>
            <a:rPr lang="en-GB"/>
            <a:t>Recruiting the right candidate involves:</a:t>
          </a:r>
          <a:endParaRPr lang="en-US"/>
        </a:p>
      </dgm:t>
    </dgm:pt>
    <dgm:pt modelId="{F614F0E6-CF84-408A-B1AA-157A9DC74385}" type="parTrans" cxnId="{DDA076D1-EEA3-4ACE-A817-EA78947D8685}">
      <dgm:prSet/>
      <dgm:spPr/>
      <dgm:t>
        <a:bodyPr/>
        <a:lstStyle/>
        <a:p>
          <a:endParaRPr lang="en-US"/>
        </a:p>
      </dgm:t>
    </dgm:pt>
    <dgm:pt modelId="{71DE98C1-5DC2-4900-9AB1-350C87B973FA}" type="sibTrans" cxnId="{DDA076D1-EEA3-4ACE-A817-EA78947D8685}">
      <dgm:prSet/>
      <dgm:spPr/>
      <dgm:t>
        <a:bodyPr/>
        <a:lstStyle/>
        <a:p>
          <a:endParaRPr lang="en-US"/>
        </a:p>
      </dgm:t>
    </dgm:pt>
    <dgm:pt modelId="{2900967F-E64B-4AD9-A86B-04C47A665AFE}">
      <dgm:prSet/>
      <dgm:spPr/>
      <dgm:t>
        <a:bodyPr/>
        <a:lstStyle/>
        <a:p>
          <a:r>
            <a:rPr lang="en-GB"/>
            <a:t>Workforce planning</a:t>
          </a:r>
          <a:endParaRPr lang="en-US"/>
        </a:p>
      </dgm:t>
    </dgm:pt>
    <dgm:pt modelId="{44D01CB0-6821-436F-99EA-698A484C222A}" type="parTrans" cxnId="{F0CDE8A6-2C88-440B-A3C5-A1B626A8CF98}">
      <dgm:prSet/>
      <dgm:spPr/>
      <dgm:t>
        <a:bodyPr/>
        <a:lstStyle/>
        <a:p>
          <a:endParaRPr lang="en-US"/>
        </a:p>
      </dgm:t>
    </dgm:pt>
    <dgm:pt modelId="{DF3C8DD0-374E-4453-B6BD-0EADAFADABD5}" type="sibTrans" cxnId="{F0CDE8A6-2C88-440B-A3C5-A1B626A8CF98}">
      <dgm:prSet/>
      <dgm:spPr/>
      <dgm:t>
        <a:bodyPr/>
        <a:lstStyle/>
        <a:p>
          <a:endParaRPr lang="en-US"/>
        </a:p>
      </dgm:t>
    </dgm:pt>
    <dgm:pt modelId="{BA58E28C-9D30-49F3-8934-3F19168DC4DD}">
      <dgm:prSet/>
      <dgm:spPr/>
      <dgm:t>
        <a:bodyPr/>
        <a:lstStyle/>
        <a:p>
          <a:r>
            <a:rPr lang="en-GB"/>
            <a:t>Identifying organisational needs</a:t>
          </a:r>
          <a:endParaRPr lang="en-US"/>
        </a:p>
      </dgm:t>
    </dgm:pt>
    <dgm:pt modelId="{E3096B32-5558-49A3-8F5E-F3068C66BD78}" type="parTrans" cxnId="{A65E71E6-FF84-418D-8A6C-9FC8230B91C8}">
      <dgm:prSet/>
      <dgm:spPr/>
      <dgm:t>
        <a:bodyPr/>
        <a:lstStyle/>
        <a:p>
          <a:endParaRPr lang="en-US"/>
        </a:p>
      </dgm:t>
    </dgm:pt>
    <dgm:pt modelId="{62FED311-342B-4538-BA90-853CA94C3214}" type="sibTrans" cxnId="{A65E71E6-FF84-418D-8A6C-9FC8230B91C8}">
      <dgm:prSet/>
      <dgm:spPr/>
      <dgm:t>
        <a:bodyPr/>
        <a:lstStyle/>
        <a:p>
          <a:endParaRPr lang="en-US"/>
        </a:p>
      </dgm:t>
    </dgm:pt>
    <dgm:pt modelId="{AF91E4C7-6B47-4D84-A80C-5DBBA9ECB818}">
      <dgm:prSet/>
      <dgm:spPr/>
      <dgm:t>
        <a:bodyPr/>
        <a:lstStyle/>
        <a:p>
          <a:r>
            <a:rPr lang="en-GB"/>
            <a:t>Creating accurate job descriptions</a:t>
          </a:r>
          <a:endParaRPr lang="en-US"/>
        </a:p>
      </dgm:t>
    </dgm:pt>
    <dgm:pt modelId="{9CF48FF2-CA3A-4E10-8EAF-5C2BE13C4976}" type="parTrans" cxnId="{FD4BAAC8-4979-4D28-9F89-4BC3D9586D8D}">
      <dgm:prSet/>
      <dgm:spPr/>
      <dgm:t>
        <a:bodyPr/>
        <a:lstStyle/>
        <a:p>
          <a:endParaRPr lang="en-US"/>
        </a:p>
      </dgm:t>
    </dgm:pt>
    <dgm:pt modelId="{B359587C-05D4-4BEF-A619-31DCE0F1CC52}" type="sibTrans" cxnId="{FD4BAAC8-4979-4D28-9F89-4BC3D9586D8D}">
      <dgm:prSet/>
      <dgm:spPr/>
      <dgm:t>
        <a:bodyPr/>
        <a:lstStyle/>
        <a:p>
          <a:endParaRPr lang="en-US"/>
        </a:p>
      </dgm:t>
    </dgm:pt>
    <dgm:pt modelId="{7F8A9238-C986-4DB7-B7F2-E1A6599F5803}">
      <dgm:prSet/>
      <dgm:spPr/>
      <dgm:t>
        <a:bodyPr/>
        <a:lstStyle/>
        <a:p>
          <a:r>
            <a:rPr lang="en-GB"/>
            <a:t>Selecting appropriate recruitment channels</a:t>
          </a:r>
          <a:endParaRPr lang="en-US"/>
        </a:p>
      </dgm:t>
    </dgm:pt>
    <dgm:pt modelId="{ED61EE09-66AE-48FF-B29C-02375AAE297E}" type="parTrans" cxnId="{87F436D4-E7AB-4B7F-A769-4BBB4C78CBAB}">
      <dgm:prSet/>
      <dgm:spPr/>
      <dgm:t>
        <a:bodyPr/>
        <a:lstStyle/>
        <a:p>
          <a:endParaRPr lang="en-US"/>
        </a:p>
      </dgm:t>
    </dgm:pt>
    <dgm:pt modelId="{D1E9F6C1-C523-4C73-901D-D75C33053660}" type="sibTrans" cxnId="{87F436D4-E7AB-4B7F-A769-4BBB4C78CBAB}">
      <dgm:prSet/>
      <dgm:spPr/>
      <dgm:t>
        <a:bodyPr/>
        <a:lstStyle/>
        <a:p>
          <a:endParaRPr lang="en-US"/>
        </a:p>
      </dgm:t>
    </dgm:pt>
    <dgm:pt modelId="{2EFE2087-B2A5-4A73-BB3F-86DCBD705752}">
      <dgm:prSet/>
      <dgm:spPr/>
      <dgm:t>
        <a:bodyPr/>
        <a:lstStyle/>
        <a:p>
          <a:r>
            <a:rPr lang="en-GB"/>
            <a:t>Conducting fair interviews</a:t>
          </a:r>
          <a:endParaRPr lang="en-US"/>
        </a:p>
      </dgm:t>
    </dgm:pt>
    <dgm:pt modelId="{453A0742-40C5-4D00-BE48-AC8EC5C798D5}" type="parTrans" cxnId="{29A9B102-D26F-45ED-BF33-415CEF8DB35C}">
      <dgm:prSet/>
      <dgm:spPr/>
      <dgm:t>
        <a:bodyPr/>
        <a:lstStyle/>
        <a:p>
          <a:endParaRPr lang="en-US"/>
        </a:p>
      </dgm:t>
    </dgm:pt>
    <dgm:pt modelId="{BFAB59FF-6CCC-4F9A-9851-4EA52D5FCA97}" type="sibTrans" cxnId="{29A9B102-D26F-45ED-BF33-415CEF8DB35C}">
      <dgm:prSet/>
      <dgm:spPr/>
      <dgm:t>
        <a:bodyPr/>
        <a:lstStyle/>
        <a:p>
          <a:endParaRPr lang="en-US"/>
        </a:p>
      </dgm:t>
    </dgm:pt>
    <dgm:pt modelId="{F7F2E8AC-97BA-4660-BBAA-EF84F9A42A72}">
      <dgm:prSet/>
      <dgm:spPr/>
      <dgm:t>
        <a:bodyPr/>
        <a:lstStyle/>
        <a:p>
          <a:r>
            <a:rPr lang="en-GB"/>
            <a:t>Assessing technical and behavioural competencies</a:t>
          </a:r>
          <a:endParaRPr lang="en-US"/>
        </a:p>
      </dgm:t>
    </dgm:pt>
    <dgm:pt modelId="{90FA7744-6CCF-48B2-99F5-BF3B35DCA58F}" type="parTrans" cxnId="{965CA9DB-2992-4119-8817-13D8F47E6C4A}">
      <dgm:prSet/>
      <dgm:spPr/>
      <dgm:t>
        <a:bodyPr/>
        <a:lstStyle/>
        <a:p>
          <a:endParaRPr lang="en-US"/>
        </a:p>
      </dgm:t>
    </dgm:pt>
    <dgm:pt modelId="{2E8AF25E-D5DC-4237-8C58-33AA6AF59547}" type="sibTrans" cxnId="{965CA9DB-2992-4119-8817-13D8F47E6C4A}">
      <dgm:prSet/>
      <dgm:spPr/>
      <dgm:t>
        <a:bodyPr/>
        <a:lstStyle/>
        <a:p>
          <a:endParaRPr lang="en-US"/>
        </a:p>
      </dgm:t>
    </dgm:pt>
    <dgm:pt modelId="{C6ACC875-378E-41C3-BFE6-05BB3D6A3AED}">
      <dgm:prSet/>
      <dgm:spPr/>
      <dgm:t>
        <a:bodyPr/>
        <a:lstStyle/>
        <a:p>
          <a:r>
            <a:rPr lang="en-GB"/>
            <a:t>Effective onboarding</a:t>
          </a:r>
          <a:endParaRPr lang="en-US"/>
        </a:p>
      </dgm:t>
    </dgm:pt>
    <dgm:pt modelId="{F6ABAC6A-34E8-4EE8-8626-02BB3C1FE0C2}" type="parTrans" cxnId="{89BF5F53-7594-461E-B27A-377860450009}">
      <dgm:prSet/>
      <dgm:spPr/>
      <dgm:t>
        <a:bodyPr/>
        <a:lstStyle/>
        <a:p>
          <a:endParaRPr lang="en-US"/>
        </a:p>
      </dgm:t>
    </dgm:pt>
    <dgm:pt modelId="{CFCD3ED1-E6F5-4E4D-9A77-365F85871DA1}" type="sibTrans" cxnId="{89BF5F53-7594-461E-B27A-377860450009}">
      <dgm:prSet/>
      <dgm:spPr/>
      <dgm:t>
        <a:bodyPr/>
        <a:lstStyle/>
        <a:p>
          <a:endParaRPr lang="en-US"/>
        </a:p>
      </dgm:t>
    </dgm:pt>
    <dgm:pt modelId="{90BE29EE-05C5-446E-9E70-0FE159AF80DB}">
      <dgm:prSet/>
      <dgm:spPr/>
      <dgm:t>
        <a:bodyPr/>
        <a:lstStyle/>
        <a:p>
          <a:r>
            <a:rPr lang="en-GB"/>
            <a:t>(Dessler, 2020; CIPD, 2024)</a:t>
          </a:r>
          <a:endParaRPr lang="en-US"/>
        </a:p>
      </dgm:t>
    </dgm:pt>
    <dgm:pt modelId="{07754CC1-ECA8-4FCB-AB1F-712817CF81D6}" type="parTrans" cxnId="{56B00995-9FC9-4134-A808-DA64748EC64D}">
      <dgm:prSet/>
      <dgm:spPr/>
      <dgm:t>
        <a:bodyPr/>
        <a:lstStyle/>
        <a:p>
          <a:endParaRPr lang="en-US"/>
        </a:p>
      </dgm:t>
    </dgm:pt>
    <dgm:pt modelId="{75B3329E-4B3F-46DF-8E3B-130BDD805A63}" type="sibTrans" cxnId="{56B00995-9FC9-4134-A808-DA64748EC64D}">
      <dgm:prSet/>
      <dgm:spPr/>
      <dgm:t>
        <a:bodyPr/>
        <a:lstStyle/>
        <a:p>
          <a:endParaRPr lang="en-US"/>
        </a:p>
      </dgm:t>
    </dgm:pt>
    <dgm:pt modelId="{D707E429-4DCD-5046-A05E-1192F65AF2F9}" type="pres">
      <dgm:prSet presAssocID="{C65FE83D-5F64-474B-AEE3-B4AAC7A0C5B0}" presName="vert0" presStyleCnt="0">
        <dgm:presLayoutVars>
          <dgm:dir/>
          <dgm:animOne val="branch"/>
          <dgm:animLvl val="lvl"/>
        </dgm:presLayoutVars>
      </dgm:prSet>
      <dgm:spPr/>
    </dgm:pt>
    <dgm:pt modelId="{03C320E6-D16B-8646-BBD7-E4B2BB186C8A}" type="pres">
      <dgm:prSet presAssocID="{6EE8AA9F-CA7C-4826-9813-91D91C3F259D}" presName="thickLine" presStyleLbl="alignNode1" presStyleIdx="0" presStyleCnt="9"/>
      <dgm:spPr/>
    </dgm:pt>
    <dgm:pt modelId="{B80A1DAB-185A-894F-BBE2-7E86481C4F8B}" type="pres">
      <dgm:prSet presAssocID="{6EE8AA9F-CA7C-4826-9813-91D91C3F259D}" presName="horz1" presStyleCnt="0"/>
      <dgm:spPr/>
    </dgm:pt>
    <dgm:pt modelId="{F8E9636F-B0F7-6E47-99A9-D1916A8B4FD7}" type="pres">
      <dgm:prSet presAssocID="{6EE8AA9F-CA7C-4826-9813-91D91C3F259D}" presName="tx1" presStyleLbl="revTx" presStyleIdx="0" presStyleCnt="9"/>
      <dgm:spPr/>
    </dgm:pt>
    <dgm:pt modelId="{6F039FE9-17F9-CA4F-B362-8E7B5C3E7C87}" type="pres">
      <dgm:prSet presAssocID="{6EE8AA9F-CA7C-4826-9813-91D91C3F259D}" presName="vert1" presStyleCnt="0"/>
      <dgm:spPr/>
    </dgm:pt>
    <dgm:pt modelId="{38C32A9F-756A-A542-8426-DDD84B50DBC2}" type="pres">
      <dgm:prSet presAssocID="{2900967F-E64B-4AD9-A86B-04C47A665AFE}" presName="thickLine" presStyleLbl="alignNode1" presStyleIdx="1" presStyleCnt="9"/>
      <dgm:spPr/>
    </dgm:pt>
    <dgm:pt modelId="{97D45513-25A3-4845-834B-200211AB4A43}" type="pres">
      <dgm:prSet presAssocID="{2900967F-E64B-4AD9-A86B-04C47A665AFE}" presName="horz1" presStyleCnt="0"/>
      <dgm:spPr/>
    </dgm:pt>
    <dgm:pt modelId="{D3841C03-AC95-1340-B811-DE46BE5E1668}" type="pres">
      <dgm:prSet presAssocID="{2900967F-E64B-4AD9-A86B-04C47A665AFE}" presName="tx1" presStyleLbl="revTx" presStyleIdx="1" presStyleCnt="9"/>
      <dgm:spPr/>
    </dgm:pt>
    <dgm:pt modelId="{21B219E2-9939-874D-B418-9F4A4FD218EF}" type="pres">
      <dgm:prSet presAssocID="{2900967F-E64B-4AD9-A86B-04C47A665AFE}" presName="vert1" presStyleCnt="0"/>
      <dgm:spPr/>
    </dgm:pt>
    <dgm:pt modelId="{C0226A9E-36EE-1D4B-8361-46CFF658B0D0}" type="pres">
      <dgm:prSet presAssocID="{BA58E28C-9D30-49F3-8934-3F19168DC4DD}" presName="thickLine" presStyleLbl="alignNode1" presStyleIdx="2" presStyleCnt="9"/>
      <dgm:spPr/>
    </dgm:pt>
    <dgm:pt modelId="{49FDED19-7409-C940-8FC5-586441F3ACEB}" type="pres">
      <dgm:prSet presAssocID="{BA58E28C-9D30-49F3-8934-3F19168DC4DD}" presName="horz1" presStyleCnt="0"/>
      <dgm:spPr/>
    </dgm:pt>
    <dgm:pt modelId="{44837C09-97D2-084F-AF7A-D28BC45489B0}" type="pres">
      <dgm:prSet presAssocID="{BA58E28C-9D30-49F3-8934-3F19168DC4DD}" presName="tx1" presStyleLbl="revTx" presStyleIdx="2" presStyleCnt="9"/>
      <dgm:spPr/>
    </dgm:pt>
    <dgm:pt modelId="{EC0D2B60-E617-4842-854B-38F0285DCAFB}" type="pres">
      <dgm:prSet presAssocID="{BA58E28C-9D30-49F3-8934-3F19168DC4DD}" presName="vert1" presStyleCnt="0"/>
      <dgm:spPr/>
    </dgm:pt>
    <dgm:pt modelId="{2CEE5BE3-DD96-C84A-841A-B36E65AF62FF}" type="pres">
      <dgm:prSet presAssocID="{AF91E4C7-6B47-4D84-A80C-5DBBA9ECB818}" presName="thickLine" presStyleLbl="alignNode1" presStyleIdx="3" presStyleCnt="9"/>
      <dgm:spPr/>
    </dgm:pt>
    <dgm:pt modelId="{509B3E2E-E4E0-B541-90B1-B7D3CAFB6ABE}" type="pres">
      <dgm:prSet presAssocID="{AF91E4C7-6B47-4D84-A80C-5DBBA9ECB818}" presName="horz1" presStyleCnt="0"/>
      <dgm:spPr/>
    </dgm:pt>
    <dgm:pt modelId="{26961E27-E81C-1042-ACB9-E9AA66907481}" type="pres">
      <dgm:prSet presAssocID="{AF91E4C7-6B47-4D84-A80C-5DBBA9ECB818}" presName="tx1" presStyleLbl="revTx" presStyleIdx="3" presStyleCnt="9"/>
      <dgm:spPr/>
    </dgm:pt>
    <dgm:pt modelId="{F2DEBCFF-C20D-4740-BEC7-D213A8D1E27C}" type="pres">
      <dgm:prSet presAssocID="{AF91E4C7-6B47-4D84-A80C-5DBBA9ECB818}" presName="vert1" presStyleCnt="0"/>
      <dgm:spPr/>
    </dgm:pt>
    <dgm:pt modelId="{47ED102E-A7C6-F248-A6CC-6013E0174615}" type="pres">
      <dgm:prSet presAssocID="{7F8A9238-C986-4DB7-B7F2-E1A6599F5803}" presName="thickLine" presStyleLbl="alignNode1" presStyleIdx="4" presStyleCnt="9"/>
      <dgm:spPr/>
    </dgm:pt>
    <dgm:pt modelId="{701DBE37-C44A-1346-A4A6-89B41F9658A2}" type="pres">
      <dgm:prSet presAssocID="{7F8A9238-C986-4DB7-B7F2-E1A6599F5803}" presName="horz1" presStyleCnt="0"/>
      <dgm:spPr/>
    </dgm:pt>
    <dgm:pt modelId="{C13D12F9-9996-AA4A-AA08-DF0FDCFCA00A}" type="pres">
      <dgm:prSet presAssocID="{7F8A9238-C986-4DB7-B7F2-E1A6599F5803}" presName="tx1" presStyleLbl="revTx" presStyleIdx="4" presStyleCnt="9"/>
      <dgm:spPr/>
    </dgm:pt>
    <dgm:pt modelId="{80DC8D7E-6726-414A-9FBE-B2779F3654F3}" type="pres">
      <dgm:prSet presAssocID="{7F8A9238-C986-4DB7-B7F2-E1A6599F5803}" presName="vert1" presStyleCnt="0"/>
      <dgm:spPr/>
    </dgm:pt>
    <dgm:pt modelId="{E13CB45A-2721-0B45-B126-50E19EE2F472}" type="pres">
      <dgm:prSet presAssocID="{2EFE2087-B2A5-4A73-BB3F-86DCBD705752}" presName="thickLine" presStyleLbl="alignNode1" presStyleIdx="5" presStyleCnt="9"/>
      <dgm:spPr/>
    </dgm:pt>
    <dgm:pt modelId="{FEFF4266-5F4E-4F49-A7CB-DEACD826551F}" type="pres">
      <dgm:prSet presAssocID="{2EFE2087-B2A5-4A73-BB3F-86DCBD705752}" presName="horz1" presStyleCnt="0"/>
      <dgm:spPr/>
    </dgm:pt>
    <dgm:pt modelId="{9A50CB1E-F45D-B14A-B98F-CD6B16527CD4}" type="pres">
      <dgm:prSet presAssocID="{2EFE2087-B2A5-4A73-BB3F-86DCBD705752}" presName="tx1" presStyleLbl="revTx" presStyleIdx="5" presStyleCnt="9"/>
      <dgm:spPr/>
    </dgm:pt>
    <dgm:pt modelId="{4FD7EDBA-3ABF-9945-AA7B-983A98A98841}" type="pres">
      <dgm:prSet presAssocID="{2EFE2087-B2A5-4A73-BB3F-86DCBD705752}" presName="vert1" presStyleCnt="0"/>
      <dgm:spPr/>
    </dgm:pt>
    <dgm:pt modelId="{7B702C28-84E5-F044-B147-13A3DAE925AE}" type="pres">
      <dgm:prSet presAssocID="{F7F2E8AC-97BA-4660-BBAA-EF84F9A42A72}" presName="thickLine" presStyleLbl="alignNode1" presStyleIdx="6" presStyleCnt="9"/>
      <dgm:spPr/>
    </dgm:pt>
    <dgm:pt modelId="{8B589EBC-D45A-6646-91BB-1A839046FB9B}" type="pres">
      <dgm:prSet presAssocID="{F7F2E8AC-97BA-4660-BBAA-EF84F9A42A72}" presName="horz1" presStyleCnt="0"/>
      <dgm:spPr/>
    </dgm:pt>
    <dgm:pt modelId="{99382AE0-B36B-5A49-86E1-1AA011510C0B}" type="pres">
      <dgm:prSet presAssocID="{F7F2E8AC-97BA-4660-BBAA-EF84F9A42A72}" presName="tx1" presStyleLbl="revTx" presStyleIdx="6" presStyleCnt="9"/>
      <dgm:spPr/>
    </dgm:pt>
    <dgm:pt modelId="{5FB60A9E-58F8-1C41-903A-0D1F7EEA2A19}" type="pres">
      <dgm:prSet presAssocID="{F7F2E8AC-97BA-4660-BBAA-EF84F9A42A72}" presName="vert1" presStyleCnt="0"/>
      <dgm:spPr/>
    </dgm:pt>
    <dgm:pt modelId="{788B8674-5325-5F49-8C78-9D366CCCF6DF}" type="pres">
      <dgm:prSet presAssocID="{C6ACC875-378E-41C3-BFE6-05BB3D6A3AED}" presName="thickLine" presStyleLbl="alignNode1" presStyleIdx="7" presStyleCnt="9"/>
      <dgm:spPr/>
    </dgm:pt>
    <dgm:pt modelId="{2DFCCE80-93CD-4C4E-B535-3769B611C254}" type="pres">
      <dgm:prSet presAssocID="{C6ACC875-378E-41C3-BFE6-05BB3D6A3AED}" presName="horz1" presStyleCnt="0"/>
      <dgm:spPr/>
    </dgm:pt>
    <dgm:pt modelId="{316A32FD-953A-3D48-8902-F7ABDB814B8F}" type="pres">
      <dgm:prSet presAssocID="{C6ACC875-378E-41C3-BFE6-05BB3D6A3AED}" presName="tx1" presStyleLbl="revTx" presStyleIdx="7" presStyleCnt="9"/>
      <dgm:spPr/>
    </dgm:pt>
    <dgm:pt modelId="{3D2D8227-5890-4249-A420-C2245D577C0B}" type="pres">
      <dgm:prSet presAssocID="{C6ACC875-378E-41C3-BFE6-05BB3D6A3AED}" presName="vert1" presStyleCnt="0"/>
      <dgm:spPr/>
    </dgm:pt>
    <dgm:pt modelId="{1B4AA5D9-E7CA-5B4A-9DC8-B63A67407EE0}" type="pres">
      <dgm:prSet presAssocID="{90BE29EE-05C5-446E-9E70-0FE159AF80DB}" presName="thickLine" presStyleLbl="alignNode1" presStyleIdx="8" presStyleCnt="9"/>
      <dgm:spPr/>
    </dgm:pt>
    <dgm:pt modelId="{59E840F5-8222-0242-9AF7-7876C8D196A1}" type="pres">
      <dgm:prSet presAssocID="{90BE29EE-05C5-446E-9E70-0FE159AF80DB}" presName="horz1" presStyleCnt="0"/>
      <dgm:spPr/>
    </dgm:pt>
    <dgm:pt modelId="{0F1CED2E-2B60-F849-8F1D-D2FB958974E9}" type="pres">
      <dgm:prSet presAssocID="{90BE29EE-05C5-446E-9E70-0FE159AF80DB}" presName="tx1" presStyleLbl="revTx" presStyleIdx="8" presStyleCnt="9"/>
      <dgm:spPr/>
    </dgm:pt>
    <dgm:pt modelId="{CD3ECF62-1EC2-5D46-B73D-D9594C408D99}" type="pres">
      <dgm:prSet presAssocID="{90BE29EE-05C5-446E-9E70-0FE159AF80DB}" presName="vert1" presStyleCnt="0"/>
      <dgm:spPr/>
    </dgm:pt>
  </dgm:ptLst>
  <dgm:cxnLst>
    <dgm:cxn modelId="{29A9B102-D26F-45ED-BF33-415CEF8DB35C}" srcId="{C65FE83D-5F64-474B-AEE3-B4AAC7A0C5B0}" destId="{2EFE2087-B2A5-4A73-BB3F-86DCBD705752}" srcOrd="5" destOrd="0" parTransId="{453A0742-40C5-4D00-BE48-AC8EC5C798D5}" sibTransId="{BFAB59FF-6CCC-4F9A-9851-4EA52D5FCA97}"/>
    <dgm:cxn modelId="{69F6980C-25E9-D241-BE08-81BD967D46AF}" type="presOf" srcId="{7F8A9238-C986-4DB7-B7F2-E1A6599F5803}" destId="{C13D12F9-9996-AA4A-AA08-DF0FDCFCA00A}" srcOrd="0" destOrd="0" presId="urn:microsoft.com/office/officeart/2008/layout/LinedList"/>
    <dgm:cxn modelId="{7B41970D-A26F-0542-9091-3BF36DC561A0}" type="presOf" srcId="{AF91E4C7-6B47-4D84-A80C-5DBBA9ECB818}" destId="{26961E27-E81C-1042-ACB9-E9AA66907481}" srcOrd="0" destOrd="0" presId="urn:microsoft.com/office/officeart/2008/layout/LinedList"/>
    <dgm:cxn modelId="{33BBA923-D3A2-CE4F-8AA0-3D77AE154CA1}" type="presOf" srcId="{2900967F-E64B-4AD9-A86B-04C47A665AFE}" destId="{D3841C03-AC95-1340-B811-DE46BE5E1668}" srcOrd="0" destOrd="0" presId="urn:microsoft.com/office/officeart/2008/layout/LinedList"/>
    <dgm:cxn modelId="{19E62328-CFDB-0741-AFEF-F05AD219035B}" type="presOf" srcId="{C65FE83D-5F64-474B-AEE3-B4AAC7A0C5B0}" destId="{D707E429-4DCD-5046-A05E-1192F65AF2F9}" srcOrd="0" destOrd="0" presId="urn:microsoft.com/office/officeart/2008/layout/LinedList"/>
    <dgm:cxn modelId="{66032F3D-C220-AA4B-A618-7CB47A4DF950}" type="presOf" srcId="{F7F2E8AC-97BA-4660-BBAA-EF84F9A42A72}" destId="{99382AE0-B36B-5A49-86E1-1AA011510C0B}" srcOrd="0" destOrd="0" presId="urn:microsoft.com/office/officeart/2008/layout/LinedList"/>
    <dgm:cxn modelId="{89BF5F53-7594-461E-B27A-377860450009}" srcId="{C65FE83D-5F64-474B-AEE3-B4AAC7A0C5B0}" destId="{C6ACC875-378E-41C3-BFE6-05BB3D6A3AED}" srcOrd="7" destOrd="0" parTransId="{F6ABAC6A-34E8-4EE8-8626-02BB3C1FE0C2}" sibTransId="{CFCD3ED1-E6F5-4E4D-9A77-365F85871DA1}"/>
    <dgm:cxn modelId="{AC89195F-9AEE-2F4D-A064-8E38BA787989}" type="presOf" srcId="{C6ACC875-378E-41C3-BFE6-05BB3D6A3AED}" destId="{316A32FD-953A-3D48-8902-F7ABDB814B8F}" srcOrd="0" destOrd="0" presId="urn:microsoft.com/office/officeart/2008/layout/LinedList"/>
    <dgm:cxn modelId="{56B00995-9FC9-4134-A808-DA64748EC64D}" srcId="{C65FE83D-5F64-474B-AEE3-B4AAC7A0C5B0}" destId="{90BE29EE-05C5-446E-9E70-0FE159AF80DB}" srcOrd="8" destOrd="0" parTransId="{07754CC1-ECA8-4FCB-AB1F-712817CF81D6}" sibTransId="{75B3329E-4B3F-46DF-8E3B-130BDD805A63}"/>
    <dgm:cxn modelId="{B79F4C9B-1F10-174F-A7A1-26D6C5985485}" type="presOf" srcId="{90BE29EE-05C5-446E-9E70-0FE159AF80DB}" destId="{0F1CED2E-2B60-F849-8F1D-D2FB958974E9}" srcOrd="0" destOrd="0" presId="urn:microsoft.com/office/officeart/2008/layout/LinedList"/>
    <dgm:cxn modelId="{F0CDE8A6-2C88-440B-A3C5-A1B626A8CF98}" srcId="{C65FE83D-5F64-474B-AEE3-B4AAC7A0C5B0}" destId="{2900967F-E64B-4AD9-A86B-04C47A665AFE}" srcOrd="1" destOrd="0" parTransId="{44D01CB0-6821-436F-99EA-698A484C222A}" sibTransId="{DF3C8DD0-374E-4453-B6BD-0EADAFADABD5}"/>
    <dgm:cxn modelId="{54A4D4B4-CE70-4640-A20E-AFAEF1826D7A}" type="presOf" srcId="{2EFE2087-B2A5-4A73-BB3F-86DCBD705752}" destId="{9A50CB1E-F45D-B14A-B98F-CD6B16527CD4}" srcOrd="0" destOrd="0" presId="urn:microsoft.com/office/officeart/2008/layout/LinedList"/>
    <dgm:cxn modelId="{FD4BAAC8-4979-4D28-9F89-4BC3D9586D8D}" srcId="{C65FE83D-5F64-474B-AEE3-B4AAC7A0C5B0}" destId="{AF91E4C7-6B47-4D84-A80C-5DBBA9ECB818}" srcOrd="3" destOrd="0" parTransId="{9CF48FF2-CA3A-4E10-8EAF-5C2BE13C4976}" sibTransId="{B359587C-05D4-4BEF-A619-31DCE0F1CC52}"/>
    <dgm:cxn modelId="{AD9F7DCA-58ED-D443-9D08-C1D0678FDA85}" type="presOf" srcId="{BA58E28C-9D30-49F3-8934-3F19168DC4DD}" destId="{44837C09-97D2-084F-AF7A-D28BC45489B0}" srcOrd="0" destOrd="0" presId="urn:microsoft.com/office/officeart/2008/layout/LinedList"/>
    <dgm:cxn modelId="{608C96CD-7013-8A4A-92D2-280B8EFEBD36}" type="presOf" srcId="{6EE8AA9F-CA7C-4826-9813-91D91C3F259D}" destId="{F8E9636F-B0F7-6E47-99A9-D1916A8B4FD7}" srcOrd="0" destOrd="0" presId="urn:microsoft.com/office/officeart/2008/layout/LinedList"/>
    <dgm:cxn modelId="{DDA076D1-EEA3-4ACE-A817-EA78947D8685}" srcId="{C65FE83D-5F64-474B-AEE3-B4AAC7A0C5B0}" destId="{6EE8AA9F-CA7C-4826-9813-91D91C3F259D}" srcOrd="0" destOrd="0" parTransId="{F614F0E6-CF84-408A-B1AA-157A9DC74385}" sibTransId="{71DE98C1-5DC2-4900-9AB1-350C87B973FA}"/>
    <dgm:cxn modelId="{87F436D4-E7AB-4B7F-A769-4BBB4C78CBAB}" srcId="{C65FE83D-5F64-474B-AEE3-B4AAC7A0C5B0}" destId="{7F8A9238-C986-4DB7-B7F2-E1A6599F5803}" srcOrd="4" destOrd="0" parTransId="{ED61EE09-66AE-48FF-B29C-02375AAE297E}" sibTransId="{D1E9F6C1-C523-4C73-901D-D75C33053660}"/>
    <dgm:cxn modelId="{965CA9DB-2992-4119-8817-13D8F47E6C4A}" srcId="{C65FE83D-5F64-474B-AEE3-B4AAC7A0C5B0}" destId="{F7F2E8AC-97BA-4660-BBAA-EF84F9A42A72}" srcOrd="6" destOrd="0" parTransId="{90FA7744-6CCF-48B2-99F5-BF3B35DCA58F}" sibTransId="{2E8AF25E-D5DC-4237-8C58-33AA6AF59547}"/>
    <dgm:cxn modelId="{A65E71E6-FF84-418D-8A6C-9FC8230B91C8}" srcId="{C65FE83D-5F64-474B-AEE3-B4AAC7A0C5B0}" destId="{BA58E28C-9D30-49F3-8934-3F19168DC4DD}" srcOrd="2" destOrd="0" parTransId="{E3096B32-5558-49A3-8F5E-F3068C66BD78}" sibTransId="{62FED311-342B-4538-BA90-853CA94C3214}"/>
    <dgm:cxn modelId="{81E689F7-79C5-064D-AA00-A5DB308E469C}" type="presParOf" srcId="{D707E429-4DCD-5046-A05E-1192F65AF2F9}" destId="{03C320E6-D16B-8646-BBD7-E4B2BB186C8A}" srcOrd="0" destOrd="0" presId="urn:microsoft.com/office/officeart/2008/layout/LinedList"/>
    <dgm:cxn modelId="{146876DB-A394-8042-AD5D-1869390A800D}" type="presParOf" srcId="{D707E429-4DCD-5046-A05E-1192F65AF2F9}" destId="{B80A1DAB-185A-894F-BBE2-7E86481C4F8B}" srcOrd="1" destOrd="0" presId="urn:microsoft.com/office/officeart/2008/layout/LinedList"/>
    <dgm:cxn modelId="{A09EE210-0BC5-5843-9DBE-4B876C40123C}" type="presParOf" srcId="{B80A1DAB-185A-894F-BBE2-7E86481C4F8B}" destId="{F8E9636F-B0F7-6E47-99A9-D1916A8B4FD7}" srcOrd="0" destOrd="0" presId="urn:microsoft.com/office/officeart/2008/layout/LinedList"/>
    <dgm:cxn modelId="{A56C6609-1A68-FF46-93BD-753D53A72332}" type="presParOf" srcId="{B80A1DAB-185A-894F-BBE2-7E86481C4F8B}" destId="{6F039FE9-17F9-CA4F-B362-8E7B5C3E7C87}" srcOrd="1" destOrd="0" presId="urn:microsoft.com/office/officeart/2008/layout/LinedList"/>
    <dgm:cxn modelId="{58C83FE7-CC1C-6740-8A9F-03366E7F39C5}" type="presParOf" srcId="{D707E429-4DCD-5046-A05E-1192F65AF2F9}" destId="{38C32A9F-756A-A542-8426-DDD84B50DBC2}" srcOrd="2" destOrd="0" presId="urn:microsoft.com/office/officeart/2008/layout/LinedList"/>
    <dgm:cxn modelId="{1E43C7D7-429E-5F4D-A75E-E46CF0FB9E16}" type="presParOf" srcId="{D707E429-4DCD-5046-A05E-1192F65AF2F9}" destId="{97D45513-25A3-4845-834B-200211AB4A43}" srcOrd="3" destOrd="0" presId="urn:microsoft.com/office/officeart/2008/layout/LinedList"/>
    <dgm:cxn modelId="{ECAE3219-B73D-8549-8EF3-B09CB23D3A72}" type="presParOf" srcId="{97D45513-25A3-4845-834B-200211AB4A43}" destId="{D3841C03-AC95-1340-B811-DE46BE5E1668}" srcOrd="0" destOrd="0" presId="urn:microsoft.com/office/officeart/2008/layout/LinedList"/>
    <dgm:cxn modelId="{633013A0-017C-AF45-A279-AD54566FB1CC}" type="presParOf" srcId="{97D45513-25A3-4845-834B-200211AB4A43}" destId="{21B219E2-9939-874D-B418-9F4A4FD218EF}" srcOrd="1" destOrd="0" presId="urn:microsoft.com/office/officeart/2008/layout/LinedList"/>
    <dgm:cxn modelId="{EA62094F-D187-FB48-8F4D-137143606151}" type="presParOf" srcId="{D707E429-4DCD-5046-A05E-1192F65AF2F9}" destId="{C0226A9E-36EE-1D4B-8361-46CFF658B0D0}" srcOrd="4" destOrd="0" presId="urn:microsoft.com/office/officeart/2008/layout/LinedList"/>
    <dgm:cxn modelId="{58AA44CC-7415-BA4B-B66E-0937B7533CBE}" type="presParOf" srcId="{D707E429-4DCD-5046-A05E-1192F65AF2F9}" destId="{49FDED19-7409-C940-8FC5-586441F3ACEB}" srcOrd="5" destOrd="0" presId="urn:microsoft.com/office/officeart/2008/layout/LinedList"/>
    <dgm:cxn modelId="{AA3A0918-63F9-B341-86DF-415A8B96B963}" type="presParOf" srcId="{49FDED19-7409-C940-8FC5-586441F3ACEB}" destId="{44837C09-97D2-084F-AF7A-D28BC45489B0}" srcOrd="0" destOrd="0" presId="urn:microsoft.com/office/officeart/2008/layout/LinedList"/>
    <dgm:cxn modelId="{2A531AC1-C5C9-7041-822C-CED329C645AB}" type="presParOf" srcId="{49FDED19-7409-C940-8FC5-586441F3ACEB}" destId="{EC0D2B60-E617-4842-854B-38F0285DCAFB}" srcOrd="1" destOrd="0" presId="urn:microsoft.com/office/officeart/2008/layout/LinedList"/>
    <dgm:cxn modelId="{3E13385E-7F9A-F544-A58C-D4942EF79F77}" type="presParOf" srcId="{D707E429-4DCD-5046-A05E-1192F65AF2F9}" destId="{2CEE5BE3-DD96-C84A-841A-B36E65AF62FF}" srcOrd="6" destOrd="0" presId="urn:microsoft.com/office/officeart/2008/layout/LinedList"/>
    <dgm:cxn modelId="{9838A74D-A80A-544E-97E0-5EF847E09FCB}" type="presParOf" srcId="{D707E429-4DCD-5046-A05E-1192F65AF2F9}" destId="{509B3E2E-E4E0-B541-90B1-B7D3CAFB6ABE}" srcOrd="7" destOrd="0" presId="urn:microsoft.com/office/officeart/2008/layout/LinedList"/>
    <dgm:cxn modelId="{CC09A686-6B2A-904E-8D40-E6BFC53434BF}" type="presParOf" srcId="{509B3E2E-E4E0-B541-90B1-B7D3CAFB6ABE}" destId="{26961E27-E81C-1042-ACB9-E9AA66907481}" srcOrd="0" destOrd="0" presId="urn:microsoft.com/office/officeart/2008/layout/LinedList"/>
    <dgm:cxn modelId="{8606278F-35C8-B04C-ABA0-A2FBEDF56764}" type="presParOf" srcId="{509B3E2E-E4E0-B541-90B1-B7D3CAFB6ABE}" destId="{F2DEBCFF-C20D-4740-BEC7-D213A8D1E27C}" srcOrd="1" destOrd="0" presId="urn:microsoft.com/office/officeart/2008/layout/LinedList"/>
    <dgm:cxn modelId="{83C0041B-40D7-FB4B-B5BE-877A0BC647D2}" type="presParOf" srcId="{D707E429-4DCD-5046-A05E-1192F65AF2F9}" destId="{47ED102E-A7C6-F248-A6CC-6013E0174615}" srcOrd="8" destOrd="0" presId="urn:microsoft.com/office/officeart/2008/layout/LinedList"/>
    <dgm:cxn modelId="{49B433BE-120F-3C44-B9DC-AFD01BA31E09}" type="presParOf" srcId="{D707E429-4DCD-5046-A05E-1192F65AF2F9}" destId="{701DBE37-C44A-1346-A4A6-89B41F9658A2}" srcOrd="9" destOrd="0" presId="urn:microsoft.com/office/officeart/2008/layout/LinedList"/>
    <dgm:cxn modelId="{B5B030CB-703D-C840-9AD2-9EB548E4BB31}" type="presParOf" srcId="{701DBE37-C44A-1346-A4A6-89B41F9658A2}" destId="{C13D12F9-9996-AA4A-AA08-DF0FDCFCA00A}" srcOrd="0" destOrd="0" presId="urn:microsoft.com/office/officeart/2008/layout/LinedList"/>
    <dgm:cxn modelId="{ED59DF73-627A-7A40-B44E-34F068012BD3}" type="presParOf" srcId="{701DBE37-C44A-1346-A4A6-89B41F9658A2}" destId="{80DC8D7E-6726-414A-9FBE-B2779F3654F3}" srcOrd="1" destOrd="0" presId="urn:microsoft.com/office/officeart/2008/layout/LinedList"/>
    <dgm:cxn modelId="{07552B5E-0CD5-5B4B-94D9-1841B6225B48}" type="presParOf" srcId="{D707E429-4DCD-5046-A05E-1192F65AF2F9}" destId="{E13CB45A-2721-0B45-B126-50E19EE2F472}" srcOrd="10" destOrd="0" presId="urn:microsoft.com/office/officeart/2008/layout/LinedList"/>
    <dgm:cxn modelId="{623ACBDA-1EFB-AE4C-90F7-EC228F5487DE}" type="presParOf" srcId="{D707E429-4DCD-5046-A05E-1192F65AF2F9}" destId="{FEFF4266-5F4E-4F49-A7CB-DEACD826551F}" srcOrd="11" destOrd="0" presId="urn:microsoft.com/office/officeart/2008/layout/LinedList"/>
    <dgm:cxn modelId="{ED8CDF15-932B-BC4F-B47B-CB93CF58AC5E}" type="presParOf" srcId="{FEFF4266-5F4E-4F49-A7CB-DEACD826551F}" destId="{9A50CB1E-F45D-B14A-B98F-CD6B16527CD4}" srcOrd="0" destOrd="0" presId="urn:microsoft.com/office/officeart/2008/layout/LinedList"/>
    <dgm:cxn modelId="{0CD6B6AF-2DDF-E14E-B0A7-A4090444EF7A}" type="presParOf" srcId="{FEFF4266-5F4E-4F49-A7CB-DEACD826551F}" destId="{4FD7EDBA-3ABF-9945-AA7B-983A98A98841}" srcOrd="1" destOrd="0" presId="urn:microsoft.com/office/officeart/2008/layout/LinedList"/>
    <dgm:cxn modelId="{0E1151BA-77CF-194A-A43A-302262BA89C4}" type="presParOf" srcId="{D707E429-4DCD-5046-A05E-1192F65AF2F9}" destId="{7B702C28-84E5-F044-B147-13A3DAE925AE}" srcOrd="12" destOrd="0" presId="urn:microsoft.com/office/officeart/2008/layout/LinedList"/>
    <dgm:cxn modelId="{9C1B09C6-9E7E-7B42-BED9-B9239B30F35C}" type="presParOf" srcId="{D707E429-4DCD-5046-A05E-1192F65AF2F9}" destId="{8B589EBC-D45A-6646-91BB-1A839046FB9B}" srcOrd="13" destOrd="0" presId="urn:microsoft.com/office/officeart/2008/layout/LinedList"/>
    <dgm:cxn modelId="{4C895415-E4B1-DF4C-B9BA-37671065B4FF}" type="presParOf" srcId="{8B589EBC-D45A-6646-91BB-1A839046FB9B}" destId="{99382AE0-B36B-5A49-86E1-1AA011510C0B}" srcOrd="0" destOrd="0" presId="urn:microsoft.com/office/officeart/2008/layout/LinedList"/>
    <dgm:cxn modelId="{0611ADD5-B1EE-E94B-BD81-67866978E03E}" type="presParOf" srcId="{8B589EBC-D45A-6646-91BB-1A839046FB9B}" destId="{5FB60A9E-58F8-1C41-903A-0D1F7EEA2A19}" srcOrd="1" destOrd="0" presId="urn:microsoft.com/office/officeart/2008/layout/LinedList"/>
    <dgm:cxn modelId="{05D508DD-9DA4-A249-85C2-09A72465BA1E}" type="presParOf" srcId="{D707E429-4DCD-5046-A05E-1192F65AF2F9}" destId="{788B8674-5325-5F49-8C78-9D366CCCF6DF}" srcOrd="14" destOrd="0" presId="urn:microsoft.com/office/officeart/2008/layout/LinedList"/>
    <dgm:cxn modelId="{A751FEA6-9CB6-2D43-A9A6-AB10E785CA7F}" type="presParOf" srcId="{D707E429-4DCD-5046-A05E-1192F65AF2F9}" destId="{2DFCCE80-93CD-4C4E-B535-3769B611C254}" srcOrd="15" destOrd="0" presId="urn:microsoft.com/office/officeart/2008/layout/LinedList"/>
    <dgm:cxn modelId="{72283D28-A162-3D45-B620-0C5E7E11EC3A}" type="presParOf" srcId="{2DFCCE80-93CD-4C4E-B535-3769B611C254}" destId="{316A32FD-953A-3D48-8902-F7ABDB814B8F}" srcOrd="0" destOrd="0" presId="urn:microsoft.com/office/officeart/2008/layout/LinedList"/>
    <dgm:cxn modelId="{71D19DDD-C81A-7744-80E4-7ACADE64C2A8}" type="presParOf" srcId="{2DFCCE80-93CD-4C4E-B535-3769B611C254}" destId="{3D2D8227-5890-4249-A420-C2245D577C0B}" srcOrd="1" destOrd="0" presId="urn:microsoft.com/office/officeart/2008/layout/LinedList"/>
    <dgm:cxn modelId="{8083946C-5BAE-7D41-A38B-9EC2153CBA10}" type="presParOf" srcId="{D707E429-4DCD-5046-A05E-1192F65AF2F9}" destId="{1B4AA5D9-E7CA-5B4A-9DC8-B63A67407EE0}" srcOrd="16" destOrd="0" presId="urn:microsoft.com/office/officeart/2008/layout/LinedList"/>
    <dgm:cxn modelId="{F187918E-BFCE-FE4C-B221-B591AACE7507}" type="presParOf" srcId="{D707E429-4DCD-5046-A05E-1192F65AF2F9}" destId="{59E840F5-8222-0242-9AF7-7876C8D196A1}" srcOrd="17" destOrd="0" presId="urn:microsoft.com/office/officeart/2008/layout/LinedList"/>
    <dgm:cxn modelId="{FCAB9222-6936-814B-84AA-9983AD05EDA6}" type="presParOf" srcId="{59E840F5-8222-0242-9AF7-7876C8D196A1}" destId="{0F1CED2E-2B60-F849-8F1D-D2FB958974E9}" srcOrd="0" destOrd="0" presId="urn:microsoft.com/office/officeart/2008/layout/LinedList"/>
    <dgm:cxn modelId="{1C08CEEB-CDFF-8F40-89A3-A59B659210D6}" type="presParOf" srcId="{59E840F5-8222-0242-9AF7-7876C8D196A1}" destId="{CD3ECF62-1EC2-5D46-B73D-D9594C408D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187661-DBC7-4F3B-A3AF-E98F9126467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170990A-1014-4603-82DD-26C7E5B2B7F5}">
      <dgm:prSet/>
      <dgm:spPr/>
      <dgm:t>
        <a:bodyPr/>
        <a:lstStyle/>
        <a:p>
          <a:r>
            <a:rPr lang="en-US" b="0" i="0" baseline="0"/>
            <a:t>A panel interview involves several interviewers assessing the same candidate.</a:t>
          </a:r>
          <a:endParaRPr lang="en-US"/>
        </a:p>
      </dgm:t>
    </dgm:pt>
    <dgm:pt modelId="{269CEE16-D5FC-4EBF-8546-4B5EDFC449B7}" type="parTrans" cxnId="{8BA4D19F-A389-4D87-AE41-DFCE545FB201}">
      <dgm:prSet/>
      <dgm:spPr/>
      <dgm:t>
        <a:bodyPr/>
        <a:lstStyle/>
        <a:p>
          <a:endParaRPr lang="en-US"/>
        </a:p>
      </dgm:t>
    </dgm:pt>
    <dgm:pt modelId="{4D371A15-A5EC-485F-A9F6-5C801B0C0AF8}" type="sibTrans" cxnId="{8BA4D19F-A389-4D87-AE41-DFCE545FB201}">
      <dgm:prSet/>
      <dgm:spPr/>
      <dgm:t>
        <a:bodyPr/>
        <a:lstStyle/>
        <a:p>
          <a:endParaRPr lang="en-US"/>
        </a:p>
      </dgm:t>
    </dgm:pt>
    <dgm:pt modelId="{4F576E2E-C06D-4104-8307-4F29FD620AC0}">
      <dgm:prSet/>
      <dgm:spPr/>
      <dgm:t>
        <a:bodyPr/>
        <a:lstStyle/>
        <a:p>
          <a:r>
            <a:rPr lang="en-US" b="1" i="0" baseline="0"/>
            <a:t>Benefits</a:t>
          </a:r>
          <a:endParaRPr lang="en-US"/>
        </a:p>
      </dgm:t>
    </dgm:pt>
    <dgm:pt modelId="{774769E8-4E59-4077-9B70-A5F82C4476C7}" type="parTrans" cxnId="{5382E019-7B84-476E-A3D8-E119A76704DD}">
      <dgm:prSet/>
      <dgm:spPr/>
      <dgm:t>
        <a:bodyPr/>
        <a:lstStyle/>
        <a:p>
          <a:endParaRPr lang="en-US"/>
        </a:p>
      </dgm:t>
    </dgm:pt>
    <dgm:pt modelId="{9408D6D2-0721-4229-88A2-0BB8039D7C26}" type="sibTrans" cxnId="{5382E019-7B84-476E-A3D8-E119A76704DD}">
      <dgm:prSet/>
      <dgm:spPr/>
      <dgm:t>
        <a:bodyPr/>
        <a:lstStyle/>
        <a:p>
          <a:endParaRPr lang="en-US"/>
        </a:p>
      </dgm:t>
    </dgm:pt>
    <dgm:pt modelId="{243257E6-C507-49D9-A7E8-166CF20F005C}">
      <dgm:prSet/>
      <dgm:spPr/>
      <dgm:t>
        <a:bodyPr/>
        <a:lstStyle/>
        <a:p>
          <a:r>
            <a:rPr lang="en-US" b="0" i="0" baseline="0"/>
            <a:t>Reduces bias</a:t>
          </a:r>
          <a:endParaRPr lang="en-US"/>
        </a:p>
      </dgm:t>
    </dgm:pt>
    <dgm:pt modelId="{CCE3CDE7-07D3-41EB-A5A0-19C31D296AE7}" type="parTrans" cxnId="{30D6AC3B-5A0B-4DEE-A190-1308440AD8D0}">
      <dgm:prSet/>
      <dgm:spPr/>
      <dgm:t>
        <a:bodyPr/>
        <a:lstStyle/>
        <a:p>
          <a:endParaRPr lang="en-US"/>
        </a:p>
      </dgm:t>
    </dgm:pt>
    <dgm:pt modelId="{20300A39-C94E-4272-B016-A501A62AC19A}" type="sibTrans" cxnId="{30D6AC3B-5A0B-4DEE-A190-1308440AD8D0}">
      <dgm:prSet/>
      <dgm:spPr/>
      <dgm:t>
        <a:bodyPr/>
        <a:lstStyle/>
        <a:p>
          <a:endParaRPr lang="en-US"/>
        </a:p>
      </dgm:t>
    </dgm:pt>
    <dgm:pt modelId="{D16B4A1F-B6F2-45B5-9506-E3104BFBD228}">
      <dgm:prSet/>
      <dgm:spPr/>
      <dgm:t>
        <a:bodyPr/>
        <a:lstStyle/>
        <a:p>
          <a:r>
            <a:rPr lang="en-US" b="0" i="0" baseline="0"/>
            <a:t>Multiple perspectives</a:t>
          </a:r>
          <a:endParaRPr lang="en-US"/>
        </a:p>
      </dgm:t>
    </dgm:pt>
    <dgm:pt modelId="{03371BDD-C020-45BB-B712-BDF8373F697B}" type="parTrans" cxnId="{B1E9EE9E-FE11-4B11-A3B1-A2EAA8C182BC}">
      <dgm:prSet/>
      <dgm:spPr/>
      <dgm:t>
        <a:bodyPr/>
        <a:lstStyle/>
        <a:p>
          <a:endParaRPr lang="en-US"/>
        </a:p>
      </dgm:t>
    </dgm:pt>
    <dgm:pt modelId="{117524DD-9CC7-4ECA-B728-8218B59BD506}" type="sibTrans" cxnId="{B1E9EE9E-FE11-4B11-A3B1-A2EAA8C182BC}">
      <dgm:prSet/>
      <dgm:spPr/>
      <dgm:t>
        <a:bodyPr/>
        <a:lstStyle/>
        <a:p>
          <a:endParaRPr lang="en-US"/>
        </a:p>
      </dgm:t>
    </dgm:pt>
    <dgm:pt modelId="{7CD62E9F-B040-44A5-A05E-D4A63CC044ED}">
      <dgm:prSet/>
      <dgm:spPr/>
      <dgm:t>
        <a:bodyPr/>
        <a:lstStyle/>
        <a:p>
          <a:r>
            <a:rPr lang="en-US" b="0" i="0" baseline="0"/>
            <a:t>Better hiring decisions</a:t>
          </a:r>
          <a:endParaRPr lang="en-US"/>
        </a:p>
      </dgm:t>
    </dgm:pt>
    <dgm:pt modelId="{D4A6158F-4904-4C9D-963D-74F02D1B4833}" type="parTrans" cxnId="{55FA6DE7-357F-4547-99C3-C64705F2F3D1}">
      <dgm:prSet/>
      <dgm:spPr/>
      <dgm:t>
        <a:bodyPr/>
        <a:lstStyle/>
        <a:p>
          <a:endParaRPr lang="en-US"/>
        </a:p>
      </dgm:t>
    </dgm:pt>
    <dgm:pt modelId="{A6F4F7FC-1FDF-474B-A2D2-3583BAF0D67F}" type="sibTrans" cxnId="{55FA6DE7-357F-4547-99C3-C64705F2F3D1}">
      <dgm:prSet/>
      <dgm:spPr/>
      <dgm:t>
        <a:bodyPr/>
        <a:lstStyle/>
        <a:p>
          <a:endParaRPr lang="en-US"/>
        </a:p>
      </dgm:t>
    </dgm:pt>
    <dgm:pt modelId="{D059A407-6979-4807-8243-5A72B0866AF7}">
      <dgm:prSet/>
      <dgm:spPr/>
      <dgm:t>
        <a:bodyPr/>
        <a:lstStyle/>
        <a:p>
          <a:r>
            <a:rPr lang="en-US" b="0" i="0" baseline="0"/>
            <a:t>Suitable for:</a:t>
          </a:r>
          <a:endParaRPr lang="en-US"/>
        </a:p>
      </dgm:t>
    </dgm:pt>
    <dgm:pt modelId="{E4087D75-9524-4404-983B-11CF3EC19225}" type="parTrans" cxnId="{D2937D4C-4237-4DC6-8FF3-6A981C280501}">
      <dgm:prSet/>
      <dgm:spPr/>
      <dgm:t>
        <a:bodyPr/>
        <a:lstStyle/>
        <a:p>
          <a:endParaRPr lang="en-US"/>
        </a:p>
      </dgm:t>
    </dgm:pt>
    <dgm:pt modelId="{1998B9FE-A403-4F79-9EB9-5CAC4A12A3A8}" type="sibTrans" cxnId="{D2937D4C-4237-4DC6-8FF3-6A981C280501}">
      <dgm:prSet/>
      <dgm:spPr/>
      <dgm:t>
        <a:bodyPr/>
        <a:lstStyle/>
        <a:p>
          <a:endParaRPr lang="en-US"/>
        </a:p>
      </dgm:t>
    </dgm:pt>
    <dgm:pt modelId="{A579E7AC-5F03-480C-8C0B-735EE1C5C4BB}">
      <dgm:prSet/>
      <dgm:spPr/>
      <dgm:t>
        <a:bodyPr/>
        <a:lstStyle/>
        <a:p>
          <a:r>
            <a:rPr lang="en-US" b="0" i="0" baseline="0"/>
            <a:t>Senior Managers</a:t>
          </a:r>
          <a:endParaRPr lang="en-US"/>
        </a:p>
      </dgm:t>
    </dgm:pt>
    <dgm:pt modelId="{81A188FF-A0D6-4613-AB8E-807CFA684699}" type="parTrans" cxnId="{D2D208BF-A0F5-472A-B9D6-BA4EDC908C4C}">
      <dgm:prSet/>
      <dgm:spPr/>
      <dgm:t>
        <a:bodyPr/>
        <a:lstStyle/>
        <a:p>
          <a:endParaRPr lang="en-US"/>
        </a:p>
      </dgm:t>
    </dgm:pt>
    <dgm:pt modelId="{1ACB6E2B-5D90-4D08-B27B-A0B223BE555C}" type="sibTrans" cxnId="{D2D208BF-A0F5-472A-B9D6-BA4EDC908C4C}">
      <dgm:prSet/>
      <dgm:spPr/>
      <dgm:t>
        <a:bodyPr/>
        <a:lstStyle/>
        <a:p>
          <a:endParaRPr lang="en-US"/>
        </a:p>
      </dgm:t>
    </dgm:pt>
    <dgm:pt modelId="{74255F8E-980E-46EF-BF97-4093837D6DD5}">
      <dgm:prSet/>
      <dgm:spPr/>
      <dgm:t>
        <a:bodyPr/>
        <a:lstStyle/>
        <a:p>
          <a:r>
            <a:rPr lang="en-US" b="0" i="0" baseline="0"/>
            <a:t>Digital Transformation Managers</a:t>
          </a:r>
          <a:endParaRPr lang="en-US"/>
        </a:p>
      </dgm:t>
    </dgm:pt>
    <dgm:pt modelId="{940FB688-3E20-4E1D-87B2-95F2902419E2}" type="parTrans" cxnId="{51116E5F-99F8-470E-8005-415575495ABC}">
      <dgm:prSet/>
      <dgm:spPr/>
      <dgm:t>
        <a:bodyPr/>
        <a:lstStyle/>
        <a:p>
          <a:endParaRPr lang="en-US"/>
        </a:p>
      </dgm:t>
    </dgm:pt>
    <dgm:pt modelId="{199A2252-D70A-4F4A-A9DE-7741B820EF1B}" type="sibTrans" cxnId="{51116E5F-99F8-470E-8005-415575495ABC}">
      <dgm:prSet/>
      <dgm:spPr/>
      <dgm:t>
        <a:bodyPr/>
        <a:lstStyle/>
        <a:p>
          <a:endParaRPr lang="en-US"/>
        </a:p>
      </dgm:t>
    </dgm:pt>
    <dgm:pt modelId="{D204C59A-B114-4D82-9C47-8E85D75B8233}">
      <dgm:prSet/>
      <dgm:spPr/>
      <dgm:t>
        <a:bodyPr/>
        <a:lstStyle/>
        <a:p>
          <a:r>
            <a:rPr lang="en-US" b="0" i="0" baseline="0" dirty="0"/>
            <a:t>(Torrington et al., 2020)</a:t>
          </a:r>
          <a:endParaRPr lang="en-US" dirty="0"/>
        </a:p>
      </dgm:t>
    </dgm:pt>
    <dgm:pt modelId="{CF5676F4-3BD0-4130-8D21-03A071EB85F9}" type="parTrans" cxnId="{EE800D99-0B7E-43E5-83CE-1BEC3BEBDFB5}">
      <dgm:prSet/>
      <dgm:spPr/>
      <dgm:t>
        <a:bodyPr/>
        <a:lstStyle/>
        <a:p>
          <a:endParaRPr lang="en-US"/>
        </a:p>
      </dgm:t>
    </dgm:pt>
    <dgm:pt modelId="{816E0CD4-0B49-47C3-9CDB-8D4DC98B066C}" type="sibTrans" cxnId="{EE800D99-0B7E-43E5-83CE-1BEC3BEBDFB5}">
      <dgm:prSet/>
      <dgm:spPr/>
      <dgm:t>
        <a:bodyPr/>
        <a:lstStyle/>
        <a:p>
          <a:endParaRPr lang="en-US"/>
        </a:p>
      </dgm:t>
    </dgm:pt>
    <dgm:pt modelId="{B0D4FF61-3F94-7C49-9CA3-D1424FD63EAF}" type="pres">
      <dgm:prSet presAssocID="{B1187661-DBC7-4F3B-A3AF-E98F9126467C}" presName="vert0" presStyleCnt="0">
        <dgm:presLayoutVars>
          <dgm:dir/>
          <dgm:animOne val="branch"/>
          <dgm:animLvl val="lvl"/>
        </dgm:presLayoutVars>
      </dgm:prSet>
      <dgm:spPr/>
    </dgm:pt>
    <dgm:pt modelId="{B7D28DED-3361-CC49-8A0E-A0024DC75FD3}" type="pres">
      <dgm:prSet presAssocID="{5170990A-1014-4603-82DD-26C7E5B2B7F5}" presName="thickLine" presStyleLbl="alignNode1" presStyleIdx="0" presStyleCnt="9"/>
      <dgm:spPr/>
    </dgm:pt>
    <dgm:pt modelId="{D8F86E17-A096-2C47-ADB8-10DF84EA5A18}" type="pres">
      <dgm:prSet presAssocID="{5170990A-1014-4603-82DD-26C7E5B2B7F5}" presName="horz1" presStyleCnt="0"/>
      <dgm:spPr/>
    </dgm:pt>
    <dgm:pt modelId="{5588E07C-F388-3C47-8D7C-BEAF649964AC}" type="pres">
      <dgm:prSet presAssocID="{5170990A-1014-4603-82DD-26C7E5B2B7F5}" presName="tx1" presStyleLbl="revTx" presStyleIdx="0" presStyleCnt="9"/>
      <dgm:spPr/>
    </dgm:pt>
    <dgm:pt modelId="{DDA55269-43F1-1147-9550-F62217B2B783}" type="pres">
      <dgm:prSet presAssocID="{5170990A-1014-4603-82DD-26C7E5B2B7F5}" presName="vert1" presStyleCnt="0"/>
      <dgm:spPr/>
    </dgm:pt>
    <dgm:pt modelId="{7E941EAB-D516-C149-BFC2-28B3A79656E1}" type="pres">
      <dgm:prSet presAssocID="{4F576E2E-C06D-4104-8307-4F29FD620AC0}" presName="thickLine" presStyleLbl="alignNode1" presStyleIdx="1" presStyleCnt="9"/>
      <dgm:spPr/>
    </dgm:pt>
    <dgm:pt modelId="{0BA1BA43-D7AB-544E-B18F-01B25ABCB2CD}" type="pres">
      <dgm:prSet presAssocID="{4F576E2E-C06D-4104-8307-4F29FD620AC0}" presName="horz1" presStyleCnt="0"/>
      <dgm:spPr/>
    </dgm:pt>
    <dgm:pt modelId="{B4A37CB8-7202-F344-A85D-8BF7D9528277}" type="pres">
      <dgm:prSet presAssocID="{4F576E2E-C06D-4104-8307-4F29FD620AC0}" presName="tx1" presStyleLbl="revTx" presStyleIdx="1" presStyleCnt="9"/>
      <dgm:spPr/>
    </dgm:pt>
    <dgm:pt modelId="{BAF126F2-4EFB-D543-8E06-34D8CE781301}" type="pres">
      <dgm:prSet presAssocID="{4F576E2E-C06D-4104-8307-4F29FD620AC0}" presName="vert1" presStyleCnt="0"/>
      <dgm:spPr/>
    </dgm:pt>
    <dgm:pt modelId="{373D4965-B27B-DF47-B764-6CE97BA1438B}" type="pres">
      <dgm:prSet presAssocID="{243257E6-C507-49D9-A7E8-166CF20F005C}" presName="thickLine" presStyleLbl="alignNode1" presStyleIdx="2" presStyleCnt="9"/>
      <dgm:spPr/>
    </dgm:pt>
    <dgm:pt modelId="{B5BF90B6-F027-9D4E-A811-51E3736342D8}" type="pres">
      <dgm:prSet presAssocID="{243257E6-C507-49D9-A7E8-166CF20F005C}" presName="horz1" presStyleCnt="0"/>
      <dgm:spPr/>
    </dgm:pt>
    <dgm:pt modelId="{82B28FF1-E25A-8C44-A9F6-AB2DD336445D}" type="pres">
      <dgm:prSet presAssocID="{243257E6-C507-49D9-A7E8-166CF20F005C}" presName="tx1" presStyleLbl="revTx" presStyleIdx="2" presStyleCnt="9"/>
      <dgm:spPr/>
    </dgm:pt>
    <dgm:pt modelId="{1DF1F355-2A7A-1240-B3BB-DCEE6D1B0C8F}" type="pres">
      <dgm:prSet presAssocID="{243257E6-C507-49D9-A7E8-166CF20F005C}" presName="vert1" presStyleCnt="0"/>
      <dgm:spPr/>
    </dgm:pt>
    <dgm:pt modelId="{98073353-413B-B445-B94E-3080F09F5B38}" type="pres">
      <dgm:prSet presAssocID="{D16B4A1F-B6F2-45B5-9506-E3104BFBD228}" presName="thickLine" presStyleLbl="alignNode1" presStyleIdx="3" presStyleCnt="9"/>
      <dgm:spPr/>
    </dgm:pt>
    <dgm:pt modelId="{5A7F6FC3-CBE9-7545-99F4-CBF247CDC468}" type="pres">
      <dgm:prSet presAssocID="{D16B4A1F-B6F2-45B5-9506-E3104BFBD228}" presName="horz1" presStyleCnt="0"/>
      <dgm:spPr/>
    </dgm:pt>
    <dgm:pt modelId="{DF5A41C4-65AE-114F-89C6-D94A3AD16525}" type="pres">
      <dgm:prSet presAssocID="{D16B4A1F-B6F2-45B5-9506-E3104BFBD228}" presName="tx1" presStyleLbl="revTx" presStyleIdx="3" presStyleCnt="9"/>
      <dgm:spPr/>
    </dgm:pt>
    <dgm:pt modelId="{01E1F028-1521-BA4F-B5B3-02C816BCE8D3}" type="pres">
      <dgm:prSet presAssocID="{D16B4A1F-B6F2-45B5-9506-E3104BFBD228}" presName="vert1" presStyleCnt="0"/>
      <dgm:spPr/>
    </dgm:pt>
    <dgm:pt modelId="{85C46B08-0909-8641-8D20-AA1144086462}" type="pres">
      <dgm:prSet presAssocID="{7CD62E9F-B040-44A5-A05E-D4A63CC044ED}" presName="thickLine" presStyleLbl="alignNode1" presStyleIdx="4" presStyleCnt="9"/>
      <dgm:spPr/>
    </dgm:pt>
    <dgm:pt modelId="{8C77DDD2-FDA6-AB41-BD0A-5D071ED39223}" type="pres">
      <dgm:prSet presAssocID="{7CD62E9F-B040-44A5-A05E-D4A63CC044ED}" presName="horz1" presStyleCnt="0"/>
      <dgm:spPr/>
    </dgm:pt>
    <dgm:pt modelId="{50B4D537-FE19-F348-9155-5D9567323D7C}" type="pres">
      <dgm:prSet presAssocID="{7CD62E9F-B040-44A5-A05E-D4A63CC044ED}" presName="tx1" presStyleLbl="revTx" presStyleIdx="4" presStyleCnt="9"/>
      <dgm:spPr/>
    </dgm:pt>
    <dgm:pt modelId="{F3A0FD5E-5B2C-F345-AC8E-AAF1DEA4EDE6}" type="pres">
      <dgm:prSet presAssocID="{7CD62E9F-B040-44A5-A05E-D4A63CC044ED}" presName="vert1" presStyleCnt="0"/>
      <dgm:spPr/>
    </dgm:pt>
    <dgm:pt modelId="{C08606AD-36D9-7F41-B788-241EABE4C69A}" type="pres">
      <dgm:prSet presAssocID="{D059A407-6979-4807-8243-5A72B0866AF7}" presName="thickLine" presStyleLbl="alignNode1" presStyleIdx="5" presStyleCnt="9"/>
      <dgm:spPr/>
    </dgm:pt>
    <dgm:pt modelId="{F7004570-3A08-2043-B56B-FB8D2470B18C}" type="pres">
      <dgm:prSet presAssocID="{D059A407-6979-4807-8243-5A72B0866AF7}" presName="horz1" presStyleCnt="0"/>
      <dgm:spPr/>
    </dgm:pt>
    <dgm:pt modelId="{6F286438-6827-494A-9E8E-3A6CF8B1F0F9}" type="pres">
      <dgm:prSet presAssocID="{D059A407-6979-4807-8243-5A72B0866AF7}" presName="tx1" presStyleLbl="revTx" presStyleIdx="5" presStyleCnt="9"/>
      <dgm:spPr/>
    </dgm:pt>
    <dgm:pt modelId="{E5D9207B-14AA-D04C-92E8-3AC987D3F25C}" type="pres">
      <dgm:prSet presAssocID="{D059A407-6979-4807-8243-5A72B0866AF7}" presName="vert1" presStyleCnt="0"/>
      <dgm:spPr/>
    </dgm:pt>
    <dgm:pt modelId="{9B4F79E9-25A9-C445-B9B3-FD5176E0C96A}" type="pres">
      <dgm:prSet presAssocID="{A579E7AC-5F03-480C-8C0B-735EE1C5C4BB}" presName="thickLine" presStyleLbl="alignNode1" presStyleIdx="6" presStyleCnt="9"/>
      <dgm:spPr/>
    </dgm:pt>
    <dgm:pt modelId="{D7A110CF-2C2A-1A4C-84B6-E61CBB6DC780}" type="pres">
      <dgm:prSet presAssocID="{A579E7AC-5F03-480C-8C0B-735EE1C5C4BB}" presName="horz1" presStyleCnt="0"/>
      <dgm:spPr/>
    </dgm:pt>
    <dgm:pt modelId="{7753D231-4676-9340-8572-582962A4FDA3}" type="pres">
      <dgm:prSet presAssocID="{A579E7AC-5F03-480C-8C0B-735EE1C5C4BB}" presName="tx1" presStyleLbl="revTx" presStyleIdx="6" presStyleCnt="9"/>
      <dgm:spPr/>
    </dgm:pt>
    <dgm:pt modelId="{EC648C01-E9B7-FB4C-8877-E9CBB7064123}" type="pres">
      <dgm:prSet presAssocID="{A579E7AC-5F03-480C-8C0B-735EE1C5C4BB}" presName="vert1" presStyleCnt="0"/>
      <dgm:spPr/>
    </dgm:pt>
    <dgm:pt modelId="{9DDAE32E-8D87-1F44-9BF4-7384EEFB3B38}" type="pres">
      <dgm:prSet presAssocID="{74255F8E-980E-46EF-BF97-4093837D6DD5}" presName="thickLine" presStyleLbl="alignNode1" presStyleIdx="7" presStyleCnt="9"/>
      <dgm:spPr/>
    </dgm:pt>
    <dgm:pt modelId="{3B849D40-E05F-674E-ACA1-C06D5944DACB}" type="pres">
      <dgm:prSet presAssocID="{74255F8E-980E-46EF-BF97-4093837D6DD5}" presName="horz1" presStyleCnt="0"/>
      <dgm:spPr/>
    </dgm:pt>
    <dgm:pt modelId="{CD07D30D-5481-C943-9220-6B342677A12B}" type="pres">
      <dgm:prSet presAssocID="{74255F8E-980E-46EF-BF97-4093837D6DD5}" presName="tx1" presStyleLbl="revTx" presStyleIdx="7" presStyleCnt="9"/>
      <dgm:spPr/>
    </dgm:pt>
    <dgm:pt modelId="{97F4B9C6-B4A1-5940-B9EA-BF4C1263ADF1}" type="pres">
      <dgm:prSet presAssocID="{74255F8E-980E-46EF-BF97-4093837D6DD5}" presName="vert1" presStyleCnt="0"/>
      <dgm:spPr/>
    </dgm:pt>
    <dgm:pt modelId="{B05B8EC8-E19E-594E-9EF5-5E7FD5FD2C57}" type="pres">
      <dgm:prSet presAssocID="{D204C59A-B114-4D82-9C47-8E85D75B8233}" presName="thickLine" presStyleLbl="alignNode1" presStyleIdx="8" presStyleCnt="9"/>
      <dgm:spPr/>
    </dgm:pt>
    <dgm:pt modelId="{0BB82B4E-1D6B-214C-8CC7-4A924F754E0F}" type="pres">
      <dgm:prSet presAssocID="{D204C59A-B114-4D82-9C47-8E85D75B8233}" presName="horz1" presStyleCnt="0"/>
      <dgm:spPr/>
    </dgm:pt>
    <dgm:pt modelId="{0C0B48BF-2FD7-9047-B0F2-144EA0B16909}" type="pres">
      <dgm:prSet presAssocID="{D204C59A-B114-4D82-9C47-8E85D75B8233}" presName="tx1" presStyleLbl="revTx" presStyleIdx="8" presStyleCnt="9"/>
      <dgm:spPr/>
    </dgm:pt>
    <dgm:pt modelId="{C049E02F-6423-8644-8222-C131912EAF01}" type="pres">
      <dgm:prSet presAssocID="{D204C59A-B114-4D82-9C47-8E85D75B8233}" presName="vert1" presStyleCnt="0"/>
      <dgm:spPr/>
    </dgm:pt>
  </dgm:ptLst>
  <dgm:cxnLst>
    <dgm:cxn modelId="{F3A51500-4EFA-DE41-B89F-0636813130DF}" type="presOf" srcId="{4F576E2E-C06D-4104-8307-4F29FD620AC0}" destId="{B4A37CB8-7202-F344-A85D-8BF7D9528277}" srcOrd="0" destOrd="0" presId="urn:microsoft.com/office/officeart/2008/layout/LinedList"/>
    <dgm:cxn modelId="{5D2D2C13-E81A-B449-94A9-5DA877A38032}" type="presOf" srcId="{B1187661-DBC7-4F3B-A3AF-E98F9126467C}" destId="{B0D4FF61-3F94-7C49-9CA3-D1424FD63EAF}" srcOrd="0" destOrd="0" presId="urn:microsoft.com/office/officeart/2008/layout/LinedList"/>
    <dgm:cxn modelId="{62AE4F17-701E-C64B-8952-5FF818A96EC1}" type="presOf" srcId="{A579E7AC-5F03-480C-8C0B-735EE1C5C4BB}" destId="{7753D231-4676-9340-8572-582962A4FDA3}" srcOrd="0" destOrd="0" presId="urn:microsoft.com/office/officeart/2008/layout/LinedList"/>
    <dgm:cxn modelId="{5382E019-7B84-476E-A3D8-E119A76704DD}" srcId="{B1187661-DBC7-4F3B-A3AF-E98F9126467C}" destId="{4F576E2E-C06D-4104-8307-4F29FD620AC0}" srcOrd="1" destOrd="0" parTransId="{774769E8-4E59-4077-9B70-A5F82C4476C7}" sibTransId="{9408D6D2-0721-4229-88A2-0BB8039D7C26}"/>
    <dgm:cxn modelId="{EDFCE333-1728-C349-86A6-767A7657FB21}" type="presOf" srcId="{D059A407-6979-4807-8243-5A72B0866AF7}" destId="{6F286438-6827-494A-9E8E-3A6CF8B1F0F9}" srcOrd="0" destOrd="0" presId="urn:microsoft.com/office/officeart/2008/layout/LinedList"/>
    <dgm:cxn modelId="{30D6AC3B-5A0B-4DEE-A190-1308440AD8D0}" srcId="{B1187661-DBC7-4F3B-A3AF-E98F9126467C}" destId="{243257E6-C507-49D9-A7E8-166CF20F005C}" srcOrd="2" destOrd="0" parTransId="{CCE3CDE7-07D3-41EB-A5A0-19C31D296AE7}" sibTransId="{20300A39-C94E-4272-B016-A501A62AC19A}"/>
    <dgm:cxn modelId="{9648374A-0CD3-674E-9736-7D217E233693}" type="presOf" srcId="{243257E6-C507-49D9-A7E8-166CF20F005C}" destId="{82B28FF1-E25A-8C44-A9F6-AB2DD336445D}" srcOrd="0" destOrd="0" presId="urn:microsoft.com/office/officeart/2008/layout/LinedList"/>
    <dgm:cxn modelId="{D2937D4C-4237-4DC6-8FF3-6A981C280501}" srcId="{B1187661-DBC7-4F3B-A3AF-E98F9126467C}" destId="{D059A407-6979-4807-8243-5A72B0866AF7}" srcOrd="5" destOrd="0" parTransId="{E4087D75-9524-4404-983B-11CF3EC19225}" sibTransId="{1998B9FE-A403-4F79-9EB9-5CAC4A12A3A8}"/>
    <dgm:cxn modelId="{A41BD457-D600-2B46-9C16-5D97409E9052}" type="presOf" srcId="{7CD62E9F-B040-44A5-A05E-D4A63CC044ED}" destId="{50B4D537-FE19-F348-9155-5D9567323D7C}" srcOrd="0" destOrd="0" presId="urn:microsoft.com/office/officeart/2008/layout/LinedList"/>
    <dgm:cxn modelId="{816E435B-68EE-0246-94E9-0160E0434D6E}" type="presOf" srcId="{74255F8E-980E-46EF-BF97-4093837D6DD5}" destId="{CD07D30D-5481-C943-9220-6B342677A12B}" srcOrd="0" destOrd="0" presId="urn:microsoft.com/office/officeart/2008/layout/LinedList"/>
    <dgm:cxn modelId="{51116E5F-99F8-470E-8005-415575495ABC}" srcId="{B1187661-DBC7-4F3B-A3AF-E98F9126467C}" destId="{74255F8E-980E-46EF-BF97-4093837D6DD5}" srcOrd="7" destOrd="0" parTransId="{940FB688-3E20-4E1D-87B2-95F2902419E2}" sibTransId="{199A2252-D70A-4F4A-A9DE-7741B820EF1B}"/>
    <dgm:cxn modelId="{EE800D99-0B7E-43E5-83CE-1BEC3BEBDFB5}" srcId="{B1187661-DBC7-4F3B-A3AF-E98F9126467C}" destId="{D204C59A-B114-4D82-9C47-8E85D75B8233}" srcOrd="8" destOrd="0" parTransId="{CF5676F4-3BD0-4130-8D21-03A071EB85F9}" sibTransId="{816E0CD4-0B49-47C3-9CDB-8D4DC98B066C}"/>
    <dgm:cxn modelId="{35E09199-9BC8-0142-AEC0-543D1B1F503F}" type="presOf" srcId="{5170990A-1014-4603-82DD-26C7E5B2B7F5}" destId="{5588E07C-F388-3C47-8D7C-BEAF649964AC}" srcOrd="0" destOrd="0" presId="urn:microsoft.com/office/officeart/2008/layout/LinedList"/>
    <dgm:cxn modelId="{B1E9EE9E-FE11-4B11-A3B1-A2EAA8C182BC}" srcId="{B1187661-DBC7-4F3B-A3AF-E98F9126467C}" destId="{D16B4A1F-B6F2-45B5-9506-E3104BFBD228}" srcOrd="3" destOrd="0" parTransId="{03371BDD-C020-45BB-B712-BDF8373F697B}" sibTransId="{117524DD-9CC7-4ECA-B728-8218B59BD506}"/>
    <dgm:cxn modelId="{8BA4D19F-A389-4D87-AE41-DFCE545FB201}" srcId="{B1187661-DBC7-4F3B-A3AF-E98F9126467C}" destId="{5170990A-1014-4603-82DD-26C7E5B2B7F5}" srcOrd="0" destOrd="0" parTransId="{269CEE16-D5FC-4EBF-8546-4B5EDFC449B7}" sibTransId="{4D371A15-A5EC-485F-A9F6-5C801B0C0AF8}"/>
    <dgm:cxn modelId="{D2D208BF-A0F5-472A-B9D6-BA4EDC908C4C}" srcId="{B1187661-DBC7-4F3B-A3AF-E98F9126467C}" destId="{A579E7AC-5F03-480C-8C0B-735EE1C5C4BB}" srcOrd="6" destOrd="0" parTransId="{81A188FF-A0D6-4613-AB8E-807CFA684699}" sibTransId="{1ACB6E2B-5D90-4D08-B27B-A0B223BE555C}"/>
    <dgm:cxn modelId="{0BFAADD8-DF21-5346-B1E0-C234F05B45DC}" type="presOf" srcId="{D204C59A-B114-4D82-9C47-8E85D75B8233}" destId="{0C0B48BF-2FD7-9047-B0F2-144EA0B16909}" srcOrd="0" destOrd="0" presId="urn:microsoft.com/office/officeart/2008/layout/LinedList"/>
    <dgm:cxn modelId="{7998F3D9-11C4-6942-A47A-B452FD537486}" type="presOf" srcId="{D16B4A1F-B6F2-45B5-9506-E3104BFBD228}" destId="{DF5A41C4-65AE-114F-89C6-D94A3AD16525}" srcOrd="0" destOrd="0" presId="urn:microsoft.com/office/officeart/2008/layout/LinedList"/>
    <dgm:cxn modelId="{55FA6DE7-357F-4547-99C3-C64705F2F3D1}" srcId="{B1187661-DBC7-4F3B-A3AF-E98F9126467C}" destId="{7CD62E9F-B040-44A5-A05E-D4A63CC044ED}" srcOrd="4" destOrd="0" parTransId="{D4A6158F-4904-4C9D-963D-74F02D1B4833}" sibTransId="{A6F4F7FC-1FDF-474B-A2D2-3583BAF0D67F}"/>
    <dgm:cxn modelId="{27881A29-371B-8F4A-BBA5-2C31AE5D1299}" type="presParOf" srcId="{B0D4FF61-3F94-7C49-9CA3-D1424FD63EAF}" destId="{B7D28DED-3361-CC49-8A0E-A0024DC75FD3}" srcOrd="0" destOrd="0" presId="urn:microsoft.com/office/officeart/2008/layout/LinedList"/>
    <dgm:cxn modelId="{DFAA2BDF-8776-0C4B-A292-A5AFB6DD4C31}" type="presParOf" srcId="{B0D4FF61-3F94-7C49-9CA3-D1424FD63EAF}" destId="{D8F86E17-A096-2C47-ADB8-10DF84EA5A18}" srcOrd="1" destOrd="0" presId="urn:microsoft.com/office/officeart/2008/layout/LinedList"/>
    <dgm:cxn modelId="{E103DC0E-7CEE-4E46-9049-5226345ABFC1}" type="presParOf" srcId="{D8F86E17-A096-2C47-ADB8-10DF84EA5A18}" destId="{5588E07C-F388-3C47-8D7C-BEAF649964AC}" srcOrd="0" destOrd="0" presId="urn:microsoft.com/office/officeart/2008/layout/LinedList"/>
    <dgm:cxn modelId="{65ABCB54-AF0B-6E47-B941-4B79BA16575F}" type="presParOf" srcId="{D8F86E17-A096-2C47-ADB8-10DF84EA5A18}" destId="{DDA55269-43F1-1147-9550-F62217B2B783}" srcOrd="1" destOrd="0" presId="urn:microsoft.com/office/officeart/2008/layout/LinedList"/>
    <dgm:cxn modelId="{0BF3DD7F-EA43-5540-A293-EEF806ABC7F2}" type="presParOf" srcId="{B0D4FF61-3F94-7C49-9CA3-D1424FD63EAF}" destId="{7E941EAB-D516-C149-BFC2-28B3A79656E1}" srcOrd="2" destOrd="0" presId="urn:microsoft.com/office/officeart/2008/layout/LinedList"/>
    <dgm:cxn modelId="{BCF73141-895D-CE47-AE2A-3EFE2BDAE26C}" type="presParOf" srcId="{B0D4FF61-3F94-7C49-9CA3-D1424FD63EAF}" destId="{0BA1BA43-D7AB-544E-B18F-01B25ABCB2CD}" srcOrd="3" destOrd="0" presId="urn:microsoft.com/office/officeart/2008/layout/LinedList"/>
    <dgm:cxn modelId="{A2349ECB-A50F-CD4A-9DAB-FA7AF8107069}" type="presParOf" srcId="{0BA1BA43-D7AB-544E-B18F-01B25ABCB2CD}" destId="{B4A37CB8-7202-F344-A85D-8BF7D9528277}" srcOrd="0" destOrd="0" presId="urn:microsoft.com/office/officeart/2008/layout/LinedList"/>
    <dgm:cxn modelId="{4F87F98E-6E00-EF40-9CF6-A2EC5E70A301}" type="presParOf" srcId="{0BA1BA43-D7AB-544E-B18F-01B25ABCB2CD}" destId="{BAF126F2-4EFB-D543-8E06-34D8CE781301}" srcOrd="1" destOrd="0" presId="urn:microsoft.com/office/officeart/2008/layout/LinedList"/>
    <dgm:cxn modelId="{EA1F6981-1784-214D-B9BF-4F0E27900954}" type="presParOf" srcId="{B0D4FF61-3F94-7C49-9CA3-D1424FD63EAF}" destId="{373D4965-B27B-DF47-B764-6CE97BA1438B}" srcOrd="4" destOrd="0" presId="urn:microsoft.com/office/officeart/2008/layout/LinedList"/>
    <dgm:cxn modelId="{39FC858B-961E-894B-9E5C-923D147B6D9E}" type="presParOf" srcId="{B0D4FF61-3F94-7C49-9CA3-D1424FD63EAF}" destId="{B5BF90B6-F027-9D4E-A811-51E3736342D8}" srcOrd="5" destOrd="0" presId="urn:microsoft.com/office/officeart/2008/layout/LinedList"/>
    <dgm:cxn modelId="{393052FB-883F-9841-B8D3-CA8F36C712D0}" type="presParOf" srcId="{B5BF90B6-F027-9D4E-A811-51E3736342D8}" destId="{82B28FF1-E25A-8C44-A9F6-AB2DD336445D}" srcOrd="0" destOrd="0" presId="urn:microsoft.com/office/officeart/2008/layout/LinedList"/>
    <dgm:cxn modelId="{E267304E-B09D-6243-9CFD-5CD95EE8C80C}" type="presParOf" srcId="{B5BF90B6-F027-9D4E-A811-51E3736342D8}" destId="{1DF1F355-2A7A-1240-B3BB-DCEE6D1B0C8F}" srcOrd="1" destOrd="0" presId="urn:microsoft.com/office/officeart/2008/layout/LinedList"/>
    <dgm:cxn modelId="{964D560E-FB5B-444F-92B7-CCCB3D69BBCF}" type="presParOf" srcId="{B0D4FF61-3F94-7C49-9CA3-D1424FD63EAF}" destId="{98073353-413B-B445-B94E-3080F09F5B38}" srcOrd="6" destOrd="0" presId="urn:microsoft.com/office/officeart/2008/layout/LinedList"/>
    <dgm:cxn modelId="{A04B2F19-FF82-0C4A-B1B6-FE3EC4113101}" type="presParOf" srcId="{B0D4FF61-3F94-7C49-9CA3-D1424FD63EAF}" destId="{5A7F6FC3-CBE9-7545-99F4-CBF247CDC468}" srcOrd="7" destOrd="0" presId="urn:microsoft.com/office/officeart/2008/layout/LinedList"/>
    <dgm:cxn modelId="{C29BD13F-5E45-F943-8F4A-7F5FF9C7E9F2}" type="presParOf" srcId="{5A7F6FC3-CBE9-7545-99F4-CBF247CDC468}" destId="{DF5A41C4-65AE-114F-89C6-D94A3AD16525}" srcOrd="0" destOrd="0" presId="urn:microsoft.com/office/officeart/2008/layout/LinedList"/>
    <dgm:cxn modelId="{E3BCFDCC-0EBD-5442-A780-253D3D669662}" type="presParOf" srcId="{5A7F6FC3-CBE9-7545-99F4-CBF247CDC468}" destId="{01E1F028-1521-BA4F-B5B3-02C816BCE8D3}" srcOrd="1" destOrd="0" presId="urn:microsoft.com/office/officeart/2008/layout/LinedList"/>
    <dgm:cxn modelId="{4EE6B205-5B59-8346-A7AF-F748FB3EAE55}" type="presParOf" srcId="{B0D4FF61-3F94-7C49-9CA3-D1424FD63EAF}" destId="{85C46B08-0909-8641-8D20-AA1144086462}" srcOrd="8" destOrd="0" presId="urn:microsoft.com/office/officeart/2008/layout/LinedList"/>
    <dgm:cxn modelId="{CD48466E-8415-084B-8556-47B5BCA274E6}" type="presParOf" srcId="{B0D4FF61-3F94-7C49-9CA3-D1424FD63EAF}" destId="{8C77DDD2-FDA6-AB41-BD0A-5D071ED39223}" srcOrd="9" destOrd="0" presId="urn:microsoft.com/office/officeart/2008/layout/LinedList"/>
    <dgm:cxn modelId="{C95A98E2-C9DE-6348-B6A3-0D1B3DE8BA88}" type="presParOf" srcId="{8C77DDD2-FDA6-AB41-BD0A-5D071ED39223}" destId="{50B4D537-FE19-F348-9155-5D9567323D7C}" srcOrd="0" destOrd="0" presId="urn:microsoft.com/office/officeart/2008/layout/LinedList"/>
    <dgm:cxn modelId="{D5052E46-7B26-FE41-891D-7E667D27EFC4}" type="presParOf" srcId="{8C77DDD2-FDA6-AB41-BD0A-5D071ED39223}" destId="{F3A0FD5E-5B2C-F345-AC8E-AAF1DEA4EDE6}" srcOrd="1" destOrd="0" presId="urn:microsoft.com/office/officeart/2008/layout/LinedList"/>
    <dgm:cxn modelId="{33865C75-287B-5041-813A-4FB9D5C798BB}" type="presParOf" srcId="{B0D4FF61-3F94-7C49-9CA3-D1424FD63EAF}" destId="{C08606AD-36D9-7F41-B788-241EABE4C69A}" srcOrd="10" destOrd="0" presId="urn:microsoft.com/office/officeart/2008/layout/LinedList"/>
    <dgm:cxn modelId="{3075CDE8-78F4-F348-9491-AADC8DC8C2C2}" type="presParOf" srcId="{B0D4FF61-3F94-7C49-9CA3-D1424FD63EAF}" destId="{F7004570-3A08-2043-B56B-FB8D2470B18C}" srcOrd="11" destOrd="0" presId="urn:microsoft.com/office/officeart/2008/layout/LinedList"/>
    <dgm:cxn modelId="{1D88669A-8B09-6545-B81A-D4BA7C2F5CB9}" type="presParOf" srcId="{F7004570-3A08-2043-B56B-FB8D2470B18C}" destId="{6F286438-6827-494A-9E8E-3A6CF8B1F0F9}" srcOrd="0" destOrd="0" presId="urn:microsoft.com/office/officeart/2008/layout/LinedList"/>
    <dgm:cxn modelId="{5A00E6D7-9F02-9148-AC25-EAA3149CF3FE}" type="presParOf" srcId="{F7004570-3A08-2043-B56B-FB8D2470B18C}" destId="{E5D9207B-14AA-D04C-92E8-3AC987D3F25C}" srcOrd="1" destOrd="0" presId="urn:microsoft.com/office/officeart/2008/layout/LinedList"/>
    <dgm:cxn modelId="{E3CE648F-AB1F-1748-AAD6-4F9C8C3CF7E7}" type="presParOf" srcId="{B0D4FF61-3F94-7C49-9CA3-D1424FD63EAF}" destId="{9B4F79E9-25A9-C445-B9B3-FD5176E0C96A}" srcOrd="12" destOrd="0" presId="urn:microsoft.com/office/officeart/2008/layout/LinedList"/>
    <dgm:cxn modelId="{52B58680-73DF-314A-96FD-4399FB89B164}" type="presParOf" srcId="{B0D4FF61-3F94-7C49-9CA3-D1424FD63EAF}" destId="{D7A110CF-2C2A-1A4C-84B6-E61CBB6DC780}" srcOrd="13" destOrd="0" presId="urn:microsoft.com/office/officeart/2008/layout/LinedList"/>
    <dgm:cxn modelId="{D1BB85FF-886B-114D-A554-1BF87AC15ABB}" type="presParOf" srcId="{D7A110CF-2C2A-1A4C-84B6-E61CBB6DC780}" destId="{7753D231-4676-9340-8572-582962A4FDA3}" srcOrd="0" destOrd="0" presId="urn:microsoft.com/office/officeart/2008/layout/LinedList"/>
    <dgm:cxn modelId="{A1986D74-417E-E44C-A182-4EF44BF9B3D2}" type="presParOf" srcId="{D7A110CF-2C2A-1A4C-84B6-E61CBB6DC780}" destId="{EC648C01-E9B7-FB4C-8877-E9CBB7064123}" srcOrd="1" destOrd="0" presId="urn:microsoft.com/office/officeart/2008/layout/LinedList"/>
    <dgm:cxn modelId="{A9F67522-5F8D-FB4D-AA2E-ED3CDAF4EEDF}" type="presParOf" srcId="{B0D4FF61-3F94-7C49-9CA3-D1424FD63EAF}" destId="{9DDAE32E-8D87-1F44-9BF4-7384EEFB3B38}" srcOrd="14" destOrd="0" presId="urn:microsoft.com/office/officeart/2008/layout/LinedList"/>
    <dgm:cxn modelId="{453955D0-126E-5542-BF71-01B94A784BFF}" type="presParOf" srcId="{B0D4FF61-3F94-7C49-9CA3-D1424FD63EAF}" destId="{3B849D40-E05F-674E-ACA1-C06D5944DACB}" srcOrd="15" destOrd="0" presId="urn:microsoft.com/office/officeart/2008/layout/LinedList"/>
    <dgm:cxn modelId="{82CB0658-90C5-B44A-90F8-2C8E31C9BC56}" type="presParOf" srcId="{3B849D40-E05F-674E-ACA1-C06D5944DACB}" destId="{CD07D30D-5481-C943-9220-6B342677A12B}" srcOrd="0" destOrd="0" presId="urn:microsoft.com/office/officeart/2008/layout/LinedList"/>
    <dgm:cxn modelId="{A75EF237-B956-294D-8C2C-E6436F472A3A}" type="presParOf" srcId="{3B849D40-E05F-674E-ACA1-C06D5944DACB}" destId="{97F4B9C6-B4A1-5940-B9EA-BF4C1263ADF1}" srcOrd="1" destOrd="0" presId="urn:microsoft.com/office/officeart/2008/layout/LinedList"/>
    <dgm:cxn modelId="{ECACC85D-DA42-8A45-BCFB-A91DA09A8329}" type="presParOf" srcId="{B0D4FF61-3F94-7C49-9CA3-D1424FD63EAF}" destId="{B05B8EC8-E19E-594E-9EF5-5E7FD5FD2C57}" srcOrd="16" destOrd="0" presId="urn:microsoft.com/office/officeart/2008/layout/LinedList"/>
    <dgm:cxn modelId="{F8DCD8C6-41DD-B847-9CE5-CA878FE3B76B}" type="presParOf" srcId="{B0D4FF61-3F94-7C49-9CA3-D1424FD63EAF}" destId="{0BB82B4E-1D6B-214C-8CC7-4A924F754E0F}" srcOrd="17" destOrd="0" presId="urn:microsoft.com/office/officeart/2008/layout/LinedList"/>
    <dgm:cxn modelId="{B76EBEDA-142E-D54E-91FA-14A0FDCA9333}" type="presParOf" srcId="{0BB82B4E-1D6B-214C-8CC7-4A924F754E0F}" destId="{0C0B48BF-2FD7-9047-B0F2-144EA0B16909}" srcOrd="0" destOrd="0" presId="urn:microsoft.com/office/officeart/2008/layout/LinedList"/>
    <dgm:cxn modelId="{6BC87861-EF36-CA4C-B201-1F6CE15789B5}" type="presParOf" srcId="{0BB82B4E-1D6B-214C-8CC7-4A924F754E0F}" destId="{C049E02F-6423-8644-8222-C131912EAF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BCDC23-5059-4F14-82BE-64857B9EBAE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2D58939-8058-4479-B091-7BDFDB2473CE}">
      <dgm:prSet/>
      <dgm:spPr/>
      <dgm:t>
        <a:bodyPr/>
        <a:lstStyle/>
        <a:p>
          <a:r>
            <a:rPr lang="en-US" b="0" i="0" baseline="0"/>
            <a:t>-Use structured recruitment processes.</a:t>
          </a:r>
          <a:endParaRPr lang="en-US"/>
        </a:p>
      </dgm:t>
    </dgm:pt>
    <dgm:pt modelId="{E14F8EB7-D320-416F-8E82-3F110D3EAF8C}" type="parTrans" cxnId="{A9526B0E-9ED7-48EA-878B-5B59A93F45FC}">
      <dgm:prSet/>
      <dgm:spPr/>
      <dgm:t>
        <a:bodyPr/>
        <a:lstStyle/>
        <a:p>
          <a:endParaRPr lang="en-US"/>
        </a:p>
      </dgm:t>
    </dgm:pt>
    <dgm:pt modelId="{A778C9E4-2790-4DB8-87F1-4F3496F583C6}" type="sibTrans" cxnId="{A9526B0E-9ED7-48EA-878B-5B59A93F45FC}">
      <dgm:prSet/>
      <dgm:spPr/>
      <dgm:t>
        <a:bodyPr/>
        <a:lstStyle/>
        <a:p>
          <a:endParaRPr lang="en-US"/>
        </a:p>
      </dgm:t>
    </dgm:pt>
    <dgm:pt modelId="{9AC443D6-FA04-401C-9D00-B129B3C8D4C6}">
      <dgm:prSet/>
      <dgm:spPr/>
      <dgm:t>
        <a:bodyPr/>
        <a:lstStyle/>
        <a:p>
          <a:r>
            <a:rPr lang="en-US" b="0" i="0" baseline="0"/>
            <a:t>-Implement competency-based interviews.</a:t>
          </a:r>
          <a:endParaRPr lang="en-US"/>
        </a:p>
      </dgm:t>
    </dgm:pt>
    <dgm:pt modelId="{BD89B0A6-DEC0-4598-AA6A-FF0FE5FD9DF1}" type="parTrans" cxnId="{20BD7629-706E-4C89-A401-77369FA982DE}">
      <dgm:prSet/>
      <dgm:spPr/>
      <dgm:t>
        <a:bodyPr/>
        <a:lstStyle/>
        <a:p>
          <a:endParaRPr lang="en-US"/>
        </a:p>
      </dgm:t>
    </dgm:pt>
    <dgm:pt modelId="{4E3C8432-4AA8-446C-8099-BAD7C8C976A8}" type="sibTrans" cxnId="{20BD7629-706E-4C89-A401-77369FA982DE}">
      <dgm:prSet/>
      <dgm:spPr/>
      <dgm:t>
        <a:bodyPr/>
        <a:lstStyle/>
        <a:p>
          <a:endParaRPr lang="en-US"/>
        </a:p>
      </dgm:t>
    </dgm:pt>
    <dgm:pt modelId="{C1F618A0-9744-4B38-892B-DEFC7F2255A4}">
      <dgm:prSet/>
      <dgm:spPr/>
      <dgm:t>
        <a:bodyPr/>
        <a:lstStyle/>
        <a:p>
          <a:r>
            <a:rPr lang="en-US" b="0" i="0" baseline="0"/>
            <a:t>-Combine virtual and face-to-face interviews.</a:t>
          </a:r>
          <a:endParaRPr lang="en-US"/>
        </a:p>
      </dgm:t>
    </dgm:pt>
    <dgm:pt modelId="{58078B3D-88AA-432B-B0D9-0AF26A025397}" type="parTrans" cxnId="{775DF4E4-B7A4-49C5-9779-A2241E4AEBB8}">
      <dgm:prSet/>
      <dgm:spPr/>
      <dgm:t>
        <a:bodyPr/>
        <a:lstStyle/>
        <a:p>
          <a:endParaRPr lang="en-US"/>
        </a:p>
      </dgm:t>
    </dgm:pt>
    <dgm:pt modelId="{78244E40-BDCB-42CE-BDAF-B0F33411EDD0}" type="sibTrans" cxnId="{775DF4E4-B7A4-49C5-9779-A2241E4AEBB8}">
      <dgm:prSet/>
      <dgm:spPr/>
      <dgm:t>
        <a:bodyPr/>
        <a:lstStyle/>
        <a:p>
          <a:endParaRPr lang="en-US"/>
        </a:p>
      </dgm:t>
    </dgm:pt>
    <dgm:pt modelId="{5610FC6F-A69A-4514-99AC-F5E42966A53A}">
      <dgm:prSet/>
      <dgm:spPr/>
      <dgm:t>
        <a:bodyPr/>
        <a:lstStyle/>
        <a:p>
          <a:r>
            <a:rPr lang="en-US" b="0" i="0" baseline="0"/>
            <a:t>-Promote equality, diversity, and inclusion.</a:t>
          </a:r>
          <a:endParaRPr lang="en-US"/>
        </a:p>
      </dgm:t>
    </dgm:pt>
    <dgm:pt modelId="{ADB91C5E-6C05-43D0-A564-6081CB7D0158}" type="parTrans" cxnId="{CFA8E7AF-13F3-442F-98D1-7DF81BA1585E}">
      <dgm:prSet/>
      <dgm:spPr/>
      <dgm:t>
        <a:bodyPr/>
        <a:lstStyle/>
        <a:p>
          <a:endParaRPr lang="en-US"/>
        </a:p>
      </dgm:t>
    </dgm:pt>
    <dgm:pt modelId="{286DEA37-E759-4439-903E-D49D2E4A9889}" type="sibTrans" cxnId="{CFA8E7AF-13F3-442F-98D1-7DF81BA1585E}">
      <dgm:prSet/>
      <dgm:spPr/>
      <dgm:t>
        <a:bodyPr/>
        <a:lstStyle/>
        <a:p>
          <a:endParaRPr lang="en-US"/>
        </a:p>
      </dgm:t>
    </dgm:pt>
    <dgm:pt modelId="{F5C41CE6-F843-4585-8D55-A12EA50EC378}">
      <dgm:prSet/>
      <dgm:spPr/>
      <dgm:t>
        <a:bodyPr/>
        <a:lstStyle/>
        <a:p>
          <a:r>
            <a:rPr lang="en-US" b="0" i="0" baseline="0"/>
            <a:t>-Use data analytics to improve recruitment decisions.</a:t>
          </a:r>
          <a:endParaRPr lang="en-US"/>
        </a:p>
      </dgm:t>
    </dgm:pt>
    <dgm:pt modelId="{4B4AED0E-99C3-4F03-AEB1-935E9F39DE91}" type="parTrans" cxnId="{92E82FE9-23F3-4DCF-B61C-B448D17B5FB4}">
      <dgm:prSet/>
      <dgm:spPr/>
      <dgm:t>
        <a:bodyPr/>
        <a:lstStyle/>
        <a:p>
          <a:endParaRPr lang="en-US"/>
        </a:p>
      </dgm:t>
    </dgm:pt>
    <dgm:pt modelId="{27C0A376-43F2-463E-9836-B1AE2D6C13DF}" type="sibTrans" cxnId="{92E82FE9-23F3-4DCF-B61C-B448D17B5FB4}">
      <dgm:prSet/>
      <dgm:spPr/>
      <dgm:t>
        <a:bodyPr/>
        <a:lstStyle/>
        <a:p>
          <a:endParaRPr lang="en-US"/>
        </a:p>
      </dgm:t>
    </dgm:pt>
    <dgm:pt modelId="{4B95C8B5-CC1A-447E-B0A8-DC23416E686F}">
      <dgm:prSet/>
      <dgm:spPr/>
      <dgm:t>
        <a:bodyPr/>
        <a:lstStyle/>
        <a:p>
          <a:r>
            <a:rPr lang="en-US" b="0" i="0" baseline="0"/>
            <a:t>-Provide interviewer training to reduce       unconscious bias.</a:t>
          </a:r>
          <a:endParaRPr lang="en-US"/>
        </a:p>
      </dgm:t>
    </dgm:pt>
    <dgm:pt modelId="{5807A3C2-B737-4A27-AB35-E3F59E8FC24F}" type="parTrans" cxnId="{4C247DB2-7DC5-428B-96D9-83EDBBDD9CDC}">
      <dgm:prSet/>
      <dgm:spPr/>
      <dgm:t>
        <a:bodyPr/>
        <a:lstStyle/>
        <a:p>
          <a:endParaRPr lang="en-US"/>
        </a:p>
      </dgm:t>
    </dgm:pt>
    <dgm:pt modelId="{0BDF1609-73BD-47C2-AF43-B46C4FCEA046}" type="sibTrans" cxnId="{4C247DB2-7DC5-428B-96D9-83EDBBDD9CDC}">
      <dgm:prSet/>
      <dgm:spPr/>
      <dgm:t>
        <a:bodyPr/>
        <a:lstStyle/>
        <a:p>
          <a:endParaRPr lang="en-US"/>
        </a:p>
      </dgm:t>
    </dgm:pt>
    <dgm:pt modelId="{25552CB5-1DA5-45F0-A63C-9A0B23146369}">
      <dgm:prSet/>
      <dgm:spPr/>
      <dgm:t>
        <a:bodyPr/>
        <a:lstStyle/>
        <a:p>
          <a:r>
            <a:rPr lang="en-US" b="0" i="0" baseline="0"/>
            <a:t>(Armstrong, 2023; CIPD, 2024)</a:t>
          </a:r>
          <a:endParaRPr lang="en-US"/>
        </a:p>
      </dgm:t>
    </dgm:pt>
    <dgm:pt modelId="{D30569B7-0FC6-44E3-BA08-50EFF7030DB1}" type="parTrans" cxnId="{8010492C-EA8B-4324-8981-6196E178F43D}">
      <dgm:prSet/>
      <dgm:spPr/>
      <dgm:t>
        <a:bodyPr/>
        <a:lstStyle/>
        <a:p>
          <a:endParaRPr lang="en-US"/>
        </a:p>
      </dgm:t>
    </dgm:pt>
    <dgm:pt modelId="{8BF28F04-178F-4B34-8F6D-0F3D9A37AE71}" type="sibTrans" cxnId="{8010492C-EA8B-4324-8981-6196E178F43D}">
      <dgm:prSet/>
      <dgm:spPr/>
      <dgm:t>
        <a:bodyPr/>
        <a:lstStyle/>
        <a:p>
          <a:endParaRPr lang="en-US"/>
        </a:p>
      </dgm:t>
    </dgm:pt>
    <dgm:pt modelId="{48DCD171-6BE5-5B49-B532-E18111766B00}" type="pres">
      <dgm:prSet presAssocID="{CFBCDC23-5059-4F14-82BE-64857B9EBAEB}" presName="vert0" presStyleCnt="0">
        <dgm:presLayoutVars>
          <dgm:dir/>
          <dgm:animOne val="branch"/>
          <dgm:animLvl val="lvl"/>
        </dgm:presLayoutVars>
      </dgm:prSet>
      <dgm:spPr/>
    </dgm:pt>
    <dgm:pt modelId="{CDAFBA7B-2938-EB47-8DBC-4AEE2E0F1D4D}" type="pres">
      <dgm:prSet presAssocID="{B2D58939-8058-4479-B091-7BDFDB2473CE}" presName="thickLine" presStyleLbl="alignNode1" presStyleIdx="0" presStyleCnt="7"/>
      <dgm:spPr/>
    </dgm:pt>
    <dgm:pt modelId="{07470515-064E-3B42-BF56-31D903538BD2}" type="pres">
      <dgm:prSet presAssocID="{B2D58939-8058-4479-B091-7BDFDB2473CE}" presName="horz1" presStyleCnt="0"/>
      <dgm:spPr/>
    </dgm:pt>
    <dgm:pt modelId="{4078AD68-2E64-3B47-B520-583D3CCC9805}" type="pres">
      <dgm:prSet presAssocID="{B2D58939-8058-4479-B091-7BDFDB2473CE}" presName="tx1" presStyleLbl="revTx" presStyleIdx="0" presStyleCnt="7"/>
      <dgm:spPr/>
    </dgm:pt>
    <dgm:pt modelId="{55205871-67C7-2A47-918E-0854D3294F36}" type="pres">
      <dgm:prSet presAssocID="{B2D58939-8058-4479-B091-7BDFDB2473CE}" presName="vert1" presStyleCnt="0"/>
      <dgm:spPr/>
    </dgm:pt>
    <dgm:pt modelId="{711483A8-ED3D-F346-B9F8-FAAABC18FFBA}" type="pres">
      <dgm:prSet presAssocID="{9AC443D6-FA04-401C-9D00-B129B3C8D4C6}" presName="thickLine" presStyleLbl="alignNode1" presStyleIdx="1" presStyleCnt="7"/>
      <dgm:spPr/>
    </dgm:pt>
    <dgm:pt modelId="{0D143CCE-F2FB-FD42-A7E2-40E8C2C33D2D}" type="pres">
      <dgm:prSet presAssocID="{9AC443D6-FA04-401C-9D00-B129B3C8D4C6}" presName="horz1" presStyleCnt="0"/>
      <dgm:spPr/>
    </dgm:pt>
    <dgm:pt modelId="{DE7B4DE9-C4AC-E642-A414-9FD76E2F3B75}" type="pres">
      <dgm:prSet presAssocID="{9AC443D6-FA04-401C-9D00-B129B3C8D4C6}" presName="tx1" presStyleLbl="revTx" presStyleIdx="1" presStyleCnt="7"/>
      <dgm:spPr/>
    </dgm:pt>
    <dgm:pt modelId="{2B60CED6-54BE-FF48-A86D-E0ECE96B56FB}" type="pres">
      <dgm:prSet presAssocID="{9AC443D6-FA04-401C-9D00-B129B3C8D4C6}" presName="vert1" presStyleCnt="0"/>
      <dgm:spPr/>
    </dgm:pt>
    <dgm:pt modelId="{725A59E8-D7EC-4F40-829C-2CAF5FF50C5A}" type="pres">
      <dgm:prSet presAssocID="{C1F618A0-9744-4B38-892B-DEFC7F2255A4}" presName="thickLine" presStyleLbl="alignNode1" presStyleIdx="2" presStyleCnt="7"/>
      <dgm:spPr/>
    </dgm:pt>
    <dgm:pt modelId="{75418EBF-8296-CB46-80E2-3B573AB22F64}" type="pres">
      <dgm:prSet presAssocID="{C1F618A0-9744-4B38-892B-DEFC7F2255A4}" presName="horz1" presStyleCnt="0"/>
      <dgm:spPr/>
    </dgm:pt>
    <dgm:pt modelId="{10837F58-3421-FA4F-A533-C86118CA3FC9}" type="pres">
      <dgm:prSet presAssocID="{C1F618A0-9744-4B38-892B-DEFC7F2255A4}" presName="tx1" presStyleLbl="revTx" presStyleIdx="2" presStyleCnt="7"/>
      <dgm:spPr/>
    </dgm:pt>
    <dgm:pt modelId="{8D8B37E5-802C-F84D-A4C9-E1C4A0150896}" type="pres">
      <dgm:prSet presAssocID="{C1F618A0-9744-4B38-892B-DEFC7F2255A4}" presName="vert1" presStyleCnt="0"/>
      <dgm:spPr/>
    </dgm:pt>
    <dgm:pt modelId="{C9D229A3-62F6-7246-BB5D-2A93DC3CFEF2}" type="pres">
      <dgm:prSet presAssocID="{5610FC6F-A69A-4514-99AC-F5E42966A53A}" presName="thickLine" presStyleLbl="alignNode1" presStyleIdx="3" presStyleCnt="7"/>
      <dgm:spPr/>
    </dgm:pt>
    <dgm:pt modelId="{BC93A777-4C0E-B841-B9F1-909432F4E8E3}" type="pres">
      <dgm:prSet presAssocID="{5610FC6F-A69A-4514-99AC-F5E42966A53A}" presName="horz1" presStyleCnt="0"/>
      <dgm:spPr/>
    </dgm:pt>
    <dgm:pt modelId="{B7037C55-1ABA-684E-86DD-CA052DFA9AD3}" type="pres">
      <dgm:prSet presAssocID="{5610FC6F-A69A-4514-99AC-F5E42966A53A}" presName="tx1" presStyleLbl="revTx" presStyleIdx="3" presStyleCnt="7"/>
      <dgm:spPr/>
    </dgm:pt>
    <dgm:pt modelId="{F606A646-1BCA-D444-91F9-E3D02BECB9A8}" type="pres">
      <dgm:prSet presAssocID="{5610FC6F-A69A-4514-99AC-F5E42966A53A}" presName="vert1" presStyleCnt="0"/>
      <dgm:spPr/>
    </dgm:pt>
    <dgm:pt modelId="{C8054EB0-43F3-A540-8BC0-56E95CCC747F}" type="pres">
      <dgm:prSet presAssocID="{F5C41CE6-F843-4585-8D55-A12EA50EC378}" presName="thickLine" presStyleLbl="alignNode1" presStyleIdx="4" presStyleCnt="7"/>
      <dgm:spPr/>
    </dgm:pt>
    <dgm:pt modelId="{1CAE5AAD-9758-444E-B5C6-CC11BF1FF68E}" type="pres">
      <dgm:prSet presAssocID="{F5C41CE6-F843-4585-8D55-A12EA50EC378}" presName="horz1" presStyleCnt="0"/>
      <dgm:spPr/>
    </dgm:pt>
    <dgm:pt modelId="{C48B7BFB-4C1D-144F-95FD-C6C5E1D929A6}" type="pres">
      <dgm:prSet presAssocID="{F5C41CE6-F843-4585-8D55-A12EA50EC378}" presName="tx1" presStyleLbl="revTx" presStyleIdx="4" presStyleCnt="7"/>
      <dgm:spPr/>
    </dgm:pt>
    <dgm:pt modelId="{34043206-8BB4-D341-83CC-CE7D72D4DBAB}" type="pres">
      <dgm:prSet presAssocID="{F5C41CE6-F843-4585-8D55-A12EA50EC378}" presName="vert1" presStyleCnt="0"/>
      <dgm:spPr/>
    </dgm:pt>
    <dgm:pt modelId="{02ACF4EB-585E-4C4D-B5C4-C018C702D001}" type="pres">
      <dgm:prSet presAssocID="{4B95C8B5-CC1A-447E-B0A8-DC23416E686F}" presName="thickLine" presStyleLbl="alignNode1" presStyleIdx="5" presStyleCnt="7"/>
      <dgm:spPr/>
    </dgm:pt>
    <dgm:pt modelId="{16A07A9A-BEAD-7B4F-84B4-C33D8C3CA237}" type="pres">
      <dgm:prSet presAssocID="{4B95C8B5-CC1A-447E-B0A8-DC23416E686F}" presName="horz1" presStyleCnt="0"/>
      <dgm:spPr/>
    </dgm:pt>
    <dgm:pt modelId="{A813D5CB-D3D1-1140-A14A-FE75D2B262D4}" type="pres">
      <dgm:prSet presAssocID="{4B95C8B5-CC1A-447E-B0A8-DC23416E686F}" presName="tx1" presStyleLbl="revTx" presStyleIdx="5" presStyleCnt="7"/>
      <dgm:spPr/>
    </dgm:pt>
    <dgm:pt modelId="{B826C617-AC89-B045-9D46-D3B33660A78C}" type="pres">
      <dgm:prSet presAssocID="{4B95C8B5-CC1A-447E-B0A8-DC23416E686F}" presName="vert1" presStyleCnt="0"/>
      <dgm:spPr/>
    </dgm:pt>
    <dgm:pt modelId="{FF2DC92B-D71A-E240-AAB3-1C0DEFEFBBD4}" type="pres">
      <dgm:prSet presAssocID="{25552CB5-1DA5-45F0-A63C-9A0B23146369}" presName="thickLine" presStyleLbl="alignNode1" presStyleIdx="6" presStyleCnt="7"/>
      <dgm:spPr/>
    </dgm:pt>
    <dgm:pt modelId="{CB557E14-75A0-664E-BF69-F9DA7356AFEA}" type="pres">
      <dgm:prSet presAssocID="{25552CB5-1DA5-45F0-A63C-9A0B23146369}" presName="horz1" presStyleCnt="0"/>
      <dgm:spPr/>
    </dgm:pt>
    <dgm:pt modelId="{AA707C7A-BAF5-C446-9AB9-A717DDDCDE93}" type="pres">
      <dgm:prSet presAssocID="{25552CB5-1DA5-45F0-A63C-9A0B23146369}" presName="tx1" presStyleLbl="revTx" presStyleIdx="6" presStyleCnt="7"/>
      <dgm:spPr/>
    </dgm:pt>
    <dgm:pt modelId="{5F38A977-85CB-9D44-B10D-21AD859CEE15}" type="pres">
      <dgm:prSet presAssocID="{25552CB5-1DA5-45F0-A63C-9A0B23146369}" presName="vert1" presStyleCnt="0"/>
      <dgm:spPr/>
    </dgm:pt>
  </dgm:ptLst>
  <dgm:cxnLst>
    <dgm:cxn modelId="{A9526B0E-9ED7-48EA-878B-5B59A93F45FC}" srcId="{CFBCDC23-5059-4F14-82BE-64857B9EBAEB}" destId="{B2D58939-8058-4479-B091-7BDFDB2473CE}" srcOrd="0" destOrd="0" parTransId="{E14F8EB7-D320-416F-8E82-3F110D3EAF8C}" sibTransId="{A778C9E4-2790-4DB8-87F1-4F3496F583C6}"/>
    <dgm:cxn modelId="{20BD7629-706E-4C89-A401-77369FA982DE}" srcId="{CFBCDC23-5059-4F14-82BE-64857B9EBAEB}" destId="{9AC443D6-FA04-401C-9D00-B129B3C8D4C6}" srcOrd="1" destOrd="0" parTransId="{BD89B0A6-DEC0-4598-AA6A-FF0FE5FD9DF1}" sibTransId="{4E3C8432-4AA8-446C-8099-BAD7C8C976A8}"/>
    <dgm:cxn modelId="{E78D642B-DC2E-274A-A349-80DD65BB36B2}" type="presOf" srcId="{CFBCDC23-5059-4F14-82BE-64857B9EBAEB}" destId="{48DCD171-6BE5-5B49-B532-E18111766B00}" srcOrd="0" destOrd="0" presId="urn:microsoft.com/office/officeart/2008/layout/LinedList"/>
    <dgm:cxn modelId="{8010492C-EA8B-4324-8981-6196E178F43D}" srcId="{CFBCDC23-5059-4F14-82BE-64857B9EBAEB}" destId="{25552CB5-1DA5-45F0-A63C-9A0B23146369}" srcOrd="6" destOrd="0" parTransId="{D30569B7-0FC6-44E3-BA08-50EFF7030DB1}" sibTransId="{8BF28F04-178F-4B34-8F6D-0F3D9A37AE71}"/>
    <dgm:cxn modelId="{CFA8E7AF-13F3-442F-98D1-7DF81BA1585E}" srcId="{CFBCDC23-5059-4F14-82BE-64857B9EBAEB}" destId="{5610FC6F-A69A-4514-99AC-F5E42966A53A}" srcOrd="3" destOrd="0" parTransId="{ADB91C5E-6C05-43D0-A564-6081CB7D0158}" sibTransId="{286DEA37-E759-4439-903E-D49D2E4A9889}"/>
    <dgm:cxn modelId="{4C247DB2-7DC5-428B-96D9-83EDBBDD9CDC}" srcId="{CFBCDC23-5059-4F14-82BE-64857B9EBAEB}" destId="{4B95C8B5-CC1A-447E-B0A8-DC23416E686F}" srcOrd="5" destOrd="0" parTransId="{5807A3C2-B737-4A27-AB35-E3F59E8FC24F}" sibTransId="{0BDF1609-73BD-47C2-AF43-B46C4FCEA046}"/>
    <dgm:cxn modelId="{F878D6B7-8CAB-1B40-BCD6-B4E4B641D50E}" type="presOf" srcId="{F5C41CE6-F843-4585-8D55-A12EA50EC378}" destId="{C48B7BFB-4C1D-144F-95FD-C6C5E1D929A6}" srcOrd="0" destOrd="0" presId="urn:microsoft.com/office/officeart/2008/layout/LinedList"/>
    <dgm:cxn modelId="{01FAE3B8-208D-BF4E-8E31-7637DB65CA20}" type="presOf" srcId="{25552CB5-1DA5-45F0-A63C-9A0B23146369}" destId="{AA707C7A-BAF5-C446-9AB9-A717DDDCDE93}" srcOrd="0" destOrd="0" presId="urn:microsoft.com/office/officeart/2008/layout/LinedList"/>
    <dgm:cxn modelId="{EBCB89BB-FDC9-AE49-A299-25AB5F2F4146}" type="presOf" srcId="{9AC443D6-FA04-401C-9D00-B129B3C8D4C6}" destId="{DE7B4DE9-C4AC-E642-A414-9FD76E2F3B75}" srcOrd="0" destOrd="0" presId="urn:microsoft.com/office/officeart/2008/layout/LinedList"/>
    <dgm:cxn modelId="{6D27A6D1-6303-B94E-B66F-86FB2E1666F2}" type="presOf" srcId="{4B95C8B5-CC1A-447E-B0A8-DC23416E686F}" destId="{A813D5CB-D3D1-1140-A14A-FE75D2B262D4}" srcOrd="0" destOrd="0" presId="urn:microsoft.com/office/officeart/2008/layout/LinedList"/>
    <dgm:cxn modelId="{22C8A1DC-FE77-C94A-B6EE-A913339489B1}" type="presOf" srcId="{5610FC6F-A69A-4514-99AC-F5E42966A53A}" destId="{B7037C55-1ABA-684E-86DD-CA052DFA9AD3}" srcOrd="0" destOrd="0" presId="urn:microsoft.com/office/officeart/2008/layout/LinedList"/>
    <dgm:cxn modelId="{340D00DE-E89F-9C4D-B8B7-43AF80B4157C}" type="presOf" srcId="{C1F618A0-9744-4B38-892B-DEFC7F2255A4}" destId="{10837F58-3421-FA4F-A533-C86118CA3FC9}" srcOrd="0" destOrd="0" presId="urn:microsoft.com/office/officeart/2008/layout/LinedList"/>
    <dgm:cxn modelId="{775DF4E4-B7A4-49C5-9779-A2241E4AEBB8}" srcId="{CFBCDC23-5059-4F14-82BE-64857B9EBAEB}" destId="{C1F618A0-9744-4B38-892B-DEFC7F2255A4}" srcOrd="2" destOrd="0" parTransId="{58078B3D-88AA-432B-B0D9-0AF26A025397}" sibTransId="{78244E40-BDCB-42CE-BDAF-B0F33411EDD0}"/>
    <dgm:cxn modelId="{92E82FE9-23F3-4DCF-B61C-B448D17B5FB4}" srcId="{CFBCDC23-5059-4F14-82BE-64857B9EBAEB}" destId="{F5C41CE6-F843-4585-8D55-A12EA50EC378}" srcOrd="4" destOrd="0" parTransId="{4B4AED0E-99C3-4F03-AEB1-935E9F39DE91}" sibTransId="{27C0A376-43F2-463E-9836-B1AE2D6C13DF}"/>
    <dgm:cxn modelId="{EB0BC4F1-92C7-254E-9D33-1A1AA47AD491}" type="presOf" srcId="{B2D58939-8058-4479-B091-7BDFDB2473CE}" destId="{4078AD68-2E64-3B47-B520-583D3CCC9805}" srcOrd="0" destOrd="0" presId="urn:microsoft.com/office/officeart/2008/layout/LinedList"/>
    <dgm:cxn modelId="{F913A170-20E5-184C-92F4-866F2A4B2DC2}" type="presParOf" srcId="{48DCD171-6BE5-5B49-B532-E18111766B00}" destId="{CDAFBA7B-2938-EB47-8DBC-4AEE2E0F1D4D}" srcOrd="0" destOrd="0" presId="urn:microsoft.com/office/officeart/2008/layout/LinedList"/>
    <dgm:cxn modelId="{2707EC11-D901-634B-973C-206BC9F4DCE6}" type="presParOf" srcId="{48DCD171-6BE5-5B49-B532-E18111766B00}" destId="{07470515-064E-3B42-BF56-31D903538BD2}" srcOrd="1" destOrd="0" presId="urn:microsoft.com/office/officeart/2008/layout/LinedList"/>
    <dgm:cxn modelId="{DBBEF989-2CCC-EE46-B37B-C6FBB7ACADB6}" type="presParOf" srcId="{07470515-064E-3B42-BF56-31D903538BD2}" destId="{4078AD68-2E64-3B47-B520-583D3CCC9805}" srcOrd="0" destOrd="0" presId="urn:microsoft.com/office/officeart/2008/layout/LinedList"/>
    <dgm:cxn modelId="{BD10E11D-1801-B540-9114-39298C75251E}" type="presParOf" srcId="{07470515-064E-3B42-BF56-31D903538BD2}" destId="{55205871-67C7-2A47-918E-0854D3294F36}" srcOrd="1" destOrd="0" presId="urn:microsoft.com/office/officeart/2008/layout/LinedList"/>
    <dgm:cxn modelId="{FC2ECA35-C1EA-C84F-B4BC-E638E166FC44}" type="presParOf" srcId="{48DCD171-6BE5-5B49-B532-E18111766B00}" destId="{711483A8-ED3D-F346-B9F8-FAAABC18FFBA}" srcOrd="2" destOrd="0" presId="urn:microsoft.com/office/officeart/2008/layout/LinedList"/>
    <dgm:cxn modelId="{ACCAAD5A-2B10-B946-AF46-99A79EA612A7}" type="presParOf" srcId="{48DCD171-6BE5-5B49-B532-E18111766B00}" destId="{0D143CCE-F2FB-FD42-A7E2-40E8C2C33D2D}" srcOrd="3" destOrd="0" presId="urn:microsoft.com/office/officeart/2008/layout/LinedList"/>
    <dgm:cxn modelId="{48EF6032-8307-4140-90E6-C5A20EC25C9D}" type="presParOf" srcId="{0D143CCE-F2FB-FD42-A7E2-40E8C2C33D2D}" destId="{DE7B4DE9-C4AC-E642-A414-9FD76E2F3B75}" srcOrd="0" destOrd="0" presId="urn:microsoft.com/office/officeart/2008/layout/LinedList"/>
    <dgm:cxn modelId="{0E6D56B4-0A5C-2440-983D-0A8454EB0907}" type="presParOf" srcId="{0D143CCE-F2FB-FD42-A7E2-40E8C2C33D2D}" destId="{2B60CED6-54BE-FF48-A86D-E0ECE96B56FB}" srcOrd="1" destOrd="0" presId="urn:microsoft.com/office/officeart/2008/layout/LinedList"/>
    <dgm:cxn modelId="{B9AA368F-EB66-1F42-8C57-83FE725D8AE6}" type="presParOf" srcId="{48DCD171-6BE5-5B49-B532-E18111766B00}" destId="{725A59E8-D7EC-4F40-829C-2CAF5FF50C5A}" srcOrd="4" destOrd="0" presId="urn:microsoft.com/office/officeart/2008/layout/LinedList"/>
    <dgm:cxn modelId="{4DB7A299-9CB5-E343-B07D-206BB704BA05}" type="presParOf" srcId="{48DCD171-6BE5-5B49-B532-E18111766B00}" destId="{75418EBF-8296-CB46-80E2-3B573AB22F64}" srcOrd="5" destOrd="0" presId="urn:microsoft.com/office/officeart/2008/layout/LinedList"/>
    <dgm:cxn modelId="{7E9680F4-0B78-6A40-BE0C-E64A727BA503}" type="presParOf" srcId="{75418EBF-8296-CB46-80E2-3B573AB22F64}" destId="{10837F58-3421-FA4F-A533-C86118CA3FC9}" srcOrd="0" destOrd="0" presId="urn:microsoft.com/office/officeart/2008/layout/LinedList"/>
    <dgm:cxn modelId="{9103538A-8306-1D4B-BC2D-AD71BE906BE9}" type="presParOf" srcId="{75418EBF-8296-CB46-80E2-3B573AB22F64}" destId="{8D8B37E5-802C-F84D-A4C9-E1C4A0150896}" srcOrd="1" destOrd="0" presId="urn:microsoft.com/office/officeart/2008/layout/LinedList"/>
    <dgm:cxn modelId="{4FE0538E-984E-4841-AF5B-07F993D699E8}" type="presParOf" srcId="{48DCD171-6BE5-5B49-B532-E18111766B00}" destId="{C9D229A3-62F6-7246-BB5D-2A93DC3CFEF2}" srcOrd="6" destOrd="0" presId="urn:microsoft.com/office/officeart/2008/layout/LinedList"/>
    <dgm:cxn modelId="{FB051359-0DED-514E-9183-A99EF543A549}" type="presParOf" srcId="{48DCD171-6BE5-5B49-B532-E18111766B00}" destId="{BC93A777-4C0E-B841-B9F1-909432F4E8E3}" srcOrd="7" destOrd="0" presId="urn:microsoft.com/office/officeart/2008/layout/LinedList"/>
    <dgm:cxn modelId="{95652DFB-12A9-BC42-A383-4E1C2AE3DEF4}" type="presParOf" srcId="{BC93A777-4C0E-B841-B9F1-909432F4E8E3}" destId="{B7037C55-1ABA-684E-86DD-CA052DFA9AD3}" srcOrd="0" destOrd="0" presId="urn:microsoft.com/office/officeart/2008/layout/LinedList"/>
    <dgm:cxn modelId="{2CD7EC83-2F70-A948-8F2E-2E85B1887A80}" type="presParOf" srcId="{BC93A777-4C0E-B841-B9F1-909432F4E8E3}" destId="{F606A646-1BCA-D444-91F9-E3D02BECB9A8}" srcOrd="1" destOrd="0" presId="urn:microsoft.com/office/officeart/2008/layout/LinedList"/>
    <dgm:cxn modelId="{755826CD-4910-784F-ACDA-4197ED9894B5}" type="presParOf" srcId="{48DCD171-6BE5-5B49-B532-E18111766B00}" destId="{C8054EB0-43F3-A540-8BC0-56E95CCC747F}" srcOrd="8" destOrd="0" presId="urn:microsoft.com/office/officeart/2008/layout/LinedList"/>
    <dgm:cxn modelId="{3544B093-A0B3-EF40-ABDF-57FD0BD8D9B8}" type="presParOf" srcId="{48DCD171-6BE5-5B49-B532-E18111766B00}" destId="{1CAE5AAD-9758-444E-B5C6-CC11BF1FF68E}" srcOrd="9" destOrd="0" presId="urn:microsoft.com/office/officeart/2008/layout/LinedList"/>
    <dgm:cxn modelId="{76E6A052-2869-4348-86C4-A7C74D849CD7}" type="presParOf" srcId="{1CAE5AAD-9758-444E-B5C6-CC11BF1FF68E}" destId="{C48B7BFB-4C1D-144F-95FD-C6C5E1D929A6}" srcOrd="0" destOrd="0" presId="urn:microsoft.com/office/officeart/2008/layout/LinedList"/>
    <dgm:cxn modelId="{F7C4AC7F-0962-C649-9185-F43FF1BD1584}" type="presParOf" srcId="{1CAE5AAD-9758-444E-B5C6-CC11BF1FF68E}" destId="{34043206-8BB4-D341-83CC-CE7D72D4DBAB}" srcOrd="1" destOrd="0" presId="urn:microsoft.com/office/officeart/2008/layout/LinedList"/>
    <dgm:cxn modelId="{D844D985-4D04-BB47-8763-5CFB779E2D14}" type="presParOf" srcId="{48DCD171-6BE5-5B49-B532-E18111766B00}" destId="{02ACF4EB-585E-4C4D-B5C4-C018C702D001}" srcOrd="10" destOrd="0" presId="urn:microsoft.com/office/officeart/2008/layout/LinedList"/>
    <dgm:cxn modelId="{009C4DEA-57D6-7044-B62D-38C4E5BB6E9F}" type="presParOf" srcId="{48DCD171-6BE5-5B49-B532-E18111766B00}" destId="{16A07A9A-BEAD-7B4F-84B4-C33D8C3CA237}" srcOrd="11" destOrd="0" presId="urn:microsoft.com/office/officeart/2008/layout/LinedList"/>
    <dgm:cxn modelId="{E201D590-1DC7-1749-981E-72161DD977AA}" type="presParOf" srcId="{16A07A9A-BEAD-7B4F-84B4-C33D8C3CA237}" destId="{A813D5CB-D3D1-1140-A14A-FE75D2B262D4}" srcOrd="0" destOrd="0" presId="urn:microsoft.com/office/officeart/2008/layout/LinedList"/>
    <dgm:cxn modelId="{846A4904-FECD-1B42-9FBD-F90D2C226611}" type="presParOf" srcId="{16A07A9A-BEAD-7B4F-84B4-C33D8C3CA237}" destId="{B826C617-AC89-B045-9D46-D3B33660A78C}" srcOrd="1" destOrd="0" presId="urn:microsoft.com/office/officeart/2008/layout/LinedList"/>
    <dgm:cxn modelId="{77B1E8CB-95A6-1C4A-B4A5-21DA4072CC45}" type="presParOf" srcId="{48DCD171-6BE5-5B49-B532-E18111766B00}" destId="{FF2DC92B-D71A-E240-AAB3-1C0DEFEFBBD4}" srcOrd="12" destOrd="0" presId="urn:microsoft.com/office/officeart/2008/layout/LinedList"/>
    <dgm:cxn modelId="{F03E526F-72C8-EB45-A7D1-C705669E6694}" type="presParOf" srcId="{48DCD171-6BE5-5B49-B532-E18111766B00}" destId="{CB557E14-75A0-664E-BF69-F9DA7356AFEA}" srcOrd="13" destOrd="0" presId="urn:microsoft.com/office/officeart/2008/layout/LinedList"/>
    <dgm:cxn modelId="{0EB83157-A7F4-594B-9114-634A930E87E1}" type="presParOf" srcId="{CB557E14-75A0-664E-BF69-F9DA7356AFEA}" destId="{AA707C7A-BAF5-C446-9AB9-A717DDDCDE93}" srcOrd="0" destOrd="0" presId="urn:microsoft.com/office/officeart/2008/layout/LinedList"/>
    <dgm:cxn modelId="{85D6F6CF-1228-B843-84BB-1A2C4C12CD06}" type="presParOf" srcId="{CB557E14-75A0-664E-BF69-F9DA7356AFEA}" destId="{5F38A977-85CB-9D44-B10D-21AD859CEE1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DE9447-BD23-4389-99E5-6EC08DAB5A0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93FBDF5-8619-4A24-A083-F3A52A6CA2B4}">
      <dgm:prSet/>
      <dgm:spPr/>
      <dgm:t>
        <a:bodyPr/>
        <a:lstStyle/>
        <a:p>
          <a:pPr>
            <a:lnSpc>
              <a:spcPct val="100000"/>
            </a:lnSpc>
          </a:pPr>
          <a:r>
            <a:rPr lang="en-US" b="0" i="0" baseline="0"/>
            <a:t>Next plc's organisational transformation requires employees with technical expertise, adaptability, and strong interpersonal skills. </a:t>
          </a:r>
          <a:endParaRPr lang="en-US"/>
        </a:p>
      </dgm:t>
    </dgm:pt>
    <dgm:pt modelId="{77973658-AED1-4A99-AFC9-8C90E6308B30}" type="parTrans" cxnId="{57B528E3-2C80-4832-BA76-A221454BE873}">
      <dgm:prSet/>
      <dgm:spPr/>
      <dgm:t>
        <a:bodyPr/>
        <a:lstStyle/>
        <a:p>
          <a:endParaRPr lang="en-US"/>
        </a:p>
      </dgm:t>
    </dgm:pt>
    <dgm:pt modelId="{86C95EEC-A499-4A33-B59A-1B3A86E2C598}" type="sibTrans" cxnId="{57B528E3-2C80-4832-BA76-A221454BE873}">
      <dgm:prSet/>
      <dgm:spPr/>
      <dgm:t>
        <a:bodyPr/>
        <a:lstStyle/>
        <a:p>
          <a:endParaRPr lang="en-US"/>
        </a:p>
      </dgm:t>
    </dgm:pt>
    <dgm:pt modelId="{E77EBA5C-D476-4A18-9344-1A8A1CA3CE75}">
      <dgm:prSet/>
      <dgm:spPr/>
      <dgm:t>
        <a:bodyPr/>
        <a:lstStyle/>
        <a:p>
          <a:pPr>
            <a:lnSpc>
              <a:spcPct val="100000"/>
            </a:lnSpc>
          </a:pPr>
          <a:r>
            <a:rPr lang="en-US" b="0" i="0" baseline="0"/>
            <a:t>By implementing effective recruitment strategies, structured interviews, appropriate questioning techniques, and a hybrid interview approach, the organisation can recruit the right people to support long-term business success.</a:t>
          </a:r>
          <a:endParaRPr lang="en-US"/>
        </a:p>
      </dgm:t>
    </dgm:pt>
    <dgm:pt modelId="{8B905397-0208-4354-94E6-9D04EF559B56}" type="parTrans" cxnId="{1833013D-A77F-46C8-B8E0-AAF59207550C}">
      <dgm:prSet/>
      <dgm:spPr/>
      <dgm:t>
        <a:bodyPr/>
        <a:lstStyle/>
        <a:p>
          <a:endParaRPr lang="en-US"/>
        </a:p>
      </dgm:t>
    </dgm:pt>
    <dgm:pt modelId="{E6D2356D-A7BF-420F-AC89-F22D3F04CBD6}" type="sibTrans" cxnId="{1833013D-A77F-46C8-B8E0-AAF59207550C}">
      <dgm:prSet/>
      <dgm:spPr/>
      <dgm:t>
        <a:bodyPr/>
        <a:lstStyle/>
        <a:p>
          <a:endParaRPr lang="en-US"/>
        </a:p>
      </dgm:t>
    </dgm:pt>
    <dgm:pt modelId="{08032BC9-4775-4BAD-B299-7BBC7BCADAF3}">
      <dgm:prSet/>
      <dgm:spPr/>
      <dgm:t>
        <a:bodyPr/>
        <a:lstStyle/>
        <a:p>
          <a:pPr>
            <a:lnSpc>
              <a:spcPct val="100000"/>
            </a:lnSpc>
          </a:pPr>
          <a:r>
            <a:rPr lang="en-US" b="0" i="0" baseline="0"/>
            <a:t>(Next plc, 2025; Armstrong, 2023)</a:t>
          </a:r>
          <a:endParaRPr lang="en-US"/>
        </a:p>
      </dgm:t>
    </dgm:pt>
    <dgm:pt modelId="{4B217D10-4791-4C52-ACB5-41E521BA8631}" type="parTrans" cxnId="{29C055F7-5338-491D-8A51-814E86402C7E}">
      <dgm:prSet/>
      <dgm:spPr/>
      <dgm:t>
        <a:bodyPr/>
        <a:lstStyle/>
        <a:p>
          <a:endParaRPr lang="en-US"/>
        </a:p>
      </dgm:t>
    </dgm:pt>
    <dgm:pt modelId="{17602587-DECB-4BCA-8058-11AE8C9283B3}" type="sibTrans" cxnId="{29C055F7-5338-491D-8A51-814E86402C7E}">
      <dgm:prSet/>
      <dgm:spPr/>
      <dgm:t>
        <a:bodyPr/>
        <a:lstStyle/>
        <a:p>
          <a:endParaRPr lang="en-US"/>
        </a:p>
      </dgm:t>
    </dgm:pt>
    <dgm:pt modelId="{C429E044-A16C-4E3E-B991-189116CF025C}" type="pres">
      <dgm:prSet presAssocID="{ADDE9447-BD23-4389-99E5-6EC08DAB5A0F}" presName="root" presStyleCnt="0">
        <dgm:presLayoutVars>
          <dgm:dir/>
          <dgm:resizeHandles val="exact"/>
        </dgm:presLayoutVars>
      </dgm:prSet>
      <dgm:spPr/>
    </dgm:pt>
    <dgm:pt modelId="{6F5EBF40-6511-4A3D-8547-056A0DAAA9F6}" type="pres">
      <dgm:prSet presAssocID="{C93FBDF5-8619-4A24-A083-F3A52A6CA2B4}" presName="compNode" presStyleCnt="0"/>
      <dgm:spPr/>
    </dgm:pt>
    <dgm:pt modelId="{7162732D-C6F2-4FEE-8E9D-6389DFE40102}" type="pres">
      <dgm:prSet presAssocID="{C93FBDF5-8619-4A24-A083-F3A52A6CA2B4}" presName="bgRect" presStyleLbl="bgShp" presStyleIdx="0" presStyleCnt="3"/>
      <dgm:spPr/>
    </dgm:pt>
    <dgm:pt modelId="{43999A51-8757-4FBF-8B42-70E60CFCA636}" type="pres">
      <dgm:prSet presAssocID="{C93FBDF5-8619-4A24-A083-F3A52A6CA2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41B908CB-05DE-4909-8CC7-1235BAF1156A}" type="pres">
      <dgm:prSet presAssocID="{C93FBDF5-8619-4A24-A083-F3A52A6CA2B4}" presName="spaceRect" presStyleCnt="0"/>
      <dgm:spPr/>
    </dgm:pt>
    <dgm:pt modelId="{1C41CE67-DAA6-41E0-8859-ABB1ED9E273E}" type="pres">
      <dgm:prSet presAssocID="{C93FBDF5-8619-4A24-A083-F3A52A6CA2B4}" presName="parTx" presStyleLbl="revTx" presStyleIdx="0" presStyleCnt="3">
        <dgm:presLayoutVars>
          <dgm:chMax val="0"/>
          <dgm:chPref val="0"/>
        </dgm:presLayoutVars>
      </dgm:prSet>
      <dgm:spPr/>
    </dgm:pt>
    <dgm:pt modelId="{7BBD1BD9-53B6-47DB-AA7F-94E3A27D36E5}" type="pres">
      <dgm:prSet presAssocID="{86C95EEC-A499-4A33-B59A-1B3A86E2C598}" presName="sibTrans" presStyleCnt="0"/>
      <dgm:spPr/>
    </dgm:pt>
    <dgm:pt modelId="{49AF9DE5-E5AC-4BB4-8C21-96B88E70D990}" type="pres">
      <dgm:prSet presAssocID="{E77EBA5C-D476-4A18-9344-1A8A1CA3CE75}" presName="compNode" presStyleCnt="0"/>
      <dgm:spPr/>
    </dgm:pt>
    <dgm:pt modelId="{2733C012-2332-4174-B7D5-6E7F025A564D}" type="pres">
      <dgm:prSet presAssocID="{E77EBA5C-D476-4A18-9344-1A8A1CA3CE75}" presName="bgRect" presStyleLbl="bgShp" presStyleIdx="1" presStyleCnt="3"/>
      <dgm:spPr/>
    </dgm:pt>
    <dgm:pt modelId="{C9713AD1-E28A-402F-9C67-73FF01B097B4}" type="pres">
      <dgm:prSet presAssocID="{E77EBA5C-D476-4A18-9344-1A8A1CA3CE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8482CD70-BA90-42EA-B7FC-AF28EAA167C6}" type="pres">
      <dgm:prSet presAssocID="{E77EBA5C-D476-4A18-9344-1A8A1CA3CE75}" presName="spaceRect" presStyleCnt="0"/>
      <dgm:spPr/>
    </dgm:pt>
    <dgm:pt modelId="{C69BBC9D-6B7D-4176-A962-4157F546D735}" type="pres">
      <dgm:prSet presAssocID="{E77EBA5C-D476-4A18-9344-1A8A1CA3CE75}" presName="parTx" presStyleLbl="revTx" presStyleIdx="1" presStyleCnt="3">
        <dgm:presLayoutVars>
          <dgm:chMax val="0"/>
          <dgm:chPref val="0"/>
        </dgm:presLayoutVars>
      </dgm:prSet>
      <dgm:spPr/>
    </dgm:pt>
    <dgm:pt modelId="{72740E8F-DF55-4EBE-8D30-AB6CB941C5F1}" type="pres">
      <dgm:prSet presAssocID="{E6D2356D-A7BF-420F-AC89-F22D3F04CBD6}" presName="sibTrans" presStyleCnt="0"/>
      <dgm:spPr/>
    </dgm:pt>
    <dgm:pt modelId="{AEA7B2E9-B6A8-4924-AC6B-A349BE31BB46}" type="pres">
      <dgm:prSet presAssocID="{08032BC9-4775-4BAD-B299-7BBC7BCADAF3}" presName="compNode" presStyleCnt="0"/>
      <dgm:spPr/>
    </dgm:pt>
    <dgm:pt modelId="{48DF96BE-3DED-4CC1-800E-8068FB932F70}" type="pres">
      <dgm:prSet presAssocID="{08032BC9-4775-4BAD-B299-7BBC7BCADAF3}" presName="bgRect" presStyleLbl="bgShp" presStyleIdx="2" presStyleCnt="3"/>
      <dgm:spPr/>
    </dgm:pt>
    <dgm:pt modelId="{DA067527-E119-4314-A1B2-BCF8C16B2A91}" type="pres">
      <dgm:prSet presAssocID="{08032BC9-4775-4BAD-B299-7BBC7BCADA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cket"/>
        </a:ext>
      </dgm:extLst>
    </dgm:pt>
    <dgm:pt modelId="{7C22CEBC-7A1D-4CF7-B5C7-EBB1D473CA35}" type="pres">
      <dgm:prSet presAssocID="{08032BC9-4775-4BAD-B299-7BBC7BCADAF3}" presName="spaceRect" presStyleCnt="0"/>
      <dgm:spPr/>
    </dgm:pt>
    <dgm:pt modelId="{44EA2B70-2CD2-488F-9E1F-6DDAEB0D06D2}" type="pres">
      <dgm:prSet presAssocID="{08032BC9-4775-4BAD-B299-7BBC7BCADAF3}" presName="parTx" presStyleLbl="revTx" presStyleIdx="2" presStyleCnt="3">
        <dgm:presLayoutVars>
          <dgm:chMax val="0"/>
          <dgm:chPref val="0"/>
        </dgm:presLayoutVars>
      </dgm:prSet>
      <dgm:spPr/>
    </dgm:pt>
  </dgm:ptLst>
  <dgm:cxnLst>
    <dgm:cxn modelId="{A4581331-A632-402A-992A-3A9ABF2DB06A}" type="presOf" srcId="{ADDE9447-BD23-4389-99E5-6EC08DAB5A0F}" destId="{C429E044-A16C-4E3E-B991-189116CF025C}" srcOrd="0" destOrd="0" presId="urn:microsoft.com/office/officeart/2018/2/layout/IconVerticalSolidList"/>
    <dgm:cxn modelId="{1833013D-A77F-46C8-B8E0-AAF59207550C}" srcId="{ADDE9447-BD23-4389-99E5-6EC08DAB5A0F}" destId="{E77EBA5C-D476-4A18-9344-1A8A1CA3CE75}" srcOrd="1" destOrd="0" parTransId="{8B905397-0208-4354-94E6-9D04EF559B56}" sibTransId="{E6D2356D-A7BF-420F-AC89-F22D3F04CBD6}"/>
    <dgm:cxn modelId="{11425086-7190-4BBB-9B3A-BFE3D044079E}" type="presOf" srcId="{C93FBDF5-8619-4A24-A083-F3A52A6CA2B4}" destId="{1C41CE67-DAA6-41E0-8859-ABB1ED9E273E}" srcOrd="0" destOrd="0" presId="urn:microsoft.com/office/officeart/2018/2/layout/IconVerticalSolidList"/>
    <dgm:cxn modelId="{E642DDAC-E771-4A8C-A05A-5B1B31114B88}" type="presOf" srcId="{E77EBA5C-D476-4A18-9344-1A8A1CA3CE75}" destId="{C69BBC9D-6B7D-4176-A962-4157F546D735}" srcOrd="0" destOrd="0" presId="urn:microsoft.com/office/officeart/2018/2/layout/IconVerticalSolidList"/>
    <dgm:cxn modelId="{000109C2-3920-4994-AD16-91F086DFFDBD}" type="presOf" srcId="{08032BC9-4775-4BAD-B299-7BBC7BCADAF3}" destId="{44EA2B70-2CD2-488F-9E1F-6DDAEB0D06D2}" srcOrd="0" destOrd="0" presId="urn:microsoft.com/office/officeart/2018/2/layout/IconVerticalSolidList"/>
    <dgm:cxn modelId="{57B528E3-2C80-4832-BA76-A221454BE873}" srcId="{ADDE9447-BD23-4389-99E5-6EC08DAB5A0F}" destId="{C93FBDF5-8619-4A24-A083-F3A52A6CA2B4}" srcOrd="0" destOrd="0" parTransId="{77973658-AED1-4A99-AFC9-8C90E6308B30}" sibTransId="{86C95EEC-A499-4A33-B59A-1B3A86E2C598}"/>
    <dgm:cxn modelId="{29C055F7-5338-491D-8A51-814E86402C7E}" srcId="{ADDE9447-BD23-4389-99E5-6EC08DAB5A0F}" destId="{08032BC9-4775-4BAD-B299-7BBC7BCADAF3}" srcOrd="2" destOrd="0" parTransId="{4B217D10-4791-4C52-ACB5-41E521BA8631}" sibTransId="{17602587-DECB-4BCA-8058-11AE8C9283B3}"/>
    <dgm:cxn modelId="{BA8EA996-B139-4511-9C29-E17BCC7F3D68}" type="presParOf" srcId="{C429E044-A16C-4E3E-B991-189116CF025C}" destId="{6F5EBF40-6511-4A3D-8547-056A0DAAA9F6}" srcOrd="0" destOrd="0" presId="urn:microsoft.com/office/officeart/2018/2/layout/IconVerticalSolidList"/>
    <dgm:cxn modelId="{26711185-873F-4D69-AE4B-FD2BA599497C}" type="presParOf" srcId="{6F5EBF40-6511-4A3D-8547-056A0DAAA9F6}" destId="{7162732D-C6F2-4FEE-8E9D-6389DFE40102}" srcOrd="0" destOrd="0" presId="urn:microsoft.com/office/officeart/2018/2/layout/IconVerticalSolidList"/>
    <dgm:cxn modelId="{17F6E453-F2A2-4992-B790-17CCFD507E06}" type="presParOf" srcId="{6F5EBF40-6511-4A3D-8547-056A0DAAA9F6}" destId="{43999A51-8757-4FBF-8B42-70E60CFCA636}" srcOrd="1" destOrd="0" presId="urn:microsoft.com/office/officeart/2018/2/layout/IconVerticalSolidList"/>
    <dgm:cxn modelId="{907A1F10-6570-4667-AF71-36DC1AE3E34D}" type="presParOf" srcId="{6F5EBF40-6511-4A3D-8547-056A0DAAA9F6}" destId="{41B908CB-05DE-4909-8CC7-1235BAF1156A}" srcOrd="2" destOrd="0" presId="urn:microsoft.com/office/officeart/2018/2/layout/IconVerticalSolidList"/>
    <dgm:cxn modelId="{F4EA92A8-808A-4F23-A505-C4ABA46BE0DF}" type="presParOf" srcId="{6F5EBF40-6511-4A3D-8547-056A0DAAA9F6}" destId="{1C41CE67-DAA6-41E0-8859-ABB1ED9E273E}" srcOrd="3" destOrd="0" presId="urn:microsoft.com/office/officeart/2018/2/layout/IconVerticalSolidList"/>
    <dgm:cxn modelId="{54164F45-5D1B-4223-BB23-0DAE47FBFB34}" type="presParOf" srcId="{C429E044-A16C-4E3E-B991-189116CF025C}" destId="{7BBD1BD9-53B6-47DB-AA7F-94E3A27D36E5}" srcOrd="1" destOrd="0" presId="urn:microsoft.com/office/officeart/2018/2/layout/IconVerticalSolidList"/>
    <dgm:cxn modelId="{8441CB56-B93C-4DFA-B435-48D7859A1908}" type="presParOf" srcId="{C429E044-A16C-4E3E-B991-189116CF025C}" destId="{49AF9DE5-E5AC-4BB4-8C21-96B88E70D990}" srcOrd="2" destOrd="0" presId="urn:microsoft.com/office/officeart/2018/2/layout/IconVerticalSolidList"/>
    <dgm:cxn modelId="{F827C0BF-D8F7-41D9-9619-ECC94D1D75A5}" type="presParOf" srcId="{49AF9DE5-E5AC-4BB4-8C21-96B88E70D990}" destId="{2733C012-2332-4174-B7D5-6E7F025A564D}" srcOrd="0" destOrd="0" presId="urn:microsoft.com/office/officeart/2018/2/layout/IconVerticalSolidList"/>
    <dgm:cxn modelId="{434C2B8F-5697-49F3-A512-467EB5B3CEB4}" type="presParOf" srcId="{49AF9DE5-E5AC-4BB4-8C21-96B88E70D990}" destId="{C9713AD1-E28A-402F-9C67-73FF01B097B4}" srcOrd="1" destOrd="0" presId="urn:microsoft.com/office/officeart/2018/2/layout/IconVerticalSolidList"/>
    <dgm:cxn modelId="{3B299107-46CA-4787-8B76-93FD02C557EE}" type="presParOf" srcId="{49AF9DE5-E5AC-4BB4-8C21-96B88E70D990}" destId="{8482CD70-BA90-42EA-B7FC-AF28EAA167C6}" srcOrd="2" destOrd="0" presId="urn:microsoft.com/office/officeart/2018/2/layout/IconVerticalSolidList"/>
    <dgm:cxn modelId="{40B2012D-EFB3-49D9-A57D-8D03EC18901F}" type="presParOf" srcId="{49AF9DE5-E5AC-4BB4-8C21-96B88E70D990}" destId="{C69BBC9D-6B7D-4176-A962-4157F546D735}" srcOrd="3" destOrd="0" presId="urn:microsoft.com/office/officeart/2018/2/layout/IconVerticalSolidList"/>
    <dgm:cxn modelId="{02F20CF8-2D84-4A28-B69F-DDAF74A788F0}" type="presParOf" srcId="{C429E044-A16C-4E3E-B991-189116CF025C}" destId="{72740E8F-DF55-4EBE-8D30-AB6CB941C5F1}" srcOrd="3" destOrd="0" presId="urn:microsoft.com/office/officeart/2018/2/layout/IconVerticalSolidList"/>
    <dgm:cxn modelId="{25BA0F85-47BB-4227-92A0-5C1A7A6C11CF}" type="presParOf" srcId="{C429E044-A16C-4E3E-B991-189116CF025C}" destId="{AEA7B2E9-B6A8-4924-AC6B-A349BE31BB46}" srcOrd="4" destOrd="0" presId="urn:microsoft.com/office/officeart/2018/2/layout/IconVerticalSolidList"/>
    <dgm:cxn modelId="{3C4ACE0E-A361-4E4D-AECC-270042894EA4}" type="presParOf" srcId="{AEA7B2E9-B6A8-4924-AC6B-A349BE31BB46}" destId="{48DF96BE-3DED-4CC1-800E-8068FB932F70}" srcOrd="0" destOrd="0" presId="urn:microsoft.com/office/officeart/2018/2/layout/IconVerticalSolidList"/>
    <dgm:cxn modelId="{9AC83D1A-C66B-4AEA-911B-61DC1F0B5811}" type="presParOf" srcId="{AEA7B2E9-B6A8-4924-AC6B-A349BE31BB46}" destId="{DA067527-E119-4314-A1B2-BCF8C16B2A91}" srcOrd="1" destOrd="0" presId="urn:microsoft.com/office/officeart/2018/2/layout/IconVerticalSolidList"/>
    <dgm:cxn modelId="{D89DDAB4-DAC6-482D-ABF6-1C5A6767B50B}" type="presParOf" srcId="{AEA7B2E9-B6A8-4924-AC6B-A349BE31BB46}" destId="{7C22CEBC-7A1D-4CF7-B5C7-EBB1D473CA35}" srcOrd="2" destOrd="0" presId="urn:microsoft.com/office/officeart/2018/2/layout/IconVerticalSolidList"/>
    <dgm:cxn modelId="{78E3313E-B909-4DDF-94E8-4FB175FAB5D6}" type="presParOf" srcId="{AEA7B2E9-B6A8-4924-AC6B-A349BE31BB46}" destId="{44EA2B70-2CD2-488F-9E1F-6DDAEB0D06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0B5D97-735E-4842-83A9-64C5E980875C}">
      <dsp:nvSpPr>
        <dsp:cNvPr id="0" name=""/>
        <dsp:cNvSpPr/>
      </dsp:nvSpPr>
      <dsp:spPr>
        <a:xfrm>
          <a:off x="0" y="619"/>
          <a:ext cx="631626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13EDE1-7734-5648-9F2E-B2E6CD92B847}">
      <dsp:nvSpPr>
        <dsp:cNvPr id="0" name=""/>
        <dsp:cNvSpPr/>
      </dsp:nvSpPr>
      <dsp:spPr>
        <a:xfrm>
          <a:off x="0" y="619"/>
          <a:ext cx="6316266" cy="725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baseline="0"/>
            <a:t>Expansion of e-commerce operations</a:t>
          </a:r>
          <a:endParaRPr lang="en-US" sz="2700" kern="1200"/>
        </a:p>
      </dsp:txBody>
      <dsp:txXfrm>
        <a:off x="0" y="619"/>
        <a:ext cx="6316266" cy="725134"/>
      </dsp:txXfrm>
    </dsp:sp>
    <dsp:sp modelId="{67BE1A6A-C527-5A4D-BE24-75019B4342F8}">
      <dsp:nvSpPr>
        <dsp:cNvPr id="0" name=""/>
        <dsp:cNvSpPr/>
      </dsp:nvSpPr>
      <dsp:spPr>
        <a:xfrm>
          <a:off x="0" y="725754"/>
          <a:ext cx="6316266" cy="0"/>
        </a:xfrm>
        <a:prstGeom prst="line">
          <a:avLst/>
        </a:prstGeom>
        <a:solidFill>
          <a:schemeClr val="accent2">
            <a:hueOff val="-337654"/>
            <a:satOff val="-2583"/>
            <a:lumOff val="-32"/>
            <a:alphaOff val="0"/>
          </a:schemeClr>
        </a:solidFill>
        <a:ln w="12700" cap="flat" cmpd="sng" algn="ctr">
          <a:solidFill>
            <a:schemeClr val="accent2">
              <a:hueOff val="-337654"/>
              <a:satOff val="-2583"/>
              <a:lumOff val="-3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7BE184-1560-AE46-BDD9-7A39C5788849}">
      <dsp:nvSpPr>
        <dsp:cNvPr id="0" name=""/>
        <dsp:cNvSpPr/>
      </dsp:nvSpPr>
      <dsp:spPr>
        <a:xfrm>
          <a:off x="0" y="725754"/>
          <a:ext cx="6316266" cy="725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baseline="0"/>
            <a:t>Investment in automated warehouses</a:t>
          </a:r>
          <a:endParaRPr lang="en-US" sz="2700" kern="1200"/>
        </a:p>
      </dsp:txBody>
      <dsp:txXfrm>
        <a:off x="0" y="725754"/>
        <a:ext cx="6316266" cy="725134"/>
      </dsp:txXfrm>
    </dsp:sp>
    <dsp:sp modelId="{E6BAA71E-05DB-9243-B193-BB0958DEAEF4}">
      <dsp:nvSpPr>
        <dsp:cNvPr id="0" name=""/>
        <dsp:cNvSpPr/>
      </dsp:nvSpPr>
      <dsp:spPr>
        <a:xfrm>
          <a:off x="0" y="1450888"/>
          <a:ext cx="6316266" cy="0"/>
        </a:xfrm>
        <a:prstGeom prst="line">
          <a:avLst/>
        </a:prstGeom>
        <a:solidFill>
          <a:schemeClr val="accent2">
            <a:hueOff val="-675307"/>
            <a:satOff val="-5166"/>
            <a:lumOff val="-64"/>
            <a:alphaOff val="0"/>
          </a:schemeClr>
        </a:solidFill>
        <a:ln w="12700" cap="flat" cmpd="sng" algn="ctr">
          <a:solidFill>
            <a:schemeClr val="accent2">
              <a:hueOff val="-675307"/>
              <a:satOff val="-5166"/>
              <a:lumOff val="-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B79F0-95D6-7E41-B618-B88771E7AA1E}">
      <dsp:nvSpPr>
        <dsp:cNvPr id="0" name=""/>
        <dsp:cNvSpPr/>
      </dsp:nvSpPr>
      <dsp:spPr>
        <a:xfrm>
          <a:off x="0" y="1450888"/>
          <a:ext cx="6316266" cy="725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baseline="0"/>
            <a:t>Data-driven decision-making</a:t>
          </a:r>
          <a:endParaRPr lang="en-US" sz="2700" kern="1200"/>
        </a:p>
      </dsp:txBody>
      <dsp:txXfrm>
        <a:off x="0" y="1450888"/>
        <a:ext cx="6316266" cy="725134"/>
      </dsp:txXfrm>
    </dsp:sp>
    <dsp:sp modelId="{A5EA5247-4F5E-CE45-95EE-2EDCBA17BCC5}">
      <dsp:nvSpPr>
        <dsp:cNvPr id="0" name=""/>
        <dsp:cNvSpPr/>
      </dsp:nvSpPr>
      <dsp:spPr>
        <a:xfrm>
          <a:off x="0" y="2176022"/>
          <a:ext cx="6316266" cy="0"/>
        </a:xfrm>
        <a:prstGeom prst="line">
          <a:avLst/>
        </a:prstGeom>
        <a:solidFill>
          <a:schemeClr val="accent2">
            <a:hueOff val="-1012961"/>
            <a:satOff val="-7749"/>
            <a:lumOff val="-96"/>
            <a:alphaOff val="0"/>
          </a:schemeClr>
        </a:solidFill>
        <a:ln w="12700" cap="flat" cmpd="sng" algn="ctr">
          <a:solidFill>
            <a:schemeClr val="accent2">
              <a:hueOff val="-1012961"/>
              <a:satOff val="-7749"/>
              <a:lumOff val="-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6222D-588B-914B-8535-5BEDA1EF053A}">
      <dsp:nvSpPr>
        <dsp:cNvPr id="0" name=""/>
        <dsp:cNvSpPr/>
      </dsp:nvSpPr>
      <dsp:spPr>
        <a:xfrm>
          <a:off x="0" y="2176022"/>
          <a:ext cx="6316266" cy="725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baseline="0"/>
            <a:t>Omnichannel customer experience</a:t>
          </a:r>
          <a:endParaRPr lang="en-US" sz="2700" kern="1200"/>
        </a:p>
      </dsp:txBody>
      <dsp:txXfrm>
        <a:off x="0" y="2176022"/>
        <a:ext cx="6316266" cy="725134"/>
      </dsp:txXfrm>
    </dsp:sp>
    <dsp:sp modelId="{65720506-61E2-3043-A757-1E1C04A4697A}">
      <dsp:nvSpPr>
        <dsp:cNvPr id="0" name=""/>
        <dsp:cNvSpPr/>
      </dsp:nvSpPr>
      <dsp:spPr>
        <a:xfrm>
          <a:off x="0" y="2901157"/>
          <a:ext cx="6316266" cy="0"/>
        </a:xfrm>
        <a:prstGeom prst="line">
          <a:avLst/>
        </a:prstGeom>
        <a:solidFill>
          <a:schemeClr val="accent2">
            <a:hueOff val="-1350615"/>
            <a:satOff val="-10333"/>
            <a:lumOff val="-128"/>
            <a:alphaOff val="0"/>
          </a:schemeClr>
        </a:solidFill>
        <a:ln w="12700" cap="flat" cmpd="sng" algn="ctr">
          <a:solidFill>
            <a:schemeClr val="accent2">
              <a:hueOff val="-1350615"/>
              <a:satOff val="-10333"/>
              <a:lumOff val="-1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39EE23-6E94-3946-8CE1-75C20E194C47}">
      <dsp:nvSpPr>
        <dsp:cNvPr id="0" name=""/>
        <dsp:cNvSpPr/>
      </dsp:nvSpPr>
      <dsp:spPr>
        <a:xfrm>
          <a:off x="0" y="2901157"/>
          <a:ext cx="6316266" cy="725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baseline="0"/>
            <a:t>Digital innovation and AI technologies</a:t>
          </a:r>
          <a:endParaRPr lang="en-US" sz="2700" kern="1200"/>
        </a:p>
      </dsp:txBody>
      <dsp:txXfrm>
        <a:off x="0" y="2901157"/>
        <a:ext cx="6316266" cy="725134"/>
      </dsp:txXfrm>
    </dsp:sp>
    <dsp:sp modelId="{B5A41A09-4494-054F-9502-BD328F783C82}">
      <dsp:nvSpPr>
        <dsp:cNvPr id="0" name=""/>
        <dsp:cNvSpPr/>
      </dsp:nvSpPr>
      <dsp:spPr>
        <a:xfrm>
          <a:off x="0" y="3626291"/>
          <a:ext cx="6316266" cy="0"/>
        </a:xfrm>
        <a:prstGeom prst="line">
          <a:avLst/>
        </a:prstGeom>
        <a:solidFill>
          <a:schemeClr val="accent2">
            <a:hueOff val="-1688268"/>
            <a:satOff val="-12916"/>
            <a:lumOff val="-160"/>
            <a:alphaOff val="0"/>
          </a:schemeClr>
        </a:solidFill>
        <a:ln w="12700" cap="flat" cmpd="sng" algn="ctr">
          <a:solidFill>
            <a:schemeClr val="accent2">
              <a:hueOff val="-1688268"/>
              <a:satOff val="-12916"/>
              <a:lumOff val="-1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566879-B316-4D43-B919-82B25358F31E}">
      <dsp:nvSpPr>
        <dsp:cNvPr id="0" name=""/>
        <dsp:cNvSpPr/>
      </dsp:nvSpPr>
      <dsp:spPr>
        <a:xfrm>
          <a:off x="0" y="3626291"/>
          <a:ext cx="6316266" cy="725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baseline="0"/>
            <a:t>Upskilling and reskilling the workforce</a:t>
          </a:r>
          <a:endParaRPr lang="en-US" sz="2700" kern="1200"/>
        </a:p>
      </dsp:txBody>
      <dsp:txXfrm>
        <a:off x="0" y="3626291"/>
        <a:ext cx="6316266" cy="725134"/>
      </dsp:txXfrm>
    </dsp:sp>
    <dsp:sp modelId="{D81C62E9-6063-1144-BB48-477E514C7A69}">
      <dsp:nvSpPr>
        <dsp:cNvPr id="0" name=""/>
        <dsp:cNvSpPr/>
      </dsp:nvSpPr>
      <dsp:spPr>
        <a:xfrm>
          <a:off x="0" y="4351425"/>
          <a:ext cx="6316266" cy="0"/>
        </a:xfrm>
        <a:prstGeom prst="line">
          <a:avLst/>
        </a:prstGeom>
        <a:solidFill>
          <a:schemeClr val="accent2">
            <a:hueOff val="-2025922"/>
            <a:satOff val="-15499"/>
            <a:lumOff val="-192"/>
            <a:alphaOff val="0"/>
          </a:schemeClr>
        </a:solidFill>
        <a:ln w="12700" cap="flat" cmpd="sng" algn="ctr">
          <a:solidFill>
            <a:schemeClr val="accent2">
              <a:hueOff val="-2025922"/>
              <a:satOff val="-15499"/>
              <a:lumOff val="-1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8F8F9C-DBE8-434A-ADE6-F7CE2EC15346}">
      <dsp:nvSpPr>
        <dsp:cNvPr id="0" name=""/>
        <dsp:cNvSpPr/>
      </dsp:nvSpPr>
      <dsp:spPr>
        <a:xfrm>
          <a:off x="0" y="4351425"/>
          <a:ext cx="6316266" cy="725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(Next plc, 2025; CIPD, 2024)</a:t>
          </a:r>
          <a:endParaRPr lang="en-US" sz="2700" kern="1200"/>
        </a:p>
      </dsp:txBody>
      <dsp:txXfrm>
        <a:off x="0" y="4351425"/>
        <a:ext cx="6316266" cy="7251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320E6-D16B-8646-BBD7-E4B2BB186C8A}">
      <dsp:nvSpPr>
        <dsp:cNvPr id="0" name=""/>
        <dsp:cNvSpPr/>
      </dsp:nvSpPr>
      <dsp:spPr>
        <a:xfrm>
          <a:off x="0" y="439"/>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E9636F-B0F7-6E47-99A9-D1916A8B4FD7}">
      <dsp:nvSpPr>
        <dsp:cNvPr id="0" name=""/>
        <dsp:cNvSpPr/>
      </dsp:nvSpPr>
      <dsp:spPr>
        <a:xfrm>
          <a:off x="0" y="439"/>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Recruiting the right candidate involves:</a:t>
          </a:r>
          <a:endParaRPr lang="en-US" sz="1800" kern="1200"/>
        </a:p>
      </dsp:txBody>
      <dsp:txXfrm>
        <a:off x="0" y="439"/>
        <a:ext cx="7335838" cy="399952"/>
      </dsp:txXfrm>
    </dsp:sp>
    <dsp:sp modelId="{38C32A9F-756A-A542-8426-DDD84B50DBC2}">
      <dsp:nvSpPr>
        <dsp:cNvPr id="0" name=""/>
        <dsp:cNvSpPr/>
      </dsp:nvSpPr>
      <dsp:spPr>
        <a:xfrm>
          <a:off x="0" y="400391"/>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841C03-AC95-1340-B811-DE46BE5E1668}">
      <dsp:nvSpPr>
        <dsp:cNvPr id="0" name=""/>
        <dsp:cNvSpPr/>
      </dsp:nvSpPr>
      <dsp:spPr>
        <a:xfrm>
          <a:off x="0" y="400391"/>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Workforce planning</a:t>
          </a:r>
          <a:endParaRPr lang="en-US" sz="1800" kern="1200"/>
        </a:p>
      </dsp:txBody>
      <dsp:txXfrm>
        <a:off x="0" y="400391"/>
        <a:ext cx="7335838" cy="399952"/>
      </dsp:txXfrm>
    </dsp:sp>
    <dsp:sp modelId="{C0226A9E-36EE-1D4B-8361-46CFF658B0D0}">
      <dsp:nvSpPr>
        <dsp:cNvPr id="0" name=""/>
        <dsp:cNvSpPr/>
      </dsp:nvSpPr>
      <dsp:spPr>
        <a:xfrm>
          <a:off x="0" y="800344"/>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837C09-97D2-084F-AF7A-D28BC45489B0}">
      <dsp:nvSpPr>
        <dsp:cNvPr id="0" name=""/>
        <dsp:cNvSpPr/>
      </dsp:nvSpPr>
      <dsp:spPr>
        <a:xfrm>
          <a:off x="0" y="800344"/>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Identifying organisational needs</a:t>
          </a:r>
          <a:endParaRPr lang="en-US" sz="1800" kern="1200"/>
        </a:p>
      </dsp:txBody>
      <dsp:txXfrm>
        <a:off x="0" y="800344"/>
        <a:ext cx="7335838" cy="399952"/>
      </dsp:txXfrm>
    </dsp:sp>
    <dsp:sp modelId="{2CEE5BE3-DD96-C84A-841A-B36E65AF62FF}">
      <dsp:nvSpPr>
        <dsp:cNvPr id="0" name=""/>
        <dsp:cNvSpPr/>
      </dsp:nvSpPr>
      <dsp:spPr>
        <a:xfrm>
          <a:off x="0" y="1200296"/>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961E27-E81C-1042-ACB9-E9AA66907481}">
      <dsp:nvSpPr>
        <dsp:cNvPr id="0" name=""/>
        <dsp:cNvSpPr/>
      </dsp:nvSpPr>
      <dsp:spPr>
        <a:xfrm>
          <a:off x="0" y="1200296"/>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Creating accurate job descriptions</a:t>
          </a:r>
          <a:endParaRPr lang="en-US" sz="1800" kern="1200"/>
        </a:p>
      </dsp:txBody>
      <dsp:txXfrm>
        <a:off x="0" y="1200296"/>
        <a:ext cx="7335838" cy="399952"/>
      </dsp:txXfrm>
    </dsp:sp>
    <dsp:sp modelId="{47ED102E-A7C6-F248-A6CC-6013E0174615}">
      <dsp:nvSpPr>
        <dsp:cNvPr id="0" name=""/>
        <dsp:cNvSpPr/>
      </dsp:nvSpPr>
      <dsp:spPr>
        <a:xfrm>
          <a:off x="0" y="1600248"/>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3D12F9-9996-AA4A-AA08-DF0FDCFCA00A}">
      <dsp:nvSpPr>
        <dsp:cNvPr id="0" name=""/>
        <dsp:cNvSpPr/>
      </dsp:nvSpPr>
      <dsp:spPr>
        <a:xfrm>
          <a:off x="0" y="1600248"/>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Selecting appropriate recruitment channels</a:t>
          </a:r>
          <a:endParaRPr lang="en-US" sz="1800" kern="1200"/>
        </a:p>
      </dsp:txBody>
      <dsp:txXfrm>
        <a:off x="0" y="1600248"/>
        <a:ext cx="7335838" cy="399952"/>
      </dsp:txXfrm>
    </dsp:sp>
    <dsp:sp modelId="{E13CB45A-2721-0B45-B126-50E19EE2F472}">
      <dsp:nvSpPr>
        <dsp:cNvPr id="0" name=""/>
        <dsp:cNvSpPr/>
      </dsp:nvSpPr>
      <dsp:spPr>
        <a:xfrm>
          <a:off x="0" y="2000201"/>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50CB1E-F45D-B14A-B98F-CD6B16527CD4}">
      <dsp:nvSpPr>
        <dsp:cNvPr id="0" name=""/>
        <dsp:cNvSpPr/>
      </dsp:nvSpPr>
      <dsp:spPr>
        <a:xfrm>
          <a:off x="0" y="2000201"/>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Conducting fair interviews</a:t>
          </a:r>
          <a:endParaRPr lang="en-US" sz="1800" kern="1200"/>
        </a:p>
      </dsp:txBody>
      <dsp:txXfrm>
        <a:off x="0" y="2000201"/>
        <a:ext cx="7335838" cy="399952"/>
      </dsp:txXfrm>
    </dsp:sp>
    <dsp:sp modelId="{7B702C28-84E5-F044-B147-13A3DAE925AE}">
      <dsp:nvSpPr>
        <dsp:cNvPr id="0" name=""/>
        <dsp:cNvSpPr/>
      </dsp:nvSpPr>
      <dsp:spPr>
        <a:xfrm>
          <a:off x="0" y="2400153"/>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382AE0-B36B-5A49-86E1-1AA011510C0B}">
      <dsp:nvSpPr>
        <dsp:cNvPr id="0" name=""/>
        <dsp:cNvSpPr/>
      </dsp:nvSpPr>
      <dsp:spPr>
        <a:xfrm>
          <a:off x="0" y="2400153"/>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Assessing technical and behavioural competencies</a:t>
          </a:r>
          <a:endParaRPr lang="en-US" sz="1800" kern="1200"/>
        </a:p>
      </dsp:txBody>
      <dsp:txXfrm>
        <a:off x="0" y="2400153"/>
        <a:ext cx="7335838" cy="399952"/>
      </dsp:txXfrm>
    </dsp:sp>
    <dsp:sp modelId="{788B8674-5325-5F49-8C78-9D366CCCF6DF}">
      <dsp:nvSpPr>
        <dsp:cNvPr id="0" name=""/>
        <dsp:cNvSpPr/>
      </dsp:nvSpPr>
      <dsp:spPr>
        <a:xfrm>
          <a:off x="0" y="2800105"/>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A32FD-953A-3D48-8902-F7ABDB814B8F}">
      <dsp:nvSpPr>
        <dsp:cNvPr id="0" name=""/>
        <dsp:cNvSpPr/>
      </dsp:nvSpPr>
      <dsp:spPr>
        <a:xfrm>
          <a:off x="0" y="2800105"/>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Effective onboarding</a:t>
          </a:r>
          <a:endParaRPr lang="en-US" sz="1800" kern="1200"/>
        </a:p>
      </dsp:txBody>
      <dsp:txXfrm>
        <a:off x="0" y="2800105"/>
        <a:ext cx="7335838" cy="399952"/>
      </dsp:txXfrm>
    </dsp:sp>
    <dsp:sp modelId="{1B4AA5D9-E7CA-5B4A-9DC8-B63A67407EE0}">
      <dsp:nvSpPr>
        <dsp:cNvPr id="0" name=""/>
        <dsp:cNvSpPr/>
      </dsp:nvSpPr>
      <dsp:spPr>
        <a:xfrm>
          <a:off x="0" y="3200058"/>
          <a:ext cx="73358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1CED2E-2B60-F849-8F1D-D2FB958974E9}">
      <dsp:nvSpPr>
        <dsp:cNvPr id="0" name=""/>
        <dsp:cNvSpPr/>
      </dsp:nvSpPr>
      <dsp:spPr>
        <a:xfrm>
          <a:off x="0" y="3200058"/>
          <a:ext cx="7335838" cy="399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(Dessler, 2020; CIPD, 2024)</a:t>
          </a:r>
          <a:endParaRPr lang="en-US" sz="1800" kern="1200"/>
        </a:p>
      </dsp:txBody>
      <dsp:txXfrm>
        <a:off x="0" y="3200058"/>
        <a:ext cx="7335838" cy="3999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28DED-3361-CC49-8A0E-A0024DC75FD3}">
      <dsp:nvSpPr>
        <dsp:cNvPr id="0" name=""/>
        <dsp:cNvSpPr/>
      </dsp:nvSpPr>
      <dsp:spPr>
        <a:xfrm>
          <a:off x="0" y="619"/>
          <a:ext cx="631626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88E07C-F388-3C47-8D7C-BEAF649964AC}">
      <dsp:nvSpPr>
        <dsp:cNvPr id="0" name=""/>
        <dsp:cNvSpPr/>
      </dsp:nvSpPr>
      <dsp:spPr>
        <a:xfrm>
          <a:off x="0" y="619"/>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A panel interview involves several interviewers assessing the same candidate.</a:t>
          </a:r>
          <a:endParaRPr lang="en-US" sz="1500" kern="1200"/>
        </a:p>
      </dsp:txBody>
      <dsp:txXfrm>
        <a:off x="0" y="619"/>
        <a:ext cx="6316266" cy="563993"/>
      </dsp:txXfrm>
    </dsp:sp>
    <dsp:sp modelId="{7E941EAB-D516-C149-BFC2-28B3A79656E1}">
      <dsp:nvSpPr>
        <dsp:cNvPr id="0" name=""/>
        <dsp:cNvSpPr/>
      </dsp:nvSpPr>
      <dsp:spPr>
        <a:xfrm>
          <a:off x="0" y="564613"/>
          <a:ext cx="6316266" cy="0"/>
        </a:xfrm>
        <a:prstGeom prst="line">
          <a:avLst/>
        </a:prstGeom>
        <a:solidFill>
          <a:schemeClr val="accent2">
            <a:hueOff val="-253240"/>
            <a:satOff val="-1937"/>
            <a:lumOff val="-24"/>
            <a:alphaOff val="0"/>
          </a:schemeClr>
        </a:solidFill>
        <a:ln w="12700" cap="flat" cmpd="sng" algn="ctr">
          <a:solidFill>
            <a:schemeClr val="accent2">
              <a:hueOff val="-253240"/>
              <a:satOff val="-1937"/>
              <a:lumOff val="-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37CB8-7202-F344-A85D-8BF7D9528277}">
      <dsp:nvSpPr>
        <dsp:cNvPr id="0" name=""/>
        <dsp:cNvSpPr/>
      </dsp:nvSpPr>
      <dsp:spPr>
        <a:xfrm>
          <a:off x="0" y="564613"/>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baseline="0"/>
            <a:t>Benefits</a:t>
          </a:r>
          <a:endParaRPr lang="en-US" sz="1500" kern="1200"/>
        </a:p>
      </dsp:txBody>
      <dsp:txXfrm>
        <a:off x="0" y="564613"/>
        <a:ext cx="6316266" cy="563993"/>
      </dsp:txXfrm>
    </dsp:sp>
    <dsp:sp modelId="{373D4965-B27B-DF47-B764-6CE97BA1438B}">
      <dsp:nvSpPr>
        <dsp:cNvPr id="0" name=""/>
        <dsp:cNvSpPr/>
      </dsp:nvSpPr>
      <dsp:spPr>
        <a:xfrm>
          <a:off x="0" y="1128606"/>
          <a:ext cx="6316266" cy="0"/>
        </a:xfrm>
        <a:prstGeom prst="line">
          <a:avLst/>
        </a:prstGeom>
        <a:solidFill>
          <a:schemeClr val="accent2">
            <a:hueOff val="-506480"/>
            <a:satOff val="-3875"/>
            <a:lumOff val="-48"/>
            <a:alphaOff val="0"/>
          </a:schemeClr>
        </a:solidFill>
        <a:ln w="12700" cap="flat" cmpd="sng" algn="ctr">
          <a:solidFill>
            <a:schemeClr val="accent2">
              <a:hueOff val="-506480"/>
              <a:satOff val="-3875"/>
              <a:lumOff val="-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28FF1-E25A-8C44-A9F6-AB2DD336445D}">
      <dsp:nvSpPr>
        <dsp:cNvPr id="0" name=""/>
        <dsp:cNvSpPr/>
      </dsp:nvSpPr>
      <dsp:spPr>
        <a:xfrm>
          <a:off x="0" y="1128606"/>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Reduces bias</a:t>
          </a:r>
          <a:endParaRPr lang="en-US" sz="1500" kern="1200"/>
        </a:p>
      </dsp:txBody>
      <dsp:txXfrm>
        <a:off x="0" y="1128606"/>
        <a:ext cx="6316266" cy="563993"/>
      </dsp:txXfrm>
    </dsp:sp>
    <dsp:sp modelId="{98073353-413B-B445-B94E-3080F09F5B38}">
      <dsp:nvSpPr>
        <dsp:cNvPr id="0" name=""/>
        <dsp:cNvSpPr/>
      </dsp:nvSpPr>
      <dsp:spPr>
        <a:xfrm>
          <a:off x="0" y="1692599"/>
          <a:ext cx="6316266" cy="0"/>
        </a:xfrm>
        <a:prstGeom prst="line">
          <a:avLst/>
        </a:prstGeom>
        <a:solidFill>
          <a:schemeClr val="accent2">
            <a:hueOff val="-759721"/>
            <a:satOff val="-5812"/>
            <a:lumOff val="-72"/>
            <a:alphaOff val="0"/>
          </a:schemeClr>
        </a:solidFill>
        <a:ln w="12700" cap="flat" cmpd="sng" algn="ctr">
          <a:solidFill>
            <a:schemeClr val="accent2">
              <a:hueOff val="-759721"/>
              <a:satOff val="-5812"/>
              <a:lumOff val="-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A41C4-65AE-114F-89C6-D94A3AD16525}">
      <dsp:nvSpPr>
        <dsp:cNvPr id="0" name=""/>
        <dsp:cNvSpPr/>
      </dsp:nvSpPr>
      <dsp:spPr>
        <a:xfrm>
          <a:off x="0" y="1692599"/>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Multiple perspectives</a:t>
          </a:r>
          <a:endParaRPr lang="en-US" sz="1500" kern="1200"/>
        </a:p>
      </dsp:txBody>
      <dsp:txXfrm>
        <a:off x="0" y="1692599"/>
        <a:ext cx="6316266" cy="563993"/>
      </dsp:txXfrm>
    </dsp:sp>
    <dsp:sp modelId="{85C46B08-0909-8641-8D20-AA1144086462}">
      <dsp:nvSpPr>
        <dsp:cNvPr id="0" name=""/>
        <dsp:cNvSpPr/>
      </dsp:nvSpPr>
      <dsp:spPr>
        <a:xfrm>
          <a:off x="0" y="2256593"/>
          <a:ext cx="6316266" cy="0"/>
        </a:xfrm>
        <a:prstGeom prst="line">
          <a:avLst/>
        </a:prstGeom>
        <a:solidFill>
          <a:schemeClr val="accent2">
            <a:hueOff val="-1012961"/>
            <a:satOff val="-7749"/>
            <a:lumOff val="-96"/>
            <a:alphaOff val="0"/>
          </a:schemeClr>
        </a:solidFill>
        <a:ln w="12700" cap="flat" cmpd="sng" algn="ctr">
          <a:solidFill>
            <a:schemeClr val="accent2">
              <a:hueOff val="-1012961"/>
              <a:satOff val="-7749"/>
              <a:lumOff val="-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4D537-FE19-F348-9155-5D9567323D7C}">
      <dsp:nvSpPr>
        <dsp:cNvPr id="0" name=""/>
        <dsp:cNvSpPr/>
      </dsp:nvSpPr>
      <dsp:spPr>
        <a:xfrm>
          <a:off x="0" y="2256593"/>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Better hiring decisions</a:t>
          </a:r>
          <a:endParaRPr lang="en-US" sz="1500" kern="1200"/>
        </a:p>
      </dsp:txBody>
      <dsp:txXfrm>
        <a:off x="0" y="2256593"/>
        <a:ext cx="6316266" cy="563993"/>
      </dsp:txXfrm>
    </dsp:sp>
    <dsp:sp modelId="{C08606AD-36D9-7F41-B788-241EABE4C69A}">
      <dsp:nvSpPr>
        <dsp:cNvPr id="0" name=""/>
        <dsp:cNvSpPr/>
      </dsp:nvSpPr>
      <dsp:spPr>
        <a:xfrm>
          <a:off x="0" y="2820586"/>
          <a:ext cx="6316266" cy="0"/>
        </a:xfrm>
        <a:prstGeom prst="line">
          <a:avLst/>
        </a:prstGeom>
        <a:solidFill>
          <a:schemeClr val="accent2">
            <a:hueOff val="-1266201"/>
            <a:satOff val="-9687"/>
            <a:lumOff val="-120"/>
            <a:alphaOff val="0"/>
          </a:schemeClr>
        </a:solidFill>
        <a:ln w="12700" cap="flat" cmpd="sng" algn="ctr">
          <a:solidFill>
            <a:schemeClr val="accent2">
              <a:hueOff val="-1266201"/>
              <a:satOff val="-9687"/>
              <a:lumOff val="-1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286438-6827-494A-9E8E-3A6CF8B1F0F9}">
      <dsp:nvSpPr>
        <dsp:cNvPr id="0" name=""/>
        <dsp:cNvSpPr/>
      </dsp:nvSpPr>
      <dsp:spPr>
        <a:xfrm>
          <a:off x="0" y="2820586"/>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Suitable for:</a:t>
          </a:r>
          <a:endParaRPr lang="en-US" sz="1500" kern="1200"/>
        </a:p>
      </dsp:txBody>
      <dsp:txXfrm>
        <a:off x="0" y="2820586"/>
        <a:ext cx="6316266" cy="563993"/>
      </dsp:txXfrm>
    </dsp:sp>
    <dsp:sp modelId="{9B4F79E9-25A9-C445-B9B3-FD5176E0C96A}">
      <dsp:nvSpPr>
        <dsp:cNvPr id="0" name=""/>
        <dsp:cNvSpPr/>
      </dsp:nvSpPr>
      <dsp:spPr>
        <a:xfrm>
          <a:off x="0" y="3384580"/>
          <a:ext cx="6316266" cy="0"/>
        </a:xfrm>
        <a:prstGeom prst="line">
          <a:avLst/>
        </a:prstGeom>
        <a:solidFill>
          <a:schemeClr val="accent2">
            <a:hueOff val="-1519441"/>
            <a:satOff val="-11624"/>
            <a:lumOff val="-144"/>
            <a:alphaOff val="0"/>
          </a:schemeClr>
        </a:solidFill>
        <a:ln w="12700" cap="flat" cmpd="sng" algn="ctr">
          <a:solidFill>
            <a:schemeClr val="accent2">
              <a:hueOff val="-1519441"/>
              <a:satOff val="-11624"/>
              <a:lumOff val="-1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3D231-4676-9340-8572-582962A4FDA3}">
      <dsp:nvSpPr>
        <dsp:cNvPr id="0" name=""/>
        <dsp:cNvSpPr/>
      </dsp:nvSpPr>
      <dsp:spPr>
        <a:xfrm>
          <a:off x="0" y="3384580"/>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Senior Managers</a:t>
          </a:r>
          <a:endParaRPr lang="en-US" sz="1500" kern="1200"/>
        </a:p>
      </dsp:txBody>
      <dsp:txXfrm>
        <a:off x="0" y="3384580"/>
        <a:ext cx="6316266" cy="563993"/>
      </dsp:txXfrm>
    </dsp:sp>
    <dsp:sp modelId="{9DDAE32E-8D87-1F44-9BF4-7384EEFB3B38}">
      <dsp:nvSpPr>
        <dsp:cNvPr id="0" name=""/>
        <dsp:cNvSpPr/>
      </dsp:nvSpPr>
      <dsp:spPr>
        <a:xfrm>
          <a:off x="0" y="3948573"/>
          <a:ext cx="6316266" cy="0"/>
        </a:xfrm>
        <a:prstGeom prst="line">
          <a:avLst/>
        </a:prstGeom>
        <a:solidFill>
          <a:schemeClr val="accent2">
            <a:hueOff val="-1772682"/>
            <a:satOff val="-13562"/>
            <a:lumOff val="-168"/>
            <a:alphaOff val="0"/>
          </a:schemeClr>
        </a:solidFill>
        <a:ln w="12700" cap="flat" cmpd="sng" algn="ctr">
          <a:solidFill>
            <a:schemeClr val="accent2">
              <a:hueOff val="-1772682"/>
              <a:satOff val="-13562"/>
              <a:lumOff val="-1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07D30D-5481-C943-9220-6B342677A12B}">
      <dsp:nvSpPr>
        <dsp:cNvPr id="0" name=""/>
        <dsp:cNvSpPr/>
      </dsp:nvSpPr>
      <dsp:spPr>
        <a:xfrm>
          <a:off x="0" y="3948573"/>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Digital Transformation Managers</a:t>
          </a:r>
          <a:endParaRPr lang="en-US" sz="1500" kern="1200"/>
        </a:p>
      </dsp:txBody>
      <dsp:txXfrm>
        <a:off x="0" y="3948573"/>
        <a:ext cx="6316266" cy="563993"/>
      </dsp:txXfrm>
    </dsp:sp>
    <dsp:sp modelId="{B05B8EC8-E19E-594E-9EF5-5E7FD5FD2C57}">
      <dsp:nvSpPr>
        <dsp:cNvPr id="0" name=""/>
        <dsp:cNvSpPr/>
      </dsp:nvSpPr>
      <dsp:spPr>
        <a:xfrm>
          <a:off x="0" y="4512566"/>
          <a:ext cx="6316266" cy="0"/>
        </a:xfrm>
        <a:prstGeom prst="line">
          <a:avLst/>
        </a:prstGeom>
        <a:solidFill>
          <a:schemeClr val="accent2">
            <a:hueOff val="-2025922"/>
            <a:satOff val="-15499"/>
            <a:lumOff val="-192"/>
            <a:alphaOff val="0"/>
          </a:schemeClr>
        </a:solidFill>
        <a:ln w="12700" cap="flat" cmpd="sng" algn="ctr">
          <a:solidFill>
            <a:schemeClr val="accent2">
              <a:hueOff val="-2025922"/>
              <a:satOff val="-15499"/>
              <a:lumOff val="-1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B48BF-2FD7-9047-B0F2-144EA0B16909}">
      <dsp:nvSpPr>
        <dsp:cNvPr id="0" name=""/>
        <dsp:cNvSpPr/>
      </dsp:nvSpPr>
      <dsp:spPr>
        <a:xfrm>
          <a:off x="0" y="4512566"/>
          <a:ext cx="6316266" cy="56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dirty="0"/>
            <a:t>(Torrington et al., 2020)</a:t>
          </a:r>
          <a:endParaRPr lang="en-US" sz="1500" kern="1200" dirty="0"/>
        </a:p>
      </dsp:txBody>
      <dsp:txXfrm>
        <a:off x="0" y="4512566"/>
        <a:ext cx="6316266" cy="5639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FBA7B-2938-EB47-8DBC-4AEE2E0F1D4D}">
      <dsp:nvSpPr>
        <dsp:cNvPr id="0" name=""/>
        <dsp:cNvSpPr/>
      </dsp:nvSpPr>
      <dsp:spPr>
        <a:xfrm>
          <a:off x="0" y="439"/>
          <a:ext cx="50660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78AD68-2E64-3B47-B520-583D3CCC9805}">
      <dsp:nvSpPr>
        <dsp:cNvPr id="0" name=""/>
        <dsp:cNvSpPr/>
      </dsp:nvSpPr>
      <dsp:spPr>
        <a:xfrm>
          <a:off x="0" y="439"/>
          <a:ext cx="5066001" cy="5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-Use structured recruitment processes.</a:t>
          </a:r>
          <a:endParaRPr lang="en-US" sz="1400" kern="1200"/>
        </a:p>
      </dsp:txBody>
      <dsp:txXfrm>
        <a:off x="0" y="439"/>
        <a:ext cx="5066001" cy="514333"/>
      </dsp:txXfrm>
    </dsp:sp>
    <dsp:sp modelId="{711483A8-ED3D-F346-B9F8-FAAABC18FFBA}">
      <dsp:nvSpPr>
        <dsp:cNvPr id="0" name=""/>
        <dsp:cNvSpPr/>
      </dsp:nvSpPr>
      <dsp:spPr>
        <a:xfrm>
          <a:off x="0" y="514772"/>
          <a:ext cx="50660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7B4DE9-C4AC-E642-A414-9FD76E2F3B75}">
      <dsp:nvSpPr>
        <dsp:cNvPr id="0" name=""/>
        <dsp:cNvSpPr/>
      </dsp:nvSpPr>
      <dsp:spPr>
        <a:xfrm>
          <a:off x="0" y="514772"/>
          <a:ext cx="5066001" cy="5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-Implement competency-based interviews.</a:t>
          </a:r>
          <a:endParaRPr lang="en-US" sz="1400" kern="1200"/>
        </a:p>
      </dsp:txBody>
      <dsp:txXfrm>
        <a:off x="0" y="514772"/>
        <a:ext cx="5066001" cy="514333"/>
      </dsp:txXfrm>
    </dsp:sp>
    <dsp:sp modelId="{725A59E8-D7EC-4F40-829C-2CAF5FF50C5A}">
      <dsp:nvSpPr>
        <dsp:cNvPr id="0" name=""/>
        <dsp:cNvSpPr/>
      </dsp:nvSpPr>
      <dsp:spPr>
        <a:xfrm>
          <a:off x="0" y="1029106"/>
          <a:ext cx="50660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837F58-3421-FA4F-A533-C86118CA3FC9}">
      <dsp:nvSpPr>
        <dsp:cNvPr id="0" name=""/>
        <dsp:cNvSpPr/>
      </dsp:nvSpPr>
      <dsp:spPr>
        <a:xfrm>
          <a:off x="0" y="1029106"/>
          <a:ext cx="5066001" cy="5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-Combine virtual and face-to-face interviews.</a:t>
          </a:r>
          <a:endParaRPr lang="en-US" sz="1400" kern="1200"/>
        </a:p>
      </dsp:txBody>
      <dsp:txXfrm>
        <a:off x="0" y="1029106"/>
        <a:ext cx="5066001" cy="514333"/>
      </dsp:txXfrm>
    </dsp:sp>
    <dsp:sp modelId="{C9D229A3-62F6-7246-BB5D-2A93DC3CFEF2}">
      <dsp:nvSpPr>
        <dsp:cNvPr id="0" name=""/>
        <dsp:cNvSpPr/>
      </dsp:nvSpPr>
      <dsp:spPr>
        <a:xfrm>
          <a:off x="0" y="1543439"/>
          <a:ext cx="50660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37C55-1ABA-684E-86DD-CA052DFA9AD3}">
      <dsp:nvSpPr>
        <dsp:cNvPr id="0" name=""/>
        <dsp:cNvSpPr/>
      </dsp:nvSpPr>
      <dsp:spPr>
        <a:xfrm>
          <a:off x="0" y="1543439"/>
          <a:ext cx="5066001" cy="5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-Promote equality, diversity, and inclusion.</a:t>
          </a:r>
          <a:endParaRPr lang="en-US" sz="1400" kern="1200"/>
        </a:p>
      </dsp:txBody>
      <dsp:txXfrm>
        <a:off x="0" y="1543439"/>
        <a:ext cx="5066001" cy="514333"/>
      </dsp:txXfrm>
    </dsp:sp>
    <dsp:sp modelId="{C8054EB0-43F3-A540-8BC0-56E95CCC747F}">
      <dsp:nvSpPr>
        <dsp:cNvPr id="0" name=""/>
        <dsp:cNvSpPr/>
      </dsp:nvSpPr>
      <dsp:spPr>
        <a:xfrm>
          <a:off x="0" y="2057772"/>
          <a:ext cx="50660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B7BFB-4C1D-144F-95FD-C6C5E1D929A6}">
      <dsp:nvSpPr>
        <dsp:cNvPr id="0" name=""/>
        <dsp:cNvSpPr/>
      </dsp:nvSpPr>
      <dsp:spPr>
        <a:xfrm>
          <a:off x="0" y="2057772"/>
          <a:ext cx="5066001" cy="5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-Use data analytics to improve recruitment decisions.</a:t>
          </a:r>
          <a:endParaRPr lang="en-US" sz="1400" kern="1200"/>
        </a:p>
      </dsp:txBody>
      <dsp:txXfrm>
        <a:off x="0" y="2057772"/>
        <a:ext cx="5066001" cy="514333"/>
      </dsp:txXfrm>
    </dsp:sp>
    <dsp:sp modelId="{02ACF4EB-585E-4C4D-B5C4-C018C702D001}">
      <dsp:nvSpPr>
        <dsp:cNvPr id="0" name=""/>
        <dsp:cNvSpPr/>
      </dsp:nvSpPr>
      <dsp:spPr>
        <a:xfrm>
          <a:off x="0" y="2572105"/>
          <a:ext cx="50660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13D5CB-D3D1-1140-A14A-FE75D2B262D4}">
      <dsp:nvSpPr>
        <dsp:cNvPr id="0" name=""/>
        <dsp:cNvSpPr/>
      </dsp:nvSpPr>
      <dsp:spPr>
        <a:xfrm>
          <a:off x="0" y="2572105"/>
          <a:ext cx="5066001" cy="5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-Provide interviewer training to reduce       unconscious bias.</a:t>
          </a:r>
          <a:endParaRPr lang="en-US" sz="1400" kern="1200"/>
        </a:p>
      </dsp:txBody>
      <dsp:txXfrm>
        <a:off x="0" y="2572105"/>
        <a:ext cx="5066001" cy="514333"/>
      </dsp:txXfrm>
    </dsp:sp>
    <dsp:sp modelId="{FF2DC92B-D71A-E240-AAB3-1C0DEFEFBBD4}">
      <dsp:nvSpPr>
        <dsp:cNvPr id="0" name=""/>
        <dsp:cNvSpPr/>
      </dsp:nvSpPr>
      <dsp:spPr>
        <a:xfrm>
          <a:off x="0" y="3086439"/>
          <a:ext cx="50660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07C7A-BAF5-C446-9AB9-A717DDDCDE93}">
      <dsp:nvSpPr>
        <dsp:cNvPr id="0" name=""/>
        <dsp:cNvSpPr/>
      </dsp:nvSpPr>
      <dsp:spPr>
        <a:xfrm>
          <a:off x="0" y="3086439"/>
          <a:ext cx="5066001" cy="514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baseline="0"/>
            <a:t>(Armstrong, 2023; CIPD, 2024)</a:t>
          </a:r>
          <a:endParaRPr lang="en-US" sz="1400" kern="1200"/>
        </a:p>
      </dsp:txBody>
      <dsp:txXfrm>
        <a:off x="0" y="3086439"/>
        <a:ext cx="5066001" cy="5143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2732D-C6F2-4FEE-8E9D-6389DFE40102}">
      <dsp:nvSpPr>
        <dsp:cNvPr id="0" name=""/>
        <dsp:cNvSpPr/>
      </dsp:nvSpPr>
      <dsp:spPr>
        <a:xfrm>
          <a:off x="0" y="1471"/>
          <a:ext cx="10759043" cy="5041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99A51-8757-4FBF-8B42-70E60CFCA636}">
      <dsp:nvSpPr>
        <dsp:cNvPr id="0" name=""/>
        <dsp:cNvSpPr/>
      </dsp:nvSpPr>
      <dsp:spPr>
        <a:xfrm>
          <a:off x="152503" y="114903"/>
          <a:ext cx="277549" cy="277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41CE67-DAA6-41E0-8859-ABB1ED9E273E}">
      <dsp:nvSpPr>
        <dsp:cNvPr id="0" name=""/>
        <dsp:cNvSpPr/>
      </dsp:nvSpPr>
      <dsp:spPr>
        <a:xfrm>
          <a:off x="582556" y="1471"/>
          <a:ext cx="10145885" cy="504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407" tIns="53407" rIns="53407" bIns="53407" numCol="1" spcCol="1270" anchor="ctr" anchorCtr="0">
          <a:noAutofit/>
        </a:bodyPr>
        <a:lstStyle/>
        <a:p>
          <a:pPr marL="0" lvl="0" indent="0" algn="l" defTabSz="622300">
            <a:lnSpc>
              <a:spcPct val="100000"/>
            </a:lnSpc>
            <a:spcBef>
              <a:spcPct val="0"/>
            </a:spcBef>
            <a:spcAft>
              <a:spcPct val="35000"/>
            </a:spcAft>
            <a:buNone/>
          </a:pPr>
          <a:r>
            <a:rPr lang="en-US" sz="1400" b="0" i="0" kern="1200" baseline="0"/>
            <a:t>Next plc's organisational transformation requires employees with technical expertise, adaptability, and strong interpersonal skills. </a:t>
          </a:r>
          <a:endParaRPr lang="en-US" sz="1400" kern="1200"/>
        </a:p>
      </dsp:txBody>
      <dsp:txXfrm>
        <a:off x="582556" y="1471"/>
        <a:ext cx="10145885" cy="504635"/>
      </dsp:txXfrm>
    </dsp:sp>
    <dsp:sp modelId="{2733C012-2332-4174-B7D5-6E7F025A564D}">
      <dsp:nvSpPr>
        <dsp:cNvPr id="0" name=""/>
        <dsp:cNvSpPr/>
      </dsp:nvSpPr>
      <dsp:spPr>
        <a:xfrm>
          <a:off x="0" y="624845"/>
          <a:ext cx="10759043" cy="5041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713AD1-E28A-402F-9C67-73FF01B097B4}">
      <dsp:nvSpPr>
        <dsp:cNvPr id="0" name=""/>
        <dsp:cNvSpPr/>
      </dsp:nvSpPr>
      <dsp:spPr>
        <a:xfrm>
          <a:off x="152503" y="738277"/>
          <a:ext cx="277549" cy="277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9BBC9D-6B7D-4176-A962-4157F546D735}">
      <dsp:nvSpPr>
        <dsp:cNvPr id="0" name=""/>
        <dsp:cNvSpPr/>
      </dsp:nvSpPr>
      <dsp:spPr>
        <a:xfrm>
          <a:off x="582556" y="624845"/>
          <a:ext cx="10145885" cy="504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407" tIns="53407" rIns="53407" bIns="53407" numCol="1" spcCol="1270" anchor="ctr" anchorCtr="0">
          <a:noAutofit/>
        </a:bodyPr>
        <a:lstStyle/>
        <a:p>
          <a:pPr marL="0" lvl="0" indent="0" algn="l" defTabSz="622300">
            <a:lnSpc>
              <a:spcPct val="100000"/>
            </a:lnSpc>
            <a:spcBef>
              <a:spcPct val="0"/>
            </a:spcBef>
            <a:spcAft>
              <a:spcPct val="35000"/>
            </a:spcAft>
            <a:buNone/>
          </a:pPr>
          <a:r>
            <a:rPr lang="en-US" sz="1400" b="0" i="0" kern="1200" baseline="0"/>
            <a:t>By implementing effective recruitment strategies, structured interviews, appropriate questioning techniques, and a hybrid interview approach, the organisation can recruit the right people to support long-term business success.</a:t>
          </a:r>
          <a:endParaRPr lang="en-US" sz="1400" kern="1200"/>
        </a:p>
      </dsp:txBody>
      <dsp:txXfrm>
        <a:off x="582556" y="624845"/>
        <a:ext cx="10145885" cy="504635"/>
      </dsp:txXfrm>
    </dsp:sp>
    <dsp:sp modelId="{48DF96BE-3DED-4CC1-800E-8068FB932F70}">
      <dsp:nvSpPr>
        <dsp:cNvPr id="0" name=""/>
        <dsp:cNvSpPr/>
      </dsp:nvSpPr>
      <dsp:spPr>
        <a:xfrm>
          <a:off x="0" y="1248218"/>
          <a:ext cx="10759043" cy="5041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67527-E119-4314-A1B2-BCF8C16B2A91}">
      <dsp:nvSpPr>
        <dsp:cNvPr id="0" name=""/>
        <dsp:cNvSpPr/>
      </dsp:nvSpPr>
      <dsp:spPr>
        <a:xfrm>
          <a:off x="152503" y="1361650"/>
          <a:ext cx="277549" cy="277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EA2B70-2CD2-488F-9E1F-6DDAEB0D06D2}">
      <dsp:nvSpPr>
        <dsp:cNvPr id="0" name=""/>
        <dsp:cNvSpPr/>
      </dsp:nvSpPr>
      <dsp:spPr>
        <a:xfrm>
          <a:off x="582556" y="1248218"/>
          <a:ext cx="10145885" cy="504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407" tIns="53407" rIns="53407" bIns="53407" numCol="1" spcCol="1270" anchor="ctr" anchorCtr="0">
          <a:noAutofit/>
        </a:bodyPr>
        <a:lstStyle/>
        <a:p>
          <a:pPr marL="0" lvl="0" indent="0" algn="l" defTabSz="622300">
            <a:lnSpc>
              <a:spcPct val="100000"/>
            </a:lnSpc>
            <a:spcBef>
              <a:spcPct val="0"/>
            </a:spcBef>
            <a:spcAft>
              <a:spcPct val="35000"/>
            </a:spcAft>
            <a:buNone/>
          </a:pPr>
          <a:r>
            <a:rPr lang="en-US" sz="1400" b="0" i="0" kern="1200" baseline="0"/>
            <a:t>(Next plc, 2025; Armstrong, 2023)</a:t>
          </a:r>
          <a:endParaRPr lang="en-US" sz="1400" kern="1200"/>
        </a:p>
      </dsp:txBody>
      <dsp:txXfrm>
        <a:off x="582556" y="1248218"/>
        <a:ext cx="10145885" cy="5046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7/26/26</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496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293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817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3925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4703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4692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7/26/26</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550240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102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574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7/26/26</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199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7/26/26</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73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7/26/26</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21363510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FAB7F73-43B6-2C91-D7A9-CB462542C1D1}"/>
              </a:ext>
            </a:extLst>
          </p:cNvPr>
          <p:cNvSpPr>
            <a:spLocks noGrp="1" noChangeArrowheads="1"/>
          </p:cNvSpPr>
          <p:nvPr>
            <p:ph type="ctrTitle"/>
          </p:nvPr>
        </p:nvSpPr>
        <p:spPr bwMode="auto">
          <a:xfrm>
            <a:off x="4739751" y="768334"/>
            <a:ext cx="6569225" cy="47449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ct val="0"/>
              </a:spcAft>
              <a:buClrTx/>
              <a:buSzTx/>
              <a:buFontTx/>
              <a:buNone/>
              <a:tabLst/>
            </a:pPr>
            <a:br>
              <a:rPr kumimoji="0" lang="en-US" altLang="en-US" sz="1500" b="1" i="0" u="none" strike="noStrike" cap="none" normalizeH="0" baseline="0" dirty="0">
                <a:ln>
                  <a:noFill/>
                </a:ln>
                <a:effectLst/>
                <a:latin typeface="Arial" panose="020B0604020202020204" pitchFamily="34" charset="0"/>
              </a:rPr>
            </a:br>
            <a:br>
              <a:rPr kumimoji="0" lang="en-US" altLang="en-US" sz="1500" b="1" i="0" u="none" strike="noStrike" cap="none" normalizeH="0" baseline="0" dirty="0">
                <a:ln>
                  <a:noFill/>
                </a:ln>
                <a:effectLst/>
                <a:latin typeface="Arial" panose="020B0604020202020204" pitchFamily="34" charset="0"/>
              </a:rPr>
            </a:br>
            <a:r>
              <a:rPr kumimoji="0" lang="en-US" altLang="en-US" sz="1800" b="1" i="0" u="none" strike="noStrike" cap="none" normalizeH="0" baseline="0" dirty="0">
                <a:ln>
                  <a:noFill/>
                </a:ln>
                <a:effectLst/>
                <a:latin typeface="Arial" panose="020B0604020202020204" pitchFamily="34" charset="0"/>
              </a:rPr>
              <a:t>Recruitment and Selection During Organizational Transformation</a:t>
            </a:r>
            <a:br>
              <a:rPr kumimoji="0" lang="en-US" altLang="en-US" sz="1500" b="1" i="0" u="none" strike="noStrike" cap="none" normalizeH="0" baseline="0" dirty="0">
                <a:ln>
                  <a:noFill/>
                </a:ln>
                <a:effectLst/>
                <a:latin typeface="Arial" panose="020B0604020202020204" pitchFamily="34" charset="0"/>
              </a:rPr>
            </a:br>
            <a:endParaRPr kumimoji="0" lang="en-US" altLang="en-US" sz="1500" b="1"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endParaRPr kumimoji="0" lang="en-US" altLang="en-US" sz="1500" b="1"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br>
              <a:rPr kumimoji="0" lang="en-US" altLang="en-US" sz="1600" b="0" i="0" u="none" strike="noStrike" cap="none" normalizeH="0" baseline="0" dirty="0">
                <a:ln>
                  <a:noFill/>
                </a:ln>
                <a:effectLst/>
                <a:latin typeface="Arial" panose="020B0604020202020204" pitchFamily="34" charset="0"/>
              </a:rPr>
            </a:br>
            <a:r>
              <a:rPr kumimoji="0" lang="en-US" altLang="en-US" sz="1600" b="1" i="0" u="none" strike="noStrike" cap="none" normalizeH="0" baseline="0" dirty="0">
                <a:ln>
                  <a:noFill/>
                </a:ln>
                <a:effectLst/>
                <a:latin typeface="Arial" panose="020B0604020202020204" pitchFamily="34" charset="0"/>
              </a:rPr>
              <a:t>Case Study: Next plc</a:t>
            </a:r>
            <a:br>
              <a:rPr kumimoji="0" lang="en-US" altLang="en-US" sz="1600" b="1" i="0" u="none" strike="noStrike" cap="none" normalizeH="0" baseline="0" dirty="0">
                <a:ln>
                  <a:noFill/>
                </a:ln>
                <a:effectLst/>
                <a:latin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tabLst/>
            </a:pPr>
            <a:r>
              <a:rPr kumimoji="0" lang="en-US" altLang="en-US" sz="1600" b="0" i="0" u="none" strike="noStrike" cap="none" normalizeH="0" baseline="0" dirty="0">
                <a:ln>
                  <a:noFill/>
                </a:ln>
                <a:effectLst/>
                <a:latin typeface="Arial" panose="020B0604020202020204" pitchFamily="34" charset="0"/>
              </a:rPr>
              <a:t>Module Name: Developing and Managing Individuals and Teams</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Module Code :LCLM5002</a:t>
            </a:r>
          </a:p>
          <a:p>
            <a:pPr marL="0" marR="0" lvl="0" indent="0" defTabSz="914400" rtl="0" eaLnBrk="0" fontAlgn="base" latinLnBrk="0" hangingPunct="0">
              <a:lnSpc>
                <a:spcPct val="90000"/>
              </a:lnSpc>
              <a:spcBef>
                <a:spcPct val="0"/>
              </a:spcBef>
              <a:spcAft>
                <a:spcPct val="0"/>
              </a:spcAft>
              <a:buClrTx/>
              <a:buSzTx/>
              <a:tabLst/>
            </a:pPr>
            <a:r>
              <a:rPr kumimoji="0" lang="en-US" altLang="en-US" sz="1600" b="0" i="0" u="none" strike="noStrike" cap="none" normalizeH="0" baseline="0" dirty="0">
                <a:ln>
                  <a:noFill/>
                </a:ln>
                <a:effectLst/>
                <a:latin typeface="Arial" panose="020B0604020202020204" pitchFamily="34" charset="0"/>
              </a:rPr>
              <a:t>Student Name: Renata Boguszewska</a:t>
            </a:r>
          </a:p>
          <a:p>
            <a:pPr marL="0" marR="0" lvl="0" indent="0" defTabSz="914400" rtl="0" eaLnBrk="0" fontAlgn="base" latinLnBrk="0" hangingPunct="0">
              <a:lnSpc>
                <a:spcPct val="90000"/>
              </a:lnSpc>
              <a:spcBef>
                <a:spcPct val="0"/>
              </a:spcBef>
              <a:spcAft>
                <a:spcPct val="0"/>
              </a:spcAft>
              <a:buClrTx/>
              <a:buSzTx/>
              <a:tabLst/>
            </a:pPr>
            <a:r>
              <a:rPr kumimoji="0" lang="en-US" altLang="en-US" sz="1600" b="0" i="0" u="none" strike="noStrike" cap="none" normalizeH="0" baseline="0" dirty="0">
                <a:ln>
                  <a:noFill/>
                </a:ln>
                <a:effectLst/>
                <a:latin typeface="Arial" panose="020B0604020202020204" pitchFamily="34" charset="0"/>
              </a:rPr>
              <a:t>Student ID: 2429482</a:t>
            </a:r>
          </a:p>
          <a:p>
            <a:pPr marL="0" marR="0" lvl="0" indent="0" defTabSz="914400" rtl="0" eaLnBrk="0" fontAlgn="base" latinLnBrk="0" hangingPunct="0">
              <a:lnSpc>
                <a:spcPct val="90000"/>
              </a:lnSpc>
              <a:spcBef>
                <a:spcPct val="0"/>
              </a:spcBef>
              <a:spcAft>
                <a:spcPct val="0"/>
              </a:spcAft>
              <a:buClrTx/>
              <a:buSzTx/>
              <a:tabLst/>
            </a:pPr>
            <a:r>
              <a:rPr kumimoji="0" lang="en-US" altLang="en-US" sz="1600" b="0" i="0" u="none" strike="noStrike" cap="none" normalizeH="0" baseline="0" dirty="0">
                <a:ln>
                  <a:noFill/>
                </a:ln>
                <a:effectLst/>
                <a:latin typeface="Arial" panose="020B0604020202020204" pitchFamily="34" charset="0"/>
              </a:rPr>
              <a:t>Lecturer: Nishi Ramsurrun</a:t>
            </a:r>
          </a:p>
          <a:p>
            <a:pPr marL="0" marR="0" lvl="0" indent="0" defTabSz="914400" rtl="0" eaLnBrk="0" fontAlgn="base" latinLnBrk="0" hangingPunct="0">
              <a:lnSpc>
                <a:spcPct val="90000"/>
              </a:lnSpc>
              <a:spcBef>
                <a:spcPct val="0"/>
              </a:spcBef>
              <a:spcAft>
                <a:spcPct val="0"/>
              </a:spcAft>
              <a:buClrTx/>
              <a:buSzTx/>
              <a:buFontTx/>
              <a:buChar char="•"/>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endParaRPr kumimoji="0" lang="en-US" altLang="en-US" sz="1500" b="0" i="0" u="none" strike="noStrike" cap="none" normalizeH="0" baseline="0" dirty="0">
              <a:ln>
                <a:noFill/>
              </a:ln>
              <a:effectLst/>
              <a:latin typeface="Arial" panose="020B0604020202020204" pitchFamily="34" charset="0"/>
            </a:endParaRPr>
          </a:p>
        </p:txBody>
      </p:sp>
      <p:pic>
        <p:nvPicPr>
          <p:cNvPr id="2" name="Picture 1">
            <a:extLst>
              <a:ext uri="{FF2B5EF4-FFF2-40B4-BE49-F238E27FC236}">
                <a16:creationId xmlns:a16="http://schemas.microsoft.com/office/drawing/2014/main" id="{4273C516-D2A8-F99B-FDB4-C6BD907AA8D8}"/>
              </a:ext>
            </a:extLst>
          </p:cNvPr>
          <p:cNvPicPr>
            <a:picLocks noChangeAspect="1"/>
          </p:cNvPicPr>
          <p:nvPr/>
        </p:nvPicPr>
        <p:blipFill>
          <a:blip r:embed="rId2"/>
          <a:srcRect l="29503" r="40070"/>
          <a:stretch>
            <a:fillRect/>
          </a:stretch>
        </p:blipFill>
        <p:spPr>
          <a:xfrm>
            <a:off x="20" y="1"/>
            <a:ext cx="4173349" cy="6857999"/>
          </a:xfrm>
          <a:prstGeom prst="rect">
            <a:avLst/>
          </a:prstGeom>
        </p:spPr>
      </p:pic>
    </p:spTree>
    <p:extLst>
      <p:ext uri="{BB962C8B-B14F-4D97-AF65-F5344CB8AC3E}">
        <p14:creationId xmlns:p14="http://schemas.microsoft.com/office/powerpoint/2010/main" val="1266531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CE846-DFDD-BEB8-593A-E4823B4BFCC6}"/>
              </a:ext>
            </a:extLst>
          </p:cNvPr>
          <p:cNvSpPr>
            <a:spLocks noGrp="1"/>
          </p:cNvSpPr>
          <p:nvPr>
            <p:ph type="title"/>
          </p:nvPr>
        </p:nvSpPr>
        <p:spPr/>
        <p:txBody>
          <a:bodyPr>
            <a:normAutofit/>
          </a:bodyPr>
          <a:lstStyle/>
          <a:p>
            <a:r>
              <a:rPr lang="en-US" sz="1800" dirty="0">
                <a:latin typeface="Arial" panose="020B0604020202020204" pitchFamily="34" charset="0"/>
                <a:cs typeface="Arial" panose="020B0604020202020204" pitchFamily="34" charset="0"/>
              </a:rPr>
              <a:t>Table of contents</a:t>
            </a:r>
          </a:p>
        </p:txBody>
      </p:sp>
      <p:sp>
        <p:nvSpPr>
          <p:cNvPr id="4" name="Rectangle 1">
            <a:extLst>
              <a:ext uri="{FF2B5EF4-FFF2-40B4-BE49-F238E27FC236}">
                <a16:creationId xmlns:a16="http://schemas.microsoft.com/office/drawing/2014/main" id="{BEED41E8-9D42-3DC8-E1A4-3E1AF44C9A35}"/>
              </a:ext>
            </a:extLst>
          </p:cNvPr>
          <p:cNvSpPr>
            <a:spLocks noGrp="1" noChangeArrowheads="1"/>
          </p:cNvSpPr>
          <p:nvPr>
            <p:ph idx="1"/>
          </p:nvPr>
        </p:nvSpPr>
        <p:spPr bwMode="auto">
          <a:xfrm>
            <a:off x="565150" y="2298628"/>
            <a:ext cx="4042966"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600" dirty="0">
                <a:solidFill>
                  <a:srgbClr val="000000"/>
                </a:solidFill>
                <a:latin typeface="Arial" panose="020B0604020202020204" pitchFamily="34" charset="0"/>
              </a:rPr>
              <a:t>1.Introduction</a:t>
            </a:r>
            <a:endParaRPr kumimoji="0" lang="en-US" altLang="en-US" sz="1600"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600" b="0" i="0" u="none" strike="noStrike" cap="none" normalizeH="0" baseline="0" dirty="0">
                <a:ln>
                  <a:noFill/>
                </a:ln>
                <a:solidFill>
                  <a:srgbClr val="000000"/>
                </a:solidFill>
                <a:effectLst/>
                <a:latin typeface="Arial" panose="020B0604020202020204" pitchFamily="34" charset="0"/>
              </a:rPr>
              <a:t>Next plc's Organizational Transformation</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600" b="0" i="0" u="none" strike="noStrike" cap="none" normalizeH="0" baseline="0" dirty="0">
                <a:ln>
                  <a:noFill/>
                </a:ln>
                <a:solidFill>
                  <a:srgbClr val="000000"/>
                </a:solidFill>
                <a:effectLst/>
                <a:latin typeface="Arial" panose="020B0604020202020204" pitchFamily="34" charset="0"/>
              </a:rPr>
              <a:t>Recruitment Process</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600" b="0" i="0" u="none" strike="noStrike" cap="none" normalizeH="0" baseline="0" dirty="0">
                <a:ln>
                  <a:noFill/>
                </a:ln>
                <a:solidFill>
                  <a:srgbClr val="000000"/>
                </a:solidFill>
                <a:effectLst/>
                <a:latin typeface="Arial" panose="020B0604020202020204" pitchFamily="34" charset="0"/>
              </a:rPr>
              <a:t>Recruiting the Right Candidate</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600" b="0" i="0" u="none" strike="noStrike" cap="none" normalizeH="0" baseline="0" dirty="0">
                <a:ln>
                  <a:noFill/>
                </a:ln>
                <a:solidFill>
                  <a:srgbClr val="000000"/>
                </a:solidFill>
                <a:effectLst/>
                <a:latin typeface="Arial" panose="020B0604020202020204" pitchFamily="34" charset="0"/>
              </a:rPr>
              <a:t>Structured Interview</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600" b="0" i="0" u="none" strike="noStrike" cap="none" normalizeH="0" baseline="0" dirty="0">
                <a:ln>
                  <a:noFill/>
                </a:ln>
                <a:solidFill>
                  <a:srgbClr val="000000"/>
                </a:solidFill>
                <a:effectLst/>
                <a:latin typeface="Arial" panose="020B0604020202020204" pitchFamily="34" charset="0"/>
              </a:rPr>
              <a:t>Competency-Based Interview</a:t>
            </a: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600" b="0" i="0" u="none" strike="noStrike" cap="none" normalizeH="0" baseline="0" dirty="0">
                <a:ln>
                  <a:noFill/>
                </a:ln>
                <a:solidFill>
                  <a:srgbClr val="000000"/>
                </a:solidFill>
                <a:effectLst/>
                <a:latin typeface="Arial" panose="020B0604020202020204" pitchFamily="34" charset="0"/>
              </a:rPr>
              <a:t>Panel Interview</a:t>
            </a:r>
          </a:p>
          <a:p>
            <a:pPr marL="0" marR="0" lvl="0" indent="0" algn="l" defTabSz="914400" rtl="0" eaLnBrk="0" fontAlgn="base" latinLnBrk="0" hangingPunct="0">
              <a:lnSpc>
                <a:spcPct val="100000"/>
              </a:lnSpc>
              <a:spcBef>
                <a:spcPct val="0"/>
              </a:spcBef>
              <a:spcAft>
                <a:spcPct val="0"/>
              </a:spcAft>
              <a:buClrTx/>
              <a:buSzTx/>
              <a:buFontTx/>
              <a:buAutoNum type="arabicPeriod" startAt="8"/>
              <a:tabLst/>
            </a:pPr>
            <a:r>
              <a:rPr kumimoji="0" lang="en-US" altLang="en-US" sz="1600" b="0" i="0" u="none" strike="noStrike" cap="none" normalizeH="0" baseline="0" dirty="0">
                <a:ln>
                  <a:noFill/>
                </a:ln>
                <a:solidFill>
                  <a:srgbClr val="000000"/>
                </a:solidFill>
                <a:effectLst/>
                <a:latin typeface="Arial" panose="020B0604020202020204" pitchFamily="34" charset="0"/>
              </a:rPr>
              <a:t>Questioning Techniques</a:t>
            </a:r>
          </a:p>
          <a:p>
            <a:pPr marL="0" marR="0" lvl="0" indent="0" algn="l" defTabSz="914400" rtl="0" eaLnBrk="0" fontAlgn="base" latinLnBrk="0" hangingPunct="0">
              <a:lnSpc>
                <a:spcPct val="100000"/>
              </a:lnSpc>
              <a:spcBef>
                <a:spcPct val="0"/>
              </a:spcBef>
              <a:spcAft>
                <a:spcPct val="0"/>
              </a:spcAft>
              <a:buClrTx/>
              <a:buSzTx/>
              <a:buFontTx/>
              <a:buAutoNum type="arabicPeriod" startAt="9"/>
              <a:tabLst/>
            </a:pPr>
            <a:r>
              <a:rPr kumimoji="0" lang="en-US" altLang="en-US" sz="1600" b="0" i="0" u="none" strike="noStrike" cap="none" normalizeH="0" baseline="0" dirty="0">
                <a:ln>
                  <a:noFill/>
                </a:ln>
                <a:solidFill>
                  <a:srgbClr val="000000"/>
                </a:solidFill>
                <a:effectLst/>
                <a:latin typeface="Arial" panose="020B0604020202020204" pitchFamily="34" charset="0"/>
              </a:rPr>
              <a:t>Face-to-Face vs Virtual Interviews</a:t>
            </a:r>
          </a:p>
          <a:p>
            <a:pPr marL="0" marR="0" lvl="0" indent="0" algn="l" defTabSz="914400" rtl="0" eaLnBrk="0" fontAlgn="base" latinLnBrk="0" hangingPunct="0">
              <a:lnSpc>
                <a:spcPct val="100000"/>
              </a:lnSpc>
              <a:spcBef>
                <a:spcPct val="0"/>
              </a:spcBef>
              <a:spcAft>
                <a:spcPct val="0"/>
              </a:spcAft>
              <a:buClrTx/>
              <a:buSzTx/>
              <a:buFontTx/>
              <a:buAutoNum type="arabicPeriod" startAt="10"/>
              <a:tabLst/>
            </a:pPr>
            <a:r>
              <a:rPr kumimoji="0" lang="en-US" altLang="en-US" sz="1600" b="0" i="0" u="none" strike="noStrike" cap="none" normalizeH="0" baseline="0" dirty="0">
                <a:ln>
                  <a:noFill/>
                </a:ln>
                <a:solidFill>
                  <a:srgbClr val="000000"/>
                </a:solidFill>
                <a:effectLst/>
                <a:latin typeface="Arial" panose="020B0604020202020204" pitchFamily="34" charset="0"/>
              </a:rPr>
              <a:t>Recommendations</a:t>
            </a:r>
          </a:p>
          <a:p>
            <a:pPr marL="0" marR="0" lvl="0" indent="0" algn="l" defTabSz="914400" rtl="0" eaLnBrk="0" fontAlgn="base" latinLnBrk="0" hangingPunct="0">
              <a:lnSpc>
                <a:spcPct val="100000"/>
              </a:lnSpc>
              <a:spcBef>
                <a:spcPct val="0"/>
              </a:spcBef>
              <a:spcAft>
                <a:spcPct val="0"/>
              </a:spcAft>
              <a:buClrTx/>
              <a:buSzTx/>
              <a:buFontTx/>
              <a:buAutoNum type="arabicPeriod" startAt="11"/>
              <a:tabLst/>
            </a:pPr>
            <a:r>
              <a:rPr kumimoji="0" lang="en-US" altLang="en-US" sz="1600" b="0" i="0" u="none" strike="noStrike" cap="none" normalizeH="0" baseline="0" dirty="0">
                <a:ln>
                  <a:noFill/>
                </a:ln>
                <a:solidFill>
                  <a:srgbClr val="000000"/>
                </a:solidFill>
                <a:effectLst/>
                <a:latin typeface="Arial" panose="020B0604020202020204" pitchFamily="34" charset="0"/>
              </a:rPr>
              <a:t>Conclusion</a:t>
            </a:r>
          </a:p>
          <a:p>
            <a:pPr marL="0" marR="0" lvl="0" indent="0" algn="l" defTabSz="914400" rtl="0" eaLnBrk="0" fontAlgn="base" latinLnBrk="0" hangingPunct="0">
              <a:lnSpc>
                <a:spcPct val="100000"/>
              </a:lnSpc>
              <a:spcBef>
                <a:spcPct val="0"/>
              </a:spcBef>
              <a:spcAft>
                <a:spcPct val="0"/>
              </a:spcAft>
              <a:buClrTx/>
              <a:buSzTx/>
              <a:buFontTx/>
              <a:buAutoNum type="arabicPeriod" startAt="12"/>
              <a:tabLst/>
            </a:pPr>
            <a:r>
              <a:rPr kumimoji="0" lang="en-US" altLang="en-US" sz="1600" b="0" i="0" u="none" strike="noStrike" cap="none" normalizeH="0" baseline="0" dirty="0">
                <a:ln>
                  <a:noFill/>
                </a:ln>
                <a:solidFill>
                  <a:srgbClr val="000000"/>
                </a:solidFill>
                <a:effectLst/>
                <a:latin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9322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3B2A4-E924-D1A9-3C44-69120C689F43}"/>
              </a:ext>
            </a:extLst>
          </p:cNvPr>
          <p:cNvSpPr>
            <a:spLocks noGrp="1"/>
          </p:cNvSpPr>
          <p:nvPr>
            <p:ph type="title"/>
          </p:nvPr>
        </p:nvSpPr>
        <p:spPr>
          <a:xfrm>
            <a:off x="5224243" y="770890"/>
            <a:ext cx="6400999" cy="1268984"/>
          </a:xfrm>
        </p:spPr>
        <p:txBody>
          <a:bodyPr>
            <a:normAutofit/>
          </a:bodyPr>
          <a:lstStyle/>
          <a:p>
            <a:r>
              <a:rPr lang="en-US">
                <a:latin typeface="Arial" panose="020B0604020202020204" pitchFamily="34" charset="0"/>
                <a:cs typeface="Arial" panose="020B0604020202020204" pitchFamily="34" charset="0"/>
              </a:rPr>
              <a:t>Introduction to Next plc</a:t>
            </a:r>
          </a:p>
        </p:txBody>
      </p:sp>
      <p:sp>
        <p:nvSpPr>
          <p:cNvPr id="4" name="Rectangle 1">
            <a:extLst>
              <a:ext uri="{FF2B5EF4-FFF2-40B4-BE49-F238E27FC236}">
                <a16:creationId xmlns:a16="http://schemas.microsoft.com/office/drawing/2014/main" id="{CC7C3B61-6E60-F3C1-AC4D-219D98D68455}"/>
              </a:ext>
            </a:extLst>
          </p:cNvPr>
          <p:cNvSpPr>
            <a:spLocks noGrp="1" noChangeArrowheads="1"/>
          </p:cNvSpPr>
          <p:nvPr>
            <p:ph idx="1"/>
          </p:nvPr>
        </p:nvSpPr>
        <p:spPr bwMode="auto">
          <a:xfrm>
            <a:off x="5224243" y="2160016"/>
            <a:ext cx="6400999" cy="36012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1" i="0" u="none" strike="noStrike" cap="none" normalizeH="0" baseline="0" dirty="0">
                <a:ln>
                  <a:noFill/>
                </a:ln>
                <a:effectLst/>
                <a:latin typeface="Arial" panose="020B0604020202020204" pitchFamily="34" charset="0"/>
              </a:rPr>
              <a:t>Introduction to Next plc</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1" i="0" u="none" strike="noStrike" cap="none" normalizeH="0" baseline="0" dirty="0">
              <a:ln>
                <a:noFill/>
              </a:ln>
              <a:effectLst/>
              <a:latin typeface="Arial" panose="020B0604020202020204" pitchFamily="34" charset="0"/>
            </a:endParaRPr>
          </a:p>
          <a:p>
            <a:pPr marL="0" lvl="0" indent="0">
              <a:lnSpc>
                <a:spcPct val="90000"/>
              </a:lnSpc>
              <a:spcAft>
                <a:spcPts val="600"/>
              </a:spcAft>
              <a:buNone/>
            </a:pPr>
            <a:r>
              <a:rPr lang="en-US" altLang="en-US" sz="1700" dirty="0"/>
              <a:t>Next plc stands out as one of the top fashion and home retailers in the UK. To keep up with the competition, they’ve poured resources into digital upgrades, automating warehouses, diving into data analytics, and enhancing their omnichannel shopping experience. With all these shifts, they need team members who </a:t>
            </a:r>
            <a:r>
              <a:rPr lang="en-US" altLang="en-US" sz="1700"/>
              <a:t>are adaptable</a:t>
            </a:r>
            <a:r>
              <a:rPr lang="en-US" altLang="en-US" sz="1700" dirty="0"/>
              <a:t>, and ready to handle changes within the organization. That’s why nailing the recruitment and selection process is super important for bringing in the right talent to fuel their transformation efforts.</a:t>
            </a:r>
          </a:p>
          <a:p>
            <a:pPr marL="0" lvl="0" indent="0">
              <a:lnSpc>
                <a:spcPct val="90000"/>
              </a:lnSpc>
              <a:spcAft>
                <a:spcPts val="600"/>
              </a:spcAft>
              <a:buNone/>
            </a:pPr>
            <a:r>
              <a:rPr lang="en-US" altLang="en-US" sz="1700" dirty="0"/>
              <a:t> </a:t>
            </a:r>
            <a:r>
              <a:rPr kumimoji="0" lang="en-US" altLang="en-US" sz="1700" b="0" i="0" u="none" strike="noStrike" cap="none" normalizeH="0" baseline="0" dirty="0">
                <a:ln>
                  <a:noFill/>
                </a:ln>
                <a:effectLst/>
                <a:latin typeface="Arial" panose="020B0604020202020204" pitchFamily="34" charset="0"/>
              </a:rPr>
              <a:t>(Next plc, 2025; Armstrong, 2023; CIPD, 2024)</a:t>
            </a:r>
          </a:p>
        </p:txBody>
      </p:sp>
      <p:pic>
        <p:nvPicPr>
          <p:cNvPr id="6" name="Picture 5" descr="Abstract blurred background of department store">
            <a:extLst>
              <a:ext uri="{FF2B5EF4-FFF2-40B4-BE49-F238E27FC236}">
                <a16:creationId xmlns:a16="http://schemas.microsoft.com/office/drawing/2014/main" id="{4E3A7C93-2AB7-D003-51E0-E004183F2AE6}"/>
              </a:ext>
            </a:extLst>
          </p:cNvPr>
          <p:cNvPicPr>
            <a:picLocks noChangeAspect="1"/>
          </p:cNvPicPr>
          <p:nvPr/>
        </p:nvPicPr>
        <p:blipFill>
          <a:blip r:embed="rId2"/>
          <a:srcRect l="21379" r="33290" b="-2"/>
          <a:stretch>
            <a:fillRect/>
          </a:stretch>
        </p:blipFill>
        <p:spPr>
          <a:xfrm>
            <a:off x="20" y="1"/>
            <a:ext cx="4657325" cy="6857999"/>
          </a:xfrm>
          <a:prstGeom prst="rect">
            <a:avLst/>
          </a:prstGeom>
        </p:spPr>
      </p:pic>
    </p:spTree>
    <p:extLst>
      <p:ext uri="{BB962C8B-B14F-4D97-AF65-F5344CB8AC3E}">
        <p14:creationId xmlns:p14="http://schemas.microsoft.com/office/powerpoint/2010/main" val="359575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DE1D0-12FC-C984-9B6E-AFB5EBBE19E8}"/>
              </a:ext>
            </a:extLst>
          </p:cNvPr>
          <p:cNvSpPr>
            <a:spLocks noGrp="1"/>
          </p:cNvSpPr>
          <p:nvPr>
            <p:ph type="title"/>
          </p:nvPr>
        </p:nvSpPr>
        <p:spPr>
          <a:xfrm>
            <a:off x="565150" y="2485898"/>
            <a:ext cx="3608387" cy="3395472"/>
          </a:xfrm>
        </p:spPr>
        <p:txBody>
          <a:bodyPr anchor="b">
            <a:normAutofit/>
          </a:bodyPr>
          <a:lstStyle/>
          <a:p>
            <a:r>
              <a:rPr lang="en-GB" b="0">
                <a:latin typeface="Arial" panose="020B0604020202020204" pitchFamily="34" charset="0"/>
                <a:cs typeface="Arial" panose="020B0604020202020204" pitchFamily="34" charset="0"/>
              </a:rPr>
              <a:t>Organisational Transformation at Next plc</a:t>
            </a:r>
            <a:endParaRPr lang="en-US">
              <a:latin typeface="Arial" panose="020B0604020202020204" pitchFamily="34" charset="0"/>
              <a:cs typeface="Arial" panose="020B0604020202020204" pitchFamily="34" charset="0"/>
            </a:endParaRPr>
          </a:p>
        </p:txBody>
      </p:sp>
      <p:graphicFrame>
        <p:nvGraphicFramePr>
          <p:cNvPr id="6" name="Rectangle 1">
            <a:extLst>
              <a:ext uri="{FF2B5EF4-FFF2-40B4-BE49-F238E27FC236}">
                <a16:creationId xmlns:a16="http://schemas.microsoft.com/office/drawing/2014/main" id="{154903ED-B192-4846-623B-FE99D506D84F}"/>
              </a:ext>
            </a:extLst>
          </p:cNvPr>
          <p:cNvGraphicFramePr>
            <a:graphicFrameLocks noGrp="1"/>
          </p:cNvGraphicFramePr>
          <p:nvPr>
            <p:ph idx="1"/>
            <p:extLst>
              <p:ext uri="{D42A27DB-BD31-4B8C-83A1-F6EECF244321}">
                <p14:modId xmlns:p14="http://schemas.microsoft.com/office/powerpoint/2010/main" val="3985242577"/>
              </p:ext>
            </p:extLst>
          </p:nvPr>
        </p:nvGraphicFramePr>
        <p:xfrm>
          <a:off x="5224243" y="685667"/>
          <a:ext cx="6316267" cy="5077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700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00EAB-7BBF-258F-2E5C-7AC85BDD9103}"/>
              </a:ext>
            </a:extLst>
          </p:cNvPr>
          <p:cNvSpPr>
            <a:spLocks noGrp="1"/>
          </p:cNvSpPr>
          <p:nvPr>
            <p:ph type="title"/>
          </p:nvPr>
        </p:nvSpPr>
        <p:spPr>
          <a:xfrm>
            <a:off x="565150" y="770890"/>
            <a:ext cx="7335835" cy="622481"/>
          </a:xfrm>
        </p:spPr>
        <p:txBody>
          <a:bodyPr>
            <a:normAutofit fontScale="90000"/>
          </a:bodyPr>
          <a:lstStyle/>
          <a:p>
            <a:r>
              <a:rPr lang="en-GB" sz="1800" dirty="0">
                <a:latin typeface="Arial" panose="020B0604020202020204" pitchFamily="34" charset="0"/>
                <a:cs typeface="Arial" panose="020B0604020202020204" pitchFamily="34" charset="0"/>
              </a:rPr>
              <a:t>Recruitment Process</a:t>
            </a:r>
            <a:br>
              <a:rPr lang="en-GB" sz="1800" b="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41392AF0-B119-3CD8-9091-D4FA9E61FF9A}"/>
              </a:ext>
            </a:extLst>
          </p:cNvPr>
          <p:cNvSpPr>
            <a:spLocks noGrp="1" noChangeArrowheads="1"/>
          </p:cNvSpPr>
          <p:nvPr>
            <p:ph idx="1"/>
          </p:nvPr>
        </p:nvSpPr>
        <p:spPr bwMode="auto">
          <a:xfrm>
            <a:off x="565150" y="1083276"/>
            <a:ext cx="720725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cs typeface="Arial" panose="020B0604020202020204" pitchFamily="34" charset="0"/>
              </a:rPr>
              <a:t>Job Analysis</a:t>
            </a:r>
            <a:endParaRPr kumimoji="0" lang="en-US"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Identify duties and responsibilities.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cs typeface="Arial" panose="020B0604020202020204" pitchFamily="34" charset="0"/>
              </a:rPr>
              <a:t>Job Description</a:t>
            </a:r>
            <a:endParaRPr kumimoji="0" lang="en-US"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Outline tasks and reporting relationships.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cs typeface="Arial" panose="020B0604020202020204" pitchFamily="34" charset="0"/>
              </a:rPr>
              <a:t>Person Specification</a:t>
            </a:r>
            <a:endParaRPr kumimoji="0" lang="en-US"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Required skills, qualifications, experience, and behaviors.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cs typeface="Arial" panose="020B0604020202020204" pitchFamily="34" charset="0"/>
              </a:rPr>
              <a:t>Advertising Platforms</a:t>
            </a:r>
            <a:endParaRPr kumimoji="0" lang="en-US"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Next Careers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LinkedIn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Indeed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Graduate recruitment websites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cs typeface="Arial" panose="020B0604020202020204" pitchFamily="34" charset="0"/>
              </a:rPr>
              <a:t>Selection</a:t>
            </a:r>
            <a:endParaRPr kumimoji="0" lang="en-US"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Shortlisting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Interviews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Reference checks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Job offer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000000"/>
                </a:solidFill>
                <a:effectLst/>
                <a:cs typeface="Arial" panose="020B0604020202020204" pitchFamily="34" charset="0"/>
              </a:rPr>
              <a:t>Onboarding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cs typeface="Arial" panose="020B0604020202020204" pitchFamily="34" charset="0"/>
              </a:rPr>
              <a:t> (Armstrong, 2023; Taylor, 2021)</a:t>
            </a:r>
            <a:endParaRPr kumimoji="0" lang="en-US" altLang="en-US" sz="16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1364128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9AC87-7F85-B005-20D9-C4D1A607770A}"/>
              </a:ext>
            </a:extLst>
          </p:cNvPr>
          <p:cNvSpPr>
            <a:spLocks noGrp="1"/>
          </p:cNvSpPr>
          <p:nvPr>
            <p:ph type="title"/>
          </p:nvPr>
        </p:nvSpPr>
        <p:spPr/>
        <p:txBody>
          <a:bodyPr>
            <a:normAutofit/>
          </a:bodyPr>
          <a:lstStyle/>
          <a:p>
            <a:r>
              <a:rPr lang="en-GB" sz="1800" dirty="0">
                <a:latin typeface="Arial" panose="020B0604020202020204" pitchFamily="34" charset="0"/>
                <a:cs typeface="Arial" panose="020B0604020202020204" pitchFamily="34" charset="0"/>
              </a:rPr>
              <a:t>Recruiting the Right Candidate</a:t>
            </a:r>
            <a:endParaRPr lang="en-US" sz="18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DD99CB5-3B26-9FA9-971E-0A57C68EE9DD}"/>
              </a:ext>
            </a:extLst>
          </p:cNvPr>
          <p:cNvGraphicFramePr>
            <a:graphicFrameLocks noGrp="1"/>
          </p:cNvGraphicFramePr>
          <p:nvPr>
            <p:ph idx="1"/>
          </p:nvPr>
        </p:nvGraphicFramePr>
        <p:xfrm>
          <a:off x="565150" y="2160588"/>
          <a:ext cx="7335838" cy="360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1819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A67AB-B9FC-6323-9B91-8AF73A865780}"/>
              </a:ext>
            </a:extLst>
          </p:cNvPr>
          <p:cNvSpPr>
            <a:spLocks noGrp="1"/>
          </p:cNvSpPr>
          <p:nvPr>
            <p:ph type="title"/>
          </p:nvPr>
        </p:nvSpPr>
        <p:spPr>
          <a:xfrm>
            <a:off x="7493280" y="770890"/>
            <a:ext cx="4133560" cy="1268984"/>
          </a:xfrm>
        </p:spPr>
        <p:txBody>
          <a:bodyPr>
            <a:normAutofit/>
          </a:bodyPr>
          <a:lstStyle/>
          <a:p>
            <a:pPr>
              <a:lnSpc>
                <a:spcPct val="90000"/>
              </a:lnSpc>
            </a:pPr>
            <a:r>
              <a:rPr lang="en-GB" b="0" dirty="0">
                <a:latin typeface="Arial" panose="020B0604020202020204" pitchFamily="34" charset="0"/>
                <a:cs typeface="Arial" panose="020B0604020202020204" pitchFamily="34" charset="0"/>
              </a:rPr>
              <a:t>Structured Interviews</a:t>
            </a:r>
            <a:endParaRPr lang="en-US"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4F37F8A4-BCAF-6074-D40B-B829FB23252E}"/>
              </a:ext>
            </a:extLst>
          </p:cNvPr>
          <p:cNvSpPr>
            <a:spLocks noGrp="1" noChangeArrowheads="1"/>
          </p:cNvSpPr>
          <p:nvPr>
            <p:ph idx="1"/>
          </p:nvPr>
        </p:nvSpPr>
        <p:spPr bwMode="auto">
          <a:xfrm>
            <a:off x="7493280" y="2160016"/>
            <a:ext cx="4133560" cy="36012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1" i="0" u="none" strike="noStrike" cap="none" normalizeH="0" baseline="0" dirty="0">
                <a:ln>
                  <a:noFill/>
                </a:ln>
                <a:effectLst/>
                <a:latin typeface="Arial" panose="020B0604020202020204" pitchFamily="34" charset="0"/>
              </a:rPr>
              <a:t>Advantages</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Fair and consistent</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Easy to compare candidates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Reduces interviewer bias</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1" i="0" u="none" strike="noStrike" cap="none" normalizeH="0" baseline="0" dirty="0">
                <a:ln>
                  <a:noFill/>
                </a:ln>
                <a:effectLst/>
                <a:latin typeface="Arial" panose="020B0604020202020204" pitchFamily="34" charset="0"/>
              </a:rPr>
              <a:t>Disadvantages</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Less flexibility</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Limited opportunity for follow-up questions</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1" i="0" u="none" strike="noStrike" cap="none" normalizeH="0" baseline="0" dirty="0">
                <a:ln>
                  <a:noFill/>
                </a:ln>
                <a:effectLst/>
                <a:latin typeface="Arial" panose="020B0604020202020204" pitchFamily="34" charset="0"/>
              </a:rPr>
              <a:t>Suitable role</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Project Manager</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0" i="0" u="none" strike="noStrike" cap="none" normalizeH="0" baseline="0" dirty="0">
                <a:ln>
                  <a:noFill/>
                </a:ln>
                <a:effectLst/>
                <a:latin typeface="Arial" panose="020B0604020202020204" pitchFamily="34" charset="0"/>
              </a:rPr>
              <a:t> (Bratton and Gold, 2022)</a:t>
            </a:r>
          </a:p>
        </p:txBody>
      </p:sp>
      <p:pic>
        <p:nvPicPr>
          <p:cNvPr id="6" name="Picture 5" descr="Pen placed on top of a signature line">
            <a:extLst>
              <a:ext uri="{FF2B5EF4-FFF2-40B4-BE49-F238E27FC236}">
                <a16:creationId xmlns:a16="http://schemas.microsoft.com/office/drawing/2014/main" id="{CDD94530-E597-63B1-C89E-C651F3709AE0}"/>
              </a:ext>
            </a:extLst>
          </p:cNvPr>
          <p:cNvPicPr>
            <a:picLocks noChangeAspect="1"/>
          </p:cNvPicPr>
          <p:nvPr/>
        </p:nvPicPr>
        <p:blipFill>
          <a:blip r:embed="rId2"/>
          <a:srcRect l="32578" r="-2" b="-2"/>
          <a:stretch>
            <a:fillRect/>
          </a:stretch>
        </p:blipFill>
        <p:spPr>
          <a:xfrm>
            <a:off x="20" y="1"/>
            <a:ext cx="6927143" cy="6857999"/>
          </a:xfrm>
          <a:prstGeom prst="rect">
            <a:avLst/>
          </a:prstGeom>
        </p:spPr>
      </p:pic>
    </p:spTree>
    <p:extLst>
      <p:ext uri="{BB962C8B-B14F-4D97-AF65-F5344CB8AC3E}">
        <p14:creationId xmlns:p14="http://schemas.microsoft.com/office/powerpoint/2010/main" val="2988833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94E5-2A2D-3BA1-BAC6-100BC714AAF1}"/>
              </a:ext>
            </a:extLst>
          </p:cNvPr>
          <p:cNvSpPr>
            <a:spLocks noGrp="1"/>
          </p:cNvSpPr>
          <p:nvPr>
            <p:ph type="title"/>
          </p:nvPr>
        </p:nvSpPr>
        <p:spPr>
          <a:xfrm>
            <a:off x="565150" y="289932"/>
            <a:ext cx="5066001" cy="434897"/>
          </a:xfrm>
        </p:spPr>
        <p:txBody>
          <a:bodyPr>
            <a:normAutofit/>
          </a:bodyPr>
          <a:lstStyle/>
          <a:p>
            <a:pPr>
              <a:lnSpc>
                <a:spcPct val="90000"/>
              </a:lnSpc>
            </a:pPr>
            <a:r>
              <a:rPr lang="en-GB" sz="1800" dirty="0">
                <a:latin typeface="Arial" panose="020B0604020202020204" pitchFamily="34" charset="0"/>
                <a:cs typeface="Arial" panose="020B0604020202020204" pitchFamily="34" charset="0"/>
              </a:rPr>
              <a:t>Competency-Based Interviews</a:t>
            </a:r>
            <a:endParaRPr lang="en-US" sz="1800"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9069B920-A14E-4E9C-974F-6AF77E75035E}"/>
              </a:ext>
            </a:extLst>
          </p:cNvPr>
          <p:cNvSpPr>
            <a:spLocks noGrp="1" noChangeArrowheads="1"/>
          </p:cNvSpPr>
          <p:nvPr>
            <p:ph idx="1"/>
          </p:nvPr>
        </p:nvSpPr>
        <p:spPr bwMode="auto">
          <a:xfrm>
            <a:off x="565150" y="635621"/>
            <a:ext cx="5066001" cy="53191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Measures competencies such as:</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-Leadership</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-Teamwork</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-Communication</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-Adaptability</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-Problem-solving</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Uses the </a:t>
            </a:r>
            <a:r>
              <a:rPr kumimoji="0" lang="en-US" altLang="en-US" sz="1600" b="1" i="0" u="none" strike="noStrike" cap="none" normalizeH="0" baseline="0" dirty="0">
                <a:ln>
                  <a:noFill/>
                </a:ln>
                <a:effectLst/>
                <a:latin typeface="Arial" panose="020B0604020202020204" pitchFamily="34" charset="0"/>
              </a:rPr>
              <a:t>STAR</a:t>
            </a:r>
            <a:r>
              <a:rPr kumimoji="0" lang="en-US" altLang="en-US" sz="1600" b="0" i="0" u="none" strike="noStrike" cap="none" normalizeH="0" baseline="0" dirty="0">
                <a:ln>
                  <a:noFill/>
                </a:ln>
                <a:effectLst/>
                <a:latin typeface="Arial" panose="020B0604020202020204" pitchFamily="34" charset="0"/>
              </a:rPr>
              <a:t> method:</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-Situation</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-Task</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-Action</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1600" b="0" i="0" u="none" strike="noStrike" cap="none" normalizeH="0" baseline="0" dirty="0">
                <a:ln>
                  <a:noFill/>
                </a:ln>
                <a:effectLst/>
                <a:latin typeface="Arial" panose="020B0604020202020204" pitchFamily="34" charset="0"/>
              </a:rPr>
              <a:t>-Result</a:t>
            </a:r>
          </a:p>
          <a:p>
            <a:pPr marL="0" marR="0" lvl="0" indent="0" defTabSz="914400" rtl="0" eaLnBrk="0" fontAlgn="base" latinLnBrk="0" hangingPunct="0">
              <a:lnSpc>
                <a:spcPct val="90000"/>
              </a:lnSpc>
              <a:spcBef>
                <a:spcPct val="0"/>
              </a:spcBef>
              <a:spcAft>
                <a:spcPts val="600"/>
              </a:spcAft>
              <a:buClrTx/>
              <a:buSzTx/>
              <a:buFontTx/>
              <a:buNone/>
              <a:tabLst/>
            </a:pPr>
            <a:endParaRPr lang="en-US" altLang="en-US" sz="1600" dirty="0"/>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Suitable for:</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Change Manager</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600" b="0" i="0" u="none" strike="noStrike" cap="none" normalizeH="0" baseline="0" dirty="0">
                <a:ln>
                  <a:noFill/>
                </a:ln>
                <a:effectLst/>
                <a:latin typeface="Arial" panose="020B0604020202020204" pitchFamily="34" charset="0"/>
              </a:rPr>
              <a:t>Operations Manager</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 (Noe et al., 2022; CIPD, 2024)</a:t>
            </a:r>
          </a:p>
        </p:txBody>
      </p:sp>
    </p:spTree>
    <p:extLst>
      <p:ext uri="{BB962C8B-B14F-4D97-AF65-F5344CB8AC3E}">
        <p14:creationId xmlns:p14="http://schemas.microsoft.com/office/powerpoint/2010/main" val="3911377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04B54-6861-540F-24E8-97BB993F77FA}"/>
              </a:ext>
            </a:extLst>
          </p:cNvPr>
          <p:cNvSpPr>
            <a:spLocks noGrp="1"/>
          </p:cNvSpPr>
          <p:nvPr>
            <p:ph type="title"/>
          </p:nvPr>
        </p:nvSpPr>
        <p:spPr>
          <a:xfrm>
            <a:off x="565150" y="2485898"/>
            <a:ext cx="3608387" cy="3395472"/>
          </a:xfrm>
        </p:spPr>
        <p:txBody>
          <a:bodyPr anchor="b">
            <a:normAutofit/>
          </a:bodyPr>
          <a:lstStyle/>
          <a:p>
            <a:r>
              <a:rPr lang="en-GB" b="0">
                <a:latin typeface="Arial" panose="020B0604020202020204" pitchFamily="34" charset="0"/>
                <a:cs typeface="Arial" panose="020B0604020202020204" pitchFamily="34" charset="0"/>
              </a:rPr>
              <a:t>Panel Interviews</a:t>
            </a:r>
            <a:endParaRPr lang="en-US">
              <a:latin typeface="Arial" panose="020B0604020202020204" pitchFamily="34" charset="0"/>
              <a:cs typeface="Arial" panose="020B0604020202020204" pitchFamily="34" charset="0"/>
            </a:endParaRPr>
          </a:p>
        </p:txBody>
      </p:sp>
      <p:graphicFrame>
        <p:nvGraphicFramePr>
          <p:cNvPr id="6" name="Rectangle 1">
            <a:extLst>
              <a:ext uri="{FF2B5EF4-FFF2-40B4-BE49-F238E27FC236}">
                <a16:creationId xmlns:a16="http://schemas.microsoft.com/office/drawing/2014/main" id="{F14CCC7E-6074-D5B9-6784-548A708A2B07}"/>
              </a:ext>
            </a:extLst>
          </p:cNvPr>
          <p:cNvGraphicFramePr>
            <a:graphicFrameLocks noGrp="1"/>
          </p:cNvGraphicFramePr>
          <p:nvPr>
            <p:ph idx="1"/>
            <p:extLst>
              <p:ext uri="{D42A27DB-BD31-4B8C-83A1-F6EECF244321}">
                <p14:modId xmlns:p14="http://schemas.microsoft.com/office/powerpoint/2010/main" val="1239494104"/>
              </p:ext>
            </p:extLst>
          </p:nvPr>
        </p:nvGraphicFramePr>
        <p:xfrm>
          <a:off x="5224243" y="685667"/>
          <a:ext cx="6316267" cy="5077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5431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7565-AD60-9F49-30F3-DD305D499562}"/>
              </a:ext>
            </a:extLst>
          </p:cNvPr>
          <p:cNvSpPr>
            <a:spLocks noGrp="1"/>
          </p:cNvSpPr>
          <p:nvPr>
            <p:ph type="title"/>
          </p:nvPr>
        </p:nvSpPr>
        <p:spPr>
          <a:xfrm>
            <a:off x="1361017" y="678600"/>
            <a:ext cx="5995137" cy="1268984"/>
          </a:xfrm>
        </p:spPr>
        <p:txBody>
          <a:bodyPr vert="horz" lIns="91440" tIns="45720" rIns="91440" bIns="45720" rtlCol="0" anchor="t">
            <a:normAutofit/>
          </a:bodyPr>
          <a:lstStyle/>
          <a:p>
            <a:pPr>
              <a:lnSpc>
                <a:spcPct val="90000"/>
              </a:lnSpc>
            </a:pPr>
            <a:r>
              <a:rPr lang="en-US" sz="1800" dirty="0">
                <a:latin typeface="Arial" panose="020B0604020202020204" pitchFamily="34" charset="0"/>
                <a:cs typeface="Arial" panose="020B0604020202020204" pitchFamily="34" charset="0"/>
              </a:rPr>
              <a:t>Questioning Techniques</a:t>
            </a:r>
          </a:p>
        </p:txBody>
      </p:sp>
      <p:graphicFrame>
        <p:nvGraphicFramePr>
          <p:cNvPr id="4" name="Content Placeholder 3">
            <a:extLst>
              <a:ext uri="{FF2B5EF4-FFF2-40B4-BE49-F238E27FC236}">
                <a16:creationId xmlns:a16="http://schemas.microsoft.com/office/drawing/2014/main" id="{FDA78DC4-D2D1-9B76-38F4-14A6DF5ED68A}"/>
              </a:ext>
            </a:extLst>
          </p:cNvPr>
          <p:cNvGraphicFramePr>
            <a:graphicFrameLocks noGrp="1"/>
          </p:cNvGraphicFramePr>
          <p:nvPr>
            <p:ph idx="1"/>
            <p:extLst>
              <p:ext uri="{D42A27DB-BD31-4B8C-83A1-F6EECF244321}">
                <p14:modId xmlns:p14="http://schemas.microsoft.com/office/powerpoint/2010/main" val="2234940996"/>
              </p:ext>
            </p:extLst>
          </p:nvPr>
        </p:nvGraphicFramePr>
        <p:xfrm>
          <a:off x="7169106" y="2160015"/>
          <a:ext cx="4169427" cy="3601214"/>
        </p:xfrm>
        <a:graphic>
          <a:graphicData uri="http://schemas.openxmlformats.org/drawingml/2006/table">
            <a:tbl>
              <a:tblPr>
                <a:noFill/>
              </a:tblPr>
              <a:tblGrid>
                <a:gridCol w="1974991">
                  <a:extLst>
                    <a:ext uri="{9D8B030D-6E8A-4147-A177-3AD203B41FA5}">
                      <a16:colId xmlns:a16="http://schemas.microsoft.com/office/drawing/2014/main" val="2456804978"/>
                    </a:ext>
                  </a:extLst>
                </a:gridCol>
                <a:gridCol w="2194436">
                  <a:extLst>
                    <a:ext uri="{9D8B030D-6E8A-4147-A177-3AD203B41FA5}">
                      <a16:colId xmlns:a16="http://schemas.microsoft.com/office/drawing/2014/main" val="1300674485"/>
                    </a:ext>
                  </a:extLst>
                </a:gridCol>
              </a:tblGrid>
              <a:tr h="441209">
                <a:tc>
                  <a:txBody>
                    <a:bodyPr/>
                    <a:lstStyle/>
                    <a:p>
                      <a:pPr>
                        <a:buNone/>
                      </a:pPr>
                      <a:r>
                        <a:rPr lang="en-GB" sz="1600" cap="none" spc="0">
                          <a:solidFill>
                            <a:schemeClr val="tx1"/>
                          </a:solidFill>
                        </a:rPr>
                        <a:t>Technique</a:t>
                      </a:r>
                    </a:p>
                  </a:txBody>
                  <a:tcPr marL="0" marR="113437" marT="35774" marB="119245"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tc>
                  <a:txBody>
                    <a:bodyPr/>
                    <a:lstStyle/>
                    <a:p>
                      <a:pPr>
                        <a:buNone/>
                      </a:pPr>
                      <a:r>
                        <a:rPr lang="en-GB" sz="1600" cap="none" spc="0">
                          <a:solidFill>
                            <a:schemeClr val="tx1"/>
                          </a:solidFill>
                        </a:rPr>
                        <a:t>Purpose</a:t>
                      </a:r>
                    </a:p>
                  </a:txBody>
                  <a:tcPr marL="0" marR="113437" marT="35774" marB="119245"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extLst>
                  <a:ext uri="{0D108BD9-81ED-4DB2-BD59-A6C34878D82A}">
                    <a16:rowId xmlns:a16="http://schemas.microsoft.com/office/drawing/2014/main" val="2044788886"/>
                  </a:ext>
                </a:extLst>
              </a:tr>
              <a:tr h="679699">
                <a:tc>
                  <a:txBody>
                    <a:bodyPr/>
                    <a:lstStyle/>
                    <a:p>
                      <a:pPr>
                        <a:buNone/>
                      </a:pPr>
                      <a:r>
                        <a:rPr lang="en-GB" sz="1600" cap="none" spc="0">
                          <a:solidFill>
                            <a:schemeClr val="tx1"/>
                          </a:solidFill>
                        </a:rPr>
                        <a:t>Behavioural</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Assess previous behaviour</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46411755"/>
                  </a:ext>
                </a:extLst>
              </a:tr>
              <a:tr h="679699">
                <a:tc>
                  <a:txBody>
                    <a:bodyPr/>
                    <a:lstStyle/>
                    <a:p>
                      <a:pPr>
                        <a:buNone/>
                      </a:pPr>
                      <a:r>
                        <a:rPr lang="en-GB" sz="1600" cap="none" spc="0">
                          <a:solidFill>
                            <a:schemeClr val="tx1"/>
                          </a:solidFill>
                        </a:rPr>
                        <a:t>Situational</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Evaluate future responses</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79007825"/>
                  </a:ext>
                </a:extLst>
              </a:tr>
              <a:tr h="679699">
                <a:tc>
                  <a:txBody>
                    <a:bodyPr/>
                    <a:lstStyle/>
                    <a:p>
                      <a:pPr>
                        <a:buNone/>
                      </a:pPr>
                      <a:r>
                        <a:rPr lang="en-GB" sz="1600" cap="none" spc="0">
                          <a:solidFill>
                            <a:schemeClr val="tx1"/>
                          </a:solidFill>
                        </a:rPr>
                        <a:t>Competency-based</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Measure required competencies</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86592358"/>
                  </a:ext>
                </a:extLst>
              </a:tr>
              <a:tr h="679699">
                <a:tc>
                  <a:txBody>
                    <a:bodyPr/>
                    <a:lstStyle/>
                    <a:p>
                      <a:pPr>
                        <a:buNone/>
                      </a:pPr>
                      <a:r>
                        <a:rPr lang="en-GB" sz="1600" cap="none" spc="0">
                          <a:solidFill>
                            <a:schemeClr val="tx1"/>
                          </a:solidFill>
                        </a:rPr>
                        <a:t>Probing</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Gain detailed responses</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50662266"/>
                  </a:ext>
                </a:extLst>
              </a:tr>
              <a:tr h="441209">
                <a:tc>
                  <a:txBody>
                    <a:bodyPr/>
                    <a:lstStyle/>
                    <a:p>
                      <a:pPr>
                        <a:buNone/>
                      </a:pPr>
                      <a:r>
                        <a:rPr lang="en-GB" sz="1600" cap="none" spc="0">
                          <a:solidFill>
                            <a:schemeClr val="tx1"/>
                          </a:solidFill>
                        </a:rPr>
                        <a:t>Open questions</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Encourage discussion</a:t>
                      </a:r>
                    </a:p>
                  </a:txBody>
                  <a:tcPr marL="0" marR="113437" marT="35774" marB="1192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63358486"/>
                  </a:ext>
                </a:extLst>
              </a:tr>
            </a:tbl>
          </a:graphicData>
        </a:graphic>
      </p:graphicFrame>
      <p:sp>
        <p:nvSpPr>
          <p:cNvPr id="5" name="Rectangle 1">
            <a:extLst>
              <a:ext uri="{FF2B5EF4-FFF2-40B4-BE49-F238E27FC236}">
                <a16:creationId xmlns:a16="http://schemas.microsoft.com/office/drawing/2014/main" id="{85313207-FC4C-950C-2F4B-C166D14DA07D}"/>
              </a:ext>
            </a:extLst>
          </p:cNvPr>
          <p:cNvSpPr>
            <a:spLocks noChangeArrowheads="1"/>
          </p:cNvSpPr>
          <p:nvPr/>
        </p:nvSpPr>
        <p:spPr bwMode="auto">
          <a:xfrm>
            <a:off x="565150" y="1438507"/>
            <a:ext cx="5995137" cy="43227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R="0" lvl="0" eaLnBrk="1" fontAlgn="base" hangingPunct="1">
              <a:spcBef>
                <a:spcPts val="900"/>
              </a:spcBef>
              <a:spcAft>
                <a:spcPct val="0"/>
              </a:spcAft>
              <a:buClrTx/>
              <a:buSzTx/>
              <a:tabLst/>
            </a:pPr>
            <a:r>
              <a:rPr kumimoji="0" lang="en-US" altLang="en-US" u="none" strike="noStrike" cap="none" normalizeH="0" baseline="0" dirty="0">
                <a:ln>
                  <a:noFill/>
                </a:ln>
                <a:effectLst/>
                <a:latin typeface="+mn-lt"/>
              </a:rPr>
              <a:t>-These techniques improve reliability and predict future job performance.</a:t>
            </a:r>
          </a:p>
          <a:p>
            <a:pPr marR="0" lvl="0" eaLnBrk="1" fontAlgn="base" hangingPunct="1">
              <a:spcBef>
                <a:spcPts val="900"/>
              </a:spcBef>
              <a:spcAft>
                <a:spcPct val="0"/>
              </a:spcAft>
              <a:buClrTx/>
              <a:buSzTx/>
              <a:tabLst/>
            </a:pPr>
            <a:r>
              <a:rPr kumimoji="0" lang="en-US" altLang="en-US" u="none" strike="noStrike" cap="none" normalizeH="0" baseline="0" dirty="0">
                <a:ln>
                  <a:noFill/>
                </a:ln>
                <a:effectLst/>
                <a:latin typeface="+mn-lt"/>
              </a:rPr>
              <a:t>(Armstrong, 2023; Wilton, 2022)</a:t>
            </a:r>
          </a:p>
        </p:txBody>
      </p:sp>
    </p:spTree>
    <p:extLst>
      <p:ext uri="{BB962C8B-B14F-4D97-AF65-F5344CB8AC3E}">
        <p14:creationId xmlns:p14="http://schemas.microsoft.com/office/powerpoint/2010/main" val="3708343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B6047-35AC-A810-2142-1F30091EC6C6}"/>
              </a:ext>
            </a:extLst>
          </p:cNvPr>
          <p:cNvSpPr>
            <a:spLocks noGrp="1"/>
          </p:cNvSpPr>
          <p:nvPr>
            <p:ph type="title"/>
          </p:nvPr>
        </p:nvSpPr>
        <p:spPr>
          <a:xfrm>
            <a:off x="1263226" y="484897"/>
            <a:ext cx="6400999" cy="1268984"/>
          </a:xfrm>
        </p:spPr>
        <p:txBody>
          <a:bodyPr vert="horz" lIns="91440" tIns="45720" rIns="91440" bIns="45720" rtlCol="0" anchor="t">
            <a:normAutofit/>
          </a:bodyPr>
          <a:lstStyle/>
          <a:p>
            <a:pPr>
              <a:lnSpc>
                <a:spcPct val="90000"/>
              </a:lnSpc>
            </a:pPr>
            <a:r>
              <a:rPr lang="en-US" sz="1800" dirty="0">
                <a:latin typeface="Arial" panose="020B0604020202020204" pitchFamily="34" charset="0"/>
                <a:cs typeface="Arial" panose="020B0604020202020204" pitchFamily="34" charset="0"/>
              </a:rPr>
              <a:t>Face-to-Face vs Virtual Interviews</a:t>
            </a:r>
          </a:p>
        </p:txBody>
      </p:sp>
      <p:graphicFrame>
        <p:nvGraphicFramePr>
          <p:cNvPr id="4" name="Content Placeholder 3">
            <a:extLst>
              <a:ext uri="{FF2B5EF4-FFF2-40B4-BE49-F238E27FC236}">
                <a16:creationId xmlns:a16="http://schemas.microsoft.com/office/drawing/2014/main" id="{A62AFF0E-3B74-9C10-6CE8-B49C63BA1C10}"/>
              </a:ext>
            </a:extLst>
          </p:cNvPr>
          <p:cNvGraphicFramePr>
            <a:graphicFrameLocks noGrp="1"/>
          </p:cNvGraphicFramePr>
          <p:nvPr>
            <p:ph idx="1"/>
            <p:extLst>
              <p:ext uri="{D42A27DB-BD31-4B8C-83A1-F6EECF244321}">
                <p14:modId xmlns:p14="http://schemas.microsoft.com/office/powerpoint/2010/main" val="2123579535"/>
              </p:ext>
            </p:extLst>
          </p:nvPr>
        </p:nvGraphicFramePr>
        <p:xfrm>
          <a:off x="7350826" y="2238778"/>
          <a:ext cx="4186287" cy="2638360"/>
        </p:xfrm>
        <a:graphic>
          <a:graphicData uri="http://schemas.openxmlformats.org/drawingml/2006/table">
            <a:tbl>
              <a:tblPr/>
              <a:tblGrid>
                <a:gridCol w="2125683">
                  <a:extLst>
                    <a:ext uri="{9D8B030D-6E8A-4147-A177-3AD203B41FA5}">
                      <a16:colId xmlns:a16="http://schemas.microsoft.com/office/drawing/2014/main" val="183254448"/>
                    </a:ext>
                  </a:extLst>
                </a:gridCol>
                <a:gridCol w="2060604">
                  <a:extLst>
                    <a:ext uri="{9D8B030D-6E8A-4147-A177-3AD203B41FA5}">
                      <a16:colId xmlns:a16="http://schemas.microsoft.com/office/drawing/2014/main" val="1940873627"/>
                    </a:ext>
                  </a:extLst>
                </a:gridCol>
              </a:tblGrid>
              <a:tr h="374477">
                <a:tc>
                  <a:txBody>
                    <a:bodyPr/>
                    <a:lstStyle/>
                    <a:p>
                      <a:pPr>
                        <a:buNone/>
                      </a:pPr>
                      <a:r>
                        <a:rPr lang="en-GB" sz="1700" b="1" dirty="0"/>
                        <a:t>Face-to-Face</a:t>
                      </a:r>
                    </a:p>
                  </a:txBody>
                  <a:tcPr marL="85108" marR="85108" marT="42554" marB="42554" anchor="ctr">
                    <a:lnL>
                      <a:noFill/>
                    </a:lnL>
                    <a:lnR>
                      <a:noFill/>
                    </a:lnR>
                    <a:lnT>
                      <a:noFill/>
                    </a:lnT>
                    <a:lnB>
                      <a:noFill/>
                    </a:lnB>
                    <a:noFill/>
                  </a:tcPr>
                </a:tc>
                <a:tc>
                  <a:txBody>
                    <a:bodyPr/>
                    <a:lstStyle/>
                    <a:p>
                      <a:pPr>
                        <a:buNone/>
                      </a:pPr>
                      <a:r>
                        <a:rPr lang="en-GB" sz="1600" b="1" dirty="0">
                          <a:latin typeface="Arial" panose="020B0604020202020204" pitchFamily="34" charset="0"/>
                          <a:cs typeface="Arial" panose="020B0604020202020204" pitchFamily="34" charset="0"/>
                        </a:rPr>
                        <a:t>Virtual</a:t>
                      </a:r>
                    </a:p>
                  </a:txBody>
                  <a:tcPr marL="85108" marR="85108" marT="42554" marB="42554" anchor="ctr">
                    <a:lnL>
                      <a:noFill/>
                    </a:lnL>
                    <a:lnR>
                      <a:noFill/>
                    </a:lnR>
                    <a:lnT>
                      <a:noFill/>
                    </a:lnT>
                    <a:lnB>
                      <a:noFill/>
                    </a:lnB>
                    <a:noFill/>
                  </a:tcPr>
                </a:tc>
                <a:extLst>
                  <a:ext uri="{0D108BD9-81ED-4DB2-BD59-A6C34878D82A}">
                    <a16:rowId xmlns:a16="http://schemas.microsoft.com/office/drawing/2014/main" val="3256456430"/>
                  </a:ext>
                </a:extLst>
              </a:tr>
              <a:tr h="629802">
                <a:tc>
                  <a:txBody>
                    <a:bodyPr/>
                    <a:lstStyle/>
                    <a:p>
                      <a:pPr>
                        <a:buNone/>
                      </a:pPr>
                      <a:r>
                        <a:rPr lang="en-GB" sz="1600" dirty="0">
                          <a:latin typeface="Arial" panose="020B0604020202020204" pitchFamily="34" charset="0"/>
                          <a:cs typeface="Arial" panose="020B0604020202020204" pitchFamily="34" charset="0"/>
                        </a:rPr>
                        <a:t>Better relationship building</a:t>
                      </a:r>
                    </a:p>
                  </a:txBody>
                  <a:tcPr marL="85108" marR="85108" marT="42554" marB="42554" anchor="ctr">
                    <a:lnL>
                      <a:noFill/>
                    </a:lnL>
                    <a:lnR>
                      <a:noFill/>
                    </a:lnR>
                    <a:lnT>
                      <a:noFill/>
                    </a:lnT>
                    <a:lnB>
                      <a:noFill/>
                    </a:lnB>
                    <a:noFill/>
                  </a:tcPr>
                </a:tc>
                <a:tc>
                  <a:txBody>
                    <a:bodyPr/>
                    <a:lstStyle/>
                    <a:p>
                      <a:pPr>
                        <a:buNone/>
                      </a:pPr>
                      <a:r>
                        <a:rPr lang="en-GB" sz="1600">
                          <a:latin typeface="Arial" panose="020B0604020202020204" pitchFamily="34" charset="0"/>
                          <a:cs typeface="Arial" panose="020B0604020202020204" pitchFamily="34" charset="0"/>
                        </a:rPr>
                        <a:t>Wider candidate pool</a:t>
                      </a:r>
                    </a:p>
                  </a:txBody>
                  <a:tcPr marL="85108" marR="85108" marT="42554" marB="42554" anchor="ctr">
                    <a:lnL>
                      <a:noFill/>
                    </a:lnL>
                    <a:lnR>
                      <a:noFill/>
                    </a:lnR>
                    <a:lnT>
                      <a:noFill/>
                    </a:lnT>
                    <a:lnB>
                      <a:noFill/>
                    </a:lnB>
                    <a:noFill/>
                  </a:tcPr>
                </a:tc>
                <a:extLst>
                  <a:ext uri="{0D108BD9-81ED-4DB2-BD59-A6C34878D82A}">
                    <a16:rowId xmlns:a16="http://schemas.microsoft.com/office/drawing/2014/main" val="582062131"/>
                  </a:ext>
                </a:extLst>
              </a:tr>
              <a:tr h="629802">
                <a:tc>
                  <a:txBody>
                    <a:bodyPr/>
                    <a:lstStyle/>
                    <a:p>
                      <a:pPr>
                        <a:buNone/>
                      </a:pPr>
                      <a:r>
                        <a:rPr lang="en-GB" sz="1600" dirty="0">
                          <a:latin typeface="Arial" panose="020B0604020202020204" pitchFamily="34" charset="0"/>
                          <a:cs typeface="Arial" panose="020B0604020202020204" pitchFamily="34" charset="0"/>
                        </a:rPr>
                        <a:t>Easier to observe body language</a:t>
                      </a:r>
                    </a:p>
                  </a:txBody>
                  <a:tcPr marL="85108" marR="85108" marT="42554" marB="42554" anchor="ctr">
                    <a:lnL>
                      <a:noFill/>
                    </a:lnL>
                    <a:lnR>
                      <a:noFill/>
                    </a:lnR>
                    <a:lnT>
                      <a:noFill/>
                    </a:lnT>
                    <a:lnB>
                      <a:noFill/>
                    </a:lnB>
                    <a:noFill/>
                  </a:tcPr>
                </a:tc>
                <a:tc>
                  <a:txBody>
                    <a:bodyPr/>
                    <a:lstStyle/>
                    <a:p>
                      <a:pPr>
                        <a:buNone/>
                      </a:pPr>
                      <a:r>
                        <a:rPr lang="en-GB" sz="1600">
                          <a:latin typeface="Arial" panose="020B0604020202020204" pitchFamily="34" charset="0"/>
                          <a:cs typeface="Arial" panose="020B0604020202020204" pitchFamily="34" charset="0"/>
                        </a:rPr>
                        <a:t>Lower recruitment costs</a:t>
                      </a:r>
                    </a:p>
                  </a:txBody>
                  <a:tcPr marL="85108" marR="85108" marT="42554" marB="42554" anchor="ctr">
                    <a:lnL>
                      <a:noFill/>
                    </a:lnL>
                    <a:lnR>
                      <a:noFill/>
                    </a:lnR>
                    <a:lnT>
                      <a:noFill/>
                    </a:lnT>
                    <a:lnB>
                      <a:noFill/>
                    </a:lnB>
                    <a:noFill/>
                  </a:tcPr>
                </a:tc>
                <a:extLst>
                  <a:ext uri="{0D108BD9-81ED-4DB2-BD59-A6C34878D82A}">
                    <a16:rowId xmlns:a16="http://schemas.microsoft.com/office/drawing/2014/main" val="41928049"/>
                  </a:ext>
                </a:extLst>
              </a:tr>
              <a:tr h="374477">
                <a:tc>
                  <a:txBody>
                    <a:bodyPr/>
                    <a:lstStyle/>
                    <a:p>
                      <a:pPr>
                        <a:buNone/>
                      </a:pPr>
                      <a:r>
                        <a:rPr lang="en-GB" sz="1600" dirty="0">
                          <a:latin typeface="Arial" panose="020B0604020202020204" pitchFamily="34" charset="0"/>
                          <a:cs typeface="Arial" panose="020B0604020202020204" pitchFamily="34" charset="0"/>
                        </a:rPr>
                        <a:t>More expensive</a:t>
                      </a:r>
                    </a:p>
                  </a:txBody>
                  <a:tcPr marL="85108" marR="85108" marT="42554" marB="42554" anchor="ctr">
                    <a:lnL>
                      <a:noFill/>
                    </a:lnL>
                    <a:lnR>
                      <a:noFill/>
                    </a:lnR>
                    <a:lnT>
                      <a:noFill/>
                    </a:lnT>
                    <a:lnB>
                      <a:noFill/>
                    </a:lnB>
                    <a:noFill/>
                  </a:tcPr>
                </a:tc>
                <a:tc>
                  <a:txBody>
                    <a:bodyPr/>
                    <a:lstStyle/>
                    <a:p>
                      <a:pPr>
                        <a:buNone/>
                      </a:pPr>
                      <a:r>
                        <a:rPr lang="en-GB" sz="1600" dirty="0">
                          <a:latin typeface="Arial" panose="020B0604020202020204" pitchFamily="34" charset="0"/>
                          <a:cs typeface="Arial" panose="020B0604020202020204" pitchFamily="34" charset="0"/>
                        </a:rPr>
                        <a:t>Flexible scheduling</a:t>
                      </a:r>
                    </a:p>
                  </a:txBody>
                  <a:tcPr marL="85108" marR="85108" marT="42554" marB="42554" anchor="ctr">
                    <a:lnL>
                      <a:noFill/>
                    </a:lnL>
                    <a:lnR>
                      <a:noFill/>
                    </a:lnR>
                    <a:lnT>
                      <a:noFill/>
                    </a:lnT>
                    <a:lnB>
                      <a:noFill/>
                    </a:lnB>
                    <a:noFill/>
                  </a:tcPr>
                </a:tc>
                <a:extLst>
                  <a:ext uri="{0D108BD9-81ED-4DB2-BD59-A6C34878D82A}">
                    <a16:rowId xmlns:a16="http://schemas.microsoft.com/office/drawing/2014/main" val="879388062"/>
                  </a:ext>
                </a:extLst>
              </a:tr>
              <a:tr h="629802">
                <a:tc>
                  <a:txBody>
                    <a:bodyPr/>
                    <a:lstStyle/>
                    <a:p>
                      <a:pPr>
                        <a:buNone/>
                      </a:pPr>
                      <a:r>
                        <a:rPr lang="en-GB" sz="1600" dirty="0">
                          <a:latin typeface="Arial" panose="020B0604020202020204" pitchFamily="34" charset="0"/>
                          <a:cs typeface="Arial" panose="020B0604020202020204" pitchFamily="34" charset="0"/>
                        </a:rPr>
                        <a:t>Time consuming</a:t>
                      </a:r>
                    </a:p>
                  </a:txBody>
                  <a:tcPr marL="85108" marR="85108" marT="42554" marB="42554" anchor="ctr">
                    <a:lnL>
                      <a:noFill/>
                    </a:lnL>
                    <a:lnR>
                      <a:noFill/>
                    </a:lnR>
                    <a:lnT>
                      <a:noFill/>
                    </a:lnT>
                    <a:lnB>
                      <a:noFill/>
                    </a:lnB>
                    <a:noFill/>
                  </a:tcPr>
                </a:tc>
                <a:tc>
                  <a:txBody>
                    <a:bodyPr/>
                    <a:lstStyle/>
                    <a:p>
                      <a:pPr>
                        <a:buNone/>
                      </a:pPr>
                      <a:r>
                        <a:rPr lang="en-GB" sz="1600" dirty="0">
                          <a:latin typeface="Arial" panose="020B0604020202020204" pitchFamily="34" charset="0"/>
                          <a:cs typeface="Arial" panose="020B0604020202020204" pitchFamily="34" charset="0"/>
                        </a:rPr>
                        <a:t>Dependent on technology</a:t>
                      </a:r>
                    </a:p>
                  </a:txBody>
                  <a:tcPr marL="85108" marR="85108" marT="42554" marB="42554" anchor="ctr">
                    <a:lnL>
                      <a:noFill/>
                    </a:lnL>
                    <a:lnR>
                      <a:noFill/>
                    </a:lnR>
                    <a:lnT>
                      <a:noFill/>
                    </a:lnT>
                    <a:lnB>
                      <a:noFill/>
                    </a:lnB>
                    <a:noFill/>
                  </a:tcPr>
                </a:tc>
                <a:extLst>
                  <a:ext uri="{0D108BD9-81ED-4DB2-BD59-A6C34878D82A}">
                    <a16:rowId xmlns:a16="http://schemas.microsoft.com/office/drawing/2014/main" val="1528113731"/>
                  </a:ext>
                </a:extLst>
              </a:tr>
            </a:tbl>
          </a:graphicData>
        </a:graphic>
      </p:graphicFrame>
      <p:sp>
        <p:nvSpPr>
          <p:cNvPr id="5" name="Rectangle 1">
            <a:extLst>
              <a:ext uri="{FF2B5EF4-FFF2-40B4-BE49-F238E27FC236}">
                <a16:creationId xmlns:a16="http://schemas.microsoft.com/office/drawing/2014/main" id="{9A86F542-5D0E-48A0-05C1-598ADCDA0190}"/>
              </a:ext>
            </a:extLst>
          </p:cNvPr>
          <p:cNvSpPr>
            <a:spLocks noChangeArrowheads="1"/>
          </p:cNvSpPr>
          <p:nvPr/>
        </p:nvSpPr>
        <p:spPr bwMode="auto">
          <a:xfrm>
            <a:off x="755155" y="1841627"/>
            <a:ext cx="6400999" cy="36012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R="0" lvl="0" eaLnBrk="1" fontAlgn="base" hangingPunct="1">
              <a:spcBef>
                <a:spcPts val="900"/>
              </a:spcBef>
              <a:spcAft>
                <a:spcPct val="0"/>
              </a:spcAft>
              <a:buClrTx/>
              <a:buSzTx/>
              <a:tabLst/>
            </a:pPr>
            <a:r>
              <a:rPr kumimoji="0" lang="en-US" altLang="en-US" sz="1600" u="none" strike="noStrike" cap="none" normalizeH="0" baseline="0" dirty="0">
                <a:ln>
                  <a:noFill/>
                </a:ln>
                <a:effectLst/>
                <a:cs typeface="Arial" panose="020B0604020202020204" pitchFamily="34" charset="0"/>
              </a:rPr>
              <a:t>-Recommendation</a:t>
            </a:r>
          </a:p>
          <a:p>
            <a:pPr marR="0" lvl="0" eaLnBrk="1" fontAlgn="base" hangingPunct="1">
              <a:spcBef>
                <a:spcPts val="900"/>
              </a:spcBef>
              <a:spcAft>
                <a:spcPct val="0"/>
              </a:spcAft>
              <a:buClrTx/>
              <a:buSzTx/>
              <a:tabLst/>
            </a:pPr>
            <a:r>
              <a:rPr kumimoji="0" lang="en-US" altLang="en-US" sz="1600" u="none" strike="noStrike" cap="none" normalizeH="0" baseline="0" dirty="0">
                <a:ln>
                  <a:noFill/>
                </a:ln>
                <a:effectLst/>
                <a:cs typeface="Arial" panose="020B0604020202020204" pitchFamily="34" charset="0"/>
              </a:rPr>
              <a:t>-Next plc should adopt a hybrid recruitment approach, using virtual interviews for initial screening and face-to-face interviews for final-stage candidates.</a:t>
            </a:r>
          </a:p>
          <a:p>
            <a:pPr marR="0" lvl="0" eaLnBrk="1" fontAlgn="base" hangingPunct="1">
              <a:spcBef>
                <a:spcPts val="900"/>
              </a:spcBef>
              <a:spcAft>
                <a:spcPct val="0"/>
              </a:spcAft>
              <a:buClrTx/>
              <a:buSzTx/>
              <a:tabLst/>
            </a:pPr>
            <a:r>
              <a:rPr kumimoji="0" lang="en-US" altLang="en-US" sz="1600" u="none" strike="noStrike" cap="none" normalizeH="0" baseline="0" dirty="0">
                <a:ln>
                  <a:noFill/>
                </a:ln>
                <a:effectLst/>
                <a:cs typeface="Arial" panose="020B0604020202020204" pitchFamily="34" charset="0"/>
              </a:rPr>
              <a:t> (CIPD, 2024; Bratton and Gold, 2022)</a:t>
            </a:r>
          </a:p>
        </p:txBody>
      </p:sp>
    </p:spTree>
    <p:extLst>
      <p:ext uri="{BB962C8B-B14F-4D97-AF65-F5344CB8AC3E}">
        <p14:creationId xmlns:p14="http://schemas.microsoft.com/office/powerpoint/2010/main" val="4092674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89A39EA1-FF0B-2650-F3AC-C425C084113D}"/>
              </a:ext>
            </a:extLst>
          </p:cNvPr>
          <p:cNvSpPr>
            <a:spLocks noGrp="1" noChangeArrowheads="1"/>
          </p:cNvSpPr>
          <p:nvPr>
            <p:ph type="title"/>
          </p:nvPr>
        </p:nvSpPr>
        <p:spPr bwMode="auto">
          <a:xfrm>
            <a:off x="565150" y="770890"/>
            <a:ext cx="5066001" cy="126898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en-US" sz="2800" b="1" i="0" u="none" strike="noStrike" cap="none" normalizeH="0" baseline="0">
                <a:ln>
                  <a:noFill/>
                </a:ln>
                <a:effectLst/>
                <a:latin typeface="Arial" panose="020B0604020202020204" pitchFamily="34" charset="0"/>
              </a:rPr>
              <a:t>Recommendations</a:t>
            </a:r>
            <a:endParaRPr kumimoji="0" lang="en-US" altLang="en-US" sz="2800" b="1" i="0" u="none" strike="noStrike" cap="none" normalizeH="0" baseline="0" dirty="0">
              <a:ln>
                <a:noFill/>
              </a:ln>
              <a:effectLst/>
              <a:latin typeface="Arial" panose="020B0604020202020204" pitchFamily="34" charset="0"/>
            </a:endParaRPr>
          </a:p>
        </p:txBody>
      </p:sp>
      <p:graphicFrame>
        <p:nvGraphicFramePr>
          <p:cNvPr id="30" name="Rectangle 2">
            <a:extLst>
              <a:ext uri="{FF2B5EF4-FFF2-40B4-BE49-F238E27FC236}">
                <a16:creationId xmlns:a16="http://schemas.microsoft.com/office/drawing/2014/main" id="{0F2CEAB2-77C5-56D2-F249-CF8303929D02}"/>
              </a:ext>
            </a:extLst>
          </p:cNvPr>
          <p:cNvGraphicFramePr>
            <a:graphicFrameLocks noGrp="1"/>
          </p:cNvGraphicFramePr>
          <p:nvPr>
            <p:ph idx="1"/>
          </p:nvPr>
        </p:nvGraphicFramePr>
        <p:xfrm>
          <a:off x="565150" y="2160016"/>
          <a:ext cx="5066001" cy="36012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2197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C6612-F9F4-9D35-99F1-2945EF681C8D}"/>
              </a:ext>
            </a:extLst>
          </p:cNvPr>
          <p:cNvSpPr>
            <a:spLocks noGrp="1"/>
          </p:cNvSpPr>
          <p:nvPr>
            <p:ph type="title"/>
          </p:nvPr>
        </p:nvSpPr>
        <p:spPr>
          <a:xfrm>
            <a:off x="944291" y="492109"/>
            <a:ext cx="7335835" cy="1268984"/>
          </a:xfrm>
        </p:spPr>
        <p:txBody>
          <a:bodyPr>
            <a:normAutofit/>
          </a:bodyPr>
          <a:lstStyle/>
          <a:p>
            <a:r>
              <a:rPr lang="en-GB" sz="1800" dirty="0">
                <a:latin typeface="Arial" panose="020B0604020202020204" pitchFamily="34" charset="0"/>
                <a:cs typeface="Arial" panose="020B0604020202020204" pitchFamily="34" charset="0"/>
              </a:rPr>
              <a:t>Conclusion</a:t>
            </a:r>
            <a:endParaRPr lang="en-US" sz="1800" dirty="0">
              <a:latin typeface="Arial" panose="020B0604020202020204" pitchFamily="34" charset="0"/>
              <a:cs typeface="Arial" panose="020B0604020202020204" pitchFamily="34" charset="0"/>
            </a:endParaRPr>
          </a:p>
        </p:txBody>
      </p:sp>
      <p:graphicFrame>
        <p:nvGraphicFramePr>
          <p:cNvPr id="6" name="Rectangle 1">
            <a:extLst>
              <a:ext uri="{FF2B5EF4-FFF2-40B4-BE49-F238E27FC236}">
                <a16:creationId xmlns:a16="http://schemas.microsoft.com/office/drawing/2014/main" id="{7E174D29-D7DA-C585-4E28-A48614CD81C7}"/>
              </a:ext>
            </a:extLst>
          </p:cNvPr>
          <p:cNvGraphicFramePr>
            <a:graphicFrameLocks noGrp="1"/>
          </p:cNvGraphicFramePr>
          <p:nvPr>
            <p:ph idx="1"/>
          </p:nvPr>
        </p:nvGraphicFramePr>
        <p:xfrm>
          <a:off x="285008" y="2205091"/>
          <a:ext cx="10759044" cy="1754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137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072A-FB3C-959B-7AA5-7F745BC5E7D6}"/>
              </a:ext>
            </a:extLst>
          </p:cNvPr>
          <p:cNvSpPr>
            <a:spLocks noGrp="1"/>
          </p:cNvSpPr>
          <p:nvPr>
            <p:ph type="title"/>
          </p:nvPr>
        </p:nvSpPr>
        <p:spPr>
          <a:xfrm>
            <a:off x="565150" y="770890"/>
            <a:ext cx="5066001" cy="1268984"/>
          </a:xfrm>
        </p:spPr>
        <p:txBody>
          <a:bodyPr>
            <a:normAutofit/>
          </a:bodyPr>
          <a:lstStyle/>
          <a:p>
            <a:r>
              <a:rPr lang="en-GB" sz="1800" dirty="0">
                <a:latin typeface="Arial" panose="020B0604020202020204" pitchFamily="34" charset="0"/>
                <a:cs typeface="Arial" panose="020B0604020202020204" pitchFamily="34" charset="0"/>
              </a:rPr>
              <a:t>References </a:t>
            </a:r>
            <a:endParaRPr lang="en-US" sz="18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02953200-6AAD-8092-3E90-706AE8BA8588}"/>
              </a:ext>
            </a:extLst>
          </p:cNvPr>
          <p:cNvSpPr>
            <a:spLocks noGrp="1" noChangeArrowheads="1"/>
          </p:cNvSpPr>
          <p:nvPr>
            <p:ph idx="1"/>
          </p:nvPr>
        </p:nvSpPr>
        <p:spPr bwMode="auto">
          <a:xfrm>
            <a:off x="565150" y="1364345"/>
            <a:ext cx="5066001" cy="472275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Armstrong, M. (2023) </a:t>
            </a:r>
            <a:r>
              <a:rPr kumimoji="0" lang="en-US" altLang="en-US" sz="1100" b="0" i="1" u="none" strike="noStrike" cap="none" normalizeH="0" baseline="0" dirty="0">
                <a:ln>
                  <a:noFill/>
                </a:ln>
                <a:effectLst/>
                <a:latin typeface="Arial" panose="020B0604020202020204" pitchFamily="34" charset="0"/>
              </a:rPr>
              <a:t>Armstrong's Handbook of Human Resource Management Practice</a:t>
            </a:r>
            <a:r>
              <a:rPr kumimoji="0" lang="en-US" altLang="en-US" sz="1100" b="0" i="0" u="none" strike="noStrike" cap="none" normalizeH="0" baseline="0" dirty="0">
                <a:ln>
                  <a:noFill/>
                </a:ln>
                <a:effectLst/>
                <a:latin typeface="Arial" panose="020B0604020202020204" pitchFamily="34" charset="0"/>
              </a:rPr>
              <a:t>. 16th </a:t>
            </a:r>
            <a:r>
              <a:rPr kumimoji="0" lang="en-US" altLang="en-US" sz="1100" b="0" i="0" u="none" strike="noStrike" cap="none" normalizeH="0" baseline="0" dirty="0" err="1">
                <a:ln>
                  <a:noFill/>
                </a:ln>
                <a:effectLst/>
                <a:latin typeface="Arial" panose="020B0604020202020204" pitchFamily="34" charset="0"/>
              </a:rPr>
              <a:t>edn</a:t>
            </a:r>
            <a:r>
              <a:rPr kumimoji="0" lang="en-US" altLang="en-US" sz="1100" b="0" i="0" u="none" strike="noStrike" cap="none" normalizeH="0" baseline="0" dirty="0">
                <a:ln>
                  <a:noFill/>
                </a:ln>
                <a:effectLst/>
                <a:latin typeface="Arial" panose="020B0604020202020204" pitchFamily="34" charset="0"/>
              </a:rPr>
              <a:t>. London: Kogan Page.</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Bratton, J. and Gold, J. (2022) </a:t>
            </a:r>
            <a:r>
              <a:rPr kumimoji="0" lang="en-US" altLang="en-US" sz="1100" b="0" i="1" u="none" strike="noStrike" cap="none" normalizeH="0" baseline="0" dirty="0">
                <a:ln>
                  <a:noFill/>
                </a:ln>
                <a:effectLst/>
                <a:latin typeface="Arial" panose="020B0604020202020204" pitchFamily="34" charset="0"/>
              </a:rPr>
              <a:t>Human Resource Management: Theory and Practice</a:t>
            </a:r>
            <a:r>
              <a:rPr kumimoji="0" lang="en-US" altLang="en-US" sz="1100" b="0" i="0" u="none" strike="noStrike" cap="none" normalizeH="0" baseline="0" dirty="0">
                <a:ln>
                  <a:noFill/>
                </a:ln>
                <a:effectLst/>
                <a:latin typeface="Arial" panose="020B0604020202020204" pitchFamily="34" charset="0"/>
              </a:rPr>
              <a:t>. 8th </a:t>
            </a:r>
            <a:r>
              <a:rPr kumimoji="0" lang="en-US" altLang="en-US" sz="1100" b="0" i="0" u="none" strike="noStrike" cap="none" normalizeH="0" baseline="0" dirty="0" err="1">
                <a:ln>
                  <a:noFill/>
                </a:ln>
                <a:effectLst/>
                <a:latin typeface="Arial" panose="020B0604020202020204" pitchFamily="34" charset="0"/>
              </a:rPr>
              <a:t>edn</a:t>
            </a:r>
            <a:r>
              <a:rPr kumimoji="0" lang="en-US" altLang="en-US" sz="1100" b="0" i="0" u="none" strike="noStrike" cap="none" normalizeH="0" baseline="0" dirty="0">
                <a:ln>
                  <a:noFill/>
                </a:ln>
                <a:effectLst/>
                <a:latin typeface="Arial" panose="020B0604020202020204" pitchFamily="34" charset="0"/>
              </a:rPr>
              <a:t>. London: Palgrave Macmillan.</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CIPD (2024) </a:t>
            </a:r>
            <a:r>
              <a:rPr kumimoji="0" lang="en-US" altLang="en-US" sz="1100" b="0" i="1" u="none" strike="noStrike" cap="none" normalizeH="0" baseline="0" dirty="0">
                <a:ln>
                  <a:noFill/>
                </a:ln>
                <a:effectLst/>
                <a:latin typeface="Arial" panose="020B0604020202020204" pitchFamily="34" charset="0"/>
              </a:rPr>
              <a:t>Recruitment: An Overview</a:t>
            </a:r>
            <a:r>
              <a:rPr kumimoji="0" lang="en-US" altLang="en-US" sz="1100" b="0" i="0" u="none" strike="noStrike" cap="none" normalizeH="0" baseline="0" dirty="0">
                <a:ln>
                  <a:noFill/>
                </a:ln>
                <a:effectLst/>
                <a:latin typeface="Arial" panose="020B0604020202020204" pitchFamily="34" charset="0"/>
              </a:rPr>
              <a:t>. London: Chartered Institute of Personnel and Development.</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CIPD (2024) </a:t>
            </a:r>
            <a:r>
              <a:rPr kumimoji="0" lang="en-US" altLang="en-US" sz="1100" b="0" i="1" u="none" strike="noStrike" cap="none" normalizeH="0" baseline="0" dirty="0">
                <a:ln>
                  <a:noFill/>
                </a:ln>
                <a:effectLst/>
                <a:latin typeface="Arial" panose="020B0604020202020204" pitchFamily="34" charset="0"/>
              </a:rPr>
              <a:t>Selection Methods</a:t>
            </a:r>
            <a:r>
              <a:rPr kumimoji="0" lang="en-US" altLang="en-US" sz="1100" b="0" i="0" u="none" strike="noStrike" cap="none" normalizeH="0" baseline="0" dirty="0">
                <a:ln>
                  <a:noFill/>
                </a:ln>
                <a:effectLst/>
                <a:latin typeface="Arial" panose="020B0604020202020204" pitchFamily="34" charset="0"/>
              </a:rPr>
              <a:t>. London: Chartered Institute of Personnel and Development.</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Dessler, G. (2020) </a:t>
            </a:r>
            <a:r>
              <a:rPr kumimoji="0" lang="en-US" altLang="en-US" sz="1100" b="0" i="1" u="none" strike="noStrike" cap="none" normalizeH="0" baseline="0" dirty="0">
                <a:ln>
                  <a:noFill/>
                </a:ln>
                <a:effectLst/>
                <a:latin typeface="Arial" panose="020B0604020202020204" pitchFamily="34" charset="0"/>
              </a:rPr>
              <a:t>Human Resource Management</a:t>
            </a:r>
            <a:r>
              <a:rPr kumimoji="0" lang="en-US" altLang="en-US" sz="1100" b="0" i="0" u="none" strike="noStrike" cap="none" normalizeH="0" baseline="0" dirty="0">
                <a:ln>
                  <a:noFill/>
                </a:ln>
                <a:effectLst/>
                <a:latin typeface="Arial" panose="020B0604020202020204" pitchFamily="34" charset="0"/>
              </a:rPr>
              <a:t>. 16th </a:t>
            </a:r>
            <a:r>
              <a:rPr kumimoji="0" lang="en-US" altLang="en-US" sz="1100" b="0" i="0" u="none" strike="noStrike" cap="none" normalizeH="0" baseline="0" dirty="0" err="1">
                <a:ln>
                  <a:noFill/>
                </a:ln>
                <a:effectLst/>
                <a:latin typeface="Arial" panose="020B0604020202020204" pitchFamily="34" charset="0"/>
              </a:rPr>
              <a:t>edn</a:t>
            </a:r>
            <a:r>
              <a:rPr kumimoji="0" lang="en-US" altLang="en-US" sz="1100" b="0" i="0" u="none" strike="noStrike" cap="none" normalizeH="0" baseline="0" dirty="0">
                <a:ln>
                  <a:noFill/>
                </a:ln>
                <a:effectLst/>
                <a:latin typeface="Arial" panose="020B0604020202020204" pitchFamily="34" charset="0"/>
              </a:rPr>
              <a:t>. Harlow: Pearson.</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Next plc (2025) </a:t>
            </a:r>
            <a:r>
              <a:rPr kumimoji="0" lang="en-US" altLang="en-US" sz="1100" b="0" i="1" u="none" strike="noStrike" cap="none" normalizeH="0" baseline="0" dirty="0">
                <a:ln>
                  <a:noFill/>
                </a:ln>
                <a:effectLst/>
                <a:latin typeface="Arial" panose="020B0604020202020204" pitchFamily="34" charset="0"/>
              </a:rPr>
              <a:t>Annual Report and Accounts 2025</a:t>
            </a:r>
            <a:r>
              <a:rPr kumimoji="0" lang="en-US" altLang="en-US" sz="1100" b="0" i="0" u="none" strike="noStrike" cap="none" normalizeH="0" baseline="0" dirty="0">
                <a:ln>
                  <a:noFill/>
                </a:ln>
                <a:effectLst/>
                <a:latin typeface="Arial" panose="020B0604020202020204" pitchFamily="34" charset="0"/>
              </a:rPr>
              <a:t>. Leicester: Next plc.</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Noe, R.A., Hollenbeck, J.R., Gerhart, B. and Wright, P.M. (2022) </a:t>
            </a:r>
            <a:r>
              <a:rPr kumimoji="0" lang="en-US" altLang="en-US" sz="1100" b="0" i="1" u="none" strike="noStrike" cap="none" normalizeH="0" baseline="0" dirty="0">
                <a:ln>
                  <a:noFill/>
                </a:ln>
                <a:effectLst/>
                <a:latin typeface="Arial" panose="020B0604020202020204" pitchFamily="34" charset="0"/>
              </a:rPr>
              <a:t>Fundamentals of Human Resource Management</a:t>
            </a:r>
            <a:r>
              <a:rPr kumimoji="0" lang="en-US" altLang="en-US" sz="1100" b="0" i="0" u="none" strike="noStrike" cap="none" normalizeH="0" baseline="0" dirty="0">
                <a:ln>
                  <a:noFill/>
                </a:ln>
                <a:effectLst/>
                <a:latin typeface="Arial" panose="020B0604020202020204" pitchFamily="34" charset="0"/>
              </a:rPr>
              <a:t>. 9th </a:t>
            </a:r>
            <a:r>
              <a:rPr kumimoji="0" lang="en-US" altLang="en-US" sz="1100" b="0" i="0" u="none" strike="noStrike" cap="none" normalizeH="0" baseline="0" dirty="0" err="1">
                <a:ln>
                  <a:noFill/>
                </a:ln>
                <a:effectLst/>
                <a:latin typeface="Arial" panose="020B0604020202020204" pitchFamily="34" charset="0"/>
              </a:rPr>
              <a:t>edn</a:t>
            </a:r>
            <a:r>
              <a:rPr kumimoji="0" lang="en-US" altLang="en-US" sz="1100" b="0" i="0" u="none" strike="noStrike" cap="none" normalizeH="0" baseline="0" dirty="0">
                <a:ln>
                  <a:noFill/>
                </a:ln>
                <a:effectLst/>
                <a:latin typeface="Arial" panose="020B0604020202020204" pitchFamily="34" charset="0"/>
              </a:rPr>
              <a:t>. New York: McGraw-Hill.</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Taylor, S. (2021) </a:t>
            </a:r>
            <a:r>
              <a:rPr kumimoji="0" lang="en-US" altLang="en-US" sz="1100" b="0" i="1" u="none" strike="noStrike" cap="none" normalizeH="0" baseline="0" dirty="0">
                <a:ln>
                  <a:noFill/>
                </a:ln>
                <a:effectLst/>
                <a:latin typeface="Arial" panose="020B0604020202020204" pitchFamily="34" charset="0"/>
              </a:rPr>
              <a:t>Resourcing and Talent Management</a:t>
            </a:r>
            <a:r>
              <a:rPr kumimoji="0" lang="en-US" altLang="en-US" sz="1100" b="0" i="0" u="none" strike="noStrike" cap="none" normalizeH="0" baseline="0" dirty="0">
                <a:ln>
                  <a:noFill/>
                </a:ln>
                <a:effectLst/>
                <a:latin typeface="Arial" panose="020B0604020202020204" pitchFamily="34" charset="0"/>
              </a:rPr>
              <a:t>. 8th </a:t>
            </a:r>
            <a:r>
              <a:rPr kumimoji="0" lang="en-US" altLang="en-US" sz="1100" b="0" i="0" u="none" strike="noStrike" cap="none" normalizeH="0" baseline="0" dirty="0" err="1">
                <a:ln>
                  <a:noFill/>
                </a:ln>
                <a:effectLst/>
                <a:latin typeface="Arial" panose="020B0604020202020204" pitchFamily="34" charset="0"/>
              </a:rPr>
              <a:t>edn</a:t>
            </a:r>
            <a:r>
              <a:rPr kumimoji="0" lang="en-US" altLang="en-US" sz="1100" b="0" i="0" u="none" strike="noStrike" cap="none" normalizeH="0" baseline="0" dirty="0">
                <a:ln>
                  <a:noFill/>
                </a:ln>
                <a:effectLst/>
                <a:latin typeface="Arial" panose="020B0604020202020204" pitchFamily="34" charset="0"/>
              </a:rPr>
              <a:t>. London: CIPD.</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Torrington, D., Hall, L., Taylor, S. and Atkinson, C. (2020) </a:t>
            </a:r>
            <a:r>
              <a:rPr kumimoji="0" lang="en-US" altLang="en-US" sz="1100" b="0" i="1" u="none" strike="noStrike" cap="none" normalizeH="0" baseline="0" dirty="0">
                <a:ln>
                  <a:noFill/>
                </a:ln>
                <a:effectLst/>
                <a:latin typeface="Arial" panose="020B0604020202020204" pitchFamily="34" charset="0"/>
              </a:rPr>
              <a:t>Human Resource Management</a:t>
            </a:r>
            <a:r>
              <a:rPr kumimoji="0" lang="en-US" altLang="en-US" sz="1100" b="0" i="0" u="none" strike="noStrike" cap="none" normalizeH="0" baseline="0" dirty="0">
                <a:ln>
                  <a:noFill/>
                </a:ln>
                <a:effectLst/>
                <a:latin typeface="Arial" panose="020B0604020202020204" pitchFamily="34" charset="0"/>
              </a:rPr>
              <a:t>. 11th </a:t>
            </a:r>
            <a:r>
              <a:rPr kumimoji="0" lang="en-US" altLang="en-US" sz="1100" b="0" i="0" u="none" strike="noStrike" cap="none" normalizeH="0" baseline="0" dirty="0" err="1">
                <a:ln>
                  <a:noFill/>
                </a:ln>
                <a:effectLst/>
                <a:latin typeface="Arial" panose="020B0604020202020204" pitchFamily="34" charset="0"/>
              </a:rPr>
              <a:t>edn</a:t>
            </a:r>
            <a:r>
              <a:rPr kumimoji="0" lang="en-US" altLang="en-US" sz="1100" b="0" i="0" u="none" strike="noStrike" cap="none" normalizeH="0" baseline="0" dirty="0">
                <a:ln>
                  <a:noFill/>
                </a:ln>
                <a:effectLst/>
                <a:latin typeface="Arial" panose="020B0604020202020204" pitchFamily="34" charset="0"/>
              </a:rPr>
              <a:t>. Harlow: Pearson.</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dirty="0">
                <a:ln>
                  <a:noFill/>
                </a:ln>
                <a:effectLst/>
                <a:latin typeface="Arial" panose="020B0604020202020204" pitchFamily="34" charset="0"/>
              </a:rPr>
              <a:t>Wilton, N. (2022) </a:t>
            </a:r>
            <a:r>
              <a:rPr kumimoji="0" lang="en-US" altLang="en-US" sz="1100" b="0" i="1" u="none" strike="noStrike" cap="none" normalizeH="0" baseline="0" dirty="0">
                <a:ln>
                  <a:noFill/>
                </a:ln>
                <a:effectLst/>
                <a:latin typeface="Arial" panose="020B0604020202020204" pitchFamily="34" charset="0"/>
              </a:rPr>
              <a:t>An Introduction to Human Resource Management</a:t>
            </a:r>
            <a:r>
              <a:rPr kumimoji="0" lang="en-US" altLang="en-US" sz="1100" b="0" i="0" u="none" strike="noStrike" cap="none" normalizeH="0" baseline="0" dirty="0">
                <a:ln>
                  <a:noFill/>
                </a:ln>
                <a:effectLst/>
                <a:latin typeface="Arial" panose="020B0604020202020204" pitchFamily="34" charset="0"/>
              </a:rPr>
              <a:t>. 4th </a:t>
            </a:r>
            <a:r>
              <a:rPr kumimoji="0" lang="en-US" altLang="en-US" sz="1100" b="0" i="0" u="none" strike="noStrike" cap="none" normalizeH="0" baseline="0" dirty="0" err="1">
                <a:ln>
                  <a:noFill/>
                </a:ln>
                <a:effectLst/>
                <a:latin typeface="Arial" panose="020B0604020202020204" pitchFamily="34" charset="0"/>
              </a:rPr>
              <a:t>edn</a:t>
            </a:r>
            <a:r>
              <a:rPr kumimoji="0" lang="en-US" altLang="en-US" sz="1100" b="0" i="0" u="none" strike="noStrike" cap="none" normalizeH="0" baseline="0" dirty="0">
                <a:ln>
                  <a:noFill/>
                </a:ln>
                <a:effectLst/>
                <a:latin typeface="Arial" panose="020B0604020202020204" pitchFamily="34" charset="0"/>
              </a:rPr>
              <a:t>. London: Sage Publications.</a:t>
            </a:r>
          </a:p>
        </p:txBody>
      </p:sp>
    </p:spTree>
    <p:extLst>
      <p:ext uri="{BB962C8B-B14F-4D97-AF65-F5344CB8AC3E}">
        <p14:creationId xmlns:p14="http://schemas.microsoft.com/office/powerpoint/2010/main" val="3591927561"/>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
  <TotalTime>101</TotalTime>
  <Words>900</Words>
  <Application>Microsoft Macintosh PowerPoint</Application>
  <PresentationFormat>Widescreen</PresentationFormat>
  <Paragraphs>154</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Neue Haas Grotesk Text Pro</vt:lpstr>
      <vt:lpstr>PunchcardVTI</vt:lpstr>
      <vt:lpstr>  Recruitment and Selection During Organizational Transformation    Case Study: Next plc  Module Name: Developing and Managing Individuals and Teams Module Code :LCLM5002 Student Name: Renata Boguszewska Student ID: 2429482 Lecturer: Nishi Ramsurrun  </vt:lpstr>
      <vt:lpstr>Table of contents</vt:lpstr>
      <vt:lpstr>Introduction to Next plc</vt:lpstr>
      <vt:lpstr>Organisational Transformation at Next plc</vt:lpstr>
      <vt:lpstr>Recruitment Process </vt:lpstr>
      <vt:lpstr>Recruiting the Right Candidate</vt:lpstr>
      <vt:lpstr>Structured Interviews</vt:lpstr>
      <vt:lpstr>Competency-Based Interviews</vt:lpstr>
      <vt:lpstr>Panel Interviews</vt:lpstr>
      <vt:lpstr>Questioning Techniques</vt:lpstr>
      <vt:lpstr>Face-to-Face vs Virtual Interviews</vt:lpstr>
      <vt:lpstr>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Renata Boguszewska (2429482)</dc:creator>
  <cp:lastModifiedBy>Renata Boguszewska (2429482)</cp:lastModifiedBy>
  <cp:revision>1</cp:revision>
  <dcterms:created xsi:type="dcterms:W3CDTF">2026-07-24T17:10:22Z</dcterms:created>
  <dcterms:modified xsi:type="dcterms:W3CDTF">2026-07-26T18:05:55Z</dcterms:modified>
</cp:coreProperties>
</file>