
<file path=[Content_Types].xml><?xml version="1.0" encoding="utf-8"?>
<Types xmlns="http://schemas.openxmlformats.org/package/2006/content-types">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saveSubsetFonts="1" autoCompressPictures="0">
  <p:sldMasterIdLst>
    <p:sldMasterId id="2147483680" r:id="rId1"/>
  </p:sldMasterIdLst>
  <p:notesMasterIdLst>
    <p:notesMasterId r:id="rId22"/>
  </p:notesMasterIdLst>
  <p:sldIdLst>
    <p:sldId id="256" r:id="rId2"/>
    <p:sldId id="258" r:id="rId3"/>
    <p:sldId id="313" r:id="rId4"/>
    <p:sldId id="259" r:id="rId5"/>
    <p:sldId id="260" r:id="rId6"/>
    <p:sldId id="314" r:id="rId7"/>
    <p:sldId id="265" r:id="rId8"/>
    <p:sldId id="315" r:id="rId9"/>
    <p:sldId id="266" r:id="rId10"/>
    <p:sldId id="316" r:id="rId11"/>
    <p:sldId id="273" r:id="rId12"/>
    <p:sldId id="317" r:id="rId13"/>
    <p:sldId id="318" r:id="rId14"/>
    <p:sldId id="319" r:id="rId15"/>
    <p:sldId id="320" r:id="rId16"/>
    <p:sldId id="321" r:id="rId17"/>
    <p:sldId id="322" r:id="rId18"/>
    <p:sldId id="323" r:id="rId19"/>
    <p:sldId id="324" r:id="rId20"/>
    <p:sldId id="326" r:id="rId21"/>
  </p:sldIdLst>
  <p:sldSz cx="9144000" cy="5143500" type="screen16x9"/>
  <p:notesSz cx="6858000" cy="9144000"/>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defaultTextStyle>
  <p:extLst>
    <p:ext uri="{521415D9-36F7-43E2-AB2F-B90AF26B5E84}">
      <p14:sectionLst xmlns:p14="http://schemas.microsoft.com/office/powerpoint/2010/main">
        <p14:section name="Default Section" id="{F708DE16-7752-4D7F-89A2-58F7D71B0DE4}">
          <p14:sldIdLst>
            <p14:sldId id="256"/>
            <p14:sldId id="258"/>
            <p14:sldId id="313"/>
            <p14:sldId id="259"/>
            <p14:sldId id="260"/>
            <p14:sldId id="314"/>
            <p14:sldId id="265"/>
            <p14:sldId id="315"/>
            <p14:sldId id="266"/>
            <p14:sldId id="316"/>
            <p14:sldId id="273"/>
            <p14:sldId id="317"/>
            <p14:sldId id="318"/>
            <p14:sldId id="319"/>
            <p14:sldId id="320"/>
            <p14:sldId id="321"/>
            <p14:sldId id="322"/>
            <p14:sldId id="323"/>
            <p14:sldId id="324"/>
            <p14:sldId id="326"/>
          </p14:sldIdLst>
        </p14:section>
      </p14:sectionLst>
    </p:ex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FE30BE51-CD23-4366-ACB4-7B67EFAFFF4E}">
  <a:tblStyle styleId="{FE30BE51-CD23-4366-ACB4-7B67EFAFFF4E}" styleName="Table_0">
    <a:wholeTbl>
      <a:tcTxStyle>
        <a:font>
          <a:latin typeface="Arial"/>
          <a:ea typeface="Arial"/>
          <a:cs typeface="Arial"/>
        </a:font>
        <a:srgbClr val="000000"/>
      </a:tcTxStyle>
      <a:tcStyle>
        <a:tcBdr>
          <a:left>
            <a:ln w="9525" cap="flat" cmpd="sng">
              <a:solidFill>
                <a:srgbClr val="9E9E9E"/>
              </a:solidFill>
              <a:prstDash val="solid"/>
              <a:round/>
              <a:headEnd type="none" w="sm" len="sm"/>
              <a:tailEnd type="none" w="sm" len="sm"/>
            </a:ln>
          </a:left>
          <a:right>
            <a:ln w="9525" cap="flat" cmpd="sng">
              <a:solidFill>
                <a:srgbClr val="9E9E9E"/>
              </a:solidFill>
              <a:prstDash val="solid"/>
              <a:round/>
              <a:headEnd type="none" w="sm" len="sm"/>
              <a:tailEnd type="none" w="sm" len="sm"/>
            </a:ln>
          </a:right>
          <a:top>
            <a:ln w="9525" cap="flat" cmpd="sng">
              <a:solidFill>
                <a:srgbClr val="9E9E9E"/>
              </a:solidFill>
              <a:prstDash val="solid"/>
              <a:round/>
              <a:headEnd type="none" w="sm" len="sm"/>
              <a:tailEnd type="none" w="sm" len="sm"/>
            </a:ln>
          </a:top>
          <a:bottom>
            <a:ln w="9525" cap="flat" cmpd="sng">
              <a:solidFill>
                <a:srgbClr val="9E9E9E"/>
              </a:solidFill>
              <a:prstDash val="solid"/>
              <a:round/>
              <a:headEnd type="none" w="sm" len="sm"/>
              <a:tailEnd type="none" w="sm" len="sm"/>
            </a:ln>
          </a:bottom>
          <a:insideH>
            <a:ln w="9525" cap="flat" cmpd="sng">
              <a:solidFill>
                <a:srgbClr val="9E9E9E"/>
              </a:solidFill>
              <a:prstDash val="solid"/>
              <a:round/>
              <a:headEnd type="none" w="sm" len="sm"/>
              <a:tailEnd type="none" w="sm" len="sm"/>
            </a:ln>
          </a:insideH>
          <a:insideV>
            <a:ln w="9525" cap="flat" cmpd="sng">
              <a:solidFill>
                <a:srgbClr val="9E9E9E"/>
              </a:solidFill>
              <a:prstDash val="solid"/>
              <a:round/>
              <a:headEnd type="none" w="sm" len="sm"/>
              <a:tailEnd type="none" w="sm" len="sm"/>
            </a:ln>
          </a:insideV>
        </a:tcBdr>
      </a:tcStyle>
    </a:wholeTbl>
    <a:band1H>
      <a:tcTxStyle/>
      <a:tcStyle>
        <a:tcBdr/>
      </a:tcStyle>
    </a:band1H>
    <a:band2H>
      <a:tcTxStyle/>
      <a:tcStyle>
        <a:tcBdr/>
      </a:tcStyle>
    </a:band2H>
    <a:band1V>
      <a:tcTxStyle/>
      <a:tcStyle>
        <a:tcBdr/>
      </a:tcStyle>
    </a:band1V>
    <a:band2V>
      <a:tcTxStyle/>
      <a:tcStyle>
        <a:tcBdr/>
      </a:tcStyle>
    </a:band2V>
    <a:lastCol>
      <a:tcTxStyle/>
      <a:tcStyle>
        <a:tcBdr/>
      </a:tcStyle>
    </a:lastCol>
    <a:firstCol>
      <a:tcTxStyle/>
      <a:tcStyle>
        <a:tcBdr/>
      </a:tcStyle>
    </a:firstCol>
    <a:lastRow>
      <a:tcTxStyle/>
      <a:tcStyle>
        <a:tcBdr/>
      </a:tcStyle>
    </a:lastRow>
    <a:seCell>
      <a:tcTxStyle/>
      <a:tcStyle>
        <a:tcBdr/>
      </a:tcStyle>
    </a:seCell>
    <a:swCell>
      <a:tcTxStyle/>
      <a:tcStyle>
        <a:tcBdr/>
      </a:tcStyle>
    </a:swCell>
    <a:firstRow>
      <a:tcTxStyle/>
      <a:tcStyle>
        <a:tcBdr/>
      </a:tcStyle>
    </a:firstRow>
    <a:neCell>
      <a:tcTxStyle/>
      <a:tcStyle>
        <a:tcBdr/>
      </a:tcStyle>
    </a:neCell>
    <a:nwCell>
      <a:tcTxStyle/>
      <a:tcStyle>
        <a:tcBdr/>
      </a:tcStyle>
    </a:nwCell>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86074" autoAdjust="0"/>
  </p:normalViewPr>
  <p:slideViewPr>
    <p:cSldViewPr snapToGrid="0">
      <p:cViewPr varScale="1">
        <p:scale>
          <a:sx n="86" d="100"/>
          <a:sy n="86" d="100"/>
        </p:scale>
        <p:origin x="1116" y="10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ableStyles" Target="tableStyle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Shape 2"/>
        <p:cNvGrpSpPr/>
        <p:nvPr/>
      </p:nvGrpSpPr>
      <p:grpSpPr>
        <a:xfrm>
          <a:off x="0" y="0"/>
          <a:ext cx="0" cy="0"/>
          <a:chOff x="0" y="0"/>
          <a:chExt cx="0" cy="0"/>
        </a:xfrm>
      </p:grpSpPr>
      <p:sp>
        <p:nvSpPr>
          <p:cNvPr id="3" name="Google Shape;3;n"/>
          <p:cNvSpPr>
            <a:spLocks noGrp="1" noRot="1" noChangeAspect="1"/>
          </p:cNvSpPr>
          <p:nvPr>
            <p:ph type="sldImg" idx="2"/>
          </p:nvPr>
        </p:nvSpPr>
        <p:spPr>
          <a:xfrm>
            <a:off x="381300" y="685800"/>
            <a:ext cx="6096075"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4" name="Google Shape;4;n"/>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lvl1pPr marL="457200" lvl="0" indent="-298450">
              <a:spcBef>
                <a:spcPts val="0"/>
              </a:spcBef>
              <a:spcAft>
                <a:spcPts val="0"/>
              </a:spcAft>
              <a:buSzPts val="1100"/>
              <a:buChar char="●"/>
              <a:defRPr sz="1100"/>
            </a:lvl1pPr>
            <a:lvl2pPr marL="914400" lvl="1" indent="-298450">
              <a:spcBef>
                <a:spcPts val="0"/>
              </a:spcBef>
              <a:spcAft>
                <a:spcPts val="0"/>
              </a:spcAft>
              <a:buSzPts val="1100"/>
              <a:buChar char="○"/>
              <a:defRPr sz="1100"/>
            </a:lvl2pPr>
            <a:lvl3pPr marL="1371600" lvl="2" indent="-298450">
              <a:spcBef>
                <a:spcPts val="0"/>
              </a:spcBef>
              <a:spcAft>
                <a:spcPts val="0"/>
              </a:spcAft>
              <a:buSzPts val="1100"/>
              <a:buChar char="■"/>
              <a:defRPr sz="1100"/>
            </a:lvl3pPr>
            <a:lvl4pPr marL="1828800" lvl="3" indent="-298450">
              <a:spcBef>
                <a:spcPts val="0"/>
              </a:spcBef>
              <a:spcAft>
                <a:spcPts val="0"/>
              </a:spcAft>
              <a:buSzPts val="1100"/>
              <a:buChar char="●"/>
              <a:defRPr sz="1100"/>
            </a:lvl4pPr>
            <a:lvl5pPr marL="2286000" lvl="4" indent="-298450">
              <a:spcBef>
                <a:spcPts val="0"/>
              </a:spcBef>
              <a:spcAft>
                <a:spcPts val="0"/>
              </a:spcAft>
              <a:buSzPts val="1100"/>
              <a:buChar char="○"/>
              <a:defRPr sz="1100"/>
            </a:lvl5pPr>
            <a:lvl6pPr marL="2743200" lvl="5" indent="-298450">
              <a:spcBef>
                <a:spcPts val="0"/>
              </a:spcBef>
              <a:spcAft>
                <a:spcPts val="0"/>
              </a:spcAft>
              <a:buSzPts val="1100"/>
              <a:buChar char="■"/>
              <a:defRPr sz="1100"/>
            </a:lvl6pPr>
            <a:lvl7pPr marL="3200400" lvl="6" indent="-298450">
              <a:spcBef>
                <a:spcPts val="0"/>
              </a:spcBef>
              <a:spcAft>
                <a:spcPts val="0"/>
              </a:spcAft>
              <a:buSzPts val="1100"/>
              <a:buChar char="●"/>
              <a:defRPr sz="1100"/>
            </a:lvl7pPr>
            <a:lvl8pPr marL="3657600" lvl="7" indent="-298450">
              <a:spcBef>
                <a:spcPts val="0"/>
              </a:spcBef>
              <a:spcAft>
                <a:spcPts val="0"/>
              </a:spcAft>
              <a:buSzPts val="1100"/>
              <a:buChar char="○"/>
              <a:defRPr sz="1100"/>
            </a:lvl8pPr>
            <a:lvl9pPr marL="4114800" lvl="8" indent="-298450">
              <a:spcBef>
                <a:spcPts val="0"/>
              </a:spcBef>
              <a:spcAft>
                <a:spcPts val="0"/>
              </a:spcAft>
              <a:buSzPts val="1100"/>
              <a:buChar char="■"/>
              <a:defRPr sz="1100"/>
            </a:lvl9pPr>
          </a:lstStyle>
          <a:p>
            <a:endParaRPr/>
          </a:p>
        </p:txBody>
      </p:sp>
    </p:spTree>
    <p:extLst>
      <p:ext uri="{BB962C8B-B14F-4D97-AF65-F5344CB8AC3E}">
        <p14:creationId xmlns:p14="http://schemas.microsoft.com/office/powerpoint/2010/main" val="3953420621"/>
      </p:ext>
    </p:extLst>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18"/>
        <p:cNvGrpSpPr/>
        <p:nvPr/>
      </p:nvGrpSpPr>
      <p:grpSpPr>
        <a:xfrm>
          <a:off x="0" y="0"/>
          <a:ext cx="0" cy="0"/>
          <a:chOff x="0" y="0"/>
          <a:chExt cx="0" cy="0"/>
        </a:xfrm>
      </p:grpSpPr>
      <p:sp>
        <p:nvSpPr>
          <p:cNvPr id="519" name="Google Shape;519;g18ddcdd357f_0_123: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520" name="Google Shape;520;g18ddcdd357f_0_123: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146937332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49"/>
        <p:cNvGrpSpPr/>
        <p:nvPr/>
      </p:nvGrpSpPr>
      <p:grpSpPr>
        <a:xfrm>
          <a:off x="0" y="0"/>
          <a:ext cx="0" cy="0"/>
          <a:chOff x="0" y="0"/>
          <a:chExt cx="0" cy="0"/>
        </a:xfrm>
      </p:grpSpPr>
      <p:sp>
        <p:nvSpPr>
          <p:cNvPr id="550" name="Google Shape;550;g18ddcdd357f_0_1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551" name="Google Shape;551;g18ddcdd357f_0_1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3401701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58750" marR="0" lvl="0" indent="0" algn="l" defTabSz="914400" rtl="0" eaLnBrk="1" fontAlgn="auto" latinLnBrk="0" hangingPunct="1">
              <a:lnSpc>
                <a:spcPct val="100000"/>
              </a:lnSpc>
              <a:spcBef>
                <a:spcPts val="0"/>
              </a:spcBef>
              <a:spcAft>
                <a:spcPts val="0"/>
              </a:spcAft>
              <a:buClr>
                <a:srgbClr val="000000"/>
              </a:buClr>
              <a:buSzPts val="1100"/>
              <a:buFont typeface="Arial"/>
              <a:buNone/>
              <a:tabLst/>
              <a:defRPr/>
            </a:pPr>
            <a:r>
              <a:rPr lang="en-US" sz="1100" b="0" i="0" u="none" strike="noStrike" cap="none" dirty="0">
                <a:solidFill>
                  <a:srgbClr val="000000"/>
                </a:solidFill>
                <a:effectLst/>
                <a:latin typeface="Arial"/>
                <a:ea typeface="Arial"/>
                <a:cs typeface="Arial"/>
                <a:sym typeface="Arial"/>
              </a:rPr>
              <a:t>HRM involves the application of policies and practices in the fields of organization design and development, employee resourcing, learning and development, performance and reward and the provision of services that enhance the well-being of employees. These are based on human resource (HR) strategies that are integrated with one another and aligned to the business strategy.</a:t>
            </a:r>
          </a:p>
          <a:p>
            <a:endParaRPr lang="en-PH" dirty="0"/>
          </a:p>
        </p:txBody>
      </p:sp>
    </p:spTree>
    <p:extLst>
      <p:ext uri="{BB962C8B-B14F-4D97-AF65-F5344CB8AC3E}">
        <p14:creationId xmlns:p14="http://schemas.microsoft.com/office/powerpoint/2010/main" val="314737793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93"/>
        <p:cNvGrpSpPr/>
        <p:nvPr/>
      </p:nvGrpSpPr>
      <p:grpSpPr>
        <a:xfrm>
          <a:off x="0" y="0"/>
          <a:ext cx="0" cy="0"/>
          <a:chOff x="0" y="0"/>
          <a:chExt cx="0" cy="0"/>
        </a:xfrm>
      </p:grpSpPr>
      <p:sp>
        <p:nvSpPr>
          <p:cNvPr id="594" name="Google Shape;594;g214816f977cb436a_144: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595" name="Google Shape;595;g214816f977cb436a_144: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414017164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602"/>
        <p:cNvGrpSpPr/>
        <p:nvPr/>
      </p:nvGrpSpPr>
      <p:grpSpPr>
        <a:xfrm>
          <a:off x="0" y="0"/>
          <a:ext cx="0" cy="0"/>
          <a:chOff x="0" y="0"/>
          <a:chExt cx="0" cy="0"/>
        </a:xfrm>
      </p:grpSpPr>
      <p:sp>
        <p:nvSpPr>
          <p:cNvPr id="603" name="Google Shape;603;g214816f977cb436a_161: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604" name="Google Shape;604;g214816f977cb436a_161: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273339051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786"/>
        <p:cNvGrpSpPr/>
        <p:nvPr/>
      </p:nvGrpSpPr>
      <p:grpSpPr>
        <a:xfrm>
          <a:off x="0" y="0"/>
          <a:ext cx="0" cy="0"/>
          <a:chOff x="0" y="0"/>
          <a:chExt cx="0" cy="0"/>
        </a:xfrm>
      </p:grpSpPr>
      <p:sp>
        <p:nvSpPr>
          <p:cNvPr id="787" name="Google Shape;787;g192d3ea774a_0_54: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788" name="Google Shape;788;g192d3ea774a_0_54: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r>
              <a:rPr lang="en-US" sz="1100" b="0" i="0" u="none" strike="noStrike" cap="none" dirty="0">
                <a:solidFill>
                  <a:srgbClr val="000000"/>
                </a:solidFill>
                <a:effectLst/>
                <a:latin typeface="Arial"/>
                <a:ea typeface="Arial"/>
                <a:cs typeface="Arial"/>
                <a:sym typeface="Arial"/>
              </a:rPr>
              <a:t>The 5-P model of HRM As formulated by Schuler (1992) the 5-P model of HRM describes how HRM operates under the five headings of: </a:t>
            </a:r>
          </a:p>
          <a:p>
            <a:r>
              <a:rPr lang="en-US" sz="1100" b="0" i="0" u="none" strike="noStrike" cap="none" dirty="0">
                <a:solidFill>
                  <a:srgbClr val="000000"/>
                </a:solidFill>
                <a:effectLst/>
                <a:latin typeface="Arial"/>
                <a:ea typeface="Arial"/>
                <a:cs typeface="Arial"/>
                <a:sym typeface="Arial"/>
              </a:rPr>
              <a:t>1 HR philosophy – a statement of how the organization regards its human resources, the role they play in the overall success of the business, and how they should be treated and managed. </a:t>
            </a:r>
          </a:p>
          <a:p>
            <a:r>
              <a:rPr lang="en-US" sz="1100" b="0" i="0" u="none" strike="noStrike" cap="none" dirty="0">
                <a:solidFill>
                  <a:srgbClr val="000000"/>
                </a:solidFill>
                <a:effectLst/>
                <a:latin typeface="Arial"/>
                <a:ea typeface="Arial"/>
                <a:cs typeface="Arial"/>
                <a:sym typeface="Arial"/>
              </a:rPr>
              <a:t>2 HR policies – these provide guidelines for action on people-related business issues and for the development of HR </a:t>
            </a:r>
            <a:r>
              <a:rPr lang="en-US" sz="1100" b="0" i="0" u="none" strike="noStrike" cap="none" dirty="0" err="1">
                <a:solidFill>
                  <a:srgbClr val="000000"/>
                </a:solidFill>
                <a:effectLst/>
                <a:latin typeface="Arial"/>
                <a:ea typeface="Arial"/>
                <a:cs typeface="Arial"/>
                <a:sym typeface="Arial"/>
              </a:rPr>
              <a:t>programmes</a:t>
            </a:r>
            <a:r>
              <a:rPr lang="en-US" sz="1100" b="0" i="0" u="none" strike="noStrike" cap="none" dirty="0">
                <a:solidFill>
                  <a:srgbClr val="000000"/>
                </a:solidFill>
                <a:effectLst/>
                <a:latin typeface="Arial"/>
                <a:ea typeface="Arial"/>
                <a:cs typeface="Arial"/>
                <a:sym typeface="Arial"/>
              </a:rPr>
              <a:t> and practices based on strategic needs. </a:t>
            </a:r>
          </a:p>
          <a:p>
            <a:r>
              <a:rPr lang="en-US" sz="1100" b="0" i="0" u="none" strike="noStrike" cap="none" dirty="0">
                <a:solidFill>
                  <a:srgbClr val="000000"/>
                </a:solidFill>
                <a:effectLst/>
                <a:latin typeface="Arial"/>
                <a:ea typeface="Arial"/>
                <a:cs typeface="Arial"/>
                <a:sym typeface="Arial"/>
              </a:rPr>
              <a:t>3 HR </a:t>
            </a:r>
            <a:r>
              <a:rPr lang="en-US" sz="1100" b="0" i="0" u="none" strike="noStrike" cap="none" dirty="0" err="1">
                <a:solidFill>
                  <a:srgbClr val="000000"/>
                </a:solidFill>
                <a:effectLst/>
                <a:latin typeface="Arial"/>
                <a:ea typeface="Arial"/>
                <a:cs typeface="Arial"/>
                <a:sym typeface="Arial"/>
              </a:rPr>
              <a:t>programmes</a:t>
            </a:r>
            <a:r>
              <a:rPr lang="en-US" sz="1100" b="0" i="0" u="none" strike="noStrike" cap="none" dirty="0">
                <a:solidFill>
                  <a:srgbClr val="000000"/>
                </a:solidFill>
                <a:effectLst/>
                <a:latin typeface="Arial"/>
                <a:ea typeface="Arial"/>
                <a:cs typeface="Arial"/>
                <a:sym typeface="Arial"/>
              </a:rPr>
              <a:t> – these are shaped by HR policies and consist of coordinated HR efforts intended to initiate and manage organizational change efforts prompted by strategic business needs.</a:t>
            </a:r>
          </a:p>
          <a:p>
            <a:r>
              <a:rPr lang="en-US" sz="1100" b="0" i="0" u="none" strike="noStrike" cap="none" dirty="0">
                <a:solidFill>
                  <a:srgbClr val="000000"/>
                </a:solidFill>
                <a:effectLst/>
                <a:latin typeface="Arial"/>
                <a:ea typeface="Arial"/>
                <a:cs typeface="Arial"/>
                <a:sym typeface="Arial"/>
              </a:rPr>
              <a:t> 4 HR practices – these are the activities carried out in implementing HR policies and </a:t>
            </a:r>
            <a:r>
              <a:rPr lang="en-US" sz="1100" b="0" i="0" u="none" strike="noStrike" cap="none" dirty="0" err="1">
                <a:solidFill>
                  <a:srgbClr val="000000"/>
                </a:solidFill>
                <a:effectLst/>
                <a:latin typeface="Arial"/>
                <a:ea typeface="Arial"/>
                <a:cs typeface="Arial"/>
                <a:sym typeface="Arial"/>
              </a:rPr>
              <a:t>programmes</a:t>
            </a:r>
            <a:r>
              <a:rPr lang="en-US" sz="1100" b="0" i="0" u="none" strike="noStrike" cap="none" dirty="0">
                <a:solidFill>
                  <a:srgbClr val="000000"/>
                </a:solidFill>
                <a:effectLst/>
                <a:latin typeface="Arial"/>
                <a:ea typeface="Arial"/>
                <a:cs typeface="Arial"/>
                <a:sym typeface="Arial"/>
              </a:rPr>
              <a:t>. They include resourcing, learning and development, performance and reward management, employee relations and administration. </a:t>
            </a:r>
          </a:p>
          <a:p>
            <a:r>
              <a:rPr lang="en-US" sz="1100" b="0" i="0" u="none" strike="noStrike" cap="none" dirty="0">
                <a:solidFill>
                  <a:srgbClr val="000000"/>
                </a:solidFill>
                <a:effectLst/>
                <a:latin typeface="Arial"/>
                <a:ea typeface="Arial"/>
                <a:cs typeface="Arial"/>
                <a:sym typeface="Arial"/>
              </a:rPr>
              <a:t>5 HR processes – these are the formal procedures and methods used to put HR strategic plans and policies into effect.</a:t>
            </a:r>
          </a:p>
          <a:p>
            <a:pPr marL="0" lvl="0" indent="0" algn="l" rtl="0">
              <a:spcBef>
                <a:spcPts val="0"/>
              </a:spcBef>
              <a:spcAft>
                <a:spcPts val="0"/>
              </a:spcAft>
              <a:buNone/>
            </a:pPr>
            <a:endParaRPr lang="en-US" dirty="0"/>
          </a:p>
          <a:p>
            <a:pPr marL="0" lvl="0" indent="0" algn="l" rtl="0">
              <a:spcBef>
                <a:spcPts val="0"/>
              </a:spcBef>
              <a:spcAft>
                <a:spcPts val="0"/>
              </a:spcAft>
              <a:buNone/>
            </a:pPr>
            <a:endParaRPr lang="en-US" dirty="0"/>
          </a:p>
          <a:p>
            <a:pPr marL="0" lvl="0" indent="0" algn="l" rtl="0">
              <a:spcBef>
                <a:spcPts val="0"/>
              </a:spcBef>
              <a:spcAft>
                <a:spcPts val="0"/>
              </a:spcAft>
              <a:buNone/>
            </a:pPr>
            <a:endParaRPr dirty="0"/>
          </a:p>
        </p:txBody>
      </p:sp>
    </p:spTree>
    <p:extLst>
      <p:ext uri="{BB962C8B-B14F-4D97-AF65-F5344CB8AC3E}">
        <p14:creationId xmlns:p14="http://schemas.microsoft.com/office/powerpoint/2010/main" val="6323657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793"/>
        <p:cNvGrpSpPr/>
        <p:nvPr/>
      </p:nvGrpSpPr>
      <p:grpSpPr>
        <a:xfrm>
          <a:off x="0" y="0"/>
          <a:ext cx="0" cy="0"/>
          <a:chOff x="0" y="0"/>
          <a:chExt cx="0" cy="0"/>
        </a:xfrm>
      </p:grpSpPr>
      <p:sp>
        <p:nvSpPr>
          <p:cNvPr id="794" name="Google Shape;794;g192d3ea774a_0_6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795" name="Google Shape;795;g192d3ea774a_0_6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r>
              <a:rPr lang="en-PH" sz="1100" b="1" i="0" u="none" strike="noStrike" cap="none" dirty="0">
                <a:solidFill>
                  <a:srgbClr val="000000"/>
                </a:solidFill>
                <a:effectLst/>
                <a:latin typeface="Arial"/>
                <a:ea typeface="Arial"/>
                <a:cs typeface="Arial"/>
                <a:sym typeface="Arial"/>
              </a:rPr>
              <a:t>Analytical skills</a:t>
            </a:r>
            <a:r>
              <a:rPr lang="en-PH" sz="1100" b="0" i="0" u="none" strike="noStrike" cap="none" dirty="0">
                <a:solidFill>
                  <a:srgbClr val="000000"/>
                </a:solidFill>
                <a:effectLst/>
                <a:latin typeface="Arial"/>
                <a:ea typeface="Arial"/>
                <a:cs typeface="Arial"/>
                <a:sym typeface="Arial"/>
              </a:rPr>
              <a:t> include the capacity to evaluate that information to assess its significance, and the ability to apply logical and critical thinking to the situation. They provide the basis for a diagnosis of the cause or causes of a problem and, therefore, for its solution. Importantly, they are a means of gaining insight into issues that affect the success of the business and that influence business and HR strategy</a:t>
            </a:r>
          </a:p>
          <a:p>
            <a:r>
              <a:rPr lang="en-PH" sz="1100" b="1" i="0" u="none" strike="noStrike" cap="none" dirty="0">
                <a:solidFill>
                  <a:srgbClr val="000000"/>
                </a:solidFill>
                <a:effectLst/>
                <a:latin typeface="Arial"/>
                <a:ea typeface="Arial"/>
                <a:cs typeface="Arial"/>
                <a:sym typeface="Arial"/>
              </a:rPr>
              <a:t>Analytical skills are used to gain a better understanding of a complex situation or problem. They involve the ability to visualize, articulate and solve complex problems and concepts and make decisions based on available information. </a:t>
            </a:r>
            <a:endParaRPr lang="en-PH" sz="1100" b="0" i="0" u="none" strike="noStrike" cap="none" dirty="0">
              <a:solidFill>
                <a:srgbClr val="000000"/>
              </a:solidFill>
              <a:effectLst/>
              <a:latin typeface="Arial"/>
              <a:ea typeface="Arial"/>
              <a:cs typeface="Arial"/>
              <a:sym typeface="Arial"/>
            </a:endParaRPr>
          </a:p>
          <a:p>
            <a:r>
              <a:rPr lang="en-PH" sz="1100" b="1" i="0" u="none" strike="noStrike" cap="none" dirty="0">
                <a:solidFill>
                  <a:srgbClr val="000000"/>
                </a:solidFill>
                <a:effectLst/>
                <a:latin typeface="Arial"/>
                <a:ea typeface="Arial"/>
                <a:cs typeface="Arial"/>
                <a:sym typeface="Arial"/>
              </a:rPr>
              <a:t>Logical reasoning skills</a:t>
            </a:r>
            <a:r>
              <a:rPr lang="en-PH" sz="1100" b="0" i="0" u="none" strike="noStrike" cap="none" dirty="0">
                <a:solidFill>
                  <a:srgbClr val="000000"/>
                </a:solidFill>
                <a:effectLst/>
                <a:latin typeface="Arial"/>
                <a:ea typeface="Arial"/>
                <a:cs typeface="Arial"/>
                <a:sym typeface="Arial"/>
              </a:rPr>
              <a:t> </a:t>
            </a:r>
            <a:r>
              <a:rPr lang="en-PH" sz="1100" b="0" i="1" u="sng" strike="noStrike" cap="none" dirty="0">
                <a:solidFill>
                  <a:srgbClr val="000000"/>
                </a:solidFill>
                <a:effectLst/>
                <a:latin typeface="Arial"/>
                <a:ea typeface="Arial"/>
                <a:cs typeface="Arial"/>
                <a:sym typeface="Arial"/>
              </a:rPr>
              <a:t>If you say that people are logical, you mean that they draw reasonable inferences – their conclusions can be proved by reference to the facts used to support them – and they avoid ill-founded and tendentious arguments, generalizations and irrelevancies</a:t>
            </a:r>
            <a:r>
              <a:rPr lang="en-PH" sz="1100" b="0" i="0" u="none" strike="noStrike" cap="none" dirty="0">
                <a:solidFill>
                  <a:srgbClr val="000000"/>
                </a:solidFill>
                <a:effectLst/>
                <a:latin typeface="Arial"/>
                <a:ea typeface="Arial"/>
                <a:cs typeface="Arial"/>
                <a:sym typeface="Arial"/>
              </a:rPr>
              <a:t>. Logical reasoning is the basis of critical thinking and evaluation. It takes place when there is a clear relationship (a line of reasoning) between the premise (the original proposition) and the conclusion, which is supported by valid and reliable evidence and does not rely on fallacious or misleading argument.</a:t>
            </a:r>
          </a:p>
          <a:p>
            <a:pPr marL="158750" indent="0">
              <a:buNone/>
            </a:pPr>
            <a:endParaRPr lang="en-PH" dirty="0"/>
          </a:p>
          <a:p>
            <a:pPr marL="0" lvl="0" indent="0" algn="l" rtl="0">
              <a:spcBef>
                <a:spcPts val="0"/>
              </a:spcBef>
              <a:spcAft>
                <a:spcPts val="0"/>
              </a:spcAft>
              <a:buNone/>
            </a:pPr>
            <a:endParaRPr dirty="0"/>
          </a:p>
        </p:txBody>
      </p:sp>
    </p:spTree>
    <p:extLst>
      <p:ext uri="{BB962C8B-B14F-4D97-AF65-F5344CB8AC3E}">
        <p14:creationId xmlns:p14="http://schemas.microsoft.com/office/powerpoint/2010/main" val="197774733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r>
              <a:rPr lang="en-PH" sz="1100" b="1" i="0" u="none" strike="noStrike" cap="none" dirty="0">
                <a:solidFill>
                  <a:srgbClr val="000000"/>
                </a:solidFill>
                <a:effectLst/>
                <a:latin typeface="Arial"/>
                <a:ea typeface="Arial"/>
                <a:cs typeface="Arial"/>
                <a:sym typeface="Arial"/>
              </a:rPr>
              <a:t>STATISTICAL SKILLS</a:t>
            </a:r>
            <a:endParaRPr lang="en-PH" sz="1100" b="0" i="0" u="none" strike="noStrike" cap="none" dirty="0">
              <a:solidFill>
                <a:srgbClr val="000000"/>
              </a:solidFill>
              <a:effectLst/>
              <a:latin typeface="Arial"/>
              <a:ea typeface="Arial"/>
              <a:cs typeface="Arial"/>
              <a:sym typeface="Arial"/>
            </a:endParaRPr>
          </a:p>
          <a:p>
            <a:r>
              <a:rPr lang="en-PH" sz="1100" b="0" i="0" u="none" strike="noStrike" cap="none" dirty="0">
                <a:solidFill>
                  <a:srgbClr val="000000"/>
                </a:solidFill>
                <a:effectLst/>
                <a:latin typeface="Arial"/>
                <a:ea typeface="Arial"/>
                <a:cs typeface="Arial"/>
                <a:sym typeface="Arial"/>
              </a:rPr>
              <a:t>HR professionals need skills in using statistics in order to </a:t>
            </a:r>
            <a:r>
              <a:rPr lang="en-PH" sz="1100" b="0" i="0" u="none" strike="noStrike" cap="none" dirty="0" err="1">
                <a:solidFill>
                  <a:srgbClr val="000000"/>
                </a:solidFill>
                <a:effectLst/>
                <a:latin typeface="Arial"/>
                <a:ea typeface="Arial"/>
                <a:cs typeface="Arial"/>
                <a:sym typeface="Arial"/>
              </a:rPr>
              <a:t>analyse</a:t>
            </a:r>
            <a:r>
              <a:rPr lang="en-PH" sz="1100" b="0" i="0" u="none" strike="noStrike" cap="none" dirty="0">
                <a:solidFill>
                  <a:srgbClr val="000000"/>
                </a:solidFill>
                <a:effectLst/>
                <a:latin typeface="Arial"/>
                <a:ea typeface="Arial"/>
                <a:cs typeface="Arial"/>
                <a:sym typeface="Arial"/>
              </a:rPr>
              <a:t> and present quantitative information that can be used to guide decisions and monitor outcomes. Statistical skills are an essential element in human capital management and are also important in such fields as performance management (the analysis of appraisal results and levels of performance) and reward management (the analysis of market rates, pay reviews, the distribution of pay, and equal pay). Statistics play a major part in the analysis of surveys and research evidence.</a:t>
            </a:r>
          </a:p>
          <a:p>
            <a:r>
              <a:rPr lang="en-PH" sz="1100" b="1" i="0" u="none" strike="noStrike" cap="none" dirty="0">
                <a:solidFill>
                  <a:srgbClr val="000000"/>
                </a:solidFill>
                <a:effectLst/>
                <a:latin typeface="Arial"/>
                <a:ea typeface="Arial"/>
                <a:cs typeface="Arial"/>
                <a:sym typeface="Arial"/>
              </a:rPr>
              <a:t>HR professionals do not need advanced statistical skills unless they are conducting or taking part in detailed research projects.</a:t>
            </a:r>
            <a:endParaRPr lang="en-PH" sz="1100" b="0" i="0" u="none" strike="noStrike" cap="none" dirty="0">
              <a:solidFill>
                <a:srgbClr val="000000"/>
              </a:solidFill>
              <a:effectLst/>
              <a:latin typeface="Arial"/>
              <a:ea typeface="Arial"/>
              <a:cs typeface="Arial"/>
              <a:sym typeface="Arial"/>
            </a:endParaRPr>
          </a:p>
          <a:p>
            <a:r>
              <a:rPr lang="en-PH" sz="1100" b="1" i="0" u="none" strike="noStrike" cap="none" dirty="0">
                <a:solidFill>
                  <a:srgbClr val="000000"/>
                </a:solidFill>
                <a:effectLst/>
                <a:latin typeface="Arial"/>
                <a:ea typeface="Arial"/>
                <a:cs typeface="Arial"/>
                <a:sym typeface="Arial"/>
              </a:rPr>
              <a:t> </a:t>
            </a:r>
            <a:endParaRPr lang="en-PH" sz="1100" b="0" i="0" u="none" strike="noStrike" cap="none" dirty="0">
              <a:solidFill>
                <a:srgbClr val="000000"/>
              </a:solidFill>
              <a:effectLst/>
              <a:latin typeface="Arial"/>
              <a:ea typeface="Arial"/>
              <a:cs typeface="Arial"/>
              <a:sym typeface="Arial"/>
            </a:endParaRPr>
          </a:p>
          <a:p>
            <a:r>
              <a:rPr lang="en-PH" sz="1100" b="1" i="0" u="none" strike="noStrike" cap="none" dirty="0">
                <a:solidFill>
                  <a:srgbClr val="000000"/>
                </a:solidFill>
                <a:effectLst/>
                <a:latin typeface="Arial"/>
                <a:ea typeface="Arial"/>
                <a:cs typeface="Arial"/>
                <a:sym typeface="Arial"/>
              </a:rPr>
              <a:t>Selection interviewing skills</a:t>
            </a:r>
            <a:endParaRPr lang="en-PH" sz="1100" b="0" i="0" u="none" strike="noStrike" cap="none" dirty="0">
              <a:solidFill>
                <a:srgbClr val="000000"/>
              </a:solidFill>
              <a:effectLst/>
              <a:latin typeface="Arial"/>
              <a:ea typeface="Arial"/>
              <a:cs typeface="Arial"/>
              <a:sym typeface="Arial"/>
            </a:endParaRPr>
          </a:p>
          <a:p>
            <a:r>
              <a:rPr lang="en-PH" sz="1100" b="0" i="0" u="none" strike="noStrike" cap="none" dirty="0">
                <a:solidFill>
                  <a:srgbClr val="000000"/>
                </a:solidFill>
                <a:effectLst/>
                <a:latin typeface="Arial"/>
                <a:ea typeface="Arial"/>
                <a:cs typeface="Arial"/>
                <a:sym typeface="Arial"/>
              </a:rPr>
              <a:t>An interview is a conversation with a purpose. It is a conversation because candidates should be given the opportunity to talk freely about themselves and their careers. But the conversation has to be planned, directed and controlled in order to achieve your aims in the time available. Overall, an effective approach to interviewing can be summed up as the three Cs: </a:t>
            </a:r>
          </a:p>
          <a:p>
            <a:r>
              <a:rPr lang="en-PH" sz="1100" b="0" i="0" u="none" strike="noStrike" cap="none" dirty="0">
                <a:solidFill>
                  <a:srgbClr val="000000"/>
                </a:solidFill>
                <a:effectLst/>
                <a:latin typeface="Arial"/>
                <a:ea typeface="Arial"/>
                <a:cs typeface="Arial"/>
                <a:sym typeface="Arial"/>
              </a:rPr>
              <a:t>● Content – the information you want and the questions you ask to get it. </a:t>
            </a:r>
          </a:p>
          <a:p>
            <a:r>
              <a:rPr lang="en-PH" sz="1100" b="0" i="0" u="none" strike="noStrike" cap="none" dirty="0">
                <a:solidFill>
                  <a:srgbClr val="000000"/>
                </a:solidFill>
                <a:effectLst/>
                <a:latin typeface="Arial"/>
                <a:ea typeface="Arial"/>
                <a:cs typeface="Arial"/>
                <a:sym typeface="Arial"/>
              </a:rPr>
              <a:t>● Contact – your ability to make and maintain good contact with candidates; to establish the sort of rapport that will encourage them to talk freely, thus revealing their strengths and their weaknesses. </a:t>
            </a:r>
          </a:p>
          <a:p>
            <a:r>
              <a:rPr lang="en-PH" sz="1100" b="0" i="0" u="none" strike="noStrike" cap="none" dirty="0">
                <a:solidFill>
                  <a:srgbClr val="000000"/>
                </a:solidFill>
                <a:effectLst/>
                <a:latin typeface="Arial"/>
                <a:ea typeface="Arial"/>
                <a:cs typeface="Arial"/>
                <a:sym typeface="Arial"/>
              </a:rPr>
              <a:t>● Control – your ability to control the interview so that you get the information you want.</a:t>
            </a:r>
          </a:p>
          <a:p>
            <a:r>
              <a:rPr lang="en-PH" sz="1100" b="0" i="0" u="none" strike="noStrike" cap="none" dirty="0">
                <a:solidFill>
                  <a:srgbClr val="000000"/>
                </a:solidFill>
                <a:effectLst/>
                <a:latin typeface="Arial"/>
                <a:ea typeface="Arial"/>
                <a:cs typeface="Arial"/>
                <a:sym typeface="Arial"/>
              </a:rPr>
              <a:t> </a:t>
            </a:r>
          </a:p>
          <a:p>
            <a:r>
              <a:rPr lang="en-PH" sz="1100" b="1" i="0" u="none" strike="noStrike" cap="none" dirty="0">
                <a:solidFill>
                  <a:srgbClr val="000000"/>
                </a:solidFill>
                <a:effectLst/>
                <a:latin typeface="Arial"/>
                <a:ea typeface="Arial"/>
                <a:cs typeface="Arial"/>
                <a:sym typeface="Arial"/>
              </a:rPr>
              <a:t>Establishing rapport </a:t>
            </a:r>
            <a:endParaRPr lang="en-PH" sz="1100" b="0" i="0" u="none" strike="noStrike" cap="none" dirty="0">
              <a:solidFill>
                <a:srgbClr val="000000"/>
              </a:solidFill>
              <a:effectLst/>
              <a:latin typeface="Arial"/>
              <a:ea typeface="Arial"/>
              <a:cs typeface="Arial"/>
              <a:sym typeface="Arial"/>
            </a:endParaRPr>
          </a:p>
          <a:p>
            <a:r>
              <a:rPr lang="en-PH" sz="1100" b="1" i="0" u="none" strike="noStrike" cap="none" dirty="0">
                <a:solidFill>
                  <a:srgbClr val="000000"/>
                </a:solidFill>
                <a:effectLst/>
                <a:latin typeface="Arial"/>
                <a:ea typeface="Arial"/>
                <a:cs typeface="Arial"/>
                <a:sym typeface="Arial"/>
              </a:rPr>
              <a:t>Establishing rapport means establishing a good relationship with candidates – getting on their wavelength, putting them at ease, encouraging them to respond and generally being friendly. This is not just a question of being ‘nice’ to them. If you achieve rapport you are more likely to get them to talk freely about both their strengths and weaknesses. Good rapport is created by the way in which you greet candidates, how you start the interview and how you put your questions and respond to replies. Questions should not be posed aggressively or imply that you are criticizing some aspect of the candidate’s career. Some people like the idea of ‘stress’ interviews, but they are counterproductive. Candidates clam up and gain a negative impression of you and the organization. When responding to answers you should be appreciative, not critical: ‘Thank you, that was very helpful; now can we go on to...?’ not, ‘Well, it seems to me that things did not go according to plan.’ Body language can also be important. If you maintain natural eye contact, avoid slumping in your seat, nod and make encouraging comments when appropriate, you will establish better rapport and get more out of the interview. </a:t>
            </a:r>
            <a:endParaRPr lang="en-PH" sz="1100" b="0" i="0" u="none" strike="noStrike" cap="none" dirty="0">
              <a:solidFill>
                <a:srgbClr val="000000"/>
              </a:solidFill>
              <a:effectLst/>
              <a:latin typeface="Arial"/>
              <a:ea typeface="Arial"/>
              <a:cs typeface="Arial"/>
              <a:sym typeface="Arial"/>
            </a:endParaRPr>
          </a:p>
          <a:p>
            <a:r>
              <a:rPr lang="en-PH" sz="1100" b="1" i="0" u="none" strike="noStrike" cap="none" dirty="0">
                <a:solidFill>
                  <a:srgbClr val="000000"/>
                </a:solidFill>
                <a:effectLst/>
                <a:latin typeface="Arial"/>
                <a:ea typeface="Arial"/>
                <a:cs typeface="Arial"/>
                <a:sym typeface="Arial"/>
              </a:rPr>
              <a:t>Questioning </a:t>
            </a:r>
            <a:endParaRPr lang="en-PH" sz="1100" b="0" i="0" u="none" strike="noStrike" cap="none" dirty="0">
              <a:solidFill>
                <a:srgbClr val="000000"/>
              </a:solidFill>
              <a:effectLst/>
              <a:latin typeface="Arial"/>
              <a:ea typeface="Arial"/>
              <a:cs typeface="Arial"/>
              <a:sym typeface="Arial"/>
            </a:endParaRPr>
          </a:p>
          <a:p>
            <a:r>
              <a:rPr lang="en-PH" sz="1100" b="1" i="0" u="none" strike="noStrike" cap="none" dirty="0">
                <a:solidFill>
                  <a:srgbClr val="000000"/>
                </a:solidFill>
                <a:effectLst/>
                <a:latin typeface="Arial"/>
                <a:ea typeface="Arial"/>
                <a:cs typeface="Arial"/>
                <a:sym typeface="Arial"/>
              </a:rPr>
              <a:t>Questioning is the key skill that interviewers need to possess. Their purpose is to draw candidates out and elicit the information the interviewer has decided must be obtained to reach a conclusion. Questioning is a fundamental part of a structured interview. There are a number of different types of questions, described later in the section on questioning techniques. </a:t>
            </a:r>
            <a:endParaRPr lang="en-PH" sz="1100" b="0" i="0" u="none" strike="noStrike" cap="none" dirty="0">
              <a:solidFill>
                <a:srgbClr val="000000"/>
              </a:solidFill>
              <a:effectLst/>
              <a:latin typeface="Arial"/>
              <a:ea typeface="Arial"/>
              <a:cs typeface="Arial"/>
              <a:sym typeface="Arial"/>
            </a:endParaRPr>
          </a:p>
          <a:p>
            <a:r>
              <a:rPr lang="en-PH" sz="1100" b="1" i="0" u="none" strike="noStrike" cap="none" dirty="0">
                <a:solidFill>
                  <a:srgbClr val="000000"/>
                </a:solidFill>
                <a:effectLst/>
                <a:latin typeface="Arial"/>
                <a:ea typeface="Arial"/>
                <a:cs typeface="Arial"/>
                <a:sym typeface="Arial"/>
              </a:rPr>
              <a:t> </a:t>
            </a:r>
            <a:endParaRPr lang="en-PH" sz="1100" b="0" i="0" u="none" strike="noStrike" cap="none" dirty="0">
              <a:solidFill>
                <a:srgbClr val="000000"/>
              </a:solidFill>
              <a:effectLst/>
              <a:latin typeface="Arial"/>
              <a:ea typeface="Arial"/>
              <a:cs typeface="Arial"/>
              <a:sym typeface="Arial"/>
            </a:endParaRPr>
          </a:p>
          <a:p>
            <a:r>
              <a:rPr lang="en-PH" sz="1100" b="1" i="0" u="none" strike="noStrike" cap="none" dirty="0">
                <a:solidFill>
                  <a:srgbClr val="000000"/>
                </a:solidFill>
                <a:effectLst/>
                <a:latin typeface="Arial"/>
                <a:ea typeface="Arial"/>
                <a:cs typeface="Arial"/>
                <a:sym typeface="Arial"/>
              </a:rPr>
              <a:t>Listening If an interview is a conversation with a purpose, listening skills are important. You need not only to hear but also to understand what candidates are saying. When interviewing you must concentrate on what candidates are telling you. Summarizing at regular intervals forces you to listen: if you play back to candidates your understanding of what they have told you, for them to confirm or amend, it will ensure that you have fully comprehended the messages they are delivering.</a:t>
            </a:r>
            <a:endParaRPr lang="en-PH" sz="1100" b="0" i="0" u="none" strike="noStrike" cap="none" dirty="0">
              <a:solidFill>
                <a:srgbClr val="000000"/>
              </a:solidFill>
              <a:effectLst/>
              <a:latin typeface="Arial"/>
              <a:ea typeface="Arial"/>
              <a:cs typeface="Arial"/>
              <a:sym typeface="Arial"/>
            </a:endParaRPr>
          </a:p>
          <a:p>
            <a:r>
              <a:rPr lang="en-PH" sz="1100" b="1" i="0" u="none" strike="noStrike" cap="none" dirty="0">
                <a:solidFill>
                  <a:srgbClr val="000000"/>
                </a:solidFill>
                <a:effectLst/>
                <a:latin typeface="Arial"/>
                <a:ea typeface="Arial"/>
                <a:cs typeface="Arial"/>
                <a:sym typeface="Arial"/>
              </a:rPr>
              <a:t> </a:t>
            </a:r>
            <a:endParaRPr lang="en-PH" sz="1100" b="0" i="0" u="none" strike="noStrike" cap="none" dirty="0">
              <a:solidFill>
                <a:srgbClr val="000000"/>
              </a:solidFill>
              <a:effectLst/>
              <a:latin typeface="Arial"/>
              <a:ea typeface="Arial"/>
              <a:cs typeface="Arial"/>
              <a:sym typeface="Arial"/>
            </a:endParaRPr>
          </a:p>
          <a:p>
            <a:r>
              <a:rPr lang="en-PH" sz="1100" b="1" i="0" u="none" strike="noStrike" cap="none" dirty="0">
                <a:solidFill>
                  <a:srgbClr val="000000"/>
                </a:solidFill>
                <a:effectLst/>
                <a:latin typeface="Arial"/>
                <a:ea typeface="Arial"/>
                <a:cs typeface="Arial"/>
                <a:sym typeface="Arial"/>
              </a:rPr>
              <a:t>HR professionals need skills in coaching and mentoring</a:t>
            </a:r>
            <a:r>
              <a:rPr lang="en-PH" sz="1100" b="0" i="0" u="none" strike="noStrike" cap="none" dirty="0">
                <a:solidFill>
                  <a:srgbClr val="000000"/>
                </a:solidFill>
                <a:effectLst/>
                <a:latin typeface="Arial"/>
                <a:ea typeface="Arial"/>
                <a:cs typeface="Arial"/>
                <a:sym typeface="Arial"/>
              </a:rPr>
              <a:t> </a:t>
            </a:r>
          </a:p>
          <a:p>
            <a:r>
              <a:rPr lang="en-PH" sz="1100" b="0" i="0" u="none" strike="noStrike" cap="none" dirty="0">
                <a:solidFill>
                  <a:srgbClr val="000000"/>
                </a:solidFill>
                <a:effectLst/>
                <a:latin typeface="Arial"/>
                <a:ea typeface="Arial"/>
                <a:cs typeface="Arial"/>
                <a:sym typeface="Arial"/>
              </a:rPr>
              <a:t>in order to fulfil their important responsibilities for enhancing the knowledge and skills of employees and for providing guidance to line managers on conducting their learning and development activities</a:t>
            </a:r>
          </a:p>
          <a:p>
            <a:r>
              <a:rPr lang="en-PH" sz="1100" b="0" i="0" u="none" strike="noStrike" cap="none" dirty="0">
                <a:solidFill>
                  <a:srgbClr val="000000"/>
                </a:solidFill>
                <a:effectLst/>
                <a:latin typeface="Arial"/>
                <a:ea typeface="Arial"/>
                <a:cs typeface="Arial"/>
                <a:sym typeface="Arial"/>
              </a:rPr>
              <a:t> </a:t>
            </a:r>
          </a:p>
          <a:p>
            <a:r>
              <a:rPr lang="en-PH" sz="1100" b="1" i="0" u="none" strike="noStrike" cap="none" dirty="0">
                <a:solidFill>
                  <a:srgbClr val="000000"/>
                </a:solidFill>
                <a:effectLst/>
                <a:latin typeface="Arial"/>
                <a:ea typeface="Arial"/>
                <a:cs typeface="Arial"/>
                <a:sym typeface="Arial"/>
              </a:rPr>
              <a:t>Influencing skills</a:t>
            </a:r>
            <a:endParaRPr lang="en-PH" sz="1100" b="0" i="0" u="none" strike="noStrike" cap="none" dirty="0">
              <a:solidFill>
                <a:srgbClr val="000000"/>
              </a:solidFill>
              <a:effectLst/>
              <a:latin typeface="Arial"/>
              <a:ea typeface="Arial"/>
              <a:cs typeface="Arial"/>
              <a:sym typeface="Arial"/>
            </a:endParaRPr>
          </a:p>
          <a:p>
            <a:r>
              <a:rPr lang="en-PH" sz="1100" b="0" i="0" u="none" strike="noStrike" cap="none" dirty="0">
                <a:solidFill>
                  <a:srgbClr val="000000"/>
                </a:solidFill>
                <a:effectLst/>
                <a:latin typeface="Arial"/>
                <a:ea typeface="Arial"/>
                <a:cs typeface="Arial"/>
                <a:sym typeface="Arial"/>
              </a:rPr>
              <a:t>Persuading people HR specialists spend a lot of time persuading other people to accept their ideas and suggestions. Persuasion is akin to selling. You may feel that good ideas should sell themselves, but life is not like that. People resist change and anything new is usually treated with suspicion.</a:t>
            </a:r>
          </a:p>
          <a:p>
            <a:r>
              <a:rPr lang="en-PH" sz="1100" b="0" i="0" u="none" strike="noStrike" cap="none" dirty="0">
                <a:solidFill>
                  <a:srgbClr val="000000"/>
                </a:solidFill>
                <a:effectLst/>
                <a:latin typeface="Arial"/>
                <a:ea typeface="Arial"/>
                <a:cs typeface="Arial"/>
                <a:sym typeface="Arial"/>
              </a:rPr>
              <a:t> </a:t>
            </a:r>
          </a:p>
          <a:p>
            <a:r>
              <a:rPr lang="en-PH" sz="1100" b="0" i="0" u="none" strike="noStrike" cap="none" dirty="0">
                <a:solidFill>
                  <a:srgbClr val="000000"/>
                </a:solidFill>
                <a:effectLst/>
                <a:latin typeface="Arial"/>
                <a:ea typeface="Arial"/>
                <a:cs typeface="Arial"/>
                <a:sym typeface="Arial"/>
              </a:rPr>
              <a:t>Handling people problems</a:t>
            </a:r>
          </a:p>
          <a:p>
            <a:r>
              <a:rPr lang="en-PH" sz="1100" b="0" i="0" u="none" strike="noStrike" cap="none" dirty="0">
                <a:solidFill>
                  <a:srgbClr val="000000"/>
                </a:solidFill>
                <a:effectLst/>
                <a:latin typeface="Arial"/>
                <a:ea typeface="Arial"/>
                <a:cs typeface="Arial"/>
                <a:sym typeface="Arial"/>
              </a:rPr>
              <a:t>directly or by providing advice and guidance to line managers.</a:t>
            </a:r>
          </a:p>
          <a:p>
            <a:r>
              <a:rPr lang="en-PH" sz="1100" b="0" i="0" u="none" strike="noStrike" cap="none" dirty="0">
                <a:solidFill>
                  <a:srgbClr val="000000"/>
                </a:solidFill>
                <a:effectLst/>
                <a:latin typeface="Arial"/>
                <a:ea typeface="Arial"/>
                <a:cs typeface="Arial"/>
                <a:sym typeface="Arial"/>
              </a:rPr>
              <a:t>Absenteeism</a:t>
            </a:r>
          </a:p>
          <a:p>
            <a:r>
              <a:rPr lang="en-PH" sz="1100" b="0" i="0" u="none" strike="noStrike" cap="none" dirty="0">
                <a:solidFill>
                  <a:srgbClr val="000000"/>
                </a:solidFill>
                <a:effectLst/>
                <a:latin typeface="Arial"/>
                <a:ea typeface="Arial"/>
                <a:cs typeface="Arial"/>
                <a:sym typeface="Arial"/>
              </a:rPr>
              <a:t>Handling poor timekeeping</a:t>
            </a:r>
          </a:p>
          <a:p>
            <a:r>
              <a:rPr lang="en-PH" sz="1100" b="0" i="0" u="none" strike="noStrike" cap="none" dirty="0">
                <a:solidFill>
                  <a:srgbClr val="000000"/>
                </a:solidFill>
                <a:effectLst/>
                <a:latin typeface="Arial"/>
                <a:ea typeface="Arial"/>
                <a:cs typeface="Arial"/>
                <a:sym typeface="Arial"/>
              </a:rPr>
              <a:t>Handling negative </a:t>
            </a:r>
            <a:r>
              <a:rPr lang="en-PH" sz="1100" b="0" i="0" u="none" strike="noStrike" cap="none" dirty="0" err="1">
                <a:solidFill>
                  <a:srgbClr val="000000"/>
                </a:solidFill>
                <a:effectLst/>
                <a:latin typeface="Arial"/>
                <a:ea typeface="Arial"/>
                <a:cs typeface="Arial"/>
                <a:sym typeface="Arial"/>
              </a:rPr>
              <a:t>behaviour</a:t>
            </a:r>
            <a:endParaRPr lang="en-PH" sz="1100" b="0" i="0" u="none" strike="noStrike" cap="none" dirty="0">
              <a:solidFill>
                <a:srgbClr val="000000"/>
              </a:solidFill>
              <a:effectLst/>
              <a:latin typeface="Arial"/>
              <a:ea typeface="Arial"/>
              <a:cs typeface="Arial"/>
              <a:sym typeface="Arial"/>
            </a:endParaRPr>
          </a:p>
          <a:p>
            <a:pPr marL="158750" indent="0">
              <a:buNone/>
            </a:pPr>
            <a:endParaRPr lang="en-PH" dirty="0"/>
          </a:p>
          <a:p>
            <a:pPr marL="158750" indent="0">
              <a:buNone/>
            </a:pPr>
            <a:endParaRPr lang="en-PH" dirty="0"/>
          </a:p>
        </p:txBody>
      </p:sp>
    </p:spTree>
    <p:extLst>
      <p:ext uri="{BB962C8B-B14F-4D97-AF65-F5344CB8AC3E}">
        <p14:creationId xmlns:p14="http://schemas.microsoft.com/office/powerpoint/2010/main" val="219347392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070"/>
        <p:cNvGrpSpPr/>
        <p:nvPr/>
      </p:nvGrpSpPr>
      <p:grpSpPr>
        <a:xfrm>
          <a:off x="0" y="0"/>
          <a:ext cx="0" cy="0"/>
          <a:chOff x="0" y="0"/>
          <a:chExt cx="0" cy="0"/>
        </a:xfrm>
      </p:grpSpPr>
      <p:sp>
        <p:nvSpPr>
          <p:cNvPr id="1071" name="Google Shape;1071;g192d3ea774a_0_256: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072" name="Google Shape;1072;g192d3ea774a_0_256: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425598649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matchingName="Title slide" type="title">
  <p:cSld name="TITLE">
    <p:spTree>
      <p:nvGrpSpPr>
        <p:cNvPr id="1" name="Shape 8"/>
        <p:cNvGrpSpPr/>
        <p:nvPr/>
      </p:nvGrpSpPr>
      <p:grpSpPr>
        <a:xfrm>
          <a:off x="0" y="0"/>
          <a:ext cx="0" cy="0"/>
          <a:chOff x="0" y="0"/>
          <a:chExt cx="0" cy="0"/>
        </a:xfrm>
      </p:grpSpPr>
      <p:sp>
        <p:nvSpPr>
          <p:cNvPr id="9" name="Google Shape;9;p2"/>
          <p:cNvSpPr>
            <a:spLocks noGrp="1"/>
          </p:cNvSpPr>
          <p:nvPr>
            <p:ph type="pic" idx="2"/>
          </p:nvPr>
        </p:nvSpPr>
        <p:spPr>
          <a:xfrm>
            <a:off x="5466075" y="531900"/>
            <a:ext cx="2963100" cy="4079700"/>
          </a:xfrm>
          <a:prstGeom prst="rect">
            <a:avLst/>
          </a:prstGeom>
          <a:noFill/>
          <a:ln>
            <a:noFill/>
          </a:ln>
        </p:spPr>
      </p:sp>
      <p:sp>
        <p:nvSpPr>
          <p:cNvPr id="10" name="Google Shape;10;p2"/>
          <p:cNvSpPr txBox="1">
            <a:spLocks noGrp="1"/>
          </p:cNvSpPr>
          <p:nvPr>
            <p:ph type="ctrTitle"/>
          </p:nvPr>
        </p:nvSpPr>
        <p:spPr>
          <a:xfrm>
            <a:off x="608193" y="367806"/>
            <a:ext cx="4305000" cy="941700"/>
          </a:xfrm>
          <a:prstGeom prst="rect">
            <a:avLst/>
          </a:prstGeom>
        </p:spPr>
        <p:txBody>
          <a:bodyPr spcFirstLastPara="1" wrap="square" lIns="91425" tIns="91425" rIns="91425" bIns="91425" anchor="t" anchorCtr="0">
            <a:noAutofit/>
          </a:bodyPr>
          <a:lstStyle>
            <a:lvl1pPr lvl="0">
              <a:lnSpc>
                <a:spcPct val="80000"/>
              </a:lnSpc>
              <a:spcBef>
                <a:spcPts val="0"/>
              </a:spcBef>
              <a:spcAft>
                <a:spcPts val="0"/>
              </a:spcAft>
              <a:buSzPts val="5200"/>
              <a:buNone/>
              <a:defRPr sz="8550">
                <a:latin typeface="Amiko"/>
                <a:ea typeface="Amiko"/>
                <a:cs typeface="Amiko"/>
                <a:sym typeface="Amiko"/>
              </a:defRPr>
            </a:lvl1pPr>
            <a:lvl2pPr lvl="1" algn="ctr">
              <a:spcBef>
                <a:spcPts val="0"/>
              </a:spcBef>
              <a:spcAft>
                <a:spcPts val="0"/>
              </a:spcAft>
              <a:buSzPts val="5200"/>
              <a:buNone/>
              <a:defRPr sz="5200"/>
            </a:lvl2pPr>
            <a:lvl3pPr lvl="2" algn="ctr">
              <a:spcBef>
                <a:spcPts val="0"/>
              </a:spcBef>
              <a:spcAft>
                <a:spcPts val="0"/>
              </a:spcAft>
              <a:buSzPts val="5200"/>
              <a:buNone/>
              <a:defRPr sz="5200"/>
            </a:lvl3pPr>
            <a:lvl4pPr lvl="3" algn="ctr">
              <a:spcBef>
                <a:spcPts val="0"/>
              </a:spcBef>
              <a:spcAft>
                <a:spcPts val="0"/>
              </a:spcAft>
              <a:buSzPts val="5200"/>
              <a:buNone/>
              <a:defRPr sz="5200"/>
            </a:lvl4pPr>
            <a:lvl5pPr lvl="4" algn="ctr">
              <a:spcBef>
                <a:spcPts val="0"/>
              </a:spcBef>
              <a:spcAft>
                <a:spcPts val="0"/>
              </a:spcAft>
              <a:buSzPts val="5200"/>
              <a:buNone/>
              <a:defRPr sz="5200"/>
            </a:lvl5pPr>
            <a:lvl6pPr lvl="5" algn="ctr">
              <a:spcBef>
                <a:spcPts val="0"/>
              </a:spcBef>
              <a:spcAft>
                <a:spcPts val="0"/>
              </a:spcAft>
              <a:buSzPts val="5200"/>
              <a:buNone/>
              <a:defRPr sz="5200"/>
            </a:lvl6pPr>
            <a:lvl7pPr lvl="6" algn="ctr">
              <a:spcBef>
                <a:spcPts val="0"/>
              </a:spcBef>
              <a:spcAft>
                <a:spcPts val="0"/>
              </a:spcAft>
              <a:buSzPts val="5200"/>
              <a:buNone/>
              <a:defRPr sz="5200"/>
            </a:lvl7pPr>
            <a:lvl8pPr lvl="7" algn="ctr">
              <a:spcBef>
                <a:spcPts val="0"/>
              </a:spcBef>
              <a:spcAft>
                <a:spcPts val="0"/>
              </a:spcAft>
              <a:buSzPts val="5200"/>
              <a:buNone/>
              <a:defRPr sz="5200"/>
            </a:lvl8pPr>
            <a:lvl9pPr lvl="8" algn="ctr">
              <a:spcBef>
                <a:spcPts val="0"/>
              </a:spcBef>
              <a:spcAft>
                <a:spcPts val="0"/>
              </a:spcAft>
              <a:buSzPts val="5200"/>
              <a:buNone/>
              <a:defRPr sz="5200"/>
            </a:lvl9pPr>
          </a:lstStyle>
          <a:p>
            <a:endParaRPr/>
          </a:p>
        </p:txBody>
      </p:sp>
      <p:sp>
        <p:nvSpPr>
          <p:cNvPr id="11" name="Google Shape;11;p2"/>
          <p:cNvSpPr txBox="1">
            <a:spLocks noGrp="1"/>
          </p:cNvSpPr>
          <p:nvPr>
            <p:ph type="subTitle" idx="1"/>
          </p:nvPr>
        </p:nvSpPr>
        <p:spPr>
          <a:xfrm>
            <a:off x="638900" y="4061556"/>
            <a:ext cx="2278200" cy="591300"/>
          </a:xfrm>
          <a:prstGeom prst="rect">
            <a:avLst/>
          </a:prstGeom>
        </p:spPr>
        <p:txBody>
          <a:bodyPr spcFirstLastPara="1" wrap="square" lIns="91425" tIns="91425" rIns="91425" bIns="91425" anchor="t" anchorCtr="0">
            <a:noAutofit/>
          </a:bodyPr>
          <a:lstStyle>
            <a:lvl1pPr lvl="0">
              <a:lnSpc>
                <a:spcPct val="100000"/>
              </a:lnSpc>
              <a:spcBef>
                <a:spcPts val="0"/>
              </a:spcBef>
              <a:spcAft>
                <a:spcPts val="0"/>
              </a:spcAft>
              <a:buSzPts val="1400"/>
              <a:buNone/>
              <a:defRPr sz="1600"/>
            </a:lvl1pPr>
            <a:lvl2pPr lvl="1" algn="ctr">
              <a:lnSpc>
                <a:spcPct val="100000"/>
              </a:lnSpc>
              <a:spcBef>
                <a:spcPts val="0"/>
              </a:spcBef>
              <a:spcAft>
                <a:spcPts val="0"/>
              </a:spcAft>
              <a:buSzPts val="1800"/>
              <a:buNone/>
              <a:defRPr sz="1800"/>
            </a:lvl2pPr>
            <a:lvl3pPr lvl="2" algn="ctr">
              <a:lnSpc>
                <a:spcPct val="100000"/>
              </a:lnSpc>
              <a:spcBef>
                <a:spcPts val="0"/>
              </a:spcBef>
              <a:spcAft>
                <a:spcPts val="0"/>
              </a:spcAft>
              <a:buSzPts val="1800"/>
              <a:buNone/>
              <a:defRPr sz="1800"/>
            </a:lvl3pPr>
            <a:lvl4pPr lvl="3" algn="ctr">
              <a:lnSpc>
                <a:spcPct val="100000"/>
              </a:lnSpc>
              <a:spcBef>
                <a:spcPts val="0"/>
              </a:spcBef>
              <a:spcAft>
                <a:spcPts val="0"/>
              </a:spcAft>
              <a:buSzPts val="1800"/>
              <a:buNone/>
              <a:defRPr sz="1800"/>
            </a:lvl4pPr>
            <a:lvl5pPr lvl="4" algn="ctr">
              <a:lnSpc>
                <a:spcPct val="100000"/>
              </a:lnSpc>
              <a:spcBef>
                <a:spcPts val="0"/>
              </a:spcBef>
              <a:spcAft>
                <a:spcPts val="0"/>
              </a:spcAft>
              <a:buSzPts val="1800"/>
              <a:buNone/>
              <a:defRPr sz="1800"/>
            </a:lvl5pPr>
            <a:lvl6pPr lvl="5" algn="ctr">
              <a:lnSpc>
                <a:spcPct val="100000"/>
              </a:lnSpc>
              <a:spcBef>
                <a:spcPts val="0"/>
              </a:spcBef>
              <a:spcAft>
                <a:spcPts val="0"/>
              </a:spcAft>
              <a:buSzPts val="1800"/>
              <a:buNone/>
              <a:defRPr sz="1800"/>
            </a:lvl6pPr>
            <a:lvl7pPr lvl="6" algn="ctr">
              <a:lnSpc>
                <a:spcPct val="100000"/>
              </a:lnSpc>
              <a:spcBef>
                <a:spcPts val="0"/>
              </a:spcBef>
              <a:spcAft>
                <a:spcPts val="0"/>
              </a:spcAft>
              <a:buSzPts val="1800"/>
              <a:buNone/>
              <a:defRPr sz="1800"/>
            </a:lvl7pPr>
            <a:lvl8pPr lvl="7" algn="ctr">
              <a:lnSpc>
                <a:spcPct val="100000"/>
              </a:lnSpc>
              <a:spcBef>
                <a:spcPts val="0"/>
              </a:spcBef>
              <a:spcAft>
                <a:spcPts val="0"/>
              </a:spcAft>
              <a:buSzPts val="1800"/>
              <a:buNone/>
              <a:defRPr sz="1800"/>
            </a:lvl8pPr>
            <a:lvl9pPr lvl="8" algn="ctr">
              <a:lnSpc>
                <a:spcPct val="100000"/>
              </a:lnSpc>
              <a:spcBef>
                <a:spcPts val="0"/>
              </a:spcBef>
              <a:spcAft>
                <a:spcPts val="0"/>
              </a:spcAft>
              <a:buSzPts val="1800"/>
              <a:buNone/>
              <a:defRPr sz="1800"/>
            </a:lvl9pPr>
          </a:lstStyle>
          <a:p>
            <a:endParaRPr/>
          </a:p>
        </p:txBody>
      </p:sp>
      <p:sp>
        <p:nvSpPr>
          <p:cNvPr id="12" name="Google Shape;12;p2"/>
          <p:cNvSpPr txBox="1">
            <a:spLocks noGrp="1"/>
          </p:cNvSpPr>
          <p:nvPr>
            <p:ph type="subTitle" idx="3"/>
          </p:nvPr>
        </p:nvSpPr>
        <p:spPr>
          <a:xfrm>
            <a:off x="608193" y="1271124"/>
            <a:ext cx="4305000" cy="1114500"/>
          </a:xfrm>
          <a:prstGeom prst="rect">
            <a:avLst/>
          </a:prstGeom>
        </p:spPr>
        <p:txBody>
          <a:bodyPr spcFirstLastPara="1" wrap="square" lIns="91425" tIns="91425" rIns="91425" bIns="91425" anchor="t" anchorCtr="0">
            <a:noAutofit/>
          </a:bodyPr>
          <a:lstStyle>
            <a:lvl1pPr lvl="0" rtl="0">
              <a:lnSpc>
                <a:spcPct val="90000"/>
              </a:lnSpc>
              <a:spcBef>
                <a:spcPts val="0"/>
              </a:spcBef>
              <a:spcAft>
                <a:spcPts val="0"/>
              </a:spcAft>
              <a:buClr>
                <a:schemeClr val="dk1"/>
              </a:buClr>
              <a:buSzPts val="2400"/>
              <a:buFont typeface="Bebas Neue"/>
              <a:buNone/>
              <a:defRPr sz="2300">
                <a:solidFill>
                  <a:schemeClr val="dk1"/>
                </a:solidFill>
                <a:latin typeface="Amiko"/>
                <a:ea typeface="Amiko"/>
                <a:cs typeface="Amiko"/>
                <a:sym typeface="Amiko"/>
              </a:defRPr>
            </a:lvl1pPr>
            <a:lvl2pPr lvl="1" algn="ctr" rtl="0">
              <a:lnSpc>
                <a:spcPct val="100000"/>
              </a:lnSpc>
              <a:spcBef>
                <a:spcPts val="0"/>
              </a:spcBef>
              <a:spcAft>
                <a:spcPts val="0"/>
              </a:spcAft>
              <a:buClr>
                <a:schemeClr val="dk1"/>
              </a:buClr>
              <a:buSzPts val="2400"/>
              <a:buFont typeface="Bebas Neue"/>
              <a:buNone/>
              <a:defRPr sz="2400">
                <a:solidFill>
                  <a:schemeClr val="dk1"/>
                </a:solidFill>
                <a:latin typeface="Bebas Neue"/>
                <a:ea typeface="Bebas Neue"/>
                <a:cs typeface="Bebas Neue"/>
                <a:sym typeface="Bebas Neue"/>
              </a:defRPr>
            </a:lvl2pPr>
            <a:lvl3pPr lvl="2" algn="ctr" rtl="0">
              <a:lnSpc>
                <a:spcPct val="100000"/>
              </a:lnSpc>
              <a:spcBef>
                <a:spcPts val="0"/>
              </a:spcBef>
              <a:spcAft>
                <a:spcPts val="0"/>
              </a:spcAft>
              <a:buClr>
                <a:schemeClr val="dk1"/>
              </a:buClr>
              <a:buSzPts val="2400"/>
              <a:buFont typeface="Bebas Neue"/>
              <a:buNone/>
              <a:defRPr sz="2400">
                <a:solidFill>
                  <a:schemeClr val="dk1"/>
                </a:solidFill>
                <a:latin typeface="Bebas Neue"/>
                <a:ea typeface="Bebas Neue"/>
                <a:cs typeface="Bebas Neue"/>
                <a:sym typeface="Bebas Neue"/>
              </a:defRPr>
            </a:lvl3pPr>
            <a:lvl4pPr lvl="3" algn="ctr" rtl="0">
              <a:lnSpc>
                <a:spcPct val="100000"/>
              </a:lnSpc>
              <a:spcBef>
                <a:spcPts val="0"/>
              </a:spcBef>
              <a:spcAft>
                <a:spcPts val="0"/>
              </a:spcAft>
              <a:buClr>
                <a:schemeClr val="dk1"/>
              </a:buClr>
              <a:buSzPts val="2400"/>
              <a:buFont typeface="Bebas Neue"/>
              <a:buNone/>
              <a:defRPr sz="2400">
                <a:solidFill>
                  <a:schemeClr val="dk1"/>
                </a:solidFill>
                <a:latin typeface="Bebas Neue"/>
                <a:ea typeface="Bebas Neue"/>
                <a:cs typeface="Bebas Neue"/>
                <a:sym typeface="Bebas Neue"/>
              </a:defRPr>
            </a:lvl4pPr>
            <a:lvl5pPr lvl="4" algn="ctr" rtl="0">
              <a:lnSpc>
                <a:spcPct val="100000"/>
              </a:lnSpc>
              <a:spcBef>
                <a:spcPts val="0"/>
              </a:spcBef>
              <a:spcAft>
                <a:spcPts val="0"/>
              </a:spcAft>
              <a:buClr>
                <a:schemeClr val="dk1"/>
              </a:buClr>
              <a:buSzPts val="2400"/>
              <a:buFont typeface="Bebas Neue"/>
              <a:buNone/>
              <a:defRPr sz="2400">
                <a:solidFill>
                  <a:schemeClr val="dk1"/>
                </a:solidFill>
                <a:latin typeface="Bebas Neue"/>
                <a:ea typeface="Bebas Neue"/>
                <a:cs typeface="Bebas Neue"/>
                <a:sym typeface="Bebas Neue"/>
              </a:defRPr>
            </a:lvl5pPr>
            <a:lvl6pPr lvl="5" algn="ctr" rtl="0">
              <a:lnSpc>
                <a:spcPct val="100000"/>
              </a:lnSpc>
              <a:spcBef>
                <a:spcPts val="0"/>
              </a:spcBef>
              <a:spcAft>
                <a:spcPts val="0"/>
              </a:spcAft>
              <a:buClr>
                <a:schemeClr val="dk1"/>
              </a:buClr>
              <a:buSzPts val="2400"/>
              <a:buFont typeface="Bebas Neue"/>
              <a:buNone/>
              <a:defRPr sz="2400">
                <a:solidFill>
                  <a:schemeClr val="dk1"/>
                </a:solidFill>
                <a:latin typeface="Bebas Neue"/>
                <a:ea typeface="Bebas Neue"/>
                <a:cs typeface="Bebas Neue"/>
                <a:sym typeface="Bebas Neue"/>
              </a:defRPr>
            </a:lvl6pPr>
            <a:lvl7pPr lvl="6" algn="ctr" rtl="0">
              <a:lnSpc>
                <a:spcPct val="100000"/>
              </a:lnSpc>
              <a:spcBef>
                <a:spcPts val="0"/>
              </a:spcBef>
              <a:spcAft>
                <a:spcPts val="0"/>
              </a:spcAft>
              <a:buClr>
                <a:schemeClr val="dk1"/>
              </a:buClr>
              <a:buSzPts val="2400"/>
              <a:buFont typeface="Bebas Neue"/>
              <a:buNone/>
              <a:defRPr sz="2400">
                <a:solidFill>
                  <a:schemeClr val="dk1"/>
                </a:solidFill>
                <a:latin typeface="Bebas Neue"/>
                <a:ea typeface="Bebas Neue"/>
                <a:cs typeface="Bebas Neue"/>
                <a:sym typeface="Bebas Neue"/>
              </a:defRPr>
            </a:lvl7pPr>
            <a:lvl8pPr lvl="7" algn="ctr" rtl="0">
              <a:lnSpc>
                <a:spcPct val="100000"/>
              </a:lnSpc>
              <a:spcBef>
                <a:spcPts val="0"/>
              </a:spcBef>
              <a:spcAft>
                <a:spcPts val="0"/>
              </a:spcAft>
              <a:buClr>
                <a:schemeClr val="dk1"/>
              </a:buClr>
              <a:buSzPts val="2400"/>
              <a:buFont typeface="Bebas Neue"/>
              <a:buNone/>
              <a:defRPr sz="2400">
                <a:solidFill>
                  <a:schemeClr val="dk1"/>
                </a:solidFill>
                <a:latin typeface="Bebas Neue"/>
                <a:ea typeface="Bebas Neue"/>
                <a:cs typeface="Bebas Neue"/>
                <a:sym typeface="Bebas Neue"/>
              </a:defRPr>
            </a:lvl8pPr>
            <a:lvl9pPr lvl="8" algn="ctr" rtl="0">
              <a:lnSpc>
                <a:spcPct val="100000"/>
              </a:lnSpc>
              <a:spcBef>
                <a:spcPts val="0"/>
              </a:spcBef>
              <a:spcAft>
                <a:spcPts val="0"/>
              </a:spcAft>
              <a:buClr>
                <a:schemeClr val="dk1"/>
              </a:buClr>
              <a:buSzPts val="2400"/>
              <a:buFont typeface="Bebas Neue"/>
              <a:buNone/>
              <a:defRPr sz="2400">
                <a:solidFill>
                  <a:schemeClr val="dk1"/>
                </a:solidFill>
                <a:latin typeface="Bebas Neue"/>
                <a:ea typeface="Bebas Neue"/>
                <a:cs typeface="Bebas Neue"/>
                <a:sym typeface="Bebas Neue"/>
              </a:defRPr>
            </a:lvl9pPr>
          </a:lstStyle>
          <a:p>
            <a:endParaRPr/>
          </a:p>
        </p:txBody>
      </p:sp>
      <p:grpSp>
        <p:nvGrpSpPr>
          <p:cNvPr id="13" name="Google Shape;13;p2"/>
          <p:cNvGrpSpPr/>
          <p:nvPr/>
        </p:nvGrpSpPr>
        <p:grpSpPr>
          <a:xfrm>
            <a:off x="4030826" y="3267373"/>
            <a:ext cx="644323" cy="1341290"/>
            <a:chOff x="2544700" y="238000"/>
            <a:chExt cx="2510025" cy="5225125"/>
          </a:xfrm>
        </p:grpSpPr>
        <p:sp>
          <p:nvSpPr>
            <p:cNvPr id="14" name="Google Shape;14;p2"/>
            <p:cNvSpPr/>
            <p:nvPr/>
          </p:nvSpPr>
          <p:spPr>
            <a:xfrm>
              <a:off x="2544700" y="238000"/>
              <a:ext cx="2510025" cy="5225125"/>
            </a:xfrm>
            <a:custGeom>
              <a:avLst/>
              <a:gdLst/>
              <a:ahLst/>
              <a:cxnLst/>
              <a:rect l="l" t="t" r="r" b="b"/>
              <a:pathLst>
                <a:path w="100401" h="209005" extrusionOk="0">
                  <a:moveTo>
                    <a:pt x="96122" y="5"/>
                  </a:moveTo>
                  <a:cubicBezTo>
                    <a:pt x="93710" y="5"/>
                    <a:pt x="92451" y="1520"/>
                    <a:pt x="92084" y="3825"/>
                  </a:cubicBezTo>
                  <a:cubicBezTo>
                    <a:pt x="92228" y="6269"/>
                    <a:pt x="93398" y="7870"/>
                    <a:pt x="95842" y="8055"/>
                  </a:cubicBezTo>
                  <a:cubicBezTo>
                    <a:pt x="95992" y="8066"/>
                    <a:pt x="96138" y="8071"/>
                    <a:pt x="96282" y="8071"/>
                  </a:cubicBezTo>
                  <a:cubicBezTo>
                    <a:pt x="98634" y="8071"/>
                    <a:pt x="100099" y="6654"/>
                    <a:pt x="100195" y="4215"/>
                  </a:cubicBezTo>
                  <a:cubicBezTo>
                    <a:pt x="100319" y="1607"/>
                    <a:pt x="98758" y="46"/>
                    <a:pt x="96170" y="5"/>
                  </a:cubicBezTo>
                  <a:cubicBezTo>
                    <a:pt x="96154" y="5"/>
                    <a:pt x="96138" y="5"/>
                    <a:pt x="96122" y="5"/>
                  </a:cubicBezTo>
                  <a:close/>
                  <a:moveTo>
                    <a:pt x="65531" y="5"/>
                  </a:moveTo>
                  <a:cubicBezTo>
                    <a:pt x="62861" y="5"/>
                    <a:pt x="61383" y="1689"/>
                    <a:pt x="61465" y="4215"/>
                  </a:cubicBezTo>
                  <a:cubicBezTo>
                    <a:pt x="61526" y="6500"/>
                    <a:pt x="62966" y="8076"/>
                    <a:pt x="65442" y="8076"/>
                  </a:cubicBezTo>
                  <a:cubicBezTo>
                    <a:pt x="65458" y="8076"/>
                    <a:pt x="65474" y="8076"/>
                    <a:pt x="65490" y="8076"/>
                  </a:cubicBezTo>
                  <a:cubicBezTo>
                    <a:pt x="68159" y="8055"/>
                    <a:pt x="69433" y="6474"/>
                    <a:pt x="69576" y="3907"/>
                  </a:cubicBezTo>
                  <a:lnTo>
                    <a:pt x="69576" y="3886"/>
                  </a:lnTo>
                  <a:cubicBezTo>
                    <a:pt x="69309" y="1463"/>
                    <a:pt x="67975" y="5"/>
                    <a:pt x="65531" y="5"/>
                  </a:cubicBezTo>
                  <a:close/>
                  <a:moveTo>
                    <a:pt x="4108" y="19"/>
                  </a:moveTo>
                  <a:cubicBezTo>
                    <a:pt x="1673" y="19"/>
                    <a:pt x="225" y="1540"/>
                    <a:pt x="186" y="4051"/>
                  </a:cubicBezTo>
                  <a:cubicBezTo>
                    <a:pt x="144" y="6494"/>
                    <a:pt x="1664" y="7768"/>
                    <a:pt x="3985" y="8137"/>
                  </a:cubicBezTo>
                  <a:cubicBezTo>
                    <a:pt x="6428" y="7994"/>
                    <a:pt x="8030" y="6844"/>
                    <a:pt x="8215" y="4420"/>
                  </a:cubicBezTo>
                  <a:cubicBezTo>
                    <a:pt x="8420" y="1792"/>
                    <a:pt x="6983" y="149"/>
                    <a:pt x="4395" y="26"/>
                  </a:cubicBezTo>
                  <a:cubicBezTo>
                    <a:pt x="4298" y="21"/>
                    <a:pt x="4202" y="19"/>
                    <a:pt x="4108" y="19"/>
                  </a:cubicBezTo>
                  <a:close/>
                  <a:moveTo>
                    <a:pt x="34995" y="1"/>
                  </a:moveTo>
                  <a:cubicBezTo>
                    <a:pt x="34920" y="1"/>
                    <a:pt x="34844" y="2"/>
                    <a:pt x="34768" y="5"/>
                  </a:cubicBezTo>
                  <a:cubicBezTo>
                    <a:pt x="32139" y="108"/>
                    <a:pt x="30743" y="1709"/>
                    <a:pt x="30887" y="4338"/>
                  </a:cubicBezTo>
                  <a:cubicBezTo>
                    <a:pt x="31031" y="6844"/>
                    <a:pt x="32591" y="7973"/>
                    <a:pt x="34953" y="8137"/>
                  </a:cubicBezTo>
                  <a:cubicBezTo>
                    <a:pt x="37458" y="7911"/>
                    <a:pt x="38937" y="6433"/>
                    <a:pt x="38937" y="4112"/>
                  </a:cubicBezTo>
                  <a:cubicBezTo>
                    <a:pt x="38937" y="1679"/>
                    <a:pt x="37522" y="1"/>
                    <a:pt x="34995" y="1"/>
                  </a:cubicBezTo>
                  <a:close/>
                  <a:moveTo>
                    <a:pt x="34850" y="33438"/>
                  </a:moveTo>
                  <a:cubicBezTo>
                    <a:pt x="32468" y="33746"/>
                    <a:pt x="30928" y="34896"/>
                    <a:pt x="30866" y="37422"/>
                  </a:cubicBezTo>
                  <a:cubicBezTo>
                    <a:pt x="30825" y="40112"/>
                    <a:pt x="32406" y="41570"/>
                    <a:pt x="34932" y="41570"/>
                  </a:cubicBezTo>
                  <a:cubicBezTo>
                    <a:pt x="37335" y="41570"/>
                    <a:pt x="38896" y="40030"/>
                    <a:pt x="38937" y="37648"/>
                  </a:cubicBezTo>
                  <a:cubicBezTo>
                    <a:pt x="38978" y="35101"/>
                    <a:pt x="37397" y="33684"/>
                    <a:pt x="34850" y="33438"/>
                  </a:cubicBezTo>
                  <a:close/>
                  <a:moveTo>
                    <a:pt x="96202" y="33499"/>
                  </a:moveTo>
                  <a:cubicBezTo>
                    <a:pt x="93686" y="33499"/>
                    <a:pt x="92227" y="35016"/>
                    <a:pt x="92104" y="37648"/>
                  </a:cubicBezTo>
                  <a:cubicBezTo>
                    <a:pt x="92310" y="40132"/>
                    <a:pt x="93788" y="41570"/>
                    <a:pt x="96129" y="41570"/>
                  </a:cubicBezTo>
                  <a:cubicBezTo>
                    <a:pt x="98635" y="41570"/>
                    <a:pt x="100278" y="40091"/>
                    <a:pt x="100237" y="37422"/>
                  </a:cubicBezTo>
                  <a:cubicBezTo>
                    <a:pt x="100175" y="34937"/>
                    <a:pt x="98594" y="33520"/>
                    <a:pt x="96253" y="33499"/>
                  </a:cubicBezTo>
                  <a:cubicBezTo>
                    <a:pt x="96236" y="33499"/>
                    <a:pt x="96219" y="33499"/>
                    <a:pt x="96202" y="33499"/>
                  </a:cubicBezTo>
                  <a:close/>
                  <a:moveTo>
                    <a:pt x="4260" y="33499"/>
                  </a:moveTo>
                  <a:cubicBezTo>
                    <a:pt x="1744" y="33499"/>
                    <a:pt x="145" y="34955"/>
                    <a:pt x="165" y="37607"/>
                  </a:cubicBezTo>
                  <a:cubicBezTo>
                    <a:pt x="186" y="40091"/>
                    <a:pt x="1767" y="41529"/>
                    <a:pt x="4108" y="41570"/>
                  </a:cubicBezTo>
                  <a:cubicBezTo>
                    <a:pt x="4142" y="41571"/>
                    <a:pt x="4175" y="41571"/>
                    <a:pt x="4209" y="41571"/>
                  </a:cubicBezTo>
                  <a:cubicBezTo>
                    <a:pt x="6674" y="41571"/>
                    <a:pt x="8155" y="40077"/>
                    <a:pt x="8297" y="37483"/>
                  </a:cubicBezTo>
                  <a:cubicBezTo>
                    <a:pt x="8092" y="34998"/>
                    <a:pt x="6695" y="33540"/>
                    <a:pt x="4313" y="33499"/>
                  </a:cubicBezTo>
                  <a:cubicBezTo>
                    <a:pt x="4296" y="33499"/>
                    <a:pt x="4278" y="33499"/>
                    <a:pt x="4260" y="33499"/>
                  </a:cubicBezTo>
                  <a:close/>
                  <a:moveTo>
                    <a:pt x="65452" y="33513"/>
                  </a:moveTo>
                  <a:cubicBezTo>
                    <a:pt x="63009" y="33513"/>
                    <a:pt x="61485" y="35051"/>
                    <a:pt x="61465" y="37483"/>
                  </a:cubicBezTo>
                  <a:cubicBezTo>
                    <a:pt x="61424" y="40002"/>
                    <a:pt x="63005" y="41572"/>
                    <a:pt x="65509" y="41572"/>
                  </a:cubicBezTo>
                  <a:cubicBezTo>
                    <a:pt x="65557" y="41572"/>
                    <a:pt x="65605" y="41571"/>
                    <a:pt x="65654" y="41570"/>
                  </a:cubicBezTo>
                  <a:cubicBezTo>
                    <a:pt x="68016" y="41508"/>
                    <a:pt x="69433" y="40071"/>
                    <a:pt x="69556" y="37565"/>
                  </a:cubicBezTo>
                  <a:cubicBezTo>
                    <a:pt x="69474" y="35101"/>
                    <a:pt x="68139" y="33643"/>
                    <a:pt x="65736" y="33520"/>
                  </a:cubicBezTo>
                  <a:cubicBezTo>
                    <a:pt x="65640" y="33515"/>
                    <a:pt x="65545" y="33513"/>
                    <a:pt x="65452" y="33513"/>
                  </a:cubicBezTo>
                  <a:close/>
                  <a:moveTo>
                    <a:pt x="4190" y="66994"/>
                  </a:moveTo>
                  <a:cubicBezTo>
                    <a:pt x="1767" y="66994"/>
                    <a:pt x="247" y="68452"/>
                    <a:pt x="186" y="70854"/>
                  </a:cubicBezTo>
                  <a:cubicBezTo>
                    <a:pt x="103" y="73463"/>
                    <a:pt x="1623" y="75023"/>
                    <a:pt x="4231" y="75044"/>
                  </a:cubicBezTo>
                  <a:cubicBezTo>
                    <a:pt x="4247" y="75044"/>
                    <a:pt x="4264" y="75044"/>
                    <a:pt x="4280" y="75044"/>
                  </a:cubicBezTo>
                  <a:cubicBezTo>
                    <a:pt x="6692" y="75044"/>
                    <a:pt x="7951" y="73529"/>
                    <a:pt x="8318" y="71204"/>
                  </a:cubicBezTo>
                  <a:cubicBezTo>
                    <a:pt x="8112" y="68616"/>
                    <a:pt x="6819" y="66994"/>
                    <a:pt x="4190" y="66994"/>
                  </a:cubicBezTo>
                  <a:close/>
                  <a:moveTo>
                    <a:pt x="34918" y="66969"/>
                  </a:moveTo>
                  <a:cubicBezTo>
                    <a:pt x="34841" y="66969"/>
                    <a:pt x="34764" y="66970"/>
                    <a:pt x="34686" y="66973"/>
                  </a:cubicBezTo>
                  <a:cubicBezTo>
                    <a:pt x="32222" y="67076"/>
                    <a:pt x="30989" y="68595"/>
                    <a:pt x="30825" y="71019"/>
                  </a:cubicBezTo>
                  <a:cubicBezTo>
                    <a:pt x="31010" y="73442"/>
                    <a:pt x="32242" y="74941"/>
                    <a:pt x="34706" y="75044"/>
                  </a:cubicBezTo>
                  <a:cubicBezTo>
                    <a:pt x="34799" y="75048"/>
                    <a:pt x="34890" y="75050"/>
                    <a:pt x="34980" y="75050"/>
                  </a:cubicBezTo>
                  <a:cubicBezTo>
                    <a:pt x="37501" y="75050"/>
                    <a:pt x="38937" y="73398"/>
                    <a:pt x="38937" y="71019"/>
                  </a:cubicBezTo>
                  <a:cubicBezTo>
                    <a:pt x="38937" y="68607"/>
                    <a:pt x="37447" y="66969"/>
                    <a:pt x="34918" y="66969"/>
                  </a:cubicBezTo>
                  <a:close/>
                  <a:moveTo>
                    <a:pt x="96017" y="66987"/>
                  </a:moveTo>
                  <a:cubicBezTo>
                    <a:pt x="93750" y="66987"/>
                    <a:pt x="92519" y="68455"/>
                    <a:pt x="92104" y="70608"/>
                  </a:cubicBezTo>
                  <a:cubicBezTo>
                    <a:pt x="92145" y="73134"/>
                    <a:pt x="93295" y="74756"/>
                    <a:pt x="95698" y="75023"/>
                  </a:cubicBezTo>
                  <a:cubicBezTo>
                    <a:pt x="95910" y="75045"/>
                    <a:pt x="96115" y="75056"/>
                    <a:pt x="96315" y="75056"/>
                  </a:cubicBezTo>
                  <a:cubicBezTo>
                    <a:pt x="98570" y="75056"/>
                    <a:pt x="100007" y="73684"/>
                    <a:pt x="100195" y="71306"/>
                  </a:cubicBezTo>
                  <a:cubicBezTo>
                    <a:pt x="100401" y="68719"/>
                    <a:pt x="98902" y="67117"/>
                    <a:pt x="96294" y="66994"/>
                  </a:cubicBezTo>
                  <a:cubicBezTo>
                    <a:pt x="96200" y="66989"/>
                    <a:pt x="96108" y="66987"/>
                    <a:pt x="96017" y="66987"/>
                  </a:cubicBezTo>
                  <a:close/>
                  <a:moveTo>
                    <a:pt x="65436" y="66972"/>
                  </a:moveTo>
                  <a:cubicBezTo>
                    <a:pt x="62989" y="66972"/>
                    <a:pt x="61566" y="68543"/>
                    <a:pt x="61465" y="70834"/>
                  </a:cubicBezTo>
                  <a:cubicBezTo>
                    <a:pt x="61362" y="73360"/>
                    <a:pt x="62882" y="74859"/>
                    <a:pt x="65510" y="75126"/>
                  </a:cubicBezTo>
                  <a:cubicBezTo>
                    <a:pt x="67913" y="74879"/>
                    <a:pt x="69453" y="73688"/>
                    <a:pt x="69515" y="71204"/>
                  </a:cubicBezTo>
                  <a:cubicBezTo>
                    <a:pt x="69576" y="68575"/>
                    <a:pt x="68159" y="67035"/>
                    <a:pt x="65531" y="66973"/>
                  </a:cubicBezTo>
                  <a:cubicBezTo>
                    <a:pt x="65499" y="66973"/>
                    <a:pt x="65467" y="66972"/>
                    <a:pt x="65436" y="66972"/>
                  </a:cubicBezTo>
                  <a:close/>
                  <a:moveTo>
                    <a:pt x="4181" y="100486"/>
                  </a:moveTo>
                  <a:cubicBezTo>
                    <a:pt x="1742" y="100486"/>
                    <a:pt x="165" y="101939"/>
                    <a:pt x="165" y="104554"/>
                  </a:cubicBezTo>
                  <a:cubicBezTo>
                    <a:pt x="165" y="107039"/>
                    <a:pt x="1726" y="108476"/>
                    <a:pt x="4087" y="108518"/>
                  </a:cubicBezTo>
                  <a:cubicBezTo>
                    <a:pt x="4138" y="108519"/>
                    <a:pt x="4189" y="108519"/>
                    <a:pt x="4239" y="108519"/>
                  </a:cubicBezTo>
                  <a:cubicBezTo>
                    <a:pt x="6693" y="108519"/>
                    <a:pt x="8136" y="107048"/>
                    <a:pt x="8297" y="104492"/>
                  </a:cubicBezTo>
                  <a:cubicBezTo>
                    <a:pt x="8112" y="101967"/>
                    <a:pt x="6695" y="100529"/>
                    <a:pt x="4334" y="100488"/>
                  </a:cubicBezTo>
                  <a:cubicBezTo>
                    <a:pt x="4282" y="100487"/>
                    <a:pt x="4232" y="100486"/>
                    <a:pt x="4181" y="100486"/>
                  </a:cubicBezTo>
                  <a:close/>
                  <a:moveTo>
                    <a:pt x="34865" y="100467"/>
                  </a:moveTo>
                  <a:cubicBezTo>
                    <a:pt x="34833" y="100467"/>
                    <a:pt x="34800" y="100467"/>
                    <a:pt x="34768" y="100467"/>
                  </a:cubicBezTo>
                  <a:cubicBezTo>
                    <a:pt x="32406" y="100529"/>
                    <a:pt x="30969" y="101925"/>
                    <a:pt x="30846" y="104492"/>
                  </a:cubicBezTo>
                  <a:cubicBezTo>
                    <a:pt x="30927" y="107082"/>
                    <a:pt x="32426" y="108538"/>
                    <a:pt x="34941" y="108538"/>
                  </a:cubicBezTo>
                  <a:cubicBezTo>
                    <a:pt x="34959" y="108538"/>
                    <a:pt x="34976" y="108538"/>
                    <a:pt x="34994" y="108538"/>
                  </a:cubicBezTo>
                  <a:cubicBezTo>
                    <a:pt x="37376" y="108518"/>
                    <a:pt x="38916" y="106957"/>
                    <a:pt x="38937" y="104575"/>
                  </a:cubicBezTo>
                  <a:cubicBezTo>
                    <a:pt x="38957" y="102060"/>
                    <a:pt x="37395" y="100467"/>
                    <a:pt x="34865" y="100467"/>
                  </a:cubicBezTo>
                  <a:close/>
                  <a:moveTo>
                    <a:pt x="96170" y="100385"/>
                  </a:moveTo>
                  <a:cubicBezTo>
                    <a:pt x="93870" y="100714"/>
                    <a:pt x="92228" y="101782"/>
                    <a:pt x="92145" y="104308"/>
                  </a:cubicBezTo>
                  <a:cubicBezTo>
                    <a:pt x="92063" y="106998"/>
                    <a:pt x="93645" y="108497"/>
                    <a:pt x="96170" y="108538"/>
                  </a:cubicBezTo>
                  <a:cubicBezTo>
                    <a:pt x="96204" y="108539"/>
                    <a:pt x="96237" y="108539"/>
                    <a:pt x="96271" y="108539"/>
                  </a:cubicBezTo>
                  <a:cubicBezTo>
                    <a:pt x="98558" y="108539"/>
                    <a:pt x="100135" y="107147"/>
                    <a:pt x="100216" y="104698"/>
                  </a:cubicBezTo>
                  <a:cubicBezTo>
                    <a:pt x="100319" y="102028"/>
                    <a:pt x="98717" y="100734"/>
                    <a:pt x="96170" y="100406"/>
                  </a:cubicBezTo>
                  <a:lnTo>
                    <a:pt x="96170" y="100385"/>
                  </a:lnTo>
                  <a:close/>
                  <a:moveTo>
                    <a:pt x="65415" y="100479"/>
                  </a:moveTo>
                  <a:cubicBezTo>
                    <a:pt x="63013" y="100479"/>
                    <a:pt x="61504" y="102032"/>
                    <a:pt x="61465" y="104451"/>
                  </a:cubicBezTo>
                  <a:cubicBezTo>
                    <a:pt x="61445" y="106951"/>
                    <a:pt x="63007" y="108540"/>
                    <a:pt x="65511" y="108540"/>
                  </a:cubicBezTo>
                  <a:cubicBezTo>
                    <a:pt x="65558" y="108540"/>
                    <a:pt x="65606" y="108539"/>
                    <a:pt x="65654" y="108538"/>
                  </a:cubicBezTo>
                  <a:cubicBezTo>
                    <a:pt x="68016" y="108456"/>
                    <a:pt x="69433" y="107060"/>
                    <a:pt x="69556" y="104554"/>
                  </a:cubicBezTo>
                  <a:cubicBezTo>
                    <a:pt x="69494" y="102069"/>
                    <a:pt x="68118" y="100611"/>
                    <a:pt x="65736" y="100488"/>
                  </a:cubicBezTo>
                  <a:cubicBezTo>
                    <a:pt x="65627" y="100482"/>
                    <a:pt x="65520" y="100479"/>
                    <a:pt x="65415" y="100479"/>
                  </a:cubicBezTo>
                  <a:close/>
                  <a:moveTo>
                    <a:pt x="4071" y="133950"/>
                  </a:moveTo>
                  <a:cubicBezTo>
                    <a:pt x="1829" y="133950"/>
                    <a:pt x="376" y="135322"/>
                    <a:pt x="206" y="137699"/>
                  </a:cubicBezTo>
                  <a:cubicBezTo>
                    <a:pt x="1" y="140287"/>
                    <a:pt x="1500" y="141889"/>
                    <a:pt x="4108" y="142012"/>
                  </a:cubicBezTo>
                  <a:cubicBezTo>
                    <a:pt x="4202" y="142017"/>
                    <a:pt x="4294" y="142019"/>
                    <a:pt x="4384" y="142019"/>
                  </a:cubicBezTo>
                  <a:cubicBezTo>
                    <a:pt x="6651" y="142019"/>
                    <a:pt x="7883" y="140550"/>
                    <a:pt x="8297" y="138398"/>
                  </a:cubicBezTo>
                  <a:cubicBezTo>
                    <a:pt x="8256" y="135872"/>
                    <a:pt x="7086" y="134249"/>
                    <a:pt x="4683" y="133982"/>
                  </a:cubicBezTo>
                  <a:cubicBezTo>
                    <a:pt x="4473" y="133961"/>
                    <a:pt x="4269" y="133950"/>
                    <a:pt x="4071" y="133950"/>
                  </a:cubicBezTo>
                  <a:close/>
                  <a:moveTo>
                    <a:pt x="65551" y="133962"/>
                  </a:moveTo>
                  <a:cubicBezTo>
                    <a:pt x="62861" y="133962"/>
                    <a:pt x="61403" y="135646"/>
                    <a:pt x="61465" y="138131"/>
                  </a:cubicBezTo>
                  <a:cubicBezTo>
                    <a:pt x="61526" y="140451"/>
                    <a:pt x="63005" y="142032"/>
                    <a:pt x="65490" y="142032"/>
                  </a:cubicBezTo>
                  <a:cubicBezTo>
                    <a:pt x="68134" y="142012"/>
                    <a:pt x="69428" y="140436"/>
                    <a:pt x="69576" y="137857"/>
                  </a:cubicBezTo>
                  <a:lnTo>
                    <a:pt x="69576" y="137857"/>
                  </a:lnTo>
                  <a:cubicBezTo>
                    <a:pt x="69576" y="137859"/>
                    <a:pt x="69576" y="137861"/>
                    <a:pt x="69576" y="137864"/>
                  </a:cubicBezTo>
                  <a:lnTo>
                    <a:pt x="69576" y="137843"/>
                  </a:lnTo>
                  <a:cubicBezTo>
                    <a:pt x="69576" y="137848"/>
                    <a:pt x="69576" y="137852"/>
                    <a:pt x="69576" y="137857"/>
                  </a:cubicBezTo>
                  <a:lnTo>
                    <a:pt x="69576" y="137857"/>
                  </a:lnTo>
                  <a:cubicBezTo>
                    <a:pt x="69307" y="135417"/>
                    <a:pt x="68013" y="133962"/>
                    <a:pt x="65551" y="133962"/>
                  </a:cubicBezTo>
                  <a:close/>
                  <a:moveTo>
                    <a:pt x="34665" y="133880"/>
                  </a:moveTo>
                  <a:cubicBezTo>
                    <a:pt x="32181" y="134249"/>
                    <a:pt x="30722" y="135646"/>
                    <a:pt x="30887" y="138295"/>
                  </a:cubicBezTo>
                  <a:cubicBezTo>
                    <a:pt x="31049" y="140722"/>
                    <a:pt x="32525" y="142033"/>
                    <a:pt x="34904" y="142033"/>
                  </a:cubicBezTo>
                  <a:cubicBezTo>
                    <a:pt x="34941" y="142033"/>
                    <a:pt x="34977" y="142033"/>
                    <a:pt x="35014" y="142032"/>
                  </a:cubicBezTo>
                  <a:cubicBezTo>
                    <a:pt x="37499" y="141971"/>
                    <a:pt x="38937" y="140348"/>
                    <a:pt x="38937" y="138048"/>
                  </a:cubicBezTo>
                  <a:cubicBezTo>
                    <a:pt x="38957" y="135522"/>
                    <a:pt x="37397" y="134023"/>
                    <a:pt x="34665" y="133880"/>
                  </a:cubicBezTo>
                  <a:close/>
                  <a:moveTo>
                    <a:pt x="96294" y="133975"/>
                  </a:moveTo>
                  <a:cubicBezTo>
                    <a:pt x="96199" y="133975"/>
                    <a:pt x="96103" y="133978"/>
                    <a:pt x="96006" y="133982"/>
                  </a:cubicBezTo>
                  <a:cubicBezTo>
                    <a:pt x="93398" y="134085"/>
                    <a:pt x="91981" y="135728"/>
                    <a:pt x="92186" y="138336"/>
                  </a:cubicBezTo>
                  <a:cubicBezTo>
                    <a:pt x="92351" y="140780"/>
                    <a:pt x="93973" y="141930"/>
                    <a:pt x="96396" y="142094"/>
                  </a:cubicBezTo>
                  <a:cubicBezTo>
                    <a:pt x="98717" y="141704"/>
                    <a:pt x="100257" y="140431"/>
                    <a:pt x="100216" y="137987"/>
                  </a:cubicBezTo>
                  <a:cubicBezTo>
                    <a:pt x="100176" y="135496"/>
                    <a:pt x="98729" y="133975"/>
                    <a:pt x="96294" y="133975"/>
                  </a:cubicBezTo>
                  <a:close/>
                  <a:moveTo>
                    <a:pt x="96073" y="167435"/>
                  </a:moveTo>
                  <a:cubicBezTo>
                    <a:pt x="93808" y="167435"/>
                    <a:pt x="92347" y="168846"/>
                    <a:pt x="92104" y="171276"/>
                  </a:cubicBezTo>
                  <a:cubicBezTo>
                    <a:pt x="92166" y="173740"/>
                    <a:pt x="93419" y="175301"/>
                    <a:pt x="95821" y="175465"/>
                  </a:cubicBezTo>
                  <a:cubicBezTo>
                    <a:pt x="95977" y="175476"/>
                    <a:pt x="96130" y="175482"/>
                    <a:pt x="96279" y="175482"/>
                  </a:cubicBezTo>
                  <a:cubicBezTo>
                    <a:pt x="98606" y="175482"/>
                    <a:pt x="100100" y="174135"/>
                    <a:pt x="100216" y="171645"/>
                  </a:cubicBezTo>
                  <a:cubicBezTo>
                    <a:pt x="100339" y="168976"/>
                    <a:pt x="98696" y="167456"/>
                    <a:pt x="96170" y="167436"/>
                  </a:cubicBezTo>
                  <a:cubicBezTo>
                    <a:pt x="96138" y="167435"/>
                    <a:pt x="96105" y="167435"/>
                    <a:pt x="96073" y="167435"/>
                  </a:cubicBezTo>
                  <a:close/>
                  <a:moveTo>
                    <a:pt x="4209" y="167435"/>
                  </a:moveTo>
                  <a:cubicBezTo>
                    <a:pt x="4175" y="167435"/>
                    <a:pt x="4142" y="167435"/>
                    <a:pt x="4108" y="167436"/>
                  </a:cubicBezTo>
                  <a:cubicBezTo>
                    <a:pt x="1767" y="167477"/>
                    <a:pt x="186" y="168914"/>
                    <a:pt x="165" y="171399"/>
                  </a:cubicBezTo>
                  <a:cubicBezTo>
                    <a:pt x="145" y="174032"/>
                    <a:pt x="1723" y="175487"/>
                    <a:pt x="4209" y="175487"/>
                  </a:cubicBezTo>
                  <a:cubicBezTo>
                    <a:pt x="4244" y="175487"/>
                    <a:pt x="4278" y="175486"/>
                    <a:pt x="4313" y="175486"/>
                  </a:cubicBezTo>
                  <a:cubicBezTo>
                    <a:pt x="6695" y="175465"/>
                    <a:pt x="8092" y="174007"/>
                    <a:pt x="8297" y="171522"/>
                  </a:cubicBezTo>
                  <a:cubicBezTo>
                    <a:pt x="8155" y="168929"/>
                    <a:pt x="6674" y="167435"/>
                    <a:pt x="4209" y="167435"/>
                  </a:cubicBezTo>
                  <a:close/>
                  <a:moveTo>
                    <a:pt x="65457" y="167429"/>
                  </a:moveTo>
                  <a:cubicBezTo>
                    <a:pt x="63030" y="167429"/>
                    <a:pt x="61485" y="168986"/>
                    <a:pt x="61465" y="171440"/>
                  </a:cubicBezTo>
                  <a:cubicBezTo>
                    <a:pt x="61445" y="173923"/>
                    <a:pt x="62967" y="175489"/>
                    <a:pt x="65462" y="175489"/>
                  </a:cubicBezTo>
                  <a:cubicBezTo>
                    <a:pt x="65525" y="175489"/>
                    <a:pt x="65589" y="175488"/>
                    <a:pt x="65654" y="175486"/>
                  </a:cubicBezTo>
                  <a:cubicBezTo>
                    <a:pt x="68036" y="175424"/>
                    <a:pt x="69433" y="174007"/>
                    <a:pt x="69535" y="171543"/>
                  </a:cubicBezTo>
                  <a:cubicBezTo>
                    <a:pt x="69494" y="169017"/>
                    <a:pt x="68098" y="167559"/>
                    <a:pt x="65736" y="167436"/>
                  </a:cubicBezTo>
                  <a:cubicBezTo>
                    <a:pt x="65642" y="167431"/>
                    <a:pt x="65549" y="167429"/>
                    <a:pt x="65457" y="167429"/>
                  </a:cubicBezTo>
                  <a:close/>
                  <a:moveTo>
                    <a:pt x="34884" y="167435"/>
                  </a:moveTo>
                  <a:cubicBezTo>
                    <a:pt x="34852" y="167435"/>
                    <a:pt x="34821" y="167435"/>
                    <a:pt x="34789" y="167436"/>
                  </a:cubicBezTo>
                  <a:cubicBezTo>
                    <a:pt x="32427" y="167477"/>
                    <a:pt x="30989" y="168894"/>
                    <a:pt x="30846" y="171543"/>
                  </a:cubicBezTo>
                  <a:cubicBezTo>
                    <a:pt x="30907" y="173843"/>
                    <a:pt x="32201" y="175342"/>
                    <a:pt x="34604" y="175486"/>
                  </a:cubicBezTo>
                  <a:cubicBezTo>
                    <a:pt x="34717" y="175492"/>
                    <a:pt x="34829" y="175495"/>
                    <a:pt x="34939" y="175495"/>
                  </a:cubicBezTo>
                  <a:cubicBezTo>
                    <a:pt x="37354" y="175495"/>
                    <a:pt x="38878" y="173999"/>
                    <a:pt x="38937" y="171563"/>
                  </a:cubicBezTo>
                  <a:cubicBezTo>
                    <a:pt x="38998" y="169048"/>
                    <a:pt x="37416" y="167435"/>
                    <a:pt x="34884" y="167435"/>
                  </a:cubicBezTo>
                  <a:close/>
                  <a:moveTo>
                    <a:pt x="96115" y="200929"/>
                  </a:moveTo>
                  <a:cubicBezTo>
                    <a:pt x="93714" y="200929"/>
                    <a:pt x="92469" y="202439"/>
                    <a:pt x="92084" y="204729"/>
                  </a:cubicBezTo>
                  <a:cubicBezTo>
                    <a:pt x="92269" y="207317"/>
                    <a:pt x="93542" y="208959"/>
                    <a:pt x="96170" y="208980"/>
                  </a:cubicBezTo>
                  <a:cubicBezTo>
                    <a:pt x="96204" y="208981"/>
                    <a:pt x="96237" y="208981"/>
                    <a:pt x="96270" y="208981"/>
                  </a:cubicBezTo>
                  <a:cubicBezTo>
                    <a:pt x="98635" y="208981"/>
                    <a:pt x="100115" y="207530"/>
                    <a:pt x="100216" y="205160"/>
                  </a:cubicBezTo>
                  <a:cubicBezTo>
                    <a:pt x="100298" y="202552"/>
                    <a:pt x="98820" y="200991"/>
                    <a:pt x="96212" y="200930"/>
                  </a:cubicBezTo>
                  <a:cubicBezTo>
                    <a:pt x="96179" y="200929"/>
                    <a:pt x="96147" y="200929"/>
                    <a:pt x="96115" y="200929"/>
                  </a:cubicBezTo>
                  <a:close/>
                  <a:moveTo>
                    <a:pt x="4092" y="200923"/>
                  </a:moveTo>
                  <a:cubicBezTo>
                    <a:pt x="1811" y="200923"/>
                    <a:pt x="358" y="202315"/>
                    <a:pt x="206" y="204708"/>
                  </a:cubicBezTo>
                  <a:cubicBezTo>
                    <a:pt x="21" y="207296"/>
                    <a:pt x="1541" y="208898"/>
                    <a:pt x="4128" y="208980"/>
                  </a:cubicBezTo>
                  <a:cubicBezTo>
                    <a:pt x="4207" y="208983"/>
                    <a:pt x="4285" y="208985"/>
                    <a:pt x="4362" y="208985"/>
                  </a:cubicBezTo>
                  <a:cubicBezTo>
                    <a:pt x="6656" y="208985"/>
                    <a:pt x="7900" y="207505"/>
                    <a:pt x="8318" y="205160"/>
                  </a:cubicBezTo>
                  <a:cubicBezTo>
                    <a:pt x="8195" y="202840"/>
                    <a:pt x="7086" y="201197"/>
                    <a:pt x="4662" y="200950"/>
                  </a:cubicBezTo>
                  <a:cubicBezTo>
                    <a:pt x="4467" y="200932"/>
                    <a:pt x="4277" y="200923"/>
                    <a:pt x="4092" y="200923"/>
                  </a:cubicBezTo>
                  <a:close/>
                  <a:moveTo>
                    <a:pt x="34885" y="200929"/>
                  </a:moveTo>
                  <a:cubicBezTo>
                    <a:pt x="34853" y="200929"/>
                    <a:pt x="34821" y="200929"/>
                    <a:pt x="34789" y="200930"/>
                  </a:cubicBezTo>
                  <a:cubicBezTo>
                    <a:pt x="32324" y="200971"/>
                    <a:pt x="31072" y="202450"/>
                    <a:pt x="30825" y="204873"/>
                  </a:cubicBezTo>
                  <a:cubicBezTo>
                    <a:pt x="30988" y="207444"/>
                    <a:pt x="32307" y="209001"/>
                    <a:pt x="34902" y="209001"/>
                  </a:cubicBezTo>
                  <a:cubicBezTo>
                    <a:pt x="34919" y="209001"/>
                    <a:pt x="34936" y="209001"/>
                    <a:pt x="34953" y="209001"/>
                  </a:cubicBezTo>
                  <a:cubicBezTo>
                    <a:pt x="37438" y="209001"/>
                    <a:pt x="38916" y="207378"/>
                    <a:pt x="38937" y="205058"/>
                  </a:cubicBezTo>
                  <a:cubicBezTo>
                    <a:pt x="38957" y="202602"/>
                    <a:pt x="37534" y="200929"/>
                    <a:pt x="34885" y="200929"/>
                  </a:cubicBezTo>
                  <a:close/>
                  <a:moveTo>
                    <a:pt x="65777" y="200868"/>
                  </a:moveTo>
                  <a:cubicBezTo>
                    <a:pt x="63025" y="200971"/>
                    <a:pt x="61465" y="202470"/>
                    <a:pt x="61444" y="204975"/>
                  </a:cubicBezTo>
                  <a:cubicBezTo>
                    <a:pt x="61424" y="207296"/>
                    <a:pt x="62861" y="208918"/>
                    <a:pt x="65346" y="209001"/>
                  </a:cubicBezTo>
                  <a:cubicBezTo>
                    <a:pt x="65419" y="209003"/>
                    <a:pt x="65490" y="209004"/>
                    <a:pt x="65561" y="209004"/>
                  </a:cubicBezTo>
                  <a:cubicBezTo>
                    <a:pt x="67860" y="209004"/>
                    <a:pt x="69315" y="207715"/>
                    <a:pt x="69494" y="205304"/>
                  </a:cubicBezTo>
                  <a:cubicBezTo>
                    <a:pt x="69700" y="202675"/>
                    <a:pt x="68262" y="201238"/>
                    <a:pt x="65777" y="200868"/>
                  </a:cubicBezTo>
                  <a:close/>
                </a:path>
              </a:pathLst>
            </a:custGeom>
            <a:gradFill>
              <a:gsLst>
                <a:gs pos="0">
                  <a:srgbClr val="FAFAFA"/>
                </a:gs>
                <a:gs pos="100000">
                  <a:srgbClr val="B9B9B9"/>
                </a:gs>
              </a:gsLst>
              <a:lin ang="5400012"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 name="Google Shape;15;p2"/>
            <p:cNvSpPr/>
            <p:nvPr/>
          </p:nvSpPr>
          <p:spPr>
            <a:xfrm>
              <a:off x="3315325" y="1073925"/>
              <a:ext cx="204350" cy="203325"/>
            </a:xfrm>
            <a:custGeom>
              <a:avLst/>
              <a:gdLst/>
              <a:ahLst/>
              <a:cxnLst/>
              <a:rect l="l" t="t" r="r" b="b"/>
              <a:pathLst>
                <a:path w="8174" h="8133" extrusionOk="0">
                  <a:moveTo>
                    <a:pt x="4025" y="1"/>
                  </a:moveTo>
                  <a:cubicBezTo>
                    <a:pt x="1643" y="309"/>
                    <a:pt x="103" y="1459"/>
                    <a:pt x="41" y="3985"/>
                  </a:cubicBezTo>
                  <a:cubicBezTo>
                    <a:pt x="0" y="6675"/>
                    <a:pt x="1581" y="8133"/>
                    <a:pt x="4107" y="8133"/>
                  </a:cubicBezTo>
                  <a:cubicBezTo>
                    <a:pt x="6510" y="8133"/>
                    <a:pt x="8071" y="6593"/>
                    <a:pt x="8112" y="4211"/>
                  </a:cubicBezTo>
                  <a:cubicBezTo>
                    <a:pt x="8173" y="1664"/>
                    <a:pt x="6572" y="247"/>
                    <a:pt x="4025"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 name="Google Shape;16;p2"/>
            <p:cNvSpPr/>
            <p:nvPr/>
          </p:nvSpPr>
          <p:spPr>
            <a:xfrm>
              <a:off x="4080300" y="1075800"/>
              <a:ext cx="203300" cy="201500"/>
            </a:xfrm>
            <a:custGeom>
              <a:avLst/>
              <a:gdLst/>
              <a:ahLst/>
              <a:cxnLst/>
              <a:rect l="l" t="t" r="r" b="b"/>
              <a:pathLst>
                <a:path w="8132" h="8060" extrusionOk="0">
                  <a:moveTo>
                    <a:pt x="4024" y="1"/>
                  </a:moveTo>
                  <a:cubicBezTo>
                    <a:pt x="1584" y="1"/>
                    <a:pt x="61" y="1520"/>
                    <a:pt x="41" y="3971"/>
                  </a:cubicBezTo>
                  <a:cubicBezTo>
                    <a:pt x="0" y="6490"/>
                    <a:pt x="1581" y="8060"/>
                    <a:pt x="4085" y="8060"/>
                  </a:cubicBezTo>
                  <a:cubicBezTo>
                    <a:pt x="4133" y="8060"/>
                    <a:pt x="4181" y="8059"/>
                    <a:pt x="4230" y="8058"/>
                  </a:cubicBezTo>
                  <a:cubicBezTo>
                    <a:pt x="6592" y="7976"/>
                    <a:pt x="8009" y="6559"/>
                    <a:pt x="8132" y="4053"/>
                  </a:cubicBezTo>
                  <a:cubicBezTo>
                    <a:pt x="8050" y="1569"/>
                    <a:pt x="6715" y="131"/>
                    <a:pt x="4312" y="8"/>
                  </a:cubicBezTo>
                  <a:cubicBezTo>
                    <a:pt x="4215" y="3"/>
                    <a:pt x="4119" y="1"/>
                    <a:pt x="4024"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 name="Google Shape;17;p2"/>
            <p:cNvSpPr/>
            <p:nvPr/>
          </p:nvSpPr>
          <p:spPr>
            <a:xfrm>
              <a:off x="3315825" y="2750150"/>
              <a:ext cx="202800" cy="201325"/>
            </a:xfrm>
            <a:custGeom>
              <a:avLst/>
              <a:gdLst/>
              <a:ahLst/>
              <a:cxnLst/>
              <a:rect l="l" t="t" r="r" b="b"/>
              <a:pathLst>
                <a:path w="8112" h="8053" extrusionOk="0">
                  <a:moveTo>
                    <a:pt x="4066" y="0"/>
                  </a:moveTo>
                  <a:cubicBezTo>
                    <a:pt x="4019" y="0"/>
                    <a:pt x="3971" y="1"/>
                    <a:pt x="3923" y="2"/>
                  </a:cubicBezTo>
                  <a:cubicBezTo>
                    <a:pt x="1561" y="43"/>
                    <a:pt x="124" y="1439"/>
                    <a:pt x="1" y="4006"/>
                  </a:cubicBezTo>
                  <a:cubicBezTo>
                    <a:pt x="82" y="6596"/>
                    <a:pt x="1581" y="8052"/>
                    <a:pt x="4076" y="8052"/>
                  </a:cubicBezTo>
                  <a:cubicBezTo>
                    <a:pt x="4093" y="8052"/>
                    <a:pt x="4111" y="8052"/>
                    <a:pt x="4128" y="8052"/>
                  </a:cubicBezTo>
                  <a:cubicBezTo>
                    <a:pt x="6531" y="8032"/>
                    <a:pt x="8071" y="6471"/>
                    <a:pt x="8092" y="4089"/>
                  </a:cubicBezTo>
                  <a:cubicBezTo>
                    <a:pt x="8112" y="1590"/>
                    <a:pt x="6570" y="0"/>
                    <a:pt x="4066"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 name="Google Shape;18;p2"/>
            <p:cNvSpPr/>
            <p:nvPr/>
          </p:nvSpPr>
          <p:spPr>
            <a:xfrm>
              <a:off x="4080300" y="2749950"/>
              <a:ext cx="202800" cy="201075"/>
            </a:xfrm>
            <a:custGeom>
              <a:avLst/>
              <a:gdLst/>
              <a:ahLst/>
              <a:cxnLst/>
              <a:rect l="l" t="t" r="r" b="b"/>
              <a:pathLst>
                <a:path w="8112" h="8043" extrusionOk="0">
                  <a:moveTo>
                    <a:pt x="3987" y="1"/>
                  </a:moveTo>
                  <a:cubicBezTo>
                    <a:pt x="1586" y="1"/>
                    <a:pt x="60" y="1535"/>
                    <a:pt x="41" y="3973"/>
                  </a:cubicBezTo>
                  <a:cubicBezTo>
                    <a:pt x="1" y="6457"/>
                    <a:pt x="1563" y="8043"/>
                    <a:pt x="4041" y="8043"/>
                  </a:cubicBezTo>
                  <a:cubicBezTo>
                    <a:pt x="4104" y="8043"/>
                    <a:pt x="4167" y="8042"/>
                    <a:pt x="4230" y="8040"/>
                  </a:cubicBezTo>
                  <a:cubicBezTo>
                    <a:pt x="6592" y="7978"/>
                    <a:pt x="8009" y="6561"/>
                    <a:pt x="8111" y="4076"/>
                  </a:cubicBezTo>
                  <a:cubicBezTo>
                    <a:pt x="8070" y="1571"/>
                    <a:pt x="6694" y="133"/>
                    <a:pt x="4312" y="10"/>
                  </a:cubicBezTo>
                  <a:cubicBezTo>
                    <a:pt x="4202" y="4"/>
                    <a:pt x="4094" y="1"/>
                    <a:pt x="3987"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 name="Google Shape;19;p2"/>
            <p:cNvSpPr/>
            <p:nvPr/>
          </p:nvSpPr>
          <p:spPr>
            <a:xfrm>
              <a:off x="3315825" y="4423850"/>
              <a:ext cx="203825" cy="201550"/>
            </a:xfrm>
            <a:custGeom>
              <a:avLst/>
              <a:gdLst/>
              <a:ahLst/>
              <a:cxnLst/>
              <a:rect l="l" t="t" r="r" b="b"/>
              <a:pathLst>
                <a:path w="8153" h="8062" extrusionOk="0">
                  <a:moveTo>
                    <a:pt x="4039" y="1"/>
                  </a:moveTo>
                  <a:cubicBezTo>
                    <a:pt x="4007" y="1"/>
                    <a:pt x="3976" y="1"/>
                    <a:pt x="3944" y="2"/>
                  </a:cubicBezTo>
                  <a:cubicBezTo>
                    <a:pt x="1582" y="43"/>
                    <a:pt x="144" y="1460"/>
                    <a:pt x="1" y="4109"/>
                  </a:cubicBezTo>
                  <a:cubicBezTo>
                    <a:pt x="62" y="6409"/>
                    <a:pt x="1356" y="7908"/>
                    <a:pt x="3759" y="8052"/>
                  </a:cubicBezTo>
                  <a:cubicBezTo>
                    <a:pt x="3872" y="8058"/>
                    <a:pt x="3984" y="8061"/>
                    <a:pt x="4094" y="8061"/>
                  </a:cubicBezTo>
                  <a:cubicBezTo>
                    <a:pt x="6509" y="8061"/>
                    <a:pt x="8033" y="6565"/>
                    <a:pt x="8092" y="4129"/>
                  </a:cubicBezTo>
                  <a:cubicBezTo>
                    <a:pt x="8153" y="1614"/>
                    <a:pt x="6571" y="1"/>
                    <a:pt x="4039"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 name="Google Shape;20;p2"/>
            <p:cNvSpPr/>
            <p:nvPr/>
          </p:nvSpPr>
          <p:spPr>
            <a:xfrm>
              <a:off x="4080800" y="4423700"/>
              <a:ext cx="202800" cy="201525"/>
            </a:xfrm>
            <a:custGeom>
              <a:avLst/>
              <a:gdLst/>
              <a:ahLst/>
              <a:cxnLst/>
              <a:rect l="l" t="t" r="r" b="b"/>
              <a:pathLst>
                <a:path w="8112" h="8061" extrusionOk="0">
                  <a:moveTo>
                    <a:pt x="4013" y="1"/>
                  </a:moveTo>
                  <a:cubicBezTo>
                    <a:pt x="1586" y="1"/>
                    <a:pt x="41" y="1558"/>
                    <a:pt x="21" y="4012"/>
                  </a:cubicBezTo>
                  <a:cubicBezTo>
                    <a:pt x="1" y="6495"/>
                    <a:pt x="1543" y="8061"/>
                    <a:pt x="4019" y="8061"/>
                  </a:cubicBezTo>
                  <a:cubicBezTo>
                    <a:pt x="4082" y="8061"/>
                    <a:pt x="4146" y="8060"/>
                    <a:pt x="4210" y="8058"/>
                  </a:cubicBezTo>
                  <a:cubicBezTo>
                    <a:pt x="6592" y="7996"/>
                    <a:pt x="7989" y="6579"/>
                    <a:pt x="8091" y="4115"/>
                  </a:cubicBezTo>
                  <a:lnTo>
                    <a:pt x="8112" y="4115"/>
                  </a:lnTo>
                  <a:cubicBezTo>
                    <a:pt x="8050" y="1589"/>
                    <a:pt x="6654" y="131"/>
                    <a:pt x="4292" y="8"/>
                  </a:cubicBezTo>
                  <a:cubicBezTo>
                    <a:pt x="4198" y="3"/>
                    <a:pt x="4105" y="1"/>
                    <a:pt x="4013"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 name="Google Shape;21;p2"/>
            <p:cNvSpPr/>
            <p:nvPr/>
          </p:nvSpPr>
          <p:spPr>
            <a:xfrm>
              <a:off x="3313275" y="238000"/>
              <a:ext cx="204850" cy="203450"/>
            </a:xfrm>
            <a:custGeom>
              <a:avLst/>
              <a:gdLst/>
              <a:ahLst/>
              <a:cxnLst/>
              <a:rect l="l" t="t" r="r" b="b"/>
              <a:pathLst>
                <a:path w="8194" h="8138" extrusionOk="0">
                  <a:moveTo>
                    <a:pt x="4252" y="1"/>
                  </a:moveTo>
                  <a:cubicBezTo>
                    <a:pt x="4177" y="1"/>
                    <a:pt x="4101" y="2"/>
                    <a:pt x="4025" y="5"/>
                  </a:cubicBezTo>
                  <a:cubicBezTo>
                    <a:pt x="1396" y="108"/>
                    <a:pt x="0" y="1709"/>
                    <a:pt x="144" y="4338"/>
                  </a:cubicBezTo>
                  <a:cubicBezTo>
                    <a:pt x="288" y="6844"/>
                    <a:pt x="1848" y="7973"/>
                    <a:pt x="4210" y="8137"/>
                  </a:cubicBezTo>
                  <a:cubicBezTo>
                    <a:pt x="6715" y="7911"/>
                    <a:pt x="8194" y="6433"/>
                    <a:pt x="8194" y="4112"/>
                  </a:cubicBezTo>
                  <a:cubicBezTo>
                    <a:pt x="8194" y="1679"/>
                    <a:pt x="6779" y="1"/>
                    <a:pt x="4252"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 name="Google Shape;22;p2"/>
            <p:cNvSpPr/>
            <p:nvPr/>
          </p:nvSpPr>
          <p:spPr>
            <a:xfrm>
              <a:off x="4079250" y="238125"/>
              <a:ext cx="204875" cy="201775"/>
            </a:xfrm>
            <a:custGeom>
              <a:avLst/>
              <a:gdLst/>
              <a:ahLst/>
              <a:cxnLst/>
              <a:rect l="l" t="t" r="r" b="b"/>
              <a:pathLst>
                <a:path w="8195" h="8071" extrusionOk="0">
                  <a:moveTo>
                    <a:pt x="4149" y="0"/>
                  </a:moveTo>
                  <a:cubicBezTo>
                    <a:pt x="1500" y="0"/>
                    <a:pt x="1" y="1684"/>
                    <a:pt x="83" y="4210"/>
                  </a:cubicBezTo>
                  <a:cubicBezTo>
                    <a:pt x="144" y="6495"/>
                    <a:pt x="1584" y="8071"/>
                    <a:pt x="4060" y="8071"/>
                  </a:cubicBezTo>
                  <a:cubicBezTo>
                    <a:pt x="4076" y="8071"/>
                    <a:pt x="4092" y="8071"/>
                    <a:pt x="4108" y="8071"/>
                  </a:cubicBezTo>
                  <a:cubicBezTo>
                    <a:pt x="6798" y="8050"/>
                    <a:pt x="8051" y="6469"/>
                    <a:pt x="8194" y="3881"/>
                  </a:cubicBezTo>
                  <a:cubicBezTo>
                    <a:pt x="7927" y="1458"/>
                    <a:pt x="6593" y="0"/>
                    <a:pt x="4149"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 name="Google Shape;23;p2"/>
            <p:cNvSpPr/>
            <p:nvPr/>
          </p:nvSpPr>
          <p:spPr>
            <a:xfrm>
              <a:off x="3315325" y="1912200"/>
              <a:ext cx="202800" cy="202025"/>
            </a:xfrm>
            <a:custGeom>
              <a:avLst/>
              <a:gdLst/>
              <a:ahLst/>
              <a:cxnLst/>
              <a:rect l="l" t="t" r="r" b="b"/>
              <a:pathLst>
                <a:path w="8112" h="8081" extrusionOk="0">
                  <a:moveTo>
                    <a:pt x="4095" y="1"/>
                  </a:moveTo>
                  <a:cubicBezTo>
                    <a:pt x="4018" y="1"/>
                    <a:pt x="3940" y="2"/>
                    <a:pt x="3861" y="5"/>
                  </a:cubicBezTo>
                  <a:cubicBezTo>
                    <a:pt x="1397" y="108"/>
                    <a:pt x="164" y="1627"/>
                    <a:pt x="0" y="4051"/>
                  </a:cubicBezTo>
                  <a:cubicBezTo>
                    <a:pt x="185" y="6474"/>
                    <a:pt x="1417" y="7973"/>
                    <a:pt x="3881" y="8076"/>
                  </a:cubicBezTo>
                  <a:cubicBezTo>
                    <a:pt x="3960" y="8079"/>
                    <a:pt x="4038" y="8080"/>
                    <a:pt x="4115" y="8080"/>
                  </a:cubicBezTo>
                  <a:cubicBezTo>
                    <a:pt x="6661" y="8080"/>
                    <a:pt x="8112" y="6443"/>
                    <a:pt x="8112" y="4051"/>
                  </a:cubicBezTo>
                  <a:cubicBezTo>
                    <a:pt x="8112" y="1620"/>
                    <a:pt x="6623" y="1"/>
                    <a:pt x="4095"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 name="Google Shape;24;p2"/>
            <p:cNvSpPr/>
            <p:nvPr/>
          </p:nvSpPr>
          <p:spPr>
            <a:xfrm>
              <a:off x="4078750" y="1912300"/>
              <a:ext cx="205875" cy="203850"/>
            </a:xfrm>
            <a:custGeom>
              <a:avLst/>
              <a:gdLst/>
              <a:ahLst/>
              <a:cxnLst/>
              <a:rect l="l" t="t" r="r" b="b"/>
              <a:pathLst>
                <a:path w="8235" h="8154" extrusionOk="0">
                  <a:moveTo>
                    <a:pt x="4074" y="0"/>
                  </a:moveTo>
                  <a:cubicBezTo>
                    <a:pt x="1627" y="0"/>
                    <a:pt x="204" y="1571"/>
                    <a:pt x="103" y="3862"/>
                  </a:cubicBezTo>
                  <a:cubicBezTo>
                    <a:pt x="0" y="6388"/>
                    <a:pt x="1520" y="7907"/>
                    <a:pt x="4148" y="8154"/>
                  </a:cubicBezTo>
                  <a:cubicBezTo>
                    <a:pt x="6551" y="7907"/>
                    <a:pt x="8091" y="6716"/>
                    <a:pt x="8153" y="4232"/>
                  </a:cubicBezTo>
                  <a:cubicBezTo>
                    <a:pt x="8235" y="1603"/>
                    <a:pt x="6797" y="63"/>
                    <a:pt x="4169" y="1"/>
                  </a:cubicBezTo>
                  <a:cubicBezTo>
                    <a:pt x="4137" y="1"/>
                    <a:pt x="4105" y="0"/>
                    <a:pt x="4074"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 name="Google Shape;25;p2"/>
            <p:cNvSpPr/>
            <p:nvPr/>
          </p:nvSpPr>
          <p:spPr>
            <a:xfrm>
              <a:off x="2548825" y="2750175"/>
              <a:ext cx="203325" cy="201300"/>
            </a:xfrm>
            <a:custGeom>
              <a:avLst/>
              <a:gdLst/>
              <a:ahLst/>
              <a:cxnLst/>
              <a:rect l="l" t="t" r="r" b="b"/>
              <a:pathLst>
                <a:path w="8133" h="8052" extrusionOk="0">
                  <a:moveTo>
                    <a:pt x="4064" y="0"/>
                  </a:moveTo>
                  <a:cubicBezTo>
                    <a:pt x="1598" y="0"/>
                    <a:pt x="0" y="1435"/>
                    <a:pt x="0" y="4067"/>
                  </a:cubicBezTo>
                  <a:cubicBezTo>
                    <a:pt x="0" y="6552"/>
                    <a:pt x="1561" y="7989"/>
                    <a:pt x="3922" y="8051"/>
                  </a:cubicBezTo>
                  <a:cubicBezTo>
                    <a:pt x="3957" y="8052"/>
                    <a:pt x="3991" y="8052"/>
                    <a:pt x="4025" y="8052"/>
                  </a:cubicBezTo>
                  <a:cubicBezTo>
                    <a:pt x="6509" y="8052"/>
                    <a:pt x="7970" y="6578"/>
                    <a:pt x="8132" y="4005"/>
                  </a:cubicBezTo>
                  <a:cubicBezTo>
                    <a:pt x="7947" y="1500"/>
                    <a:pt x="6530" y="42"/>
                    <a:pt x="4169" y="1"/>
                  </a:cubicBezTo>
                  <a:cubicBezTo>
                    <a:pt x="4134" y="0"/>
                    <a:pt x="4099" y="0"/>
                    <a:pt x="4064"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 name="Google Shape;26;p2"/>
            <p:cNvSpPr/>
            <p:nvPr/>
          </p:nvSpPr>
          <p:spPr>
            <a:xfrm>
              <a:off x="4846275" y="2747625"/>
              <a:ext cx="206400" cy="203850"/>
            </a:xfrm>
            <a:custGeom>
              <a:avLst/>
              <a:gdLst/>
              <a:ahLst/>
              <a:cxnLst/>
              <a:rect l="l" t="t" r="r" b="b"/>
              <a:pathLst>
                <a:path w="8256" h="8154" extrusionOk="0">
                  <a:moveTo>
                    <a:pt x="4107" y="0"/>
                  </a:moveTo>
                  <a:cubicBezTo>
                    <a:pt x="1807" y="329"/>
                    <a:pt x="165" y="1397"/>
                    <a:pt x="82" y="3923"/>
                  </a:cubicBezTo>
                  <a:cubicBezTo>
                    <a:pt x="0" y="6613"/>
                    <a:pt x="1582" y="8112"/>
                    <a:pt x="4107" y="8153"/>
                  </a:cubicBezTo>
                  <a:cubicBezTo>
                    <a:pt x="4140" y="8154"/>
                    <a:pt x="4173" y="8154"/>
                    <a:pt x="4206" y="8154"/>
                  </a:cubicBezTo>
                  <a:cubicBezTo>
                    <a:pt x="6494" y="8154"/>
                    <a:pt x="8072" y="6742"/>
                    <a:pt x="8153" y="4313"/>
                  </a:cubicBezTo>
                  <a:cubicBezTo>
                    <a:pt x="8256" y="1643"/>
                    <a:pt x="6654" y="349"/>
                    <a:pt x="4107"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 name="Google Shape;27;p2"/>
            <p:cNvSpPr/>
            <p:nvPr/>
          </p:nvSpPr>
          <p:spPr>
            <a:xfrm>
              <a:off x="3312750" y="3584975"/>
              <a:ext cx="205900" cy="203875"/>
            </a:xfrm>
            <a:custGeom>
              <a:avLst/>
              <a:gdLst/>
              <a:ahLst/>
              <a:cxnLst/>
              <a:rect l="l" t="t" r="r" b="b"/>
              <a:pathLst>
                <a:path w="8236" h="8155" extrusionOk="0">
                  <a:moveTo>
                    <a:pt x="3943" y="1"/>
                  </a:moveTo>
                  <a:cubicBezTo>
                    <a:pt x="1459" y="370"/>
                    <a:pt x="0" y="1767"/>
                    <a:pt x="165" y="4416"/>
                  </a:cubicBezTo>
                  <a:cubicBezTo>
                    <a:pt x="327" y="6843"/>
                    <a:pt x="1803" y="8154"/>
                    <a:pt x="4182" y="8154"/>
                  </a:cubicBezTo>
                  <a:cubicBezTo>
                    <a:pt x="4219" y="8154"/>
                    <a:pt x="4255" y="8154"/>
                    <a:pt x="4292" y="8153"/>
                  </a:cubicBezTo>
                  <a:cubicBezTo>
                    <a:pt x="6777" y="8092"/>
                    <a:pt x="8215" y="6469"/>
                    <a:pt x="8215" y="4169"/>
                  </a:cubicBezTo>
                  <a:cubicBezTo>
                    <a:pt x="8235" y="1643"/>
                    <a:pt x="6675" y="144"/>
                    <a:pt x="3943"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 name="Google Shape;28;p2"/>
            <p:cNvSpPr/>
            <p:nvPr/>
          </p:nvSpPr>
          <p:spPr>
            <a:xfrm>
              <a:off x="4079775" y="3587025"/>
              <a:ext cx="204350" cy="201800"/>
            </a:xfrm>
            <a:custGeom>
              <a:avLst/>
              <a:gdLst/>
              <a:ahLst/>
              <a:cxnLst/>
              <a:rect l="l" t="t" r="r" b="b"/>
              <a:pathLst>
                <a:path w="8174" h="8072" extrusionOk="0">
                  <a:moveTo>
                    <a:pt x="4148" y="1"/>
                  </a:moveTo>
                  <a:cubicBezTo>
                    <a:pt x="1458" y="1"/>
                    <a:pt x="0" y="1685"/>
                    <a:pt x="62" y="4170"/>
                  </a:cubicBezTo>
                  <a:cubicBezTo>
                    <a:pt x="123" y="6475"/>
                    <a:pt x="1583" y="8072"/>
                    <a:pt x="4040" y="8072"/>
                  </a:cubicBezTo>
                  <a:cubicBezTo>
                    <a:pt x="4055" y="8072"/>
                    <a:pt x="4071" y="8072"/>
                    <a:pt x="4087" y="8071"/>
                  </a:cubicBezTo>
                  <a:cubicBezTo>
                    <a:pt x="6736" y="8051"/>
                    <a:pt x="8030" y="6470"/>
                    <a:pt x="8173" y="3903"/>
                  </a:cubicBezTo>
                  <a:cubicBezTo>
                    <a:pt x="7906" y="1459"/>
                    <a:pt x="6613" y="1"/>
                    <a:pt x="4148"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 name="Google Shape;29;p2"/>
            <p:cNvSpPr/>
            <p:nvPr/>
          </p:nvSpPr>
          <p:spPr>
            <a:xfrm>
              <a:off x="3315325" y="5261225"/>
              <a:ext cx="203325" cy="201800"/>
            </a:xfrm>
            <a:custGeom>
              <a:avLst/>
              <a:gdLst/>
              <a:ahLst/>
              <a:cxnLst/>
              <a:rect l="l" t="t" r="r" b="b"/>
              <a:pathLst>
                <a:path w="8133" h="8072" extrusionOk="0">
                  <a:moveTo>
                    <a:pt x="4060" y="0"/>
                  </a:moveTo>
                  <a:cubicBezTo>
                    <a:pt x="4028" y="0"/>
                    <a:pt x="3996" y="0"/>
                    <a:pt x="3964" y="1"/>
                  </a:cubicBezTo>
                  <a:cubicBezTo>
                    <a:pt x="1499" y="42"/>
                    <a:pt x="247" y="1521"/>
                    <a:pt x="0" y="3944"/>
                  </a:cubicBezTo>
                  <a:cubicBezTo>
                    <a:pt x="164" y="6531"/>
                    <a:pt x="1499" y="8072"/>
                    <a:pt x="4128" y="8072"/>
                  </a:cubicBezTo>
                  <a:cubicBezTo>
                    <a:pt x="6613" y="8051"/>
                    <a:pt x="8091" y="6449"/>
                    <a:pt x="8112" y="4129"/>
                  </a:cubicBezTo>
                  <a:cubicBezTo>
                    <a:pt x="8132" y="1673"/>
                    <a:pt x="6709" y="0"/>
                    <a:pt x="4060"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 name="Google Shape;30;p2"/>
            <p:cNvSpPr/>
            <p:nvPr/>
          </p:nvSpPr>
          <p:spPr>
            <a:xfrm>
              <a:off x="4080275" y="5259700"/>
              <a:ext cx="206925" cy="203425"/>
            </a:xfrm>
            <a:custGeom>
              <a:avLst/>
              <a:gdLst/>
              <a:ahLst/>
              <a:cxnLst/>
              <a:rect l="l" t="t" r="r" b="b"/>
              <a:pathLst>
                <a:path w="8277" h="8137" extrusionOk="0">
                  <a:moveTo>
                    <a:pt x="4354" y="0"/>
                  </a:moveTo>
                  <a:cubicBezTo>
                    <a:pt x="1602" y="82"/>
                    <a:pt x="42" y="1602"/>
                    <a:pt x="21" y="4107"/>
                  </a:cubicBezTo>
                  <a:cubicBezTo>
                    <a:pt x="1" y="6428"/>
                    <a:pt x="1459" y="8050"/>
                    <a:pt x="3923" y="8133"/>
                  </a:cubicBezTo>
                  <a:cubicBezTo>
                    <a:pt x="3996" y="8135"/>
                    <a:pt x="4067" y="8136"/>
                    <a:pt x="4138" y="8136"/>
                  </a:cubicBezTo>
                  <a:cubicBezTo>
                    <a:pt x="6438" y="8136"/>
                    <a:pt x="7912" y="6847"/>
                    <a:pt x="8071" y="4436"/>
                  </a:cubicBezTo>
                  <a:cubicBezTo>
                    <a:pt x="8277" y="1807"/>
                    <a:pt x="6839" y="370"/>
                    <a:pt x="4354"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 name="Google Shape;31;p2"/>
            <p:cNvSpPr/>
            <p:nvPr/>
          </p:nvSpPr>
          <p:spPr>
            <a:xfrm>
              <a:off x="2548300" y="238450"/>
              <a:ext cx="206925" cy="203000"/>
            </a:xfrm>
            <a:custGeom>
              <a:avLst/>
              <a:gdLst/>
              <a:ahLst/>
              <a:cxnLst/>
              <a:rect l="l" t="t" r="r" b="b"/>
              <a:pathLst>
                <a:path w="8277" h="8120" extrusionOk="0">
                  <a:moveTo>
                    <a:pt x="3964" y="1"/>
                  </a:moveTo>
                  <a:cubicBezTo>
                    <a:pt x="1529" y="1"/>
                    <a:pt x="81" y="1522"/>
                    <a:pt x="42" y="4033"/>
                  </a:cubicBezTo>
                  <a:cubicBezTo>
                    <a:pt x="0" y="6476"/>
                    <a:pt x="1520" y="7750"/>
                    <a:pt x="3841" y="8119"/>
                  </a:cubicBezTo>
                  <a:cubicBezTo>
                    <a:pt x="6284" y="7976"/>
                    <a:pt x="7886" y="6826"/>
                    <a:pt x="8071" y="4382"/>
                  </a:cubicBezTo>
                  <a:cubicBezTo>
                    <a:pt x="8276" y="1774"/>
                    <a:pt x="6839" y="131"/>
                    <a:pt x="4251" y="8"/>
                  </a:cubicBezTo>
                  <a:cubicBezTo>
                    <a:pt x="4154" y="3"/>
                    <a:pt x="4058" y="1"/>
                    <a:pt x="3964"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 name="Google Shape;32;p2"/>
            <p:cNvSpPr/>
            <p:nvPr/>
          </p:nvSpPr>
          <p:spPr>
            <a:xfrm>
              <a:off x="4846775" y="238600"/>
              <a:ext cx="205900" cy="201200"/>
            </a:xfrm>
            <a:custGeom>
              <a:avLst/>
              <a:gdLst/>
              <a:ahLst/>
              <a:cxnLst/>
              <a:rect l="l" t="t" r="r" b="b"/>
              <a:pathLst>
                <a:path w="8236" h="8048" extrusionOk="0">
                  <a:moveTo>
                    <a:pt x="3993" y="1"/>
                  </a:moveTo>
                  <a:cubicBezTo>
                    <a:pt x="1611" y="1"/>
                    <a:pt x="366" y="1531"/>
                    <a:pt x="1" y="3801"/>
                  </a:cubicBezTo>
                  <a:cubicBezTo>
                    <a:pt x="145" y="6245"/>
                    <a:pt x="1315" y="7846"/>
                    <a:pt x="3738" y="8031"/>
                  </a:cubicBezTo>
                  <a:cubicBezTo>
                    <a:pt x="3889" y="8042"/>
                    <a:pt x="4037" y="8047"/>
                    <a:pt x="4181" y="8047"/>
                  </a:cubicBezTo>
                  <a:cubicBezTo>
                    <a:pt x="6551" y="8047"/>
                    <a:pt x="8016" y="6630"/>
                    <a:pt x="8112" y="4191"/>
                  </a:cubicBezTo>
                  <a:cubicBezTo>
                    <a:pt x="8236" y="1583"/>
                    <a:pt x="6675" y="22"/>
                    <a:pt x="4087" y="2"/>
                  </a:cubicBezTo>
                  <a:cubicBezTo>
                    <a:pt x="4056" y="1"/>
                    <a:pt x="4024" y="1"/>
                    <a:pt x="3993"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 name="Google Shape;33;p2"/>
            <p:cNvSpPr/>
            <p:nvPr/>
          </p:nvSpPr>
          <p:spPr>
            <a:xfrm>
              <a:off x="2548300" y="1075475"/>
              <a:ext cx="203850" cy="201800"/>
            </a:xfrm>
            <a:custGeom>
              <a:avLst/>
              <a:gdLst/>
              <a:ahLst/>
              <a:cxnLst/>
              <a:rect l="l" t="t" r="r" b="b"/>
              <a:pathLst>
                <a:path w="8154" h="8072" extrusionOk="0">
                  <a:moveTo>
                    <a:pt x="4116" y="0"/>
                  </a:moveTo>
                  <a:cubicBezTo>
                    <a:pt x="1600" y="0"/>
                    <a:pt x="1" y="1456"/>
                    <a:pt x="21" y="4108"/>
                  </a:cubicBezTo>
                  <a:cubicBezTo>
                    <a:pt x="42" y="6592"/>
                    <a:pt x="1623" y="8030"/>
                    <a:pt x="3964" y="8071"/>
                  </a:cubicBezTo>
                  <a:cubicBezTo>
                    <a:pt x="3998" y="8072"/>
                    <a:pt x="4031" y="8072"/>
                    <a:pt x="4065" y="8072"/>
                  </a:cubicBezTo>
                  <a:cubicBezTo>
                    <a:pt x="6530" y="8072"/>
                    <a:pt x="8011" y="6578"/>
                    <a:pt x="8153" y="3984"/>
                  </a:cubicBezTo>
                  <a:cubicBezTo>
                    <a:pt x="7948" y="1499"/>
                    <a:pt x="6551" y="41"/>
                    <a:pt x="4169" y="0"/>
                  </a:cubicBezTo>
                  <a:cubicBezTo>
                    <a:pt x="4152" y="0"/>
                    <a:pt x="4134" y="0"/>
                    <a:pt x="4116"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 name="Google Shape;34;p2"/>
            <p:cNvSpPr/>
            <p:nvPr/>
          </p:nvSpPr>
          <p:spPr>
            <a:xfrm>
              <a:off x="4847300" y="1075475"/>
              <a:ext cx="204350" cy="201775"/>
            </a:xfrm>
            <a:custGeom>
              <a:avLst/>
              <a:gdLst/>
              <a:ahLst/>
              <a:cxnLst/>
              <a:rect l="l" t="t" r="r" b="b"/>
              <a:pathLst>
                <a:path w="8174" h="8071" extrusionOk="0">
                  <a:moveTo>
                    <a:pt x="4098" y="0"/>
                  </a:moveTo>
                  <a:cubicBezTo>
                    <a:pt x="1582" y="0"/>
                    <a:pt x="123" y="1517"/>
                    <a:pt x="0" y="4149"/>
                  </a:cubicBezTo>
                  <a:cubicBezTo>
                    <a:pt x="206" y="6633"/>
                    <a:pt x="1664" y="8071"/>
                    <a:pt x="4005" y="8071"/>
                  </a:cubicBezTo>
                  <a:cubicBezTo>
                    <a:pt x="6531" y="8071"/>
                    <a:pt x="8174" y="6592"/>
                    <a:pt x="8112" y="3923"/>
                  </a:cubicBezTo>
                  <a:cubicBezTo>
                    <a:pt x="8071" y="1438"/>
                    <a:pt x="6490" y="21"/>
                    <a:pt x="4149" y="0"/>
                  </a:cubicBezTo>
                  <a:cubicBezTo>
                    <a:pt x="4132" y="0"/>
                    <a:pt x="4115" y="0"/>
                    <a:pt x="4098"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 name="Google Shape;35;p2"/>
            <p:cNvSpPr/>
            <p:nvPr/>
          </p:nvSpPr>
          <p:spPr>
            <a:xfrm>
              <a:off x="2547275" y="1912825"/>
              <a:ext cx="205375" cy="201275"/>
            </a:xfrm>
            <a:custGeom>
              <a:avLst/>
              <a:gdLst/>
              <a:ahLst/>
              <a:cxnLst/>
              <a:rect l="l" t="t" r="r" b="b"/>
              <a:pathLst>
                <a:path w="8215" h="8051" extrusionOk="0">
                  <a:moveTo>
                    <a:pt x="4087" y="1"/>
                  </a:moveTo>
                  <a:cubicBezTo>
                    <a:pt x="1664" y="1"/>
                    <a:pt x="144" y="1438"/>
                    <a:pt x="83" y="3861"/>
                  </a:cubicBezTo>
                  <a:cubicBezTo>
                    <a:pt x="0" y="6470"/>
                    <a:pt x="1520" y="8030"/>
                    <a:pt x="4128" y="8051"/>
                  </a:cubicBezTo>
                  <a:cubicBezTo>
                    <a:pt x="4144" y="8051"/>
                    <a:pt x="4161" y="8051"/>
                    <a:pt x="4177" y="8051"/>
                  </a:cubicBezTo>
                  <a:cubicBezTo>
                    <a:pt x="6589" y="8051"/>
                    <a:pt x="7848" y="6536"/>
                    <a:pt x="8215" y="4211"/>
                  </a:cubicBezTo>
                  <a:cubicBezTo>
                    <a:pt x="8009" y="1623"/>
                    <a:pt x="6716" y="1"/>
                    <a:pt x="4087"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 name="Google Shape;36;p2"/>
            <p:cNvSpPr/>
            <p:nvPr/>
          </p:nvSpPr>
          <p:spPr>
            <a:xfrm>
              <a:off x="4847300" y="1912650"/>
              <a:ext cx="207425" cy="201750"/>
            </a:xfrm>
            <a:custGeom>
              <a:avLst/>
              <a:gdLst/>
              <a:ahLst/>
              <a:cxnLst/>
              <a:rect l="l" t="t" r="r" b="b"/>
              <a:pathLst>
                <a:path w="8297" h="8070" extrusionOk="0">
                  <a:moveTo>
                    <a:pt x="3913" y="1"/>
                  </a:moveTo>
                  <a:cubicBezTo>
                    <a:pt x="1646" y="1"/>
                    <a:pt x="415" y="1469"/>
                    <a:pt x="0" y="3622"/>
                  </a:cubicBezTo>
                  <a:cubicBezTo>
                    <a:pt x="41" y="6148"/>
                    <a:pt x="1191" y="7770"/>
                    <a:pt x="3594" y="8037"/>
                  </a:cubicBezTo>
                  <a:cubicBezTo>
                    <a:pt x="3806" y="8059"/>
                    <a:pt x="4011" y="8070"/>
                    <a:pt x="4211" y="8070"/>
                  </a:cubicBezTo>
                  <a:cubicBezTo>
                    <a:pt x="6466" y="8070"/>
                    <a:pt x="7903" y="6698"/>
                    <a:pt x="8091" y="4320"/>
                  </a:cubicBezTo>
                  <a:cubicBezTo>
                    <a:pt x="8297" y="1733"/>
                    <a:pt x="6798" y="131"/>
                    <a:pt x="4190" y="8"/>
                  </a:cubicBezTo>
                  <a:cubicBezTo>
                    <a:pt x="4096" y="3"/>
                    <a:pt x="4004" y="1"/>
                    <a:pt x="3913"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 name="Google Shape;37;p2"/>
            <p:cNvSpPr/>
            <p:nvPr/>
          </p:nvSpPr>
          <p:spPr>
            <a:xfrm>
              <a:off x="2544700" y="3586725"/>
              <a:ext cx="207450" cy="201750"/>
            </a:xfrm>
            <a:custGeom>
              <a:avLst/>
              <a:gdLst/>
              <a:ahLst/>
              <a:cxnLst/>
              <a:rect l="l" t="t" r="r" b="b"/>
              <a:pathLst>
                <a:path w="8298" h="8070" extrusionOk="0">
                  <a:moveTo>
                    <a:pt x="4071" y="1"/>
                  </a:moveTo>
                  <a:cubicBezTo>
                    <a:pt x="1829" y="1"/>
                    <a:pt x="376" y="1373"/>
                    <a:pt x="206" y="3750"/>
                  </a:cubicBezTo>
                  <a:cubicBezTo>
                    <a:pt x="1" y="6338"/>
                    <a:pt x="1500" y="7940"/>
                    <a:pt x="4108" y="8063"/>
                  </a:cubicBezTo>
                  <a:cubicBezTo>
                    <a:pt x="4202" y="8068"/>
                    <a:pt x="4294" y="8070"/>
                    <a:pt x="4384" y="8070"/>
                  </a:cubicBezTo>
                  <a:cubicBezTo>
                    <a:pt x="6651" y="8070"/>
                    <a:pt x="7883" y="6601"/>
                    <a:pt x="8297" y="4449"/>
                  </a:cubicBezTo>
                  <a:cubicBezTo>
                    <a:pt x="8236" y="1923"/>
                    <a:pt x="7086" y="300"/>
                    <a:pt x="4683" y="33"/>
                  </a:cubicBezTo>
                  <a:cubicBezTo>
                    <a:pt x="4473" y="12"/>
                    <a:pt x="4269" y="1"/>
                    <a:pt x="4071"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 name="Google Shape;38;p2"/>
            <p:cNvSpPr/>
            <p:nvPr/>
          </p:nvSpPr>
          <p:spPr>
            <a:xfrm>
              <a:off x="4844225" y="3587375"/>
              <a:ext cx="206925" cy="203000"/>
            </a:xfrm>
            <a:custGeom>
              <a:avLst/>
              <a:gdLst/>
              <a:ahLst/>
              <a:cxnLst/>
              <a:rect l="l" t="t" r="r" b="b"/>
              <a:pathLst>
                <a:path w="8277" h="8120" extrusionOk="0">
                  <a:moveTo>
                    <a:pt x="4313" y="0"/>
                  </a:moveTo>
                  <a:cubicBezTo>
                    <a:pt x="4218" y="0"/>
                    <a:pt x="4122" y="3"/>
                    <a:pt x="4025" y="7"/>
                  </a:cubicBezTo>
                  <a:cubicBezTo>
                    <a:pt x="1417" y="110"/>
                    <a:pt x="0" y="1753"/>
                    <a:pt x="205" y="4361"/>
                  </a:cubicBezTo>
                  <a:cubicBezTo>
                    <a:pt x="370" y="6805"/>
                    <a:pt x="1992" y="7955"/>
                    <a:pt x="4415" y="8119"/>
                  </a:cubicBezTo>
                  <a:cubicBezTo>
                    <a:pt x="6736" y="7729"/>
                    <a:pt x="8276" y="6456"/>
                    <a:pt x="8235" y="4012"/>
                  </a:cubicBezTo>
                  <a:cubicBezTo>
                    <a:pt x="8195" y="1521"/>
                    <a:pt x="6748" y="0"/>
                    <a:pt x="4313"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 name="Google Shape;39;p2"/>
            <p:cNvSpPr/>
            <p:nvPr/>
          </p:nvSpPr>
          <p:spPr>
            <a:xfrm>
              <a:off x="2548300" y="4423850"/>
              <a:ext cx="203850" cy="201325"/>
            </a:xfrm>
            <a:custGeom>
              <a:avLst/>
              <a:gdLst/>
              <a:ahLst/>
              <a:cxnLst/>
              <a:rect l="l" t="t" r="r" b="b"/>
              <a:pathLst>
                <a:path w="8154" h="8053" extrusionOk="0">
                  <a:moveTo>
                    <a:pt x="4065" y="1"/>
                  </a:moveTo>
                  <a:cubicBezTo>
                    <a:pt x="4031" y="1"/>
                    <a:pt x="3998" y="1"/>
                    <a:pt x="3964" y="2"/>
                  </a:cubicBezTo>
                  <a:cubicBezTo>
                    <a:pt x="1623" y="43"/>
                    <a:pt x="42" y="1480"/>
                    <a:pt x="21" y="3965"/>
                  </a:cubicBezTo>
                  <a:cubicBezTo>
                    <a:pt x="1" y="6598"/>
                    <a:pt x="1579" y="8053"/>
                    <a:pt x="4065" y="8053"/>
                  </a:cubicBezTo>
                  <a:cubicBezTo>
                    <a:pt x="4100" y="8053"/>
                    <a:pt x="4134" y="8052"/>
                    <a:pt x="4169" y="8052"/>
                  </a:cubicBezTo>
                  <a:cubicBezTo>
                    <a:pt x="6551" y="8031"/>
                    <a:pt x="7948" y="6573"/>
                    <a:pt x="8153" y="4088"/>
                  </a:cubicBezTo>
                  <a:cubicBezTo>
                    <a:pt x="8011" y="1495"/>
                    <a:pt x="6530" y="1"/>
                    <a:pt x="4065"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 name="Google Shape;40;p2"/>
            <p:cNvSpPr/>
            <p:nvPr/>
          </p:nvSpPr>
          <p:spPr>
            <a:xfrm>
              <a:off x="4847300" y="4423850"/>
              <a:ext cx="205900" cy="201200"/>
            </a:xfrm>
            <a:custGeom>
              <a:avLst/>
              <a:gdLst/>
              <a:ahLst/>
              <a:cxnLst/>
              <a:rect l="l" t="t" r="r" b="b"/>
              <a:pathLst>
                <a:path w="8236" h="8048" extrusionOk="0">
                  <a:moveTo>
                    <a:pt x="3969" y="1"/>
                  </a:moveTo>
                  <a:cubicBezTo>
                    <a:pt x="1704" y="1"/>
                    <a:pt x="243" y="1412"/>
                    <a:pt x="0" y="3842"/>
                  </a:cubicBezTo>
                  <a:cubicBezTo>
                    <a:pt x="62" y="6306"/>
                    <a:pt x="1315" y="7867"/>
                    <a:pt x="3717" y="8031"/>
                  </a:cubicBezTo>
                  <a:cubicBezTo>
                    <a:pt x="3873" y="8042"/>
                    <a:pt x="4026" y="8048"/>
                    <a:pt x="4175" y="8048"/>
                  </a:cubicBezTo>
                  <a:cubicBezTo>
                    <a:pt x="6502" y="8048"/>
                    <a:pt x="7996" y="6701"/>
                    <a:pt x="8112" y="4211"/>
                  </a:cubicBezTo>
                  <a:cubicBezTo>
                    <a:pt x="8235" y="1542"/>
                    <a:pt x="6592" y="22"/>
                    <a:pt x="4066" y="2"/>
                  </a:cubicBezTo>
                  <a:cubicBezTo>
                    <a:pt x="4034" y="1"/>
                    <a:pt x="4001" y="1"/>
                    <a:pt x="3969"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 name="Google Shape;41;p2"/>
            <p:cNvSpPr/>
            <p:nvPr/>
          </p:nvSpPr>
          <p:spPr>
            <a:xfrm>
              <a:off x="2545225" y="5261050"/>
              <a:ext cx="207425" cy="201575"/>
            </a:xfrm>
            <a:custGeom>
              <a:avLst/>
              <a:gdLst/>
              <a:ahLst/>
              <a:cxnLst/>
              <a:rect l="l" t="t" r="r" b="b"/>
              <a:pathLst>
                <a:path w="8297" h="8063" extrusionOk="0">
                  <a:moveTo>
                    <a:pt x="4065" y="0"/>
                  </a:moveTo>
                  <a:cubicBezTo>
                    <a:pt x="1787" y="0"/>
                    <a:pt x="337" y="1375"/>
                    <a:pt x="185" y="3766"/>
                  </a:cubicBezTo>
                  <a:cubicBezTo>
                    <a:pt x="0" y="6374"/>
                    <a:pt x="1520" y="7955"/>
                    <a:pt x="4107" y="8058"/>
                  </a:cubicBezTo>
                  <a:cubicBezTo>
                    <a:pt x="4185" y="8061"/>
                    <a:pt x="4262" y="8063"/>
                    <a:pt x="4338" y="8063"/>
                  </a:cubicBezTo>
                  <a:cubicBezTo>
                    <a:pt x="6634" y="8063"/>
                    <a:pt x="7879" y="6564"/>
                    <a:pt x="8297" y="4238"/>
                  </a:cubicBezTo>
                  <a:cubicBezTo>
                    <a:pt x="8174" y="1918"/>
                    <a:pt x="7065" y="275"/>
                    <a:pt x="4641" y="28"/>
                  </a:cubicBezTo>
                  <a:cubicBezTo>
                    <a:pt x="4444" y="10"/>
                    <a:pt x="4251" y="0"/>
                    <a:pt x="4065"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 name="Google Shape;42;p2"/>
            <p:cNvSpPr/>
            <p:nvPr/>
          </p:nvSpPr>
          <p:spPr>
            <a:xfrm>
              <a:off x="4846775" y="5261225"/>
              <a:ext cx="205400" cy="201300"/>
            </a:xfrm>
            <a:custGeom>
              <a:avLst/>
              <a:gdLst/>
              <a:ahLst/>
              <a:cxnLst/>
              <a:rect l="l" t="t" r="r" b="b"/>
              <a:pathLst>
                <a:path w="8216" h="8052" extrusionOk="0">
                  <a:moveTo>
                    <a:pt x="4012" y="0"/>
                  </a:moveTo>
                  <a:cubicBezTo>
                    <a:pt x="1631" y="0"/>
                    <a:pt x="386" y="1510"/>
                    <a:pt x="1" y="3800"/>
                  </a:cubicBezTo>
                  <a:cubicBezTo>
                    <a:pt x="186" y="6408"/>
                    <a:pt x="1459" y="8030"/>
                    <a:pt x="4087" y="8051"/>
                  </a:cubicBezTo>
                  <a:cubicBezTo>
                    <a:pt x="4121" y="8052"/>
                    <a:pt x="4154" y="8052"/>
                    <a:pt x="4187" y="8052"/>
                  </a:cubicBezTo>
                  <a:cubicBezTo>
                    <a:pt x="6552" y="8052"/>
                    <a:pt x="8031" y="6601"/>
                    <a:pt x="8112" y="4231"/>
                  </a:cubicBezTo>
                  <a:cubicBezTo>
                    <a:pt x="8215" y="1623"/>
                    <a:pt x="6737" y="62"/>
                    <a:pt x="4108" y="1"/>
                  </a:cubicBezTo>
                  <a:cubicBezTo>
                    <a:pt x="4076" y="0"/>
                    <a:pt x="4044" y="0"/>
                    <a:pt x="4012"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matchingName="Section header" type="secHead">
  <p:cSld name="SECTION_HEADER">
    <p:spTree>
      <p:nvGrpSpPr>
        <p:cNvPr id="1" name="Shape 43"/>
        <p:cNvGrpSpPr/>
        <p:nvPr/>
      </p:nvGrpSpPr>
      <p:grpSpPr>
        <a:xfrm>
          <a:off x="0" y="0"/>
          <a:ext cx="0" cy="0"/>
          <a:chOff x="0" y="0"/>
          <a:chExt cx="0" cy="0"/>
        </a:xfrm>
      </p:grpSpPr>
      <p:sp>
        <p:nvSpPr>
          <p:cNvPr id="44" name="Google Shape;44;p3"/>
          <p:cNvSpPr txBox="1">
            <a:spLocks noGrp="1"/>
          </p:cNvSpPr>
          <p:nvPr>
            <p:ph type="title"/>
          </p:nvPr>
        </p:nvSpPr>
        <p:spPr>
          <a:xfrm>
            <a:off x="5015301" y="1543925"/>
            <a:ext cx="3413700" cy="1542300"/>
          </a:xfrm>
          <a:prstGeom prst="rect">
            <a:avLst/>
          </a:prstGeom>
        </p:spPr>
        <p:txBody>
          <a:bodyPr spcFirstLastPara="1" wrap="square" lIns="91425" tIns="91425" rIns="91425" bIns="91425" anchor="t" anchorCtr="0">
            <a:noAutofit/>
          </a:bodyPr>
          <a:lstStyle>
            <a:lvl1pPr lvl="0" algn="r">
              <a:spcBef>
                <a:spcPts val="0"/>
              </a:spcBef>
              <a:spcAft>
                <a:spcPts val="0"/>
              </a:spcAft>
              <a:buSzPts val="3600"/>
              <a:buNone/>
              <a:defRPr sz="4700"/>
            </a:lvl1pPr>
            <a:lvl2pPr lvl="1" algn="ctr">
              <a:spcBef>
                <a:spcPts val="0"/>
              </a:spcBef>
              <a:spcAft>
                <a:spcPts val="0"/>
              </a:spcAft>
              <a:buSzPts val="3600"/>
              <a:buNone/>
              <a:defRPr sz="3600"/>
            </a:lvl2pPr>
            <a:lvl3pPr lvl="2" algn="ctr">
              <a:spcBef>
                <a:spcPts val="0"/>
              </a:spcBef>
              <a:spcAft>
                <a:spcPts val="0"/>
              </a:spcAft>
              <a:buSzPts val="3600"/>
              <a:buNone/>
              <a:defRPr sz="3600"/>
            </a:lvl3pPr>
            <a:lvl4pPr lvl="3" algn="ctr">
              <a:spcBef>
                <a:spcPts val="0"/>
              </a:spcBef>
              <a:spcAft>
                <a:spcPts val="0"/>
              </a:spcAft>
              <a:buSzPts val="3600"/>
              <a:buNone/>
              <a:defRPr sz="3600"/>
            </a:lvl4pPr>
            <a:lvl5pPr lvl="4" algn="ctr">
              <a:spcBef>
                <a:spcPts val="0"/>
              </a:spcBef>
              <a:spcAft>
                <a:spcPts val="0"/>
              </a:spcAft>
              <a:buSzPts val="3600"/>
              <a:buNone/>
              <a:defRPr sz="3600"/>
            </a:lvl5pPr>
            <a:lvl6pPr lvl="5" algn="ctr">
              <a:spcBef>
                <a:spcPts val="0"/>
              </a:spcBef>
              <a:spcAft>
                <a:spcPts val="0"/>
              </a:spcAft>
              <a:buSzPts val="3600"/>
              <a:buNone/>
              <a:defRPr sz="3600"/>
            </a:lvl6pPr>
            <a:lvl7pPr lvl="6" algn="ctr">
              <a:spcBef>
                <a:spcPts val="0"/>
              </a:spcBef>
              <a:spcAft>
                <a:spcPts val="0"/>
              </a:spcAft>
              <a:buSzPts val="3600"/>
              <a:buNone/>
              <a:defRPr sz="3600"/>
            </a:lvl7pPr>
            <a:lvl8pPr lvl="7" algn="ctr">
              <a:spcBef>
                <a:spcPts val="0"/>
              </a:spcBef>
              <a:spcAft>
                <a:spcPts val="0"/>
              </a:spcAft>
              <a:buSzPts val="3600"/>
              <a:buNone/>
              <a:defRPr sz="3600"/>
            </a:lvl8pPr>
            <a:lvl9pPr lvl="8" algn="ctr">
              <a:spcBef>
                <a:spcPts val="0"/>
              </a:spcBef>
              <a:spcAft>
                <a:spcPts val="0"/>
              </a:spcAft>
              <a:buSzPts val="3600"/>
              <a:buNone/>
              <a:defRPr sz="3600"/>
            </a:lvl9pPr>
          </a:lstStyle>
          <a:p>
            <a:endParaRPr/>
          </a:p>
        </p:txBody>
      </p:sp>
      <p:sp>
        <p:nvSpPr>
          <p:cNvPr id="45" name="Google Shape;45;p3"/>
          <p:cNvSpPr txBox="1">
            <a:spLocks noGrp="1"/>
          </p:cNvSpPr>
          <p:nvPr>
            <p:ph type="title" idx="2" hasCustomPrompt="1"/>
          </p:nvPr>
        </p:nvSpPr>
        <p:spPr>
          <a:xfrm>
            <a:off x="6796400" y="523425"/>
            <a:ext cx="1632600" cy="1020600"/>
          </a:xfrm>
          <a:prstGeom prst="rect">
            <a:avLst/>
          </a:prstGeom>
        </p:spPr>
        <p:txBody>
          <a:bodyPr spcFirstLastPara="1" wrap="square" lIns="91425" tIns="91425" rIns="91425" bIns="91425" anchor="ctr" anchorCtr="0">
            <a:noAutofit/>
          </a:bodyPr>
          <a:lstStyle>
            <a:lvl1pPr lvl="0" algn="r" rtl="0">
              <a:spcBef>
                <a:spcPts val="0"/>
              </a:spcBef>
              <a:spcAft>
                <a:spcPts val="0"/>
              </a:spcAft>
              <a:buSzPts val="6000"/>
              <a:buNone/>
              <a:defRPr sz="7500">
                <a:solidFill>
                  <a:schemeClr val="accent1"/>
                </a:solidFill>
              </a:defRPr>
            </a:lvl1pPr>
            <a:lvl2pPr lvl="1" algn="ctr" rtl="0">
              <a:spcBef>
                <a:spcPts val="0"/>
              </a:spcBef>
              <a:spcAft>
                <a:spcPts val="0"/>
              </a:spcAft>
              <a:buSzPts val="6000"/>
              <a:buNone/>
              <a:defRPr sz="6000"/>
            </a:lvl2pPr>
            <a:lvl3pPr lvl="2" algn="ctr" rtl="0">
              <a:spcBef>
                <a:spcPts val="0"/>
              </a:spcBef>
              <a:spcAft>
                <a:spcPts val="0"/>
              </a:spcAft>
              <a:buSzPts val="6000"/>
              <a:buNone/>
              <a:defRPr sz="6000"/>
            </a:lvl3pPr>
            <a:lvl4pPr lvl="3" algn="ctr" rtl="0">
              <a:spcBef>
                <a:spcPts val="0"/>
              </a:spcBef>
              <a:spcAft>
                <a:spcPts val="0"/>
              </a:spcAft>
              <a:buSzPts val="6000"/>
              <a:buNone/>
              <a:defRPr sz="6000"/>
            </a:lvl4pPr>
            <a:lvl5pPr lvl="4" algn="ctr" rtl="0">
              <a:spcBef>
                <a:spcPts val="0"/>
              </a:spcBef>
              <a:spcAft>
                <a:spcPts val="0"/>
              </a:spcAft>
              <a:buSzPts val="6000"/>
              <a:buNone/>
              <a:defRPr sz="6000"/>
            </a:lvl5pPr>
            <a:lvl6pPr lvl="5" algn="ctr" rtl="0">
              <a:spcBef>
                <a:spcPts val="0"/>
              </a:spcBef>
              <a:spcAft>
                <a:spcPts val="0"/>
              </a:spcAft>
              <a:buSzPts val="6000"/>
              <a:buNone/>
              <a:defRPr sz="6000"/>
            </a:lvl6pPr>
            <a:lvl7pPr lvl="6" algn="ctr" rtl="0">
              <a:spcBef>
                <a:spcPts val="0"/>
              </a:spcBef>
              <a:spcAft>
                <a:spcPts val="0"/>
              </a:spcAft>
              <a:buSzPts val="6000"/>
              <a:buNone/>
              <a:defRPr sz="6000"/>
            </a:lvl7pPr>
            <a:lvl8pPr lvl="7" algn="ctr" rtl="0">
              <a:spcBef>
                <a:spcPts val="0"/>
              </a:spcBef>
              <a:spcAft>
                <a:spcPts val="0"/>
              </a:spcAft>
              <a:buSzPts val="6000"/>
              <a:buNone/>
              <a:defRPr sz="6000"/>
            </a:lvl8pPr>
            <a:lvl9pPr lvl="8" algn="ctr" rtl="0">
              <a:spcBef>
                <a:spcPts val="0"/>
              </a:spcBef>
              <a:spcAft>
                <a:spcPts val="0"/>
              </a:spcAft>
              <a:buSzPts val="6000"/>
              <a:buNone/>
              <a:defRPr sz="6000"/>
            </a:lvl9pPr>
          </a:lstStyle>
          <a:p>
            <a:r>
              <a:t>xx%</a:t>
            </a:r>
          </a:p>
        </p:txBody>
      </p:sp>
      <p:sp>
        <p:nvSpPr>
          <p:cNvPr id="46" name="Google Shape;46;p3"/>
          <p:cNvSpPr txBox="1">
            <a:spLocks noGrp="1"/>
          </p:cNvSpPr>
          <p:nvPr>
            <p:ph type="subTitle" idx="1"/>
          </p:nvPr>
        </p:nvSpPr>
        <p:spPr>
          <a:xfrm>
            <a:off x="5972601" y="3906675"/>
            <a:ext cx="2456400" cy="713400"/>
          </a:xfrm>
          <a:prstGeom prst="rect">
            <a:avLst/>
          </a:prstGeom>
        </p:spPr>
        <p:txBody>
          <a:bodyPr spcFirstLastPara="1" wrap="square" lIns="91425" tIns="91425" rIns="91425" bIns="91425" anchor="t" anchorCtr="0">
            <a:noAutofit/>
          </a:bodyPr>
          <a:lstStyle>
            <a:lvl1pPr lvl="0" algn="r" rtl="0">
              <a:lnSpc>
                <a:spcPct val="100000"/>
              </a:lnSpc>
              <a:spcBef>
                <a:spcPts val="0"/>
              </a:spcBef>
              <a:spcAft>
                <a:spcPts val="0"/>
              </a:spcAft>
              <a:buSzPts val="1400"/>
              <a:buNone/>
              <a:defRPr sz="1600"/>
            </a:lvl1pPr>
            <a:lvl2pPr lvl="1" algn="ctr" rtl="0">
              <a:lnSpc>
                <a:spcPct val="100000"/>
              </a:lnSpc>
              <a:spcBef>
                <a:spcPts val="0"/>
              </a:spcBef>
              <a:spcAft>
                <a:spcPts val="0"/>
              </a:spcAft>
              <a:buSzPts val="1400"/>
              <a:buNone/>
              <a:defRPr/>
            </a:lvl2pPr>
            <a:lvl3pPr lvl="2" algn="ctr" rtl="0">
              <a:lnSpc>
                <a:spcPct val="100000"/>
              </a:lnSpc>
              <a:spcBef>
                <a:spcPts val="0"/>
              </a:spcBef>
              <a:spcAft>
                <a:spcPts val="0"/>
              </a:spcAft>
              <a:buSzPts val="1400"/>
              <a:buNone/>
              <a:defRPr/>
            </a:lvl3pPr>
            <a:lvl4pPr lvl="3" algn="ctr" rtl="0">
              <a:lnSpc>
                <a:spcPct val="100000"/>
              </a:lnSpc>
              <a:spcBef>
                <a:spcPts val="0"/>
              </a:spcBef>
              <a:spcAft>
                <a:spcPts val="0"/>
              </a:spcAft>
              <a:buSzPts val="1400"/>
              <a:buNone/>
              <a:defRPr/>
            </a:lvl4pPr>
            <a:lvl5pPr lvl="4" algn="ctr" rtl="0">
              <a:lnSpc>
                <a:spcPct val="100000"/>
              </a:lnSpc>
              <a:spcBef>
                <a:spcPts val="0"/>
              </a:spcBef>
              <a:spcAft>
                <a:spcPts val="0"/>
              </a:spcAft>
              <a:buSzPts val="1400"/>
              <a:buNone/>
              <a:defRPr/>
            </a:lvl5pPr>
            <a:lvl6pPr lvl="5" algn="ctr" rtl="0">
              <a:lnSpc>
                <a:spcPct val="100000"/>
              </a:lnSpc>
              <a:spcBef>
                <a:spcPts val="0"/>
              </a:spcBef>
              <a:spcAft>
                <a:spcPts val="0"/>
              </a:spcAft>
              <a:buSzPts val="1400"/>
              <a:buNone/>
              <a:defRPr/>
            </a:lvl6pPr>
            <a:lvl7pPr lvl="6" algn="ctr" rtl="0">
              <a:lnSpc>
                <a:spcPct val="100000"/>
              </a:lnSpc>
              <a:spcBef>
                <a:spcPts val="0"/>
              </a:spcBef>
              <a:spcAft>
                <a:spcPts val="0"/>
              </a:spcAft>
              <a:buSzPts val="1400"/>
              <a:buNone/>
              <a:defRPr/>
            </a:lvl7pPr>
            <a:lvl8pPr lvl="7" algn="ctr" rtl="0">
              <a:lnSpc>
                <a:spcPct val="100000"/>
              </a:lnSpc>
              <a:spcBef>
                <a:spcPts val="0"/>
              </a:spcBef>
              <a:spcAft>
                <a:spcPts val="0"/>
              </a:spcAft>
              <a:buSzPts val="1400"/>
              <a:buNone/>
              <a:defRPr/>
            </a:lvl8pPr>
            <a:lvl9pPr lvl="8" algn="ctr" rtl="0">
              <a:lnSpc>
                <a:spcPct val="100000"/>
              </a:lnSpc>
              <a:spcBef>
                <a:spcPts val="0"/>
              </a:spcBef>
              <a:spcAft>
                <a:spcPts val="0"/>
              </a:spcAft>
              <a:buSzPts val="1400"/>
              <a:buNone/>
              <a:defRPr/>
            </a:lvl9pPr>
          </a:lstStyle>
          <a:p>
            <a:endParaRPr/>
          </a:p>
        </p:txBody>
      </p:sp>
      <p:sp>
        <p:nvSpPr>
          <p:cNvPr id="47" name="Google Shape;47;p3"/>
          <p:cNvSpPr>
            <a:spLocks noGrp="1"/>
          </p:cNvSpPr>
          <p:nvPr>
            <p:ph type="pic" idx="3"/>
          </p:nvPr>
        </p:nvSpPr>
        <p:spPr>
          <a:xfrm>
            <a:off x="715100" y="531900"/>
            <a:ext cx="2963100" cy="4079700"/>
          </a:xfrm>
          <a:prstGeom prst="rect">
            <a:avLst/>
          </a:prstGeom>
          <a:noFill/>
          <a:ln>
            <a:noFill/>
          </a:ln>
        </p:spPr>
      </p:sp>
      <p:grpSp>
        <p:nvGrpSpPr>
          <p:cNvPr id="48" name="Google Shape;48;p3"/>
          <p:cNvGrpSpPr/>
          <p:nvPr/>
        </p:nvGrpSpPr>
        <p:grpSpPr>
          <a:xfrm>
            <a:off x="4060250" y="3700068"/>
            <a:ext cx="644323" cy="911522"/>
            <a:chOff x="9884101" y="2516393"/>
            <a:chExt cx="644323" cy="911522"/>
          </a:xfrm>
        </p:grpSpPr>
        <p:sp>
          <p:nvSpPr>
            <p:cNvPr id="49" name="Google Shape;49;p3"/>
            <p:cNvSpPr/>
            <p:nvPr/>
          </p:nvSpPr>
          <p:spPr>
            <a:xfrm>
              <a:off x="10082049" y="2731495"/>
              <a:ext cx="52059" cy="51680"/>
            </a:xfrm>
            <a:custGeom>
              <a:avLst/>
              <a:gdLst/>
              <a:ahLst/>
              <a:cxnLst/>
              <a:rect l="l" t="t" r="r" b="b"/>
              <a:pathLst>
                <a:path w="8112" h="8053" extrusionOk="0">
                  <a:moveTo>
                    <a:pt x="4066" y="0"/>
                  </a:moveTo>
                  <a:cubicBezTo>
                    <a:pt x="4019" y="0"/>
                    <a:pt x="3971" y="1"/>
                    <a:pt x="3923" y="2"/>
                  </a:cubicBezTo>
                  <a:cubicBezTo>
                    <a:pt x="1561" y="43"/>
                    <a:pt x="124" y="1439"/>
                    <a:pt x="1" y="4006"/>
                  </a:cubicBezTo>
                  <a:cubicBezTo>
                    <a:pt x="82" y="6596"/>
                    <a:pt x="1581" y="8052"/>
                    <a:pt x="4076" y="8052"/>
                  </a:cubicBezTo>
                  <a:cubicBezTo>
                    <a:pt x="4093" y="8052"/>
                    <a:pt x="4111" y="8052"/>
                    <a:pt x="4128" y="8052"/>
                  </a:cubicBezTo>
                  <a:cubicBezTo>
                    <a:pt x="6531" y="8032"/>
                    <a:pt x="8071" y="6471"/>
                    <a:pt x="8092" y="4089"/>
                  </a:cubicBezTo>
                  <a:cubicBezTo>
                    <a:pt x="8112" y="1590"/>
                    <a:pt x="6570" y="0"/>
                    <a:pt x="4066"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 name="Google Shape;50;p3"/>
            <p:cNvSpPr/>
            <p:nvPr/>
          </p:nvSpPr>
          <p:spPr>
            <a:xfrm>
              <a:off x="10278289" y="2731443"/>
              <a:ext cx="52059" cy="51616"/>
            </a:xfrm>
            <a:custGeom>
              <a:avLst/>
              <a:gdLst/>
              <a:ahLst/>
              <a:cxnLst/>
              <a:rect l="l" t="t" r="r" b="b"/>
              <a:pathLst>
                <a:path w="8112" h="8043" extrusionOk="0">
                  <a:moveTo>
                    <a:pt x="3987" y="1"/>
                  </a:moveTo>
                  <a:cubicBezTo>
                    <a:pt x="1586" y="1"/>
                    <a:pt x="60" y="1535"/>
                    <a:pt x="41" y="3973"/>
                  </a:cubicBezTo>
                  <a:cubicBezTo>
                    <a:pt x="1" y="6457"/>
                    <a:pt x="1563" y="8043"/>
                    <a:pt x="4041" y="8043"/>
                  </a:cubicBezTo>
                  <a:cubicBezTo>
                    <a:pt x="4104" y="8043"/>
                    <a:pt x="4167" y="8042"/>
                    <a:pt x="4230" y="8040"/>
                  </a:cubicBezTo>
                  <a:cubicBezTo>
                    <a:pt x="6592" y="7978"/>
                    <a:pt x="8009" y="6561"/>
                    <a:pt x="8111" y="4076"/>
                  </a:cubicBezTo>
                  <a:cubicBezTo>
                    <a:pt x="8070" y="1571"/>
                    <a:pt x="6694" y="133"/>
                    <a:pt x="4312" y="10"/>
                  </a:cubicBezTo>
                  <a:cubicBezTo>
                    <a:pt x="4202" y="4"/>
                    <a:pt x="4094" y="1"/>
                    <a:pt x="3987"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 name="Google Shape;51;p3"/>
            <p:cNvSpPr/>
            <p:nvPr/>
          </p:nvSpPr>
          <p:spPr>
            <a:xfrm>
              <a:off x="10082049" y="3161133"/>
              <a:ext cx="52322" cy="51738"/>
            </a:xfrm>
            <a:custGeom>
              <a:avLst/>
              <a:gdLst/>
              <a:ahLst/>
              <a:cxnLst/>
              <a:rect l="l" t="t" r="r" b="b"/>
              <a:pathLst>
                <a:path w="8153" h="8062" extrusionOk="0">
                  <a:moveTo>
                    <a:pt x="4039" y="1"/>
                  </a:moveTo>
                  <a:cubicBezTo>
                    <a:pt x="4007" y="1"/>
                    <a:pt x="3976" y="1"/>
                    <a:pt x="3944" y="2"/>
                  </a:cubicBezTo>
                  <a:cubicBezTo>
                    <a:pt x="1582" y="43"/>
                    <a:pt x="144" y="1460"/>
                    <a:pt x="1" y="4109"/>
                  </a:cubicBezTo>
                  <a:cubicBezTo>
                    <a:pt x="62" y="6409"/>
                    <a:pt x="1356" y="7908"/>
                    <a:pt x="3759" y="8052"/>
                  </a:cubicBezTo>
                  <a:cubicBezTo>
                    <a:pt x="3872" y="8058"/>
                    <a:pt x="3984" y="8061"/>
                    <a:pt x="4094" y="8061"/>
                  </a:cubicBezTo>
                  <a:cubicBezTo>
                    <a:pt x="6509" y="8061"/>
                    <a:pt x="8033" y="6565"/>
                    <a:pt x="8092" y="4129"/>
                  </a:cubicBezTo>
                  <a:cubicBezTo>
                    <a:pt x="8153" y="1614"/>
                    <a:pt x="6571" y="1"/>
                    <a:pt x="4039"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 name="Google Shape;52;p3"/>
            <p:cNvSpPr/>
            <p:nvPr/>
          </p:nvSpPr>
          <p:spPr>
            <a:xfrm>
              <a:off x="10278418" y="3161095"/>
              <a:ext cx="52059" cy="51731"/>
            </a:xfrm>
            <a:custGeom>
              <a:avLst/>
              <a:gdLst/>
              <a:ahLst/>
              <a:cxnLst/>
              <a:rect l="l" t="t" r="r" b="b"/>
              <a:pathLst>
                <a:path w="8112" h="8061" extrusionOk="0">
                  <a:moveTo>
                    <a:pt x="4013" y="1"/>
                  </a:moveTo>
                  <a:cubicBezTo>
                    <a:pt x="1586" y="1"/>
                    <a:pt x="41" y="1558"/>
                    <a:pt x="21" y="4012"/>
                  </a:cubicBezTo>
                  <a:cubicBezTo>
                    <a:pt x="1" y="6495"/>
                    <a:pt x="1543" y="8061"/>
                    <a:pt x="4019" y="8061"/>
                  </a:cubicBezTo>
                  <a:cubicBezTo>
                    <a:pt x="4082" y="8061"/>
                    <a:pt x="4146" y="8060"/>
                    <a:pt x="4210" y="8058"/>
                  </a:cubicBezTo>
                  <a:cubicBezTo>
                    <a:pt x="6592" y="7996"/>
                    <a:pt x="7989" y="6579"/>
                    <a:pt x="8091" y="4115"/>
                  </a:cubicBezTo>
                  <a:lnTo>
                    <a:pt x="8112" y="4115"/>
                  </a:lnTo>
                  <a:cubicBezTo>
                    <a:pt x="8050" y="1589"/>
                    <a:pt x="6654" y="131"/>
                    <a:pt x="4292" y="8"/>
                  </a:cubicBezTo>
                  <a:cubicBezTo>
                    <a:pt x="4198" y="3"/>
                    <a:pt x="4105" y="1"/>
                    <a:pt x="4013"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 name="Google Shape;53;p3"/>
            <p:cNvSpPr/>
            <p:nvPr/>
          </p:nvSpPr>
          <p:spPr>
            <a:xfrm>
              <a:off x="10081920" y="2516393"/>
              <a:ext cx="52059" cy="51860"/>
            </a:xfrm>
            <a:custGeom>
              <a:avLst/>
              <a:gdLst/>
              <a:ahLst/>
              <a:cxnLst/>
              <a:rect l="l" t="t" r="r" b="b"/>
              <a:pathLst>
                <a:path w="8112" h="8081" extrusionOk="0">
                  <a:moveTo>
                    <a:pt x="4095" y="1"/>
                  </a:moveTo>
                  <a:cubicBezTo>
                    <a:pt x="4018" y="1"/>
                    <a:pt x="3940" y="2"/>
                    <a:pt x="3861" y="5"/>
                  </a:cubicBezTo>
                  <a:cubicBezTo>
                    <a:pt x="1397" y="108"/>
                    <a:pt x="164" y="1627"/>
                    <a:pt x="0" y="4051"/>
                  </a:cubicBezTo>
                  <a:cubicBezTo>
                    <a:pt x="185" y="6474"/>
                    <a:pt x="1417" y="7973"/>
                    <a:pt x="3881" y="8076"/>
                  </a:cubicBezTo>
                  <a:cubicBezTo>
                    <a:pt x="3960" y="8079"/>
                    <a:pt x="4038" y="8080"/>
                    <a:pt x="4115" y="8080"/>
                  </a:cubicBezTo>
                  <a:cubicBezTo>
                    <a:pt x="6661" y="8080"/>
                    <a:pt x="8112" y="6443"/>
                    <a:pt x="8112" y="4051"/>
                  </a:cubicBezTo>
                  <a:cubicBezTo>
                    <a:pt x="8112" y="1620"/>
                    <a:pt x="6623" y="1"/>
                    <a:pt x="4095"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4" name="Google Shape;54;p3"/>
            <p:cNvSpPr/>
            <p:nvPr/>
          </p:nvSpPr>
          <p:spPr>
            <a:xfrm>
              <a:off x="10277891" y="2516418"/>
              <a:ext cx="52848" cy="52328"/>
            </a:xfrm>
            <a:custGeom>
              <a:avLst/>
              <a:gdLst/>
              <a:ahLst/>
              <a:cxnLst/>
              <a:rect l="l" t="t" r="r" b="b"/>
              <a:pathLst>
                <a:path w="8235" h="8154" extrusionOk="0">
                  <a:moveTo>
                    <a:pt x="4074" y="0"/>
                  </a:moveTo>
                  <a:cubicBezTo>
                    <a:pt x="1627" y="0"/>
                    <a:pt x="204" y="1571"/>
                    <a:pt x="103" y="3862"/>
                  </a:cubicBezTo>
                  <a:cubicBezTo>
                    <a:pt x="0" y="6388"/>
                    <a:pt x="1520" y="7907"/>
                    <a:pt x="4148" y="8154"/>
                  </a:cubicBezTo>
                  <a:cubicBezTo>
                    <a:pt x="6551" y="7907"/>
                    <a:pt x="8091" y="6716"/>
                    <a:pt x="8153" y="4232"/>
                  </a:cubicBezTo>
                  <a:cubicBezTo>
                    <a:pt x="8235" y="1603"/>
                    <a:pt x="6797" y="63"/>
                    <a:pt x="4169" y="1"/>
                  </a:cubicBezTo>
                  <a:cubicBezTo>
                    <a:pt x="4137" y="1"/>
                    <a:pt x="4105" y="0"/>
                    <a:pt x="4074"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5" name="Google Shape;55;p3"/>
            <p:cNvSpPr/>
            <p:nvPr/>
          </p:nvSpPr>
          <p:spPr>
            <a:xfrm>
              <a:off x="9885160" y="2731501"/>
              <a:ext cx="52194" cy="51674"/>
            </a:xfrm>
            <a:custGeom>
              <a:avLst/>
              <a:gdLst/>
              <a:ahLst/>
              <a:cxnLst/>
              <a:rect l="l" t="t" r="r" b="b"/>
              <a:pathLst>
                <a:path w="8133" h="8052" extrusionOk="0">
                  <a:moveTo>
                    <a:pt x="4064" y="0"/>
                  </a:moveTo>
                  <a:cubicBezTo>
                    <a:pt x="1598" y="0"/>
                    <a:pt x="0" y="1435"/>
                    <a:pt x="0" y="4067"/>
                  </a:cubicBezTo>
                  <a:cubicBezTo>
                    <a:pt x="0" y="6552"/>
                    <a:pt x="1561" y="7989"/>
                    <a:pt x="3922" y="8051"/>
                  </a:cubicBezTo>
                  <a:cubicBezTo>
                    <a:pt x="3957" y="8052"/>
                    <a:pt x="3991" y="8052"/>
                    <a:pt x="4025" y="8052"/>
                  </a:cubicBezTo>
                  <a:cubicBezTo>
                    <a:pt x="6509" y="8052"/>
                    <a:pt x="7970" y="6578"/>
                    <a:pt x="8132" y="4005"/>
                  </a:cubicBezTo>
                  <a:cubicBezTo>
                    <a:pt x="7947" y="1500"/>
                    <a:pt x="6530" y="42"/>
                    <a:pt x="4169" y="1"/>
                  </a:cubicBezTo>
                  <a:cubicBezTo>
                    <a:pt x="4134" y="0"/>
                    <a:pt x="4099" y="0"/>
                    <a:pt x="4064"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 name="Google Shape;56;p3"/>
            <p:cNvSpPr/>
            <p:nvPr/>
          </p:nvSpPr>
          <p:spPr>
            <a:xfrm>
              <a:off x="10474915" y="2730846"/>
              <a:ext cx="52983" cy="52328"/>
            </a:xfrm>
            <a:custGeom>
              <a:avLst/>
              <a:gdLst/>
              <a:ahLst/>
              <a:cxnLst/>
              <a:rect l="l" t="t" r="r" b="b"/>
              <a:pathLst>
                <a:path w="8256" h="8154" extrusionOk="0">
                  <a:moveTo>
                    <a:pt x="4107" y="0"/>
                  </a:moveTo>
                  <a:cubicBezTo>
                    <a:pt x="1807" y="329"/>
                    <a:pt x="165" y="1397"/>
                    <a:pt x="82" y="3923"/>
                  </a:cubicBezTo>
                  <a:cubicBezTo>
                    <a:pt x="0" y="6613"/>
                    <a:pt x="1582" y="8112"/>
                    <a:pt x="4107" y="8153"/>
                  </a:cubicBezTo>
                  <a:cubicBezTo>
                    <a:pt x="4140" y="8154"/>
                    <a:pt x="4173" y="8154"/>
                    <a:pt x="4206" y="8154"/>
                  </a:cubicBezTo>
                  <a:cubicBezTo>
                    <a:pt x="6494" y="8154"/>
                    <a:pt x="8072" y="6742"/>
                    <a:pt x="8153" y="4313"/>
                  </a:cubicBezTo>
                  <a:cubicBezTo>
                    <a:pt x="8256" y="1643"/>
                    <a:pt x="6654" y="349"/>
                    <a:pt x="4107"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 name="Google Shape;57;p3"/>
            <p:cNvSpPr/>
            <p:nvPr/>
          </p:nvSpPr>
          <p:spPr>
            <a:xfrm>
              <a:off x="10081259" y="2945794"/>
              <a:ext cx="52855" cy="52335"/>
            </a:xfrm>
            <a:custGeom>
              <a:avLst/>
              <a:gdLst/>
              <a:ahLst/>
              <a:cxnLst/>
              <a:rect l="l" t="t" r="r" b="b"/>
              <a:pathLst>
                <a:path w="8236" h="8155" extrusionOk="0">
                  <a:moveTo>
                    <a:pt x="3943" y="1"/>
                  </a:moveTo>
                  <a:cubicBezTo>
                    <a:pt x="1459" y="370"/>
                    <a:pt x="0" y="1767"/>
                    <a:pt x="165" y="4416"/>
                  </a:cubicBezTo>
                  <a:cubicBezTo>
                    <a:pt x="327" y="6843"/>
                    <a:pt x="1803" y="8154"/>
                    <a:pt x="4182" y="8154"/>
                  </a:cubicBezTo>
                  <a:cubicBezTo>
                    <a:pt x="4219" y="8154"/>
                    <a:pt x="4255" y="8154"/>
                    <a:pt x="4292" y="8153"/>
                  </a:cubicBezTo>
                  <a:cubicBezTo>
                    <a:pt x="6777" y="8092"/>
                    <a:pt x="8215" y="6469"/>
                    <a:pt x="8215" y="4169"/>
                  </a:cubicBezTo>
                  <a:cubicBezTo>
                    <a:pt x="8235" y="1643"/>
                    <a:pt x="6675" y="144"/>
                    <a:pt x="3943"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 name="Google Shape;58;p3"/>
            <p:cNvSpPr/>
            <p:nvPr/>
          </p:nvSpPr>
          <p:spPr>
            <a:xfrm>
              <a:off x="10278155" y="2946320"/>
              <a:ext cx="52457" cy="51802"/>
            </a:xfrm>
            <a:custGeom>
              <a:avLst/>
              <a:gdLst/>
              <a:ahLst/>
              <a:cxnLst/>
              <a:rect l="l" t="t" r="r" b="b"/>
              <a:pathLst>
                <a:path w="8174" h="8072" extrusionOk="0">
                  <a:moveTo>
                    <a:pt x="4148" y="1"/>
                  </a:moveTo>
                  <a:cubicBezTo>
                    <a:pt x="1458" y="1"/>
                    <a:pt x="0" y="1685"/>
                    <a:pt x="62" y="4170"/>
                  </a:cubicBezTo>
                  <a:cubicBezTo>
                    <a:pt x="123" y="6475"/>
                    <a:pt x="1583" y="8072"/>
                    <a:pt x="4040" y="8072"/>
                  </a:cubicBezTo>
                  <a:cubicBezTo>
                    <a:pt x="4055" y="8072"/>
                    <a:pt x="4071" y="8072"/>
                    <a:pt x="4087" y="8071"/>
                  </a:cubicBezTo>
                  <a:cubicBezTo>
                    <a:pt x="6736" y="8051"/>
                    <a:pt x="8030" y="6470"/>
                    <a:pt x="8173" y="3903"/>
                  </a:cubicBezTo>
                  <a:cubicBezTo>
                    <a:pt x="7906" y="1459"/>
                    <a:pt x="6613" y="1"/>
                    <a:pt x="4148"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 name="Google Shape;59;p3"/>
            <p:cNvSpPr/>
            <p:nvPr/>
          </p:nvSpPr>
          <p:spPr>
            <a:xfrm>
              <a:off x="9884762" y="2516553"/>
              <a:ext cx="52720" cy="51667"/>
            </a:xfrm>
            <a:custGeom>
              <a:avLst/>
              <a:gdLst/>
              <a:ahLst/>
              <a:cxnLst/>
              <a:rect l="l" t="t" r="r" b="b"/>
              <a:pathLst>
                <a:path w="8215" h="8051" extrusionOk="0">
                  <a:moveTo>
                    <a:pt x="4087" y="1"/>
                  </a:moveTo>
                  <a:cubicBezTo>
                    <a:pt x="1664" y="1"/>
                    <a:pt x="144" y="1438"/>
                    <a:pt x="83" y="3861"/>
                  </a:cubicBezTo>
                  <a:cubicBezTo>
                    <a:pt x="0" y="6470"/>
                    <a:pt x="1520" y="8030"/>
                    <a:pt x="4128" y="8051"/>
                  </a:cubicBezTo>
                  <a:cubicBezTo>
                    <a:pt x="4144" y="8051"/>
                    <a:pt x="4161" y="8051"/>
                    <a:pt x="4177" y="8051"/>
                  </a:cubicBezTo>
                  <a:cubicBezTo>
                    <a:pt x="6589" y="8051"/>
                    <a:pt x="7848" y="6536"/>
                    <a:pt x="8215" y="4211"/>
                  </a:cubicBezTo>
                  <a:cubicBezTo>
                    <a:pt x="8009" y="1623"/>
                    <a:pt x="6716" y="1"/>
                    <a:pt x="4087"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0" name="Google Shape;60;p3"/>
            <p:cNvSpPr/>
            <p:nvPr/>
          </p:nvSpPr>
          <p:spPr>
            <a:xfrm>
              <a:off x="10475178" y="2516508"/>
              <a:ext cx="53246" cy="51789"/>
            </a:xfrm>
            <a:custGeom>
              <a:avLst/>
              <a:gdLst/>
              <a:ahLst/>
              <a:cxnLst/>
              <a:rect l="l" t="t" r="r" b="b"/>
              <a:pathLst>
                <a:path w="8297" h="8070" extrusionOk="0">
                  <a:moveTo>
                    <a:pt x="3913" y="1"/>
                  </a:moveTo>
                  <a:cubicBezTo>
                    <a:pt x="1646" y="1"/>
                    <a:pt x="415" y="1469"/>
                    <a:pt x="0" y="3622"/>
                  </a:cubicBezTo>
                  <a:cubicBezTo>
                    <a:pt x="41" y="6148"/>
                    <a:pt x="1191" y="7770"/>
                    <a:pt x="3594" y="8037"/>
                  </a:cubicBezTo>
                  <a:cubicBezTo>
                    <a:pt x="3806" y="8059"/>
                    <a:pt x="4011" y="8070"/>
                    <a:pt x="4211" y="8070"/>
                  </a:cubicBezTo>
                  <a:cubicBezTo>
                    <a:pt x="6466" y="8070"/>
                    <a:pt x="7903" y="6698"/>
                    <a:pt x="8091" y="4320"/>
                  </a:cubicBezTo>
                  <a:cubicBezTo>
                    <a:pt x="8297" y="1733"/>
                    <a:pt x="6798" y="131"/>
                    <a:pt x="4190" y="8"/>
                  </a:cubicBezTo>
                  <a:cubicBezTo>
                    <a:pt x="4096" y="3"/>
                    <a:pt x="4004" y="1"/>
                    <a:pt x="3913"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1" name="Google Shape;61;p3"/>
            <p:cNvSpPr/>
            <p:nvPr/>
          </p:nvSpPr>
          <p:spPr>
            <a:xfrm>
              <a:off x="9884101" y="2946243"/>
              <a:ext cx="53252" cy="51789"/>
            </a:xfrm>
            <a:custGeom>
              <a:avLst/>
              <a:gdLst/>
              <a:ahLst/>
              <a:cxnLst/>
              <a:rect l="l" t="t" r="r" b="b"/>
              <a:pathLst>
                <a:path w="8298" h="8070" extrusionOk="0">
                  <a:moveTo>
                    <a:pt x="4071" y="1"/>
                  </a:moveTo>
                  <a:cubicBezTo>
                    <a:pt x="1829" y="1"/>
                    <a:pt x="376" y="1373"/>
                    <a:pt x="206" y="3750"/>
                  </a:cubicBezTo>
                  <a:cubicBezTo>
                    <a:pt x="1" y="6338"/>
                    <a:pt x="1500" y="7940"/>
                    <a:pt x="4108" y="8063"/>
                  </a:cubicBezTo>
                  <a:cubicBezTo>
                    <a:pt x="4202" y="8068"/>
                    <a:pt x="4294" y="8070"/>
                    <a:pt x="4384" y="8070"/>
                  </a:cubicBezTo>
                  <a:cubicBezTo>
                    <a:pt x="6651" y="8070"/>
                    <a:pt x="7883" y="6601"/>
                    <a:pt x="8297" y="4449"/>
                  </a:cubicBezTo>
                  <a:cubicBezTo>
                    <a:pt x="8236" y="1923"/>
                    <a:pt x="7086" y="300"/>
                    <a:pt x="4683" y="33"/>
                  </a:cubicBezTo>
                  <a:cubicBezTo>
                    <a:pt x="4473" y="12"/>
                    <a:pt x="4269" y="1"/>
                    <a:pt x="4071"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2" name="Google Shape;62;p3"/>
            <p:cNvSpPr/>
            <p:nvPr/>
          </p:nvSpPr>
          <p:spPr>
            <a:xfrm>
              <a:off x="10474389" y="2946410"/>
              <a:ext cx="53118" cy="52110"/>
            </a:xfrm>
            <a:custGeom>
              <a:avLst/>
              <a:gdLst/>
              <a:ahLst/>
              <a:cxnLst/>
              <a:rect l="l" t="t" r="r" b="b"/>
              <a:pathLst>
                <a:path w="8277" h="8120" extrusionOk="0">
                  <a:moveTo>
                    <a:pt x="4313" y="0"/>
                  </a:moveTo>
                  <a:cubicBezTo>
                    <a:pt x="4218" y="0"/>
                    <a:pt x="4122" y="3"/>
                    <a:pt x="4025" y="7"/>
                  </a:cubicBezTo>
                  <a:cubicBezTo>
                    <a:pt x="1417" y="110"/>
                    <a:pt x="0" y="1753"/>
                    <a:pt x="205" y="4361"/>
                  </a:cubicBezTo>
                  <a:cubicBezTo>
                    <a:pt x="370" y="6805"/>
                    <a:pt x="1992" y="7955"/>
                    <a:pt x="4415" y="8119"/>
                  </a:cubicBezTo>
                  <a:cubicBezTo>
                    <a:pt x="6736" y="7729"/>
                    <a:pt x="8276" y="6456"/>
                    <a:pt x="8235" y="4012"/>
                  </a:cubicBezTo>
                  <a:cubicBezTo>
                    <a:pt x="8195" y="1521"/>
                    <a:pt x="6748" y="0"/>
                    <a:pt x="4313"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3" name="Google Shape;63;p3"/>
            <p:cNvSpPr/>
            <p:nvPr/>
          </p:nvSpPr>
          <p:spPr>
            <a:xfrm>
              <a:off x="9885025" y="3161133"/>
              <a:ext cx="52328" cy="51680"/>
            </a:xfrm>
            <a:custGeom>
              <a:avLst/>
              <a:gdLst/>
              <a:ahLst/>
              <a:cxnLst/>
              <a:rect l="l" t="t" r="r" b="b"/>
              <a:pathLst>
                <a:path w="8154" h="8053" extrusionOk="0">
                  <a:moveTo>
                    <a:pt x="4065" y="1"/>
                  </a:moveTo>
                  <a:cubicBezTo>
                    <a:pt x="4031" y="1"/>
                    <a:pt x="3998" y="1"/>
                    <a:pt x="3964" y="2"/>
                  </a:cubicBezTo>
                  <a:cubicBezTo>
                    <a:pt x="1623" y="43"/>
                    <a:pt x="42" y="1480"/>
                    <a:pt x="21" y="3965"/>
                  </a:cubicBezTo>
                  <a:cubicBezTo>
                    <a:pt x="1" y="6598"/>
                    <a:pt x="1579" y="8053"/>
                    <a:pt x="4065" y="8053"/>
                  </a:cubicBezTo>
                  <a:cubicBezTo>
                    <a:pt x="4100" y="8053"/>
                    <a:pt x="4134" y="8052"/>
                    <a:pt x="4169" y="8052"/>
                  </a:cubicBezTo>
                  <a:cubicBezTo>
                    <a:pt x="6551" y="8031"/>
                    <a:pt x="7948" y="6573"/>
                    <a:pt x="8153" y="4088"/>
                  </a:cubicBezTo>
                  <a:cubicBezTo>
                    <a:pt x="8011" y="1495"/>
                    <a:pt x="6530" y="1"/>
                    <a:pt x="4065"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4" name="Google Shape;64;p3"/>
            <p:cNvSpPr/>
            <p:nvPr/>
          </p:nvSpPr>
          <p:spPr>
            <a:xfrm>
              <a:off x="10475178" y="3161133"/>
              <a:ext cx="52855" cy="51648"/>
            </a:xfrm>
            <a:custGeom>
              <a:avLst/>
              <a:gdLst/>
              <a:ahLst/>
              <a:cxnLst/>
              <a:rect l="l" t="t" r="r" b="b"/>
              <a:pathLst>
                <a:path w="8236" h="8048" extrusionOk="0">
                  <a:moveTo>
                    <a:pt x="3969" y="1"/>
                  </a:moveTo>
                  <a:cubicBezTo>
                    <a:pt x="1704" y="1"/>
                    <a:pt x="243" y="1412"/>
                    <a:pt x="0" y="3842"/>
                  </a:cubicBezTo>
                  <a:cubicBezTo>
                    <a:pt x="62" y="6306"/>
                    <a:pt x="1315" y="7867"/>
                    <a:pt x="3717" y="8031"/>
                  </a:cubicBezTo>
                  <a:cubicBezTo>
                    <a:pt x="3873" y="8042"/>
                    <a:pt x="4026" y="8048"/>
                    <a:pt x="4175" y="8048"/>
                  </a:cubicBezTo>
                  <a:cubicBezTo>
                    <a:pt x="6502" y="8048"/>
                    <a:pt x="7996" y="6701"/>
                    <a:pt x="8112" y="4211"/>
                  </a:cubicBezTo>
                  <a:cubicBezTo>
                    <a:pt x="8235" y="1542"/>
                    <a:pt x="6592" y="22"/>
                    <a:pt x="4066" y="2"/>
                  </a:cubicBezTo>
                  <a:cubicBezTo>
                    <a:pt x="4034" y="1"/>
                    <a:pt x="4001" y="1"/>
                    <a:pt x="3969"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5" name="Google Shape;65;p3"/>
            <p:cNvSpPr/>
            <p:nvPr/>
          </p:nvSpPr>
          <p:spPr>
            <a:xfrm>
              <a:off x="10475043" y="3376088"/>
              <a:ext cx="52726" cy="51674"/>
            </a:xfrm>
            <a:custGeom>
              <a:avLst/>
              <a:gdLst/>
              <a:ahLst/>
              <a:cxnLst/>
              <a:rect l="l" t="t" r="r" b="b"/>
              <a:pathLst>
                <a:path w="8216" h="8052" extrusionOk="0">
                  <a:moveTo>
                    <a:pt x="4012" y="0"/>
                  </a:moveTo>
                  <a:cubicBezTo>
                    <a:pt x="1631" y="0"/>
                    <a:pt x="386" y="1510"/>
                    <a:pt x="1" y="3800"/>
                  </a:cubicBezTo>
                  <a:cubicBezTo>
                    <a:pt x="186" y="6408"/>
                    <a:pt x="1459" y="8030"/>
                    <a:pt x="4087" y="8051"/>
                  </a:cubicBezTo>
                  <a:cubicBezTo>
                    <a:pt x="4121" y="8052"/>
                    <a:pt x="4154" y="8052"/>
                    <a:pt x="4187" y="8052"/>
                  </a:cubicBezTo>
                  <a:cubicBezTo>
                    <a:pt x="6552" y="8052"/>
                    <a:pt x="8031" y="6601"/>
                    <a:pt x="8112" y="4231"/>
                  </a:cubicBezTo>
                  <a:cubicBezTo>
                    <a:pt x="8215" y="1623"/>
                    <a:pt x="6737" y="62"/>
                    <a:pt x="4108" y="1"/>
                  </a:cubicBezTo>
                  <a:cubicBezTo>
                    <a:pt x="4076" y="0"/>
                    <a:pt x="4044" y="0"/>
                    <a:pt x="4012"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6" name="Google Shape;66;p3"/>
            <p:cNvSpPr/>
            <p:nvPr/>
          </p:nvSpPr>
          <p:spPr>
            <a:xfrm>
              <a:off x="10278283" y="3375696"/>
              <a:ext cx="53118" cy="52219"/>
            </a:xfrm>
            <a:custGeom>
              <a:avLst/>
              <a:gdLst/>
              <a:ahLst/>
              <a:cxnLst/>
              <a:rect l="l" t="t" r="r" b="b"/>
              <a:pathLst>
                <a:path w="8277" h="8137" extrusionOk="0">
                  <a:moveTo>
                    <a:pt x="4354" y="0"/>
                  </a:moveTo>
                  <a:cubicBezTo>
                    <a:pt x="1602" y="82"/>
                    <a:pt x="42" y="1602"/>
                    <a:pt x="21" y="4107"/>
                  </a:cubicBezTo>
                  <a:cubicBezTo>
                    <a:pt x="1" y="6428"/>
                    <a:pt x="1459" y="8050"/>
                    <a:pt x="3923" y="8133"/>
                  </a:cubicBezTo>
                  <a:cubicBezTo>
                    <a:pt x="3996" y="8135"/>
                    <a:pt x="4067" y="8136"/>
                    <a:pt x="4138" y="8136"/>
                  </a:cubicBezTo>
                  <a:cubicBezTo>
                    <a:pt x="6438" y="8136"/>
                    <a:pt x="7912" y="6847"/>
                    <a:pt x="8071" y="4436"/>
                  </a:cubicBezTo>
                  <a:cubicBezTo>
                    <a:pt x="8277" y="1807"/>
                    <a:pt x="6839" y="370"/>
                    <a:pt x="4354"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7" name="Google Shape;67;p3"/>
            <p:cNvSpPr/>
            <p:nvPr/>
          </p:nvSpPr>
          <p:spPr>
            <a:xfrm>
              <a:off x="10081920" y="3376088"/>
              <a:ext cx="52194" cy="51802"/>
            </a:xfrm>
            <a:custGeom>
              <a:avLst/>
              <a:gdLst/>
              <a:ahLst/>
              <a:cxnLst/>
              <a:rect l="l" t="t" r="r" b="b"/>
              <a:pathLst>
                <a:path w="8133" h="8072" extrusionOk="0">
                  <a:moveTo>
                    <a:pt x="4060" y="0"/>
                  </a:moveTo>
                  <a:cubicBezTo>
                    <a:pt x="4028" y="0"/>
                    <a:pt x="3996" y="0"/>
                    <a:pt x="3964" y="1"/>
                  </a:cubicBezTo>
                  <a:cubicBezTo>
                    <a:pt x="1499" y="42"/>
                    <a:pt x="247" y="1521"/>
                    <a:pt x="0" y="3944"/>
                  </a:cubicBezTo>
                  <a:cubicBezTo>
                    <a:pt x="164" y="6531"/>
                    <a:pt x="1499" y="8072"/>
                    <a:pt x="4128" y="8072"/>
                  </a:cubicBezTo>
                  <a:cubicBezTo>
                    <a:pt x="6613" y="8051"/>
                    <a:pt x="8091" y="6449"/>
                    <a:pt x="8112" y="4129"/>
                  </a:cubicBezTo>
                  <a:cubicBezTo>
                    <a:pt x="8132" y="1673"/>
                    <a:pt x="6709" y="0"/>
                    <a:pt x="4060"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8" name="Google Shape;68;p3"/>
            <p:cNvSpPr/>
            <p:nvPr/>
          </p:nvSpPr>
          <p:spPr>
            <a:xfrm>
              <a:off x="9884236" y="3376043"/>
              <a:ext cx="53246" cy="51744"/>
            </a:xfrm>
            <a:custGeom>
              <a:avLst/>
              <a:gdLst/>
              <a:ahLst/>
              <a:cxnLst/>
              <a:rect l="l" t="t" r="r" b="b"/>
              <a:pathLst>
                <a:path w="8297" h="8063" extrusionOk="0">
                  <a:moveTo>
                    <a:pt x="4065" y="0"/>
                  </a:moveTo>
                  <a:cubicBezTo>
                    <a:pt x="1787" y="0"/>
                    <a:pt x="337" y="1375"/>
                    <a:pt x="185" y="3766"/>
                  </a:cubicBezTo>
                  <a:cubicBezTo>
                    <a:pt x="0" y="6374"/>
                    <a:pt x="1520" y="7955"/>
                    <a:pt x="4107" y="8058"/>
                  </a:cubicBezTo>
                  <a:cubicBezTo>
                    <a:pt x="4185" y="8061"/>
                    <a:pt x="4262" y="8063"/>
                    <a:pt x="4338" y="8063"/>
                  </a:cubicBezTo>
                  <a:cubicBezTo>
                    <a:pt x="6634" y="8063"/>
                    <a:pt x="7879" y="6564"/>
                    <a:pt x="8297" y="4238"/>
                  </a:cubicBezTo>
                  <a:cubicBezTo>
                    <a:pt x="8174" y="1918"/>
                    <a:pt x="7065" y="275"/>
                    <a:pt x="4641" y="28"/>
                  </a:cubicBezTo>
                  <a:cubicBezTo>
                    <a:pt x="4444" y="10"/>
                    <a:pt x="4251" y="0"/>
                    <a:pt x="4065"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matchingName="Title only" type="titleOnly">
  <p:cSld name="TITLE_ONLY">
    <p:spTree>
      <p:nvGrpSpPr>
        <p:cNvPr id="1" name="Shape 78"/>
        <p:cNvGrpSpPr/>
        <p:nvPr/>
      </p:nvGrpSpPr>
      <p:grpSpPr>
        <a:xfrm>
          <a:off x="0" y="0"/>
          <a:ext cx="0" cy="0"/>
          <a:chOff x="0" y="0"/>
          <a:chExt cx="0" cy="0"/>
        </a:xfrm>
      </p:grpSpPr>
      <p:sp>
        <p:nvSpPr>
          <p:cNvPr id="79" name="Google Shape;79;p6"/>
          <p:cNvSpPr txBox="1">
            <a:spLocks noGrp="1"/>
          </p:cNvSpPr>
          <p:nvPr>
            <p:ph type="title"/>
          </p:nvPr>
        </p:nvSpPr>
        <p:spPr>
          <a:xfrm flipH="1">
            <a:off x="715000" y="422725"/>
            <a:ext cx="7713900" cy="530400"/>
          </a:xfrm>
          <a:prstGeom prst="rect">
            <a:avLst/>
          </a:prstGeom>
        </p:spPr>
        <p:txBody>
          <a:bodyPr spcFirstLastPara="1" wrap="square" lIns="91425" tIns="91425" rIns="91425" bIns="91425" anchor="t" anchorCtr="0">
            <a:noAutofit/>
          </a:bodyPr>
          <a:lstStyle>
            <a:lvl1pPr lvl="0" algn="ctr" rtl="0">
              <a:spcBef>
                <a:spcPts val="0"/>
              </a:spcBef>
              <a:spcAft>
                <a:spcPts val="0"/>
              </a:spcAft>
              <a:buSzPts val="3300"/>
              <a:buNone/>
              <a:defRPr sz="3300">
                <a:latin typeface="Amiko"/>
                <a:ea typeface="Amiko"/>
                <a:cs typeface="Amiko"/>
                <a:sym typeface="Amiko"/>
              </a:defRPr>
            </a:lvl1pPr>
            <a:lvl2pPr lvl="1" rtl="0">
              <a:spcBef>
                <a:spcPts val="0"/>
              </a:spcBef>
              <a:spcAft>
                <a:spcPts val="0"/>
              </a:spcAft>
              <a:buSzPts val="3500"/>
              <a:buNone/>
              <a:defRPr/>
            </a:lvl2pPr>
            <a:lvl3pPr lvl="2" rtl="0">
              <a:spcBef>
                <a:spcPts val="0"/>
              </a:spcBef>
              <a:spcAft>
                <a:spcPts val="0"/>
              </a:spcAft>
              <a:buSzPts val="3500"/>
              <a:buNone/>
              <a:defRPr/>
            </a:lvl3pPr>
            <a:lvl4pPr lvl="3" rtl="0">
              <a:spcBef>
                <a:spcPts val="0"/>
              </a:spcBef>
              <a:spcAft>
                <a:spcPts val="0"/>
              </a:spcAft>
              <a:buSzPts val="3500"/>
              <a:buNone/>
              <a:defRPr/>
            </a:lvl4pPr>
            <a:lvl5pPr lvl="4" rtl="0">
              <a:spcBef>
                <a:spcPts val="0"/>
              </a:spcBef>
              <a:spcAft>
                <a:spcPts val="0"/>
              </a:spcAft>
              <a:buSzPts val="3500"/>
              <a:buNone/>
              <a:defRPr/>
            </a:lvl5pPr>
            <a:lvl6pPr lvl="5" rtl="0">
              <a:spcBef>
                <a:spcPts val="0"/>
              </a:spcBef>
              <a:spcAft>
                <a:spcPts val="0"/>
              </a:spcAft>
              <a:buSzPts val="3500"/>
              <a:buNone/>
              <a:defRPr/>
            </a:lvl6pPr>
            <a:lvl7pPr lvl="6" rtl="0">
              <a:spcBef>
                <a:spcPts val="0"/>
              </a:spcBef>
              <a:spcAft>
                <a:spcPts val="0"/>
              </a:spcAft>
              <a:buSzPts val="3500"/>
              <a:buNone/>
              <a:defRPr/>
            </a:lvl7pPr>
            <a:lvl8pPr lvl="7" rtl="0">
              <a:spcBef>
                <a:spcPts val="0"/>
              </a:spcBef>
              <a:spcAft>
                <a:spcPts val="0"/>
              </a:spcAft>
              <a:buSzPts val="3500"/>
              <a:buNone/>
              <a:defRPr/>
            </a:lvl8pPr>
            <a:lvl9pPr lvl="8" rtl="0">
              <a:spcBef>
                <a:spcPts val="0"/>
              </a:spcBef>
              <a:spcAft>
                <a:spcPts val="0"/>
              </a:spcAft>
              <a:buSzPts val="3500"/>
              <a:buNone/>
              <a:defRPr/>
            </a:lvl9pPr>
          </a:lstStyle>
          <a:p>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matchingName="One column text">
  <p:cSld name="ONE_COLUMN_TEXT">
    <p:spTree>
      <p:nvGrpSpPr>
        <p:cNvPr id="1" name="Shape 80"/>
        <p:cNvGrpSpPr/>
        <p:nvPr/>
      </p:nvGrpSpPr>
      <p:grpSpPr>
        <a:xfrm>
          <a:off x="0" y="0"/>
          <a:ext cx="0" cy="0"/>
          <a:chOff x="0" y="0"/>
          <a:chExt cx="0" cy="0"/>
        </a:xfrm>
      </p:grpSpPr>
      <p:sp>
        <p:nvSpPr>
          <p:cNvPr id="81" name="Google Shape;81;p7"/>
          <p:cNvSpPr txBox="1">
            <a:spLocks noGrp="1"/>
          </p:cNvSpPr>
          <p:nvPr>
            <p:ph type="title"/>
          </p:nvPr>
        </p:nvSpPr>
        <p:spPr>
          <a:xfrm>
            <a:off x="5114298" y="733500"/>
            <a:ext cx="3314700" cy="2119200"/>
          </a:xfrm>
          <a:prstGeom prst="rect">
            <a:avLst/>
          </a:prstGeom>
        </p:spPr>
        <p:txBody>
          <a:bodyPr spcFirstLastPara="1" wrap="square" lIns="91425" tIns="91425" rIns="91425" bIns="91425" anchor="t" anchorCtr="0">
            <a:noAutofit/>
          </a:bodyPr>
          <a:lstStyle>
            <a:lvl1pPr lvl="0" algn="r" rtl="0">
              <a:spcBef>
                <a:spcPts val="0"/>
              </a:spcBef>
              <a:spcAft>
                <a:spcPts val="0"/>
              </a:spcAft>
              <a:buSzPts val="3300"/>
              <a:buNone/>
              <a:defRPr sz="3300">
                <a:latin typeface="Amiko"/>
                <a:ea typeface="Amiko"/>
                <a:cs typeface="Amiko"/>
                <a:sym typeface="Amiko"/>
              </a:defRPr>
            </a:lvl1pPr>
            <a:lvl2pPr lvl="1" rtl="0">
              <a:spcBef>
                <a:spcPts val="0"/>
              </a:spcBef>
              <a:spcAft>
                <a:spcPts val="0"/>
              </a:spcAft>
              <a:buSzPts val="3500"/>
              <a:buNone/>
              <a:defRPr/>
            </a:lvl2pPr>
            <a:lvl3pPr lvl="2" rtl="0">
              <a:spcBef>
                <a:spcPts val="0"/>
              </a:spcBef>
              <a:spcAft>
                <a:spcPts val="0"/>
              </a:spcAft>
              <a:buSzPts val="3500"/>
              <a:buNone/>
              <a:defRPr/>
            </a:lvl3pPr>
            <a:lvl4pPr lvl="3" rtl="0">
              <a:spcBef>
                <a:spcPts val="0"/>
              </a:spcBef>
              <a:spcAft>
                <a:spcPts val="0"/>
              </a:spcAft>
              <a:buSzPts val="3500"/>
              <a:buNone/>
              <a:defRPr/>
            </a:lvl4pPr>
            <a:lvl5pPr lvl="4" rtl="0">
              <a:spcBef>
                <a:spcPts val="0"/>
              </a:spcBef>
              <a:spcAft>
                <a:spcPts val="0"/>
              </a:spcAft>
              <a:buSzPts val="3500"/>
              <a:buNone/>
              <a:defRPr/>
            </a:lvl5pPr>
            <a:lvl6pPr lvl="5" rtl="0">
              <a:spcBef>
                <a:spcPts val="0"/>
              </a:spcBef>
              <a:spcAft>
                <a:spcPts val="0"/>
              </a:spcAft>
              <a:buSzPts val="3500"/>
              <a:buNone/>
              <a:defRPr/>
            </a:lvl6pPr>
            <a:lvl7pPr lvl="6" rtl="0">
              <a:spcBef>
                <a:spcPts val="0"/>
              </a:spcBef>
              <a:spcAft>
                <a:spcPts val="0"/>
              </a:spcAft>
              <a:buSzPts val="3500"/>
              <a:buNone/>
              <a:defRPr/>
            </a:lvl7pPr>
            <a:lvl8pPr lvl="7" rtl="0">
              <a:spcBef>
                <a:spcPts val="0"/>
              </a:spcBef>
              <a:spcAft>
                <a:spcPts val="0"/>
              </a:spcAft>
              <a:buSzPts val="3500"/>
              <a:buNone/>
              <a:defRPr/>
            </a:lvl8pPr>
            <a:lvl9pPr lvl="8" rtl="0">
              <a:spcBef>
                <a:spcPts val="0"/>
              </a:spcBef>
              <a:spcAft>
                <a:spcPts val="0"/>
              </a:spcAft>
              <a:buSzPts val="3500"/>
              <a:buNone/>
              <a:defRPr/>
            </a:lvl9pPr>
          </a:lstStyle>
          <a:p>
            <a:endParaRPr/>
          </a:p>
        </p:txBody>
      </p:sp>
      <p:sp>
        <p:nvSpPr>
          <p:cNvPr id="82" name="Google Shape;82;p7"/>
          <p:cNvSpPr txBox="1">
            <a:spLocks noGrp="1"/>
          </p:cNvSpPr>
          <p:nvPr>
            <p:ph type="subTitle" idx="1"/>
          </p:nvPr>
        </p:nvSpPr>
        <p:spPr>
          <a:xfrm flipH="1">
            <a:off x="5114298" y="3191400"/>
            <a:ext cx="3314700" cy="1218600"/>
          </a:xfrm>
          <a:prstGeom prst="rect">
            <a:avLst/>
          </a:prstGeom>
        </p:spPr>
        <p:txBody>
          <a:bodyPr spcFirstLastPara="1" wrap="square" lIns="91425" tIns="91425" rIns="91425" bIns="91425" anchor="t" anchorCtr="0">
            <a:noAutofit/>
          </a:bodyPr>
          <a:lstStyle>
            <a:lvl1pPr lvl="0" algn="r" rtl="0">
              <a:lnSpc>
                <a:spcPct val="100000"/>
              </a:lnSpc>
              <a:spcBef>
                <a:spcPts val="0"/>
              </a:spcBef>
              <a:spcAft>
                <a:spcPts val="0"/>
              </a:spcAft>
              <a:buSzPts val="1400"/>
              <a:buNone/>
              <a:defRPr sz="1600"/>
            </a:lvl1pPr>
            <a:lvl2pPr lvl="1" algn="ctr" rtl="0">
              <a:lnSpc>
                <a:spcPct val="100000"/>
              </a:lnSpc>
              <a:spcBef>
                <a:spcPts val="0"/>
              </a:spcBef>
              <a:spcAft>
                <a:spcPts val="0"/>
              </a:spcAft>
              <a:buSzPts val="1400"/>
              <a:buNone/>
              <a:defRPr/>
            </a:lvl2pPr>
            <a:lvl3pPr lvl="2" algn="ctr" rtl="0">
              <a:lnSpc>
                <a:spcPct val="100000"/>
              </a:lnSpc>
              <a:spcBef>
                <a:spcPts val="0"/>
              </a:spcBef>
              <a:spcAft>
                <a:spcPts val="0"/>
              </a:spcAft>
              <a:buSzPts val="1400"/>
              <a:buNone/>
              <a:defRPr/>
            </a:lvl3pPr>
            <a:lvl4pPr lvl="3" algn="ctr" rtl="0">
              <a:lnSpc>
                <a:spcPct val="100000"/>
              </a:lnSpc>
              <a:spcBef>
                <a:spcPts val="0"/>
              </a:spcBef>
              <a:spcAft>
                <a:spcPts val="0"/>
              </a:spcAft>
              <a:buSzPts val="1400"/>
              <a:buNone/>
              <a:defRPr/>
            </a:lvl4pPr>
            <a:lvl5pPr lvl="4" algn="ctr" rtl="0">
              <a:lnSpc>
                <a:spcPct val="100000"/>
              </a:lnSpc>
              <a:spcBef>
                <a:spcPts val="0"/>
              </a:spcBef>
              <a:spcAft>
                <a:spcPts val="0"/>
              </a:spcAft>
              <a:buSzPts val="1400"/>
              <a:buNone/>
              <a:defRPr/>
            </a:lvl5pPr>
            <a:lvl6pPr lvl="5" algn="ctr" rtl="0">
              <a:lnSpc>
                <a:spcPct val="100000"/>
              </a:lnSpc>
              <a:spcBef>
                <a:spcPts val="0"/>
              </a:spcBef>
              <a:spcAft>
                <a:spcPts val="0"/>
              </a:spcAft>
              <a:buSzPts val="1400"/>
              <a:buNone/>
              <a:defRPr/>
            </a:lvl6pPr>
            <a:lvl7pPr lvl="6" algn="ctr" rtl="0">
              <a:lnSpc>
                <a:spcPct val="100000"/>
              </a:lnSpc>
              <a:spcBef>
                <a:spcPts val="0"/>
              </a:spcBef>
              <a:spcAft>
                <a:spcPts val="0"/>
              </a:spcAft>
              <a:buSzPts val="1400"/>
              <a:buNone/>
              <a:defRPr/>
            </a:lvl7pPr>
            <a:lvl8pPr lvl="7" algn="ctr" rtl="0">
              <a:lnSpc>
                <a:spcPct val="100000"/>
              </a:lnSpc>
              <a:spcBef>
                <a:spcPts val="0"/>
              </a:spcBef>
              <a:spcAft>
                <a:spcPts val="0"/>
              </a:spcAft>
              <a:buSzPts val="1400"/>
              <a:buNone/>
              <a:defRPr/>
            </a:lvl8pPr>
            <a:lvl9pPr lvl="8" algn="ctr" rtl="0">
              <a:lnSpc>
                <a:spcPct val="100000"/>
              </a:lnSpc>
              <a:spcBef>
                <a:spcPts val="0"/>
              </a:spcBef>
              <a:spcAft>
                <a:spcPts val="0"/>
              </a:spcAft>
              <a:buSzPts val="1400"/>
              <a:buNone/>
              <a:defRPr/>
            </a:lvl9pPr>
          </a:lstStyle>
          <a:p>
            <a:endParaRPr/>
          </a:p>
        </p:txBody>
      </p:sp>
      <p:sp>
        <p:nvSpPr>
          <p:cNvPr id="83" name="Google Shape;83;p7"/>
          <p:cNvSpPr>
            <a:spLocks noGrp="1"/>
          </p:cNvSpPr>
          <p:nvPr>
            <p:ph type="pic" idx="2"/>
          </p:nvPr>
        </p:nvSpPr>
        <p:spPr>
          <a:xfrm>
            <a:off x="715100" y="531900"/>
            <a:ext cx="2963100" cy="4079700"/>
          </a:xfrm>
          <a:prstGeom prst="rect">
            <a:avLst/>
          </a:prstGeom>
          <a:noFill/>
          <a:ln>
            <a:noFill/>
          </a:ln>
        </p:spPr>
      </p:sp>
      <p:grpSp>
        <p:nvGrpSpPr>
          <p:cNvPr id="84" name="Google Shape;84;p7"/>
          <p:cNvGrpSpPr/>
          <p:nvPr/>
        </p:nvGrpSpPr>
        <p:grpSpPr>
          <a:xfrm flipH="1">
            <a:off x="4073961" y="537368"/>
            <a:ext cx="644323" cy="911522"/>
            <a:chOff x="9884101" y="2516393"/>
            <a:chExt cx="644323" cy="911522"/>
          </a:xfrm>
        </p:grpSpPr>
        <p:sp>
          <p:nvSpPr>
            <p:cNvPr id="85" name="Google Shape;85;p7"/>
            <p:cNvSpPr/>
            <p:nvPr/>
          </p:nvSpPr>
          <p:spPr>
            <a:xfrm>
              <a:off x="10082049" y="2731495"/>
              <a:ext cx="52059" cy="51680"/>
            </a:xfrm>
            <a:custGeom>
              <a:avLst/>
              <a:gdLst/>
              <a:ahLst/>
              <a:cxnLst/>
              <a:rect l="l" t="t" r="r" b="b"/>
              <a:pathLst>
                <a:path w="8112" h="8053" extrusionOk="0">
                  <a:moveTo>
                    <a:pt x="4066" y="0"/>
                  </a:moveTo>
                  <a:cubicBezTo>
                    <a:pt x="4019" y="0"/>
                    <a:pt x="3971" y="1"/>
                    <a:pt x="3923" y="2"/>
                  </a:cubicBezTo>
                  <a:cubicBezTo>
                    <a:pt x="1561" y="43"/>
                    <a:pt x="124" y="1439"/>
                    <a:pt x="1" y="4006"/>
                  </a:cubicBezTo>
                  <a:cubicBezTo>
                    <a:pt x="82" y="6596"/>
                    <a:pt x="1581" y="8052"/>
                    <a:pt x="4076" y="8052"/>
                  </a:cubicBezTo>
                  <a:cubicBezTo>
                    <a:pt x="4093" y="8052"/>
                    <a:pt x="4111" y="8052"/>
                    <a:pt x="4128" y="8052"/>
                  </a:cubicBezTo>
                  <a:cubicBezTo>
                    <a:pt x="6531" y="8032"/>
                    <a:pt x="8071" y="6471"/>
                    <a:pt x="8092" y="4089"/>
                  </a:cubicBezTo>
                  <a:cubicBezTo>
                    <a:pt x="8112" y="1590"/>
                    <a:pt x="6570" y="0"/>
                    <a:pt x="4066"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6" name="Google Shape;86;p7"/>
            <p:cNvSpPr/>
            <p:nvPr/>
          </p:nvSpPr>
          <p:spPr>
            <a:xfrm>
              <a:off x="10278289" y="2731443"/>
              <a:ext cx="52059" cy="51616"/>
            </a:xfrm>
            <a:custGeom>
              <a:avLst/>
              <a:gdLst/>
              <a:ahLst/>
              <a:cxnLst/>
              <a:rect l="l" t="t" r="r" b="b"/>
              <a:pathLst>
                <a:path w="8112" h="8043" extrusionOk="0">
                  <a:moveTo>
                    <a:pt x="3987" y="1"/>
                  </a:moveTo>
                  <a:cubicBezTo>
                    <a:pt x="1586" y="1"/>
                    <a:pt x="60" y="1535"/>
                    <a:pt x="41" y="3973"/>
                  </a:cubicBezTo>
                  <a:cubicBezTo>
                    <a:pt x="1" y="6457"/>
                    <a:pt x="1563" y="8043"/>
                    <a:pt x="4041" y="8043"/>
                  </a:cubicBezTo>
                  <a:cubicBezTo>
                    <a:pt x="4104" y="8043"/>
                    <a:pt x="4167" y="8042"/>
                    <a:pt x="4230" y="8040"/>
                  </a:cubicBezTo>
                  <a:cubicBezTo>
                    <a:pt x="6592" y="7978"/>
                    <a:pt x="8009" y="6561"/>
                    <a:pt x="8111" y="4076"/>
                  </a:cubicBezTo>
                  <a:cubicBezTo>
                    <a:pt x="8070" y="1571"/>
                    <a:pt x="6694" y="133"/>
                    <a:pt x="4312" y="10"/>
                  </a:cubicBezTo>
                  <a:cubicBezTo>
                    <a:pt x="4202" y="4"/>
                    <a:pt x="4094" y="1"/>
                    <a:pt x="3987"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7" name="Google Shape;87;p7"/>
            <p:cNvSpPr/>
            <p:nvPr/>
          </p:nvSpPr>
          <p:spPr>
            <a:xfrm>
              <a:off x="10082049" y="3161133"/>
              <a:ext cx="52322" cy="51738"/>
            </a:xfrm>
            <a:custGeom>
              <a:avLst/>
              <a:gdLst/>
              <a:ahLst/>
              <a:cxnLst/>
              <a:rect l="l" t="t" r="r" b="b"/>
              <a:pathLst>
                <a:path w="8153" h="8062" extrusionOk="0">
                  <a:moveTo>
                    <a:pt x="4039" y="1"/>
                  </a:moveTo>
                  <a:cubicBezTo>
                    <a:pt x="4007" y="1"/>
                    <a:pt x="3976" y="1"/>
                    <a:pt x="3944" y="2"/>
                  </a:cubicBezTo>
                  <a:cubicBezTo>
                    <a:pt x="1582" y="43"/>
                    <a:pt x="144" y="1460"/>
                    <a:pt x="1" y="4109"/>
                  </a:cubicBezTo>
                  <a:cubicBezTo>
                    <a:pt x="62" y="6409"/>
                    <a:pt x="1356" y="7908"/>
                    <a:pt x="3759" y="8052"/>
                  </a:cubicBezTo>
                  <a:cubicBezTo>
                    <a:pt x="3872" y="8058"/>
                    <a:pt x="3984" y="8061"/>
                    <a:pt x="4094" y="8061"/>
                  </a:cubicBezTo>
                  <a:cubicBezTo>
                    <a:pt x="6509" y="8061"/>
                    <a:pt x="8033" y="6565"/>
                    <a:pt x="8092" y="4129"/>
                  </a:cubicBezTo>
                  <a:cubicBezTo>
                    <a:pt x="8153" y="1614"/>
                    <a:pt x="6571" y="1"/>
                    <a:pt x="4039"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8" name="Google Shape;88;p7"/>
            <p:cNvSpPr/>
            <p:nvPr/>
          </p:nvSpPr>
          <p:spPr>
            <a:xfrm>
              <a:off x="10278418" y="3161095"/>
              <a:ext cx="52059" cy="51731"/>
            </a:xfrm>
            <a:custGeom>
              <a:avLst/>
              <a:gdLst/>
              <a:ahLst/>
              <a:cxnLst/>
              <a:rect l="l" t="t" r="r" b="b"/>
              <a:pathLst>
                <a:path w="8112" h="8061" extrusionOk="0">
                  <a:moveTo>
                    <a:pt x="4013" y="1"/>
                  </a:moveTo>
                  <a:cubicBezTo>
                    <a:pt x="1586" y="1"/>
                    <a:pt x="41" y="1558"/>
                    <a:pt x="21" y="4012"/>
                  </a:cubicBezTo>
                  <a:cubicBezTo>
                    <a:pt x="1" y="6495"/>
                    <a:pt x="1543" y="8061"/>
                    <a:pt x="4019" y="8061"/>
                  </a:cubicBezTo>
                  <a:cubicBezTo>
                    <a:pt x="4082" y="8061"/>
                    <a:pt x="4146" y="8060"/>
                    <a:pt x="4210" y="8058"/>
                  </a:cubicBezTo>
                  <a:cubicBezTo>
                    <a:pt x="6592" y="7996"/>
                    <a:pt x="7989" y="6579"/>
                    <a:pt x="8091" y="4115"/>
                  </a:cubicBezTo>
                  <a:lnTo>
                    <a:pt x="8112" y="4115"/>
                  </a:lnTo>
                  <a:cubicBezTo>
                    <a:pt x="8050" y="1589"/>
                    <a:pt x="6654" y="131"/>
                    <a:pt x="4292" y="8"/>
                  </a:cubicBezTo>
                  <a:cubicBezTo>
                    <a:pt x="4198" y="3"/>
                    <a:pt x="4105" y="1"/>
                    <a:pt x="4013"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9" name="Google Shape;89;p7"/>
            <p:cNvSpPr/>
            <p:nvPr/>
          </p:nvSpPr>
          <p:spPr>
            <a:xfrm>
              <a:off x="10081920" y="2516393"/>
              <a:ext cx="52059" cy="51860"/>
            </a:xfrm>
            <a:custGeom>
              <a:avLst/>
              <a:gdLst/>
              <a:ahLst/>
              <a:cxnLst/>
              <a:rect l="l" t="t" r="r" b="b"/>
              <a:pathLst>
                <a:path w="8112" h="8081" extrusionOk="0">
                  <a:moveTo>
                    <a:pt x="4095" y="1"/>
                  </a:moveTo>
                  <a:cubicBezTo>
                    <a:pt x="4018" y="1"/>
                    <a:pt x="3940" y="2"/>
                    <a:pt x="3861" y="5"/>
                  </a:cubicBezTo>
                  <a:cubicBezTo>
                    <a:pt x="1397" y="108"/>
                    <a:pt x="164" y="1627"/>
                    <a:pt x="0" y="4051"/>
                  </a:cubicBezTo>
                  <a:cubicBezTo>
                    <a:pt x="185" y="6474"/>
                    <a:pt x="1417" y="7973"/>
                    <a:pt x="3881" y="8076"/>
                  </a:cubicBezTo>
                  <a:cubicBezTo>
                    <a:pt x="3960" y="8079"/>
                    <a:pt x="4038" y="8080"/>
                    <a:pt x="4115" y="8080"/>
                  </a:cubicBezTo>
                  <a:cubicBezTo>
                    <a:pt x="6661" y="8080"/>
                    <a:pt x="8112" y="6443"/>
                    <a:pt x="8112" y="4051"/>
                  </a:cubicBezTo>
                  <a:cubicBezTo>
                    <a:pt x="8112" y="1620"/>
                    <a:pt x="6623" y="1"/>
                    <a:pt x="4095"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0" name="Google Shape;90;p7"/>
            <p:cNvSpPr/>
            <p:nvPr/>
          </p:nvSpPr>
          <p:spPr>
            <a:xfrm>
              <a:off x="10277891" y="2516418"/>
              <a:ext cx="52848" cy="52328"/>
            </a:xfrm>
            <a:custGeom>
              <a:avLst/>
              <a:gdLst/>
              <a:ahLst/>
              <a:cxnLst/>
              <a:rect l="l" t="t" r="r" b="b"/>
              <a:pathLst>
                <a:path w="8235" h="8154" extrusionOk="0">
                  <a:moveTo>
                    <a:pt x="4074" y="0"/>
                  </a:moveTo>
                  <a:cubicBezTo>
                    <a:pt x="1627" y="0"/>
                    <a:pt x="204" y="1571"/>
                    <a:pt x="103" y="3862"/>
                  </a:cubicBezTo>
                  <a:cubicBezTo>
                    <a:pt x="0" y="6388"/>
                    <a:pt x="1520" y="7907"/>
                    <a:pt x="4148" y="8154"/>
                  </a:cubicBezTo>
                  <a:cubicBezTo>
                    <a:pt x="6551" y="7907"/>
                    <a:pt x="8091" y="6716"/>
                    <a:pt x="8153" y="4232"/>
                  </a:cubicBezTo>
                  <a:cubicBezTo>
                    <a:pt x="8235" y="1603"/>
                    <a:pt x="6797" y="63"/>
                    <a:pt x="4169" y="1"/>
                  </a:cubicBezTo>
                  <a:cubicBezTo>
                    <a:pt x="4137" y="1"/>
                    <a:pt x="4105" y="0"/>
                    <a:pt x="4074"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1" name="Google Shape;91;p7"/>
            <p:cNvSpPr/>
            <p:nvPr/>
          </p:nvSpPr>
          <p:spPr>
            <a:xfrm>
              <a:off x="9885160" y="2731501"/>
              <a:ext cx="52194" cy="51674"/>
            </a:xfrm>
            <a:custGeom>
              <a:avLst/>
              <a:gdLst/>
              <a:ahLst/>
              <a:cxnLst/>
              <a:rect l="l" t="t" r="r" b="b"/>
              <a:pathLst>
                <a:path w="8133" h="8052" extrusionOk="0">
                  <a:moveTo>
                    <a:pt x="4064" y="0"/>
                  </a:moveTo>
                  <a:cubicBezTo>
                    <a:pt x="1598" y="0"/>
                    <a:pt x="0" y="1435"/>
                    <a:pt x="0" y="4067"/>
                  </a:cubicBezTo>
                  <a:cubicBezTo>
                    <a:pt x="0" y="6552"/>
                    <a:pt x="1561" y="7989"/>
                    <a:pt x="3922" y="8051"/>
                  </a:cubicBezTo>
                  <a:cubicBezTo>
                    <a:pt x="3957" y="8052"/>
                    <a:pt x="3991" y="8052"/>
                    <a:pt x="4025" y="8052"/>
                  </a:cubicBezTo>
                  <a:cubicBezTo>
                    <a:pt x="6509" y="8052"/>
                    <a:pt x="7970" y="6578"/>
                    <a:pt x="8132" y="4005"/>
                  </a:cubicBezTo>
                  <a:cubicBezTo>
                    <a:pt x="7947" y="1500"/>
                    <a:pt x="6530" y="42"/>
                    <a:pt x="4169" y="1"/>
                  </a:cubicBezTo>
                  <a:cubicBezTo>
                    <a:pt x="4134" y="0"/>
                    <a:pt x="4099" y="0"/>
                    <a:pt x="4064"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2" name="Google Shape;92;p7"/>
            <p:cNvSpPr/>
            <p:nvPr/>
          </p:nvSpPr>
          <p:spPr>
            <a:xfrm>
              <a:off x="10474915" y="2730846"/>
              <a:ext cx="52983" cy="52328"/>
            </a:xfrm>
            <a:custGeom>
              <a:avLst/>
              <a:gdLst/>
              <a:ahLst/>
              <a:cxnLst/>
              <a:rect l="l" t="t" r="r" b="b"/>
              <a:pathLst>
                <a:path w="8256" h="8154" extrusionOk="0">
                  <a:moveTo>
                    <a:pt x="4107" y="0"/>
                  </a:moveTo>
                  <a:cubicBezTo>
                    <a:pt x="1807" y="329"/>
                    <a:pt x="165" y="1397"/>
                    <a:pt x="82" y="3923"/>
                  </a:cubicBezTo>
                  <a:cubicBezTo>
                    <a:pt x="0" y="6613"/>
                    <a:pt x="1582" y="8112"/>
                    <a:pt x="4107" y="8153"/>
                  </a:cubicBezTo>
                  <a:cubicBezTo>
                    <a:pt x="4140" y="8154"/>
                    <a:pt x="4173" y="8154"/>
                    <a:pt x="4206" y="8154"/>
                  </a:cubicBezTo>
                  <a:cubicBezTo>
                    <a:pt x="6494" y="8154"/>
                    <a:pt x="8072" y="6742"/>
                    <a:pt x="8153" y="4313"/>
                  </a:cubicBezTo>
                  <a:cubicBezTo>
                    <a:pt x="8256" y="1643"/>
                    <a:pt x="6654" y="349"/>
                    <a:pt x="4107"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3" name="Google Shape;93;p7"/>
            <p:cNvSpPr/>
            <p:nvPr/>
          </p:nvSpPr>
          <p:spPr>
            <a:xfrm>
              <a:off x="10081259" y="2945794"/>
              <a:ext cx="52855" cy="52335"/>
            </a:xfrm>
            <a:custGeom>
              <a:avLst/>
              <a:gdLst/>
              <a:ahLst/>
              <a:cxnLst/>
              <a:rect l="l" t="t" r="r" b="b"/>
              <a:pathLst>
                <a:path w="8236" h="8155" extrusionOk="0">
                  <a:moveTo>
                    <a:pt x="3943" y="1"/>
                  </a:moveTo>
                  <a:cubicBezTo>
                    <a:pt x="1459" y="370"/>
                    <a:pt x="0" y="1767"/>
                    <a:pt x="165" y="4416"/>
                  </a:cubicBezTo>
                  <a:cubicBezTo>
                    <a:pt x="327" y="6843"/>
                    <a:pt x="1803" y="8154"/>
                    <a:pt x="4182" y="8154"/>
                  </a:cubicBezTo>
                  <a:cubicBezTo>
                    <a:pt x="4219" y="8154"/>
                    <a:pt x="4255" y="8154"/>
                    <a:pt x="4292" y="8153"/>
                  </a:cubicBezTo>
                  <a:cubicBezTo>
                    <a:pt x="6777" y="8092"/>
                    <a:pt x="8215" y="6469"/>
                    <a:pt x="8215" y="4169"/>
                  </a:cubicBezTo>
                  <a:cubicBezTo>
                    <a:pt x="8235" y="1643"/>
                    <a:pt x="6675" y="144"/>
                    <a:pt x="3943"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4" name="Google Shape;94;p7"/>
            <p:cNvSpPr/>
            <p:nvPr/>
          </p:nvSpPr>
          <p:spPr>
            <a:xfrm>
              <a:off x="10278155" y="2946320"/>
              <a:ext cx="52457" cy="51802"/>
            </a:xfrm>
            <a:custGeom>
              <a:avLst/>
              <a:gdLst/>
              <a:ahLst/>
              <a:cxnLst/>
              <a:rect l="l" t="t" r="r" b="b"/>
              <a:pathLst>
                <a:path w="8174" h="8072" extrusionOk="0">
                  <a:moveTo>
                    <a:pt x="4148" y="1"/>
                  </a:moveTo>
                  <a:cubicBezTo>
                    <a:pt x="1458" y="1"/>
                    <a:pt x="0" y="1685"/>
                    <a:pt x="62" y="4170"/>
                  </a:cubicBezTo>
                  <a:cubicBezTo>
                    <a:pt x="123" y="6475"/>
                    <a:pt x="1583" y="8072"/>
                    <a:pt x="4040" y="8072"/>
                  </a:cubicBezTo>
                  <a:cubicBezTo>
                    <a:pt x="4055" y="8072"/>
                    <a:pt x="4071" y="8072"/>
                    <a:pt x="4087" y="8071"/>
                  </a:cubicBezTo>
                  <a:cubicBezTo>
                    <a:pt x="6736" y="8051"/>
                    <a:pt x="8030" y="6470"/>
                    <a:pt x="8173" y="3903"/>
                  </a:cubicBezTo>
                  <a:cubicBezTo>
                    <a:pt x="7906" y="1459"/>
                    <a:pt x="6613" y="1"/>
                    <a:pt x="4148"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5" name="Google Shape;95;p7"/>
            <p:cNvSpPr/>
            <p:nvPr/>
          </p:nvSpPr>
          <p:spPr>
            <a:xfrm>
              <a:off x="9884762" y="2516553"/>
              <a:ext cx="52720" cy="51667"/>
            </a:xfrm>
            <a:custGeom>
              <a:avLst/>
              <a:gdLst/>
              <a:ahLst/>
              <a:cxnLst/>
              <a:rect l="l" t="t" r="r" b="b"/>
              <a:pathLst>
                <a:path w="8215" h="8051" extrusionOk="0">
                  <a:moveTo>
                    <a:pt x="4087" y="1"/>
                  </a:moveTo>
                  <a:cubicBezTo>
                    <a:pt x="1664" y="1"/>
                    <a:pt x="144" y="1438"/>
                    <a:pt x="83" y="3861"/>
                  </a:cubicBezTo>
                  <a:cubicBezTo>
                    <a:pt x="0" y="6470"/>
                    <a:pt x="1520" y="8030"/>
                    <a:pt x="4128" y="8051"/>
                  </a:cubicBezTo>
                  <a:cubicBezTo>
                    <a:pt x="4144" y="8051"/>
                    <a:pt x="4161" y="8051"/>
                    <a:pt x="4177" y="8051"/>
                  </a:cubicBezTo>
                  <a:cubicBezTo>
                    <a:pt x="6589" y="8051"/>
                    <a:pt x="7848" y="6536"/>
                    <a:pt x="8215" y="4211"/>
                  </a:cubicBezTo>
                  <a:cubicBezTo>
                    <a:pt x="8009" y="1623"/>
                    <a:pt x="6716" y="1"/>
                    <a:pt x="4087"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6" name="Google Shape;96;p7"/>
            <p:cNvSpPr/>
            <p:nvPr/>
          </p:nvSpPr>
          <p:spPr>
            <a:xfrm>
              <a:off x="10475178" y="2516508"/>
              <a:ext cx="53246" cy="51789"/>
            </a:xfrm>
            <a:custGeom>
              <a:avLst/>
              <a:gdLst/>
              <a:ahLst/>
              <a:cxnLst/>
              <a:rect l="l" t="t" r="r" b="b"/>
              <a:pathLst>
                <a:path w="8297" h="8070" extrusionOk="0">
                  <a:moveTo>
                    <a:pt x="3913" y="1"/>
                  </a:moveTo>
                  <a:cubicBezTo>
                    <a:pt x="1646" y="1"/>
                    <a:pt x="415" y="1469"/>
                    <a:pt x="0" y="3622"/>
                  </a:cubicBezTo>
                  <a:cubicBezTo>
                    <a:pt x="41" y="6148"/>
                    <a:pt x="1191" y="7770"/>
                    <a:pt x="3594" y="8037"/>
                  </a:cubicBezTo>
                  <a:cubicBezTo>
                    <a:pt x="3806" y="8059"/>
                    <a:pt x="4011" y="8070"/>
                    <a:pt x="4211" y="8070"/>
                  </a:cubicBezTo>
                  <a:cubicBezTo>
                    <a:pt x="6466" y="8070"/>
                    <a:pt x="7903" y="6698"/>
                    <a:pt x="8091" y="4320"/>
                  </a:cubicBezTo>
                  <a:cubicBezTo>
                    <a:pt x="8297" y="1733"/>
                    <a:pt x="6798" y="131"/>
                    <a:pt x="4190" y="8"/>
                  </a:cubicBezTo>
                  <a:cubicBezTo>
                    <a:pt x="4096" y="3"/>
                    <a:pt x="4004" y="1"/>
                    <a:pt x="3913"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7" name="Google Shape;97;p7"/>
            <p:cNvSpPr/>
            <p:nvPr/>
          </p:nvSpPr>
          <p:spPr>
            <a:xfrm>
              <a:off x="9884101" y="2946243"/>
              <a:ext cx="53252" cy="51789"/>
            </a:xfrm>
            <a:custGeom>
              <a:avLst/>
              <a:gdLst/>
              <a:ahLst/>
              <a:cxnLst/>
              <a:rect l="l" t="t" r="r" b="b"/>
              <a:pathLst>
                <a:path w="8298" h="8070" extrusionOk="0">
                  <a:moveTo>
                    <a:pt x="4071" y="1"/>
                  </a:moveTo>
                  <a:cubicBezTo>
                    <a:pt x="1829" y="1"/>
                    <a:pt x="376" y="1373"/>
                    <a:pt x="206" y="3750"/>
                  </a:cubicBezTo>
                  <a:cubicBezTo>
                    <a:pt x="1" y="6338"/>
                    <a:pt x="1500" y="7940"/>
                    <a:pt x="4108" y="8063"/>
                  </a:cubicBezTo>
                  <a:cubicBezTo>
                    <a:pt x="4202" y="8068"/>
                    <a:pt x="4294" y="8070"/>
                    <a:pt x="4384" y="8070"/>
                  </a:cubicBezTo>
                  <a:cubicBezTo>
                    <a:pt x="6651" y="8070"/>
                    <a:pt x="7883" y="6601"/>
                    <a:pt x="8297" y="4449"/>
                  </a:cubicBezTo>
                  <a:cubicBezTo>
                    <a:pt x="8236" y="1923"/>
                    <a:pt x="7086" y="300"/>
                    <a:pt x="4683" y="33"/>
                  </a:cubicBezTo>
                  <a:cubicBezTo>
                    <a:pt x="4473" y="12"/>
                    <a:pt x="4269" y="1"/>
                    <a:pt x="4071"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8" name="Google Shape;98;p7"/>
            <p:cNvSpPr/>
            <p:nvPr/>
          </p:nvSpPr>
          <p:spPr>
            <a:xfrm>
              <a:off x="10474389" y="2946410"/>
              <a:ext cx="53118" cy="52110"/>
            </a:xfrm>
            <a:custGeom>
              <a:avLst/>
              <a:gdLst/>
              <a:ahLst/>
              <a:cxnLst/>
              <a:rect l="l" t="t" r="r" b="b"/>
              <a:pathLst>
                <a:path w="8277" h="8120" extrusionOk="0">
                  <a:moveTo>
                    <a:pt x="4313" y="0"/>
                  </a:moveTo>
                  <a:cubicBezTo>
                    <a:pt x="4218" y="0"/>
                    <a:pt x="4122" y="3"/>
                    <a:pt x="4025" y="7"/>
                  </a:cubicBezTo>
                  <a:cubicBezTo>
                    <a:pt x="1417" y="110"/>
                    <a:pt x="0" y="1753"/>
                    <a:pt x="205" y="4361"/>
                  </a:cubicBezTo>
                  <a:cubicBezTo>
                    <a:pt x="370" y="6805"/>
                    <a:pt x="1992" y="7955"/>
                    <a:pt x="4415" y="8119"/>
                  </a:cubicBezTo>
                  <a:cubicBezTo>
                    <a:pt x="6736" y="7729"/>
                    <a:pt x="8276" y="6456"/>
                    <a:pt x="8235" y="4012"/>
                  </a:cubicBezTo>
                  <a:cubicBezTo>
                    <a:pt x="8195" y="1521"/>
                    <a:pt x="6748" y="0"/>
                    <a:pt x="4313"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9" name="Google Shape;99;p7"/>
            <p:cNvSpPr/>
            <p:nvPr/>
          </p:nvSpPr>
          <p:spPr>
            <a:xfrm>
              <a:off x="9885025" y="3161133"/>
              <a:ext cx="52328" cy="51680"/>
            </a:xfrm>
            <a:custGeom>
              <a:avLst/>
              <a:gdLst/>
              <a:ahLst/>
              <a:cxnLst/>
              <a:rect l="l" t="t" r="r" b="b"/>
              <a:pathLst>
                <a:path w="8154" h="8053" extrusionOk="0">
                  <a:moveTo>
                    <a:pt x="4065" y="1"/>
                  </a:moveTo>
                  <a:cubicBezTo>
                    <a:pt x="4031" y="1"/>
                    <a:pt x="3998" y="1"/>
                    <a:pt x="3964" y="2"/>
                  </a:cubicBezTo>
                  <a:cubicBezTo>
                    <a:pt x="1623" y="43"/>
                    <a:pt x="42" y="1480"/>
                    <a:pt x="21" y="3965"/>
                  </a:cubicBezTo>
                  <a:cubicBezTo>
                    <a:pt x="1" y="6598"/>
                    <a:pt x="1579" y="8053"/>
                    <a:pt x="4065" y="8053"/>
                  </a:cubicBezTo>
                  <a:cubicBezTo>
                    <a:pt x="4100" y="8053"/>
                    <a:pt x="4134" y="8052"/>
                    <a:pt x="4169" y="8052"/>
                  </a:cubicBezTo>
                  <a:cubicBezTo>
                    <a:pt x="6551" y="8031"/>
                    <a:pt x="7948" y="6573"/>
                    <a:pt x="8153" y="4088"/>
                  </a:cubicBezTo>
                  <a:cubicBezTo>
                    <a:pt x="8011" y="1495"/>
                    <a:pt x="6530" y="1"/>
                    <a:pt x="4065"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0" name="Google Shape;100;p7"/>
            <p:cNvSpPr/>
            <p:nvPr/>
          </p:nvSpPr>
          <p:spPr>
            <a:xfrm>
              <a:off x="10475178" y="3161133"/>
              <a:ext cx="52855" cy="51648"/>
            </a:xfrm>
            <a:custGeom>
              <a:avLst/>
              <a:gdLst/>
              <a:ahLst/>
              <a:cxnLst/>
              <a:rect l="l" t="t" r="r" b="b"/>
              <a:pathLst>
                <a:path w="8236" h="8048" extrusionOk="0">
                  <a:moveTo>
                    <a:pt x="3969" y="1"/>
                  </a:moveTo>
                  <a:cubicBezTo>
                    <a:pt x="1704" y="1"/>
                    <a:pt x="243" y="1412"/>
                    <a:pt x="0" y="3842"/>
                  </a:cubicBezTo>
                  <a:cubicBezTo>
                    <a:pt x="62" y="6306"/>
                    <a:pt x="1315" y="7867"/>
                    <a:pt x="3717" y="8031"/>
                  </a:cubicBezTo>
                  <a:cubicBezTo>
                    <a:pt x="3873" y="8042"/>
                    <a:pt x="4026" y="8048"/>
                    <a:pt x="4175" y="8048"/>
                  </a:cubicBezTo>
                  <a:cubicBezTo>
                    <a:pt x="6502" y="8048"/>
                    <a:pt x="7996" y="6701"/>
                    <a:pt x="8112" y="4211"/>
                  </a:cubicBezTo>
                  <a:cubicBezTo>
                    <a:pt x="8235" y="1542"/>
                    <a:pt x="6592" y="22"/>
                    <a:pt x="4066" y="2"/>
                  </a:cubicBezTo>
                  <a:cubicBezTo>
                    <a:pt x="4034" y="1"/>
                    <a:pt x="4001" y="1"/>
                    <a:pt x="3969"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1" name="Google Shape;101;p7"/>
            <p:cNvSpPr/>
            <p:nvPr/>
          </p:nvSpPr>
          <p:spPr>
            <a:xfrm>
              <a:off x="10475043" y="3376088"/>
              <a:ext cx="52726" cy="51674"/>
            </a:xfrm>
            <a:custGeom>
              <a:avLst/>
              <a:gdLst/>
              <a:ahLst/>
              <a:cxnLst/>
              <a:rect l="l" t="t" r="r" b="b"/>
              <a:pathLst>
                <a:path w="8216" h="8052" extrusionOk="0">
                  <a:moveTo>
                    <a:pt x="4012" y="0"/>
                  </a:moveTo>
                  <a:cubicBezTo>
                    <a:pt x="1631" y="0"/>
                    <a:pt x="386" y="1510"/>
                    <a:pt x="1" y="3800"/>
                  </a:cubicBezTo>
                  <a:cubicBezTo>
                    <a:pt x="186" y="6408"/>
                    <a:pt x="1459" y="8030"/>
                    <a:pt x="4087" y="8051"/>
                  </a:cubicBezTo>
                  <a:cubicBezTo>
                    <a:pt x="4121" y="8052"/>
                    <a:pt x="4154" y="8052"/>
                    <a:pt x="4187" y="8052"/>
                  </a:cubicBezTo>
                  <a:cubicBezTo>
                    <a:pt x="6552" y="8052"/>
                    <a:pt x="8031" y="6601"/>
                    <a:pt x="8112" y="4231"/>
                  </a:cubicBezTo>
                  <a:cubicBezTo>
                    <a:pt x="8215" y="1623"/>
                    <a:pt x="6737" y="62"/>
                    <a:pt x="4108" y="1"/>
                  </a:cubicBezTo>
                  <a:cubicBezTo>
                    <a:pt x="4076" y="0"/>
                    <a:pt x="4044" y="0"/>
                    <a:pt x="4012"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2" name="Google Shape;102;p7"/>
            <p:cNvSpPr/>
            <p:nvPr/>
          </p:nvSpPr>
          <p:spPr>
            <a:xfrm>
              <a:off x="10278283" y="3375696"/>
              <a:ext cx="53118" cy="52219"/>
            </a:xfrm>
            <a:custGeom>
              <a:avLst/>
              <a:gdLst/>
              <a:ahLst/>
              <a:cxnLst/>
              <a:rect l="l" t="t" r="r" b="b"/>
              <a:pathLst>
                <a:path w="8277" h="8137" extrusionOk="0">
                  <a:moveTo>
                    <a:pt x="4354" y="0"/>
                  </a:moveTo>
                  <a:cubicBezTo>
                    <a:pt x="1602" y="82"/>
                    <a:pt x="42" y="1602"/>
                    <a:pt x="21" y="4107"/>
                  </a:cubicBezTo>
                  <a:cubicBezTo>
                    <a:pt x="1" y="6428"/>
                    <a:pt x="1459" y="8050"/>
                    <a:pt x="3923" y="8133"/>
                  </a:cubicBezTo>
                  <a:cubicBezTo>
                    <a:pt x="3996" y="8135"/>
                    <a:pt x="4067" y="8136"/>
                    <a:pt x="4138" y="8136"/>
                  </a:cubicBezTo>
                  <a:cubicBezTo>
                    <a:pt x="6438" y="8136"/>
                    <a:pt x="7912" y="6847"/>
                    <a:pt x="8071" y="4436"/>
                  </a:cubicBezTo>
                  <a:cubicBezTo>
                    <a:pt x="8277" y="1807"/>
                    <a:pt x="6839" y="370"/>
                    <a:pt x="4354"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3" name="Google Shape;103;p7"/>
            <p:cNvSpPr/>
            <p:nvPr/>
          </p:nvSpPr>
          <p:spPr>
            <a:xfrm>
              <a:off x="10081920" y="3376088"/>
              <a:ext cx="52194" cy="51802"/>
            </a:xfrm>
            <a:custGeom>
              <a:avLst/>
              <a:gdLst/>
              <a:ahLst/>
              <a:cxnLst/>
              <a:rect l="l" t="t" r="r" b="b"/>
              <a:pathLst>
                <a:path w="8133" h="8072" extrusionOk="0">
                  <a:moveTo>
                    <a:pt x="4060" y="0"/>
                  </a:moveTo>
                  <a:cubicBezTo>
                    <a:pt x="4028" y="0"/>
                    <a:pt x="3996" y="0"/>
                    <a:pt x="3964" y="1"/>
                  </a:cubicBezTo>
                  <a:cubicBezTo>
                    <a:pt x="1499" y="42"/>
                    <a:pt x="247" y="1521"/>
                    <a:pt x="0" y="3944"/>
                  </a:cubicBezTo>
                  <a:cubicBezTo>
                    <a:pt x="164" y="6531"/>
                    <a:pt x="1499" y="8072"/>
                    <a:pt x="4128" y="8072"/>
                  </a:cubicBezTo>
                  <a:cubicBezTo>
                    <a:pt x="6613" y="8051"/>
                    <a:pt x="8091" y="6449"/>
                    <a:pt x="8112" y="4129"/>
                  </a:cubicBezTo>
                  <a:cubicBezTo>
                    <a:pt x="8132" y="1673"/>
                    <a:pt x="6709" y="0"/>
                    <a:pt x="4060"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4" name="Google Shape;104;p7"/>
            <p:cNvSpPr/>
            <p:nvPr/>
          </p:nvSpPr>
          <p:spPr>
            <a:xfrm>
              <a:off x="9884236" y="3376043"/>
              <a:ext cx="53246" cy="51744"/>
            </a:xfrm>
            <a:custGeom>
              <a:avLst/>
              <a:gdLst/>
              <a:ahLst/>
              <a:cxnLst/>
              <a:rect l="l" t="t" r="r" b="b"/>
              <a:pathLst>
                <a:path w="8297" h="8063" extrusionOk="0">
                  <a:moveTo>
                    <a:pt x="4065" y="0"/>
                  </a:moveTo>
                  <a:cubicBezTo>
                    <a:pt x="1787" y="0"/>
                    <a:pt x="337" y="1375"/>
                    <a:pt x="185" y="3766"/>
                  </a:cubicBezTo>
                  <a:cubicBezTo>
                    <a:pt x="0" y="6374"/>
                    <a:pt x="1520" y="7955"/>
                    <a:pt x="4107" y="8058"/>
                  </a:cubicBezTo>
                  <a:cubicBezTo>
                    <a:pt x="4185" y="8061"/>
                    <a:pt x="4262" y="8063"/>
                    <a:pt x="4338" y="8063"/>
                  </a:cubicBezTo>
                  <a:cubicBezTo>
                    <a:pt x="6634" y="8063"/>
                    <a:pt x="7879" y="6564"/>
                    <a:pt x="8297" y="4238"/>
                  </a:cubicBezTo>
                  <a:cubicBezTo>
                    <a:pt x="8174" y="1918"/>
                    <a:pt x="7065" y="275"/>
                    <a:pt x="4641" y="28"/>
                  </a:cubicBezTo>
                  <a:cubicBezTo>
                    <a:pt x="4444" y="10"/>
                    <a:pt x="4251" y="0"/>
                    <a:pt x="4065"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matchingName="Main point">
  <p:cSld name="MAIN_POINT">
    <p:spTree>
      <p:nvGrpSpPr>
        <p:cNvPr id="1" name="Shape 105"/>
        <p:cNvGrpSpPr/>
        <p:nvPr/>
      </p:nvGrpSpPr>
      <p:grpSpPr>
        <a:xfrm>
          <a:off x="0" y="0"/>
          <a:ext cx="0" cy="0"/>
          <a:chOff x="0" y="0"/>
          <a:chExt cx="0" cy="0"/>
        </a:xfrm>
      </p:grpSpPr>
      <p:sp>
        <p:nvSpPr>
          <p:cNvPr id="106" name="Google Shape;106;p8"/>
          <p:cNvSpPr txBox="1">
            <a:spLocks noGrp="1"/>
          </p:cNvSpPr>
          <p:nvPr>
            <p:ph type="title"/>
          </p:nvPr>
        </p:nvSpPr>
        <p:spPr>
          <a:xfrm flipH="1">
            <a:off x="3447500" y="537150"/>
            <a:ext cx="4981500" cy="1604700"/>
          </a:xfrm>
          <a:prstGeom prst="rect">
            <a:avLst/>
          </a:prstGeom>
        </p:spPr>
        <p:txBody>
          <a:bodyPr spcFirstLastPara="1" wrap="square" lIns="91425" tIns="91425" rIns="91425" bIns="91425" anchor="t" anchorCtr="0">
            <a:noAutofit/>
          </a:bodyPr>
          <a:lstStyle>
            <a:lvl1pPr lvl="0" algn="r">
              <a:lnSpc>
                <a:spcPct val="80000"/>
              </a:lnSpc>
              <a:spcBef>
                <a:spcPts val="0"/>
              </a:spcBef>
              <a:spcAft>
                <a:spcPts val="0"/>
              </a:spcAft>
              <a:buSzPts val="6000"/>
              <a:buNone/>
              <a:defRPr sz="6500"/>
            </a:lvl1pPr>
            <a:lvl2pPr lvl="1" algn="ctr">
              <a:spcBef>
                <a:spcPts val="0"/>
              </a:spcBef>
              <a:spcAft>
                <a:spcPts val="0"/>
              </a:spcAft>
              <a:buSzPts val="6000"/>
              <a:buNone/>
              <a:defRPr sz="6000"/>
            </a:lvl2pPr>
            <a:lvl3pPr lvl="2" algn="ctr">
              <a:spcBef>
                <a:spcPts val="0"/>
              </a:spcBef>
              <a:spcAft>
                <a:spcPts val="0"/>
              </a:spcAft>
              <a:buSzPts val="6000"/>
              <a:buNone/>
              <a:defRPr sz="6000"/>
            </a:lvl3pPr>
            <a:lvl4pPr lvl="3" algn="ctr">
              <a:spcBef>
                <a:spcPts val="0"/>
              </a:spcBef>
              <a:spcAft>
                <a:spcPts val="0"/>
              </a:spcAft>
              <a:buSzPts val="6000"/>
              <a:buNone/>
              <a:defRPr sz="6000"/>
            </a:lvl4pPr>
            <a:lvl5pPr lvl="4" algn="ctr">
              <a:spcBef>
                <a:spcPts val="0"/>
              </a:spcBef>
              <a:spcAft>
                <a:spcPts val="0"/>
              </a:spcAft>
              <a:buSzPts val="6000"/>
              <a:buNone/>
              <a:defRPr sz="6000"/>
            </a:lvl5pPr>
            <a:lvl6pPr lvl="5" algn="ctr">
              <a:spcBef>
                <a:spcPts val="0"/>
              </a:spcBef>
              <a:spcAft>
                <a:spcPts val="0"/>
              </a:spcAft>
              <a:buSzPts val="6000"/>
              <a:buNone/>
              <a:defRPr sz="6000"/>
            </a:lvl6pPr>
            <a:lvl7pPr lvl="6" algn="ctr">
              <a:spcBef>
                <a:spcPts val="0"/>
              </a:spcBef>
              <a:spcAft>
                <a:spcPts val="0"/>
              </a:spcAft>
              <a:buSzPts val="6000"/>
              <a:buNone/>
              <a:defRPr sz="6000"/>
            </a:lvl7pPr>
            <a:lvl8pPr lvl="7" algn="ctr">
              <a:spcBef>
                <a:spcPts val="0"/>
              </a:spcBef>
              <a:spcAft>
                <a:spcPts val="0"/>
              </a:spcAft>
              <a:buSzPts val="6000"/>
              <a:buNone/>
              <a:defRPr sz="6000"/>
            </a:lvl8pPr>
            <a:lvl9pPr lvl="8" algn="ctr">
              <a:spcBef>
                <a:spcPts val="0"/>
              </a:spcBef>
              <a:spcAft>
                <a:spcPts val="0"/>
              </a:spcAft>
              <a:buSzPts val="6000"/>
              <a:buNone/>
              <a:defRPr sz="6000"/>
            </a:lvl9pPr>
          </a:lstStyle>
          <a:p>
            <a:endParaRPr/>
          </a:p>
        </p:txBody>
      </p:sp>
      <p:sp>
        <p:nvSpPr>
          <p:cNvPr id="107" name="Google Shape;107;p8"/>
          <p:cNvSpPr>
            <a:spLocks noGrp="1"/>
          </p:cNvSpPr>
          <p:nvPr>
            <p:ph type="pic" idx="2"/>
          </p:nvPr>
        </p:nvSpPr>
        <p:spPr>
          <a:xfrm flipH="1">
            <a:off x="715000" y="537150"/>
            <a:ext cx="2590800" cy="4069200"/>
          </a:xfrm>
          <a:prstGeom prst="rect">
            <a:avLst/>
          </a:prstGeom>
          <a:noFill/>
          <a:ln>
            <a:noFill/>
          </a:ln>
        </p:spPr>
      </p:sp>
      <p:grpSp>
        <p:nvGrpSpPr>
          <p:cNvPr id="108" name="Google Shape;108;p8"/>
          <p:cNvGrpSpPr/>
          <p:nvPr/>
        </p:nvGrpSpPr>
        <p:grpSpPr>
          <a:xfrm>
            <a:off x="3851675" y="3267173"/>
            <a:ext cx="644323" cy="1341290"/>
            <a:chOff x="2544700" y="238000"/>
            <a:chExt cx="2510025" cy="5225125"/>
          </a:xfrm>
        </p:grpSpPr>
        <p:sp>
          <p:nvSpPr>
            <p:cNvPr id="109" name="Google Shape;109;p8"/>
            <p:cNvSpPr/>
            <p:nvPr/>
          </p:nvSpPr>
          <p:spPr>
            <a:xfrm>
              <a:off x="2544700" y="238000"/>
              <a:ext cx="2510025" cy="5225125"/>
            </a:xfrm>
            <a:custGeom>
              <a:avLst/>
              <a:gdLst/>
              <a:ahLst/>
              <a:cxnLst/>
              <a:rect l="l" t="t" r="r" b="b"/>
              <a:pathLst>
                <a:path w="100401" h="209005" extrusionOk="0">
                  <a:moveTo>
                    <a:pt x="96122" y="5"/>
                  </a:moveTo>
                  <a:cubicBezTo>
                    <a:pt x="93710" y="5"/>
                    <a:pt x="92451" y="1520"/>
                    <a:pt x="92084" y="3825"/>
                  </a:cubicBezTo>
                  <a:cubicBezTo>
                    <a:pt x="92228" y="6269"/>
                    <a:pt x="93398" y="7870"/>
                    <a:pt x="95842" y="8055"/>
                  </a:cubicBezTo>
                  <a:cubicBezTo>
                    <a:pt x="95992" y="8066"/>
                    <a:pt x="96138" y="8071"/>
                    <a:pt x="96282" y="8071"/>
                  </a:cubicBezTo>
                  <a:cubicBezTo>
                    <a:pt x="98634" y="8071"/>
                    <a:pt x="100099" y="6654"/>
                    <a:pt x="100195" y="4215"/>
                  </a:cubicBezTo>
                  <a:cubicBezTo>
                    <a:pt x="100319" y="1607"/>
                    <a:pt x="98758" y="46"/>
                    <a:pt x="96170" y="5"/>
                  </a:cubicBezTo>
                  <a:cubicBezTo>
                    <a:pt x="96154" y="5"/>
                    <a:pt x="96138" y="5"/>
                    <a:pt x="96122" y="5"/>
                  </a:cubicBezTo>
                  <a:close/>
                  <a:moveTo>
                    <a:pt x="65531" y="5"/>
                  </a:moveTo>
                  <a:cubicBezTo>
                    <a:pt x="62861" y="5"/>
                    <a:pt x="61383" y="1689"/>
                    <a:pt x="61465" y="4215"/>
                  </a:cubicBezTo>
                  <a:cubicBezTo>
                    <a:pt x="61526" y="6500"/>
                    <a:pt x="62966" y="8076"/>
                    <a:pt x="65442" y="8076"/>
                  </a:cubicBezTo>
                  <a:cubicBezTo>
                    <a:pt x="65458" y="8076"/>
                    <a:pt x="65474" y="8076"/>
                    <a:pt x="65490" y="8076"/>
                  </a:cubicBezTo>
                  <a:cubicBezTo>
                    <a:pt x="68159" y="8055"/>
                    <a:pt x="69433" y="6474"/>
                    <a:pt x="69576" y="3907"/>
                  </a:cubicBezTo>
                  <a:lnTo>
                    <a:pt x="69576" y="3886"/>
                  </a:lnTo>
                  <a:cubicBezTo>
                    <a:pt x="69309" y="1463"/>
                    <a:pt x="67975" y="5"/>
                    <a:pt x="65531" y="5"/>
                  </a:cubicBezTo>
                  <a:close/>
                  <a:moveTo>
                    <a:pt x="4108" y="19"/>
                  </a:moveTo>
                  <a:cubicBezTo>
                    <a:pt x="1673" y="19"/>
                    <a:pt x="225" y="1540"/>
                    <a:pt x="186" y="4051"/>
                  </a:cubicBezTo>
                  <a:cubicBezTo>
                    <a:pt x="144" y="6494"/>
                    <a:pt x="1664" y="7768"/>
                    <a:pt x="3985" y="8137"/>
                  </a:cubicBezTo>
                  <a:cubicBezTo>
                    <a:pt x="6428" y="7994"/>
                    <a:pt x="8030" y="6844"/>
                    <a:pt x="8215" y="4420"/>
                  </a:cubicBezTo>
                  <a:cubicBezTo>
                    <a:pt x="8420" y="1792"/>
                    <a:pt x="6983" y="149"/>
                    <a:pt x="4395" y="26"/>
                  </a:cubicBezTo>
                  <a:cubicBezTo>
                    <a:pt x="4298" y="21"/>
                    <a:pt x="4202" y="19"/>
                    <a:pt x="4108" y="19"/>
                  </a:cubicBezTo>
                  <a:close/>
                  <a:moveTo>
                    <a:pt x="34995" y="1"/>
                  </a:moveTo>
                  <a:cubicBezTo>
                    <a:pt x="34920" y="1"/>
                    <a:pt x="34844" y="2"/>
                    <a:pt x="34768" y="5"/>
                  </a:cubicBezTo>
                  <a:cubicBezTo>
                    <a:pt x="32139" y="108"/>
                    <a:pt x="30743" y="1709"/>
                    <a:pt x="30887" y="4338"/>
                  </a:cubicBezTo>
                  <a:cubicBezTo>
                    <a:pt x="31031" y="6844"/>
                    <a:pt x="32591" y="7973"/>
                    <a:pt x="34953" y="8137"/>
                  </a:cubicBezTo>
                  <a:cubicBezTo>
                    <a:pt x="37458" y="7911"/>
                    <a:pt x="38937" y="6433"/>
                    <a:pt x="38937" y="4112"/>
                  </a:cubicBezTo>
                  <a:cubicBezTo>
                    <a:pt x="38937" y="1679"/>
                    <a:pt x="37522" y="1"/>
                    <a:pt x="34995" y="1"/>
                  </a:cubicBezTo>
                  <a:close/>
                  <a:moveTo>
                    <a:pt x="34850" y="33438"/>
                  </a:moveTo>
                  <a:cubicBezTo>
                    <a:pt x="32468" y="33746"/>
                    <a:pt x="30928" y="34896"/>
                    <a:pt x="30866" y="37422"/>
                  </a:cubicBezTo>
                  <a:cubicBezTo>
                    <a:pt x="30825" y="40112"/>
                    <a:pt x="32406" y="41570"/>
                    <a:pt x="34932" y="41570"/>
                  </a:cubicBezTo>
                  <a:cubicBezTo>
                    <a:pt x="37335" y="41570"/>
                    <a:pt x="38896" y="40030"/>
                    <a:pt x="38937" y="37648"/>
                  </a:cubicBezTo>
                  <a:cubicBezTo>
                    <a:pt x="38978" y="35101"/>
                    <a:pt x="37397" y="33684"/>
                    <a:pt x="34850" y="33438"/>
                  </a:cubicBezTo>
                  <a:close/>
                  <a:moveTo>
                    <a:pt x="96202" y="33499"/>
                  </a:moveTo>
                  <a:cubicBezTo>
                    <a:pt x="93686" y="33499"/>
                    <a:pt x="92227" y="35016"/>
                    <a:pt x="92104" y="37648"/>
                  </a:cubicBezTo>
                  <a:cubicBezTo>
                    <a:pt x="92310" y="40132"/>
                    <a:pt x="93788" y="41570"/>
                    <a:pt x="96129" y="41570"/>
                  </a:cubicBezTo>
                  <a:cubicBezTo>
                    <a:pt x="98635" y="41570"/>
                    <a:pt x="100278" y="40091"/>
                    <a:pt x="100237" y="37422"/>
                  </a:cubicBezTo>
                  <a:cubicBezTo>
                    <a:pt x="100175" y="34937"/>
                    <a:pt x="98594" y="33520"/>
                    <a:pt x="96253" y="33499"/>
                  </a:cubicBezTo>
                  <a:cubicBezTo>
                    <a:pt x="96236" y="33499"/>
                    <a:pt x="96219" y="33499"/>
                    <a:pt x="96202" y="33499"/>
                  </a:cubicBezTo>
                  <a:close/>
                  <a:moveTo>
                    <a:pt x="4260" y="33499"/>
                  </a:moveTo>
                  <a:cubicBezTo>
                    <a:pt x="1744" y="33499"/>
                    <a:pt x="145" y="34955"/>
                    <a:pt x="165" y="37607"/>
                  </a:cubicBezTo>
                  <a:cubicBezTo>
                    <a:pt x="186" y="40091"/>
                    <a:pt x="1767" y="41529"/>
                    <a:pt x="4108" y="41570"/>
                  </a:cubicBezTo>
                  <a:cubicBezTo>
                    <a:pt x="4142" y="41571"/>
                    <a:pt x="4175" y="41571"/>
                    <a:pt x="4209" y="41571"/>
                  </a:cubicBezTo>
                  <a:cubicBezTo>
                    <a:pt x="6674" y="41571"/>
                    <a:pt x="8155" y="40077"/>
                    <a:pt x="8297" y="37483"/>
                  </a:cubicBezTo>
                  <a:cubicBezTo>
                    <a:pt x="8092" y="34998"/>
                    <a:pt x="6695" y="33540"/>
                    <a:pt x="4313" y="33499"/>
                  </a:cubicBezTo>
                  <a:cubicBezTo>
                    <a:pt x="4296" y="33499"/>
                    <a:pt x="4278" y="33499"/>
                    <a:pt x="4260" y="33499"/>
                  </a:cubicBezTo>
                  <a:close/>
                  <a:moveTo>
                    <a:pt x="65452" y="33513"/>
                  </a:moveTo>
                  <a:cubicBezTo>
                    <a:pt x="63009" y="33513"/>
                    <a:pt x="61485" y="35051"/>
                    <a:pt x="61465" y="37483"/>
                  </a:cubicBezTo>
                  <a:cubicBezTo>
                    <a:pt x="61424" y="40002"/>
                    <a:pt x="63005" y="41572"/>
                    <a:pt x="65509" y="41572"/>
                  </a:cubicBezTo>
                  <a:cubicBezTo>
                    <a:pt x="65557" y="41572"/>
                    <a:pt x="65605" y="41571"/>
                    <a:pt x="65654" y="41570"/>
                  </a:cubicBezTo>
                  <a:cubicBezTo>
                    <a:pt x="68016" y="41508"/>
                    <a:pt x="69433" y="40071"/>
                    <a:pt x="69556" y="37565"/>
                  </a:cubicBezTo>
                  <a:cubicBezTo>
                    <a:pt x="69474" y="35101"/>
                    <a:pt x="68139" y="33643"/>
                    <a:pt x="65736" y="33520"/>
                  </a:cubicBezTo>
                  <a:cubicBezTo>
                    <a:pt x="65640" y="33515"/>
                    <a:pt x="65545" y="33513"/>
                    <a:pt x="65452" y="33513"/>
                  </a:cubicBezTo>
                  <a:close/>
                  <a:moveTo>
                    <a:pt x="4190" y="66994"/>
                  </a:moveTo>
                  <a:cubicBezTo>
                    <a:pt x="1767" y="66994"/>
                    <a:pt x="247" y="68452"/>
                    <a:pt x="186" y="70854"/>
                  </a:cubicBezTo>
                  <a:cubicBezTo>
                    <a:pt x="103" y="73463"/>
                    <a:pt x="1623" y="75023"/>
                    <a:pt x="4231" y="75044"/>
                  </a:cubicBezTo>
                  <a:cubicBezTo>
                    <a:pt x="4247" y="75044"/>
                    <a:pt x="4264" y="75044"/>
                    <a:pt x="4280" y="75044"/>
                  </a:cubicBezTo>
                  <a:cubicBezTo>
                    <a:pt x="6692" y="75044"/>
                    <a:pt x="7951" y="73529"/>
                    <a:pt x="8318" y="71204"/>
                  </a:cubicBezTo>
                  <a:cubicBezTo>
                    <a:pt x="8112" y="68616"/>
                    <a:pt x="6819" y="66994"/>
                    <a:pt x="4190" y="66994"/>
                  </a:cubicBezTo>
                  <a:close/>
                  <a:moveTo>
                    <a:pt x="34918" y="66969"/>
                  </a:moveTo>
                  <a:cubicBezTo>
                    <a:pt x="34841" y="66969"/>
                    <a:pt x="34764" y="66970"/>
                    <a:pt x="34686" y="66973"/>
                  </a:cubicBezTo>
                  <a:cubicBezTo>
                    <a:pt x="32222" y="67076"/>
                    <a:pt x="30989" y="68595"/>
                    <a:pt x="30825" y="71019"/>
                  </a:cubicBezTo>
                  <a:cubicBezTo>
                    <a:pt x="31010" y="73442"/>
                    <a:pt x="32242" y="74941"/>
                    <a:pt x="34706" y="75044"/>
                  </a:cubicBezTo>
                  <a:cubicBezTo>
                    <a:pt x="34799" y="75048"/>
                    <a:pt x="34890" y="75050"/>
                    <a:pt x="34980" y="75050"/>
                  </a:cubicBezTo>
                  <a:cubicBezTo>
                    <a:pt x="37501" y="75050"/>
                    <a:pt x="38937" y="73398"/>
                    <a:pt x="38937" y="71019"/>
                  </a:cubicBezTo>
                  <a:cubicBezTo>
                    <a:pt x="38937" y="68607"/>
                    <a:pt x="37447" y="66969"/>
                    <a:pt x="34918" y="66969"/>
                  </a:cubicBezTo>
                  <a:close/>
                  <a:moveTo>
                    <a:pt x="96017" y="66987"/>
                  </a:moveTo>
                  <a:cubicBezTo>
                    <a:pt x="93750" y="66987"/>
                    <a:pt x="92519" y="68455"/>
                    <a:pt x="92104" y="70608"/>
                  </a:cubicBezTo>
                  <a:cubicBezTo>
                    <a:pt x="92145" y="73134"/>
                    <a:pt x="93295" y="74756"/>
                    <a:pt x="95698" y="75023"/>
                  </a:cubicBezTo>
                  <a:cubicBezTo>
                    <a:pt x="95910" y="75045"/>
                    <a:pt x="96115" y="75056"/>
                    <a:pt x="96315" y="75056"/>
                  </a:cubicBezTo>
                  <a:cubicBezTo>
                    <a:pt x="98570" y="75056"/>
                    <a:pt x="100007" y="73684"/>
                    <a:pt x="100195" y="71306"/>
                  </a:cubicBezTo>
                  <a:cubicBezTo>
                    <a:pt x="100401" y="68719"/>
                    <a:pt x="98902" y="67117"/>
                    <a:pt x="96294" y="66994"/>
                  </a:cubicBezTo>
                  <a:cubicBezTo>
                    <a:pt x="96200" y="66989"/>
                    <a:pt x="96108" y="66987"/>
                    <a:pt x="96017" y="66987"/>
                  </a:cubicBezTo>
                  <a:close/>
                  <a:moveTo>
                    <a:pt x="65436" y="66972"/>
                  </a:moveTo>
                  <a:cubicBezTo>
                    <a:pt x="62989" y="66972"/>
                    <a:pt x="61566" y="68543"/>
                    <a:pt x="61465" y="70834"/>
                  </a:cubicBezTo>
                  <a:cubicBezTo>
                    <a:pt x="61362" y="73360"/>
                    <a:pt x="62882" y="74859"/>
                    <a:pt x="65510" y="75126"/>
                  </a:cubicBezTo>
                  <a:cubicBezTo>
                    <a:pt x="67913" y="74879"/>
                    <a:pt x="69453" y="73688"/>
                    <a:pt x="69515" y="71204"/>
                  </a:cubicBezTo>
                  <a:cubicBezTo>
                    <a:pt x="69576" y="68575"/>
                    <a:pt x="68159" y="67035"/>
                    <a:pt x="65531" y="66973"/>
                  </a:cubicBezTo>
                  <a:cubicBezTo>
                    <a:pt x="65499" y="66973"/>
                    <a:pt x="65467" y="66972"/>
                    <a:pt x="65436" y="66972"/>
                  </a:cubicBezTo>
                  <a:close/>
                  <a:moveTo>
                    <a:pt x="4181" y="100486"/>
                  </a:moveTo>
                  <a:cubicBezTo>
                    <a:pt x="1742" y="100486"/>
                    <a:pt x="165" y="101939"/>
                    <a:pt x="165" y="104554"/>
                  </a:cubicBezTo>
                  <a:cubicBezTo>
                    <a:pt x="165" y="107039"/>
                    <a:pt x="1726" y="108476"/>
                    <a:pt x="4087" y="108518"/>
                  </a:cubicBezTo>
                  <a:cubicBezTo>
                    <a:pt x="4138" y="108519"/>
                    <a:pt x="4189" y="108519"/>
                    <a:pt x="4239" y="108519"/>
                  </a:cubicBezTo>
                  <a:cubicBezTo>
                    <a:pt x="6693" y="108519"/>
                    <a:pt x="8136" y="107048"/>
                    <a:pt x="8297" y="104492"/>
                  </a:cubicBezTo>
                  <a:cubicBezTo>
                    <a:pt x="8112" y="101967"/>
                    <a:pt x="6695" y="100529"/>
                    <a:pt x="4334" y="100488"/>
                  </a:cubicBezTo>
                  <a:cubicBezTo>
                    <a:pt x="4282" y="100487"/>
                    <a:pt x="4232" y="100486"/>
                    <a:pt x="4181" y="100486"/>
                  </a:cubicBezTo>
                  <a:close/>
                  <a:moveTo>
                    <a:pt x="34865" y="100467"/>
                  </a:moveTo>
                  <a:cubicBezTo>
                    <a:pt x="34833" y="100467"/>
                    <a:pt x="34800" y="100467"/>
                    <a:pt x="34768" y="100467"/>
                  </a:cubicBezTo>
                  <a:cubicBezTo>
                    <a:pt x="32406" y="100529"/>
                    <a:pt x="30969" y="101925"/>
                    <a:pt x="30846" y="104492"/>
                  </a:cubicBezTo>
                  <a:cubicBezTo>
                    <a:pt x="30927" y="107082"/>
                    <a:pt x="32426" y="108538"/>
                    <a:pt x="34941" y="108538"/>
                  </a:cubicBezTo>
                  <a:cubicBezTo>
                    <a:pt x="34959" y="108538"/>
                    <a:pt x="34976" y="108538"/>
                    <a:pt x="34994" y="108538"/>
                  </a:cubicBezTo>
                  <a:cubicBezTo>
                    <a:pt x="37376" y="108518"/>
                    <a:pt x="38916" y="106957"/>
                    <a:pt x="38937" y="104575"/>
                  </a:cubicBezTo>
                  <a:cubicBezTo>
                    <a:pt x="38957" y="102060"/>
                    <a:pt x="37395" y="100467"/>
                    <a:pt x="34865" y="100467"/>
                  </a:cubicBezTo>
                  <a:close/>
                  <a:moveTo>
                    <a:pt x="96170" y="100385"/>
                  </a:moveTo>
                  <a:cubicBezTo>
                    <a:pt x="93870" y="100714"/>
                    <a:pt x="92228" y="101782"/>
                    <a:pt x="92145" y="104308"/>
                  </a:cubicBezTo>
                  <a:cubicBezTo>
                    <a:pt x="92063" y="106998"/>
                    <a:pt x="93645" y="108497"/>
                    <a:pt x="96170" y="108538"/>
                  </a:cubicBezTo>
                  <a:cubicBezTo>
                    <a:pt x="96204" y="108539"/>
                    <a:pt x="96237" y="108539"/>
                    <a:pt x="96271" y="108539"/>
                  </a:cubicBezTo>
                  <a:cubicBezTo>
                    <a:pt x="98558" y="108539"/>
                    <a:pt x="100135" y="107147"/>
                    <a:pt x="100216" y="104698"/>
                  </a:cubicBezTo>
                  <a:cubicBezTo>
                    <a:pt x="100319" y="102028"/>
                    <a:pt x="98717" y="100734"/>
                    <a:pt x="96170" y="100406"/>
                  </a:cubicBezTo>
                  <a:lnTo>
                    <a:pt x="96170" y="100385"/>
                  </a:lnTo>
                  <a:close/>
                  <a:moveTo>
                    <a:pt x="65415" y="100479"/>
                  </a:moveTo>
                  <a:cubicBezTo>
                    <a:pt x="63013" y="100479"/>
                    <a:pt x="61504" y="102032"/>
                    <a:pt x="61465" y="104451"/>
                  </a:cubicBezTo>
                  <a:cubicBezTo>
                    <a:pt x="61445" y="106951"/>
                    <a:pt x="63007" y="108540"/>
                    <a:pt x="65511" y="108540"/>
                  </a:cubicBezTo>
                  <a:cubicBezTo>
                    <a:pt x="65558" y="108540"/>
                    <a:pt x="65606" y="108539"/>
                    <a:pt x="65654" y="108538"/>
                  </a:cubicBezTo>
                  <a:cubicBezTo>
                    <a:pt x="68016" y="108456"/>
                    <a:pt x="69433" y="107060"/>
                    <a:pt x="69556" y="104554"/>
                  </a:cubicBezTo>
                  <a:cubicBezTo>
                    <a:pt x="69494" y="102069"/>
                    <a:pt x="68118" y="100611"/>
                    <a:pt x="65736" y="100488"/>
                  </a:cubicBezTo>
                  <a:cubicBezTo>
                    <a:pt x="65627" y="100482"/>
                    <a:pt x="65520" y="100479"/>
                    <a:pt x="65415" y="100479"/>
                  </a:cubicBezTo>
                  <a:close/>
                  <a:moveTo>
                    <a:pt x="4071" y="133950"/>
                  </a:moveTo>
                  <a:cubicBezTo>
                    <a:pt x="1829" y="133950"/>
                    <a:pt x="376" y="135322"/>
                    <a:pt x="206" y="137699"/>
                  </a:cubicBezTo>
                  <a:cubicBezTo>
                    <a:pt x="1" y="140287"/>
                    <a:pt x="1500" y="141889"/>
                    <a:pt x="4108" y="142012"/>
                  </a:cubicBezTo>
                  <a:cubicBezTo>
                    <a:pt x="4202" y="142017"/>
                    <a:pt x="4294" y="142019"/>
                    <a:pt x="4384" y="142019"/>
                  </a:cubicBezTo>
                  <a:cubicBezTo>
                    <a:pt x="6651" y="142019"/>
                    <a:pt x="7883" y="140550"/>
                    <a:pt x="8297" y="138398"/>
                  </a:cubicBezTo>
                  <a:cubicBezTo>
                    <a:pt x="8256" y="135872"/>
                    <a:pt x="7086" y="134249"/>
                    <a:pt x="4683" y="133982"/>
                  </a:cubicBezTo>
                  <a:cubicBezTo>
                    <a:pt x="4473" y="133961"/>
                    <a:pt x="4269" y="133950"/>
                    <a:pt x="4071" y="133950"/>
                  </a:cubicBezTo>
                  <a:close/>
                  <a:moveTo>
                    <a:pt x="65551" y="133962"/>
                  </a:moveTo>
                  <a:cubicBezTo>
                    <a:pt x="62861" y="133962"/>
                    <a:pt x="61403" y="135646"/>
                    <a:pt x="61465" y="138131"/>
                  </a:cubicBezTo>
                  <a:cubicBezTo>
                    <a:pt x="61526" y="140451"/>
                    <a:pt x="63005" y="142032"/>
                    <a:pt x="65490" y="142032"/>
                  </a:cubicBezTo>
                  <a:cubicBezTo>
                    <a:pt x="68134" y="142012"/>
                    <a:pt x="69428" y="140436"/>
                    <a:pt x="69576" y="137857"/>
                  </a:cubicBezTo>
                  <a:lnTo>
                    <a:pt x="69576" y="137857"/>
                  </a:lnTo>
                  <a:cubicBezTo>
                    <a:pt x="69576" y="137859"/>
                    <a:pt x="69576" y="137861"/>
                    <a:pt x="69576" y="137864"/>
                  </a:cubicBezTo>
                  <a:lnTo>
                    <a:pt x="69576" y="137843"/>
                  </a:lnTo>
                  <a:cubicBezTo>
                    <a:pt x="69576" y="137848"/>
                    <a:pt x="69576" y="137852"/>
                    <a:pt x="69576" y="137857"/>
                  </a:cubicBezTo>
                  <a:lnTo>
                    <a:pt x="69576" y="137857"/>
                  </a:lnTo>
                  <a:cubicBezTo>
                    <a:pt x="69307" y="135417"/>
                    <a:pt x="68013" y="133962"/>
                    <a:pt x="65551" y="133962"/>
                  </a:cubicBezTo>
                  <a:close/>
                  <a:moveTo>
                    <a:pt x="34665" y="133880"/>
                  </a:moveTo>
                  <a:cubicBezTo>
                    <a:pt x="32181" y="134249"/>
                    <a:pt x="30722" y="135646"/>
                    <a:pt x="30887" y="138295"/>
                  </a:cubicBezTo>
                  <a:cubicBezTo>
                    <a:pt x="31049" y="140722"/>
                    <a:pt x="32525" y="142033"/>
                    <a:pt x="34904" y="142033"/>
                  </a:cubicBezTo>
                  <a:cubicBezTo>
                    <a:pt x="34941" y="142033"/>
                    <a:pt x="34977" y="142033"/>
                    <a:pt x="35014" y="142032"/>
                  </a:cubicBezTo>
                  <a:cubicBezTo>
                    <a:pt x="37499" y="141971"/>
                    <a:pt x="38937" y="140348"/>
                    <a:pt x="38937" y="138048"/>
                  </a:cubicBezTo>
                  <a:cubicBezTo>
                    <a:pt x="38957" y="135522"/>
                    <a:pt x="37397" y="134023"/>
                    <a:pt x="34665" y="133880"/>
                  </a:cubicBezTo>
                  <a:close/>
                  <a:moveTo>
                    <a:pt x="96294" y="133975"/>
                  </a:moveTo>
                  <a:cubicBezTo>
                    <a:pt x="96199" y="133975"/>
                    <a:pt x="96103" y="133978"/>
                    <a:pt x="96006" y="133982"/>
                  </a:cubicBezTo>
                  <a:cubicBezTo>
                    <a:pt x="93398" y="134085"/>
                    <a:pt x="91981" y="135728"/>
                    <a:pt x="92186" y="138336"/>
                  </a:cubicBezTo>
                  <a:cubicBezTo>
                    <a:pt x="92351" y="140780"/>
                    <a:pt x="93973" y="141930"/>
                    <a:pt x="96396" y="142094"/>
                  </a:cubicBezTo>
                  <a:cubicBezTo>
                    <a:pt x="98717" y="141704"/>
                    <a:pt x="100257" y="140431"/>
                    <a:pt x="100216" y="137987"/>
                  </a:cubicBezTo>
                  <a:cubicBezTo>
                    <a:pt x="100176" y="135496"/>
                    <a:pt x="98729" y="133975"/>
                    <a:pt x="96294" y="133975"/>
                  </a:cubicBezTo>
                  <a:close/>
                  <a:moveTo>
                    <a:pt x="96073" y="167435"/>
                  </a:moveTo>
                  <a:cubicBezTo>
                    <a:pt x="93808" y="167435"/>
                    <a:pt x="92347" y="168846"/>
                    <a:pt x="92104" y="171276"/>
                  </a:cubicBezTo>
                  <a:cubicBezTo>
                    <a:pt x="92166" y="173740"/>
                    <a:pt x="93419" y="175301"/>
                    <a:pt x="95821" y="175465"/>
                  </a:cubicBezTo>
                  <a:cubicBezTo>
                    <a:pt x="95977" y="175476"/>
                    <a:pt x="96130" y="175482"/>
                    <a:pt x="96279" y="175482"/>
                  </a:cubicBezTo>
                  <a:cubicBezTo>
                    <a:pt x="98606" y="175482"/>
                    <a:pt x="100100" y="174135"/>
                    <a:pt x="100216" y="171645"/>
                  </a:cubicBezTo>
                  <a:cubicBezTo>
                    <a:pt x="100339" y="168976"/>
                    <a:pt x="98696" y="167456"/>
                    <a:pt x="96170" y="167436"/>
                  </a:cubicBezTo>
                  <a:cubicBezTo>
                    <a:pt x="96138" y="167435"/>
                    <a:pt x="96105" y="167435"/>
                    <a:pt x="96073" y="167435"/>
                  </a:cubicBezTo>
                  <a:close/>
                  <a:moveTo>
                    <a:pt x="4209" y="167435"/>
                  </a:moveTo>
                  <a:cubicBezTo>
                    <a:pt x="4175" y="167435"/>
                    <a:pt x="4142" y="167435"/>
                    <a:pt x="4108" y="167436"/>
                  </a:cubicBezTo>
                  <a:cubicBezTo>
                    <a:pt x="1767" y="167477"/>
                    <a:pt x="186" y="168914"/>
                    <a:pt x="165" y="171399"/>
                  </a:cubicBezTo>
                  <a:cubicBezTo>
                    <a:pt x="145" y="174032"/>
                    <a:pt x="1723" y="175487"/>
                    <a:pt x="4209" y="175487"/>
                  </a:cubicBezTo>
                  <a:cubicBezTo>
                    <a:pt x="4244" y="175487"/>
                    <a:pt x="4278" y="175486"/>
                    <a:pt x="4313" y="175486"/>
                  </a:cubicBezTo>
                  <a:cubicBezTo>
                    <a:pt x="6695" y="175465"/>
                    <a:pt x="8092" y="174007"/>
                    <a:pt x="8297" y="171522"/>
                  </a:cubicBezTo>
                  <a:cubicBezTo>
                    <a:pt x="8155" y="168929"/>
                    <a:pt x="6674" y="167435"/>
                    <a:pt x="4209" y="167435"/>
                  </a:cubicBezTo>
                  <a:close/>
                  <a:moveTo>
                    <a:pt x="65457" y="167429"/>
                  </a:moveTo>
                  <a:cubicBezTo>
                    <a:pt x="63030" y="167429"/>
                    <a:pt x="61485" y="168986"/>
                    <a:pt x="61465" y="171440"/>
                  </a:cubicBezTo>
                  <a:cubicBezTo>
                    <a:pt x="61445" y="173923"/>
                    <a:pt x="62967" y="175489"/>
                    <a:pt x="65462" y="175489"/>
                  </a:cubicBezTo>
                  <a:cubicBezTo>
                    <a:pt x="65525" y="175489"/>
                    <a:pt x="65589" y="175488"/>
                    <a:pt x="65654" y="175486"/>
                  </a:cubicBezTo>
                  <a:cubicBezTo>
                    <a:pt x="68036" y="175424"/>
                    <a:pt x="69433" y="174007"/>
                    <a:pt x="69535" y="171543"/>
                  </a:cubicBezTo>
                  <a:cubicBezTo>
                    <a:pt x="69494" y="169017"/>
                    <a:pt x="68098" y="167559"/>
                    <a:pt x="65736" y="167436"/>
                  </a:cubicBezTo>
                  <a:cubicBezTo>
                    <a:pt x="65642" y="167431"/>
                    <a:pt x="65549" y="167429"/>
                    <a:pt x="65457" y="167429"/>
                  </a:cubicBezTo>
                  <a:close/>
                  <a:moveTo>
                    <a:pt x="34884" y="167435"/>
                  </a:moveTo>
                  <a:cubicBezTo>
                    <a:pt x="34852" y="167435"/>
                    <a:pt x="34821" y="167435"/>
                    <a:pt x="34789" y="167436"/>
                  </a:cubicBezTo>
                  <a:cubicBezTo>
                    <a:pt x="32427" y="167477"/>
                    <a:pt x="30989" y="168894"/>
                    <a:pt x="30846" y="171543"/>
                  </a:cubicBezTo>
                  <a:cubicBezTo>
                    <a:pt x="30907" y="173843"/>
                    <a:pt x="32201" y="175342"/>
                    <a:pt x="34604" y="175486"/>
                  </a:cubicBezTo>
                  <a:cubicBezTo>
                    <a:pt x="34717" y="175492"/>
                    <a:pt x="34829" y="175495"/>
                    <a:pt x="34939" y="175495"/>
                  </a:cubicBezTo>
                  <a:cubicBezTo>
                    <a:pt x="37354" y="175495"/>
                    <a:pt x="38878" y="173999"/>
                    <a:pt x="38937" y="171563"/>
                  </a:cubicBezTo>
                  <a:cubicBezTo>
                    <a:pt x="38998" y="169048"/>
                    <a:pt x="37416" y="167435"/>
                    <a:pt x="34884" y="167435"/>
                  </a:cubicBezTo>
                  <a:close/>
                  <a:moveTo>
                    <a:pt x="96115" y="200929"/>
                  </a:moveTo>
                  <a:cubicBezTo>
                    <a:pt x="93714" y="200929"/>
                    <a:pt x="92469" y="202439"/>
                    <a:pt x="92084" y="204729"/>
                  </a:cubicBezTo>
                  <a:cubicBezTo>
                    <a:pt x="92269" y="207317"/>
                    <a:pt x="93542" y="208959"/>
                    <a:pt x="96170" y="208980"/>
                  </a:cubicBezTo>
                  <a:cubicBezTo>
                    <a:pt x="96204" y="208981"/>
                    <a:pt x="96237" y="208981"/>
                    <a:pt x="96270" y="208981"/>
                  </a:cubicBezTo>
                  <a:cubicBezTo>
                    <a:pt x="98635" y="208981"/>
                    <a:pt x="100115" y="207530"/>
                    <a:pt x="100216" y="205160"/>
                  </a:cubicBezTo>
                  <a:cubicBezTo>
                    <a:pt x="100298" y="202552"/>
                    <a:pt x="98820" y="200991"/>
                    <a:pt x="96212" y="200930"/>
                  </a:cubicBezTo>
                  <a:cubicBezTo>
                    <a:pt x="96179" y="200929"/>
                    <a:pt x="96147" y="200929"/>
                    <a:pt x="96115" y="200929"/>
                  </a:cubicBezTo>
                  <a:close/>
                  <a:moveTo>
                    <a:pt x="4092" y="200923"/>
                  </a:moveTo>
                  <a:cubicBezTo>
                    <a:pt x="1811" y="200923"/>
                    <a:pt x="358" y="202315"/>
                    <a:pt x="206" y="204708"/>
                  </a:cubicBezTo>
                  <a:cubicBezTo>
                    <a:pt x="21" y="207296"/>
                    <a:pt x="1541" y="208898"/>
                    <a:pt x="4128" y="208980"/>
                  </a:cubicBezTo>
                  <a:cubicBezTo>
                    <a:pt x="4207" y="208983"/>
                    <a:pt x="4285" y="208985"/>
                    <a:pt x="4362" y="208985"/>
                  </a:cubicBezTo>
                  <a:cubicBezTo>
                    <a:pt x="6656" y="208985"/>
                    <a:pt x="7900" y="207505"/>
                    <a:pt x="8318" y="205160"/>
                  </a:cubicBezTo>
                  <a:cubicBezTo>
                    <a:pt x="8195" y="202840"/>
                    <a:pt x="7086" y="201197"/>
                    <a:pt x="4662" y="200950"/>
                  </a:cubicBezTo>
                  <a:cubicBezTo>
                    <a:pt x="4467" y="200932"/>
                    <a:pt x="4277" y="200923"/>
                    <a:pt x="4092" y="200923"/>
                  </a:cubicBezTo>
                  <a:close/>
                  <a:moveTo>
                    <a:pt x="34885" y="200929"/>
                  </a:moveTo>
                  <a:cubicBezTo>
                    <a:pt x="34853" y="200929"/>
                    <a:pt x="34821" y="200929"/>
                    <a:pt x="34789" y="200930"/>
                  </a:cubicBezTo>
                  <a:cubicBezTo>
                    <a:pt x="32324" y="200971"/>
                    <a:pt x="31072" y="202450"/>
                    <a:pt x="30825" y="204873"/>
                  </a:cubicBezTo>
                  <a:cubicBezTo>
                    <a:pt x="30988" y="207444"/>
                    <a:pt x="32307" y="209001"/>
                    <a:pt x="34902" y="209001"/>
                  </a:cubicBezTo>
                  <a:cubicBezTo>
                    <a:pt x="34919" y="209001"/>
                    <a:pt x="34936" y="209001"/>
                    <a:pt x="34953" y="209001"/>
                  </a:cubicBezTo>
                  <a:cubicBezTo>
                    <a:pt x="37438" y="209001"/>
                    <a:pt x="38916" y="207378"/>
                    <a:pt x="38937" y="205058"/>
                  </a:cubicBezTo>
                  <a:cubicBezTo>
                    <a:pt x="38957" y="202602"/>
                    <a:pt x="37534" y="200929"/>
                    <a:pt x="34885" y="200929"/>
                  </a:cubicBezTo>
                  <a:close/>
                  <a:moveTo>
                    <a:pt x="65777" y="200868"/>
                  </a:moveTo>
                  <a:cubicBezTo>
                    <a:pt x="63025" y="200971"/>
                    <a:pt x="61465" y="202470"/>
                    <a:pt x="61444" y="204975"/>
                  </a:cubicBezTo>
                  <a:cubicBezTo>
                    <a:pt x="61424" y="207296"/>
                    <a:pt x="62861" y="208918"/>
                    <a:pt x="65346" y="209001"/>
                  </a:cubicBezTo>
                  <a:cubicBezTo>
                    <a:pt x="65419" y="209003"/>
                    <a:pt x="65490" y="209004"/>
                    <a:pt x="65561" y="209004"/>
                  </a:cubicBezTo>
                  <a:cubicBezTo>
                    <a:pt x="67860" y="209004"/>
                    <a:pt x="69315" y="207715"/>
                    <a:pt x="69494" y="205304"/>
                  </a:cubicBezTo>
                  <a:cubicBezTo>
                    <a:pt x="69700" y="202675"/>
                    <a:pt x="68262" y="201238"/>
                    <a:pt x="65777" y="200868"/>
                  </a:cubicBezTo>
                  <a:close/>
                </a:path>
              </a:pathLst>
            </a:custGeom>
            <a:gradFill>
              <a:gsLst>
                <a:gs pos="0">
                  <a:srgbClr val="FAFAFA"/>
                </a:gs>
                <a:gs pos="100000">
                  <a:srgbClr val="B9B9B9"/>
                </a:gs>
              </a:gsLst>
              <a:lin ang="5400012"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0" name="Google Shape;110;p8"/>
            <p:cNvSpPr/>
            <p:nvPr/>
          </p:nvSpPr>
          <p:spPr>
            <a:xfrm>
              <a:off x="3315325" y="1073925"/>
              <a:ext cx="204350" cy="203325"/>
            </a:xfrm>
            <a:custGeom>
              <a:avLst/>
              <a:gdLst/>
              <a:ahLst/>
              <a:cxnLst/>
              <a:rect l="l" t="t" r="r" b="b"/>
              <a:pathLst>
                <a:path w="8174" h="8133" extrusionOk="0">
                  <a:moveTo>
                    <a:pt x="4025" y="1"/>
                  </a:moveTo>
                  <a:cubicBezTo>
                    <a:pt x="1643" y="309"/>
                    <a:pt x="103" y="1459"/>
                    <a:pt x="41" y="3985"/>
                  </a:cubicBezTo>
                  <a:cubicBezTo>
                    <a:pt x="0" y="6675"/>
                    <a:pt x="1581" y="8133"/>
                    <a:pt x="4107" y="8133"/>
                  </a:cubicBezTo>
                  <a:cubicBezTo>
                    <a:pt x="6510" y="8133"/>
                    <a:pt x="8071" y="6593"/>
                    <a:pt x="8112" y="4211"/>
                  </a:cubicBezTo>
                  <a:cubicBezTo>
                    <a:pt x="8173" y="1664"/>
                    <a:pt x="6572" y="247"/>
                    <a:pt x="4025"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1" name="Google Shape;111;p8"/>
            <p:cNvSpPr/>
            <p:nvPr/>
          </p:nvSpPr>
          <p:spPr>
            <a:xfrm>
              <a:off x="4080300" y="1075800"/>
              <a:ext cx="203300" cy="201500"/>
            </a:xfrm>
            <a:custGeom>
              <a:avLst/>
              <a:gdLst/>
              <a:ahLst/>
              <a:cxnLst/>
              <a:rect l="l" t="t" r="r" b="b"/>
              <a:pathLst>
                <a:path w="8132" h="8060" extrusionOk="0">
                  <a:moveTo>
                    <a:pt x="4024" y="1"/>
                  </a:moveTo>
                  <a:cubicBezTo>
                    <a:pt x="1584" y="1"/>
                    <a:pt x="61" y="1520"/>
                    <a:pt x="41" y="3971"/>
                  </a:cubicBezTo>
                  <a:cubicBezTo>
                    <a:pt x="0" y="6490"/>
                    <a:pt x="1581" y="8060"/>
                    <a:pt x="4085" y="8060"/>
                  </a:cubicBezTo>
                  <a:cubicBezTo>
                    <a:pt x="4133" y="8060"/>
                    <a:pt x="4181" y="8059"/>
                    <a:pt x="4230" y="8058"/>
                  </a:cubicBezTo>
                  <a:cubicBezTo>
                    <a:pt x="6592" y="7976"/>
                    <a:pt x="8009" y="6559"/>
                    <a:pt x="8132" y="4053"/>
                  </a:cubicBezTo>
                  <a:cubicBezTo>
                    <a:pt x="8050" y="1569"/>
                    <a:pt x="6715" y="131"/>
                    <a:pt x="4312" y="8"/>
                  </a:cubicBezTo>
                  <a:cubicBezTo>
                    <a:pt x="4215" y="3"/>
                    <a:pt x="4119" y="1"/>
                    <a:pt x="4024"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2" name="Google Shape;112;p8"/>
            <p:cNvSpPr/>
            <p:nvPr/>
          </p:nvSpPr>
          <p:spPr>
            <a:xfrm>
              <a:off x="3315825" y="2750150"/>
              <a:ext cx="202800" cy="201325"/>
            </a:xfrm>
            <a:custGeom>
              <a:avLst/>
              <a:gdLst/>
              <a:ahLst/>
              <a:cxnLst/>
              <a:rect l="l" t="t" r="r" b="b"/>
              <a:pathLst>
                <a:path w="8112" h="8053" extrusionOk="0">
                  <a:moveTo>
                    <a:pt x="4066" y="0"/>
                  </a:moveTo>
                  <a:cubicBezTo>
                    <a:pt x="4019" y="0"/>
                    <a:pt x="3971" y="1"/>
                    <a:pt x="3923" y="2"/>
                  </a:cubicBezTo>
                  <a:cubicBezTo>
                    <a:pt x="1561" y="43"/>
                    <a:pt x="124" y="1439"/>
                    <a:pt x="1" y="4006"/>
                  </a:cubicBezTo>
                  <a:cubicBezTo>
                    <a:pt x="82" y="6596"/>
                    <a:pt x="1581" y="8052"/>
                    <a:pt x="4076" y="8052"/>
                  </a:cubicBezTo>
                  <a:cubicBezTo>
                    <a:pt x="4093" y="8052"/>
                    <a:pt x="4111" y="8052"/>
                    <a:pt x="4128" y="8052"/>
                  </a:cubicBezTo>
                  <a:cubicBezTo>
                    <a:pt x="6531" y="8032"/>
                    <a:pt x="8071" y="6471"/>
                    <a:pt x="8092" y="4089"/>
                  </a:cubicBezTo>
                  <a:cubicBezTo>
                    <a:pt x="8112" y="1590"/>
                    <a:pt x="6570" y="0"/>
                    <a:pt x="4066"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3" name="Google Shape;113;p8"/>
            <p:cNvSpPr/>
            <p:nvPr/>
          </p:nvSpPr>
          <p:spPr>
            <a:xfrm>
              <a:off x="4080300" y="2749950"/>
              <a:ext cx="202800" cy="201075"/>
            </a:xfrm>
            <a:custGeom>
              <a:avLst/>
              <a:gdLst/>
              <a:ahLst/>
              <a:cxnLst/>
              <a:rect l="l" t="t" r="r" b="b"/>
              <a:pathLst>
                <a:path w="8112" h="8043" extrusionOk="0">
                  <a:moveTo>
                    <a:pt x="3987" y="1"/>
                  </a:moveTo>
                  <a:cubicBezTo>
                    <a:pt x="1586" y="1"/>
                    <a:pt x="60" y="1535"/>
                    <a:pt x="41" y="3973"/>
                  </a:cubicBezTo>
                  <a:cubicBezTo>
                    <a:pt x="1" y="6457"/>
                    <a:pt x="1563" y="8043"/>
                    <a:pt x="4041" y="8043"/>
                  </a:cubicBezTo>
                  <a:cubicBezTo>
                    <a:pt x="4104" y="8043"/>
                    <a:pt x="4167" y="8042"/>
                    <a:pt x="4230" y="8040"/>
                  </a:cubicBezTo>
                  <a:cubicBezTo>
                    <a:pt x="6592" y="7978"/>
                    <a:pt x="8009" y="6561"/>
                    <a:pt x="8111" y="4076"/>
                  </a:cubicBezTo>
                  <a:cubicBezTo>
                    <a:pt x="8070" y="1571"/>
                    <a:pt x="6694" y="133"/>
                    <a:pt x="4312" y="10"/>
                  </a:cubicBezTo>
                  <a:cubicBezTo>
                    <a:pt x="4202" y="4"/>
                    <a:pt x="4094" y="1"/>
                    <a:pt x="3987"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4" name="Google Shape;114;p8"/>
            <p:cNvSpPr/>
            <p:nvPr/>
          </p:nvSpPr>
          <p:spPr>
            <a:xfrm>
              <a:off x="3315825" y="4423850"/>
              <a:ext cx="203825" cy="201550"/>
            </a:xfrm>
            <a:custGeom>
              <a:avLst/>
              <a:gdLst/>
              <a:ahLst/>
              <a:cxnLst/>
              <a:rect l="l" t="t" r="r" b="b"/>
              <a:pathLst>
                <a:path w="8153" h="8062" extrusionOk="0">
                  <a:moveTo>
                    <a:pt x="4039" y="1"/>
                  </a:moveTo>
                  <a:cubicBezTo>
                    <a:pt x="4007" y="1"/>
                    <a:pt x="3976" y="1"/>
                    <a:pt x="3944" y="2"/>
                  </a:cubicBezTo>
                  <a:cubicBezTo>
                    <a:pt x="1582" y="43"/>
                    <a:pt x="144" y="1460"/>
                    <a:pt x="1" y="4109"/>
                  </a:cubicBezTo>
                  <a:cubicBezTo>
                    <a:pt x="62" y="6409"/>
                    <a:pt x="1356" y="7908"/>
                    <a:pt x="3759" y="8052"/>
                  </a:cubicBezTo>
                  <a:cubicBezTo>
                    <a:pt x="3872" y="8058"/>
                    <a:pt x="3984" y="8061"/>
                    <a:pt x="4094" y="8061"/>
                  </a:cubicBezTo>
                  <a:cubicBezTo>
                    <a:pt x="6509" y="8061"/>
                    <a:pt x="8033" y="6565"/>
                    <a:pt x="8092" y="4129"/>
                  </a:cubicBezTo>
                  <a:cubicBezTo>
                    <a:pt x="8153" y="1614"/>
                    <a:pt x="6571" y="1"/>
                    <a:pt x="4039"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5" name="Google Shape;115;p8"/>
            <p:cNvSpPr/>
            <p:nvPr/>
          </p:nvSpPr>
          <p:spPr>
            <a:xfrm>
              <a:off x="4080800" y="4423700"/>
              <a:ext cx="202800" cy="201525"/>
            </a:xfrm>
            <a:custGeom>
              <a:avLst/>
              <a:gdLst/>
              <a:ahLst/>
              <a:cxnLst/>
              <a:rect l="l" t="t" r="r" b="b"/>
              <a:pathLst>
                <a:path w="8112" h="8061" extrusionOk="0">
                  <a:moveTo>
                    <a:pt x="4013" y="1"/>
                  </a:moveTo>
                  <a:cubicBezTo>
                    <a:pt x="1586" y="1"/>
                    <a:pt x="41" y="1558"/>
                    <a:pt x="21" y="4012"/>
                  </a:cubicBezTo>
                  <a:cubicBezTo>
                    <a:pt x="1" y="6495"/>
                    <a:pt x="1543" y="8061"/>
                    <a:pt x="4019" y="8061"/>
                  </a:cubicBezTo>
                  <a:cubicBezTo>
                    <a:pt x="4082" y="8061"/>
                    <a:pt x="4146" y="8060"/>
                    <a:pt x="4210" y="8058"/>
                  </a:cubicBezTo>
                  <a:cubicBezTo>
                    <a:pt x="6592" y="7996"/>
                    <a:pt x="7989" y="6579"/>
                    <a:pt x="8091" y="4115"/>
                  </a:cubicBezTo>
                  <a:lnTo>
                    <a:pt x="8112" y="4115"/>
                  </a:lnTo>
                  <a:cubicBezTo>
                    <a:pt x="8050" y="1589"/>
                    <a:pt x="6654" y="131"/>
                    <a:pt x="4292" y="8"/>
                  </a:cubicBezTo>
                  <a:cubicBezTo>
                    <a:pt x="4198" y="3"/>
                    <a:pt x="4105" y="1"/>
                    <a:pt x="4013"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6" name="Google Shape;116;p8"/>
            <p:cNvSpPr/>
            <p:nvPr/>
          </p:nvSpPr>
          <p:spPr>
            <a:xfrm>
              <a:off x="3313275" y="238000"/>
              <a:ext cx="204850" cy="203450"/>
            </a:xfrm>
            <a:custGeom>
              <a:avLst/>
              <a:gdLst/>
              <a:ahLst/>
              <a:cxnLst/>
              <a:rect l="l" t="t" r="r" b="b"/>
              <a:pathLst>
                <a:path w="8194" h="8138" extrusionOk="0">
                  <a:moveTo>
                    <a:pt x="4252" y="1"/>
                  </a:moveTo>
                  <a:cubicBezTo>
                    <a:pt x="4177" y="1"/>
                    <a:pt x="4101" y="2"/>
                    <a:pt x="4025" y="5"/>
                  </a:cubicBezTo>
                  <a:cubicBezTo>
                    <a:pt x="1396" y="108"/>
                    <a:pt x="0" y="1709"/>
                    <a:pt x="144" y="4338"/>
                  </a:cubicBezTo>
                  <a:cubicBezTo>
                    <a:pt x="288" y="6844"/>
                    <a:pt x="1848" y="7973"/>
                    <a:pt x="4210" y="8137"/>
                  </a:cubicBezTo>
                  <a:cubicBezTo>
                    <a:pt x="6715" y="7911"/>
                    <a:pt x="8194" y="6433"/>
                    <a:pt x="8194" y="4112"/>
                  </a:cubicBezTo>
                  <a:cubicBezTo>
                    <a:pt x="8194" y="1679"/>
                    <a:pt x="6779" y="1"/>
                    <a:pt x="4252"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7" name="Google Shape;117;p8"/>
            <p:cNvSpPr/>
            <p:nvPr/>
          </p:nvSpPr>
          <p:spPr>
            <a:xfrm>
              <a:off x="4079250" y="238125"/>
              <a:ext cx="204875" cy="201775"/>
            </a:xfrm>
            <a:custGeom>
              <a:avLst/>
              <a:gdLst/>
              <a:ahLst/>
              <a:cxnLst/>
              <a:rect l="l" t="t" r="r" b="b"/>
              <a:pathLst>
                <a:path w="8195" h="8071" extrusionOk="0">
                  <a:moveTo>
                    <a:pt x="4149" y="0"/>
                  </a:moveTo>
                  <a:cubicBezTo>
                    <a:pt x="1500" y="0"/>
                    <a:pt x="1" y="1684"/>
                    <a:pt x="83" y="4210"/>
                  </a:cubicBezTo>
                  <a:cubicBezTo>
                    <a:pt x="144" y="6495"/>
                    <a:pt x="1584" y="8071"/>
                    <a:pt x="4060" y="8071"/>
                  </a:cubicBezTo>
                  <a:cubicBezTo>
                    <a:pt x="4076" y="8071"/>
                    <a:pt x="4092" y="8071"/>
                    <a:pt x="4108" y="8071"/>
                  </a:cubicBezTo>
                  <a:cubicBezTo>
                    <a:pt x="6798" y="8050"/>
                    <a:pt x="8051" y="6469"/>
                    <a:pt x="8194" y="3881"/>
                  </a:cubicBezTo>
                  <a:cubicBezTo>
                    <a:pt x="7927" y="1458"/>
                    <a:pt x="6593" y="0"/>
                    <a:pt x="4149"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8" name="Google Shape;118;p8"/>
            <p:cNvSpPr/>
            <p:nvPr/>
          </p:nvSpPr>
          <p:spPr>
            <a:xfrm>
              <a:off x="3315325" y="1912200"/>
              <a:ext cx="202800" cy="202025"/>
            </a:xfrm>
            <a:custGeom>
              <a:avLst/>
              <a:gdLst/>
              <a:ahLst/>
              <a:cxnLst/>
              <a:rect l="l" t="t" r="r" b="b"/>
              <a:pathLst>
                <a:path w="8112" h="8081" extrusionOk="0">
                  <a:moveTo>
                    <a:pt x="4095" y="1"/>
                  </a:moveTo>
                  <a:cubicBezTo>
                    <a:pt x="4018" y="1"/>
                    <a:pt x="3940" y="2"/>
                    <a:pt x="3861" y="5"/>
                  </a:cubicBezTo>
                  <a:cubicBezTo>
                    <a:pt x="1397" y="108"/>
                    <a:pt x="164" y="1627"/>
                    <a:pt x="0" y="4051"/>
                  </a:cubicBezTo>
                  <a:cubicBezTo>
                    <a:pt x="185" y="6474"/>
                    <a:pt x="1417" y="7973"/>
                    <a:pt x="3881" y="8076"/>
                  </a:cubicBezTo>
                  <a:cubicBezTo>
                    <a:pt x="3960" y="8079"/>
                    <a:pt x="4038" y="8080"/>
                    <a:pt x="4115" y="8080"/>
                  </a:cubicBezTo>
                  <a:cubicBezTo>
                    <a:pt x="6661" y="8080"/>
                    <a:pt x="8112" y="6443"/>
                    <a:pt x="8112" y="4051"/>
                  </a:cubicBezTo>
                  <a:cubicBezTo>
                    <a:pt x="8112" y="1620"/>
                    <a:pt x="6623" y="1"/>
                    <a:pt x="4095"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9" name="Google Shape;119;p8"/>
            <p:cNvSpPr/>
            <p:nvPr/>
          </p:nvSpPr>
          <p:spPr>
            <a:xfrm>
              <a:off x="4078750" y="1912300"/>
              <a:ext cx="205875" cy="203850"/>
            </a:xfrm>
            <a:custGeom>
              <a:avLst/>
              <a:gdLst/>
              <a:ahLst/>
              <a:cxnLst/>
              <a:rect l="l" t="t" r="r" b="b"/>
              <a:pathLst>
                <a:path w="8235" h="8154" extrusionOk="0">
                  <a:moveTo>
                    <a:pt x="4074" y="0"/>
                  </a:moveTo>
                  <a:cubicBezTo>
                    <a:pt x="1627" y="0"/>
                    <a:pt x="204" y="1571"/>
                    <a:pt x="103" y="3862"/>
                  </a:cubicBezTo>
                  <a:cubicBezTo>
                    <a:pt x="0" y="6388"/>
                    <a:pt x="1520" y="7907"/>
                    <a:pt x="4148" y="8154"/>
                  </a:cubicBezTo>
                  <a:cubicBezTo>
                    <a:pt x="6551" y="7907"/>
                    <a:pt x="8091" y="6716"/>
                    <a:pt x="8153" y="4232"/>
                  </a:cubicBezTo>
                  <a:cubicBezTo>
                    <a:pt x="8235" y="1603"/>
                    <a:pt x="6797" y="63"/>
                    <a:pt x="4169" y="1"/>
                  </a:cubicBezTo>
                  <a:cubicBezTo>
                    <a:pt x="4137" y="1"/>
                    <a:pt x="4105" y="0"/>
                    <a:pt x="4074"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0" name="Google Shape;120;p8"/>
            <p:cNvSpPr/>
            <p:nvPr/>
          </p:nvSpPr>
          <p:spPr>
            <a:xfrm>
              <a:off x="2548825" y="2750175"/>
              <a:ext cx="203325" cy="201300"/>
            </a:xfrm>
            <a:custGeom>
              <a:avLst/>
              <a:gdLst/>
              <a:ahLst/>
              <a:cxnLst/>
              <a:rect l="l" t="t" r="r" b="b"/>
              <a:pathLst>
                <a:path w="8133" h="8052" extrusionOk="0">
                  <a:moveTo>
                    <a:pt x="4064" y="0"/>
                  </a:moveTo>
                  <a:cubicBezTo>
                    <a:pt x="1598" y="0"/>
                    <a:pt x="0" y="1435"/>
                    <a:pt x="0" y="4067"/>
                  </a:cubicBezTo>
                  <a:cubicBezTo>
                    <a:pt x="0" y="6552"/>
                    <a:pt x="1561" y="7989"/>
                    <a:pt x="3922" y="8051"/>
                  </a:cubicBezTo>
                  <a:cubicBezTo>
                    <a:pt x="3957" y="8052"/>
                    <a:pt x="3991" y="8052"/>
                    <a:pt x="4025" y="8052"/>
                  </a:cubicBezTo>
                  <a:cubicBezTo>
                    <a:pt x="6509" y="8052"/>
                    <a:pt x="7970" y="6578"/>
                    <a:pt x="8132" y="4005"/>
                  </a:cubicBezTo>
                  <a:cubicBezTo>
                    <a:pt x="7947" y="1500"/>
                    <a:pt x="6530" y="42"/>
                    <a:pt x="4169" y="1"/>
                  </a:cubicBezTo>
                  <a:cubicBezTo>
                    <a:pt x="4134" y="0"/>
                    <a:pt x="4099" y="0"/>
                    <a:pt x="4064"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1" name="Google Shape;121;p8"/>
            <p:cNvSpPr/>
            <p:nvPr/>
          </p:nvSpPr>
          <p:spPr>
            <a:xfrm>
              <a:off x="4846275" y="2747625"/>
              <a:ext cx="206400" cy="203850"/>
            </a:xfrm>
            <a:custGeom>
              <a:avLst/>
              <a:gdLst/>
              <a:ahLst/>
              <a:cxnLst/>
              <a:rect l="l" t="t" r="r" b="b"/>
              <a:pathLst>
                <a:path w="8256" h="8154" extrusionOk="0">
                  <a:moveTo>
                    <a:pt x="4107" y="0"/>
                  </a:moveTo>
                  <a:cubicBezTo>
                    <a:pt x="1807" y="329"/>
                    <a:pt x="165" y="1397"/>
                    <a:pt x="82" y="3923"/>
                  </a:cubicBezTo>
                  <a:cubicBezTo>
                    <a:pt x="0" y="6613"/>
                    <a:pt x="1582" y="8112"/>
                    <a:pt x="4107" y="8153"/>
                  </a:cubicBezTo>
                  <a:cubicBezTo>
                    <a:pt x="4140" y="8154"/>
                    <a:pt x="4173" y="8154"/>
                    <a:pt x="4206" y="8154"/>
                  </a:cubicBezTo>
                  <a:cubicBezTo>
                    <a:pt x="6494" y="8154"/>
                    <a:pt x="8072" y="6742"/>
                    <a:pt x="8153" y="4313"/>
                  </a:cubicBezTo>
                  <a:cubicBezTo>
                    <a:pt x="8256" y="1643"/>
                    <a:pt x="6654" y="349"/>
                    <a:pt x="4107"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2" name="Google Shape;122;p8"/>
            <p:cNvSpPr/>
            <p:nvPr/>
          </p:nvSpPr>
          <p:spPr>
            <a:xfrm>
              <a:off x="3312750" y="3584975"/>
              <a:ext cx="205900" cy="203875"/>
            </a:xfrm>
            <a:custGeom>
              <a:avLst/>
              <a:gdLst/>
              <a:ahLst/>
              <a:cxnLst/>
              <a:rect l="l" t="t" r="r" b="b"/>
              <a:pathLst>
                <a:path w="8236" h="8155" extrusionOk="0">
                  <a:moveTo>
                    <a:pt x="3943" y="1"/>
                  </a:moveTo>
                  <a:cubicBezTo>
                    <a:pt x="1459" y="370"/>
                    <a:pt x="0" y="1767"/>
                    <a:pt x="165" y="4416"/>
                  </a:cubicBezTo>
                  <a:cubicBezTo>
                    <a:pt x="327" y="6843"/>
                    <a:pt x="1803" y="8154"/>
                    <a:pt x="4182" y="8154"/>
                  </a:cubicBezTo>
                  <a:cubicBezTo>
                    <a:pt x="4219" y="8154"/>
                    <a:pt x="4255" y="8154"/>
                    <a:pt x="4292" y="8153"/>
                  </a:cubicBezTo>
                  <a:cubicBezTo>
                    <a:pt x="6777" y="8092"/>
                    <a:pt x="8215" y="6469"/>
                    <a:pt x="8215" y="4169"/>
                  </a:cubicBezTo>
                  <a:cubicBezTo>
                    <a:pt x="8235" y="1643"/>
                    <a:pt x="6675" y="144"/>
                    <a:pt x="3943"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3" name="Google Shape;123;p8"/>
            <p:cNvSpPr/>
            <p:nvPr/>
          </p:nvSpPr>
          <p:spPr>
            <a:xfrm>
              <a:off x="4079775" y="3587025"/>
              <a:ext cx="204350" cy="201800"/>
            </a:xfrm>
            <a:custGeom>
              <a:avLst/>
              <a:gdLst/>
              <a:ahLst/>
              <a:cxnLst/>
              <a:rect l="l" t="t" r="r" b="b"/>
              <a:pathLst>
                <a:path w="8174" h="8072" extrusionOk="0">
                  <a:moveTo>
                    <a:pt x="4148" y="1"/>
                  </a:moveTo>
                  <a:cubicBezTo>
                    <a:pt x="1458" y="1"/>
                    <a:pt x="0" y="1685"/>
                    <a:pt x="62" y="4170"/>
                  </a:cubicBezTo>
                  <a:cubicBezTo>
                    <a:pt x="123" y="6475"/>
                    <a:pt x="1583" y="8072"/>
                    <a:pt x="4040" y="8072"/>
                  </a:cubicBezTo>
                  <a:cubicBezTo>
                    <a:pt x="4055" y="8072"/>
                    <a:pt x="4071" y="8072"/>
                    <a:pt x="4087" y="8071"/>
                  </a:cubicBezTo>
                  <a:cubicBezTo>
                    <a:pt x="6736" y="8051"/>
                    <a:pt x="8030" y="6470"/>
                    <a:pt x="8173" y="3903"/>
                  </a:cubicBezTo>
                  <a:cubicBezTo>
                    <a:pt x="7906" y="1459"/>
                    <a:pt x="6613" y="1"/>
                    <a:pt x="4148"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4" name="Google Shape;124;p8"/>
            <p:cNvSpPr/>
            <p:nvPr/>
          </p:nvSpPr>
          <p:spPr>
            <a:xfrm>
              <a:off x="3315325" y="5261225"/>
              <a:ext cx="203325" cy="201800"/>
            </a:xfrm>
            <a:custGeom>
              <a:avLst/>
              <a:gdLst/>
              <a:ahLst/>
              <a:cxnLst/>
              <a:rect l="l" t="t" r="r" b="b"/>
              <a:pathLst>
                <a:path w="8133" h="8072" extrusionOk="0">
                  <a:moveTo>
                    <a:pt x="4060" y="0"/>
                  </a:moveTo>
                  <a:cubicBezTo>
                    <a:pt x="4028" y="0"/>
                    <a:pt x="3996" y="0"/>
                    <a:pt x="3964" y="1"/>
                  </a:cubicBezTo>
                  <a:cubicBezTo>
                    <a:pt x="1499" y="42"/>
                    <a:pt x="247" y="1521"/>
                    <a:pt x="0" y="3944"/>
                  </a:cubicBezTo>
                  <a:cubicBezTo>
                    <a:pt x="164" y="6531"/>
                    <a:pt x="1499" y="8072"/>
                    <a:pt x="4128" y="8072"/>
                  </a:cubicBezTo>
                  <a:cubicBezTo>
                    <a:pt x="6613" y="8051"/>
                    <a:pt x="8091" y="6449"/>
                    <a:pt x="8112" y="4129"/>
                  </a:cubicBezTo>
                  <a:cubicBezTo>
                    <a:pt x="8132" y="1673"/>
                    <a:pt x="6709" y="0"/>
                    <a:pt x="4060"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5" name="Google Shape;125;p8"/>
            <p:cNvSpPr/>
            <p:nvPr/>
          </p:nvSpPr>
          <p:spPr>
            <a:xfrm>
              <a:off x="4080275" y="5259700"/>
              <a:ext cx="206925" cy="203425"/>
            </a:xfrm>
            <a:custGeom>
              <a:avLst/>
              <a:gdLst/>
              <a:ahLst/>
              <a:cxnLst/>
              <a:rect l="l" t="t" r="r" b="b"/>
              <a:pathLst>
                <a:path w="8277" h="8137" extrusionOk="0">
                  <a:moveTo>
                    <a:pt x="4354" y="0"/>
                  </a:moveTo>
                  <a:cubicBezTo>
                    <a:pt x="1602" y="82"/>
                    <a:pt x="42" y="1602"/>
                    <a:pt x="21" y="4107"/>
                  </a:cubicBezTo>
                  <a:cubicBezTo>
                    <a:pt x="1" y="6428"/>
                    <a:pt x="1459" y="8050"/>
                    <a:pt x="3923" y="8133"/>
                  </a:cubicBezTo>
                  <a:cubicBezTo>
                    <a:pt x="3996" y="8135"/>
                    <a:pt x="4067" y="8136"/>
                    <a:pt x="4138" y="8136"/>
                  </a:cubicBezTo>
                  <a:cubicBezTo>
                    <a:pt x="6438" y="8136"/>
                    <a:pt x="7912" y="6847"/>
                    <a:pt x="8071" y="4436"/>
                  </a:cubicBezTo>
                  <a:cubicBezTo>
                    <a:pt x="8277" y="1807"/>
                    <a:pt x="6839" y="370"/>
                    <a:pt x="4354"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6" name="Google Shape;126;p8"/>
            <p:cNvSpPr/>
            <p:nvPr/>
          </p:nvSpPr>
          <p:spPr>
            <a:xfrm>
              <a:off x="2548300" y="238450"/>
              <a:ext cx="206925" cy="203000"/>
            </a:xfrm>
            <a:custGeom>
              <a:avLst/>
              <a:gdLst/>
              <a:ahLst/>
              <a:cxnLst/>
              <a:rect l="l" t="t" r="r" b="b"/>
              <a:pathLst>
                <a:path w="8277" h="8120" extrusionOk="0">
                  <a:moveTo>
                    <a:pt x="3964" y="1"/>
                  </a:moveTo>
                  <a:cubicBezTo>
                    <a:pt x="1529" y="1"/>
                    <a:pt x="81" y="1522"/>
                    <a:pt x="42" y="4033"/>
                  </a:cubicBezTo>
                  <a:cubicBezTo>
                    <a:pt x="0" y="6476"/>
                    <a:pt x="1520" y="7750"/>
                    <a:pt x="3841" y="8119"/>
                  </a:cubicBezTo>
                  <a:cubicBezTo>
                    <a:pt x="6284" y="7976"/>
                    <a:pt x="7886" y="6826"/>
                    <a:pt x="8071" y="4382"/>
                  </a:cubicBezTo>
                  <a:cubicBezTo>
                    <a:pt x="8276" y="1774"/>
                    <a:pt x="6839" y="131"/>
                    <a:pt x="4251" y="8"/>
                  </a:cubicBezTo>
                  <a:cubicBezTo>
                    <a:pt x="4154" y="3"/>
                    <a:pt x="4058" y="1"/>
                    <a:pt x="3964"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7" name="Google Shape;127;p8"/>
            <p:cNvSpPr/>
            <p:nvPr/>
          </p:nvSpPr>
          <p:spPr>
            <a:xfrm>
              <a:off x="4846775" y="238600"/>
              <a:ext cx="205900" cy="201200"/>
            </a:xfrm>
            <a:custGeom>
              <a:avLst/>
              <a:gdLst/>
              <a:ahLst/>
              <a:cxnLst/>
              <a:rect l="l" t="t" r="r" b="b"/>
              <a:pathLst>
                <a:path w="8236" h="8048" extrusionOk="0">
                  <a:moveTo>
                    <a:pt x="3993" y="1"/>
                  </a:moveTo>
                  <a:cubicBezTo>
                    <a:pt x="1611" y="1"/>
                    <a:pt x="366" y="1531"/>
                    <a:pt x="1" y="3801"/>
                  </a:cubicBezTo>
                  <a:cubicBezTo>
                    <a:pt x="145" y="6245"/>
                    <a:pt x="1315" y="7846"/>
                    <a:pt x="3738" y="8031"/>
                  </a:cubicBezTo>
                  <a:cubicBezTo>
                    <a:pt x="3889" y="8042"/>
                    <a:pt x="4037" y="8047"/>
                    <a:pt x="4181" y="8047"/>
                  </a:cubicBezTo>
                  <a:cubicBezTo>
                    <a:pt x="6551" y="8047"/>
                    <a:pt x="8016" y="6630"/>
                    <a:pt x="8112" y="4191"/>
                  </a:cubicBezTo>
                  <a:cubicBezTo>
                    <a:pt x="8236" y="1583"/>
                    <a:pt x="6675" y="22"/>
                    <a:pt x="4087" y="2"/>
                  </a:cubicBezTo>
                  <a:cubicBezTo>
                    <a:pt x="4056" y="1"/>
                    <a:pt x="4024" y="1"/>
                    <a:pt x="3993"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8" name="Google Shape;128;p8"/>
            <p:cNvSpPr/>
            <p:nvPr/>
          </p:nvSpPr>
          <p:spPr>
            <a:xfrm>
              <a:off x="2548300" y="1075475"/>
              <a:ext cx="203850" cy="201800"/>
            </a:xfrm>
            <a:custGeom>
              <a:avLst/>
              <a:gdLst/>
              <a:ahLst/>
              <a:cxnLst/>
              <a:rect l="l" t="t" r="r" b="b"/>
              <a:pathLst>
                <a:path w="8154" h="8072" extrusionOk="0">
                  <a:moveTo>
                    <a:pt x="4116" y="0"/>
                  </a:moveTo>
                  <a:cubicBezTo>
                    <a:pt x="1600" y="0"/>
                    <a:pt x="1" y="1456"/>
                    <a:pt x="21" y="4108"/>
                  </a:cubicBezTo>
                  <a:cubicBezTo>
                    <a:pt x="42" y="6592"/>
                    <a:pt x="1623" y="8030"/>
                    <a:pt x="3964" y="8071"/>
                  </a:cubicBezTo>
                  <a:cubicBezTo>
                    <a:pt x="3998" y="8072"/>
                    <a:pt x="4031" y="8072"/>
                    <a:pt x="4065" y="8072"/>
                  </a:cubicBezTo>
                  <a:cubicBezTo>
                    <a:pt x="6530" y="8072"/>
                    <a:pt x="8011" y="6578"/>
                    <a:pt x="8153" y="3984"/>
                  </a:cubicBezTo>
                  <a:cubicBezTo>
                    <a:pt x="7948" y="1499"/>
                    <a:pt x="6551" y="41"/>
                    <a:pt x="4169" y="0"/>
                  </a:cubicBezTo>
                  <a:cubicBezTo>
                    <a:pt x="4152" y="0"/>
                    <a:pt x="4134" y="0"/>
                    <a:pt x="4116"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9" name="Google Shape;129;p8"/>
            <p:cNvSpPr/>
            <p:nvPr/>
          </p:nvSpPr>
          <p:spPr>
            <a:xfrm>
              <a:off x="4847300" y="1075475"/>
              <a:ext cx="204350" cy="201775"/>
            </a:xfrm>
            <a:custGeom>
              <a:avLst/>
              <a:gdLst/>
              <a:ahLst/>
              <a:cxnLst/>
              <a:rect l="l" t="t" r="r" b="b"/>
              <a:pathLst>
                <a:path w="8174" h="8071" extrusionOk="0">
                  <a:moveTo>
                    <a:pt x="4098" y="0"/>
                  </a:moveTo>
                  <a:cubicBezTo>
                    <a:pt x="1582" y="0"/>
                    <a:pt x="123" y="1517"/>
                    <a:pt x="0" y="4149"/>
                  </a:cubicBezTo>
                  <a:cubicBezTo>
                    <a:pt x="206" y="6633"/>
                    <a:pt x="1664" y="8071"/>
                    <a:pt x="4005" y="8071"/>
                  </a:cubicBezTo>
                  <a:cubicBezTo>
                    <a:pt x="6531" y="8071"/>
                    <a:pt x="8174" y="6592"/>
                    <a:pt x="8112" y="3923"/>
                  </a:cubicBezTo>
                  <a:cubicBezTo>
                    <a:pt x="8071" y="1438"/>
                    <a:pt x="6490" y="21"/>
                    <a:pt x="4149" y="0"/>
                  </a:cubicBezTo>
                  <a:cubicBezTo>
                    <a:pt x="4132" y="0"/>
                    <a:pt x="4115" y="0"/>
                    <a:pt x="4098"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0" name="Google Shape;130;p8"/>
            <p:cNvSpPr/>
            <p:nvPr/>
          </p:nvSpPr>
          <p:spPr>
            <a:xfrm>
              <a:off x="2547275" y="1912825"/>
              <a:ext cx="205375" cy="201275"/>
            </a:xfrm>
            <a:custGeom>
              <a:avLst/>
              <a:gdLst/>
              <a:ahLst/>
              <a:cxnLst/>
              <a:rect l="l" t="t" r="r" b="b"/>
              <a:pathLst>
                <a:path w="8215" h="8051" extrusionOk="0">
                  <a:moveTo>
                    <a:pt x="4087" y="1"/>
                  </a:moveTo>
                  <a:cubicBezTo>
                    <a:pt x="1664" y="1"/>
                    <a:pt x="144" y="1438"/>
                    <a:pt x="83" y="3861"/>
                  </a:cubicBezTo>
                  <a:cubicBezTo>
                    <a:pt x="0" y="6470"/>
                    <a:pt x="1520" y="8030"/>
                    <a:pt x="4128" y="8051"/>
                  </a:cubicBezTo>
                  <a:cubicBezTo>
                    <a:pt x="4144" y="8051"/>
                    <a:pt x="4161" y="8051"/>
                    <a:pt x="4177" y="8051"/>
                  </a:cubicBezTo>
                  <a:cubicBezTo>
                    <a:pt x="6589" y="8051"/>
                    <a:pt x="7848" y="6536"/>
                    <a:pt x="8215" y="4211"/>
                  </a:cubicBezTo>
                  <a:cubicBezTo>
                    <a:pt x="8009" y="1623"/>
                    <a:pt x="6716" y="1"/>
                    <a:pt x="4087"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1" name="Google Shape;131;p8"/>
            <p:cNvSpPr/>
            <p:nvPr/>
          </p:nvSpPr>
          <p:spPr>
            <a:xfrm>
              <a:off x="4847300" y="1912650"/>
              <a:ext cx="207425" cy="201750"/>
            </a:xfrm>
            <a:custGeom>
              <a:avLst/>
              <a:gdLst/>
              <a:ahLst/>
              <a:cxnLst/>
              <a:rect l="l" t="t" r="r" b="b"/>
              <a:pathLst>
                <a:path w="8297" h="8070" extrusionOk="0">
                  <a:moveTo>
                    <a:pt x="3913" y="1"/>
                  </a:moveTo>
                  <a:cubicBezTo>
                    <a:pt x="1646" y="1"/>
                    <a:pt x="415" y="1469"/>
                    <a:pt x="0" y="3622"/>
                  </a:cubicBezTo>
                  <a:cubicBezTo>
                    <a:pt x="41" y="6148"/>
                    <a:pt x="1191" y="7770"/>
                    <a:pt x="3594" y="8037"/>
                  </a:cubicBezTo>
                  <a:cubicBezTo>
                    <a:pt x="3806" y="8059"/>
                    <a:pt x="4011" y="8070"/>
                    <a:pt x="4211" y="8070"/>
                  </a:cubicBezTo>
                  <a:cubicBezTo>
                    <a:pt x="6466" y="8070"/>
                    <a:pt x="7903" y="6698"/>
                    <a:pt x="8091" y="4320"/>
                  </a:cubicBezTo>
                  <a:cubicBezTo>
                    <a:pt x="8297" y="1733"/>
                    <a:pt x="6798" y="131"/>
                    <a:pt x="4190" y="8"/>
                  </a:cubicBezTo>
                  <a:cubicBezTo>
                    <a:pt x="4096" y="3"/>
                    <a:pt x="4004" y="1"/>
                    <a:pt x="3913"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2" name="Google Shape;132;p8"/>
            <p:cNvSpPr/>
            <p:nvPr/>
          </p:nvSpPr>
          <p:spPr>
            <a:xfrm>
              <a:off x="2544700" y="3586725"/>
              <a:ext cx="207450" cy="201750"/>
            </a:xfrm>
            <a:custGeom>
              <a:avLst/>
              <a:gdLst/>
              <a:ahLst/>
              <a:cxnLst/>
              <a:rect l="l" t="t" r="r" b="b"/>
              <a:pathLst>
                <a:path w="8298" h="8070" extrusionOk="0">
                  <a:moveTo>
                    <a:pt x="4071" y="1"/>
                  </a:moveTo>
                  <a:cubicBezTo>
                    <a:pt x="1829" y="1"/>
                    <a:pt x="376" y="1373"/>
                    <a:pt x="206" y="3750"/>
                  </a:cubicBezTo>
                  <a:cubicBezTo>
                    <a:pt x="1" y="6338"/>
                    <a:pt x="1500" y="7940"/>
                    <a:pt x="4108" y="8063"/>
                  </a:cubicBezTo>
                  <a:cubicBezTo>
                    <a:pt x="4202" y="8068"/>
                    <a:pt x="4294" y="8070"/>
                    <a:pt x="4384" y="8070"/>
                  </a:cubicBezTo>
                  <a:cubicBezTo>
                    <a:pt x="6651" y="8070"/>
                    <a:pt x="7883" y="6601"/>
                    <a:pt x="8297" y="4449"/>
                  </a:cubicBezTo>
                  <a:cubicBezTo>
                    <a:pt x="8236" y="1923"/>
                    <a:pt x="7086" y="300"/>
                    <a:pt x="4683" y="33"/>
                  </a:cubicBezTo>
                  <a:cubicBezTo>
                    <a:pt x="4473" y="12"/>
                    <a:pt x="4269" y="1"/>
                    <a:pt x="4071"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3" name="Google Shape;133;p8"/>
            <p:cNvSpPr/>
            <p:nvPr/>
          </p:nvSpPr>
          <p:spPr>
            <a:xfrm>
              <a:off x="4844225" y="3587375"/>
              <a:ext cx="206925" cy="203000"/>
            </a:xfrm>
            <a:custGeom>
              <a:avLst/>
              <a:gdLst/>
              <a:ahLst/>
              <a:cxnLst/>
              <a:rect l="l" t="t" r="r" b="b"/>
              <a:pathLst>
                <a:path w="8277" h="8120" extrusionOk="0">
                  <a:moveTo>
                    <a:pt x="4313" y="0"/>
                  </a:moveTo>
                  <a:cubicBezTo>
                    <a:pt x="4218" y="0"/>
                    <a:pt x="4122" y="3"/>
                    <a:pt x="4025" y="7"/>
                  </a:cubicBezTo>
                  <a:cubicBezTo>
                    <a:pt x="1417" y="110"/>
                    <a:pt x="0" y="1753"/>
                    <a:pt x="205" y="4361"/>
                  </a:cubicBezTo>
                  <a:cubicBezTo>
                    <a:pt x="370" y="6805"/>
                    <a:pt x="1992" y="7955"/>
                    <a:pt x="4415" y="8119"/>
                  </a:cubicBezTo>
                  <a:cubicBezTo>
                    <a:pt x="6736" y="7729"/>
                    <a:pt x="8276" y="6456"/>
                    <a:pt x="8235" y="4012"/>
                  </a:cubicBezTo>
                  <a:cubicBezTo>
                    <a:pt x="8195" y="1521"/>
                    <a:pt x="6748" y="0"/>
                    <a:pt x="4313"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4" name="Google Shape;134;p8"/>
            <p:cNvSpPr/>
            <p:nvPr/>
          </p:nvSpPr>
          <p:spPr>
            <a:xfrm>
              <a:off x="2548300" y="4423850"/>
              <a:ext cx="203850" cy="201325"/>
            </a:xfrm>
            <a:custGeom>
              <a:avLst/>
              <a:gdLst/>
              <a:ahLst/>
              <a:cxnLst/>
              <a:rect l="l" t="t" r="r" b="b"/>
              <a:pathLst>
                <a:path w="8154" h="8053" extrusionOk="0">
                  <a:moveTo>
                    <a:pt x="4065" y="1"/>
                  </a:moveTo>
                  <a:cubicBezTo>
                    <a:pt x="4031" y="1"/>
                    <a:pt x="3998" y="1"/>
                    <a:pt x="3964" y="2"/>
                  </a:cubicBezTo>
                  <a:cubicBezTo>
                    <a:pt x="1623" y="43"/>
                    <a:pt x="42" y="1480"/>
                    <a:pt x="21" y="3965"/>
                  </a:cubicBezTo>
                  <a:cubicBezTo>
                    <a:pt x="1" y="6598"/>
                    <a:pt x="1579" y="8053"/>
                    <a:pt x="4065" y="8053"/>
                  </a:cubicBezTo>
                  <a:cubicBezTo>
                    <a:pt x="4100" y="8053"/>
                    <a:pt x="4134" y="8052"/>
                    <a:pt x="4169" y="8052"/>
                  </a:cubicBezTo>
                  <a:cubicBezTo>
                    <a:pt x="6551" y="8031"/>
                    <a:pt x="7948" y="6573"/>
                    <a:pt x="8153" y="4088"/>
                  </a:cubicBezTo>
                  <a:cubicBezTo>
                    <a:pt x="8011" y="1495"/>
                    <a:pt x="6530" y="1"/>
                    <a:pt x="4065"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5" name="Google Shape;135;p8"/>
            <p:cNvSpPr/>
            <p:nvPr/>
          </p:nvSpPr>
          <p:spPr>
            <a:xfrm>
              <a:off x="4847300" y="4423850"/>
              <a:ext cx="205900" cy="201200"/>
            </a:xfrm>
            <a:custGeom>
              <a:avLst/>
              <a:gdLst/>
              <a:ahLst/>
              <a:cxnLst/>
              <a:rect l="l" t="t" r="r" b="b"/>
              <a:pathLst>
                <a:path w="8236" h="8048" extrusionOk="0">
                  <a:moveTo>
                    <a:pt x="3969" y="1"/>
                  </a:moveTo>
                  <a:cubicBezTo>
                    <a:pt x="1704" y="1"/>
                    <a:pt x="243" y="1412"/>
                    <a:pt x="0" y="3842"/>
                  </a:cubicBezTo>
                  <a:cubicBezTo>
                    <a:pt x="62" y="6306"/>
                    <a:pt x="1315" y="7867"/>
                    <a:pt x="3717" y="8031"/>
                  </a:cubicBezTo>
                  <a:cubicBezTo>
                    <a:pt x="3873" y="8042"/>
                    <a:pt x="4026" y="8048"/>
                    <a:pt x="4175" y="8048"/>
                  </a:cubicBezTo>
                  <a:cubicBezTo>
                    <a:pt x="6502" y="8048"/>
                    <a:pt x="7996" y="6701"/>
                    <a:pt x="8112" y="4211"/>
                  </a:cubicBezTo>
                  <a:cubicBezTo>
                    <a:pt x="8235" y="1542"/>
                    <a:pt x="6592" y="22"/>
                    <a:pt x="4066" y="2"/>
                  </a:cubicBezTo>
                  <a:cubicBezTo>
                    <a:pt x="4034" y="1"/>
                    <a:pt x="4001" y="1"/>
                    <a:pt x="3969"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6" name="Google Shape;136;p8"/>
            <p:cNvSpPr/>
            <p:nvPr/>
          </p:nvSpPr>
          <p:spPr>
            <a:xfrm>
              <a:off x="2545225" y="5261050"/>
              <a:ext cx="207425" cy="201575"/>
            </a:xfrm>
            <a:custGeom>
              <a:avLst/>
              <a:gdLst/>
              <a:ahLst/>
              <a:cxnLst/>
              <a:rect l="l" t="t" r="r" b="b"/>
              <a:pathLst>
                <a:path w="8297" h="8063" extrusionOk="0">
                  <a:moveTo>
                    <a:pt x="4065" y="0"/>
                  </a:moveTo>
                  <a:cubicBezTo>
                    <a:pt x="1787" y="0"/>
                    <a:pt x="337" y="1375"/>
                    <a:pt x="185" y="3766"/>
                  </a:cubicBezTo>
                  <a:cubicBezTo>
                    <a:pt x="0" y="6374"/>
                    <a:pt x="1520" y="7955"/>
                    <a:pt x="4107" y="8058"/>
                  </a:cubicBezTo>
                  <a:cubicBezTo>
                    <a:pt x="4185" y="8061"/>
                    <a:pt x="4262" y="8063"/>
                    <a:pt x="4338" y="8063"/>
                  </a:cubicBezTo>
                  <a:cubicBezTo>
                    <a:pt x="6634" y="8063"/>
                    <a:pt x="7879" y="6564"/>
                    <a:pt x="8297" y="4238"/>
                  </a:cubicBezTo>
                  <a:cubicBezTo>
                    <a:pt x="8174" y="1918"/>
                    <a:pt x="7065" y="275"/>
                    <a:pt x="4641" y="28"/>
                  </a:cubicBezTo>
                  <a:cubicBezTo>
                    <a:pt x="4444" y="10"/>
                    <a:pt x="4251" y="0"/>
                    <a:pt x="4065"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7" name="Google Shape;137;p8"/>
            <p:cNvSpPr/>
            <p:nvPr/>
          </p:nvSpPr>
          <p:spPr>
            <a:xfrm>
              <a:off x="4846775" y="5261225"/>
              <a:ext cx="205400" cy="201300"/>
            </a:xfrm>
            <a:custGeom>
              <a:avLst/>
              <a:gdLst/>
              <a:ahLst/>
              <a:cxnLst/>
              <a:rect l="l" t="t" r="r" b="b"/>
              <a:pathLst>
                <a:path w="8216" h="8052" extrusionOk="0">
                  <a:moveTo>
                    <a:pt x="4012" y="0"/>
                  </a:moveTo>
                  <a:cubicBezTo>
                    <a:pt x="1631" y="0"/>
                    <a:pt x="386" y="1510"/>
                    <a:pt x="1" y="3800"/>
                  </a:cubicBezTo>
                  <a:cubicBezTo>
                    <a:pt x="186" y="6408"/>
                    <a:pt x="1459" y="8030"/>
                    <a:pt x="4087" y="8051"/>
                  </a:cubicBezTo>
                  <a:cubicBezTo>
                    <a:pt x="4121" y="8052"/>
                    <a:pt x="4154" y="8052"/>
                    <a:pt x="4187" y="8052"/>
                  </a:cubicBezTo>
                  <a:cubicBezTo>
                    <a:pt x="6552" y="8052"/>
                    <a:pt x="8031" y="6601"/>
                    <a:pt x="8112" y="4231"/>
                  </a:cubicBezTo>
                  <a:cubicBezTo>
                    <a:pt x="8215" y="1623"/>
                    <a:pt x="6737" y="62"/>
                    <a:pt x="4108" y="1"/>
                  </a:cubicBezTo>
                  <a:cubicBezTo>
                    <a:pt x="4076" y="0"/>
                    <a:pt x="4044" y="0"/>
                    <a:pt x="4012"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matchingName="Section title and description">
  <p:cSld name="SECTION_TITLE_AND_DESCRIPTION">
    <p:spTree>
      <p:nvGrpSpPr>
        <p:cNvPr id="1" name="Shape 138"/>
        <p:cNvGrpSpPr/>
        <p:nvPr/>
      </p:nvGrpSpPr>
      <p:grpSpPr>
        <a:xfrm>
          <a:off x="0" y="0"/>
          <a:ext cx="0" cy="0"/>
          <a:chOff x="0" y="0"/>
          <a:chExt cx="0" cy="0"/>
        </a:xfrm>
      </p:grpSpPr>
      <p:sp>
        <p:nvSpPr>
          <p:cNvPr id="139" name="Google Shape;139;p9"/>
          <p:cNvSpPr txBox="1">
            <a:spLocks noGrp="1"/>
          </p:cNvSpPr>
          <p:nvPr>
            <p:ph type="title"/>
          </p:nvPr>
        </p:nvSpPr>
        <p:spPr>
          <a:xfrm>
            <a:off x="715100" y="1690675"/>
            <a:ext cx="3409500" cy="785400"/>
          </a:xfrm>
          <a:prstGeom prst="rect">
            <a:avLst/>
          </a:prstGeom>
        </p:spPr>
        <p:txBody>
          <a:bodyPr spcFirstLastPara="1" wrap="square" lIns="91425" tIns="91425" rIns="91425" bIns="91425" anchor="t" anchorCtr="0">
            <a:noAutofit/>
          </a:bodyPr>
          <a:lstStyle>
            <a:lvl1pPr lvl="0" rtl="0">
              <a:spcBef>
                <a:spcPts val="0"/>
              </a:spcBef>
              <a:spcAft>
                <a:spcPts val="0"/>
              </a:spcAft>
              <a:buSzPts val="3600"/>
              <a:buNone/>
              <a:defRPr sz="4700"/>
            </a:lvl1pPr>
            <a:lvl2pPr lvl="1" algn="ctr" rtl="0">
              <a:spcBef>
                <a:spcPts val="0"/>
              </a:spcBef>
              <a:spcAft>
                <a:spcPts val="0"/>
              </a:spcAft>
              <a:buSzPts val="3600"/>
              <a:buNone/>
              <a:defRPr sz="3600"/>
            </a:lvl2pPr>
            <a:lvl3pPr lvl="2" algn="ctr" rtl="0">
              <a:spcBef>
                <a:spcPts val="0"/>
              </a:spcBef>
              <a:spcAft>
                <a:spcPts val="0"/>
              </a:spcAft>
              <a:buSzPts val="3600"/>
              <a:buNone/>
              <a:defRPr sz="3600"/>
            </a:lvl3pPr>
            <a:lvl4pPr lvl="3" algn="ctr" rtl="0">
              <a:spcBef>
                <a:spcPts val="0"/>
              </a:spcBef>
              <a:spcAft>
                <a:spcPts val="0"/>
              </a:spcAft>
              <a:buSzPts val="3600"/>
              <a:buNone/>
              <a:defRPr sz="3600"/>
            </a:lvl4pPr>
            <a:lvl5pPr lvl="4" algn="ctr" rtl="0">
              <a:spcBef>
                <a:spcPts val="0"/>
              </a:spcBef>
              <a:spcAft>
                <a:spcPts val="0"/>
              </a:spcAft>
              <a:buSzPts val="3600"/>
              <a:buNone/>
              <a:defRPr sz="3600"/>
            </a:lvl5pPr>
            <a:lvl6pPr lvl="5" algn="ctr" rtl="0">
              <a:spcBef>
                <a:spcPts val="0"/>
              </a:spcBef>
              <a:spcAft>
                <a:spcPts val="0"/>
              </a:spcAft>
              <a:buSzPts val="3600"/>
              <a:buNone/>
              <a:defRPr sz="3600"/>
            </a:lvl6pPr>
            <a:lvl7pPr lvl="6" algn="ctr" rtl="0">
              <a:spcBef>
                <a:spcPts val="0"/>
              </a:spcBef>
              <a:spcAft>
                <a:spcPts val="0"/>
              </a:spcAft>
              <a:buSzPts val="3600"/>
              <a:buNone/>
              <a:defRPr sz="3600"/>
            </a:lvl7pPr>
            <a:lvl8pPr lvl="7" algn="ctr" rtl="0">
              <a:spcBef>
                <a:spcPts val="0"/>
              </a:spcBef>
              <a:spcAft>
                <a:spcPts val="0"/>
              </a:spcAft>
              <a:buSzPts val="3600"/>
              <a:buNone/>
              <a:defRPr sz="3600"/>
            </a:lvl8pPr>
            <a:lvl9pPr lvl="8" algn="ctr" rtl="0">
              <a:spcBef>
                <a:spcPts val="0"/>
              </a:spcBef>
              <a:spcAft>
                <a:spcPts val="0"/>
              </a:spcAft>
              <a:buSzPts val="3600"/>
              <a:buNone/>
              <a:defRPr sz="3600"/>
            </a:lvl9pPr>
          </a:lstStyle>
          <a:p>
            <a:endParaRPr/>
          </a:p>
        </p:txBody>
      </p:sp>
      <p:sp>
        <p:nvSpPr>
          <p:cNvPr id="140" name="Google Shape;140;p9"/>
          <p:cNvSpPr txBox="1">
            <a:spLocks noGrp="1"/>
          </p:cNvSpPr>
          <p:nvPr>
            <p:ph type="subTitle" idx="1"/>
          </p:nvPr>
        </p:nvSpPr>
        <p:spPr>
          <a:xfrm>
            <a:off x="715100" y="2909875"/>
            <a:ext cx="3409500" cy="1698600"/>
          </a:xfrm>
          <a:prstGeom prst="rect">
            <a:avLst/>
          </a:prstGeom>
        </p:spPr>
        <p:txBody>
          <a:bodyPr spcFirstLastPara="1" wrap="square" lIns="91425" tIns="91425" rIns="91425" bIns="91425" anchor="t" anchorCtr="0">
            <a:noAutofit/>
          </a:bodyPr>
          <a:lstStyle>
            <a:lvl1pPr lvl="0" rtl="0">
              <a:lnSpc>
                <a:spcPct val="100000"/>
              </a:lnSpc>
              <a:spcBef>
                <a:spcPts val="0"/>
              </a:spcBef>
              <a:spcAft>
                <a:spcPts val="0"/>
              </a:spcAft>
              <a:buSzPts val="1400"/>
              <a:buNone/>
              <a:defRPr sz="1600"/>
            </a:lvl1pPr>
            <a:lvl2pPr lvl="1" algn="ctr" rtl="0">
              <a:lnSpc>
                <a:spcPct val="100000"/>
              </a:lnSpc>
              <a:spcBef>
                <a:spcPts val="1600"/>
              </a:spcBef>
              <a:spcAft>
                <a:spcPts val="0"/>
              </a:spcAft>
              <a:buSzPts val="1400"/>
              <a:buNone/>
              <a:defRPr/>
            </a:lvl2pPr>
            <a:lvl3pPr lvl="2" algn="ctr" rtl="0">
              <a:lnSpc>
                <a:spcPct val="100000"/>
              </a:lnSpc>
              <a:spcBef>
                <a:spcPts val="1600"/>
              </a:spcBef>
              <a:spcAft>
                <a:spcPts val="0"/>
              </a:spcAft>
              <a:buSzPts val="1400"/>
              <a:buNone/>
              <a:defRPr/>
            </a:lvl3pPr>
            <a:lvl4pPr lvl="3" algn="ctr" rtl="0">
              <a:lnSpc>
                <a:spcPct val="100000"/>
              </a:lnSpc>
              <a:spcBef>
                <a:spcPts val="1600"/>
              </a:spcBef>
              <a:spcAft>
                <a:spcPts val="0"/>
              </a:spcAft>
              <a:buSzPts val="1400"/>
              <a:buNone/>
              <a:defRPr/>
            </a:lvl4pPr>
            <a:lvl5pPr lvl="4" algn="ctr" rtl="0">
              <a:lnSpc>
                <a:spcPct val="100000"/>
              </a:lnSpc>
              <a:spcBef>
                <a:spcPts val="1600"/>
              </a:spcBef>
              <a:spcAft>
                <a:spcPts val="0"/>
              </a:spcAft>
              <a:buSzPts val="1400"/>
              <a:buNone/>
              <a:defRPr/>
            </a:lvl5pPr>
            <a:lvl6pPr lvl="5" algn="ctr" rtl="0">
              <a:lnSpc>
                <a:spcPct val="100000"/>
              </a:lnSpc>
              <a:spcBef>
                <a:spcPts val="1600"/>
              </a:spcBef>
              <a:spcAft>
                <a:spcPts val="0"/>
              </a:spcAft>
              <a:buSzPts val="1400"/>
              <a:buNone/>
              <a:defRPr/>
            </a:lvl6pPr>
            <a:lvl7pPr lvl="6" algn="ctr" rtl="0">
              <a:lnSpc>
                <a:spcPct val="100000"/>
              </a:lnSpc>
              <a:spcBef>
                <a:spcPts val="1600"/>
              </a:spcBef>
              <a:spcAft>
                <a:spcPts val="0"/>
              </a:spcAft>
              <a:buSzPts val="1400"/>
              <a:buNone/>
              <a:defRPr/>
            </a:lvl7pPr>
            <a:lvl8pPr lvl="7" algn="ctr" rtl="0">
              <a:lnSpc>
                <a:spcPct val="100000"/>
              </a:lnSpc>
              <a:spcBef>
                <a:spcPts val="1600"/>
              </a:spcBef>
              <a:spcAft>
                <a:spcPts val="0"/>
              </a:spcAft>
              <a:buSzPts val="1400"/>
              <a:buNone/>
              <a:defRPr/>
            </a:lvl8pPr>
            <a:lvl9pPr lvl="8" algn="ctr" rtl="0">
              <a:lnSpc>
                <a:spcPct val="100000"/>
              </a:lnSpc>
              <a:spcBef>
                <a:spcPts val="1600"/>
              </a:spcBef>
              <a:spcAft>
                <a:spcPts val="1600"/>
              </a:spcAft>
              <a:buSzPts val="1400"/>
              <a:buNone/>
              <a:defRPr/>
            </a:lvl9pPr>
          </a:lstStyle>
          <a:p>
            <a:endParaRPr/>
          </a:p>
        </p:txBody>
      </p:sp>
      <p:sp>
        <p:nvSpPr>
          <p:cNvPr id="141" name="Google Shape;141;p9"/>
          <p:cNvSpPr>
            <a:spLocks noGrp="1"/>
          </p:cNvSpPr>
          <p:nvPr>
            <p:ph type="pic" idx="2"/>
          </p:nvPr>
        </p:nvSpPr>
        <p:spPr>
          <a:xfrm>
            <a:off x="5466075" y="531900"/>
            <a:ext cx="2963100" cy="4079700"/>
          </a:xfrm>
          <a:prstGeom prst="rect">
            <a:avLst/>
          </a:prstGeom>
          <a:noFill/>
          <a:ln>
            <a:noFill/>
          </a:ln>
        </p:spPr>
      </p:sp>
      <p:grpSp>
        <p:nvGrpSpPr>
          <p:cNvPr id="142" name="Google Shape;142;p9"/>
          <p:cNvGrpSpPr/>
          <p:nvPr/>
        </p:nvGrpSpPr>
        <p:grpSpPr>
          <a:xfrm>
            <a:off x="4387451" y="537368"/>
            <a:ext cx="644323" cy="696478"/>
            <a:chOff x="9884101" y="2516393"/>
            <a:chExt cx="644323" cy="696478"/>
          </a:xfrm>
        </p:grpSpPr>
        <p:sp>
          <p:nvSpPr>
            <p:cNvPr id="143" name="Google Shape;143;p9"/>
            <p:cNvSpPr/>
            <p:nvPr/>
          </p:nvSpPr>
          <p:spPr>
            <a:xfrm>
              <a:off x="10082049" y="2731495"/>
              <a:ext cx="52059" cy="51680"/>
            </a:xfrm>
            <a:custGeom>
              <a:avLst/>
              <a:gdLst/>
              <a:ahLst/>
              <a:cxnLst/>
              <a:rect l="l" t="t" r="r" b="b"/>
              <a:pathLst>
                <a:path w="8112" h="8053" extrusionOk="0">
                  <a:moveTo>
                    <a:pt x="4066" y="0"/>
                  </a:moveTo>
                  <a:cubicBezTo>
                    <a:pt x="4019" y="0"/>
                    <a:pt x="3971" y="1"/>
                    <a:pt x="3923" y="2"/>
                  </a:cubicBezTo>
                  <a:cubicBezTo>
                    <a:pt x="1561" y="43"/>
                    <a:pt x="124" y="1439"/>
                    <a:pt x="1" y="4006"/>
                  </a:cubicBezTo>
                  <a:cubicBezTo>
                    <a:pt x="82" y="6596"/>
                    <a:pt x="1581" y="8052"/>
                    <a:pt x="4076" y="8052"/>
                  </a:cubicBezTo>
                  <a:cubicBezTo>
                    <a:pt x="4093" y="8052"/>
                    <a:pt x="4111" y="8052"/>
                    <a:pt x="4128" y="8052"/>
                  </a:cubicBezTo>
                  <a:cubicBezTo>
                    <a:pt x="6531" y="8032"/>
                    <a:pt x="8071" y="6471"/>
                    <a:pt x="8092" y="4089"/>
                  </a:cubicBezTo>
                  <a:cubicBezTo>
                    <a:pt x="8112" y="1590"/>
                    <a:pt x="6570" y="0"/>
                    <a:pt x="4066"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4" name="Google Shape;144;p9"/>
            <p:cNvSpPr/>
            <p:nvPr/>
          </p:nvSpPr>
          <p:spPr>
            <a:xfrm>
              <a:off x="10278289" y="2731443"/>
              <a:ext cx="52059" cy="51616"/>
            </a:xfrm>
            <a:custGeom>
              <a:avLst/>
              <a:gdLst/>
              <a:ahLst/>
              <a:cxnLst/>
              <a:rect l="l" t="t" r="r" b="b"/>
              <a:pathLst>
                <a:path w="8112" h="8043" extrusionOk="0">
                  <a:moveTo>
                    <a:pt x="3987" y="1"/>
                  </a:moveTo>
                  <a:cubicBezTo>
                    <a:pt x="1586" y="1"/>
                    <a:pt x="60" y="1535"/>
                    <a:pt x="41" y="3973"/>
                  </a:cubicBezTo>
                  <a:cubicBezTo>
                    <a:pt x="1" y="6457"/>
                    <a:pt x="1563" y="8043"/>
                    <a:pt x="4041" y="8043"/>
                  </a:cubicBezTo>
                  <a:cubicBezTo>
                    <a:pt x="4104" y="8043"/>
                    <a:pt x="4167" y="8042"/>
                    <a:pt x="4230" y="8040"/>
                  </a:cubicBezTo>
                  <a:cubicBezTo>
                    <a:pt x="6592" y="7978"/>
                    <a:pt x="8009" y="6561"/>
                    <a:pt x="8111" y="4076"/>
                  </a:cubicBezTo>
                  <a:cubicBezTo>
                    <a:pt x="8070" y="1571"/>
                    <a:pt x="6694" y="133"/>
                    <a:pt x="4312" y="10"/>
                  </a:cubicBezTo>
                  <a:cubicBezTo>
                    <a:pt x="4202" y="4"/>
                    <a:pt x="4094" y="1"/>
                    <a:pt x="3987"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5" name="Google Shape;145;p9"/>
            <p:cNvSpPr/>
            <p:nvPr/>
          </p:nvSpPr>
          <p:spPr>
            <a:xfrm>
              <a:off x="10082049" y="3161133"/>
              <a:ext cx="52322" cy="51738"/>
            </a:xfrm>
            <a:custGeom>
              <a:avLst/>
              <a:gdLst/>
              <a:ahLst/>
              <a:cxnLst/>
              <a:rect l="l" t="t" r="r" b="b"/>
              <a:pathLst>
                <a:path w="8153" h="8062" extrusionOk="0">
                  <a:moveTo>
                    <a:pt x="4039" y="1"/>
                  </a:moveTo>
                  <a:cubicBezTo>
                    <a:pt x="4007" y="1"/>
                    <a:pt x="3976" y="1"/>
                    <a:pt x="3944" y="2"/>
                  </a:cubicBezTo>
                  <a:cubicBezTo>
                    <a:pt x="1582" y="43"/>
                    <a:pt x="144" y="1460"/>
                    <a:pt x="1" y="4109"/>
                  </a:cubicBezTo>
                  <a:cubicBezTo>
                    <a:pt x="62" y="6409"/>
                    <a:pt x="1356" y="7908"/>
                    <a:pt x="3759" y="8052"/>
                  </a:cubicBezTo>
                  <a:cubicBezTo>
                    <a:pt x="3872" y="8058"/>
                    <a:pt x="3984" y="8061"/>
                    <a:pt x="4094" y="8061"/>
                  </a:cubicBezTo>
                  <a:cubicBezTo>
                    <a:pt x="6509" y="8061"/>
                    <a:pt x="8033" y="6565"/>
                    <a:pt x="8092" y="4129"/>
                  </a:cubicBezTo>
                  <a:cubicBezTo>
                    <a:pt x="8153" y="1614"/>
                    <a:pt x="6571" y="1"/>
                    <a:pt x="4039"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6" name="Google Shape;146;p9"/>
            <p:cNvSpPr/>
            <p:nvPr/>
          </p:nvSpPr>
          <p:spPr>
            <a:xfrm>
              <a:off x="10278418" y="3161095"/>
              <a:ext cx="52059" cy="51731"/>
            </a:xfrm>
            <a:custGeom>
              <a:avLst/>
              <a:gdLst/>
              <a:ahLst/>
              <a:cxnLst/>
              <a:rect l="l" t="t" r="r" b="b"/>
              <a:pathLst>
                <a:path w="8112" h="8061" extrusionOk="0">
                  <a:moveTo>
                    <a:pt x="4013" y="1"/>
                  </a:moveTo>
                  <a:cubicBezTo>
                    <a:pt x="1586" y="1"/>
                    <a:pt x="41" y="1558"/>
                    <a:pt x="21" y="4012"/>
                  </a:cubicBezTo>
                  <a:cubicBezTo>
                    <a:pt x="1" y="6495"/>
                    <a:pt x="1543" y="8061"/>
                    <a:pt x="4019" y="8061"/>
                  </a:cubicBezTo>
                  <a:cubicBezTo>
                    <a:pt x="4082" y="8061"/>
                    <a:pt x="4146" y="8060"/>
                    <a:pt x="4210" y="8058"/>
                  </a:cubicBezTo>
                  <a:cubicBezTo>
                    <a:pt x="6592" y="7996"/>
                    <a:pt x="7989" y="6579"/>
                    <a:pt x="8091" y="4115"/>
                  </a:cubicBezTo>
                  <a:lnTo>
                    <a:pt x="8112" y="4115"/>
                  </a:lnTo>
                  <a:cubicBezTo>
                    <a:pt x="8050" y="1589"/>
                    <a:pt x="6654" y="131"/>
                    <a:pt x="4292" y="8"/>
                  </a:cubicBezTo>
                  <a:cubicBezTo>
                    <a:pt x="4198" y="3"/>
                    <a:pt x="4105" y="1"/>
                    <a:pt x="4013"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7" name="Google Shape;147;p9"/>
            <p:cNvSpPr/>
            <p:nvPr/>
          </p:nvSpPr>
          <p:spPr>
            <a:xfrm>
              <a:off x="10081920" y="2516393"/>
              <a:ext cx="52059" cy="51860"/>
            </a:xfrm>
            <a:custGeom>
              <a:avLst/>
              <a:gdLst/>
              <a:ahLst/>
              <a:cxnLst/>
              <a:rect l="l" t="t" r="r" b="b"/>
              <a:pathLst>
                <a:path w="8112" h="8081" extrusionOk="0">
                  <a:moveTo>
                    <a:pt x="4095" y="1"/>
                  </a:moveTo>
                  <a:cubicBezTo>
                    <a:pt x="4018" y="1"/>
                    <a:pt x="3940" y="2"/>
                    <a:pt x="3861" y="5"/>
                  </a:cubicBezTo>
                  <a:cubicBezTo>
                    <a:pt x="1397" y="108"/>
                    <a:pt x="164" y="1627"/>
                    <a:pt x="0" y="4051"/>
                  </a:cubicBezTo>
                  <a:cubicBezTo>
                    <a:pt x="185" y="6474"/>
                    <a:pt x="1417" y="7973"/>
                    <a:pt x="3881" y="8076"/>
                  </a:cubicBezTo>
                  <a:cubicBezTo>
                    <a:pt x="3960" y="8079"/>
                    <a:pt x="4038" y="8080"/>
                    <a:pt x="4115" y="8080"/>
                  </a:cubicBezTo>
                  <a:cubicBezTo>
                    <a:pt x="6661" y="8080"/>
                    <a:pt x="8112" y="6443"/>
                    <a:pt x="8112" y="4051"/>
                  </a:cubicBezTo>
                  <a:cubicBezTo>
                    <a:pt x="8112" y="1620"/>
                    <a:pt x="6623" y="1"/>
                    <a:pt x="4095"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8" name="Google Shape;148;p9"/>
            <p:cNvSpPr/>
            <p:nvPr/>
          </p:nvSpPr>
          <p:spPr>
            <a:xfrm>
              <a:off x="10277891" y="2516418"/>
              <a:ext cx="52848" cy="52328"/>
            </a:xfrm>
            <a:custGeom>
              <a:avLst/>
              <a:gdLst/>
              <a:ahLst/>
              <a:cxnLst/>
              <a:rect l="l" t="t" r="r" b="b"/>
              <a:pathLst>
                <a:path w="8235" h="8154" extrusionOk="0">
                  <a:moveTo>
                    <a:pt x="4074" y="0"/>
                  </a:moveTo>
                  <a:cubicBezTo>
                    <a:pt x="1627" y="0"/>
                    <a:pt x="204" y="1571"/>
                    <a:pt x="103" y="3862"/>
                  </a:cubicBezTo>
                  <a:cubicBezTo>
                    <a:pt x="0" y="6388"/>
                    <a:pt x="1520" y="7907"/>
                    <a:pt x="4148" y="8154"/>
                  </a:cubicBezTo>
                  <a:cubicBezTo>
                    <a:pt x="6551" y="7907"/>
                    <a:pt x="8091" y="6716"/>
                    <a:pt x="8153" y="4232"/>
                  </a:cubicBezTo>
                  <a:cubicBezTo>
                    <a:pt x="8235" y="1603"/>
                    <a:pt x="6797" y="63"/>
                    <a:pt x="4169" y="1"/>
                  </a:cubicBezTo>
                  <a:cubicBezTo>
                    <a:pt x="4137" y="1"/>
                    <a:pt x="4105" y="0"/>
                    <a:pt x="4074"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9" name="Google Shape;149;p9"/>
            <p:cNvSpPr/>
            <p:nvPr/>
          </p:nvSpPr>
          <p:spPr>
            <a:xfrm>
              <a:off x="9885160" y="2731501"/>
              <a:ext cx="52194" cy="51674"/>
            </a:xfrm>
            <a:custGeom>
              <a:avLst/>
              <a:gdLst/>
              <a:ahLst/>
              <a:cxnLst/>
              <a:rect l="l" t="t" r="r" b="b"/>
              <a:pathLst>
                <a:path w="8133" h="8052" extrusionOk="0">
                  <a:moveTo>
                    <a:pt x="4064" y="0"/>
                  </a:moveTo>
                  <a:cubicBezTo>
                    <a:pt x="1598" y="0"/>
                    <a:pt x="0" y="1435"/>
                    <a:pt x="0" y="4067"/>
                  </a:cubicBezTo>
                  <a:cubicBezTo>
                    <a:pt x="0" y="6552"/>
                    <a:pt x="1561" y="7989"/>
                    <a:pt x="3922" y="8051"/>
                  </a:cubicBezTo>
                  <a:cubicBezTo>
                    <a:pt x="3957" y="8052"/>
                    <a:pt x="3991" y="8052"/>
                    <a:pt x="4025" y="8052"/>
                  </a:cubicBezTo>
                  <a:cubicBezTo>
                    <a:pt x="6509" y="8052"/>
                    <a:pt x="7970" y="6578"/>
                    <a:pt x="8132" y="4005"/>
                  </a:cubicBezTo>
                  <a:cubicBezTo>
                    <a:pt x="7947" y="1500"/>
                    <a:pt x="6530" y="42"/>
                    <a:pt x="4169" y="1"/>
                  </a:cubicBezTo>
                  <a:cubicBezTo>
                    <a:pt x="4134" y="0"/>
                    <a:pt x="4099" y="0"/>
                    <a:pt x="4064"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0" name="Google Shape;150;p9"/>
            <p:cNvSpPr/>
            <p:nvPr/>
          </p:nvSpPr>
          <p:spPr>
            <a:xfrm>
              <a:off x="10474915" y="2730846"/>
              <a:ext cx="52983" cy="52328"/>
            </a:xfrm>
            <a:custGeom>
              <a:avLst/>
              <a:gdLst/>
              <a:ahLst/>
              <a:cxnLst/>
              <a:rect l="l" t="t" r="r" b="b"/>
              <a:pathLst>
                <a:path w="8256" h="8154" extrusionOk="0">
                  <a:moveTo>
                    <a:pt x="4107" y="0"/>
                  </a:moveTo>
                  <a:cubicBezTo>
                    <a:pt x="1807" y="329"/>
                    <a:pt x="165" y="1397"/>
                    <a:pt x="82" y="3923"/>
                  </a:cubicBezTo>
                  <a:cubicBezTo>
                    <a:pt x="0" y="6613"/>
                    <a:pt x="1582" y="8112"/>
                    <a:pt x="4107" y="8153"/>
                  </a:cubicBezTo>
                  <a:cubicBezTo>
                    <a:pt x="4140" y="8154"/>
                    <a:pt x="4173" y="8154"/>
                    <a:pt x="4206" y="8154"/>
                  </a:cubicBezTo>
                  <a:cubicBezTo>
                    <a:pt x="6494" y="8154"/>
                    <a:pt x="8072" y="6742"/>
                    <a:pt x="8153" y="4313"/>
                  </a:cubicBezTo>
                  <a:cubicBezTo>
                    <a:pt x="8256" y="1643"/>
                    <a:pt x="6654" y="349"/>
                    <a:pt x="4107"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1" name="Google Shape;151;p9"/>
            <p:cNvSpPr/>
            <p:nvPr/>
          </p:nvSpPr>
          <p:spPr>
            <a:xfrm>
              <a:off x="10081259" y="2945794"/>
              <a:ext cx="52855" cy="52335"/>
            </a:xfrm>
            <a:custGeom>
              <a:avLst/>
              <a:gdLst/>
              <a:ahLst/>
              <a:cxnLst/>
              <a:rect l="l" t="t" r="r" b="b"/>
              <a:pathLst>
                <a:path w="8236" h="8155" extrusionOk="0">
                  <a:moveTo>
                    <a:pt x="3943" y="1"/>
                  </a:moveTo>
                  <a:cubicBezTo>
                    <a:pt x="1459" y="370"/>
                    <a:pt x="0" y="1767"/>
                    <a:pt x="165" y="4416"/>
                  </a:cubicBezTo>
                  <a:cubicBezTo>
                    <a:pt x="327" y="6843"/>
                    <a:pt x="1803" y="8154"/>
                    <a:pt x="4182" y="8154"/>
                  </a:cubicBezTo>
                  <a:cubicBezTo>
                    <a:pt x="4219" y="8154"/>
                    <a:pt x="4255" y="8154"/>
                    <a:pt x="4292" y="8153"/>
                  </a:cubicBezTo>
                  <a:cubicBezTo>
                    <a:pt x="6777" y="8092"/>
                    <a:pt x="8215" y="6469"/>
                    <a:pt x="8215" y="4169"/>
                  </a:cubicBezTo>
                  <a:cubicBezTo>
                    <a:pt x="8235" y="1643"/>
                    <a:pt x="6675" y="144"/>
                    <a:pt x="3943"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2" name="Google Shape;152;p9"/>
            <p:cNvSpPr/>
            <p:nvPr/>
          </p:nvSpPr>
          <p:spPr>
            <a:xfrm>
              <a:off x="10278155" y="2946320"/>
              <a:ext cx="52457" cy="51802"/>
            </a:xfrm>
            <a:custGeom>
              <a:avLst/>
              <a:gdLst/>
              <a:ahLst/>
              <a:cxnLst/>
              <a:rect l="l" t="t" r="r" b="b"/>
              <a:pathLst>
                <a:path w="8174" h="8072" extrusionOk="0">
                  <a:moveTo>
                    <a:pt x="4148" y="1"/>
                  </a:moveTo>
                  <a:cubicBezTo>
                    <a:pt x="1458" y="1"/>
                    <a:pt x="0" y="1685"/>
                    <a:pt x="62" y="4170"/>
                  </a:cubicBezTo>
                  <a:cubicBezTo>
                    <a:pt x="123" y="6475"/>
                    <a:pt x="1583" y="8072"/>
                    <a:pt x="4040" y="8072"/>
                  </a:cubicBezTo>
                  <a:cubicBezTo>
                    <a:pt x="4055" y="8072"/>
                    <a:pt x="4071" y="8072"/>
                    <a:pt x="4087" y="8071"/>
                  </a:cubicBezTo>
                  <a:cubicBezTo>
                    <a:pt x="6736" y="8051"/>
                    <a:pt x="8030" y="6470"/>
                    <a:pt x="8173" y="3903"/>
                  </a:cubicBezTo>
                  <a:cubicBezTo>
                    <a:pt x="7906" y="1459"/>
                    <a:pt x="6613" y="1"/>
                    <a:pt x="4148"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3" name="Google Shape;153;p9"/>
            <p:cNvSpPr/>
            <p:nvPr/>
          </p:nvSpPr>
          <p:spPr>
            <a:xfrm>
              <a:off x="9884762" y="2516553"/>
              <a:ext cx="52720" cy="51667"/>
            </a:xfrm>
            <a:custGeom>
              <a:avLst/>
              <a:gdLst/>
              <a:ahLst/>
              <a:cxnLst/>
              <a:rect l="l" t="t" r="r" b="b"/>
              <a:pathLst>
                <a:path w="8215" h="8051" extrusionOk="0">
                  <a:moveTo>
                    <a:pt x="4087" y="1"/>
                  </a:moveTo>
                  <a:cubicBezTo>
                    <a:pt x="1664" y="1"/>
                    <a:pt x="144" y="1438"/>
                    <a:pt x="83" y="3861"/>
                  </a:cubicBezTo>
                  <a:cubicBezTo>
                    <a:pt x="0" y="6470"/>
                    <a:pt x="1520" y="8030"/>
                    <a:pt x="4128" y="8051"/>
                  </a:cubicBezTo>
                  <a:cubicBezTo>
                    <a:pt x="4144" y="8051"/>
                    <a:pt x="4161" y="8051"/>
                    <a:pt x="4177" y="8051"/>
                  </a:cubicBezTo>
                  <a:cubicBezTo>
                    <a:pt x="6589" y="8051"/>
                    <a:pt x="7848" y="6536"/>
                    <a:pt x="8215" y="4211"/>
                  </a:cubicBezTo>
                  <a:cubicBezTo>
                    <a:pt x="8009" y="1623"/>
                    <a:pt x="6716" y="1"/>
                    <a:pt x="4087"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4" name="Google Shape;154;p9"/>
            <p:cNvSpPr/>
            <p:nvPr/>
          </p:nvSpPr>
          <p:spPr>
            <a:xfrm>
              <a:off x="10475178" y="2516508"/>
              <a:ext cx="53246" cy="51789"/>
            </a:xfrm>
            <a:custGeom>
              <a:avLst/>
              <a:gdLst/>
              <a:ahLst/>
              <a:cxnLst/>
              <a:rect l="l" t="t" r="r" b="b"/>
              <a:pathLst>
                <a:path w="8297" h="8070" extrusionOk="0">
                  <a:moveTo>
                    <a:pt x="3913" y="1"/>
                  </a:moveTo>
                  <a:cubicBezTo>
                    <a:pt x="1646" y="1"/>
                    <a:pt x="415" y="1469"/>
                    <a:pt x="0" y="3622"/>
                  </a:cubicBezTo>
                  <a:cubicBezTo>
                    <a:pt x="41" y="6148"/>
                    <a:pt x="1191" y="7770"/>
                    <a:pt x="3594" y="8037"/>
                  </a:cubicBezTo>
                  <a:cubicBezTo>
                    <a:pt x="3806" y="8059"/>
                    <a:pt x="4011" y="8070"/>
                    <a:pt x="4211" y="8070"/>
                  </a:cubicBezTo>
                  <a:cubicBezTo>
                    <a:pt x="6466" y="8070"/>
                    <a:pt x="7903" y="6698"/>
                    <a:pt x="8091" y="4320"/>
                  </a:cubicBezTo>
                  <a:cubicBezTo>
                    <a:pt x="8297" y="1733"/>
                    <a:pt x="6798" y="131"/>
                    <a:pt x="4190" y="8"/>
                  </a:cubicBezTo>
                  <a:cubicBezTo>
                    <a:pt x="4096" y="3"/>
                    <a:pt x="4004" y="1"/>
                    <a:pt x="3913"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5" name="Google Shape;155;p9"/>
            <p:cNvSpPr/>
            <p:nvPr/>
          </p:nvSpPr>
          <p:spPr>
            <a:xfrm>
              <a:off x="9884101" y="2946243"/>
              <a:ext cx="53252" cy="51789"/>
            </a:xfrm>
            <a:custGeom>
              <a:avLst/>
              <a:gdLst/>
              <a:ahLst/>
              <a:cxnLst/>
              <a:rect l="l" t="t" r="r" b="b"/>
              <a:pathLst>
                <a:path w="8298" h="8070" extrusionOk="0">
                  <a:moveTo>
                    <a:pt x="4071" y="1"/>
                  </a:moveTo>
                  <a:cubicBezTo>
                    <a:pt x="1829" y="1"/>
                    <a:pt x="376" y="1373"/>
                    <a:pt x="206" y="3750"/>
                  </a:cubicBezTo>
                  <a:cubicBezTo>
                    <a:pt x="1" y="6338"/>
                    <a:pt x="1500" y="7940"/>
                    <a:pt x="4108" y="8063"/>
                  </a:cubicBezTo>
                  <a:cubicBezTo>
                    <a:pt x="4202" y="8068"/>
                    <a:pt x="4294" y="8070"/>
                    <a:pt x="4384" y="8070"/>
                  </a:cubicBezTo>
                  <a:cubicBezTo>
                    <a:pt x="6651" y="8070"/>
                    <a:pt x="7883" y="6601"/>
                    <a:pt x="8297" y="4449"/>
                  </a:cubicBezTo>
                  <a:cubicBezTo>
                    <a:pt x="8236" y="1923"/>
                    <a:pt x="7086" y="300"/>
                    <a:pt x="4683" y="33"/>
                  </a:cubicBezTo>
                  <a:cubicBezTo>
                    <a:pt x="4473" y="12"/>
                    <a:pt x="4269" y="1"/>
                    <a:pt x="4071"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6" name="Google Shape;156;p9"/>
            <p:cNvSpPr/>
            <p:nvPr/>
          </p:nvSpPr>
          <p:spPr>
            <a:xfrm>
              <a:off x="10474389" y="2946410"/>
              <a:ext cx="53118" cy="52110"/>
            </a:xfrm>
            <a:custGeom>
              <a:avLst/>
              <a:gdLst/>
              <a:ahLst/>
              <a:cxnLst/>
              <a:rect l="l" t="t" r="r" b="b"/>
              <a:pathLst>
                <a:path w="8277" h="8120" extrusionOk="0">
                  <a:moveTo>
                    <a:pt x="4313" y="0"/>
                  </a:moveTo>
                  <a:cubicBezTo>
                    <a:pt x="4218" y="0"/>
                    <a:pt x="4122" y="3"/>
                    <a:pt x="4025" y="7"/>
                  </a:cubicBezTo>
                  <a:cubicBezTo>
                    <a:pt x="1417" y="110"/>
                    <a:pt x="0" y="1753"/>
                    <a:pt x="205" y="4361"/>
                  </a:cubicBezTo>
                  <a:cubicBezTo>
                    <a:pt x="370" y="6805"/>
                    <a:pt x="1992" y="7955"/>
                    <a:pt x="4415" y="8119"/>
                  </a:cubicBezTo>
                  <a:cubicBezTo>
                    <a:pt x="6736" y="7729"/>
                    <a:pt x="8276" y="6456"/>
                    <a:pt x="8235" y="4012"/>
                  </a:cubicBezTo>
                  <a:cubicBezTo>
                    <a:pt x="8195" y="1521"/>
                    <a:pt x="6748" y="0"/>
                    <a:pt x="4313"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7" name="Google Shape;157;p9"/>
            <p:cNvSpPr/>
            <p:nvPr/>
          </p:nvSpPr>
          <p:spPr>
            <a:xfrm>
              <a:off x="9885025" y="3161133"/>
              <a:ext cx="52328" cy="51680"/>
            </a:xfrm>
            <a:custGeom>
              <a:avLst/>
              <a:gdLst/>
              <a:ahLst/>
              <a:cxnLst/>
              <a:rect l="l" t="t" r="r" b="b"/>
              <a:pathLst>
                <a:path w="8154" h="8053" extrusionOk="0">
                  <a:moveTo>
                    <a:pt x="4065" y="1"/>
                  </a:moveTo>
                  <a:cubicBezTo>
                    <a:pt x="4031" y="1"/>
                    <a:pt x="3998" y="1"/>
                    <a:pt x="3964" y="2"/>
                  </a:cubicBezTo>
                  <a:cubicBezTo>
                    <a:pt x="1623" y="43"/>
                    <a:pt x="42" y="1480"/>
                    <a:pt x="21" y="3965"/>
                  </a:cubicBezTo>
                  <a:cubicBezTo>
                    <a:pt x="1" y="6598"/>
                    <a:pt x="1579" y="8053"/>
                    <a:pt x="4065" y="8053"/>
                  </a:cubicBezTo>
                  <a:cubicBezTo>
                    <a:pt x="4100" y="8053"/>
                    <a:pt x="4134" y="8052"/>
                    <a:pt x="4169" y="8052"/>
                  </a:cubicBezTo>
                  <a:cubicBezTo>
                    <a:pt x="6551" y="8031"/>
                    <a:pt x="7948" y="6573"/>
                    <a:pt x="8153" y="4088"/>
                  </a:cubicBezTo>
                  <a:cubicBezTo>
                    <a:pt x="8011" y="1495"/>
                    <a:pt x="6530" y="1"/>
                    <a:pt x="4065"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8" name="Google Shape;158;p9"/>
            <p:cNvSpPr/>
            <p:nvPr/>
          </p:nvSpPr>
          <p:spPr>
            <a:xfrm>
              <a:off x="10475178" y="3161133"/>
              <a:ext cx="52855" cy="51648"/>
            </a:xfrm>
            <a:custGeom>
              <a:avLst/>
              <a:gdLst/>
              <a:ahLst/>
              <a:cxnLst/>
              <a:rect l="l" t="t" r="r" b="b"/>
              <a:pathLst>
                <a:path w="8236" h="8048" extrusionOk="0">
                  <a:moveTo>
                    <a:pt x="3969" y="1"/>
                  </a:moveTo>
                  <a:cubicBezTo>
                    <a:pt x="1704" y="1"/>
                    <a:pt x="243" y="1412"/>
                    <a:pt x="0" y="3842"/>
                  </a:cubicBezTo>
                  <a:cubicBezTo>
                    <a:pt x="62" y="6306"/>
                    <a:pt x="1315" y="7867"/>
                    <a:pt x="3717" y="8031"/>
                  </a:cubicBezTo>
                  <a:cubicBezTo>
                    <a:pt x="3873" y="8042"/>
                    <a:pt x="4026" y="8048"/>
                    <a:pt x="4175" y="8048"/>
                  </a:cubicBezTo>
                  <a:cubicBezTo>
                    <a:pt x="6502" y="8048"/>
                    <a:pt x="7996" y="6701"/>
                    <a:pt x="8112" y="4211"/>
                  </a:cubicBezTo>
                  <a:cubicBezTo>
                    <a:pt x="8235" y="1542"/>
                    <a:pt x="6592" y="22"/>
                    <a:pt x="4066" y="2"/>
                  </a:cubicBezTo>
                  <a:cubicBezTo>
                    <a:pt x="4034" y="1"/>
                    <a:pt x="4001" y="1"/>
                    <a:pt x="3969"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matchingName="Caption">
  <p:cSld name="CAPTION_ONLY">
    <p:spTree>
      <p:nvGrpSpPr>
        <p:cNvPr id="1" name="Shape 159"/>
        <p:cNvGrpSpPr/>
        <p:nvPr/>
      </p:nvGrpSpPr>
      <p:grpSpPr>
        <a:xfrm>
          <a:off x="0" y="0"/>
          <a:ext cx="0" cy="0"/>
          <a:chOff x="0" y="0"/>
          <a:chExt cx="0" cy="0"/>
        </a:xfrm>
      </p:grpSpPr>
      <p:sp>
        <p:nvSpPr>
          <p:cNvPr id="160" name="Google Shape;160;p10"/>
          <p:cNvSpPr txBox="1">
            <a:spLocks noGrp="1"/>
          </p:cNvSpPr>
          <p:nvPr>
            <p:ph type="title"/>
          </p:nvPr>
        </p:nvSpPr>
        <p:spPr>
          <a:xfrm flipH="1">
            <a:off x="715100" y="535000"/>
            <a:ext cx="5085600" cy="1056300"/>
          </a:xfrm>
          <a:prstGeom prst="rect">
            <a:avLst/>
          </a:prstGeom>
        </p:spPr>
        <p:txBody>
          <a:bodyPr spcFirstLastPara="1" wrap="square" lIns="91425" tIns="91425" rIns="91425" bIns="91425" anchor="t" anchorCtr="0">
            <a:noAutofit/>
          </a:bodyPr>
          <a:lstStyle>
            <a:lvl1pPr lvl="0" rtl="0">
              <a:spcBef>
                <a:spcPts val="0"/>
              </a:spcBef>
              <a:spcAft>
                <a:spcPts val="0"/>
              </a:spcAft>
              <a:buSzPts val="3300"/>
              <a:buNone/>
              <a:defRPr sz="3300">
                <a:latin typeface="Amiko"/>
                <a:ea typeface="Amiko"/>
                <a:cs typeface="Amiko"/>
                <a:sym typeface="Amiko"/>
              </a:defRPr>
            </a:lvl1pPr>
            <a:lvl2pPr lvl="1" rtl="0">
              <a:spcBef>
                <a:spcPts val="0"/>
              </a:spcBef>
              <a:spcAft>
                <a:spcPts val="0"/>
              </a:spcAft>
              <a:buSzPts val="3500"/>
              <a:buNone/>
              <a:defRPr/>
            </a:lvl2pPr>
            <a:lvl3pPr lvl="2" rtl="0">
              <a:spcBef>
                <a:spcPts val="0"/>
              </a:spcBef>
              <a:spcAft>
                <a:spcPts val="0"/>
              </a:spcAft>
              <a:buSzPts val="3500"/>
              <a:buNone/>
              <a:defRPr/>
            </a:lvl3pPr>
            <a:lvl4pPr lvl="3" rtl="0">
              <a:spcBef>
                <a:spcPts val="0"/>
              </a:spcBef>
              <a:spcAft>
                <a:spcPts val="0"/>
              </a:spcAft>
              <a:buSzPts val="3500"/>
              <a:buNone/>
              <a:defRPr/>
            </a:lvl4pPr>
            <a:lvl5pPr lvl="4" rtl="0">
              <a:spcBef>
                <a:spcPts val="0"/>
              </a:spcBef>
              <a:spcAft>
                <a:spcPts val="0"/>
              </a:spcAft>
              <a:buSzPts val="3500"/>
              <a:buNone/>
              <a:defRPr/>
            </a:lvl5pPr>
            <a:lvl6pPr lvl="5" rtl="0">
              <a:spcBef>
                <a:spcPts val="0"/>
              </a:spcBef>
              <a:spcAft>
                <a:spcPts val="0"/>
              </a:spcAft>
              <a:buSzPts val="3500"/>
              <a:buNone/>
              <a:defRPr/>
            </a:lvl6pPr>
            <a:lvl7pPr lvl="6" rtl="0">
              <a:spcBef>
                <a:spcPts val="0"/>
              </a:spcBef>
              <a:spcAft>
                <a:spcPts val="0"/>
              </a:spcAft>
              <a:buSzPts val="3500"/>
              <a:buNone/>
              <a:defRPr/>
            </a:lvl7pPr>
            <a:lvl8pPr lvl="7" rtl="0">
              <a:spcBef>
                <a:spcPts val="0"/>
              </a:spcBef>
              <a:spcAft>
                <a:spcPts val="0"/>
              </a:spcAft>
              <a:buSzPts val="3500"/>
              <a:buNone/>
              <a:defRPr/>
            </a:lvl8pPr>
            <a:lvl9pPr lvl="8" rtl="0">
              <a:spcBef>
                <a:spcPts val="0"/>
              </a:spcBef>
              <a:spcAft>
                <a:spcPts val="0"/>
              </a:spcAft>
              <a:buSzPts val="3500"/>
              <a:buNone/>
              <a:defRPr/>
            </a:lvl9pPr>
          </a:lstStyle>
          <a:p>
            <a:endParaRPr/>
          </a:p>
        </p:txBody>
      </p:sp>
      <p:cxnSp>
        <p:nvCxnSpPr>
          <p:cNvPr id="161" name="Google Shape;161;p10"/>
          <p:cNvCxnSpPr/>
          <p:nvPr/>
        </p:nvCxnSpPr>
        <p:spPr>
          <a:xfrm>
            <a:off x="0" y="1650463"/>
            <a:ext cx="5505600" cy="0"/>
          </a:xfrm>
          <a:prstGeom prst="straightConnector1">
            <a:avLst/>
          </a:prstGeom>
          <a:noFill/>
          <a:ln w="76200" cap="flat" cmpd="sng">
            <a:solidFill>
              <a:schemeClr val="accent1"/>
            </a:solidFill>
            <a:prstDash val="solid"/>
            <a:round/>
            <a:headEnd type="none" w="med" len="med"/>
            <a:tailEnd type="none" w="med" len="med"/>
          </a:ln>
        </p:spPr>
      </p:cxnSp>
      <p:grpSp>
        <p:nvGrpSpPr>
          <p:cNvPr id="162" name="Google Shape;162;p10"/>
          <p:cNvGrpSpPr/>
          <p:nvPr/>
        </p:nvGrpSpPr>
        <p:grpSpPr>
          <a:xfrm>
            <a:off x="819876" y="3267173"/>
            <a:ext cx="644323" cy="1341290"/>
            <a:chOff x="2544700" y="238000"/>
            <a:chExt cx="2510025" cy="5225125"/>
          </a:xfrm>
        </p:grpSpPr>
        <p:sp>
          <p:nvSpPr>
            <p:cNvPr id="163" name="Google Shape;163;p10"/>
            <p:cNvSpPr/>
            <p:nvPr/>
          </p:nvSpPr>
          <p:spPr>
            <a:xfrm>
              <a:off x="2544700" y="238000"/>
              <a:ext cx="2510025" cy="5225125"/>
            </a:xfrm>
            <a:custGeom>
              <a:avLst/>
              <a:gdLst/>
              <a:ahLst/>
              <a:cxnLst/>
              <a:rect l="l" t="t" r="r" b="b"/>
              <a:pathLst>
                <a:path w="100401" h="209005" extrusionOk="0">
                  <a:moveTo>
                    <a:pt x="96122" y="5"/>
                  </a:moveTo>
                  <a:cubicBezTo>
                    <a:pt x="93710" y="5"/>
                    <a:pt x="92451" y="1520"/>
                    <a:pt x="92084" y="3825"/>
                  </a:cubicBezTo>
                  <a:cubicBezTo>
                    <a:pt x="92228" y="6269"/>
                    <a:pt x="93398" y="7870"/>
                    <a:pt x="95842" y="8055"/>
                  </a:cubicBezTo>
                  <a:cubicBezTo>
                    <a:pt x="95992" y="8066"/>
                    <a:pt x="96138" y="8071"/>
                    <a:pt x="96282" y="8071"/>
                  </a:cubicBezTo>
                  <a:cubicBezTo>
                    <a:pt x="98634" y="8071"/>
                    <a:pt x="100099" y="6654"/>
                    <a:pt x="100195" y="4215"/>
                  </a:cubicBezTo>
                  <a:cubicBezTo>
                    <a:pt x="100319" y="1607"/>
                    <a:pt x="98758" y="46"/>
                    <a:pt x="96170" y="5"/>
                  </a:cubicBezTo>
                  <a:cubicBezTo>
                    <a:pt x="96154" y="5"/>
                    <a:pt x="96138" y="5"/>
                    <a:pt x="96122" y="5"/>
                  </a:cubicBezTo>
                  <a:close/>
                  <a:moveTo>
                    <a:pt x="65531" y="5"/>
                  </a:moveTo>
                  <a:cubicBezTo>
                    <a:pt x="62861" y="5"/>
                    <a:pt x="61383" y="1689"/>
                    <a:pt x="61465" y="4215"/>
                  </a:cubicBezTo>
                  <a:cubicBezTo>
                    <a:pt x="61526" y="6500"/>
                    <a:pt x="62966" y="8076"/>
                    <a:pt x="65442" y="8076"/>
                  </a:cubicBezTo>
                  <a:cubicBezTo>
                    <a:pt x="65458" y="8076"/>
                    <a:pt x="65474" y="8076"/>
                    <a:pt x="65490" y="8076"/>
                  </a:cubicBezTo>
                  <a:cubicBezTo>
                    <a:pt x="68159" y="8055"/>
                    <a:pt x="69433" y="6474"/>
                    <a:pt x="69576" y="3907"/>
                  </a:cubicBezTo>
                  <a:lnTo>
                    <a:pt x="69576" y="3886"/>
                  </a:lnTo>
                  <a:cubicBezTo>
                    <a:pt x="69309" y="1463"/>
                    <a:pt x="67975" y="5"/>
                    <a:pt x="65531" y="5"/>
                  </a:cubicBezTo>
                  <a:close/>
                  <a:moveTo>
                    <a:pt x="4108" y="19"/>
                  </a:moveTo>
                  <a:cubicBezTo>
                    <a:pt x="1673" y="19"/>
                    <a:pt x="225" y="1540"/>
                    <a:pt x="186" y="4051"/>
                  </a:cubicBezTo>
                  <a:cubicBezTo>
                    <a:pt x="144" y="6494"/>
                    <a:pt x="1664" y="7768"/>
                    <a:pt x="3985" y="8137"/>
                  </a:cubicBezTo>
                  <a:cubicBezTo>
                    <a:pt x="6428" y="7994"/>
                    <a:pt x="8030" y="6844"/>
                    <a:pt x="8215" y="4420"/>
                  </a:cubicBezTo>
                  <a:cubicBezTo>
                    <a:pt x="8420" y="1792"/>
                    <a:pt x="6983" y="149"/>
                    <a:pt x="4395" y="26"/>
                  </a:cubicBezTo>
                  <a:cubicBezTo>
                    <a:pt x="4298" y="21"/>
                    <a:pt x="4202" y="19"/>
                    <a:pt x="4108" y="19"/>
                  </a:cubicBezTo>
                  <a:close/>
                  <a:moveTo>
                    <a:pt x="34995" y="1"/>
                  </a:moveTo>
                  <a:cubicBezTo>
                    <a:pt x="34920" y="1"/>
                    <a:pt x="34844" y="2"/>
                    <a:pt x="34768" y="5"/>
                  </a:cubicBezTo>
                  <a:cubicBezTo>
                    <a:pt x="32139" y="108"/>
                    <a:pt x="30743" y="1709"/>
                    <a:pt x="30887" y="4338"/>
                  </a:cubicBezTo>
                  <a:cubicBezTo>
                    <a:pt x="31031" y="6844"/>
                    <a:pt x="32591" y="7973"/>
                    <a:pt x="34953" y="8137"/>
                  </a:cubicBezTo>
                  <a:cubicBezTo>
                    <a:pt x="37458" y="7911"/>
                    <a:pt x="38937" y="6433"/>
                    <a:pt x="38937" y="4112"/>
                  </a:cubicBezTo>
                  <a:cubicBezTo>
                    <a:pt x="38937" y="1679"/>
                    <a:pt x="37522" y="1"/>
                    <a:pt x="34995" y="1"/>
                  </a:cubicBezTo>
                  <a:close/>
                  <a:moveTo>
                    <a:pt x="34850" y="33438"/>
                  </a:moveTo>
                  <a:cubicBezTo>
                    <a:pt x="32468" y="33746"/>
                    <a:pt x="30928" y="34896"/>
                    <a:pt x="30866" y="37422"/>
                  </a:cubicBezTo>
                  <a:cubicBezTo>
                    <a:pt x="30825" y="40112"/>
                    <a:pt x="32406" y="41570"/>
                    <a:pt x="34932" y="41570"/>
                  </a:cubicBezTo>
                  <a:cubicBezTo>
                    <a:pt x="37335" y="41570"/>
                    <a:pt x="38896" y="40030"/>
                    <a:pt x="38937" y="37648"/>
                  </a:cubicBezTo>
                  <a:cubicBezTo>
                    <a:pt x="38978" y="35101"/>
                    <a:pt x="37397" y="33684"/>
                    <a:pt x="34850" y="33438"/>
                  </a:cubicBezTo>
                  <a:close/>
                  <a:moveTo>
                    <a:pt x="96202" y="33499"/>
                  </a:moveTo>
                  <a:cubicBezTo>
                    <a:pt x="93686" y="33499"/>
                    <a:pt x="92227" y="35016"/>
                    <a:pt x="92104" y="37648"/>
                  </a:cubicBezTo>
                  <a:cubicBezTo>
                    <a:pt x="92310" y="40132"/>
                    <a:pt x="93788" y="41570"/>
                    <a:pt x="96129" y="41570"/>
                  </a:cubicBezTo>
                  <a:cubicBezTo>
                    <a:pt x="98635" y="41570"/>
                    <a:pt x="100278" y="40091"/>
                    <a:pt x="100237" y="37422"/>
                  </a:cubicBezTo>
                  <a:cubicBezTo>
                    <a:pt x="100175" y="34937"/>
                    <a:pt x="98594" y="33520"/>
                    <a:pt x="96253" y="33499"/>
                  </a:cubicBezTo>
                  <a:cubicBezTo>
                    <a:pt x="96236" y="33499"/>
                    <a:pt x="96219" y="33499"/>
                    <a:pt x="96202" y="33499"/>
                  </a:cubicBezTo>
                  <a:close/>
                  <a:moveTo>
                    <a:pt x="4260" y="33499"/>
                  </a:moveTo>
                  <a:cubicBezTo>
                    <a:pt x="1744" y="33499"/>
                    <a:pt x="145" y="34955"/>
                    <a:pt x="165" y="37607"/>
                  </a:cubicBezTo>
                  <a:cubicBezTo>
                    <a:pt x="186" y="40091"/>
                    <a:pt x="1767" y="41529"/>
                    <a:pt x="4108" y="41570"/>
                  </a:cubicBezTo>
                  <a:cubicBezTo>
                    <a:pt x="4142" y="41571"/>
                    <a:pt x="4175" y="41571"/>
                    <a:pt x="4209" y="41571"/>
                  </a:cubicBezTo>
                  <a:cubicBezTo>
                    <a:pt x="6674" y="41571"/>
                    <a:pt x="8155" y="40077"/>
                    <a:pt x="8297" y="37483"/>
                  </a:cubicBezTo>
                  <a:cubicBezTo>
                    <a:pt x="8092" y="34998"/>
                    <a:pt x="6695" y="33540"/>
                    <a:pt x="4313" y="33499"/>
                  </a:cubicBezTo>
                  <a:cubicBezTo>
                    <a:pt x="4296" y="33499"/>
                    <a:pt x="4278" y="33499"/>
                    <a:pt x="4260" y="33499"/>
                  </a:cubicBezTo>
                  <a:close/>
                  <a:moveTo>
                    <a:pt x="65452" y="33513"/>
                  </a:moveTo>
                  <a:cubicBezTo>
                    <a:pt x="63009" y="33513"/>
                    <a:pt x="61485" y="35051"/>
                    <a:pt x="61465" y="37483"/>
                  </a:cubicBezTo>
                  <a:cubicBezTo>
                    <a:pt x="61424" y="40002"/>
                    <a:pt x="63005" y="41572"/>
                    <a:pt x="65509" y="41572"/>
                  </a:cubicBezTo>
                  <a:cubicBezTo>
                    <a:pt x="65557" y="41572"/>
                    <a:pt x="65605" y="41571"/>
                    <a:pt x="65654" y="41570"/>
                  </a:cubicBezTo>
                  <a:cubicBezTo>
                    <a:pt x="68016" y="41508"/>
                    <a:pt x="69433" y="40071"/>
                    <a:pt x="69556" y="37565"/>
                  </a:cubicBezTo>
                  <a:cubicBezTo>
                    <a:pt x="69474" y="35101"/>
                    <a:pt x="68139" y="33643"/>
                    <a:pt x="65736" y="33520"/>
                  </a:cubicBezTo>
                  <a:cubicBezTo>
                    <a:pt x="65640" y="33515"/>
                    <a:pt x="65545" y="33513"/>
                    <a:pt x="65452" y="33513"/>
                  </a:cubicBezTo>
                  <a:close/>
                  <a:moveTo>
                    <a:pt x="4190" y="66994"/>
                  </a:moveTo>
                  <a:cubicBezTo>
                    <a:pt x="1767" y="66994"/>
                    <a:pt x="247" y="68452"/>
                    <a:pt x="186" y="70854"/>
                  </a:cubicBezTo>
                  <a:cubicBezTo>
                    <a:pt x="103" y="73463"/>
                    <a:pt x="1623" y="75023"/>
                    <a:pt x="4231" y="75044"/>
                  </a:cubicBezTo>
                  <a:cubicBezTo>
                    <a:pt x="4247" y="75044"/>
                    <a:pt x="4264" y="75044"/>
                    <a:pt x="4280" y="75044"/>
                  </a:cubicBezTo>
                  <a:cubicBezTo>
                    <a:pt x="6692" y="75044"/>
                    <a:pt x="7951" y="73529"/>
                    <a:pt x="8318" y="71204"/>
                  </a:cubicBezTo>
                  <a:cubicBezTo>
                    <a:pt x="8112" y="68616"/>
                    <a:pt x="6819" y="66994"/>
                    <a:pt x="4190" y="66994"/>
                  </a:cubicBezTo>
                  <a:close/>
                  <a:moveTo>
                    <a:pt x="34918" y="66969"/>
                  </a:moveTo>
                  <a:cubicBezTo>
                    <a:pt x="34841" y="66969"/>
                    <a:pt x="34764" y="66970"/>
                    <a:pt x="34686" y="66973"/>
                  </a:cubicBezTo>
                  <a:cubicBezTo>
                    <a:pt x="32222" y="67076"/>
                    <a:pt x="30989" y="68595"/>
                    <a:pt x="30825" y="71019"/>
                  </a:cubicBezTo>
                  <a:cubicBezTo>
                    <a:pt x="31010" y="73442"/>
                    <a:pt x="32242" y="74941"/>
                    <a:pt x="34706" y="75044"/>
                  </a:cubicBezTo>
                  <a:cubicBezTo>
                    <a:pt x="34799" y="75048"/>
                    <a:pt x="34890" y="75050"/>
                    <a:pt x="34980" y="75050"/>
                  </a:cubicBezTo>
                  <a:cubicBezTo>
                    <a:pt x="37501" y="75050"/>
                    <a:pt x="38937" y="73398"/>
                    <a:pt x="38937" y="71019"/>
                  </a:cubicBezTo>
                  <a:cubicBezTo>
                    <a:pt x="38937" y="68607"/>
                    <a:pt x="37447" y="66969"/>
                    <a:pt x="34918" y="66969"/>
                  </a:cubicBezTo>
                  <a:close/>
                  <a:moveTo>
                    <a:pt x="96017" y="66987"/>
                  </a:moveTo>
                  <a:cubicBezTo>
                    <a:pt x="93750" y="66987"/>
                    <a:pt x="92519" y="68455"/>
                    <a:pt x="92104" y="70608"/>
                  </a:cubicBezTo>
                  <a:cubicBezTo>
                    <a:pt x="92145" y="73134"/>
                    <a:pt x="93295" y="74756"/>
                    <a:pt x="95698" y="75023"/>
                  </a:cubicBezTo>
                  <a:cubicBezTo>
                    <a:pt x="95910" y="75045"/>
                    <a:pt x="96115" y="75056"/>
                    <a:pt x="96315" y="75056"/>
                  </a:cubicBezTo>
                  <a:cubicBezTo>
                    <a:pt x="98570" y="75056"/>
                    <a:pt x="100007" y="73684"/>
                    <a:pt x="100195" y="71306"/>
                  </a:cubicBezTo>
                  <a:cubicBezTo>
                    <a:pt x="100401" y="68719"/>
                    <a:pt x="98902" y="67117"/>
                    <a:pt x="96294" y="66994"/>
                  </a:cubicBezTo>
                  <a:cubicBezTo>
                    <a:pt x="96200" y="66989"/>
                    <a:pt x="96108" y="66987"/>
                    <a:pt x="96017" y="66987"/>
                  </a:cubicBezTo>
                  <a:close/>
                  <a:moveTo>
                    <a:pt x="65436" y="66972"/>
                  </a:moveTo>
                  <a:cubicBezTo>
                    <a:pt x="62989" y="66972"/>
                    <a:pt x="61566" y="68543"/>
                    <a:pt x="61465" y="70834"/>
                  </a:cubicBezTo>
                  <a:cubicBezTo>
                    <a:pt x="61362" y="73360"/>
                    <a:pt x="62882" y="74859"/>
                    <a:pt x="65510" y="75126"/>
                  </a:cubicBezTo>
                  <a:cubicBezTo>
                    <a:pt x="67913" y="74879"/>
                    <a:pt x="69453" y="73688"/>
                    <a:pt x="69515" y="71204"/>
                  </a:cubicBezTo>
                  <a:cubicBezTo>
                    <a:pt x="69576" y="68575"/>
                    <a:pt x="68159" y="67035"/>
                    <a:pt x="65531" y="66973"/>
                  </a:cubicBezTo>
                  <a:cubicBezTo>
                    <a:pt x="65499" y="66973"/>
                    <a:pt x="65467" y="66972"/>
                    <a:pt x="65436" y="66972"/>
                  </a:cubicBezTo>
                  <a:close/>
                  <a:moveTo>
                    <a:pt x="4181" y="100486"/>
                  </a:moveTo>
                  <a:cubicBezTo>
                    <a:pt x="1742" y="100486"/>
                    <a:pt x="165" y="101939"/>
                    <a:pt x="165" y="104554"/>
                  </a:cubicBezTo>
                  <a:cubicBezTo>
                    <a:pt x="165" y="107039"/>
                    <a:pt x="1726" y="108476"/>
                    <a:pt x="4087" y="108518"/>
                  </a:cubicBezTo>
                  <a:cubicBezTo>
                    <a:pt x="4138" y="108519"/>
                    <a:pt x="4189" y="108519"/>
                    <a:pt x="4239" y="108519"/>
                  </a:cubicBezTo>
                  <a:cubicBezTo>
                    <a:pt x="6693" y="108519"/>
                    <a:pt x="8136" y="107048"/>
                    <a:pt x="8297" y="104492"/>
                  </a:cubicBezTo>
                  <a:cubicBezTo>
                    <a:pt x="8112" y="101967"/>
                    <a:pt x="6695" y="100529"/>
                    <a:pt x="4334" y="100488"/>
                  </a:cubicBezTo>
                  <a:cubicBezTo>
                    <a:pt x="4282" y="100487"/>
                    <a:pt x="4232" y="100486"/>
                    <a:pt x="4181" y="100486"/>
                  </a:cubicBezTo>
                  <a:close/>
                  <a:moveTo>
                    <a:pt x="34865" y="100467"/>
                  </a:moveTo>
                  <a:cubicBezTo>
                    <a:pt x="34833" y="100467"/>
                    <a:pt x="34800" y="100467"/>
                    <a:pt x="34768" y="100467"/>
                  </a:cubicBezTo>
                  <a:cubicBezTo>
                    <a:pt x="32406" y="100529"/>
                    <a:pt x="30969" y="101925"/>
                    <a:pt x="30846" y="104492"/>
                  </a:cubicBezTo>
                  <a:cubicBezTo>
                    <a:pt x="30927" y="107082"/>
                    <a:pt x="32426" y="108538"/>
                    <a:pt x="34941" y="108538"/>
                  </a:cubicBezTo>
                  <a:cubicBezTo>
                    <a:pt x="34959" y="108538"/>
                    <a:pt x="34976" y="108538"/>
                    <a:pt x="34994" y="108538"/>
                  </a:cubicBezTo>
                  <a:cubicBezTo>
                    <a:pt x="37376" y="108518"/>
                    <a:pt x="38916" y="106957"/>
                    <a:pt x="38937" y="104575"/>
                  </a:cubicBezTo>
                  <a:cubicBezTo>
                    <a:pt x="38957" y="102060"/>
                    <a:pt x="37395" y="100467"/>
                    <a:pt x="34865" y="100467"/>
                  </a:cubicBezTo>
                  <a:close/>
                  <a:moveTo>
                    <a:pt x="96170" y="100385"/>
                  </a:moveTo>
                  <a:cubicBezTo>
                    <a:pt x="93870" y="100714"/>
                    <a:pt x="92228" y="101782"/>
                    <a:pt x="92145" y="104308"/>
                  </a:cubicBezTo>
                  <a:cubicBezTo>
                    <a:pt x="92063" y="106998"/>
                    <a:pt x="93645" y="108497"/>
                    <a:pt x="96170" y="108538"/>
                  </a:cubicBezTo>
                  <a:cubicBezTo>
                    <a:pt x="96204" y="108539"/>
                    <a:pt x="96237" y="108539"/>
                    <a:pt x="96271" y="108539"/>
                  </a:cubicBezTo>
                  <a:cubicBezTo>
                    <a:pt x="98558" y="108539"/>
                    <a:pt x="100135" y="107147"/>
                    <a:pt x="100216" y="104698"/>
                  </a:cubicBezTo>
                  <a:cubicBezTo>
                    <a:pt x="100319" y="102028"/>
                    <a:pt x="98717" y="100734"/>
                    <a:pt x="96170" y="100406"/>
                  </a:cubicBezTo>
                  <a:lnTo>
                    <a:pt x="96170" y="100385"/>
                  </a:lnTo>
                  <a:close/>
                  <a:moveTo>
                    <a:pt x="65415" y="100479"/>
                  </a:moveTo>
                  <a:cubicBezTo>
                    <a:pt x="63013" y="100479"/>
                    <a:pt x="61504" y="102032"/>
                    <a:pt x="61465" y="104451"/>
                  </a:cubicBezTo>
                  <a:cubicBezTo>
                    <a:pt x="61445" y="106951"/>
                    <a:pt x="63007" y="108540"/>
                    <a:pt x="65511" y="108540"/>
                  </a:cubicBezTo>
                  <a:cubicBezTo>
                    <a:pt x="65558" y="108540"/>
                    <a:pt x="65606" y="108539"/>
                    <a:pt x="65654" y="108538"/>
                  </a:cubicBezTo>
                  <a:cubicBezTo>
                    <a:pt x="68016" y="108456"/>
                    <a:pt x="69433" y="107060"/>
                    <a:pt x="69556" y="104554"/>
                  </a:cubicBezTo>
                  <a:cubicBezTo>
                    <a:pt x="69494" y="102069"/>
                    <a:pt x="68118" y="100611"/>
                    <a:pt x="65736" y="100488"/>
                  </a:cubicBezTo>
                  <a:cubicBezTo>
                    <a:pt x="65627" y="100482"/>
                    <a:pt x="65520" y="100479"/>
                    <a:pt x="65415" y="100479"/>
                  </a:cubicBezTo>
                  <a:close/>
                  <a:moveTo>
                    <a:pt x="4071" y="133950"/>
                  </a:moveTo>
                  <a:cubicBezTo>
                    <a:pt x="1829" y="133950"/>
                    <a:pt x="376" y="135322"/>
                    <a:pt x="206" y="137699"/>
                  </a:cubicBezTo>
                  <a:cubicBezTo>
                    <a:pt x="1" y="140287"/>
                    <a:pt x="1500" y="141889"/>
                    <a:pt x="4108" y="142012"/>
                  </a:cubicBezTo>
                  <a:cubicBezTo>
                    <a:pt x="4202" y="142017"/>
                    <a:pt x="4294" y="142019"/>
                    <a:pt x="4384" y="142019"/>
                  </a:cubicBezTo>
                  <a:cubicBezTo>
                    <a:pt x="6651" y="142019"/>
                    <a:pt x="7883" y="140550"/>
                    <a:pt x="8297" y="138398"/>
                  </a:cubicBezTo>
                  <a:cubicBezTo>
                    <a:pt x="8256" y="135872"/>
                    <a:pt x="7086" y="134249"/>
                    <a:pt x="4683" y="133982"/>
                  </a:cubicBezTo>
                  <a:cubicBezTo>
                    <a:pt x="4473" y="133961"/>
                    <a:pt x="4269" y="133950"/>
                    <a:pt x="4071" y="133950"/>
                  </a:cubicBezTo>
                  <a:close/>
                  <a:moveTo>
                    <a:pt x="65551" y="133962"/>
                  </a:moveTo>
                  <a:cubicBezTo>
                    <a:pt x="62861" y="133962"/>
                    <a:pt x="61403" y="135646"/>
                    <a:pt x="61465" y="138131"/>
                  </a:cubicBezTo>
                  <a:cubicBezTo>
                    <a:pt x="61526" y="140451"/>
                    <a:pt x="63005" y="142032"/>
                    <a:pt x="65490" y="142032"/>
                  </a:cubicBezTo>
                  <a:cubicBezTo>
                    <a:pt x="68134" y="142012"/>
                    <a:pt x="69428" y="140436"/>
                    <a:pt x="69576" y="137857"/>
                  </a:cubicBezTo>
                  <a:lnTo>
                    <a:pt x="69576" y="137857"/>
                  </a:lnTo>
                  <a:cubicBezTo>
                    <a:pt x="69576" y="137859"/>
                    <a:pt x="69576" y="137861"/>
                    <a:pt x="69576" y="137864"/>
                  </a:cubicBezTo>
                  <a:lnTo>
                    <a:pt x="69576" y="137843"/>
                  </a:lnTo>
                  <a:cubicBezTo>
                    <a:pt x="69576" y="137848"/>
                    <a:pt x="69576" y="137852"/>
                    <a:pt x="69576" y="137857"/>
                  </a:cubicBezTo>
                  <a:lnTo>
                    <a:pt x="69576" y="137857"/>
                  </a:lnTo>
                  <a:cubicBezTo>
                    <a:pt x="69307" y="135417"/>
                    <a:pt x="68013" y="133962"/>
                    <a:pt x="65551" y="133962"/>
                  </a:cubicBezTo>
                  <a:close/>
                  <a:moveTo>
                    <a:pt x="34665" y="133880"/>
                  </a:moveTo>
                  <a:cubicBezTo>
                    <a:pt x="32181" y="134249"/>
                    <a:pt x="30722" y="135646"/>
                    <a:pt x="30887" y="138295"/>
                  </a:cubicBezTo>
                  <a:cubicBezTo>
                    <a:pt x="31049" y="140722"/>
                    <a:pt x="32525" y="142033"/>
                    <a:pt x="34904" y="142033"/>
                  </a:cubicBezTo>
                  <a:cubicBezTo>
                    <a:pt x="34941" y="142033"/>
                    <a:pt x="34977" y="142033"/>
                    <a:pt x="35014" y="142032"/>
                  </a:cubicBezTo>
                  <a:cubicBezTo>
                    <a:pt x="37499" y="141971"/>
                    <a:pt x="38937" y="140348"/>
                    <a:pt x="38937" y="138048"/>
                  </a:cubicBezTo>
                  <a:cubicBezTo>
                    <a:pt x="38957" y="135522"/>
                    <a:pt x="37397" y="134023"/>
                    <a:pt x="34665" y="133880"/>
                  </a:cubicBezTo>
                  <a:close/>
                  <a:moveTo>
                    <a:pt x="96294" y="133975"/>
                  </a:moveTo>
                  <a:cubicBezTo>
                    <a:pt x="96199" y="133975"/>
                    <a:pt x="96103" y="133978"/>
                    <a:pt x="96006" y="133982"/>
                  </a:cubicBezTo>
                  <a:cubicBezTo>
                    <a:pt x="93398" y="134085"/>
                    <a:pt x="91981" y="135728"/>
                    <a:pt x="92186" y="138336"/>
                  </a:cubicBezTo>
                  <a:cubicBezTo>
                    <a:pt x="92351" y="140780"/>
                    <a:pt x="93973" y="141930"/>
                    <a:pt x="96396" y="142094"/>
                  </a:cubicBezTo>
                  <a:cubicBezTo>
                    <a:pt x="98717" y="141704"/>
                    <a:pt x="100257" y="140431"/>
                    <a:pt x="100216" y="137987"/>
                  </a:cubicBezTo>
                  <a:cubicBezTo>
                    <a:pt x="100176" y="135496"/>
                    <a:pt x="98729" y="133975"/>
                    <a:pt x="96294" y="133975"/>
                  </a:cubicBezTo>
                  <a:close/>
                  <a:moveTo>
                    <a:pt x="96073" y="167435"/>
                  </a:moveTo>
                  <a:cubicBezTo>
                    <a:pt x="93808" y="167435"/>
                    <a:pt x="92347" y="168846"/>
                    <a:pt x="92104" y="171276"/>
                  </a:cubicBezTo>
                  <a:cubicBezTo>
                    <a:pt x="92166" y="173740"/>
                    <a:pt x="93419" y="175301"/>
                    <a:pt x="95821" y="175465"/>
                  </a:cubicBezTo>
                  <a:cubicBezTo>
                    <a:pt x="95977" y="175476"/>
                    <a:pt x="96130" y="175482"/>
                    <a:pt x="96279" y="175482"/>
                  </a:cubicBezTo>
                  <a:cubicBezTo>
                    <a:pt x="98606" y="175482"/>
                    <a:pt x="100100" y="174135"/>
                    <a:pt x="100216" y="171645"/>
                  </a:cubicBezTo>
                  <a:cubicBezTo>
                    <a:pt x="100339" y="168976"/>
                    <a:pt x="98696" y="167456"/>
                    <a:pt x="96170" y="167436"/>
                  </a:cubicBezTo>
                  <a:cubicBezTo>
                    <a:pt x="96138" y="167435"/>
                    <a:pt x="96105" y="167435"/>
                    <a:pt x="96073" y="167435"/>
                  </a:cubicBezTo>
                  <a:close/>
                  <a:moveTo>
                    <a:pt x="4209" y="167435"/>
                  </a:moveTo>
                  <a:cubicBezTo>
                    <a:pt x="4175" y="167435"/>
                    <a:pt x="4142" y="167435"/>
                    <a:pt x="4108" y="167436"/>
                  </a:cubicBezTo>
                  <a:cubicBezTo>
                    <a:pt x="1767" y="167477"/>
                    <a:pt x="186" y="168914"/>
                    <a:pt x="165" y="171399"/>
                  </a:cubicBezTo>
                  <a:cubicBezTo>
                    <a:pt x="145" y="174032"/>
                    <a:pt x="1723" y="175487"/>
                    <a:pt x="4209" y="175487"/>
                  </a:cubicBezTo>
                  <a:cubicBezTo>
                    <a:pt x="4244" y="175487"/>
                    <a:pt x="4278" y="175486"/>
                    <a:pt x="4313" y="175486"/>
                  </a:cubicBezTo>
                  <a:cubicBezTo>
                    <a:pt x="6695" y="175465"/>
                    <a:pt x="8092" y="174007"/>
                    <a:pt x="8297" y="171522"/>
                  </a:cubicBezTo>
                  <a:cubicBezTo>
                    <a:pt x="8155" y="168929"/>
                    <a:pt x="6674" y="167435"/>
                    <a:pt x="4209" y="167435"/>
                  </a:cubicBezTo>
                  <a:close/>
                  <a:moveTo>
                    <a:pt x="65457" y="167429"/>
                  </a:moveTo>
                  <a:cubicBezTo>
                    <a:pt x="63030" y="167429"/>
                    <a:pt x="61485" y="168986"/>
                    <a:pt x="61465" y="171440"/>
                  </a:cubicBezTo>
                  <a:cubicBezTo>
                    <a:pt x="61445" y="173923"/>
                    <a:pt x="62967" y="175489"/>
                    <a:pt x="65462" y="175489"/>
                  </a:cubicBezTo>
                  <a:cubicBezTo>
                    <a:pt x="65525" y="175489"/>
                    <a:pt x="65589" y="175488"/>
                    <a:pt x="65654" y="175486"/>
                  </a:cubicBezTo>
                  <a:cubicBezTo>
                    <a:pt x="68036" y="175424"/>
                    <a:pt x="69433" y="174007"/>
                    <a:pt x="69535" y="171543"/>
                  </a:cubicBezTo>
                  <a:cubicBezTo>
                    <a:pt x="69494" y="169017"/>
                    <a:pt x="68098" y="167559"/>
                    <a:pt x="65736" y="167436"/>
                  </a:cubicBezTo>
                  <a:cubicBezTo>
                    <a:pt x="65642" y="167431"/>
                    <a:pt x="65549" y="167429"/>
                    <a:pt x="65457" y="167429"/>
                  </a:cubicBezTo>
                  <a:close/>
                  <a:moveTo>
                    <a:pt x="34884" y="167435"/>
                  </a:moveTo>
                  <a:cubicBezTo>
                    <a:pt x="34852" y="167435"/>
                    <a:pt x="34821" y="167435"/>
                    <a:pt x="34789" y="167436"/>
                  </a:cubicBezTo>
                  <a:cubicBezTo>
                    <a:pt x="32427" y="167477"/>
                    <a:pt x="30989" y="168894"/>
                    <a:pt x="30846" y="171543"/>
                  </a:cubicBezTo>
                  <a:cubicBezTo>
                    <a:pt x="30907" y="173843"/>
                    <a:pt x="32201" y="175342"/>
                    <a:pt x="34604" y="175486"/>
                  </a:cubicBezTo>
                  <a:cubicBezTo>
                    <a:pt x="34717" y="175492"/>
                    <a:pt x="34829" y="175495"/>
                    <a:pt x="34939" y="175495"/>
                  </a:cubicBezTo>
                  <a:cubicBezTo>
                    <a:pt x="37354" y="175495"/>
                    <a:pt x="38878" y="173999"/>
                    <a:pt x="38937" y="171563"/>
                  </a:cubicBezTo>
                  <a:cubicBezTo>
                    <a:pt x="38998" y="169048"/>
                    <a:pt x="37416" y="167435"/>
                    <a:pt x="34884" y="167435"/>
                  </a:cubicBezTo>
                  <a:close/>
                  <a:moveTo>
                    <a:pt x="96115" y="200929"/>
                  </a:moveTo>
                  <a:cubicBezTo>
                    <a:pt x="93714" y="200929"/>
                    <a:pt x="92469" y="202439"/>
                    <a:pt x="92084" y="204729"/>
                  </a:cubicBezTo>
                  <a:cubicBezTo>
                    <a:pt x="92269" y="207317"/>
                    <a:pt x="93542" y="208959"/>
                    <a:pt x="96170" y="208980"/>
                  </a:cubicBezTo>
                  <a:cubicBezTo>
                    <a:pt x="96204" y="208981"/>
                    <a:pt x="96237" y="208981"/>
                    <a:pt x="96270" y="208981"/>
                  </a:cubicBezTo>
                  <a:cubicBezTo>
                    <a:pt x="98635" y="208981"/>
                    <a:pt x="100115" y="207530"/>
                    <a:pt x="100216" y="205160"/>
                  </a:cubicBezTo>
                  <a:cubicBezTo>
                    <a:pt x="100298" y="202552"/>
                    <a:pt x="98820" y="200991"/>
                    <a:pt x="96212" y="200930"/>
                  </a:cubicBezTo>
                  <a:cubicBezTo>
                    <a:pt x="96179" y="200929"/>
                    <a:pt x="96147" y="200929"/>
                    <a:pt x="96115" y="200929"/>
                  </a:cubicBezTo>
                  <a:close/>
                  <a:moveTo>
                    <a:pt x="4092" y="200923"/>
                  </a:moveTo>
                  <a:cubicBezTo>
                    <a:pt x="1811" y="200923"/>
                    <a:pt x="358" y="202315"/>
                    <a:pt x="206" y="204708"/>
                  </a:cubicBezTo>
                  <a:cubicBezTo>
                    <a:pt x="21" y="207296"/>
                    <a:pt x="1541" y="208898"/>
                    <a:pt x="4128" y="208980"/>
                  </a:cubicBezTo>
                  <a:cubicBezTo>
                    <a:pt x="4207" y="208983"/>
                    <a:pt x="4285" y="208985"/>
                    <a:pt x="4362" y="208985"/>
                  </a:cubicBezTo>
                  <a:cubicBezTo>
                    <a:pt x="6656" y="208985"/>
                    <a:pt x="7900" y="207505"/>
                    <a:pt x="8318" y="205160"/>
                  </a:cubicBezTo>
                  <a:cubicBezTo>
                    <a:pt x="8195" y="202840"/>
                    <a:pt x="7086" y="201197"/>
                    <a:pt x="4662" y="200950"/>
                  </a:cubicBezTo>
                  <a:cubicBezTo>
                    <a:pt x="4467" y="200932"/>
                    <a:pt x="4277" y="200923"/>
                    <a:pt x="4092" y="200923"/>
                  </a:cubicBezTo>
                  <a:close/>
                  <a:moveTo>
                    <a:pt x="34885" y="200929"/>
                  </a:moveTo>
                  <a:cubicBezTo>
                    <a:pt x="34853" y="200929"/>
                    <a:pt x="34821" y="200929"/>
                    <a:pt x="34789" y="200930"/>
                  </a:cubicBezTo>
                  <a:cubicBezTo>
                    <a:pt x="32324" y="200971"/>
                    <a:pt x="31072" y="202450"/>
                    <a:pt x="30825" y="204873"/>
                  </a:cubicBezTo>
                  <a:cubicBezTo>
                    <a:pt x="30988" y="207444"/>
                    <a:pt x="32307" y="209001"/>
                    <a:pt x="34902" y="209001"/>
                  </a:cubicBezTo>
                  <a:cubicBezTo>
                    <a:pt x="34919" y="209001"/>
                    <a:pt x="34936" y="209001"/>
                    <a:pt x="34953" y="209001"/>
                  </a:cubicBezTo>
                  <a:cubicBezTo>
                    <a:pt x="37438" y="209001"/>
                    <a:pt x="38916" y="207378"/>
                    <a:pt x="38937" y="205058"/>
                  </a:cubicBezTo>
                  <a:cubicBezTo>
                    <a:pt x="38957" y="202602"/>
                    <a:pt x="37534" y="200929"/>
                    <a:pt x="34885" y="200929"/>
                  </a:cubicBezTo>
                  <a:close/>
                  <a:moveTo>
                    <a:pt x="65777" y="200868"/>
                  </a:moveTo>
                  <a:cubicBezTo>
                    <a:pt x="63025" y="200971"/>
                    <a:pt x="61465" y="202470"/>
                    <a:pt x="61444" y="204975"/>
                  </a:cubicBezTo>
                  <a:cubicBezTo>
                    <a:pt x="61424" y="207296"/>
                    <a:pt x="62861" y="208918"/>
                    <a:pt x="65346" y="209001"/>
                  </a:cubicBezTo>
                  <a:cubicBezTo>
                    <a:pt x="65419" y="209003"/>
                    <a:pt x="65490" y="209004"/>
                    <a:pt x="65561" y="209004"/>
                  </a:cubicBezTo>
                  <a:cubicBezTo>
                    <a:pt x="67860" y="209004"/>
                    <a:pt x="69315" y="207715"/>
                    <a:pt x="69494" y="205304"/>
                  </a:cubicBezTo>
                  <a:cubicBezTo>
                    <a:pt x="69700" y="202675"/>
                    <a:pt x="68262" y="201238"/>
                    <a:pt x="65777" y="200868"/>
                  </a:cubicBezTo>
                  <a:close/>
                </a:path>
              </a:pathLst>
            </a:custGeom>
            <a:gradFill>
              <a:gsLst>
                <a:gs pos="0">
                  <a:srgbClr val="FAFAFA"/>
                </a:gs>
                <a:gs pos="100000">
                  <a:srgbClr val="B9B9B9"/>
                </a:gs>
              </a:gsLst>
              <a:lin ang="5400012"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4" name="Google Shape;164;p10"/>
            <p:cNvSpPr/>
            <p:nvPr/>
          </p:nvSpPr>
          <p:spPr>
            <a:xfrm>
              <a:off x="3315325" y="1073925"/>
              <a:ext cx="204350" cy="203325"/>
            </a:xfrm>
            <a:custGeom>
              <a:avLst/>
              <a:gdLst/>
              <a:ahLst/>
              <a:cxnLst/>
              <a:rect l="l" t="t" r="r" b="b"/>
              <a:pathLst>
                <a:path w="8174" h="8133" extrusionOk="0">
                  <a:moveTo>
                    <a:pt x="4025" y="1"/>
                  </a:moveTo>
                  <a:cubicBezTo>
                    <a:pt x="1643" y="309"/>
                    <a:pt x="103" y="1459"/>
                    <a:pt x="41" y="3985"/>
                  </a:cubicBezTo>
                  <a:cubicBezTo>
                    <a:pt x="0" y="6675"/>
                    <a:pt x="1581" y="8133"/>
                    <a:pt x="4107" y="8133"/>
                  </a:cubicBezTo>
                  <a:cubicBezTo>
                    <a:pt x="6510" y="8133"/>
                    <a:pt x="8071" y="6593"/>
                    <a:pt x="8112" y="4211"/>
                  </a:cubicBezTo>
                  <a:cubicBezTo>
                    <a:pt x="8173" y="1664"/>
                    <a:pt x="6572" y="247"/>
                    <a:pt x="4025"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5" name="Google Shape;165;p10"/>
            <p:cNvSpPr/>
            <p:nvPr/>
          </p:nvSpPr>
          <p:spPr>
            <a:xfrm>
              <a:off x="4080300" y="1075800"/>
              <a:ext cx="203300" cy="201500"/>
            </a:xfrm>
            <a:custGeom>
              <a:avLst/>
              <a:gdLst/>
              <a:ahLst/>
              <a:cxnLst/>
              <a:rect l="l" t="t" r="r" b="b"/>
              <a:pathLst>
                <a:path w="8132" h="8060" extrusionOk="0">
                  <a:moveTo>
                    <a:pt x="4024" y="1"/>
                  </a:moveTo>
                  <a:cubicBezTo>
                    <a:pt x="1584" y="1"/>
                    <a:pt x="61" y="1520"/>
                    <a:pt x="41" y="3971"/>
                  </a:cubicBezTo>
                  <a:cubicBezTo>
                    <a:pt x="0" y="6490"/>
                    <a:pt x="1581" y="8060"/>
                    <a:pt x="4085" y="8060"/>
                  </a:cubicBezTo>
                  <a:cubicBezTo>
                    <a:pt x="4133" y="8060"/>
                    <a:pt x="4181" y="8059"/>
                    <a:pt x="4230" y="8058"/>
                  </a:cubicBezTo>
                  <a:cubicBezTo>
                    <a:pt x="6592" y="7976"/>
                    <a:pt x="8009" y="6559"/>
                    <a:pt x="8132" y="4053"/>
                  </a:cubicBezTo>
                  <a:cubicBezTo>
                    <a:pt x="8050" y="1569"/>
                    <a:pt x="6715" y="131"/>
                    <a:pt x="4312" y="8"/>
                  </a:cubicBezTo>
                  <a:cubicBezTo>
                    <a:pt x="4215" y="3"/>
                    <a:pt x="4119" y="1"/>
                    <a:pt x="4024"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6" name="Google Shape;166;p10"/>
            <p:cNvSpPr/>
            <p:nvPr/>
          </p:nvSpPr>
          <p:spPr>
            <a:xfrm>
              <a:off x="3315825" y="2750150"/>
              <a:ext cx="202800" cy="201325"/>
            </a:xfrm>
            <a:custGeom>
              <a:avLst/>
              <a:gdLst/>
              <a:ahLst/>
              <a:cxnLst/>
              <a:rect l="l" t="t" r="r" b="b"/>
              <a:pathLst>
                <a:path w="8112" h="8053" extrusionOk="0">
                  <a:moveTo>
                    <a:pt x="4066" y="0"/>
                  </a:moveTo>
                  <a:cubicBezTo>
                    <a:pt x="4019" y="0"/>
                    <a:pt x="3971" y="1"/>
                    <a:pt x="3923" y="2"/>
                  </a:cubicBezTo>
                  <a:cubicBezTo>
                    <a:pt x="1561" y="43"/>
                    <a:pt x="124" y="1439"/>
                    <a:pt x="1" y="4006"/>
                  </a:cubicBezTo>
                  <a:cubicBezTo>
                    <a:pt x="82" y="6596"/>
                    <a:pt x="1581" y="8052"/>
                    <a:pt x="4076" y="8052"/>
                  </a:cubicBezTo>
                  <a:cubicBezTo>
                    <a:pt x="4093" y="8052"/>
                    <a:pt x="4111" y="8052"/>
                    <a:pt x="4128" y="8052"/>
                  </a:cubicBezTo>
                  <a:cubicBezTo>
                    <a:pt x="6531" y="8032"/>
                    <a:pt x="8071" y="6471"/>
                    <a:pt x="8092" y="4089"/>
                  </a:cubicBezTo>
                  <a:cubicBezTo>
                    <a:pt x="8112" y="1590"/>
                    <a:pt x="6570" y="0"/>
                    <a:pt x="4066"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7" name="Google Shape;167;p10"/>
            <p:cNvSpPr/>
            <p:nvPr/>
          </p:nvSpPr>
          <p:spPr>
            <a:xfrm>
              <a:off x="4080300" y="2749950"/>
              <a:ext cx="202800" cy="201075"/>
            </a:xfrm>
            <a:custGeom>
              <a:avLst/>
              <a:gdLst/>
              <a:ahLst/>
              <a:cxnLst/>
              <a:rect l="l" t="t" r="r" b="b"/>
              <a:pathLst>
                <a:path w="8112" h="8043" extrusionOk="0">
                  <a:moveTo>
                    <a:pt x="3987" y="1"/>
                  </a:moveTo>
                  <a:cubicBezTo>
                    <a:pt x="1586" y="1"/>
                    <a:pt x="60" y="1535"/>
                    <a:pt x="41" y="3973"/>
                  </a:cubicBezTo>
                  <a:cubicBezTo>
                    <a:pt x="1" y="6457"/>
                    <a:pt x="1563" y="8043"/>
                    <a:pt x="4041" y="8043"/>
                  </a:cubicBezTo>
                  <a:cubicBezTo>
                    <a:pt x="4104" y="8043"/>
                    <a:pt x="4167" y="8042"/>
                    <a:pt x="4230" y="8040"/>
                  </a:cubicBezTo>
                  <a:cubicBezTo>
                    <a:pt x="6592" y="7978"/>
                    <a:pt x="8009" y="6561"/>
                    <a:pt x="8111" y="4076"/>
                  </a:cubicBezTo>
                  <a:cubicBezTo>
                    <a:pt x="8070" y="1571"/>
                    <a:pt x="6694" y="133"/>
                    <a:pt x="4312" y="10"/>
                  </a:cubicBezTo>
                  <a:cubicBezTo>
                    <a:pt x="4202" y="4"/>
                    <a:pt x="4094" y="1"/>
                    <a:pt x="3987"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8" name="Google Shape;168;p10"/>
            <p:cNvSpPr/>
            <p:nvPr/>
          </p:nvSpPr>
          <p:spPr>
            <a:xfrm>
              <a:off x="3315825" y="4423850"/>
              <a:ext cx="203825" cy="201550"/>
            </a:xfrm>
            <a:custGeom>
              <a:avLst/>
              <a:gdLst/>
              <a:ahLst/>
              <a:cxnLst/>
              <a:rect l="l" t="t" r="r" b="b"/>
              <a:pathLst>
                <a:path w="8153" h="8062" extrusionOk="0">
                  <a:moveTo>
                    <a:pt x="4039" y="1"/>
                  </a:moveTo>
                  <a:cubicBezTo>
                    <a:pt x="4007" y="1"/>
                    <a:pt x="3976" y="1"/>
                    <a:pt x="3944" y="2"/>
                  </a:cubicBezTo>
                  <a:cubicBezTo>
                    <a:pt x="1582" y="43"/>
                    <a:pt x="144" y="1460"/>
                    <a:pt x="1" y="4109"/>
                  </a:cubicBezTo>
                  <a:cubicBezTo>
                    <a:pt x="62" y="6409"/>
                    <a:pt x="1356" y="7908"/>
                    <a:pt x="3759" y="8052"/>
                  </a:cubicBezTo>
                  <a:cubicBezTo>
                    <a:pt x="3872" y="8058"/>
                    <a:pt x="3984" y="8061"/>
                    <a:pt x="4094" y="8061"/>
                  </a:cubicBezTo>
                  <a:cubicBezTo>
                    <a:pt x="6509" y="8061"/>
                    <a:pt x="8033" y="6565"/>
                    <a:pt x="8092" y="4129"/>
                  </a:cubicBezTo>
                  <a:cubicBezTo>
                    <a:pt x="8153" y="1614"/>
                    <a:pt x="6571" y="1"/>
                    <a:pt x="4039"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9" name="Google Shape;169;p10"/>
            <p:cNvSpPr/>
            <p:nvPr/>
          </p:nvSpPr>
          <p:spPr>
            <a:xfrm>
              <a:off x="4080800" y="4423700"/>
              <a:ext cx="202800" cy="201525"/>
            </a:xfrm>
            <a:custGeom>
              <a:avLst/>
              <a:gdLst/>
              <a:ahLst/>
              <a:cxnLst/>
              <a:rect l="l" t="t" r="r" b="b"/>
              <a:pathLst>
                <a:path w="8112" h="8061" extrusionOk="0">
                  <a:moveTo>
                    <a:pt x="4013" y="1"/>
                  </a:moveTo>
                  <a:cubicBezTo>
                    <a:pt x="1586" y="1"/>
                    <a:pt x="41" y="1558"/>
                    <a:pt x="21" y="4012"/>
                  </a:cubicBezTo>
                  <a:cubicBezTo>
                    <a:pt x="1" y="6495"/>
                    <a:pt x="1543" y="8061"/>
                    <a:pt x="4019" y="8061"/>
                  </a:cubicBezTo>
                  <a:cubicBezTo>
                    <a:pt x="4082" y="8061"/>
                    <a:pt x="4146" y="8060"/>
                    <a:pt x="4210" y="8058"/>
                  </a:cubicBezTo>
                  <a:cubicBezTo>
                    <a:pt x="6592" y="7996"/>
                    <a:pt x="7989" y="6579"/>
                    <a:pt x="8091" y="4115"/>
                  </a:cubicBezTo>
                  <a:lnTo>
                    <a:pt x="8112" y="4115"/>
                  </a:lnTo>
                  <a:cubicBezTo>
                    <a:pt x="8050" y="1589"/>
                    <a:pt x="6654" y="131"/>
                    <a:pt x="4292" y="8"/>
                  </a:cubicBezTo>
                  <a:cubicBezTo>
                    <a:pt x="4198" y="3"/>
                    <a:pt x="4105" y="1"/>
                    <a:pt x="4013"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0" name="Google Shape;170;p10"/>
            <p:cNvSpPr/>
            <p:nvPr/>
          </p:nvSpPr>
          <p:spPr>
            <a:xfrm>
              <a:off x="3313275" y="238000"/>
              <a:ext cx="204850" cy="203450"/>
            </a:xfrm>
            <a:custGeom>
              <a:avLst/>
              <a:gdLst/>
              <a:ahLst/>
              <a:cxnLst/>
              <a:rect l="l" t="t" r="r" b="b"/>
              <a:pathLst>
                <a:path w="8194" h="8138" extrusionOk="0">
                  <a:moveTo>
                    <a:pt x="4252" y="1"/>
                  </a:moveTo>
                  <a:cubicBezTo>
                    <a:pt x="4177" y="1"/>
                    <a:pt x="4101" y="2"/>
                    <a:pt x="4025" y="5"/>
                  </a:cubicBezTo>
                  <a:cubicBezTo>
                    <a:pt x="1396" y="108"/>
                    <a:pt x="0" y="1709"/>
                    <a:pt x="144" y="4338"/>
                  </a:cubicBezTo>
                  <a:cubicBezTo>
                    <a:pt x="288" y="6844"/>
                    <a:pt x="1848" y="7973"/>
                    <a:pt x="4210" y="8137"/>
                  </a:cubicBezTo>
                  <a:cubicBezTo>
                    <a:pt x="6715" y="7911"/>
                    <a:pt x="8194" y="6433"/>
                    <a:pt x="8194" y="4112"/>
                  </a:cubicBezTo>
                  <a:cubicBezTo>
                    <a:pt x="8194" y="1679"/>
                    <a:pt x="6779" y="1"/>
                    <a:pt x="4252"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1" name="Google Shape;171;p10"/>
            <p:cNvSpPr/>
            <p:nvPr/>
          </p:nvSpPr>
          <p:spPr>
            <a:xfrm>
              <a:off x="4079250" y="238125"/>
              <a:ext cx="204875" cy="201775"/>
            </a:xfrm>
            <a:custGeom>
              <a:avLst/>
              <a:gdLst/>
              <a:ahLst/>
              <a:cxnLst/>
              <a:rect l="l" t="t" r="r" b="b"/>
              <a:pathLst>
                <a:path w="8195" h="8071" extrusionOk="0">
                  <a:moveTo>
                    <a:pt x="4149" y="0"/>
                  </a:moveTo>
                  <a:cubicBezTo>
                    <a:pt x="1500" y="0"/>
                    <a:pt x="1" y="1684"/>
                    <a:pt x="83" y="4210"/>
                  </a:cubicBezTo>
                  <a:cubicBezTo>
                    <a:pt x="144" y="6495"/>
                    <a:pt x="1584" y="8071"/>
                    <a:pt x="4060" y="8071"/>
                  </a:cubicBezTo>
                  <a:cubicBezTo>
                    <a:pt x="4076" y="8071"/>
                    <a:pt x="4092" y="8071"/>
                    <a:pt x="4108" y="8071"/>
                  </a:cubicBezTo>
                  <a:cubicBezTo>
                    <a:pt x="6798" y="8050"/>
                    <a:pt x="8051" y="6469"/>
                    <a:pt x="8194" y="3881"/>
                  </a:cubicBezTo>
                  <a:cubicBezTo>
                    <a:pt x="7927" y="1458"/>
                    <a:pt x="6593" y="0"/>
                    <a:pt x="4149"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2" name="Google Shape;172;p10"/>
            <p:cNvSpPr/>
            <p:nvPr/>
          </p:nvSpPr>
          <p:spPr>
            <a:xfrm>
              <a:off x="3315325" y="1912200"/>
              <a:ext cx="202800" cy="202025"/>
            </a:xfrm>
            <a:custGeom>
              <a:avLst/>
              <a:gdLst/>
              <a:ahLst/>
              <a:cxnLst/>
              <a:rect l="l" t="t" r="r" b="b"/>
              <a:pathLst>
                <a:path w="8112" h="8081" extrusionOk="0">
                  <a:moveTo>
                    <a:pt x="4095" y="1"/>
                  </a:moveTo>
                  <a:cubicBezTo>
                    <a:pt x="4018" y="1"/>
                    <a:pt x="3940" y="2"/>
                    <a:pt x="3861" y="5"/>
                  </a:cubicBezTo>
                  <a:cubicBezTo>
                    <a:pt x="1397" y="108"/>
                    <a:pt x="164" y="1627"/>
                    <a:pt x="0" y="4051"/>
                  </a:cubicBezTo>
                  <a:cubicBezTo>
                    <a:pt x="185" y="6474"/>
                    <a:pt x="1417" y="7973"/>
                    <a:pt x="3881" y="8076"/>
                  </a:cubicBezTo>
                  <a:cubicBezTo>
                    <a:pt x="3960" y="8079"/>
                    <a:pt x="4038" y="8080"/>
                    <a:pt x="4115" y="8080"/>
                  </a:cubicBezTo>
                  <a:cubicBezTo>
                    <a:pt x="6661" y="8080"/>
                    <a:pt x="8112" y="6443"/>
                    <a:pt x="8112" y="4051"/>
                  </a:cubicBezTo>
                  <a:cubicBezTo>
                    <a:pt x="8112" y="1620"/>
                    <a:pt x="6623" y="1"/>
                    <a:pt x="4095"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3" name="Google Shape;173;p10"/>
            <p:cNvSpPr/>
            <p:nvPr/>
          </p:nvSpPr>
          <p:spPr>
            <a:xfrm>
              <a:off x="4078750" y="1912300"/>
              <a:ext cx="205875" cy="203850"/>
            </a:xfrm>
            <a:custGeom>
              <a:avLst/>
              <a:gdLst/>
              <a:ahLst/>
              <a:cxnLst/>
              <a:rect l="l" t="t" r="r" b="b"/>
              <a:pathLst>
                <a:path w="8235" h="8154" extrusionOk="0">
                  <a:moveTo>
                    <a:pt x="4074" y="0"/>
                  </a:moveTo>
                  <a:cubicBezTo>
                    <a:pt x="1627" y="0"/>
                    <a:pt x="204" y="1571"/>
                    <a:pt x="103" y="3862"/>
                  </a:cubicBezTo>
                  <a:cubicBezTo>
                    <a:pt x="0" y="6388"/>
                    <a:pt x="1520" y="7907"/>
                    <a:pt x="4148" y="8154"/>
                  </a:cubicBezTo>
                  <a:cubicBezTo>
                    <a:pt x="6551" y="7907"/>
                    <a:pt x="8091" y="6716"/>
                    <a:pt x="8153" y="4232"/>
                  </a:cubicBezTo>
                  <a:cubicBezTo>
                    <a:pt x="8235" y="1603"/>
                    <a:pt x="6797" y="63"/>
                    <a:pt x="4169" y="1"/>
                  </a:cubicBezTo>
                  <a:cubicBezTo>
                    <a:pt x="4137" y="1"/>
                    <a:pt x="4105" y="0"/>
                    <a:pt x="4074"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4" name="Google Shape;174;p10"/>
            <p:cNvSpPr/>
            <p:nvPr/>
          </p:nvSpPr>
          <p:spPr>
            <a:xfrm>
              <a:off x="2548825" y="2750175"/>
              <a:ext cx="203325" cy="201300"/>
            </a:xfrm>
            <a:custGeom>
              <a:avLst/>
              <a:gdLst/>
              <a:ahLst/>
              <a:cxnLst/>
              <a:rect l="l" t="t" r="r" b="b"/>
              <a:pathLst>
                <a:path w="8133" h="8052" extrusionOk="0">
                  <a:moveTo>
                    <a:pt x="4064" y="0"/>
                  </a:moveTo>
                  <a:cubicBezTo>
                    <a:pt x="1598" y="0"/>
                    <a:pt x="0" y="1435"/>
                    <a:pt x="0" y="4067"/>
                  </a:cubicBezTo>
                  <a:cubicBezTo>
                    <a:pt x="0" y="6552"/>
                    <a:pt x="1561" y="7989"/>
                    <a:pt x="3922" y="8051"/>
                  </a:cubicBezTo>
                  <a:cubicBezTo>
                    <a:pt x="3957" y="8052"/>
                    <a:pt x="3991" y="8052"/>
                    <a:pt x="4025" y="8052"/>
                  </a:cubicBezTo>
                  <a:cubicBezTo>
                    <a:pt x="6509" y="8052"/>
                    <a:pt x="7970" y="6578"/>
                    <a:pt x="8132" y="4005"/>
                  </a:cubicBezTo>
                  <a:cubicBezTo>
                    <a:pt x="7947" y="1500"/>
                    <a:pt x="6530" y="42"/>
                    <a:pt x="4169" y="1"/>
                  </a:cubicBezTo>
                  <a:cubicBezTo>
                    <a:pt x="4134" y="0"/>
                    <a:pt x="4099" y="0"/>
                    <a:pt x="4064"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5" name="Google Shape;175;p10"/>
            <p:cNvSpPr/>
            <p:nvPr/>
          </p:nvSpPr>
          <p:spPr>
            <a:xfrm>
              <a:off x="4846275" y="2747625"/>
              <a:ext cx="206400" cy="203850"/>
            </a:xfrm>
            <a:custGeom>
              <a:avLst/>
              <a:gdLst/>
              <a:ahLst/>
              <a:cxnLst/>
              <a:rect l="l" t="t" r="r" b="b"/>
              <a:pathLst>
                <a:path w="8256" h="8154" extrusionOk="0">
                  <a:moveTo>
                    <a:pt x="4107" y="0"/>
                  </a:moveTo>
                  <a:cubicBezTo>
                    <a:pt x="1807" y="329"/>
                    <a:pt x="165" y="1397"/>
                    <a:pt x="82" y="3923"/>
                  </a:cubicBezTo>
                  <a:cubicBezTo>
                    <a:pt x="0" y="6613"/>
                    <a:pt x="1582" y="8112"/>
                    <a:pt x="4107" y="8153"/>
                  </a:cubicBezTo>
                  <a:cubicBezTo>
                    <a:pt x="4140" y="8154"/>
                    <a:pt x="4173" y="8154"/>
                    <a:pt x="4206" y="8154"/>
                  </a:cubicBezTo>
                  <a:cubicBezTo>
                    <a:pt x="6494" y="8154"/>
                    <a:pt x="8072" y="6742"/>
                    <a:pt x="8153" y="4313"/>
                  </a:cubicBezTo>
                  <a:cubicBezTo>
                    <a:pt x="8256" y="1643"/>
                    <a:pt x="6654" y="349"/>
                    <a:pt x="4107"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6" name="Google Shape;176;p10"/>
            <p:cNvSpPr/>
            <p:nvPr/>
          </p:nvSpPr>
          <p:spPr>
            <a:xfrm>
              <a:off x="3312750" y="3584975"/>
              <a:ext cx="205900" cy="203875"/>
            </a:xfrm>
            <a:custGeom>
              <a:avLst/>
              <a:gdLst/>
              <a:ahLst/>
              <a:cxnLst/>
              <a:rect l="l" t="t" r="r" b="b"/>
              <a:pathLst>
                <a:path w="8236" h="8155" extrusionOk="0">
                  <a:moveTo>
                    <a:pt x="3943" y="1"/>
                  </a:moveTo>
                  <a:cubicBezTo>
                    <a:pt x="1459" y="370"/>
                    <a:pt x="0" y="1767"/>
                    <a:pt x="165" y="4416"/>
                  </a:cubicBezTo>
                  <a:cubicBezTo>
                    <a:pt x="327" y="6843"/>
                    <a:pt x="1803" y="8154"/>
                    <a:pt x="4182" y="8154"/>
                  </a:cubicBezTo>
                  <a:cubicBezTo>
                    <a:pt x="4219" y="8154"/>
                    <a:pt x="4255" y="8154"/>
                    <a:pt x="4292" y="8153"/>
                  </a:cubicBezTo>
                  <a:cubicBezTo>
                    <a:pt x="6777" y="8092"/>
                    <a:pt x="8215" y="6469"/>
                    <a:pt x="8215" y="4169"/>
                  </a:cubicBezTo>
                  <a:cubicBezTo>
                    <a:pt x="8235" y="1643"/>
                    <a:pt x="6675" y="144"/>
                    <a:pt x="3943"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7" name="Google Shape;177;p10"/>
            <p:cNvSpPr/>
            <p:nvPr/>
          </p:nvSpPr>
          <p:spPr>
            <a:xfrm>
              <a:off x="4079775" y="3587025"/>
              <a:ext cx="204350" cy="201800"/>
            </a:xfrm>
            <a:custGeom>
              <a:avLst/>
              <a:gdLst/>
              <a:ahLst/>
              <a:cxnLst/>
              <a:rect l="l" t="t" r="r" b="b"/>
              <a:pathLst>
                <a:path w="8174" h="8072" extrusionOk="0">
                  <a:moveTo>
                    <a:pt x="4148" y="1"/>
                  </a:moveTo>
                  <a:cubicBezTo>
                    <a:pt x="1458" y="1"/>
                    <a:pt x="0" y="1685"/>
                    <a:pt x="62" y="4170"/>
                  </a:cubicBezTo>
                  <a:cubicBezTo>
                    <a:pt x="123" y="6475"/>
                    <a:pt x="1583" y="8072"/>
                    <a:pt x="4040" y="8072"/>
                  </a:cubicBezTo>
                  <a:cubicBezTo>
                    <a:pt x="4055" y="8072"/>
                    <a:pt x="4071" y="8072"/>
                    <a:pt x="4087" y="8071"/>
                  </a:cubicBezTo>
                  <a:cubicBezTo>
                    <a:pt x="6736" y="8051"/>
                    <a:pt x="8030" y="6470"/>
                    <a:pt x="8173" y="3903"/>
                  </a:cubicBezTo>
                  <a:cubicBezTo>
                    <a:pt x="7906" y="1459"/>
                    <a:pt x="6613" y="1"/>
                    <a:pt x="4148"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8" name="Google Shape;178;p10"/>
            <p:cNvSpPr/>
            <p:nvPr/>
          </p:nvSpPr>
          <p:spPr>
            <a:xfrm>
              <a:off x="3315325" y="5261225"/>
              <a:ext cx="203325" cy="201800"/>
            </a:xfrm>
            <a:custGeom>
              <a:avLst/>
              <a:gdLst/>
              <a:ahLst/>
              <a:cxnLst/>
              <a:rect l="l" t="t" r="r" b="b"/>
              <a:pathLst>
                <a:path w="8133" h="8072" extrusionOk="0">
                  <a:moveTo>
                    <a:pt x="4060" y="0"/>
                  </a:moveTo>
                  <a:cubicBezTo>
                    <a:pt x="4028" y="0"/>
                    <a:pt x="3996" y="0"/>
                    <a:pt x="3964" y="1"/>
                  </a:cubicBezTo>
                  <a:cubicBezTo>
                    <a:pt x="1499" y="42"/>
                    <a:pt x="247" y="1521"/>
                    <a:pt x="0" y="3944"/>
                  </a:cubicBezTo>
                  <a:cubicBezTo>
                    <a:pt x="164" y="6531"/>
                    <a:pt x="1499" y="8072"/>
                    <a:pt x="4128" y="8072"/>
                  </a:cubicBezTo>
                  <a:cubicBezTo>
                    <a:pt x="6613" y="8051"/>
                    <a:pt x="8091" y="6449"/>
                    <a:pt x="8112" y="4129"/>
                  </a:cubicBezTo>
                  <a:cubicBezTo>
                    <a:pt x="8132" y="1673"/>
                    <a:pt x="6709" y="0"/>
                    <a:pt x="4060"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9" name="Google Shape;179;p10"/>
            <p:cNvSpPr/>
            <p:nvPr/>
          </p:nvSpPr>
          <p:spPr>
            <a:xfrm>
              <a:off x="4080275" y="5259700"/>
              <a:ext cx="206925" cy="203425"/>
            </a:xfrm>
            <a:custGeom>
              <a:avLst/>
              <a:gdLst/>
              <a:ahLst/>
              <a:cxnLst/>
              <a:rect l="l" t="t" r="r" b="b"/>
              <a:pathLst>
                <a:path w="8277" h="8137" extrusionOk="0">
                  <a:moveTo>
                    <a:pt x="4354" y="0"/>
                  </a:moveTo>
                  <a:cubicBezTo>
                    <a:pt x="1602" y="82"/>
                    <a:pt x="42" y="1602"/>
                    <a:pt x="21" y="4107"/>
                  </a:cubicBezTo>
                  <a:cubicBezTo>
                    <a:pt x="1" y="6428"/>
                    <a:pt x="1459" y="8050"/>
                    <a:pt x="3923" y="8133"/>
                  </a:cubicBezTo>
                  <a:cubicBezTo>
                    <a:pt x="3996" y="8135"/>
                    <a:pt x="4067" y="8136"/>
                    <a:pt x="4138" y="8136"/>
                  </a:cubicBezTo>
                  <a:cubicBezTo>
                    <a:pt x="6438" y="8136"/>
                    <a:pt x="7912" y="6847"/>
                    <a:pt x="8071" y="4436"/>
                  </a:cubicBezTo>
                  <a:cubicBezTo>
                    <a:pt x="8277" y="1807"/>
                    <a:pt x="6839" y="370"/>
                    <a:pt x="4354"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0" name="Google Shape;180;p10"/>
            <p:cNvSpPr/>
            <p:nvPr/>
          </p:nvSpPr>
          <p:spPr>
            <a:xfrm>
              <a:off x="2548300" y="238450"/>
              <a:ext cx="206925" cy="203000"/>
            </a:xfrm>
            <a:custGeom>
              <a:avLst/>
              <a:gdLst/>
              <a:ahLst/>
              <a:cxnLst/>
              <a:rect l="l" t="t" r="r" b="b"/>
              <a:pathLst>
                <a:path w="8277" h="8120" extrusionOk="0">
                  <a:moveTo>
                    <a:pt x="3964" y="1"/>
                  </a:moveTo>
                  <a:cubicBezTo>
                    <a:pt x="1529" y="1"/>
                    <a:pt x="81" y="1522"/>
                    <a:pt x="42" y="4033"/>
                  </a:cubicBezTo>
                  <a:cubicBezTo>
                    <a:pt x="0" y="6476"/>
                    <a:pt x="1520" y="7750"/>
                    <a:pt x="3841" y="8119"/>
                  </a:cubicBezTo>
                  <a:cubicBezTo>
                    <a:pt x="6284" y="7976"/>
                    <a:pt x="7886" y="6826"/>
                    <a:pt x="8071" y="4382"/>
                  </a:cubicBezTo>
                  <a:cubicBezTo>
                    <a:pt x="8276" y="1774"/>
                    <a:pt x="6839" y="131"/>
                    <a:pt x="4251" y="8"/>
                  </a:cubicBezTo>
                  <a:cubicBezTo>
                    <a:pt x="4154" y="3"/>
                    <a:pt x="4058" y="1"/>
                    <a:pt x="3964"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1" name="Google Shape;181;p10"/>
            <p:cNvSpPr/>
            <p:nvPr/>
          </p:nvSpPr>
          <p:spPr>
            <a:xfrm>
              <a:off x="4846775" y="238600"/>
              <a:ext cx="205900" cy="201200"/>
            </a:xfrm>
            <a:custGeom>
              <a:avLst/>
              <a:gdLst/>
              <a:ahLst/>
              <a:cxnLst/>
              <a:rect l="l" t="t" r="r" b="b"/>
              <a:pathLst>
                <a:path w="8236" h="8048" extrusionOk="0">
                  <a:moveTo>
                    <a:pt x="3993" y="1"/>
                  </a:moveTo>
                  <a:cubicBezTo>
                    <a:pt x="1611" y="1"/>
                    <a:pt x="366" y="1531"/>
                    <a:pt x="1" y="3801"/>
                  </a:cubicBezTo>
                  <a:cubicBezTo>
                    <a:pt x="145" y="6245"/>
                    <a:pt x="1315" y="7846"/>
                    <a:pt x="3738" y="8031"/>
                  </a:cubicBezTo>
                  <a:cubicBezTo>
                    <a:pt x="3889" y="8042"/>
                    <a:pt x="4037" y="8047"/>
                    <a:pt x="4181" y="8047"/>
                  </a:cubicBezTo>
                  <a:cubicBezTo>
                    <a:pt x="6551" y="8047"/>
                    <a:pt x="8016" y="6630"/>
                    <a:pt x="8112" y="4191"/>
                  </a:cubicBezTo>
                  <a:cubicBezTo>
                    <a:pt x="8236" y="1583"/>
                    <a:pt x="6675" y="22"/>
                    <a:pt x="4087" y="2"/>
                  </a:cubicBezTo>
                  <a:cubicBezTo>
                    <a:pt x="4056" y="1"/>
                    <a:pt x="4024" y="1"/>
                    <a:pt x="3993"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2" name="Google Shape;182;p10"/>
            <p:cNvSpPr/>
            <p:nvPr/>
          </p:nvSpPr>
          <p:spPr>
            <a:xfrm>
              <a:off x="2548300" y="1075475"/>
              <a:ext cx="203850" cy="201800"/>
            </a:xfrm>
            <a:custGeom>
              <a:avLst/>
              <a:gdLst/>
              <a:ahLst/>
              <a:cxnLst/>
              <a:rect l="l" t="t" r="r" b="b"/>
              <a:pathLst>
                <a:path w="8154" h="8072" extrusionOk="0">
                  <a:moveTo>
                    <a:pt x="4116" y="0"/>
                  </a:moveTo>
                  <a:cubicBezTo>
                    <a:pt x="1600" y="0"/>
                    <a:pt x="1" y="1456"/>
                    <a:pt x="21" y="4108"/>
                  </a:cubicBezTo>
                  <a:cubicBezTo>
                    <a:pt x="42" y="6592"/>
                    <a:pt x="1623" y="8030"/>
                    <a:pt x="3964" y="8071"/>
                  </a:cubicBezTo>
                  <a:cubicBezTo>
                    <a:pt x="3998" y="8072"/>
                    <a:pt x="4031" y="8072"/>
                    <a:pt x="4065" y="8072"/>
                  </a:cubicBezTo>
                  <a:cubicBezTo>
                    <a:pt x="6530" y="8072"/>
                    <a:pt x="8011" y="6578"/>
                    <a:pt x="8153" y="3984"/>
                  </a:cubicBezTo>
                  <a:cubicBezTo>
                    <a:pt x="7948" y="1499"/>
                    <a:pt x="6551" y="41"/>
                    <a:pt x="4169" y="0"/>
                  </a:cubicBezTo>
                  <a:cubicBezTo>
                    <a:pt x="4152" y="0"/>
                    <a:pt x="4134" y="0"/>
                    <a:pt x="4116"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3" name="Google Shape;183;p10"/>
            <p:cNvSpPr/>
            <p:nvPr/>
          </p:nvSpPr>
          <p:spPr>
            <a:xfrm>
              <a:off x="4847300" y="1075475"/>
              <a:ext cx="204350" cy="201775"/>
            </a:xfrm>
            <a:custGeom>
              <a:avLst/>
              <a:gdLst/>
              <a:ahLst/>
              <a:cxnLst/>
              <a:rect l="l" t="t" r="r" b="b"/>
              <a:pathLst>
                <a:path w="8174" h="8071" extrusionOk="0">
                  <a:moveTo>
                    <a:pt x="4098" y="0"/>
                  </a:moveTo>
                  <a:cubicBezTo>
                    <a:pt x="1582" y="0"/>
                    <a:pt x="123" y="1517"/>
                    <a:pt x="0" y="4149"/>
                  </a:cubicBezTo>
                  <a:cubicBezTo>
                    <a:pt x="206" y="6633"/>
                    <a:pt x="1664" y="8071"/>
                    <a:pt x="4005" y="8071"/>
                  </a:cubicBezTo>
                  <a:cubicBezTo>
                    <a:pt x="6531" y="8071"/>
                    <a:pt x="8174" y="6592"/>
                    <a:pt x="8112" y="3923"/>
                  </a:cubicBezTo>
                  <a:cubicBezTo>
                    <a:pt x="8071" y="1438"/>
                    <a:pt x="6490" y="21"/>
                    <a:pt x="4149" y="0"/>
                  </a:cubicBezTo>
                  <a:cubicBezTo>
                    <a:pt x="4132" y="0"/>
                    <a:pt x="4115" y="0"/>
                    <a:pt x="4098"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4" name="Google Shape;184;p10"/>
            <p:cNvSpPr/>
            <p:nvPr/>
          </p:nvSpPr>
          <p:spPr>
            <a:xfrm>
              <a:off x="2547275" y="1912825"/>
              <a:ext cx="205375" cy="201275"/>
            </a:xfrm>
            <a:custGeom>
              <a:avLst/>
              <a:gdLst/>
              <a:ahLst/>
              <a:cxnLst/>
              <a:rect l="l" t="t" r="r" b="b"/>
              <a:pathLst>
                <a:path w="8215" h="8051" extrusionOk="0">
                  <a:moveTo>
                    <a:pt x="4087" y="1"/>
                  </a:moveTo>
                  <a:cubicBezTo>
                    <a:pt x="1664" y="1"/>
                    <a:pt x="144" y="1438"/>
                    <a:pt x="83" y="3861"/>
                  </a:cubicBezTo>
                  <a:cubicBezTo>
                    <a:pt x="0" y="6470"/>
                    <a:pt x="1520" y="8030"/>
                    <a:pt x="4128" y="8051"/>
                  </a:cubicBezTo>
                  <a:cubicBezTo>
                    <a:pt x="4144" y="8051"/>
                    <a:pt x="4161" y="8051"/>
                    <a:pt x="4177" y="8051"/>
                  </a:cubicBezTo>
                  <a:cubicBezTo>
                    <a:pt x="6589" y="8051"/>
                    <a:pt x="7848" y="6536"/>
                    <a:pt x="8215" y="4211"/>
                  </a:cubicBezTo>
                  <a:cubicBezTo>
                    <a:pt x="8009" y="1623"/>
                    <a:pt x="6716" y="1"/>
                    <a:pt x="4087"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5" name="Google Shape;185;p10"/>
            <p:cNvSpPr/>
            <p:nvPr/>
          </p:nvSpPr>
          <p:spPr>
            <a:xfrm>
              <a:off x="4847300" y="1912650"/>
              <a:ext cx="207425" cy="201750"/>
            </a:xfrm>
            <a:custGeom>
              <a:avLst/>
              <a:gdLst/>
              <a:ahLst/>
              <a:cxnLst/>
              <a:rect l="l" t="t" r="r" b="b"/>
              <a:pathLst>
                <a:path w="8297" h="8070" extrusionOk="0">
                  <a:moveTo>
                    <a:pt x="3913" y="1"/>
                  </a:moveTo>
                  <a:cubicBezTo>
                    <a:pt x="1646" y="1"/>
                    <a:pt x="415" y="1469"/>
                    <a:pt x="0" y="3622"/>
                  </a:cubicBezTo>
                  <a:cubicBezTo>
                    <a:pt x="41" y="6148"/>
                    <a:pt x="1191" y="7770"/>
                    <a:pt x="3594" y="8037"/>
                  </a:cubicBezTo>
                  <a:cubicBezTo>
                    <a:pt x="3806" y="8059"/>
                    <a:pt x="4011" y="8070"/>
                    <a:pt x="4211" y="8070"/>
                  </a:cubicBezTo>
                  <a:cubicBezTo>
                    <a:pt x="6466" y="8070"/>
                    <a:pt x="7903" y="6698"/>
                    <a:pt x="8091" y="4320"/>
                  </a:cubicBezTo>
                  <a:cubicBezTo>
                    <a:pt x="8297" y="1733"/>
                    <a:pt x="6798" y="131"/>
                    <a:pt x="4190" y="8"/>
                  </a:cubicBezTo>
                  <a:cubicBezTo>
                    <a:pt x="4096" y="3"/>
                    <a:pt x="4004" y="1"/>
                    <a:pt x="3913"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6" name="Google Shape;186;p10"/>
            <p:cNvSpPr/>
            <p:nvPr/>
          </p:nvSpPr>
          <p:spPr>
            <a:xfrm>
              <a:off x="2544700" y="3586725"/>
              <a:ext cx="207450" cy="201750"/>
            </a:xfrm>
            <a:custGeom>
              <a:avLst/>
              <a:gdLst/>
              <a:ahLst/>
              <a:cxnLst/>
              <a:rect l="l" t="t" r="r" b="b"/>
              <a:pathLst>
                <a:path w="8298" h="8070" extrusionOk="0">
                  <a:moveTo>
                    <a:pt x="4071" y="1"/>
                  </a:moveTo>
                  <a:cubicBezTo>
                    <a:pt x="1829" y="1"/>
                    <a:pt x="376" y="1373"/>
                    <a:pt x="206" y="3750"/>
                  </a:cubicBezTo>
                  <a:cubicBezTo>
                    <a:pt x="1" y="6338"/>
                    <a:pt x="1500" y="7940"/>
                    <a:pt x="4108" y="8063"/>
                  </a:cubicBezTo>
                  <a:cubicBezTo>
                    <a:pt x="4202" y="8068"/>
                    <a:pt x="4294" y="8070"/>
                    <a:pt x="4384" y="8070"/>
                  </a:cubicBezTo>
                  <a:cubicBezTo>
                    <a:pt x="6651" y="8070"/>
                    <a:pt x="7883" y="6601"/>
                    <a:pt x="8297" y="4449"/>
                  </a:cubicBezTo>
                  <a:cubicBezTo>
                    <a:pt x="8236" y="1923"/>
                    <a:pt x="7086" y="300"/>
                    <a:pt x="4683" y="33"/>
                  </a:cubicBezTo>
                  <a:cubicBezTo>
                    <a:pt x="4473" y="12"/>
                    <a:pt x="4269" y="1"/>
                    <a:pt x="4071"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7" name="Google Shape;187;p10"/>
            <p:cNvSpPr/>
            <p:nvPr/>
          </p:nvSpPr>
          <p:spPr>
            <a:xfrm>
              <a:off x="4844225" y="3587375"/>
              <a:ext cx="206925" cy="203000"/>
            </a:xfrm>
            <a:custGeom>
              <a:avLst/>
              <a:gdLst/>
              <a:ahLst/>
              <a:cxnLst/>
              <a:rect l="l" t="t" r="r" b="b"/>
              <a:pathLst>
                <a:path w="8277" h="8120" extrusionOk="0">
                  <a:moveTo>
                    <a:pt x="4313" y="0"/>
                  </a:moveTo>
                  <a:cubicBezTo>
                    <a:pt x="4218" y="0"/>
                    <a:pt x="4122" y="3"/>
                    <a:pt x="4025" y="7"/>
                  </a:cubicBezTo>
                  <a:cubicBezTo>
                    <a:pt x="1417" y="110"/>
                    <a:pt x="0" y="1753"/>
                    <a:pt x="205" y="4361"/>
                  </a:cubicBezTo>
                  <a:cubicBezTo>
                    <a:pt x="370" y="6805"/>
                    <a:pt x="1992" y="7955"/>
                    <a:pt x="4415" y="8119"/>
                  </a:cubicBezTo>
                  <a:cubicBezTo>
                    <a:pt x="6736" y="7729"/>
                    <a:pt x="8276" y="6456"/>
                    <a:pt x="8235" y="4012"/>
                  </a:cubicBezTo>
                  <a:cubicBezTo>
                    <a:pt x="8195" y="1521"/>
                    <a:pt x="6748" y="0"/>
                    <a:pt x="4313"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8" name="Google Shape;188;p10"/>
            <p:cNvSpPr/>
            <p:nvPr/>
          </p:nvSpPr>
          <p:spPr>
            <a:xfrm>
              <a:off x="2548300" y="4423850"/>
              <a:ext cx="203850" cy="201325"/>
            </a:xfrm>
            <a:custGeom>
              <a:avLst/>
              <a:gdLst/>
              <a:ahLst/>
              <a:cxnLst/>
              <a:rect l="l" t="t" r="r" b="b"/>
              <a:pathLst>
                <a:path w="8154" h="8053" extrusionOk="0">
                  <a:moveTo>
                    <a:pt x="4065" y="1"/>
                  </a:moveTo>
                  <a:cubicBezTo>
                    <a:pt x="4031" y="1"/>
                    <a:pt x="3998" y="1"/>
                    <a:pt x="3964" y="2"/>
                  </a:cubicBezTo>
                  <a:cubicBezTo>
                    <a:pt x="1623" y="43"/>
                    <a:pt x="42" y="1480"/>
                    <a:pt x="21" y="3965"/>
                  </a:cubicBezTo>
                  <a:cubicBezTo>
                    <a:pt x="1" y="6598"/>
                    <a:pt x="1579" y="8053"/>
                    <a:pt x="4065" y="8053"/>
                  </a:cubicBezTo>
                  <a:cubicBezTo>
                    <a:pt x="4100" y="8053"/>
                    <a:pt x="4134" y="8052"/>
                    <a:pt x="4169" y="8052"/>
                  </a:cubicBezTo>
                  <a:cubicBezTo>
                    <a:pt x="6551" y="8031"/>
                    <a:pt x="7948" y="6573"/>
                    <a:pt x="8153" y="4088"/>
                  </a:cubicBezTo>
                  <a:cubicBezTo>
                    <a:pt x="8011" y="1495"/>
                    <a:pt x="6530" y="1"/>
                    <a:pt x="4065"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9" name="Google Shape;189;p10"/>
            <p:cNvSpPr/>
            <p:nvPr/>
          </p:nvSpPr>
          <p:spPr>
            <a:xfrm>
              <a:off x="4847300" y="4423850"/>
              <a:ext cx="205900" cy="201200"/>
            </a:xfrm>
            <a:custGeom>
              <a:avLst/>
              <a:gdLst/>
              <a:ahLst/>
              <a:cxnLst/>
              <a:rect l="l" t="t" r="r" b="b"/>
              <a:pathLst>
                <a:path w="8236" h="8048" extrusionOk="0">
                  <a:moveTo>
                    <a:pt x="3969" y="1"/>
                  </a:moveTo>
                  <a:cubicBezTo>
                    <a:pt x="1704" y="1"/>
                    <a:pt x="243" y="1412"/>
                    <a:pt x="0" y="3842"/>
                  </a:cubicBezTo>
                  <a:cubicBezTo>
                    <a:pt x="62" y="6306"/>
                    <a:pt x="1315" y="7867"/>
                    <a:pt x="3717" y="8031"/>
                  </a:cubicBezTo>
                  <a:cubicBezTo>
                    <a:pt x="3873" y="8042"/>
                    <a:pt x="4026" y="8048"/>
                    <a:pt x="4175" y="8048"/>
                  </a:cubicBezTo>
                  <a:cubicBezTo>
                    <a:pt x="6502" y="8048"/>
                    <a:pt x="7996" y="6701"/>
                    <a:pt x="8112" y="4211"/>
                  </a:cubicBezTo>
                  <a:cubicBezTo>
                    <a:pt x="8235" y="1542"/>
                    <a:pt x="6592" y="22"/>
                    <a:pt x="4066" y="2"/>
                  </a:cubicBezTo>
                  <a:cubicBezTo>
                    <a:pt x="4034" y="1"/>
                    <a:pt x="4001" y="1"/>
                    <a:pt x="3969"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0" name="Google Shape;190;p10"/>
            <p:cNvSpPr/>
            <p:nvPr/>
          </p:nvSpPr>
          <p:spPr>
            <a:xfrm>
              <a:off x="2545225" y="5261050"/>
              <a:ext cx="207425" cy="201575"/>
            </a:xfrm>
            <a:custGeom>
              <a:avLst/>
              <a:gdLst/>
              <a:ahLst/>
              <a:cxnLst/>
              <a:rect l="l" t="t" r="r" b="b"/>
              <a:pathLst>
                <a:path w="8297" h="8063" extrusionOk="0">
                  <a:moveTo>
                    <a:pt x="4065" y="0"/>
                  </a:moveTo>
                  <a:cubicBezTo>
                    <a:pt x="1787" y="0"/>
                    <a:pt x="337" y="1375"/>
                    <a:pt x="185" y="3766"/>
                  </a:cubicBezTo>
                  <a:cubicBezTo>
                    <a:pt x="0" y="6374"/>
                    <a:pt x="1520" y="7955"/>
                    <a:pt x="4107" y="8058"/>
                  </a:cubicBezTo>
                  <a:cubicBezTo>
                    <a:pt x="4185" y="8061"/>
                    <a:pt x="4262" y="8063"/>
                    <a:pt x="4338" y="8063"/>
                  </a:cubicBezTo>
                  <a:cubicBezTo>
                    <a:pt x="6634" y="8063"/>
                    <a:pt x="7879" y="6564"/>
                    <a:pt x="8297" y="4238"/>
                  </a:cubicBezTo>
                  <a:cubicBezTo>
                    <a:pt x="8174" y="1918"/>
                    <a:pt x="7065" y="275"/>
                    <a:pt x="4641" y="28"/>
                  </a:cubicBezTo>
                  <a:cubicBezTo>
                    <a:pt x="4444" y="10"/>
                    <a:pt x="4251" y="0"/>
                    <a:pt x="4065"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1" name="Google Shape;191;p10"/>
            <p:cNvSpPr/>
            <p:nvPr/>
          </p:nvSpPr>
          <p:spPr>
            <a:xfrm>
              <a:off x="4846775" y="5261225"/>
              <a:ext cx="205400" cy="201300"/>
            </a:xfrm>
            <a:custGeom>
              <a:avLst/>
              <a:gdLst/>
              <a:ahLst/>
              <a:cxnLst/>
              <a:rect l="l" t="t" r="r" b="b"/>
              <a:pathLst>
                <a:path w="8216" h="8052" extrusionOk="0">
                  <a:moveTo>
                    <a:pt x="4012" y="0"/>
                  </a:moveTo>
                  <a:cubicBezTo>
                    <a:pt x="1631" y="0"/>
                    <a:pt x="386" y="1510"/>
                    <a:pt x="1" y="3800"/>
                  </a:cubicBezTo>
                  <a:cubicBezTo>
                    <a:pt x="186" y="6408"/>
                    <a:pt x="1459" y="8030"/>
                    <a:pt x="4087" y="8051"/>
                  </a:cubicBezTo>
                  <a:cubicBezTo>
                    <a:pt x="4121" y="8052"/>
                    <a:pt x="4154" y="8052"/>
                    <a:pt x="4187" y="8052"/>
                  </a:cubicBezTo>
                  <a:cubicBezTo>
                    <a:pt x="6552" y="8052"/>
                    <a:pt x="8031" y="6601"/>
                    <a:pt x="8112" y="4231"/>
                  </a:cubicBezTo>
                  <a:cubicBezTo>
                    <a:pt x="8215" y="1623"/>
                    <a:pt x="6737" y="62"/>
                    <a:pt x="4108" y="1"/>
                  </a:cubicBezTo>
                  <a:cubicBezTo>
                    <a:pt x="4076" y="0"/>
                    <a:pt x="4044" y="0"/>
                    <a:pt x="4012"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matchingName="Blank" type="blank">
  <p:cSld name="BLANK">
    <p:spTree>
      <p:nvGrpSpPr>
        <p:cNvPr id="1" name="Shape 213"/>
        <p:cNvGrpSpPr/>
        <p:nvPr/>
      </p:nvGrpSpPr>
      <p:grpSpPr>
        <a:xfrm>
          <a:off x="0" y="0"/>
          <a:ext cx="0" cy="0"/>
          <a:chOff x="0" y="0"/>
          <a:chExt cx="0" cy="0"/>
        </a:xfrm>
      </p:grpSpPr>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matchingName="Table of contents">
  <p:cSld name="BLANK_1">
    <p:spTree>
      <p:nvGrpSpPr>
        <p:cNvPr id="1" name="Shape 214"/>
        <p:cNvGrpSpPr/>
        <p:nvPr/>
      </p:nvGrpSpPr>
      <p:grpSpPr>
        <a:xfrm>
          <a:off x="0" y="0"/>
          <a:ext cx="0" cy="0"/>
          <a:chOff x="0" y="0"/>
          <a:chExt cx="0" cy="0"/>
        </a:xfrm>
      </p:grpSpPr>
      <p:sp>
        <p:nvSpPr>
          <p:cNvPr id="215" name="Google Shape;215;p13"/>
          <p:cNvSpPr txBox="1">
            <a:spLocks noGrp="1"/>
          </p:cNvSpPr>
          <p:nvPr>
            <p:ph type="title" hasCustomPrompt="1"/>
          </p:nvPr>
        </p:nvSpPr>
        <p:spPr>
          <a:xfrm>
            <a:off x="718750" y="1424812"/>
            <a:ext cx="674700" cy="5304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3000"/>
              <a:buNone/>
              <a:defRPr sz="2900">
                <a:solidFill>
                  <a:schemeClr val="accent1"/>
                </a:solidFill>
                <a:latin typeface="Amiko"/>
                <a:ea typeface="Amiko"/>
                <a:cs typeface="Amiko"/>
                <a:sym typeface="Amiko"/>
              </a:defRPr>
            </a:lvl1pPr>
            <a:lvl2pPr lvl="1" rtl="0">
              <a:spcBef>
                <a:spcPts val="0"/>
              </a:spcBef>
              <a:spcAft>
                <a:spcPts val="0"/>
              </a:spcAft>
              <a:buSzPts val="3000"/>
              <a:buNone/>
              <a:defRPr sz="3000"/>
            </a:lvl2pPr>
            <a:lvl3pPr lvl="2" rtl="0">
              <a:spcBef>
                <a:spcPts val="0"/>
              </a:spcBef>
              <a:spcAft>
                <a:spcPts val="0"/>
              </a:spcAft>
              <a:buSzPts val="3000"/>
              <a:buNone/>
              <a:defRPr sz="3000"/>
            </a:lvl3pPr>
            <a:lvl4pPr lvl="3" rtl="0">
              <a:spcBef>
                <a:spcPts val="0"/>
              </a:spcBef>
              <a:spcAft>
                <a:spcPts val="0"/>
              </a:spcAft>
              <a:buSzPts val="3000"/>
              <a:buNone/>
              <a:defRPr sz="3000"/>
            </a:lvl4pPr>
            <a:lvl5pPr lvl="4" rtl="0">
              <a:spcBef>
                <a:spcPts val="0"/>
              </a:spcBef>
              <a:spcAft>
                <a:spcPts val="0"/>
              </a:spcAft>
              <a:buSzPts val="3000"/>
              <a:buNone/>
              <a:defRPr sz="3000"/>
            </a:lvl5pPr>
            <a:lvl6pPr lvl="5" rtl="0">
              <a:spcBef>
                <a:spcPts val="0"/>
              </a:spcBef>
              <a:spcAft>
                <a:spcPts val="0"/>
              </a:spcAft>
              <a:buSzPts val="3000"/>
              <a:buNone/>
              <a:defRPr sz="3000"/>
            </a:lvl6pPr>
            <a:lvl7pPr lvl="6" rtl="0">
              <a:spcBef>
                <a:spcPts val="0"/>
              </a:spcBef>
              <a:spcAft>
                <a:spcPts val="0"/>
              </a:spcAft>
              <a:buSzPts val="3000"/>
              <a:buNone/>
              <a:defRPr sz="3000"/>
            </a:lvl7pPr>
            <a:lvl8pPr lvl="7" rtl="0">
              <a:spcBef>
                <a:spcPts val="0"/>
              </a:spcBef>
              <a:spcAft>
                <a:spcPts val="0"/>
              </a:spcAft>
              <a:buSzPts val="3000"/>
              <a:buNone/>
              <a:defRPr sz="3000"/>
            </a:lvl8pPr>
            <a:lvl9pPr lvl="8" rtl="0">
              <a:spcBef>
                <a:spcPts val="0"/>
              </a:spcBef>
              <a:spcAft>
                <a:spcPts val="0"/>
              </a:spcAft>
              <a:buSzPts val="3000"/>
              <a:buNone/>
              <a:defRPr sz="3000"/>
            </a:lvl9pPr>
          </a:lstStyle>
          <a:p>
            <a:r>
              <a:t>xx%</a:t>
            </a:r>
          </a:p>
        </p:txBody>
      </p:sp>
      <p:sp>
        <p:nvSpPr>
          <p:cNvPr id="216" name="Google Shape;216;p13"/>
          <p:cNvSpPr txBox="1">
            <a:spLocks noGrp="1"/>
          </p:cNvSpPr>
          <p:nvPr>
            <p:ph type="subTitle" idx="1"/>
          </p:nvPr>
        </p:nvSpPr>
        <p:spPr>
          <a:xfrm>
            <a:off x="1440721" y="1758150"/>
            <a:ext cx="3985500" cy="315600"/>
          </a:xfrm>
          <a:prstGeom prst="rect">
            <a:avLst/>
          </a:prstGeom>
          <a:ln>
            <a:noFill/>
          </a:ln>
        </p:spPr>
        <p:txBody>
          <a:bodyPr spcFirstLastPara="1" wrap="square" lIns="91425" tIns="91425" rIns="91425" bIns="91425" anchor="t" anchorCtr="0">
            <a:noAutofit/>
          </a:bodyPr>
          <a:lstStyle>
            <a:lvl1pPr lvl="0" rtl="0">
              <a:lnSpc>
                <a:spcPct val="100000"/>
              </a:lnSpc>
              <a:spcBef>
                <a:spcPts val="0"/>
              </a:spcBef>
              <a:spcAft>
                <a:spcPts val="0"/>
              </a:spcAft>
              <a:buSzPts val="1400"/>
              <a:buNone/>
              <a:defRPr sz="1400"/>
            </a:lvl1pPr>
            <a:lvl2pPr lvl="1" rtl="0">
              <a:lnSpc>
                <a:spcPct val="100000"/>
              </a:lnSpc>
              <a:spcBef>
                <a:spcPts val="0"/>
              </a:spcBef>
              <a:spcAft>
                <a:spcPts val="0"/>
              </a:spcAft>
              <a:buSzPts val="1400"/>
              <a:buNone/>
              <a:defRPr/>
            </a:lvl2pPr>
            <a:lvl3pPr lvl="2" rtl="0">
              <a:lnSpc>
                <a:spcPct val="100000"/>
              </a:lnSpc>
              <a:spcBef>
                <a:spcPts val="0"/>
              </a:spcBef>
              <a:spcAft>
                <a:spcPts val="0"/>
              </a:spcAft>
              <a:buSzPts val="1400"/>
              <a:buNone/>
              <a:defRPr/>
            </a:lvl3pPr>
            <a:lvl4pPr lvl="3" rtl="0">
              <a:lnSpc>
                <a:spcPct val="100000"/>
              </a:lnSpc>
              <a:spcBef>
                <a:spcPts val="0"/>
              </a:spcBef>
              <a:spcAft>
                <a:spcPts val="0"/>
              </a:spcAft>
              <a:buSzPts val="1400"/>
              <a:buNone/>
              <a:defRPr/>
            </a:lvl4pPr>
            <a:lvl5pPr lvl="4" rtl="0">
              <a:lnSpc>
                <a:spcPct val="100000"/>
              </a:lnSpc>
              <a:spcBef>
                <a:spcPts val="0"/>
              </a:spcBef>
              <a:spcAft>
                <a:spcPts val="0"/>
              </a:spcAft>
              <a:buSzPts val="1400"/>
              <a:buNone/>
              <a:defRPr/>
            </a:lvl5pPr>
            <a:lvl6pPr lvl="5" rtl="0">
              <a:lnSpc>
                <a:spcPct val="100000"/>
              </a:lnSpc>
              <a:spcBef>
                <a:spcPts val="0"/>
              </a:spcBef>
              <a:spcAft>
                <a:spcPts val="0"/>
              </a:spcAft>
              <a:buSzPts val="1400"/>
              <a:buNone/>
              <a:defRPr/>
            </a:lvl6pPr>
            <a:lvl7pPr lvl="6" rtl="0">
              <a:lnSpc>
                <a:spcPct val="100000"/>
              </a:lnSpc>
              <a:spcBef>
                <a:spcPts val="0"/>
              </a:spcBef>
              <a:spcAft>
                <a:spcPts val="0"/>
              </a:spcAft>
              <a:buSzPts val="1400"/>
              <a:buNone/>
              <a:defRPr/>
            </a:lvl7pPr>
            <a:lvl8pPr lvl="7" rtl="0">
              <a:lnSpc>
                <a:spcPct val="100000"/>
              </a:lnSpc>
              <a:spcBef>
                <a:spcPts val="0"/>
              </a:spcBef>
              <a:spcAft>
                <a:spcPts val="0"/>
              </a:spcAft>
              <a:buSzPts val="1400"/>
              <a:buNone/>
              <a:defRPr/>
            </a:lvl8pPr>
            <a:lvl9pPr lvl="8" rtl="0">
              <a:lnSpc>
                <a:spcPct val="100000"/>
              </a:lnSpc>
              <a:spcBef>
                <a:spcPts val="0"/>
              </a:spcBef>
              <a:spcAft>
                <a:spcPts val="0"/>
              </a:spcAft>
              <a:buSzPts val="1400"/>
              <a:buNone/>
              <a:defRPr/>
            </a:lvl9pPr>
          </a:lstStyle>
          <a:p>
            <a:endParaRPr/>
          </a:p>
        </p:txBody>
      </p:sp>
      <p:sp>
        <p:nvSpPr>
          <p:cNvPr id="217" name="Google Shape;217;p13"/>
          <p:cNvSpPr txBox="1">
            <a:spLocks noGrp="1"/>
          </p:cNvSpPr>
          <p:nvPr>
            <p:ph type="title" idx="2"/>
          </p:nvPr>
        </p:nvSpPr>
        <p:spPr>
          <a:xfrm flipH="1">
            <a:off x="714950" y="422737"/>
            <a:ext cx="5419800" cy="530400"/>
          </a:xfrm>
          <a:prstGeom prst="rect">
            <a:avLst/>
          </a:prstGeom>
        </p:spPr>
        <p:txBody>
          <a:bodyPr spcFirstLastPara="1" wrap="square" lIns="91425" tIns="91425" rIns="91425" bIns="91425" anchor="t" anchorCtr="0">
            <a:noAutofit/>
          </a:bodyPr>
          <a:lstStyle>
            <a:lvl1pPr lvl="0" rtl="0">
              <a:spcBef>
                <a:spcPts val="0"/>
              </a:spcBef>
              <a:spcAft>
                <a:spcPts val="0"/>
              </a:spcAft>
              <a:buSzPts val="3300"/>
              <a:buNone/>
              <a:defRPr sz="3300">
                <a:latin typeface="Amiko"/>
                <a:ea typeface="Amiko"/>
                <a:cs typeface="Amiko"/>
                <a:sym typeface="Amiko"/>
              </a:defRPr>
            </a:lvl1pPr>
            <a:lvl2pPr lvl="1" rtl="0">
              <a:spcBef>
                <a:spcPts val="0"/>
              </a:spcBef>
              <a:spcAft>
                <a:spcPts val="0"/>
              </a:spcAft>
              <a:buSzPts val="3500"/>
              <a:buNone/>
              <a:defRPr/>
            </a:lvl2pPr>
            <a:lvl3pPr lvl="2" rtl="0">
              <a:spcBef>
                <a:spcPts val="0"/>
              </a:spcBef>
              <a:spcAft>
                <a:spcPts val="0"/>
              </a:spcAft>
              <a:buSzPts val="3500"/>
              <a:buNone/>
              <a:defRPr/>
            </a:lvl3pPr>
            <a:lvl4pPr lvl="3" rtl="0">
              <a:spcBef>
                <a:spcPts val="0"/>
              </a:spcBef>
              <a:spcAft>
                <a:spcPts val="0"/>
              </a:spcAft>
              <a:buSzPts val="3500"/>
              <a:buNone/>
              <a:defRPr/>
            </a:lvl4pPr>
            <a:lvl5pPr lvl="4" rtl="0">
              <a:spcBef>
                <a:spcPts val="0"/>
              </a:spcBef>
              <a:spcAft>
                <a:spcPts val="0"/>
              </a:spcAft>
              <a:buSzPts val="3500"/>
              <a:buNone/>
              <a:defRPr/>
            </a:lvl5pPr>
            <a:lvl6pPr lvl="5" rtl="0">
              <a:spcBef>
                <a:spcPts val="0"/>
              </a:spcBef>
              <a:spcAft>
                <a:spcPts val="0"/>
              </a:spcAft>
              <a:buSzPts val="3500"/>
              <a:buNone/>
              <a:defRPr/>
            </a:lvl6pPr>
            <a:lvl7pPr lvl="6" rtl="0">
              <a:spcBef>
                <a:spcPts val="0"/>
              </a:spcBef>
              <a:spcAft>
                <a:spcPts val="0"/>
              </a:spcAft>
              <a:buSzPts val="3500"/>
              <a:buNone/>
              <a:defRPr/>
            </a:lvl7pPr>
            <a:lvl8pPr lvl="7" rtl="0">
              <a:spcBef>
                <a:spcPts val="0"/>
              </a:spcBef>
              <a:spcAft>
                <a:spcPts val="0"/>
              </a:spcAft>
              <a:buSzPts val="3500"/>
              <a:buNone/>
              <a:defRPr/>
            </a:lvl8pPr>
            <a:lvl9pPr lvl="8" rtl="0">
              <a:spcBef>
                <a:spcPts val="0"/>
              </a:spcBef>
              <a:spcAft>
                <a:spcPts val="0"/>
              </a:spcAft>
              <a:buSzPts val="3500"/>
              <a:buNone/>
              <a:defRPr/>
            </a:lvl9pPr>
          </a:lstStyle>
          <a:p>
            <a:endParaRPr/>
          </a:p>
        </p:txBody>
      </p:sp>
      <p:sp>
        <p:nvSpPr>
          <p:cNvPr id="218" name="Google Shape;218;p13"/>
          <p:cNvSpPr txBox="1">
            <a:spLocks noGrp="1"/>
          </p:cNvSpPr>
          <p:nvPr>
            <p:ph type="subTitle" idx="3"/>
          </p:nvPr>
        </p:nvSpPr>
        <p:spPr>
          <a:xfrm>
            <a:off x="1440721" y="1382600"/>
            <a:ext cx="3985500" cy="530400"/>
          </a:xfrm>
          <a:prstGeom prst="rect">
            <a:avLst/>
          </a:prstGeom>
          <a:ln>
            <a:noFill/>
          </a:ln>
        </p:spPr>
        <p:txBody>
          <a:bodyPr spcFirstLastPara="1" wrap="square" lIns="91425" tIns="91425" rIns="91425" bIns="91425" anchor="b" anchorCtr="0">
            <a:noAutofit/>
          </a:bodyPr>
          <a:lstStyle>
            <a:lvl1pPr lvl="0" rtl="0">
              <a:lnSpc>
                <a:spcPct val="100000"/>
              </a:lnSpc>
              <a:spcBef>
                <a:spcPts val="0"/>
              </a:spcBef>
              <a:spcAft>
                <a:spcPts val="0"/>
              </a:spcAft>
              <a:buClr>
                <a:schemeClr val="dk1"/>
              </a:buClr>
              <a:buSzPts val="2400"/>
              <a:buFont typeface="Bebas Neue"/>
              <a:buNone/>
              <a:defRPr sz="2300">
                <a:solidFill>
                  <a:schemeClr val="dk1"/>
                </a:solidFill>
                <a:latin typeface="Amiko"/>
                <a:ea typeface="Amiko"/>
                <a:cs typeface="Amiko"/>
                <a:sym typeface="Amiko"/>
              </a:defRPr>
            </a:lvl1pPr>
            <a:lvl2pPr lvl="1" rtl="0">
              <a:lnSpc>
                <a:spcPct val="100000"/>
              </a:lnSpc>
              <a:spcBef>
                <a:spcPts val="0"/>
              </a:spcBef>
              <a:spcAft>
                <a:spcPts val="0"/>
              </a:spcAft>
              <a:buClr>
                <a:schemeClr val="dk1"/>
              </a:buClr>
              <a:buSzPts val="2400"/>
              <a:buFont typeface="Bebas Neue"/>
              <a:buNone/>
              <a:defRPr sz="2400">
                <a:solidFill>
                  <a:schemeClr val="dk1"/>
                </a:solidFill>
                <a:latin typeface="Bebas Neue"/>
                <a:ea typeface="Bebas Neue"/>
                <a:cs typeface="Bebas Neue"/>
                <a:sym typeface="Bebas Neue"/>
              </a:defRPr>
            </a:lvl2pPr>
            <a:lvl3pPr lvl="2" rtl="0">
              <a:lnSpc>
                <a:spcPct val="100000"/>
              </a:lnSpc>
              <a:spcBef>
                <a:spcPts val="0"/>
              </a:spcBef>
              <a:spcAft>
                <a:spcPts val="0"/>
              </a:spcAft>
              <a:buClr>
                <a:schemeClr val="dk1"/>
              </a:buClr>
              <a:buSzPts val="2400"/>
              <a:buFont typeface="Bebas Neue"/>
              <a:buNone/>
              <a:defRPr sz="2400">
                <a:solidFill>
                  <a:schemeClr val="dk1"/>
                </a:solidFill>
                <a:latin typeface="Bebas Neue"/>
                <a:ea typeface="Bebas Neue"/>
                <a:cs typeface="Bebas Neue"/>
                <a:sym typeface="Bebas Neue"/>
              </a:defRPr>
            </a:lvl3pPr>
            <a:lvl4pPr lvl="3" rtl="0">
              <a:lnSpc>
                <a:spcPct val="100000"/>
              </a:lnSpc>
              <a:spcBef>
                <a:spcPts val="0"/>
              </a:spcBef>
              <a:spcAft>
                <a:spcPts val="0"/>
              </a:spcAft>
              <a:buClr>
                <a:schemeClr val="dk1"/>
              </a:buClr>
              <a:buSzPts val="2400"/>
              <a:buFont typeface="Bebas Neue"/>
              <a:buNone/>
              <a:defRPr sz="2400">
                <a:solidFill>
                  <a:schemeClr val="dk1"/>
                </a:solidFill>
                <a:latin typeface="Bebas Neue"/>
                <a:ea typeface="Bebas Neue"/>
                <a:cs typeface="Bebas Neue"/>
                <a:sym typeface="Bebas Neue"/>
              </a:defRPr>
            </a:lvl4pPr>
            <a:lvl5pPr lvl="4" rtl="0">
              <a:lnSpc>
                <a:spcPct val="100000"/>
              </a:lnSpc>
              <a:spcBef>
                <a:spcPts val="0"/>
              </a:spcBef>
              <a:spcAft>
                <a:spcPts val="0"/>
              </a:spcAft>
              <a:buClr>
                <a:schemeClr val="dk1"/>
              </a:buClr>
              <a:buSzPts val="2400"/>
              <a:buFont typeface="Bebas Neue"/>
              <a:buNone/>
              <a:defRPr sz="2400">
                <a:solidFill>
                  <a:schemeClr val="dk1"/>
                </a:solidFill>
                <a:latin typeface="Bebas Neue"/>
                <a:ea typeface="Bebas Neue"/>
                <a:cs typeface="Bebas Neue"/>
                <a:sym typeface="Bebas Neue"/>
              </a:defRPr>
            </a:lvl5pPr>
            <a:lvl6pPr lvl="5" rtl="0">
              <a:lnSpc>
                <a:spcPct val="100000"/>
              </a:lnSpc>
              <a:spcBef>
                <a:spcPts val="0"/>
              </a:spcBef>
              <a:spcAft>
                <a:spcPts val="0"/>
              </a:spcAft>
              <a:buClr>
                <a:schemeClr val="dk1"/>
              </a:buClr>
              <a:buSzPts val="2400"/>
              <a:buFont typeface="Bebas Neue"/>
              <a:buNone/>
              <a:defRPr sz="2400">
                <a:solidFill>
                  <a:schemeClr val="dk1"/>
                </a:solidFill>
                <a:latin typeface="Bebas Neue"/>
                <a:ea typeface="Bebas Neue"/>
                <a:cs typeface="Bebas Neue"/>
                <a:sym typeface="Bebas Neue"/>
              </a:defRPr>
            </a:lvl6pPr>
            <a:lvl7pPr lvl="6" rtl="0">
              <a:lnSpc>
                <a:spcPct val="100000"/>
              </a:lnSpc>
              <a:spcBef>
                <a:spcPts val="0"/>
              </a:spcBef>
              <a:spcAft>
                <a:spcPts val="0"/>
              </a:spcAft>
              <a:buClr>
                <a:schemeClr val="dk1"/>
              </a:buClr>
              <a:buSzPts val="2400"/>
              <a:buFont typeface="Bebas Neue"/>
              <a:buNone/>
              <a:defRPr sz="2400">
                <a:solidFill>
                  <a:schemeClr val="dk1"/>
                </a:solidFill>
                <a:latin typeface="Bebas Neue"/>
                <a:ea typeface="Bebas Neue"/>
                <a:cs typeface="Bebas Neue"/>
                <a:sym typeface="Bebas Neue"/>
              </a:defRPr>
            </a:lvl7pPr>
            <a:lvl8pPr lvl="7" rtl="0">
              <a:lnSpc>
                <a:spcPct val="100000"/>
              </a:lnSpc>
              <a:spcBef>
                <a:spcPts val="0"/>
              </a:spcBef>
              <a:spcAft>
                <a:spcPts val="0"/>
              </a:spcAft>
              <a:buClr>
                <a:schemeClr val="dk1"/>
              </a:buClr>
              <a:buSzPts val="2400"/>
              <a:buFont typeface="Bebas Neue"/>
              <a:buNone/>
              <a:defRPr sz="2400">
                <a:solidFill>
                  <a:schemeClr val="dk1"/>
                </a:solidFill>
                <a:latin typeface="Bebas Neue"/>
                <a:ea typeface="Bebas Neue"/>
                <a:cs typeface="Bebas Neue"/>
                <a:sym typeface="Bebas Neue"/>
              </a:defRPr>
            </a:lvl8pPr>
            <a:lvl9pPr lvl="8" rtl="0">
              <a:lnSpc>
                <a:spcPct val="100000"/>
              </a:lnSpc>
              <a:spcBef>
                <a:spcPts val="0"/>
              </a:spcBef>
              <a:spcAft>
                <a:spcPts val="0"/>
              </a:spcAft>
              <a:buClr>
                <a:schemeClr val="dk1"/>
              </a:buClr>
              <a:buSzPts val="2400"/>
              <a:buFont typeface="Bebas Neue"/>
              <a:buNone/>
              <a:defRPr sz="2400">
                <a:solidFill>
                  <a:schemeClr val="dk1"/>
                </a:solidFill>
                <a:latin typeface="Bebas Neue"/>
                <a:ea typeface="Bebas Neue"/>
                <a:cs typeface="Bebas Neue"/>
                <a:sym typeface="Bebas Neue"/>
              </a:defRPr>
            </a:lvl9pPr>
          </a:lstStyle>
          <a:p>
            <a:endParaRPr/>
          </a:p>
        </p:txBody>
      </p:sp>
      <p:sp>
        <p:nvSpPr>
          <p:cNvPr id="219" name="Google Shape;219;p13"/>
          <p:cNvSpPr txBox="1">
            <a:spLocks noGrp="1"/>
          </p:cNvSpPr>
          <p:nvPr>
            <p:ph type="title" idx="4" hasCustomPrompt="1"/>
          </p:nvPr>
        </p:nvSpPr>
        <p:spPr>
          <a:xfrm>
            <a:off x="718750" y="4007162"/>
            <a:ext cx="674700" cy="5304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3000"/>
              <a:buNone/>
              <a:defRPr sz="2900">
                <a:solidFill>
                  <a:schemeClr val="accent1"/>
                </a:solidFill>
                <a:latin typeface="Amiko"/>
                <a:ea typeface="Amiko"/>
                <a:cs typeface="Amiko"/>
                <a:sym typeface="Amiko"/>
              </a:defRPr>
            </a:lvl1pPr>
            <a:lvl2pPr lvl="1" rtl="0">
              <a:spcBef>
                <a:spcPts val="0"/>
              </a:spcBef>
              <a:spcAft>
                <a:spcPts val="0"/>
              </a:spcAft>
              <a:buSzPts val="3000"/>
              <a:buNone/>
              <a:defRPr sz="3000"/>
            </a:lvl2pPr>
            <a:lvl3pPr lvl="2" rtl="0">
              <a:spcBef>
                <a:spcPts val="0"/>
              </a:spcBef>
              <a:spcAft>
                <a:spcPts val="0"/>
              </a:spcAft>
              <a:buSzPts val="3000"/>
              <a:buNone/>
              <a:defRPr sz="3000"/>
            </a:lvl3pPr>
            <a:lvl4pPr lvl="3" rtl="0">
              <a:spcBef>
                <a:spcPts val="0"/>
              </a:spcBef>
              <a:spcAft>
                <a:spcPts val="0"/>
              </a:spcAft>
              <a:buSzPts val="3000"/>
              <a:buNone/>
              <a:defRPr sz="3000"/>
            </a:lvl4pPr>
            <a:lvl5pPr lvl="4" rtl="0">
              <a:spcBef>
                <a:spcPts val="0"/>
              </a:spcBef>
              <a:spcAft>
                <a:spcPts val="0"/>
              </a:spcAft>
              <a:buSzPts val="3000"/>
              <a:buNone/>
              <a:defRPr sz="3000"/>
            </a:lvl5pPr>
            <a:lvl6pPr lvl="5" rtl="0">
              <a:spcBef>
                <a:spcPts val="0"/>
              </a:spcBef>
              <a:spcAft>
                <a:spcPts val="0"/>
              </a:spcAft>
              <a:buSzPts val="3000"/>
              <a:buNone/>
              <a:defRPr sz="3000"/>
            </a:lvl6pPr>
            <a:lvl7pPr lvl="6" rtl="0">
              <a:spcBef>
                <a:spcPts val="0"/>
              </a:spcBef>
              <a:spcAft>
                <a:spcPts val="0"/>
              </a:spcAft>
              <a:buSzPts val="3000"/>
              <a:buNone/>
              <a:defRPr sz="3000"/>
            </a:lvl7pPr>
            <a:lvl8pPr lvl="7" rtl="0">
              <a:spcBef>
                <a:spcPts val="0"/>
              </a:spcBef>
              <a:spcAft>
                <a:spcPts val="0"/>
              </a:spcAft>
              <a:buSzPts val="3000"/>
              <a:buNone/>
              <a:defRPr sz="3000"/>
            </a:lvl8pPr>
            <a:lvl9pPr lvl="8" rtl="0">
              <a:spcBef>
                <a:spcPts val="0"/>
              </a:spcBef>
              <a:spcAft>
                <a:spcPts val="0"/>
              </a:spcAft>
              <a:buSzPts val="3000"/>
              <a:buNone/>
              <a:defRPr sz="3000"/>
            </a:lvl9pPr>
          </a:lstStyle>
          <a:p>
            <a:r>
              <a:t>xx%</a:t>
            </a:r>
          </a:p>
        </p:txBody>
      </p:sp>
      <p:sp>
        <p:nvSpPr>
          <p:cNvPr id="220" name="Google Shape;220;p13"/>
          <p:cNvSpPr txBox="1">
            <a:spLocks noGrp="1"/>
          </p:cNvSpPr>
          <p:nvPr>
            <p:ph type="subTitle" idx="5"/>
          </p:nvPr>
        </p:nvSpPr>
        <p:spPr>
          <a:xfrm>
            <a:off x="1440721" y="4340500"/>
            <a:ext cx="3985500" cy="315600"/>
          </a:xfrm>
          <a:prstGeom prst="rect">
            <a:avLst/>
          </a:prstGeom>
          <a:ln>
            <a:noFill/>
          </a:ln>
        </p:spPr>
        <p:txBody>
          <a:bodyPr spcFirstLastPara="1" wrap="square" lIns="91425" tIns="91425" rIns="91425" bIns="91425" anchor="t" anchorCtr="0">
            <a:noAutofit/>
          </a:bodyPr>
          <a:lstStyle>
            <a:lvl1pPr lvl="0" rtl="0">
              <a:lnSpc>
                <a:spcPct val="100000"/>
              </a:lnSpc>
              <a:spcBef>
                <a:spcPts val="0"/>
              </a:spcBef>
              <a:spcAft>
                <a:spcPts val="0"/>
              </a:spcAft>
              <a:buSzPts val="1400"/>
              <a:buNone/>
              <a:defRPr sz="1400"/>
            </a:lvl1pPr>
            <a:lvl2pPr lvl="1" rtl="0">
              <a:lnSpc>
                <a:spcPct val="100000"/>
              </a:lnSpc>
              <a:spcBef>
                <a:spcPts val="0"/>
              </a:spcBef>
              <a:spcAft>
                <a:spcPts val="0"/>
              </a:spcAft>
              <a:buSzPts val="1400"/>
              <a:buNone/>
              <a:defRPr/>
            </a:lvl2pPr>
            <a:lvl3pPr lvl="2" rtl="0">
              <a:lnSpc>
                <a:spcPct val="100000"/>
              </a:lnSpc>
              <a:spcBef>
                <a:spcPts val="0"/>
              </a:spcBef>
              <a:spcAft>
                <a:spcPts val="0"/>
              </a:spcAft>
              <a:buSzPts val="1400"/>
              <a:buNone/>
              <a:defRPr/>
            </a:lvl3pPr>
            <a:lvl4pPr lvl="3" rtl="0">
              <a:lnSpc>
                <a:spcPct val="100000"/>
              </a:lnSpc>
              <a:spcBef>
                <a:spcPts val="0"/>
              </a:spcBef>
              <a:spcAft>
                <a:spcPts val="0"/>
              </a:spcAft>
              <a:buSzPts val="1400"/>
              <a:buNone/>
              <a:defRPr/>
            </a:lvl4pPr>
            <a:lvl5pPr lvl="4" rtl="0">
              <a:lnSpc>
                <a:spcPct val="100000"/>
              </a:lnSpc>
              <a:spcBef>
                <a:spcPts val="0"/>
              </a:spcBef>
              <a:spcAft>
                <a:spcPts val="0"/>
              </a:spcAft>
              <a:buSzPts val="1400"/>
              <a:buNone/>
              <a:defRPr/>
            </a:lvl5pPr>
            <a:lvl6pPr lvl="5" rtl="0">
              <a:lnSpc>
                <a:spcPct val="100000"/>
              </a:lnSpc>
              <a:spcBef>
                <a:spcPts val="0"/>
              </a:spcBef>
              <a:spcAft>
                <a:spcPts val="0"/>
              </a:spcAft>
              <a:buSzPts val="1400"/>
              <a:buNone/>
              <a:defRPr/>
            </a:lvl6pPr>
            <a:lvl7pPr lvl="6" rtl="0">
              <a:lnSpc>
                <a:spcPct val="100000"/>
              </a:lnSpc>
              <a:spcBef>
                <a:spcPts val="0"/>
              </a:spcBef>
              <a:spcAft>
                <a:spcPts val="0"/>
              </a:spcAft>
              <a:buSzPts val="1400"/>
              <a:buNone/>
              <a:defRPr/>
            </a:lvl7pPr>
            <a:lvl8pPr lvl="7" rtl="0">
              <a:lnSpc>
                <a:spcPct val="100000"/>
              </a:lnSpc>
              <a:spcBef>
                <a:spcPts val="0"/>
              </a:spcBef>
              <a:spcAft>
                <a:spcPts val="0"/>
              </a:spcAft>
              <a:buSzPts val="1400"/>
              <a:buNone/>
              <a:defRPr/>
            </a:lvl8pPr>
            <a:lvl9pPr lvl="8" rtl="0">
              <a:lnSpc>
                <a:spcPct val="100000"/>
              </a:lnSpc>
              <a:spcBef>
                <a:spcPts val="0"/>
              </a:spcBef>
              <a:spcAft>
                <a:spcPts val="0"/>
              </a:spcAft>
              <a:buSzPts val="1400"/>
              <a:buNone/>
              <a:defRPr/>
            </a:lvl9pPr>
          </a:lstStyle>
          <a:p>
            <a:endParaRPr/>
          </a:p>
        </p:txBody>
      </p:sp>
      <p:sp>
        <p:nvSpPr>
          <p:cNvPr id="221" name="Google Shape;221;p13"/>
          <p:cNvSpPr txBox="1">
            <a:spLocks noGrp="1"/>
          </p:cNvSpPr>
          <p:nvPr>
            <p:ph type="subTitle" idx="6"/>
          </p:nvPr>
        </p:nvSpPr>
        <p:spPr>
          <a:xfrm>
            <a:off x="1440721" y="3964950"/>
            <a:ext cx="3985500" cy="530400"/>
          </a:xfrm>
          <a:prstGeom prst="rect">
            <a:avLst/>
          </a:prstGeom>
          <a:ln>
            <a:noFill/>
          </a:ln>
        </p:spPr>
        <p:txBody>
          <a:bodyPr spcFirstLastPara="1" wrap="square" lIns="91425" tIns="91425" rIns="91425" bIns="91425" anchor="b" anchorCtr="0">
            <a:noAutofit/>
          </a:bodyPr>
          <a:lstStyle>
            <a:lvl1pPr lvl="0" rtl="0">
              <a:lnSpc>
                <a:spcPct val="100000"/>
              </a:lnSpc>
              <a:spcBef>
                <a:spcPts val="0"/>
              </a:spcBef>
              <a:spcAft>
                <a:spcPts val="0"/>
              </a:spcAft>
              <a:buClr>
                <a:schemeClr val="dk1"/>
              </a:buClr>
              <a:buSzPts val="2400"/>
              <a:buFont typeface="Bebas Neue"/>
              <a:buNone/>
              <a:defRPr sz="2300">
                <a:solidFill>
                  <a:schemeClr val="dk1"/>
                </a:solidFill>
                <a:latin typeface="Amiko"/>
                <a:ea typeface="Amiko"/>
                <a:cs typeface="Amiko"/>
                <a:sym typeface="Amiko"/>
              </a:defRPr>
            </a:lvl1pPr>
            <a:lvl2pPr lvl="1" rtl="0">
              <a:lnSpc>
                <a:spcPct val="100000"/>
              </a:lnSpc>
              <a:spcBef>
                <a:spcPts val="0"/>
              </a:spcBef>
              <a:spcAft>
                <a:spcPts val="0"/>
              </a:spcAft>
              <a:buClr>
                <a:schemeClr val="dk1"/>
              </a:buClr>
              <a:buSzPts val="2400"/>
              <a:buFont typeface="Bebas Neue"/>
              <a:buNone/>
              <a:defRPr sz="2400">
                <a:solidFill>
                  <a:schemeClr val="dk1"/>
                </a:solidFill>
                <a:latin typeface="Bebas Neue"/>
                <a:ea typeface="Bebas Neue"/>
                <a:cs typeface="Bebas Neue"/>
                <a:sym typeface="Bebas Neue"/>
              </a:defRPr>
            </a:lvl2pPr>
            <a:lvl3pPr lvl="2" rtl="0">
              <a:lnSpc>
                <a:spcPct val="100000"/>
              </a:lnSpc>
              <a:spcBef>
                <a:spcPts val="0"/>
              </a:spcBef>
              <a:spcAft>
                <a:spcPts val="0"/>
              </a:spcAft>
              <a:buClr>
                <a:schemeClr val="dk1"/>
              </a:buClr>
              <a:buSzPts val="2400"/>
              <a:buFont typeface="Bebas Neue"/>
              <a:buNone/>
              <a:defRPr sz="2400">
                <a:solidFill>
                  <a:schemeClr val="dk1"/>
                </a:solidFill>
                <a:latin typeface="Bebas Neue"/>
                <a:ea typeface="Bebas Neue"/>
                <a:cs typeface="Bebas Neue"/>
                <a:sym typeface="Bebas Neue"/>
              </a:defRPr>
            </a:lvl3pPr>
            <a:lvl4pPr lvl="3" rtl="0">
              <a:lnSpc>
                <a:spcPct val="100000"/>
              </a:lnSpc>
              <a:spcBef>
                <a:spcPts val="0"/>
              </a:spcBef>
              <a:spcAft>
                <a:spcPts val="0"/>
              </a:spcAft>
              <a:buClr>
                <a:schemeClr val="dk1"/>
              </a:buClr>
              <a:buSzPts val="2400"/>
              <a:buFont typeface="Bebas Neue"/>
              <a:buNone/>
              <a:defRPr sz="2400">
                <a:solidFill>
                  <a:schemeClr val="dk1"/>
                </a:solidFill>
                <a:latin typeface="Bebas Neue"/>
                <a:ea typeface="Bebas Neue"/>
                <a:cs typeface="Bebas Neue"/>
                <a:sym typeface="Bebas Neue"/>
              </a:defRPr>
            </a:lvl4pPr>
            <a:lvl5pPr lvl="4" rtl="0">
              <a:lnSpc>
                <a:spcPct val="100000"/>
              </a:lnSpc>
              <a:spcBef>
                <a:spcPts val="0"/>
              </a:spcBef>
              <a:spcAft>
                <a:spcPts val="0"/>
              </a:spcAft>
              <a:buClr>
                <a:schemeClr val="dk1"/>
              </a:buClr>
              <a:buSzPts val="2400"/>
              <a:buFont typeface="Bebas Neue"/>
              <a:buNone/>
              <a:defRPr sz="2400">
                <a:solidFill>
                  <a:schemeClr val="dk1"/>
                </a:solidFill>
                <a:latin typeface="Bebas Neue"/>
                <a:ea typeface="Bebas Neue"/>
                <a:cs typeface="Bebas Neue"/>
                <a:sym typeface="Bebas Neue"/>
              </a:defRPr>
            </a:lvl5pPr>
            <a:lvl6pPr lvl="5" rtl="0">
              <a:lnSpc>
                <a:spcPct val="100000"/>
              </a:lnSpc>
              <a:spcBef>
                <a:spcPts val="0"/>
              </a:spcBef>
              <a:spcAft>
                <a:spcPts val="0"/>
              </a:spcAft>
              <a:buClr>
                <a:schemeClr val="dk1"/>
              </a:buClr>
              <a:buSzPts val="2400"/>
              <a:buFont typeface="Bebas Neue"/>
              <a:buNone/>
              <a:defRPr sz="2400">
                <a:solidFill>
                  <a:schemeClr val="dk1"/>
                </a:solidFill>
                <a:latin typeface="Bebas Neue"/>
                <a:ea typeface="Bebas Neue"/>
                <a:cs typeface="Bebas Neue"/>
                <a:sym typeface="Bebas Neue"/>
              </a:defRPr>
            </a:lvl6pPr>
            <a:lvl7pPr lvl="6" rtl="0">
              <a:lnSpc>
                <a:spcPct val="100000"/>
              </a:lnSpc>
              <a:spcBef>
                <a:spcPts val="0"/>
              </a:spcBef>
              <a:spcAft>
                <a:spcPts val="0"/>
              </a:spcAft>
              <a:buClr>
                <a:schemeClr val="dk1"/>
              </a:buClr>
              <a:buSzPts val="2400"/>
              <a:buFont typeface="Bebas Neue"/>
              <a:buNone/>
              <a:defRPr sz="2400">
                <a:solidFill>
                  <a:schemeClr val="dk1"/>
                </a:solidFill>
                <a:latin typeface="Bebas Neue"/>
                <a:ea typeface="Bebas Neue"/>
                <a:cs typeface="Bebas Neue"/>
                <a:sym typeface="Bebas Neue"/>
              </a:defRPr>
            </a:lvl7pPr>
            <a:lvl8pPr lvl="7" rtl="0">
              <a:lnSpc>
                <a:spcPct val="100000"/>
              </a:lnSpc>
              <a:spcBef>
                <a:spcPts val="0"/>
              </a:spcBef>
              <a:spcAft>
                <a:spcPts val="0"/>
              </a:spcAft>
              <a:buClr>
                <a:schemeClr val="dk1"/>
              </a:buClr>
              <a:buSzPts val="2400"/>
              <a:buFont typeface="Bebas Neue"/>
              <a:buNone/>
              <a:defRPr sz="2400">
                <a:solidFill>
                  <a:schemeClr val="dk1"/>
                </a:solidFill>
                <a:latin typeface="Bebas Neue"/>
                <a:ea typeface="Bebas Neue"/>
                <a:cs typeface="Bebas Neue"/>
                <a:sym typeface="Bebas Neue"/>
              </a:defRPr>
            </a:lvl8pPr>
            <a:lvl9pPr lvl="8" rtl="0">
              <a:lnSpc>
                <a:spcPct val="100000"/>
              </a:lnSpc>
              <a:spcBef>
                <a:spcPts val="0"/>
              </a:spcBef>
              <a:spcAft>
                <a:spcPts val="0"/>
              </a:spcAft>
              <a:buClr>
                <a:schemeClr val="dk1"/>
              </a:buClr>
              <a:buSzPts val="2400"/>
              <a:buFont typeface="Bebas Neue"/>
              <a:buNone/>
              <a:defRPr sz="2400">
                <a:solidFill>
                  <a:schemeClr val="dk1"/>
                </a:solidFill>
                <a:latin typeface="Bebas Neue"/>
                <a:ea typeface="Bebas Neue"/>
                <a:cs typeface="Bebas Neue"/>
                <a:sym typeface="Bebas Neue"/>
              </a:defRPr>
            </a:lvl9pPr>
          </a:lstStyle>
          <a:p>
            <a:endParaRPr/>
          </a:p>
        </p:txBody>
      </p:sp>
      <p:sp>
        <p:nvSpPr>
          <p:cNvPr id="222" name="Google Shape;222;p13"/>
          <p:cNvSpPr txBox="1">
            <a:spLocks noGrp="1"/>
          </p:cNvSpPr>
          <p:nvPr>
            <p:ph type="title" idx="7" hasCustomPrompt="1"/>
          </p:nvPr>
        </p:nvSpPr>
        <p:spPr>
          <a:xfrm>
            <a:off x="718750" y="2285595"/>
            <a:ext cx="674700" cy="5304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3000"/>
              <a:buNone/>
              <a:defRPr sz="2900">
                <a:solidFill>
                  <a:schemeClr val="accent1"/>
                </a:solidFill>
                <a:latin typeface="Amiko"/>
                <a:ea typeface="Amiko"/>
                <a:cs typeface="Amiko"/>
                <a:sym typeface="Amiko"/>
              </a:defRPr>
            </a:lvl1pPr>
            <a:lvl2pPr lvl="1" rtl="0">
              <a:spcBef>
                <a:spcPts val="0"/>
              </a:spcBef>
              <a:spcAft>
                <a:spcPts val="0"/>
              </a:spcAft>
              <a:buSzPts val="3000"/>
              <a:buNone/>
              <a:defRPr sz="3000"/>
            </a:lvl2pPr>
            <a:lvl3pPr lvl="2" rtl="0">
              <a:spcBef>
                <a:spcPts val="0"/>
              </a:spcBef>
              <a:spcAft>
                <a:spcPts val="0"/>
              </a:spcAft>
              <a:buSzPts val="3000"/>
              <a:buNone/>
              <a:defRPr sz="3000"/>
            </a:lvl3pPr>
            <a:lvl4pPr lvl="3" rtl="0">
              <a:spcBef>
                <a:spcPts val="0"/>
              </a:spcBef>
              <a:spcAft>
                <a:spcPts val="0"/>
              </a:spcAft>
              <a:buSzPts val="3000"/>
              <a:buNone/>
              <a:defRPr sz="3000"/>
            </a:lvl4pPr>
            <a:lvl5pPr lvl="4" rtl="0">
              <a:spcBef>
                <a:spcPts val="0"/>
              </a:spcBef>
              <a:spcAft>
                <a:spcPts val="0"/>
              </a:spcAft>
              <a:buSzPts val="3000"/>
              <a:buNone/>
              <a:defRPr sz="3000"/>
            </a:lvl5pPr>
            <a:lvl6pPr lvl="5" rtl="0">
              <a:spcBef>
                <a:spcPts val="0"/>
              </a:spcBef>
              <a:spcAft>
                <a:spcPts val="0"/>
              </a:spcAft>
              <a:buSzPts val="3000"/>
              <a:buNone/>
              <a:defRPr sz="3000"/>
            </a:lvl6pPr>
            <a:lvl7pPr lvl="6" rtl="0">
              <a:spcBef>
                <a:spcPts val="0"/>
              </a:spcBef>
              <a:spcAft>
                <a:spcPts val="0"/>
              </a:spcAft>
              <a:buSzPts val="3000"/>
              <a:buNone/>
              <a:defRPr sz="3000"/>
            </a:lvl7pPr>
            <a:lvl8pPr lvl="7" rtl="0">
              <a:spcBef>
                <a:spcPts val="0"/>
              </a:spcBef>
              <a:spcAft>
                <a:spcPts val="0"/>
              </a:spcAft>
              <a:buSzPts val="3000"/>
              <a:buNone/>
              <a:defRPr sz="3000"/>
            </a:lvl8pPr>
            <a:lvl9pPr lvl="8" rtl="0">
              <a:spcBef>
                <a:spcPts val="0"/>
              </a:spcBef>
              <a:spcAft>
                <a:spcPts val="0"/>
              </a:spcAft>
              <a:buSzPts val="3000"/>
              <a:buNone/>
              <a:defRPr sz="3000"/>
            </a:lvl9pPr>
          </a:lstStyle>
          <a:p>
            <a:r>
              <a:t>xx%</a:t>
            </a:r>
          </a:p>
        </p:txBody>
      </p:sp>
      <p:sp>
        <p:nvSpPr>
          <p:cNvPr id="223" name="Google Shape;223;p13"/>
          <p:cNvSpPr txBox="1">
            <a:spLocks noGrp="1"/>
          </p:cNvSpPr>
          <p:nvPr>
            <p:ph type="subTitle" idx="8"/>
          </p:nvPr>
        </p:nvSpPr>
        <p:spPr>
          <a:xfrm>
            <a:off x="1440721" y="2618933"/>
            <a:ext cx="3985500" cy="315600"/>
          </a:xfrm>
          <a:prstGeom prst="rect">
            <a:avLst/>
          </a:prstGeom>
          <a:ln>
            <a:noFill/>
          </a:ln>
        </p:spPr>
        <p:txBody>
          <a:bodyPr spcFirstLastPara="1" wrap="square" lIns="91425" tIns="91425" rIns="91425" bIns="91425" anchor="t" anchorCtr="0">
            <a:noAutofit/>
          </a:bodyPr>
          <a:lstStyle>
            <a:lvl1pPr lvl="0" rtl="0">
              <a:lnSpc>
                <a:spcPct val="100000"/>
              </a:lnSpc>
              <a:spcBef>
                <a:spcPts val="0"/>
              </a:spcBef>
              <a:spcAft>
                <a:spcPts val="0"/>
              </a:spcAft>
              <a:buSzPts val="1400"/>
              <a:buNone/>
              <a:defRPr sz="1400"/>
            </a:lvl1pPr>
            <a:lvl2pPr lvl="1" rtl="0">
              <a:lnSpc>
                <a:spcPct val="100000"/>
              </a:lnSpc>
              <a:spcBef>
                <a:spcPts val="0"/>
              </a:spcBef>
              <a:spcAft>
                <a:spcPts val="0"/>
              </a:spcAft>
              <a:buSzPts val="1400"/>
              <a:buNone/>
              <a:defRPr/>
            </a:lvl2pPr>
            <a:lvl3pPr lvl="2" rtl="0">
              <a:lnSpc>
                <a:spcPct val="100000"/>
              </a:lnSpc>
              <a:spcBef>
                <a:spcPts val="0"/>
              </a:spcBef>
              <a:spcAft>
                <a:spcPts val="0"/>
              </a:spcAft>
              <a:buSzPts val="1400"/>
              <a:buNone/>
              <a:defRPr/>
            </a:lvl3pPr>
            <a:lvl4pPr lvl="3" rtl="0">
              <a:lnSpc>
                <a:spcPct val="100000"/>
              </a:lnSpc>
              <a:spcBef>
                <a:spcPts val="0"/>
              </a:spcBef>
              <a:spcAft>
                <a:spcPts val="0"/>
              </a:spcAft>
              <a:buSzPts val="1400"/>
              <a:buNone/>
              <a:defRPr/>
            </a:lvl4pPr>
            <a:lvl5pPr lvl="4" rtl="0">
              <a:lnSpc>
                <a:spcPct val="100000"/>
              </a:lnSpc>
              <a:spcBef>
                <a:spcPts val="0"/>
              </a:spcBef>
              <a:spcAft>
                <a:spcPts val="0"/>
              </a:spcAft>
              <a:buSzPts val="1400"/>
              <a:buNone/>
              <a:defRPr/>
            </a:lvl5pPr>
            <a:lvl6pPr lvl="5" rtl="0">
              <a:lnSpc>
                <a:spcPct val="100000"/>
              </a:lnSpc>
              <a:spcBef>
                <a:spcPts val="0"/>
              </a:spcBef>
              <a:spcAft>
                <a:spcPts val="0"/>
              </a:spcAft>
              <a:buSzPts val="1400"/>
              <a:buNone/>
              <a:defRPr/>
            </a:lvl6pPr>
            <a:lvl7pPr lvl="6" rtl="0">
              <a:lnSpc>
                <a:spcPct val="100000"/>
              </a:lnSpc>
              <a:spcBef>
                <a:spcPts val="0"/>
              </a:spcBef>
              <a:spcAft>
                <a:spcPts val="0"/>
              </a:spcAft>
              <a:buSzPts val="1400"/>
              <a:buNone/>
              <a:defRPr/>
            </a:lvl7pPr>
            <a:lvl8pPr lvl="7" rtl="0">
              <a:lnSpc>
                <a:spcPct val="100000"/>
              </a:lnSpc>
              <a:spcBef>
                <a:spcPts val="0"/>
              </a:spcBef>
              <a:spcAft>
                <a:spcPts val="0"/>
              </a:spcAft>
              <a:buSzPts val="1400"/>
              <a:buNone/>
              <a:defRPr/>
            </a:lvl8pPr>
            <a:lvl9pPr lvl="8" rtl="0">
              <a:lnSpc>
                <a:spcPct val="100000"/>
              </a:lnSpc>
              <a:spcBef>
                <a:spcPts val="0"/>
              </a:spcBef>
              <a:spcAft>
                <a:spcPts val="0"/>
              </a:spcAft>
              <a:buSzPts val="1400"/>
              <a:buNone/>
              <a:defRPr/>
            </a:lvl9pPr>
          </a:lstStyle>
          <a:p>
            <a:endParaRPr/>
          </a:p>
        </p:txBody>
      </p:sp>
      <p:sp>
        <p:nvSpPr>
          <p:cNvPr id="224" name="Google Shape;224;p13"/>
          <p:cNvSpPr txBox="1">
            <a:spLocks noGrp="1"/>
          </p:cNvSpPr>
          <p:nvPr>
            <p:ph type="subTitle" idx="9"/>
          </p:nvPr>
        </p:nvSpPr>
        <p:spPr>
          <a:xfrm>
            <a:off x="1440721" y="2243383"/>
            <a:ext cx="3985500" cy="530400"/>
          </a:xfrm>
          <a:prstGeom prst="rect">
            <a:avLst/>
          </a:prstGeom>
          <a:ln>
            <a:noFill/>
          </a:ln>
        </p:spPr>
        <p:txBody>
          <a:bodyPr spcFirstLastPara="1" wrap="square" lIns="91425" tIns="91425" rIns="91425" bIns="91425" anchor="b" anchorCtr="0">
            <a:noAutofit/>
          </a:bodyPr>
          <a:lstStyle>
            <a:lvl1pPr lvl="0" rtl="0">
              <a:lnSpc>
                <a:spcPct val="100000"/>
              </a:lnSpc>
              <a:spcBef>
                <a:spcPts val="0"/>
              </a:spcBef>
              <a:spcAft>
                <a:spcPts val="0"/>
              </a:spcAft>
              <a:buClr>
                <a:schemeClr val="dk1"/>
              </a:buClr>
              <a:buSzPts val="2400"/>
              <a:buFont typeface="Bebas Neue"/>
              <a:buNone/>
              <a:defRPr sz="2300">
                <a:solidFill>
                  <a:schemeClr val="dk1"/>
                </a:solidFill>
                <a:latin typeface="Amiko"/>
                <a:ea typeface="Amiko"/>
                <a:cs typeface="Amiko"/>
                <a:sym typeface="Amiko"/>
              </a:defRPr>
            </a:lvl1pPr>
            <a:lvl2pPr lvl="1" rtl="0">
              <a:lnSpc>
                <a:spcPct val="100000"/>
              </a:lnSpc>
              <a:spcBef>
                <a:spcPts val="0"/>
              </a:spcBef>
              <a:spcAft>
                <a:spcPts val="0"/>
              </a:spcAft>
              <a:buClr>
                <a:schemeClr val="dk1"/>
              </a:buClr>
              <a:buSzPts val="2400"/>
              <a:buFont typeface="Bebas Neue"/>
              <a:buNone/>
              <a:defRPr sz="2400">
                <a:solidFill>
                  <a:schemeClr val="dk1"/>
                </a:solidFill>
                <a:latin typeface="Bebas Neue"/>
                <a:ea typeface="Bebas Neue"/>
                <a:cs typeface="Bebas Neue"/>
                <a:sym typeface="Bebas Neue"/>
              </a:defRPr>
            </a:lvl2pPr>
            <a:lvl3pPr lvl="2" rtl="0">
              <a:lnSpc>
                <a:spcPct val="100000"/>
              </a:lnSpc>
              <a:spcBef>
                <a:spcPts val="0"/>
              </a:spcBef>
              <a:spcAft>
                <a:spcPts val="0"/>
              </a:spcAft>
              <a:buClr>
                <a:schemeClr val="dk1"/>
              </a:buClr>
              <a:buSzPts val="2400"/>
              <a:buFont typeface="Bebas Neue"/>
              <a:buNone/>
              <a:defRPr sz="2400">
                <a:solidFill>
                  <a:schemeClr val="dk1"/>
                </a:solidFill>
                <a:latin typeface="Bebas Neue"/>
                <a:ea typeface="Bebas Neue"/>
                <a:cs typeface="Bebas Neue"/>
                <a:sym typeface="Bebas Neue"/>
              </a:defRPr>
            </a:lvl3pPr>
            <a:lvl4pPr lvl="3" rtl="0">
              <a:lnSpc>
                <a:spcPct val="100000"/>
              </a:lnSpc>
              <a:spcBef>
                <a:spcPts val="0"/>
              </a:spcBef>
              <a:spcAft>
                <a:spcPts val="0"/>
              </a:spcAft>
              <a:buClr>
                <a:schemeClr val="dk1"/>
              </a:buClr>
              <a:buSzPts val="2400"/>
              <a:buFont typeface="Bebas Neue"/>
              <a:buNone/>
              <a:defRPr sz="2400">
                <a:solidFill>
                  <a:schemeClr val="dk1"/>
                </a:solidFill>
                <a:latin typeface="Bebas Neue"/>
                <a:ea typeface="Bebas Neue"/>
                <a:cs typeface="Bebas Neue"/>
                <a:sym typeface="Bebas Neue"/>
              </a:defRPr>
            </a:lvl4pPr>
            <a:lvl5pPr lvl="4" rtl="0">
              <a:lnSpc>
                <a:spcPct val="100000"/>
              </a:lnSpc>
              <a:spcBef>
                <a:spcPts val="0"/>
              </a:spcBef>
              <a:spcAft>
                <a:spcPts val="0"/>
              </a:spcAft>
              <a:buClr>
                <a:schemeClr val="dk1"/>
              </a:buClr>
              <a:buSzPts val="2400"/>
              <a:buFont typeface="Bebas Neue"/>
              <a:buNone/>
              <a:defRPr sz="2400">
                <a:solidFill>
                  <a:schemeClr val="dk1"/>
                </a:solidFill>
                <a:latin typeface="Bebas Neue"/>
                <a:ea typeface="Bebas Neue"/>
                <a:cs typeface="Bebas Neue"/>
                <a:sym typeface="Bebas Neue"/>
              </a:defRPr>
            </a:lvl5pPr>
            <a:lvl6pPr lvl="5" rtl="0">
              <a:lnSpc>
                <a:spcPct val="100000"/>
              </a:lnSpc>
              <a:spcBef>
                <a:spcPts val="0"/>
              </a:spcBef>
              <a:spcAft>
                <a:spcPts val="0"/>
              </a:spcAft>
              <a:buClr>
                <a:schemeClr val="dk1"/>
              </a:buClr>
              <a:buSzPts val="2400"/>
              <a:buFont typeface="Bebas Neue"/>
              <a:buNone/>
              <a:defRPr sz="2400">
                <a:solidFill>
                  <a:schemeClr val="dk1"/>
                </a:solidFill>
                <a:latin typeface="Bebas Neue"/>
                <a:ea typeface="Bebas Neue"/>
                <a:cs typeface="Bebas Neue"/>
                <a:sym typeface="Bebas Neue"/>
              </a:defRPr>
            </a:lvl6pPr>
            <a:lvl7pPr lvl="6" rtl="0">
              <a:lnSpc>
                <a:spcPct val="100000"/>
              </a:lnSpc>
              <a:spcBef>
                <a:spcPts val="0"/>
              </a:spcBef>
              <a:spcAft>
                <a:spcPts val="0"/>
              </a:spcAft>
              <a:buClr>
                <a:schemeClr val="dk1"/>
              </a:buClr>
              <a:buSzPts val="2400"/>
              <a:buFont typeface="Bebas Neue"/>
              <a:buNone/>
              <a:defRPr sz="2400">
                <a:solidFill>
                  <a:schemeClr val="dk1"/>
                </a:solidFill>
                <a:latin typeface="Bebas Neue"/>
                <a:ea typeface="Bebas Neue"/>
                <a:cs typeface="Bebas Neue"/>
                <a:sym typeface="Bebas Neue"/>
              </a:defRPr>
            </a:lvl7pPr>
            <a:lvl8pPr lvl="7" rtl="0">
              <a:lnSpc>
                <a:spcPct val="100000"/>
              </a:lnSpc>
              <a:spcBef>
                <a:spcPts val="0"/>
              </a:spcBef>
              <a:spcAft>
                <a:spcPts val="0"/>
              </a:spcAft>
              <a:buClr>
                <a:schemeClr val="dk1"/>
              </a:buClr>
              <a:buSzPts val="2400"/>
              <a:buFont typeface="Bebas Neue"/>
              <a:buNone/>
              <a:defRPr sz="2400">
                <a:solidFill>
                  <a:schemeClr val="dk1"/>
                </a:solidFill>
                <a:latin typeface="Bebas Neue"/>
                <a:ea typeface="Bebas Neue"/>
                <a:cs typeface="Bebas Neue"/>
                <a:sym typeface="Bebas Neue"/>
              </a:defRPr>
            </a:lvl8pPr>
            <a:lvl9pPr lvl="8" rtl="0">
              <a:lnSpc>
                <a:spcPct val="100000"/>
              </a:lnSpc>
              <a:spcBef>
                <a:spcPts val="0"/>
              </a:spcBef>
              <a:spcAft>
                <a:spcPts val="0"/>
              </a:spcAft>
              <a:buClr>
                <a:schemeClr val="dk1"/>
              </a:buClr>
              <a:buSzPts val="2400"/>
              <a:buFont typeface="Bebas Neue"/>
              <a:buNone/>
              <a:defRPr sz="2400">
                <a:solidFill>
                  <a:schemeClr val="dk1"/>
                </a:solidFill>
                <a:latin typeface="Bebas Neue"/>
                <a:ea typeface="Bebas Neue"/>
                <a:cs typeface="Bebas Neue"/>
                <a:sym typeface="Bebas Neue"/>
              </a:defRPr>
            </a:lvl9pPr>
          </a:lstStyle>
          <a:p>
            <a:endParaRPr/>
          </a:p>
        </p:txBody>
      </p:sp>
      <p:sp>
        <p:nvSpPr>
          <p:cNvPr id="225" name="Google Shape;225;p13"/>
          <p:cNvSpPr txBox="1">
            <a:spLocks noGrp="1"/>
          </p:cNvSpPr>
          <p:nvPr>
            <p:ph type="title" idx="13" hasCustomPrompt="1"/>
          </p:nvPr>
        </p:nvSpPr>
        <p:spPr>
          <a:xfrm>
            <a:off x="718750" y="3146379"/>
            <a:ext cx="674700" cy="5304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3000"/>
              <a:buNone/>
              <a:defRPr sz="2900">
                <a:solidFill>
                  <a:schemeClr val="accent1"/>
                </a:solidFill>
                <a:latin typeface="Amiko"/>
                <a:ea typeface="Amiko"/>
                <a:cs typeface="Amiko"/>
                <a:sym typeface="Amiko"/>
              </a:defRPr>
            </a:lvl1pPr>
            <a:lvl2pPr lvl="1" rtl="0">
              <a:spcBef>
                <a:spcPts val="0"/>
              </a:spcBef>
              <a:spcAft>
                <a:spcPts val="0"/>
              </a:spcAft>
              <a:buSzPts val="3000"/>
              <a:buNone/>
              <a:defRPr sz="3000"/>
            </a:lvl2pPr>
            <a:lvl3pPr lvl="2" rtl="0">
              <a:spcBef>
                <a:spcPts val="0"/>
              </a:spcBef>
              <a:spcAft>
                <a:spcPts val="0"/>
              </a:spcAft>
              <a:buSzPts val="3000"/>
              <a:buNone/>
              <a:defRPr sz="3000"/>
            </a:lvl3pPr>
            <a:lvl4pPr lvl="3" rtl="0">
              <a:spcBef>
                <a:spcPts val="0"/>
              </a:spcBef>
              <a:spcAft>
                <a:spcPts val="0"/>
              </a:spcAft>
              <a:buSzPts val="3000"/>
              <a:buNone/>
              <a:defRPr sz="3000"/>
            </a:lvl4pPr>
            <a:lvl5pPr lvl="4" rtl="0">
              <a:spcBef>
                <a:spcPts val="0"/>
              </a:spcBef>
              <a:spcAft>
                <a:spcPts val="0"/>
              </a:spcAft>
              <a:buSzPts val="3000"/>
              <a:buNone/>
              <a:defRPr sz="3000"/>
            </a:lvl5pPr>
            <a:lvl6pPr lvl="5" rtl="0">
              <a:spcBef>
                <a:spcPts val="0"/>
              </a:spcBef>
              <a:spcAft>
                <a:spcPts val="0"/>
              </a:spcAft>
              <a:buSzPts val="3000"/>
              <a:buNone/>
              <a:defRPr sz="3000"/>
            </a:lvl6pPr>
            <a:lvl7pPr lvl="6" rtl="0">
              <a:spcBef>
                <a:spcPts val="0"/>
              </a:spcBef>
              <a:spcAft>
                <a:spcPts val="0"/>
              </a:spcAft>
              <a:buSzPts val="3000"/>
              <a:buNone/>
              <a:defRPr sz="3000"/>
            </a:lvl7pPr>
            <a:lvl8pPr lvl="7" rtl="0">
              <a:spcBef>
                <a:spcPts val="0"/>
              </a:spcBef>
              <a:spcAft>
                <a:spcPts val="0"/>
              </a:spcAft>
              <a:buSzPts val="3000"/>
              <a:buNone/>
              <a:defRPr sz="3000"/>
            </a:lvl8pPr>
            <a:lvl9pPr lvl="8" rtl="0">
              <a:spcBef>
                <a:spcPts val="0"/>
              </a:spcBef>
              <a:spcAft>
                <a:spcPts val="0"/>
              </a:spcAft>
              <a:buSzPts val="3000"/>
              <a:buNone/>
              <a:defRPr sz="3000"/>
            </a:lvl9pPr>
          </a:lstStyle>
          <a:p>
            <a:r>
              <a:t>xx%</a:t>
            </a:r>
          </a:p>
        </p:txBody>
      </p:sp>
      <p:sp>
        <p:nvSpPr>
          <p:cNvPr id="226" name="Google Shape;226;p13"/>
          <p:cNvSpPr txBox="1">
            <a:spLocks noGrp="1"/>
          </p:cNvSpPr>
          <p:nvPr>
            <p:ph type="subTitle" idx="14"/>
          </p:nvPr>
        </p:nvSpPr>
        <p:spPr>
          <a:xfrm>
            <a:off x="1440721" y="3479717"/>
            <a:ext cx="3985500" cy="315600"/>
          </a:xfrm>
          <a:prstGeom prst="rect">
            <a:avLst/>
          </a:prstGeom>
          <a:ln>
            <a:noFill/>
          </a:ln>
        </p:spPr>
        <p:txBody>
          <a:bodyPr spcFirstLastPara="1" wrap="square" lIns="91425" tIns="91425" rIns="91425" bIns="91425" anchor="t" anchorCtr="0">
            <a:noAutofit/>
          </a:bodyPr>
          <a:lstStyle>
            <a:lvl1pPr lvl="0" rtl="0">
              <a:lnSpc>
                <a:spcPct val="100000"/>
              </a:lnSpc>
              <a:spcBef>
                <a:spcPts val="0"/>
              </a:spcBef>
              <a:spcAft>
                <a:spcPts val="0"/>
              </a:spcAft>
              <a:buSzPts val="1400"/>
              <a:buNone/>
              <a:defRPr sz="1400"/>
            </a:lvl1pPr>
            <a:lvl2pPr lvl="1" rtl="0">
              <a:lnSpc>
                <a:spcPct val="100000"/>
              </a:lnSpc>
              <a:spcBef>
                <a:spcPts val="0"/>
              </a:spcBef>
              <a:spcAft>
                <a:spcPts val="0"/>
              </a:spcAft>
              <a:buSzPts val="1400"/>
              <a:buNone/>
              <a:defRPr/>
            </a:lvl2pPr>
            <a:lvl3pPr lvl="2" rtl="0">
              <a:lnSpc>
                <a:spcPct val="100000"/>
              </a:lnSpc>
              <a:spcBef>
                <a:spcPts val="0"/>
              </a:spcBef>
              <a:spcAft>
                <a:spcPts val="0"/>
              </a:spcAft>
              <a:buSzPts val="1400"/>
              <a:buNone/>
              <a:defRPr/>
            </a:lvl3pPr>
            <a:lvl4pPr lvl="3" rtl="0">
              <a:lnSpc>
                <a:spcPct val="100000"/>
              </a:lnSpc>
              <a:spcBef>
                <a:spcPts val="0"/>
              </a:spcBef>
              <a:spcAft>
                <a:spcPts val="0"/>
              </a:spcAft>
              <a:buSzPts val="1400"/>
              <a:buNone/>
              <a:defRPr/>
            </a:lvl4pPr>
            <a:lvl5pPr lvl="4" rtl="0">
              <a:lnSpc>
                <a:spcPct val="100000"/>
              </a:lnSpc>
              <a:spcBef>
                <a:spcPts val="0"/>
              </a:spcBef>
              <a:spcAft>
                <a:spcPts val="0"/>
              </a:spcAft>
              <a:buSzPts val="1400"/>
              <a:buNone/>
              <a:defRPr/>
            </a:lvl5pPr>
            <a:lvl6pPr lvl="5" rtl="0">
              <a:lnSpc>
                <a:spcPct val="100000"/>
              </a:lnSpc>
              <a:spcBef>
                <a:spcPts val="0"/>
              </a:spcBef>
              <a:spcAft>
                <a:spcPts val="0"/>
              </a:spcAft>
              <a:buSzPts val="1400"/>
              <a:buNone/>
              <a:defRPr/>
            </a:lvl6pPr>
            <a:lvl7pPr lvl="6" rtl="0">
              <a:lnSpc>
                <a:spcPct val="100000"/>
              </a:lnSpc>
              <a:spcBef>
                <a:spcPts val="0"/>
              </a:spcBef>
              <a:spcAft>
                <a:spcPts val="0"/>
              </a:spcAft>
              <a:buSzPts val="1400"/>
              <a:buNone/>
              <a:defRPr/>
            </a:lvl7pPr>
            <a:lvl8pPr lvl="7" rtl="0">
              <a:lnSpc>
                <a:spcPct val="100000"/>
              </a:lnSpc>
              <a:spcBef>
                <a:spcPts val="0"/>
              </a:spcBef>
              <a:spcAft>
                <a:spcPts val="0"/>
              </a:spcAft>
              <a:buSzPts val="1400"/>
              <a:buNone/>
              <a:defRPr/>
            </a:lvl8pPr>
            <a:lvl9pPr lvl="8" rtl="0">
              <a:lnSpc>
                <a:spcPct val="100000"/>
              </a:lnSpc>
              <a:spcBef>
                <a:spcPts val="0"/>
              </a:spcBef>
              <a:spcAft>
                <a:spcPts val="0"/>
              </a:spcAft>
              <a:buSzPts val="1400"/>
              <a:buNone/>
              <a:defRPr/>
            </a:lvl9pPr>
          </a:lstStyle>
          <a:p>
            <a:endParaRPr/>
          </a:p>
        </p:txBody>
      </p:sp>
      <p:sp>
        <p:nvSpPr>
          <p:cNvPr id="227" name="Google Shape;227;p13"/>
          <p:cNvSpPr txBox="1">
            <a:spLocks noGrp="1"/>
          </p:cNvSpPr>
          <p:nvPr>
            <p:ph type="subTitle" idx="15"/>
          </p:nvPr>
        </p:nvSpPr>
        <p:spPr>
          <a:xfrm>
            <a:off x="1440721" y="3104167"/>
            <a:ext cx="3985500" cy="530400"/>
          </a:xfrm>
          <a:prstGeom prst="rect">
            <a:avLst/>
          </a:prstGeom>
          <a:ln>
            <a:noFill/>
          </a:ln>
        </p:spPr>
        <p:txBody>
          <a:bodyPr spcFirstLastPara="1" wrap="square" lIns="91425" tIns="91425" rIns="91425" bIns="91425" anchor="b" anchorCtr="0">
            <a:noAutofit/>
          </a:bodyPr>
          <a:lstStyle>
            <a:lvl1pPr lvl="0" rtl="0">
              <a:lnSpc>
                <a:spcPct val="100000"/>
              </a:lnSpc>
              <a:spcBef>
                <a:spcPts val="0"/>
              </a:spcBef>
              <a:spcAft>
                <a:spcPts val="0"/>
              </a:spcAft>
              <a:buClr>
                <a:schemeClr val="dk1"/>
              </a:buClr>
              <a:buSzPts val="2400"/>
              <a:buFont typeface="Bebas Neue"/>
              <a:buNone/>
              <a:defRPr sz="2300">
                <a:solidFill>
                  <a:schemeClr val="dk1"/>
                </a:solidFill>
                <a:latin typeface="Amiko"/>
                <a:ea typeface="Amiko"/>
                <a:cs typeface="Amiko"/>
                <a:sym typeface="Amiko"/>
              </a:defRPr>
            </a:lvl1pPr>
            <a:lvl2pPr lvl="1" rtl="0">
              <a:lnSpc>
                <a:spcPct val="100000"/>
              </a:lnSpc>
              <a:spcBef>
                <a:spcPts val="0"/>
              </a:spcBef>
              <a:spcAft>
                <a:spcPts val="0"/>
              </a:spcAft>
              <a:buClr>
                <a:schemeClr val="dk1"/>
              </a:buClr>
              <a:buSzPts val="2400"/>
              <a:buFont typeface="Bebas Neue"/>
              <a:buNone/>
              <a:defRPr sz="2400">
                <a:solidFill>
                  <a:schemeClr val="dk1"/>
                </a:solidFill>
                <a:latin typeface="Bebas Neue"/>
                <a:ea typeface="Bebas Neue"/>
                <a:cs typeface="Bebas Neue"/>
                <a:sym typeface="Bebas Neue"/>
              </a:defRPr>
            </a:lvl2pPr>
            <a:lvl3pPr lvl="2" rtl="0">
              <a:lnSpc>
                <a:spcPct val="100000"/>
              </a:lnSpc>
              <a:spcBef>
                <a:spcPts val="0"/>
              </a:spcBef>
              <a:spcAft>
                <a:spcPts val="0"/>
              </a:spcAft>
              <a:buClr>
                <a:schemeClr val="dk1"/>
              </a:buClr>
              <a:buSzPts val="2400"/>
              <a:buFont typeface="Bebas Neue"/>
              <a:buNone/>
              <a:defRPr sz="2400">
                <a:solidFill>
                  <a:schemeClr val="dk1"/>
                </a:solidFill>
                <a:latin typeface="Bebas Neue"/>
                <a:ea typeface="Bebas Neue"/>
                <a:cs typeface="Bebas Neue"/>
                <a:sym typeface="Bebas Neue"/>
              </a:defRPr>
            </a:lvl3pPr>
            <a:lvl4pPr lvl="3" rtl="0">
              <a:lnSpc>
                <a:spcPct val="100000"/>
              </a:lnSpc>
              <a:spcBef>
                <a:spcPts val="0"/>
              </a:spcBef>
              <a:spcAft>
                <a:spcPts val="0"/>
              </a:spcAft>
              <a:buClr>
                <a:schemeClr val="dk1"/>
              </a:buClr>
              <a:buSzPts val="2400"/>
              <a:buFont typeface="Bebas Neue"/>
              <a:buNone/>
              <a:defRPr sz="2400">
                <a:solidFill>
                  <a:schemeClr val="dk1"/>
                </a:solidFill>
                <a:latin typeface="Bebas Neue"/>
                <a:ea typeface="Bebas Neue"/>
                <a:cs typeface="Bebas Neue"/>
                <a:sym typeface="Bebas Neue"/>
              </a:defRPr>
            </a:lvl4pPr>
            <a:lvl5pPr lvl="4" rtl="0">
              <a:lnSpc>
                <a:spcPct val="100000"/>
              </a:lnSpc>
              <a:spcBef>
                <a:spcPts val="0"/>
              </a:spcBef>
              <a:spcAft>
                <a:spcPts val="0"/>
              </a:spcAft>
              <a:buClr>
                <a:schemeClr val="dk1"/>
              </a:buClr>
              <a:buSzPts val="2400"/>
              <a:buFont typeface="Bebas Neue"/>
              <a:buNone/>
              <a:defRPr sz="2400">
                <a:solidFill>
                  <a:schemeClr val="dk1"/>
                </a:solidFill>
                <a:latin typeface="Bebas Neue"/>
                <a:ea typeface="Bebas Neue"/>
                <a:cs typeface="Bebas Neue"/>
                <a:sym typeface="Bebas Neue"/>
              </a:defRPr>
            </a:lvl5pPr>
            <a:lvl6pPr lvl="5" rtl="0">
              <a:lnSpc>
                <a:spcPct val="100000"/>
              </a:lnSpc>
              <a:spcBef>
                <a:spcPts val="0"/>
              </a:spcBef>
              <a:spcAft>
                <a:spcPts val="0"/>
              </a:spcAft>
              <a:buClr>
                <a:schemeClr val="dk1"/>
              </a:buClr>
              <a:buSzPts val="2400"/>
              <a:buFont typeface="Bebas Neue"/>
              <a:buNone/>
              <a:defRPr sz="2400">
                <a:solidFill>
                  <a:schemeClr val="dk1"/>
                </a:solidFill>
                <a:latin typeface="Bebas Neue"/>
                <a:ea typeface="Bebas Neue"/>
                <a:cs typeface="Bebas Neue"/>
                <a:sym typeface="Bebas Neue"/>
              </a:defRPr>
            </a:lvl6pPr>
            <a:lvl7pPr lvl="6" rtl="0">
              <a:lnSpc>
                <a:spcPct val="100000"/>
              </a:lnSpc>
              <a:spcBef>
                <a:spcPts val="0"/>
              </a:spcBef>
              <a:spcAft>
                <a:spcPts val="0"/>
              </a:spcAft>
              <a:buClr>
                <a:schemeClr val="dk1"/>
              </a:buClr>
              <a:buSzPts val="2400"/>
              <a:buFont typeface="Bebas Neue"/>
              <a:buNone/>
              <a:defRPr sz="2400">
                <a:solidFill>
                  <a:schemeClr val="dk1"/>
                </a:solidFill>
                <a:latin typeface="Bebas Neue"/>
                <a:ea typeface="Bebas Neue"/>
                <a:cs typeface="Bebas Neue"/>
                <a:sym typeface="Bebas Neue"/>
              </a:defRPr>
            </a:lvl7pPr>
            <a:lvl8pPr lvl="7" rtl="0">
              <a:lnSpc>
                <a:spcPct val="100000"/>
              </a:lnSpc>
              <a:spcBef>
                <a:spcPts val="0"/>
              </a:spcBef>
              <a:spcAft>
                <a:spcPts val="0"/>
              </a:spcAft>
              <a:buClr>
                <a:schemeClr val="dk1"/>
              </a:buClr>
              <a:buSzPts val="2400"/>
              <a:buFont typeface="Bebas Neue"/>
              <a:buNone/>
              <a:defRPr sz="2400">
                <a:solidFill>
                  <a:schemeClr val="dk1"/>
                </a:solidFill>
                <a:latin typeface="Bebas Neue"/>
                <a:ea typeface="Bebas Neue"/>
                <a:cs typeface="Bebas Neue"/>
                <a:sym typeface="Bebas Neue"/>
              </a:defRPr>
            </a:lvl8pPr>
            <a:lvl9pPr lvl="8" rtl="0">
              <a:lnSpc>
                <a:spcPct val="100000"/>
              </a:lnSpc>
              <a:spcBef>
                <a:spcPts val="0"/>
              </a:spcBef>
              <a:spcAft>
                <a:spcPts val="0"/>
              </a:spcAft>
              <a:buClr>
                <a:schemeClr val="dk1"/>
              </a:buClr>
              <a:buSzPts val="2400"/>
              <a:buFont typeface="Bebas Neue"/>
              <a:buNone/>
              <a:defRPr sz="2400">
                <a:solidFill>
                  <a:schemeClr val="dk1"/>
                </a:solidFill>
                <a:latin typeface="Bebas Neue"/>
                <a:ea typeface="Bebas Neue"/>
                <a:cs typeface="Bebas Neue"/>
                <a:sym typeface="Bebas Neue"/>
              </a:defRPr>
            </a:lvl9pPr>
          </a:lstStyle>
          <a:p>
            <a:endParaRPr/>
          </a:p>
        </p:txBody>
      </p:sp>
      <p:sp>
        <p:nvSpPr>
          <p:cNvPr id="228" name="Google Shape;228;p13"/>
          <p:cNvSpPr>
            <a:spLocks noGrp="1"/>
          </p:cNvSpPr>
          <p:nvPr>
            <p:ph type="pic" idx="16"/>
          </p:nvPr>
        </p:nvSpPr>
        <p:spPr>
          <a:xfrm>
            <a:off x="5838100" y="537150"/>
            <a:ext cx="2590800" cy="4069200"/>
          </a:xfrm>
          <a:prstGeom prst="rect">
            <a:avLst/>
          </a:prstGeom>
          <a:noFill/>
          <a:ln>
            <a:noFill/>
          </a:ln>
        </p:spPr>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matchingName="Quote">
  <p:cSld name="BLANK_1_1">
    <p:spTree>
      <p:nvGrpSpPr>
        <p:cNvPr id="1" name="Shape 229"/>
        <p:cNvGrpSpPr/>
        <p:nvPr/>
      </p:nvGrpSpPr>
      <p:grpSpPr>
        <a:xfrm>
          <a:off x="0" y="0"/>
          <a:ext cx="0" cy="0"/>
          <a:chOff x="0" y="0"/>
          <a:chExt cx="0" cy="0"/>
        </a:xfrm>
      </p:grpSpPr>
      <p:sp>
        <p:nvSpPr>
          <p:cNvPr id="230" name="Google Shape;230;p14"/>
          <p:cNvSpPr txBox="1">
            <a:spLocks noGrp="1"/>
          </p:cNvSpPr>
          <p:nvPr>
            <p:ph type="title"/>
          </p:nvPr>
        </p:nvSpPr>
        <p:spPr>
          <a:xfrm flipH="1">
            <a:off x="715625" y="3954150"/>
            <a:ext cx="3887400" cy="531900"/>
          </a:xfrm>
          <a:prstGeom prst="rect">
            <a:avLst/>
          </a:prstGeom>
        </p:spPr>
        <p:txBody>
          <a:bodyPr spcFirstLastPara="1" wrap="square" lIns="91425" tIns="91425" rIns="91425" bIns="91425" anchor="t" anchorCtr="0">
            <a:noAutofit/>
          </a:bodyPr>
          <a:lstStyle>
            <a:lvl1pPr lvl="0" rtl="0">
              <a:spcBef>
                <a:spcPts val="0"/>
              </a:spcBef>
              <a:spcAft>
                <a:spcPts val="0"/>
              </a:spcAft>
              <a:buSzPts val="3000"/>
              <a:buNone/>
              <a:defRPr sz="2300"/>
            </a:lvl1pPr>
            <a:lvl2pPr lvl="1" algn="ctr" rtl="0">
              <a:spcBef>
                <a:spcPts val="0"/>
              </a:spcBef>
              <a:spcAft>
                <a:spcPts val="0"/>
              </a:spcAft>
              <a:buSzPts val="3000"/>
              <a:buNone/>
              <a:defRPr sz="3000"/>
            </a:lvl2pPr>
            <a:lvl3pPr lvl="2" algn="ctr" rtl="0">
              <a:spcBef>
                <a:spcPts val="0"/>
              </a:spcBef>
              <a:spcAft>
                <a:spcPts val="0"/>
              </a:spcAft>
              <a:buSzPts val="3000"/>
              <a:buNone/>
              <a:defRPr sz="3000"/>
            </a:lvl3pPr>
            <a:lvl4pPr lvl="3" algn="ctr" rtl="0">
              <a:spcBef>
                <a:spcPts val="0"/>
              </a:spcBef>
              <a:spcAft>
                <a:spcPts val="0"/>
              </a:spcAft>
              <a:buSzPts val="3000"/>
              <a:buNone/>
              <a:defRPr sz="3000"/>
            </a:lvl4pPr>
            <a:lvl5pPr lvl="4" algn="ctr" rtl="0">
              <a:spcBef>
                <a:spcPts val="0"/>
              </a:spcBef>
              <a:spcAft>
                <a:spcPts val="0"/>
              </a:spcAft>
              <a:buSzPts val="3000"/>
              <a:buNone/>
              <a:defRPr sz="3000"/>
            </a:lvl5pPr>
            <a:lvl6pPr lvl="5" algn="ctr" rtl="0">
              <a:spcBef>
                <a:spcPts val="0"/>
              </a:spcBef>
              <a:spcAft>
                <a:spcPts val="0"/>
              </a:spcAft>
              <a:buSzPts val="3000"/>
              <a:buNone/>
              <a:defRPr sz="3000"/>
            </a:lvl6pPr>
            <a:lvl7pPr lvl="6" algn="ctr" rtl="0">
              <a:spcBef>
                <a:spcPts val="0"/>
              </a:spcBef>
              <a:spcAft>
                <a:spcPts val="0"/>
              </a:spcAft>
              <a:buSzPts val="3000"/>
              <a:buNone/>
              <a:defRPr sz="3000"/>
            </a:lvl7pPr>
            <a:lvl8pPr lvl="7" algn="ctr" rtl="0">
              <a:spcBef>
                <a:spcPts val="0"/>
              </a:spcBef>
              <a:spcAft>
                <a:spcPts val="0"/>
              </a:spcAft>
              <a:buSzPts val="3000"/>
              <a:buNone/>
              <a:defRPr sz="3000"/>
            </a:lvl8pPr>
            <a:lvl9pPr lvl="8" algn="ctr" rtl="0">
              <a:spcBef>
                <a:spcPts val="0"/>
              </a:spcBef>
              <a:spcAft>
                <a:spcPts val="0"/>
              </a:spcAft>
              <a:buSzPts val="3000"/>
              <a:buNone/>
              <a:defRPr sz="3000"/>
            </a:lvl9pPr>
          </a:lstStyle>
          <a:p>
            <a:endParaRPr/>
          </a:p>
        </p:txBody>
      </p:sp>
      <p:sp>
        <p:nvSpPr>
          <p:cNvPr id="231" name="Google Shape;231;p14"/>
          <p:cNvSpPr txBox="1">
            <a:spLocks noGrp="1"/>
          </p:cNvSpPr>
          <p:nvPr>
            <p:ph type="subTitle" idx="1"/>
          </p:nvPr>
        </p:nvSpPr>
        <p:spPr>
          <a:xfrm flipH="1">
            <a:off x="715625" y="657450"/>
            <a:ext cx="3887400" cy="2911500"/>
          </a:xfrm>
          <a:prstGeom prst="rect">
            <a:avLst/>
          </a:prstGeom>
        </p:spPr>
        <p:txBody>
          <a:bodyPr spcFirstLastPara="1" wrap="square" lIns="91425" tIns="91425" rIns="91425" bIns="91425" anchor="t" anchorCtr="0">
            <a:noAutofit/>
          </a:bodyPr>
          <a:lstStyle>
            <a:lvl1pPr lvl="0" rtl="0">
              <a:lnSpc>
                <a:spcPct val="100000"/>
              </a:lnSpc>
              <a:spcBef>
                <a:spcPts val="0"/>
              </a:spcBef>
              <a:spcAft>
                <a:spcPts val="0"/>
              </a:spcAft>
              <a:buSzPts val="2500"/>
              <a:buNone/>
              <a:defRPr sz="3000"/>
            </a:lvl1pPr>
            <a:lvl2pPr lvl="1" algn="ctr" rtl="0">
              <a:lnSpc>
                <a:spcPct val="100000"/>
              </a:lnSpc>
              <a:spcBef>
                <a:spcPts val="0"/>
              </a:spcBef>
              <a:spcAft>
                <a:spcPts val="0"/>
              </a:spcAft>
              <a:buSzPts val="2500"/>
              <a:buNone/>
              <a:defRPr sz="2500"/>
            </a:lvl2pPr>
            <a:lvl3pPr lvl="2" algn="ctr" rtl="0">
              <a:lnSpc>
                <a:spcPct val="100000"/>
              </a:lnSpc>
              <a:spcBef>
                <a:spcPts val="0"/>
              </a:spcBef>
              <a:spcAft>
                <a:spcPts val="0"/>
              </a:spcAft>
              <a:buSzPts val="2500"/>
              <a:buNone/>
              <a:defRPr sz="2500"/>
            </a:lvl3pPr>
            <a:lvl4pPr lvl="3" algn="ctr" rtl="0">
              <a:lnSpc>
                <a:spcPct val="100000"/>
              </a:lnSpc>
              <a:spcBef>
                <a:spcPts val="0"/>
              </a:spcBef>
              <a:spcAft>
                <a:spcPts val="0"/>
              </a:spcAft>
              <a:buSzPts val="2500"/>
              <a:buNone/>
              <a:defRPr sz="2500"/>
            </a:lvl4pPr>
            <a:lvl5pPr lvl="4" algn="ctr" rtl="0">
              <a:lnSpc>
                <a:spcPct val="100000"/>
              </a:lnSpc>
              <a:spcBef>
                <a:spcPts val="0"/>
              </a:spcBef>
              <a:spcAft>
                <a:spcPts val="0"/>
              </a:spcAft>
              <a:buSzPts val="2500"/>
              <a:buNone/>
              <a:defRPr sz="2500"/>
            </a:lvl5pPr>
            <a:lvl6pPr lvl="5" algn="ctr" rtl="0">
              <a:lnSpc>
                <a:spcPct val="100000"/>
              </a:lnSpc>
              <a:spcBef>
                <a:spcPts val="0"/>
              </a:spcBef>
              <a:spcAft>
                <a:spcPts val="0"/>
              </a:spcAft>
              <a:buSzPts val="2500"/>
              <a:buNone/>
              <a:defRPr sz="2500"/>
            </a:lvl6pPr>
            <a:lvl7pPr lvl="6" algn="ctr" rtl="0">
              <a:lnSpc>
                <a:spcPct val="100000"/>
              </a:lnSpc>
              <a:spcBef>
                <a:spcPts val="0"/>
              </a:spcBef>
              <a:spcAft>
                <a:spcPts val="0"/>
              </a:spcAft>
              <a:buSzPts val="2500"/>
              <a:buNone/>
              <a:defRPr sz="2500"/>
            </a:lvl7pPr>
            <a:lvl8pPr lvl="7" algn="ctr" rtl="0">
              <a:lnSpc>
                <a:spcPct val="100000"/>
              </a:lnSpc>
              <a:spcBef>
                <a:spcPts val="0"/>
              </a:spcBef>
              <a:spcAft>
                <a:spcPts val="0"/>
              </a:spcAft>
              <a:buSzPts val="2500"/>
              <a:buNone/>
              <a:defRPr sz="2500"/>
            </a:lvl8pPr>
            <a:lvl9pPr lvl="8" algn="ctr" rtl="0">
              <a:lnSpc>
                <a:spcPct val="100000"/>
              </a:lnSpc>
              <a:spcBef>
                <a:spcPts val="0"/>
              </a:spcBef>
              <a:spcAft>
                <a:spcPts val="0"/>
              </a:spcAft>
              <a:buSzPts val="2500"/>
              <a:buNone/>
              <a:defRPr sz="2500"/>
            </a:lvl9pPr>
          </a:lstStyle>
          <a:p>
            <a:endParaRPr/>
          </a:p>
        </p:txBody>
      </p:sp>
      <p:sp>
        <p:nvSpPr>
          <p:cNvPr id="232" name="Google Shape;232;p14"/>
          <p:cNvSpPr>
            <a:spLocks noGrp="1"/>
          </p:cNvSpPr>
          <p:nvPr>
            <p:ph type="pic" idx="2"/>
          </p:nvPr>
        </p:nvSpPr>
        <p:spPr>
          <a:xfrm>
            <a:off x="5838198" y="537150"/>
            <a:ext cx="2590800" cy="4069200"/>
          </a:xfrm>
          <a:prstGeom prst="rect">
            <a:avLst/>
          </a:prstGeom>
          <a:noFill/>
          <a:ln>
            <a:noFill/>
          </a:ln>
        </p:spPr>
      </p:sp>
      <p:grpSp>
        <p:nvGrpSpPr>
          <p:cNvPr id="233" name="Google Shape;233;p14"/>
          <p:cNvGrpSpPr/>
          <p:nvPr/>
        </p:nvGrpSpPr>
        <p:grpSpPr>
          <a:xfrm>
            <a:off x="4898450" y="537368"/>
            <a:ext cx="644323" cy="696478"/>
            <a:chOff x="9884101" y="2516393"/>
            <a:chExt cx="644323" cy="696478"/>
          </a:xfrm>
        </p:grpSpPr>
        <p:sp>
          <p:nvSpPr>
            <p:cNvPr id="234" name="Google Shape;234;p14"/>
            <p:cNvSpPr/>
            <p:nvPr/>
          </p:nvSpPr>
          <p:spPr>
            <a:xfrm>
              <a:off x="10082049" y="2731495"/>
              <a:ext cx="52059" cy="51680"/>
            </a:xfrm>
            <a:custGeom>
              <a:avLst/>
              <a:gdLst/>
              <a:ahLst/>
              <a:cxnLst/>
              <a:rect l="l" t="t" r="r" b="b"/>
              <a:pathLst>
                <a:path w="8112" h="8053" extrusionOk="0">
                  <a:moveTo>
                    <a:pt x="4066" y="0"/>
                  </a:moveTo>
                  <a:cubicBezTo>
                    <a:pt x="4019" y="0"/>
                    <a:pt x="3971" y="1"/>
                    <a:pt x="3923" y="2"/>
                  </a:cubicBezTo>
                  <a:cubicBezTo>
                    <a:pt x="1561" y="43"/>
                    <a:pt x="124" y="1439"/>
                    <a:pt x="1" y="4006"/>
                  </a:cubicBezTo>
                  <a:cubicBezTo>
                    <a:pt x="82" y="6596"/>
                    <a:pt x="1581" y="8052"/>
                    <a:pt x="4076" y="8052"/>
                  </a:cubicBezTo>
                  <a:cubicBezTo>
                    <a:pt x="4093" y="8052"/>
                    <a:pt x="4111" y="8052"/>
                    <a:pt x="4128" y="8052"/>
                  </a:cubicBezTo>
                  <a:cubicBezTo>
                    <a:pt x="6531" y="8032"/>
                    <a:pt x="8071" y="6471"/>
                    <a:pt x="8092" y="4089"/>
                  </a:cubicBezTo>
                  <a:cubicBezTo>
                    <a:pt x="8112" y="1590"/>
                    <a:pt x="6570" y="0"/>
                    <a:pt x="4066"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5" name="Google Shape;235;p14"/>
            <p:cNvSpPr/>
            <p:nvPr/>
          </p:nvSpPr>
          <p:spPr>
            <a:xfrm>
              <a:off x="10278289" y="2731443"/>
              <a:ext cx="52059" cy="51616"/>
            </a:xfrm>
            <a:custGeom>
              <a:avLst/>
              <a:gdLst/>
              <a:ahLst/>
              <a:cxnLst/>
              <a:rect l="l" t="t" r="r" b="b"/>
              <a:pathLst>
                <a:path w="8112" h="8043" extrusionOk="0">
                  <a:moveTo>
                    <a:pt x="3987" y="1"/>
                  </a:moveTo>
                  <a:cubicBezTo>
                    <a:pt x="1586" y="1"/>
                    <a:pt x="60" y="1535"/>
                    <a:pt x="41" y="3973"/>
                  </a:cubicBezTo>
                  <a:cubicBezTo>
                    <a:pt x="1" y="6457"/>
                    <a:pt x="1563" y="8043"/>
                    <a:pt x="4041" y="8043"/>
                  </a:cubicBezTo>
                  <a:cubicBezTo>
                    <a:pt x="4104" y="8043"/>
                    <a:pt x="4167" y="8042"/>
                    <a:pt x="4230" y="8040"/>
                  </a:cubicBezTo>
                  <a:cubicBezTo>
                    <a:pt x="6592" y="7978"/>
                    <a:pt x="8009" y="6561"/>
                    <a:pt x="8111" y="4076"/>
                  </a:cubicBezTo>
                  <a:cubicBezTo>
                    <a:pt x="8070" y="1571"/>
                    <a:pt x="6694" y="133"/>
                    <a:pt x="4312" y="10"/>
                  </a:cubicBezTo>
                  <a:cubicBezTo>
                    <a:pt x="4202" y="4"/>
                    <a:pt x="4094" y="1"/>
                    <a:pt x="3987"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6" name="Google Shape;236;p14"/>
            <p:cNvSpPr/>
            <p:nvPr/>
          </p:nvSpPr>
          <p:spPr>
            <a:xfrm>
              <a:off x="10082049" y="3161133"/>
              <a:ext cx="52322" cy="51738"/>
            </a:xfrm>
            <a:custGeom>
              <a:avLst/>
              <a:gdLst/>
              <a:ahLst/>
              <a:cxnLst/>
              <a:rect l="l" t="t" r="r" b="b"/>
              <a:pathLst>
                <a:path w="8153" h="8062" extrusionOk="0">
                  <a:moveTo>
                    <a:pt x="4039" y="1"/>
                  </a:moveTo>
                  <a:cubicBezTo>
                    <a:pt x="4007" y="1"/>
                    <a:pt x="3976" y="1"/>
                    <a:pt x="3944" y="2"/>
                  </a:cubicBezTo>
                  <a:cubicBezTo>
                    <a:pt x="1582" y="43"/>
                    <a:pt x="144" y="1460"/>
                    <a:pt x="1" y="4109"/>
                  </a:cubicBezTo>
                  <a:cubicBezTo>
                    <a:pt x="62" y="6409"/>
                    <a:pt x="1356" y="7908"/>
                    <a:pt x="3759" y="8052"/>
                  </a:cubicBezTo>
                  <a:cubicBezTo>
                    <a:pt x="3872" y="8058"/>
                    <a:pt x="3984" y="8061"/>
                    <a:pt x="4094" y="8061"/>
                  </a:cubicBezTo>
                  <a:cubicBezTo>
                    <a:pt x="6509" y="8061"/>
                    <a:pt x="8033" y="6565"/>
                    <a:pt x="8092" y="4129"/>
                  </a:cubicBezTo>
                  <a:cubicBezTo>
                    <a:pt x="8153" y="1614"/>
                    <a:pt x="6571" y="1"/>
                    <a:pt x="4039"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7" name="Google Shape;237;p14"/>
            <p:cNvSpPr/>
            <p:nvPr/>
          </p:nvSpPr>
          <p:spPr>
            <a:xfrm>
              <a:off x="10278418" y="3161095"/>
              <a:ext cx="52059" cy="51731"/>
            </a:xfrm>
            <a:custGeom>
              <a:avLst/>
              <a:gdLst/>
              <a:ahLst/>
              <a:cxnLst/>
              <a:rect l="l" t="t" r="r" b="b"/>
              <a:pathLst>
                <a:path w="8112" h="8061" extrusionOk="0">
                  <a:moveTo>
                    <a:pt x="4013" y="1"/>
                  </a:moveTo>
                  <a:cubicBezTo>
                    <a:pt x="1586" y="1"/>
                    <a:pt x="41" y="1558"/>
                    <a:pt x="21" y="4012"/>
                  </a:cubicBezTo>
                  <a:cubicBezTo>
                    <a:pt x="1" y="6495"/>
                    <a:pt x="1543" y="8061"/>
                    <a:pt x="4019" y="8061"/>
                  </a:cubicBezTo>
                  <a:cubicBezTo>
                    <a:pt x="4082" y="8061"/>
                    <a:pt x="4146" y="8060"/>
                    <a:pt x="4210" y="8058"/>
                  </a:cubicBezTo>
                  <a:cubicBezTo>
                    <a:pt x="6592" y="7996"/>
                    <a:pt x="7989" y="6579"/>
                    <a:pt x="8091" y="4115"/>
                  </a:cubicBezTo>
                  <a:lnTo>
                    <a:pt x="8112" y="4115"/>
                  </a:lnTo>
                  <a:cubicBezTo>
                    <a:pt x="8050" y="1589"/>
                    <a:pt x="6654" y="131"/>
                    <a:pt x="4292" y="8"/>
                  </a:cubicBezTo>
                  <a:cubicBezTo>
                    <a:pt x="4198" y="3"/>
                    <a:pt x="4105" y="1"/>
                    <a:pt x="4013"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8" name="Google Shape;238;p14"/>
            <p:cNvSpPr/>
            <p:nvPr/>
          </p:nvSpPr>
          <p:spPr>
            <a:xfrm>
              <a:off x="10081920" y="2516393"/>
              <a:ext cx="52059" cy="51860"/>
            </a:xfrm>
            <a:custGeom>
              <a:avLst/>
              <a:gdLst/>
              <a:ahLst/>
              <a:cxnLst/>
              <a:rect l="l" t="t" r="r" b="b"/>
              <a:pathLst>
                <a:path w="8112" h="8081" extrusionOk="0">
                  <a:moveTo>
                    <a:pt x="4095" y="1"/>
                  </a:moveTo>
                  <a:cubicBezTo>
                    <a:pt x="4018" y="1"/>
                    <a:pt x="3940" y="2"/>
                    <a:pt x="3861" y="5"/>
                  </a:cubicBezTo>
                  <a:cubicBezTo>
                    <a:pt x="1397" y="108"/>
                    <a:pt x="164" y="1627"/>
                    <a:pt x="0" y="4051"/>
                  </a:cubicBezTo>
                  <a:cubicBezTo>
                    <a:pt x="185" y="6474"/>
                    <a:pt x="1417" y="7973"/>
                    <a:pt x="3881" y="8076"/>
                  </a:cubicBezTo>
                  <a:cubicBezTo>
                    <a:pt x="3960" y="8079"/>
                    <a:pt x="4038" y="8080"/>
                    <a:pt x="4115" y="8080"/>
                  </a:cubicBezTo>
                  <a:cubicBezTo>
                    <a:pt x="6661" y="8080"/>
                    <a:pt x="8112" y="6443"/>
                    <a:pt x="8112" y="4051"/>
                  </a:cubicBezTo>
                  <a:cubicBezTo>
                    <a:pt x="8112" y="1620"/>
                    <a:pt x="6623" y="1"/>
                    <a:pt x="4095"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9" name="Google Shape;239;p14"/>
            <p:cNvSpPr/>
            <p:nvPr/>
          </p:nvSpPr>
          <p:spPr>
            <a:xfrm>
              <a:off x="10277891" y="2516418"/>
              <a:ext cx="52848" cy="52328"/>
            </a:xfrm>
            <a:custGeom>
              <a:avLst/>
              <a:gdLst/>
              <a:ahLst/>
              <a:cxnLst/>
              <a:rect l="l" t="t" r="r" b="b"/>
              <a:pathLst>
                <a:path w="8235" h="8154" extrusionOk="0">
                  <a:moveTo>
                    <a:pt x="4074" y="0"/>
                  </a:moveTo>
                  <a:cubicBezTo>
                    <a:pt x="1627" y="0"/>
                    <a:pt x="204" y="1571"/>
                    <a:pt x="103" y="3862"/>
                  </a:cubicBezTo>
                  <a:cubicBezTo>
                    <a:pt x="0" y="6388"/>
                    <a:pt x="1520" y="7907"/>
                    <a:pt x="4148" y="8154"/>
                  </a:cubicBezTo>
                  <a:cubicBezTo>
                    <a:pt x="6551" y="7907"/>
                    <a:pt x="8091" y="6716"/>
                    <a:pt x="8153" y="4232"/>
                  </a:cubicBezTo>
                  <a:cubicBezTo>
                    <a:pt x="8235" y="1603"/>
                    <a:pt x="6797" y="63"/>
                    <a:pt x="4169" y="1"/>
                  </a:cubicBezTo>
                  <a:cubicBezTo>
                    <a:pt x="4137" y="1"/>
                    <a:pt x="4105" y="0"/>
                    <a:pt x="4074"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0" name="Google Shape;240;p14"/>
            <p:cNvSpPr/>
            <p:nvPr/>
          </p:nvSpPr>
          <p:spPr>
            <a:xfrm>
              <a:off x="9885160" y="2731501"/>
              <a:ext cx="52194" cy="51674"/>
            </a:xfrm>
            <a:custGeom>
              <a:avLst/>
              <a:gdLst/>
              <a:ahLst/>
              <a:cxnLst/>
              <a:rect l="l" t="t" r="r" b="b"/>
              <a:pathLst>
                <a:path w="8133" h="8052" extrusionOk="0">
                  <a:moveTo>
                    <a:pt x="4064" y="0"/>
                  </a:moveTo>
                  <a:cubicBezTo>
                    <a:pt x="1598" y="0"/>
                    <a:pt x="0" y="1435"/>
                    <a:pt x="0" y="4067"/>
                  </a:cubicBezTo>
                  <a:cubicBezTo>
                    <a:pt x="0" y="6552"/>
                    <a:pt x="1561" y="7989"/>
                    <a:pt x="3922" y="8051"/>
                  </a:cubicBezTo>
                  <a:cubicBezTo>
                    <a:pt x="3957" y="8052"/>
                    <a:pt x="3991" y="8052"/>
                    <a:pt x="4025" y="8052"/>
                  </a:cubicBezTo>
                  <a:cubicBezTo>
                    <a:pt x="6509" y="8052"/>
                    <a:pt x="7970" y="6578"/>
                    <a:pt x="8132" y="4005"/>
                  </a:cubicBezTo>
                  <a:cubicBezTo>
                    <a:pt x="7947" y="1500"/>
                    <a:pt x="6530" y="42"/>
                    <a:pt x="4169" y="1"/>
                  </a:cubicBezTo>
                  <a:cubicBezTo>
                    <a:pt x="4134" y="0"/>
                    <a:pt x="4099" y="0"/>
                    <a:pt x="4064"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1" name="Google Shape;241;p14"/>
            <p:cNvSpPr/>
            <p:nvPr/>
          </p:nvSpPr>
          <p:spPr>
            <a:xfrm>
              <a:off x="10474915" y="2730846"/>
              <a:ext cx="52983" cy="52328"/>
            </a:xfrm>
            <a:custGeom>
              <a:avLst/>
              <a:gdLst/>
              <a:ahLst/>
              <a:cxnLst/>
              <a:rect l="l" t="t" r="r" b="b"/>
              <a:pathLst>
                <a:path w="8256" h="8154" extrusionOk="0">
                  <a:moveTo>
                    <a:pt x="4107" y="0"/>
                  </a:moveTo>
                  <a:cubicBezTo>
                    <a:pt x="1807" y="329"/>
                    <a:pt x="165" y="1397"/>
                    <a:pt x="82" y="3923"/>
                  </a:cubicBezTo>
                  <a:cubicBezTo>
                    <a:pt x="0" y="6613"/>
                    <a:pt x="1582" y="8112"/>
                    <a:pt x="4107" y="8153"/>
                  </a:cubicBezTo>
                  <a:cubicBezTo>
                    <a:pt x="4140" y="8154"/>
                    <a:pt x="4173" y="8154"/>
                    <a:pt x="4206" y="8154"/>
                  </a:cubicBezTo>
                  <a:cubicBezTo>
                    <a:pt x="6494" y="8154"/>
                    <a:pt x="8072" y="6742"/>
                    <a:pt x="8153" y="4313"/>
                  </a:cubicBezTo>
                  <a:cubicBezTo>
                    <a:pt x="8256" y="1643"/>
                    <a:pt x="6654" y="349"/>
                    <a:pt x="4107"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2" name="Google Shape;242;p14"/>
            <p:cNvSpPr/>
            <p:nvPr/>
          </p:nvSpPr>
          <p:spPr>
            <a:xfrm>
              <a:off x="10081259" y="2945794"/>
              <a:ext cx="52855" cy="52335"/>
            </a:xfrm>
            <a:custGeom>
              <a:avLst/>
              <a:gdLst/>
              <a:ahLst/>
              <a:cxnLst/>
              <a:rect l="l" t="t" r="r" b="b"/>
              <a:pathLst>
                <a:path w="8236" h="8155" extrusionOk="0">
                  <a:moveTo>
                    <a:pt x="3943" y="1"/>
                  </a:moveTo>
                  <a:cubicBezTo>
                    <a:pt x="1459" y="370"/>
                    <a:pt x="0" y="1767"/>
                    <a:pt x="165" y="4416"/>
                  </a:cubicBezTo>
                  <a:cubicBezTo>
                    <a:pt x="327" y="6843"/>
                    <a:pt x="1803" y="8154"/>
                    <a:pt x="4182" y="8154"/>
                  </a:cubicBezTo>
                  <a:cubicBezTo>
                    <a:pt x="4219" y="8154"/>
                    <a:pt x="4255" y="8154"/>
                    <a:pt x="4292" y="8153"/>
                  </a:cubicBezTo>
                  <a:cubicBezTo>
                    <a:pt x="6777" y="8092"/>
                    <a:pt x="8215" y="6469"/>
                    <a:pt x="8215" y="4169"/>
                  </a:cubicBezTo>
                  <a:cubicBezTo>
                    <a:pt x="8235" y="1643"/>
                    <a:pt x="6675" y="144"/>
                    <a:pt x="3943"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3" name="Google Shape;243;p14"/>
            <p:cNvSpPr/>
            <p:nvPr/>
          </p:nvSpPr>
          <p:spPr>
            <a:xfrm>
              <a:off x="10278155" y="2946320"/>
              <a:ext cx="52457" cy="51802"/>
            </a:xfrm>
            <a:custGeom>
              <a:avLst/>
              <a:gdLst/>
              <a:ahLst/>
              <a:cxnLst/>
              <a:rect l="l" t="t" r="r" b="b"/>
              <a:pathLst>
                <a:path w="8174" h="8072" extrusionOk="0">
                  <a:moveTo>
                    <a:pt x="4148" y="1"/>
                  </a:moveTo>
                  <a:cubicBezTo>
                    <a:pt x="1458" y="1"/>
                    <a:pt x="0" y="1685"/>
                    <a:pt x="62" y="4170"/>
                  </a:cubicBezTo>
                  <a:cubicBezTo>
                    <a:pt x="123" y="6475"/>
                    <a:pt x="1583" y="8072"/>
                    <a:pt x="4040" y="8072"/>
                  </a:cubicBezTo>
                  <a:cubicBezTo>
                    <a:pt x="4055" y="8072"/>
                    <a:pt x="4071" y="8072"/>
                    <a:pt x="4087" y="8071"/>
                  </a:cubicBezTo>
                  <a:cubicBezTo>
                    <a:pt x="6736" y="8051"/>
                    <a:pt x="8030" y="6470"/>
                    <a:pt x="8173" y="3903"/>
                  </a:cubicBezTo>
                  <a:cubicBezTo>
                    <a:pt x="7906" y="1459"/>
                    <a:pt x="6613" y="1"/>
                    <a:pt x="4148"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4" name="Google Shape;244;p14"/>
            <p:cNvSpPr/>
            <p:nvPr/>
          </p:nvSpPr>
          <p:spPr>
            <a:xfrm>
              <a:off x="9884762" y="2516553"/>
              <a:ext cx="52720" cy="51667"/>
            </a:xfrm>
            <a:custGeom>
              <a:avLst/>
              <a:gdLst/>
              <a:ahLst/>
              <a:cxnLst/>
              <a:rect l="l" t="t" r="r" b="b"/>
              <a:pathLst>
                <a:path w="8215" h="8051" extrusionOk="0">
                  <a:moveTo>
                    <a:pt x="4087" y="1"/>
                  </a:moveTo>
                  <a:cubicBezTo>
                    <a:pt x="1664" y="1"/>
                    <a:pt x="144" y="1438"/>
                    <a:pt x="83" y="3861"/>
                  </a:cubicBezTo>
                  <a:cubicBezTo>
                    <a:pt x="0" y="6470"/>
                    <a:pt x="1520" y="8030"/>
                    <a:pt x="4128" y="8051"/>
                  </a:cubicBezTo>
                  <a:cubicBezTo>
                    <a:pt x="4144" y="8051"/>
                    <a:pt x="4161" y="8051"/>
                    <a:pt x="4177" y="8051"/>
                  </a:cubicBezTo>
                  <a:cubicBezTo>
                    <a:pt x="6589" y="8051"/>
                    <a:pt x="7848" y="6536"/>
                    <a:pt x="8215" y="4211"/>
                  </a:cubicBezTo>
                  <a:cubicBezTo>
                    <a:pt x="8009" y="1623"/>
                    <a:pt x="6716" y="1"/>
                    <a:pt x="4087"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5" name="Google Shape;245;p14"/>
            <p:cNvSpPr/>
            <p:nvPr/>
          </p:nvSpPr>
          <p:spPr>
            <a:xfrm>
              <a:off x="10475178" y="2516508"/>
              <a:ext cx="53246" cy="51789"/>
            </a:xfrm>
            <a:custGeom>
              <a:avLst/>
              <a:gdLst/>
              <a:ahLst/>
              <a:cxnLst/>
              <a:rect l="l" t="t" r="r" b="b"/>
              <a:pathLst>
                <a:path w="8297" h="8070" extrusionOk="0">
                  <a:moveTo>
                    <a:pt x="3913" y="1"/>
                  </a:moveTo>
                  <a:cubicBezTo>
                    <a:pt x="1646" y="1"/>
                    <a:pt x="415" y="1469"/>
                    <a:pt x="0" y="3622"/>
                  </a:cubicBezTo>
                  <a:cubicBezTo>
                    <a:pt x="41" y="6148"/>
                    <a:pt x="1191" y="7770"/>
                    <a:pt x="3594" y="8037"/>
                  </a:cubicBezTo>
                  <a:cubicBezTo>
                    <a:pt x="3806" y="8059"/>
                    <a:pt x="4011" y="8070"/>
                    <a:pt x="4211" y="8070"/>
                  </a:cubicBezTo>
                  <a:cubicBezTo>
                    <a:pt x="6466" y="8070"/>
                    <a:pt x="7903" y="6698"/>
                    <a:pt x="8091" y="4320"/>
                  </a:cubicBezTo>
                  <a:cubicBezTo>
                    <a:pt x="8297" y="1733"/>
                    <a:pt x="6798" y="131"/>
                    <a:pt x="4190" y="8"/>
                  </a:cubicBezTo>
                  <a:cubicBezTo>
                    <a:pt x="4096" y="3"/>
                    <a:pt x="4004" y="1"/>
                    <a:pt x="3913"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6" name="Google Shape;246;p14"/>
            <p:cNvSpPr/>
            <p:nvPr/>
          </p:nvSpPr>
          <p:spPr>
            <a:xfrm>
              <a:off x="9884101" y="2946243"/>
              <a:ext cx="53252" cy="51789"/>
            </a:xfrm>
            <a:custGeom>
              <a:avLst/>
              <a:gdLst/>
              <a:ahLst/>
              <a:cxnLst/>
              <a:rect l="l" t="t" r="r" b="b"/>
              <a:pathLst>
                <a:path w="8298" h="8070" extrusionOk="0">
                  <a:moveTo>
                    <a:pt x="4071" y="1"/>
                  </a:moveTo>
                  <a:cubicBezTo>
                    <a:pt x="1829" y="1"/>
                    <a:pt x="376" y="1373"/>
                    <a:pt x="206" y="3750"/>
                  </a:cubicBezTo>
                  <a:cubicBezTo>
                    <a:pt x="1" y="6338"/>
                    <a:pt x="1500" y="7940"/>
                    <a:pt x="4108" y="8063"/>
                  </a:cubicBezTo>
                  <a:cubicBezTo>
                    <a:pt x="4202" y="8068"/>
                    <a:pt x="4294" y="8070"/>
                    <a:pt x="4384" y="8070"/>
                  </a:cubicBezTo>
                  <a:cubicBezTo>
                    <a:pt x="6651" y="8070"/>
                    <a:pt x="7883" y="6601"/>
                    <a:pt x="8297" y="4449"/>
                  </a:cubicBezTo>
                  <a:cubicBezTo>
                    <a:pt x="8236" y="1923"/>
                    <a:pt x="7086" y="300"/>
                    <a:pt x="4683" y="33"/>
                  </a:cubicBezTo>
                  <a:cubicBezTo>
                    <a:pt x="4473" y="12"/>
                    <a:pt x="4269" y="1"/>
                    <a:pt x="4071"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7" name="Google Shape;247;p14"/>
            <p:cNvSpPr/>
            <p:nvPr/>
          </p:nvSpPr>
          <p:spPr>
            <a:xfrm>
              <a:off x="10474389" y="2946410"/>
              <a:ext cx="53118" cy="52110"/>
            </a:xfrm>
            <a:custGeom>
              <a:avLst/>
              <a:gdLst/>
              <a:ahLst/>
              <a:cxnLst/>
              <a:rect l="l" t="t" r="r" b="b"/>
              <a:pathLst>
                <a:path w="8277" h="8120" extrusionOk="0">
                  <a:moveTo>
                    <a:pt x="4313" y="0"/>
                  </a:moveTo>
                  <a:cubicBezTo>
                    <a:pt x="4218" y="0"/>
                    <a:pt x="4122" y="3"/>
                    <a:pt x="4025" y="7"/>
                  </a:cubicBezTo>
                  <a:cubicBezTo>
                    <a:pt x="1417" y="110"/>
                    <a:pt x="0" y="1753"/>
                    <a:pt x="205" y="4361"/>
                  </a:cubicBezTo>
                  <a:cubicBezTo>
                    <a:pt x="370" y="6805"/>
                    <a:pt x="1992" y="7955"/>
                    <a:pt x="4415" y="8119"/>
                  </a:cubicBezTo>
                  <a:cubicBezTo>
                    <a:pt x="6736" y="7729"/>
                    <a:pt x="8276" y="6456"/>
                    <a:pt x="8235" y="4012"/>
                  </a:cubicBezTo>
                  <a:cubicBezTo>
                    <a:pt x="8195" y="1521"/>
                    <a:pt x="6748" y="0"/>
                    <a:pt x="4313"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8" name="Google Shape;248;p14"/>
            <p:cNvSpPr/>
            <p:nvPr/>
          </p:nvSpPr>
          <p:spPr>
            <a:xfrm>
              <a:off x="9885025" y="3161133"/>
              <a:ext cx="52328" cy="51680"/>
            </a:xfrm>
            <a:custGeom>
              <a:avLst/>
              <a:gdLst/>
              <a:ahLst/>
              <a:cxnLst/>
              <a:rect l="l" t="t" r="r" b="b"/>
              <a:pathLst>
                <a:path w="8154" h="8053" extrusionOk="0">
                  <a:moveTo>
                    <a:pt x="4065" y="1"/>
                  </a:moveTo>
                  <a:cubicBezTo>
                    <a:pt x="4031" y="1"/>
                    <a:pt x="3998" y="1"/>
                    <a:pt x="3964" y="2"/>
                  </a:cubicBezTo>
                  <a:cubicBezTo>
                    <a:pt x="1623" y="43"/>
                    <a:pt x="42" y="1480"/>
                    <a:pt x="21" y="3965"/>
                  </a:cubicBezTo>
                  <a:cubicBezTo>
                    <a:pt x="1" y="6598"/>
                    <a:pt x="1579" y="8053"/>
                    <a:pt x="4065" y="8053"/>
                  </a:cubicBezTo>
                  <a:cubicBezTo>
                    <a:pt x="4100" y="8053"/>
                    <a:pt x="4134" y="8052"/>
                    <a:pt x="4169" y="8052"/>
                  </a:cubicBezTo>
                  <a:cubicBezTo>
                    <a:pt x="6551" y="8031"/>
                    <a:pt x="7948" y="6573"/>
                    <a:pt x="8153" y="4088"/>
                  </a:cubicBezTo>
                  <a:cubicBezTo>
                    <a:pt x="8011" y="1495"/>
                    <a:pt x="6530" y="1"/>
                    <a:pt x="4065"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9" name="Google Shape;249;p14"/>
            <p:cNvSpPr/>
            <p:nvPr/>
          </p:nvSpPr>
          <p:spPr>
            <a:xfrm>
              <a:off x="10475178" y="3161133"/>
              <a:ext cx="52855" cy="51648"/>
            </a:xfrm>
            <a:custGeom>
              <a:avLst/>
              <a:gdLst/>
              <a:ahLst/>
              <a:cxnLst/>
              <a:rect l="l" t="t" r="r" b="b"/>
              <a:pathLst>
                <a:path w="8236" h="8048" extrusionOk="0">
                  <a:moveTo>
                    <a:pt x="3969" y="1"/>
                  </a:moveTo>
                  <a:cubicBezTo>
                    <a:pt x="1704" y="1"/>
                    <a:pt x="243" y="1412"/>
                    <a:pt x="0" y="3842"/>
                  </a:cubicBezTo>
                  <a:cubicBezTo>
                    <a:pt x="62" y="6306"/>
                    <a:pt x="1315" y="7867"/>
                    <a:pt x="3717" y="8031"/>
                  </a:cubicBezTo>
                  <a:cubicBezTo>
                    <a:pt x="3873" y="8042"/>
                    <a:pt x="4026" y="8048"/>
                    <a:pt x="4175" y="8048"/>
                  </a:cubicBezTo>
                  <a:cubicBezTo>
                    <a:pt x="6502" y="8048"/>
                    <a:pt x="7996" y="6701"/>
                    <a:pt x="8112" y="4211"/>
                  </a:cubicBezTo>
                  <a:cubicBezTo>
                    <a:pt x="8235" y="1542"/>
                    <a:pt x="6592" y="22"/>
                    <a:pt x="4066" y="2"/>
                  </a:cubicBezTo>
                  <a:cubicBezTo>
                    <a:pt x="4034" y="1"/>
                    <a:pt x="4001" y="1"/>
                    <a:pt x="3969"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matchingName="Title and text 1">
  <p:cSld name="CUSTOM_1">
    <p:spTree>
      <p:nvGrpSpPr>
        <p:cNvPr id="1" name="Shape 279"/>
        <p:cNvGrpSpPr/>
        <p:nvPr/>
      </p:nvGrpSpPr>
      <p:grpSpPr>
        <a:xfrm>
          <a:off x="0" y="0"/>
          <a:ext cx="0" cy="0"/>
          <a:chOff x="0" y="0"/>
          <a:chExt cx="0" cy="0"/>
        </a:xfrm>
      </p:grpSpPr>
      <p:sp>
        <p:nvSpPr>
          <p:cNvPr id="280" name="Google Shape;280;p18"/>
          <p:cNvSpPr txBox="1">
            <a:spLocks noGrp="1"/>
          </p:cNvSpPr>
          <p:nvPr>
            <p:ph type="subTitle" idx="1"/>
          </p:nvPr>
        </p:nvSpPr>
        <p:spPr>
          <a:xfrm flipH="1">
            <a:off x="715100" y="2713650"/>
            <a:ext cx="2447400" cy="1272600"/>
          </a:xfrm>
          <a:prstGeom prst="rect">
            <a:avLst/>
          </a:prstGeom>
        </p:spPr>
        <p:txBody>
          <a:bodyPr spcFirstLastPara="1" wrap="square" lIns="91425" tIns="91425" rIns="91425" bIns="91425" anchor="t" anchorCtr="0">
            <a:noAutofit/>
          </a:bodyPr>
          <a:lstStyle>
            <a:lvl1pPr lvl="0" rtl="0">
              <a:lnSpc>
                <a:spcPct val="100000"/>
              </a:lnSpc>
              <a:spcBef>
                <a:spcPts val="0"/>
              </a:spcBef>
              <a:spcAft>
                <a:spcPts val="0"/>
              </a:spcAft>
              <a:buSzPts val="1400"/>
              <a:buNone/>
              <a:defRPr/>
            </a:lvl1pPr>
            <a:lvl2pPr lvl="1" algn="ctr" rtl="0">
              <a:lnSpc>
                <a:spcPct val="100000"/>
              </a:lnSpc>
              <a:spcBef>
                <a:spcPts val="0"/>
              </a:spcBef>
              <a:spcAft>
                <a:spcPts val="0"/>
              </a:spcAft>
              <a:buSzPts val="1400"/>
              <a:buNone/>
              <a:defRPr/>
            </a:lvl2pPr>
            <a:lvl3pPr lvl="2" algn="ctr" rtl="0">
              <a:lnSpc>
                <a:spcPct val="100000"/>
              </a:lnSpc>
              <a:spcBef>
                <a:spcPts val="0"/>
              </a:spcBef>
              <a:spcAft>
                <a:spcPts val="0"/>
              </a:spcAft>
              <a:buSzPts val="1400"/>
              <a:buNone/>
              <a:defRPr/>
            </a:lvl3pPr>
            <a:lvl4pPr lvl="3" algn="ctr" rtl="0">
              <a:lnSpc>
                <a:spcPct val="100000"/>
              </a:lnSpc>
              <a:spcBef>
                <a:spcPts val="0"/>
              </a:spcBef>
              <a:spcAft>
                <a:spcPts val="0"/>
              </a:spcAft>
              <a:buSzPts val="1400"/>
              <a:buNone/>
              <a:defRPr/>
            </a:lvl4pPr>
            <a:lvl5pPr lvl="4" algn="ctr" rtl="0">
              <a:lnSpc>
                <a:spcPct val="100000"/>
              </a:lnSpc>
              <a:spcBef>
                <a:spcPts val="0"/>
              </a:spcBef>
              <a:spcAft>
                <a:spcPts val="0"/>
              </a:spcAft>
              <a:buSzPts val="1400"/>
              <a:buNone/>
              <a:defRPr/>
            </a:lvl5pPr>
            <a:lvl6pPr lvl="5" algn="ctr" rtl="0">
              <a:lnSpc>
                <a:spcPct val="100000"/>
              </a:lnSpc>
              <a:spcBef>
                <a:spcPts val="0"/>
              </a:spcBef>
              <a:spcAft>
                <a:spcPts val="0"/>
              </a:spcAft>
              <a:buSzPts val="1400"/>
              <a:buNone/>
              <a:defRPr/>
            </a:lvl6pPr>
            <a:lvl7pPr lvl="6" algn="ctr" rtl="0">
              <a:lnSpc>
                <a:spcPct val="100000"/>
              </a:lnSpc>
              <a:spcBef>
                <a:spcPts val="0"/>
              </a:spcBef>
              <a:spcAft>
                <a:spcPts val="0"/>
              </a:spcAft>
              <a:buSzPts val="1400"/>
              <a:buNone/>
              <a:defRPr/>
            </a:lvl7pPr>
            <a:lvl8pPr lvl="7" algn="ctr" rtl="0">
              <a:lnSpc>
                <a:spcPct val="100000"/>
              </a:lnSpc>
              <a:spcBef>
                <a:spcPts val="0"/>
              </a:spcBef>
              <a:spcAft>
                <a:spcPts val="0"/>
              </a:spcAft>
              <a:buSzPts val="1400"/>
              <a:buNone/>
              <a:defRPr/>
            </a:lvl8pPr>
            <a:lvl9pPr lvl="8" algn="ctr" rtl="0">
              <a:lnSpc>
                <a:spcPct val="100000"/>
              </a:lnSpc>
              <a:spcBef>
                <a:spcPts val="0"/>
              </a:spcBef>
              <a:spcAft>
                <a:spcPts val="0"/>
              </a:spcAft>
              <a:buSzPts val="1400"/>
              <a:buNone/>
              <a:defRPr/>
            </a:lvl9pPr>
          </a:lstStyle>
          <a:p>
            <a:endParaRPr/>
          </a:p>
        </p:txBody>
      </p:sp>
      <p:sp>
        <p:nvSpPr>
          <p:cNvPr id="281" name="Google Shape;281;p18"/>
          <p:cNvSpPr txBox="1">
            <a:spLocks noGrp="1"/>
          </p:cNvSpPr>
          <p:nvPr>
            <p:ph type="title"/>
          </p:nvPr>
        </p:nvSpPr>
        <p:spPr>
          <a:xfrm>
            <a:off x="715200" y="1157250"/>
            <a:ext cx="2447400" cy="1144800"/>
          </a:xfrm>
          <a:prstGeom prst="rect">
            <a:avLst/>
          </a:prstGeom>
        </p:spPr>
        <p:txBody>
          <a:bodyPr spcFirstLastPara="1" wrap="square" lIns="91425" tIns="91425" rIns="91425" bIns="91425" anchor="t" anchorCtr="0">
            <a:noAutofit/>
          </a:bodyPr>
          <a:lstStyle>
            <a:lvl1pPr lvl="0" rtl="0">
              <a:spcBef>
                <a:spcPts val="0"/>
              </a:spcBef>
              <a:spcAft>
                <a:spcPts val="0"/>
              </a:spcAft>
              <a:buSzPts val="3300"/>
              <a:buNone/>
              <a:defRPr sz="3300">
                <a:latin typeface="Amiko"/>
                <a:ea typeface="Amiko"/>
                <a:cs typeface="Amiko"/>
                <a:sym typeface="Amiko"/>
              </a:defRPr>
            </a:lvl1pPr>
            <a:lvl2pPr lvl="1" rtl="0">
              <a:spcBef>
                <a:spcPts val="0"/>
              </a:spcBef>
              <a:spcAft>
                <a:spcPts val="0"/>
              </a:spcAft>
              <a:buSzPts val="3500"/>
              <a:buNone/>
              <a:defRPr/>
            </a:lvl2pPr>
            <a:lvl3pPr lvl="2" rtl="0">
              <a:spcBef>
                <a:spcPts val="0"/>
              </a:spcBef>
              <a:spcAft>
                <a:spcPts val="0"/>
              </a:spcAft>
              <a:buSzPts val="3500"/>
              <a:buNone/>
              <a:defRPr/>
            </a:lvl3pPr>
            <a:lvl4pPr lvl="3" rtl="0">
              <a:spcBef>
                <a:spcPts val="0"/>
              </a:spcBef>
              <a:spcAft>
                <a:spcPts val="0"/>
              </a:spcAft>
              <a:buSzPts val="3500"/>
              <a:buNone/>
              <a:defRPr/>
            </a:lvl4pPr>
            <a:lvl5pPr lvl="4" rtl="0">
              <a:spcBef>
                <a:spcPts val="0"/>
              </a:spcBef>
              <a:spcAft>
                <a:spcPts val="0"/>
              </a:spcAft>
              <a:buSzPts val="3500"/>
              <a:buNone/>
              <a:defRPr/>
            </a:lvl5pPr>
            <a:lvl6pPr lvl="5" rtl="0">
              <a:spcBef>
                <a:spcPts val="0"/>
              </a:spcBef>
              <a:spcAft>
                <a:spcPts val="0"/>
              </a:spcAft>
              <a:buSzPts val="3500"/>
              <a:buNone/>
              <a:defRPr/>
            </a:lvl6pPr>
            <a:lvl7pPr lvl="6" rtl="0">
              <a:spcBef>
                <a:spcPts val="0"/>
              </a:spcBef>
              <a:spcAft>
                <a:spcPts val="0"/>
              </a:spcAft>
              <a:buSzPts val="3500"/>
              <a:buNone/>
              <a:defRPr/>
            </a:lvl7pPr>
            <a:lvl8pPr lvl="7" rtl="0">
              <a:spcBef>
                <a:spcPts val="0"/>
              </a:spcBef>
              <a:spcAft>
                <a:spcPts val="0"/>
              </a:spcAft>
              <a:buSzPts val="3500"/>
              <a:buNone/>
              <a:defRPr/>
            </a:lvl8pPr>
            <a:lvl9pPr lvl="8" rtl="0">
              <a:spcBef>
                <a:spcPts val="0"/>
              </a:spcBef>
              <a:spcAft>
                <a:spcPts val="0"/>
              </a:spcAft>
              <a:buSzPts val="3500"/>
              <a:buNone/>
              <a:defRPr/>
            </a:lvl9pPr>
          </a:lstStyle>
          <a:p>
            <a:endParaRPr/>
          </a:p>
        </p:txBody>
      </p:sp>
      <p:grpSp>
        <p:nvGrpSpPr>
          <p:cNvPr id="282" name="Google Shape;282;p18"/>
          <p:cNvGrpSpPr/>
          <p:nvPr/>
        </p:nvGrpSpPr>
        <p:grpSpPr>
          <a:xfrm flipH="1">
            <a:off x="3596298" y="534993"/>
            <a:ext cx="644323" cy="911522"/>
            <a:chOff x="9884101" y="2516393"/>
            <a:chExt cx="644323" cy="911522"/>
          </a:xfrm>
        </p:grpSpPr>
        <p:sp>
          <p:nvSpPr>
            <p:cNvPr id="283" name="Google Shape;283;p18"/>
            <p:cNvSpPr/>
            <p:nvPr/>
          </p:nvSpPr>
          <p:spPr>
            <a:xfrm>
              <a:off x="10082049" y="2731495"/>
              <a:ext cx="52059" cy="51680"/>
            </a:xfrm>
            <a:custGeom>
              <a:avLst/>
              <a:gdLst/>
              <a:ahLst/>
              <a:cxnLst/>
              <a:rect l="l" t="t" r="r" b="b"/>
              <a:pathLst>
                <a:path w="8112" h="8053" extrusionOk="0">
                  <a:moveTo>
                    <a:pt x="4066" y="0"/>
                  </a:moveTo>
                  <a:cubicBezTo>
                    <a:pt x="4019" y="0"/>
                    <a:pt x="3971" y="1"/>
                    <a:pt x="3923" y="2"/>
                  </a:cubicBezTo>
                  <a:cubicBezTo>
                    <a:pt x="1561" y="43"/>
                    <a:pt x="124" y="1439"/>
                    <a:pt x="1" y="4006"/>
                  </a:cubicBezTo>
                  <a:cubicBezTo>
                    <a:pt x="82" y="6596"/>
                    <a:pt x="1581" y="8052"/>
                    <a:pt x="4076" y="8052"/>
                  </a:cubicBezTo>
                  <a:cubicBezTo>
                    <a:pt x="4093" y="8052"/>
                    <a:pt x="4111" y="8052"/>
                    <a:pt x="4128" y="8052"/>
                  </a:cubicBezTo>
                  <a:cubicBezTo>
                    <a:pt x="6531" y="8032"/>
                    <a:pt x="8071" y="6471"/>
                    <a:pt x="8092" y="4089"/>
                  </a:cubicBezTo>
                  <a:cubicBezTo>
                    <a:pt x="8112" y="1590"/>
                    <a:pt x="6570" y="0"/>
                    <a:pt x="4066"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4" name="Google Shape;284;p18"/>
            <p:cNvSpPr/>
            <p:nvPr/>
          </p:nvSpPr>
          <p:spPr>
            <a:xfrm>
              <a:off x="10278289" y="2731443"/>
              <a:ext cx="52059" cy="51616"/>
            </a:xfrm>
            <a:custGeom>
              <a:avLst/>
              <a:gdLst/>
              <a:ahLst/>
              <a:cxnLst/>
              <a:rect l="l" t="t" r="r" b="b"/>
              <a:pathLst>
                <a:path w="8112" h="8043" extrusionOk="0">
                  <a:moveTo>
                    <a:pt x="3987" y="1"/>
                  </a:moveTo>
                  <a:cubicBezTo>
                    <a:pt x="1586" y="1"/>
                    <a:pt x="60" y="1535"/>
                    <a:pt x="41" y="3973"/>
                  </a:cubicBezTo>
                  <a:cubicBezTo>
                    <a:pt x="1" y="6457"/>
                    <a:pt x="1563" y="8043"/>
                    <a:pt x="4041" y="8043"/>
                  </a:cubicBezTo>
                  <a:cubicBezTo>
                    <a:pt x="4104" y="8043"/>
                    <a:pt x="4167" y="8042"/>
                    <a:pt x="4230" y="8040"/>
                  </a:cubicBezTo>
                  <a:cubicBezTo>
                    <a:pt x="6592" y="7978"/>
                    <a:pt x="8009" y="6561"/>
                    <a:pt x="8111" y="4076"/>
                  </a:cubicBezTo>
                  <a:cubicBezTo>
                    <a:pt x="8070" y="1571"/>
                    <a:pt x="6694" y="133"/>
                    <a:pt x="4312" y="10"/>
                  </a:cubicBezTo>
                  <a:cubicBezTo>
                    <a:pt x="4202" y="4"/>
                    <a:pt x="4094" y="1"/>
                    <a:pt x="3987"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5" name="Google Shape;285;p18"/>
            <p:cNvSpPr/>
            <p:nvPr/>
          </p:nvSpPr>
          <p:spPr>
            <a:xfrm>
              <a:off x="10082049" y="3161133"/>
              <a:ext cx="52322" cy="51738"/>
            </a:xfrm>
            <a:custGeom>
              <a:avLst/>
              <a:gdLst/>
              <a:ahLst/>
              <a:cxnLst/>
              <a:rect l="l" t="t" r="r" b="b"/>
              <a:pathLst>
                <a:path w="8153" h="8062" extrusionOk="0">
                  <a:moveTo>
                    <a:pt x="4039" y="1"/>
                  </a:moveTo>
                  <a:cubicBezTo>
                    <a:pt x="4007" y="1"/>
                    <a:pt x="3976" y="1"/>
                    <a:pt x="3944" y="2"/>
                  </a:cubicBezTo>
                  <a:cubicBezTo>
                    <a:pt x="1582" y="43"/>
                    <a:pt x="144" y="1460"/>
                    <a:pt x="1" y="4109"/>
                  </a:cubicBezTo>
                  <a:cubicBezTo>
                    <a:pt x="62" y="6409"/>
                    <a:pt x="1356" y="7908"/>
                    <a:pt x="3759" y="8052"/>
                  </a:cubicBezTo>
                  <a:cubicBezTo>
                    <a:pt x="3872" y="8058"/>
                    <a:pt x="3984" y="8061"/>
                    <a:pt x="4094" y="8061"/>
                  </a:cubicBezTo>
                  <a:cubicBezTo>
                    <a:pt x="6509" y="8061"/>
                    <a:pt x="8033" y="6565"/>
                    <a:pt x="8092" y="4129"/>
                  </a:cubicBezTo>
                  <a:cubicBezTo>
                    <a:pt x="8153" y="1614"/>
                    <a:pt x="6571" y="1"/>
                    <a:pt x="4039"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6" name="Google Shape;286;p18"/>
            <p:cNvSpPr/>
            <p:nvPr/>
          </p:nvSpPr>
          <p:spPr>
            <a:xfrm>
              <a:off x="10278418" y="3161095"/>
              <a:ext cx="52059" cy="51731"/>
            </a:xfrm>
            <a:custGeom>
              <a:avLst/>
              <a:gdLst/>
              <a:ahLst/>
              <a:cxnLst/>
              <a:rect l="l" t="t" r="r" b="b"/>
              <a:pathLst>
                <a:path w="8112" h="8061" extrusionOk="0">
                  <a:moveTo>
                    <a:pt x="4013" y="1"/>
                  </a:moveTo>
                  <a:cubicBezTo>
                    <a:pt x="1586" y="1"/>
                    <a:pt x="41" y="1558"/>
                    <a:pt x="21" y="4012"/>
                  </a:cubicBezTo>
                  <a:cubicBezTo>
                    <a:pt x="1" y="6495"/>
                    <a:pt x="1543" y="8061"/>
                    <a:pt x="4019" y="8061"/>
                  </a:cubicBezTo>
                  <a:cubicBezTo>
                    <a:pt x="4082" y="8061"/>
                    <a:pt x="4146" y="8060"/>
                    <a:pt x="4210" y="8058"/>
                  </a:cubicBezTo>
                  <a:cubicBezTo>
                    <a:pt x="6592" y="7996"/>
                    <a:pt x="7989" y="6579"/>
                    <a:pt x="8091" y="4115"/>
                  </a:cubicBezTo>
                  <a:lnTo>
                    <a:pt x="8112" y="4115"/>
                  </a:lnTo>
                  <a:cubicBezTo>
                    <a:pt x="8050" y="1589"/>
                    <a:pt x="6654" y="131"/>
                    <a:pt x="4292" y="8"/>
                  </a:cubicBezTo>
                  <a:cubicBezTo>
                    <a:pt x="4198" y="3"/>
                    <a:pt x="4105" y="1"/>
                    <a:pt x="4013"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7" name="Google Shape;287;p18"/>
            <p:cNvSpPr/>
            <p:nvPr/>
          </p:nvSpPr>
          <p:spPr>
            <a:xfrm>
              <a:off x="10081920" y="2516393"/>
              <a:ext cx="52059" cy="51860"/>
            </a:xfrm>
            <a:custGeom>
              <a:avLst/>
              <a:gdLst/>
              <a:ahLst/>
              <a:cxnLst/>
              <a:rect l="l" t="t" r="r" b="b"/>
              <a:pathLst>
                <a:path w="8112" h="8081" extrusionOk="0">
                  <a:moveTo>
                    <a:pt x="4095" y="1"/>
                  </a:moveTo>
                  <a:cubicBezTo>
                    <a:pt x="4018" y="1"/>
                    <a:pt x="3940" y="2"/>
                    <a:pt x="3861" y="5"/>
                  </a:cubicBezTo>
                  <a:cubicBezTo>
                    <a:pt x="1397" y="108"/>
                    <a:pt x="164" y="1627"/>
                    <a:pt x="0" y="4051"/>
                  </a:cubicBezTo>
                  <a:cubicBezTo>
                    <a:pt x="185" y="6474"/>
                    <a:pt x="1417" y="7973"/>
                    <a:pt x="3881" y="8076"/>
                  </a:cubicBezTo>
                  <a:cubicBezTo>
                    <a:pt x="3960" y="8079"/>
                    <a:pt x="4038" y="8080"/>
                    <a:pt x="4115" y="8080"/>
                  </a:cubicBezTo>
                  <a:cubicBezTo>
                    <a:pt x="6661" y="8080"/>
                    <a:pt x="8112" y="6443"/>
                    <a:pt x="8112" y="4051"/>
                  </a:cubicBezTo>
                  <a:cubicBezTo>
                    <a:pt x="8112" y="1620"/>
                    <a:pt x="6623" y="1"/>
                    <a:pt x="4095"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8" name="Google Shape;288;p18"/>
            <p:cNvSpPr/>
            <p:nvPr/>
          </p:nvSpPr>
          <p:spPr>
            <a:xfrm>
              <a:off x="10277891" y="2516418"/>
              <a:ext cx="52848" cy="52328"/>
            </a:xfrm>
            <a:custGeom>
              <a:avLst/>
              <a:gdLst/>
              <a:ahLst/>
              <a:cxnLst/>
              <a:rect l="l" t="t" r="r" b="b"/>
              <a:pathLst>
                <a:path w="8235" h="8154" extrusionOk="0">
                  <a:moveTo>
                    <a:pt x="4074" y="0"/>
                  </a:moveTo>
                  <a:cubicBezTo>
                    <a:pt x="1627" y="0"/>
                    <a:pt x="204" y="1571"/>
                    <a:pt x="103" y="3862"/>
                  </a:cubicBezTo>
                  <a:cubicBezTo>
                    <a:pt x="0" y="6388"/>
                    <a:pt x="1520" y="7907"/>
                    <a:pt x="4148" y="8154"/>
                  </a:cubicBezTo>
                  <a:cubicBezTo>
                    <a:pt x="6551" y="7907"/>
                    <a:pt x="8091" y="6716"/>
                    <a:pt x="8153" y="4232"/>
                  </a:cubicBezTo>
                  <a:cubicBezTo>
                    <a:pt x="8235" y="1603"/>
                    <a:pt x="6797" y="63"/>
                    <a:pt x="4169" y="1"/>
                  </a:cubicBezTo>
                  <a:cubicBezTo>
                    <a:pt x="4137" y="1"/>
                    <a:pt x="4105" y="0"/>
                    <a:pt x="4074"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9" name="Google Shape;289;p18"/>
            <p:cNvSpPr/>
            <p:nvPr/>
          </p:nvSpPr>
          <p:spPr>
            <a:xfrm>
              <a:off x="9885160" y="2731501"/>
              <a:ext cx="52194" cy="51674"/>
            </a:xfrm>
            <a:custGeom>
              <a:avLst/>
              <a:gdLst/>
              <a:ahLst/>
              <a:cxnLst/>
              <a:rect l="l" t="t" r="r" b="b"/>
              <a:pathLst>
                <a:path w="8133" h="8052" extrusionOk="0">
                  <a:moveTo>
                    <a:pt x="4064" y="0"/>
                  </a:moveTo>
                  <a:cubicBezTo>
                    <a:pt x="1598" y="0"/>
                    <a:pt x="0" y="1435"/>
                    <a:pt x="0" y="4067"/>
                  </a:cubicBezTo>
                  <a:cubicBezTo>
                    <a:pt x="0" y="6552"/>
                    <a:pt x="1561" y="7989"/>
                    <a:pt x="3922" y="8051"/>
                  </a:cubicBezTo>
                  <a:cubicBezTo>
                    <a:pt x="3957" y="8052"/>
                    <a:pt x="3991" y="8052"/>
                    <a:pt x="4025" y="8052"/>
                  </a:cubicBezTo>
                  <a:cubicBezTo>
                    <a:pt x="6509" y="8052"/>
                    <a:pt x="7970" y="6578"/>
                    <a:pt x="8132" y="4005"/>
                  </a:cubicBezTo>
                  <a:cubicBezTo>
                    <a:pt x="7947" y="1500"/>
                    <a:pt x="6530" y="42"/>
                    <a:pt x="4169" y="1"/>
                  </a:cubicBezTo>
                  <a:cubicBezTo>
                    <a:pt x="4134" y="0"/>
                    <a:pt x="4099" y="0"/>
                    <a:pt x="4064"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0" name="Google Shape;290;p18"/>
            <p:cNvSpPr/>
            <p:nvPr/>
          </p:nvSpPr>
          <p:spPr>
            <a:xfrm>
              <a:off x="10474915" y="2730846"/>
              <a:ext cx="52983" cy="52328"/>
            </a:xfrm>
            <a:custGeom>
              <a:avLst/>
              <a:gdLst/>
              <a:ahLst/>
              <a:cxnLst/>
              <a:rect l="l" t="t" r="r" b="b"/>
              <a:pathLst>
                <a:path w="8256" h="8154" extrusionOk="0">
                  <a:moveTo>
                    <a:pt x="4107" y="0"/>
                  </a:moveTo>
                  <a:cubicBezTo>
                    <a:pt x="1807" y="329"/>
                    <a:pt x="165" y="1397"/>
                    <a:pt x="82" y="3923"/>
                  </a:cubicBezTo>
                  <a:cubicBezTo>
                    <a:pt x="0" y="6613"/>
                    <a:pt x="1582" y="8112"/>
                    <a:pt x="4107" y="8153"/>
                  </a:cubicBezTo>
                  <a:cubicBezTo>
                    <a:pt x="4140" y="8154"/>
                    <a:pt x="4173" y="8154"/>
                    <a:pt x="4206" y="8154"/>
                  </a:cubicBezTo>
                  <a:cubicBezTo>
                    <a:pt x="6494" y="8154"/>
                    <a:pt x="8072" y="6742"/>
                    <a:pt x="8153" y="4313"/>
                  </a:cubicBezTo>
                  <a:cubicBezTo>
                    <a:pt x="8256" y="1643"/>
                    <a:pt x="6654" y="349"/>
                    <a:pt x="4107"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1" name="Google Shape;291;p18"/>
            <p:cNvSpPr/>
            <p:nvPr/>
          </p:nvSpPr>
          <p:spPr>
            <a:xfrm>
              <a:off x="10081259" y="2945794"/>
              <a:ext cx="52855" cy="52335"/>
            </a:xfrm>
            <a:custGeom>
              <a:avLst/>
              <a:gdLst/>
              <a:ahLst/>
              <a:cxnLst/>
              <a:rect l="l" t="t" r="r" b="b"/>
              <a:pathLst>
                <a:path w="8236" h="8155" extrusionOk="0">
                  <a:moveTo>
                    <a:pt x="3943" y="1"/>
                  </a:moveTo>
                  <a:cubicBezTo>
                    <a:pt x="1459" y="370"/>
                    <a:pt x="0" y="1767"/>
                    <a:pt x="165" y="4416"/>
                  </a:cubicBezTo>
                  <a:cubicBezTo>
                    <a:pt x="327" y="6843"/>
                    <a:pt x="1803" y="8154"/>
                    <a:pt x="4182" y="8154"/>
                  </a:cubicBezTo>
                  <a:cubicBezTo>
                    <a:pt x="4219" y="8154"/>
                    <a:pt x="4255" y="8154"/>
                    <a:pt x="4292" y="8153"/>
                  </a:cubicBezTo>
                  <a:cubicBezTo>
                    <a:pt x="6777" y="8092"/>
                    <a:pt x="8215" y="6469"/>
                    <a:pt x="8215" y="4169"/>
                  </a:cubicBezTo>
                  <a:cubicBezTo>
                    <a:pt x="8235" y="1643"/>
                    <a:pt x="6675" y="144"/>
                    <a:pt x="3943"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2" name="Google Shape;292;p18"/>
            <p:cNvSpPr/>
            <p:nvPr/>
          </p:nvSpPr>
          <p:spPr>
            <a:xfrm>
              <a:off x="10278155" y="2946320"/>
              <a:ext cx="52457" cy="51802"/>
            </a:xfrm>
            <a:custGeom>
              <a:avLst/>
              <a:gdLst/>
              <a:ahLst/>
              <a:cxnLst/>
              <a:rect l="l" t="t" r="r" b="b"/>
              <a:pathLst>
                <a:path w="8174" h="8072" extrusionOk="0">
                  <a:moveTo>
                    <a:pt x="4148" y="1"/>
                  </a:moveTo>
                  <a:cubicBezTo>
                    <a:pt x="1458" y="1"/>
                    <a:pt x="0" y="1685"/>
                    <a:pt x="62" y="4170"/>
                  </a:cubicBezTo>
                  <a:cubicBezTo>
                    <a:pt x="123" y="6475"/>
                    <a:pt x="1583" y="8072"/>
                    <a:pt x="4040" y="8072"/>
                  </a:cubicBezTo>
                  <a:cubicBezTo>
                    <a:pt x="4055" y="8072"/>
                    <a:pt x="4071" y="8072"/>
                    <a:pt x="4087" y="8071"/>
                  </a:cubicBezTo>
                  <a:cubicBezTo>
                    <a:pt x="6736" y="8051"/>
                    <a:pt x="8030" y="6470"/>
                    <a:pt x="8173" y="3903"/>
                  </a:cubicBezTo>
                  <a:cubicBezTo>
                    <a:pt x="7906" y="1459"/>
                    <a:pt x="6613" y="1"/>
                    <a:pt x="4148"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3" name="Google Shape;293;p18"/>
            <p:cNvSpPr/>
            <p:nvPr/>
          </p:nvSpPr>
          <p:spPr>
            <a:xfrm>
              <a:off x="9884762" y="2516553"/>
              <a:ext cx="52720" cy="51667"/>
            </a:xfrm>
            <a:custGeom>
              <a:avLst/>
              <a:gdLst/>
              <a:ahLst/>
              <a:cxnLst/>
              <a:rect l="l" t="t" r="r" b="b"/>
              <a:pathLst>
                <a:path w="8215" h="8051" extrusionOk="0">
                  <a:moveTo>
                    <a:pt x="4087" y="1"/>
                  </a:moveTo>
                  <a:cubicBezTo>
                    <a:pt x="1664" y="1"/>
                    <a:pt x="144" y="1438"/>
                    <a:pt x="83" y="3861"/>
                  </a:cubicBezTo>
                  <a:cubicBezTo>
                    <a:pt x="0" y="6470"/>
                    <a:pt x="1520" y="8030"/>
                    <a:pt x="4128" y="8051"/>
                  </a:cubicBezTo>
                  <a:cubicBezTo>
                    <a:pt x="4144" y="8051"/>
                    <a:pt x="4161" y="8051"/>
                    <a:pt x="4177" y="8051"/>
                  </a:cubicBezTo>
                  <a:cubicBezTo>
                    <a:pt x="6589" y="8051"/>
                    <a:pt x="7848" y="6536"/>
                    <a:pt x="8215" y="4211"/>
                  </a:cubicBezTo>
                  <a:cubicBezTo>
                    <a:pt x="8009" y="1623"/>
                    <a:pt x="6716" y="1"/>
                    <a:pt x="4087"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4" name="Google Shape;294;p18"/>
            <p:cNvSpPr/>
            <p:nvPr/>
          </p:nvSpPr>
          <p:spPr>
            <a:xfrm>
              <a:off x="10475178" y="2516508"/>
              <a:ext cx="53246" cy="51789"/>
            </a:xfrm>
            <a:custGeom>
              <a:avLst/>
              <a:gdLst/>
              <a:ahLst/>
              <a:cxnLst/>
              <a:rect l="l" t="t" r="r" b="b"/>
              <a:pathLst>
                <a:path w="8297" h="8070" extrusionOk="0">
                  <a:moveTo>
                    <a:pt x="3913" y="1"/>
                  </a:moveTo>
                  <a:cubicBezTo>
                    <a:pt x="1646" y="1"/>
                    <a:pt x="415" y="1469"/>
                    <a:pt x="0" y="3622"/>
                  </a:cubicBezTo>
                  <a:cubicBezTo>
                    <a:pt x="41" y="6148"/>
                    <a:pt x="1191" y="7770"/>
                    <a:pt x="3594" y="8037"/>
                  </a:cubicBezTo>
                  <a:cubicBezTo>
                    <a:pt x="3806" y="8059"/>
                    <a:pt x="4011" y="8070"/>
                    <a:pt x="4211" y="8070"/>
                  </a:cubicBezTo>
                  <a:cubicBezTo>
                    <a:pt x="6466" y="8070"/>
                    <a:pt x="7903" y="6698"/>
                    <a:pt x="8091" y="4320"/>
                  </a:cubicBezTo>
                  <a:cubicBezTo>
                    <a:pt x="8297" y="1733"/>
                    <a:pt x="6798" y="131"/>
                    <a:pt x="4190" y="8"/>
                  </a:cubicBezTo>
                  <a:cubicBezTo>
                    <a:pt x="4096" y="3"/>
                    <a:pt x="4004" y="1"/>
                    <a:pt x="3913"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5" name="Google Shape;295;p18"/>
            <p:cNvSpPr/>
            <p:nvPr/>
          </p:nvSpPr>
          <p:spPr>
            <a:xfrm>
              <a:off x="9884101" y="2946243"/>
              <a:ext cx="53252" cy="51789"/>
            </a:xfrm>
            <a:custGeom>
              <a:avLst/>
              <a:gdLst/>
              <a:ahLst/>
              <a:cxnLst/>
              <a:rect l="l" t="t" r="r" b="b"/>
              <a:pathLst>
                <a:path w="8298" h="8070" extrusionOk="0">
                  <a:moveTo>
                    <a:pt x="4071" y="1"/>
                  </a:moveTo>
                  <a:cubicBezTo>
                    <a:pt x="1829" y="1"/>
                    <a:pt x="376" y="1373"/>
                    <a:pt x="206" y="3750"/>
                  </a:cubicBezTo>
                  <a:cubicBezTo>
                    <a:pt x="1" y="6338"/>
                    <a:pt x="1500" y="7940"/>
                    <a:pt x="4108" y="8063"/>
                  </a:cubicBezTo>
                  <a:cubicBezTo>
                    <a:pt x="4202" y="8068"/>
                    <a:pt x="4294" y="8070"/>
                    <a:pt x="4384" y="8070"/>
                  </a:cubicBezTo>
                  <a:cubicBezTo>
                    <a:pt x="6651" y="8070"/>
                    <a:pt x="7883" y="6601"/>
                    <a:pt x="8297" y="4449"/>
                  </a:cubicBezTo>
                  <a:cubicBezTo>
                    <a:pt x="8236" y="1923"/>
                    <a:pt x="7086" y="300"/>
                    <a:pt x="4683" y="33"/>
                  </a:cubicBezTo>
                  <a:cubicBezTo>
                    <a:pt x="4473" y="12"/>
                    <a:pt x="4269" y="1"/>
                    <a:pt x="4071"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6" name="Google Shape;296;p18"/>
            <p:cNvSpPr/>
            <p:nvPr/>
          </p:nvSpPr>
          <p:spPr>
            <a:xfrm>
              <a:off x="10474389" y="2946410"/>
              <a:ext cx="53118" cy="52110"/>
            </a:xfrm>
            <a:custGeom>
              <a:avLst/>
              <a:gdLst/>
              <a:ahLst/>
              <a:cxnLst/>
              <a:rect l="l" t="t" r="r" b="b"/>
              <a:pathLst>
                <a:path w="8277" h="8120" extrusionOk="0">
                  <a:moveTo>
                    <a:pt x="4313" y="0"/>
                  </a:moveTo>
                  <a:cubicBezTo>
                    <a:pt x="4218" y="0"/>
                    <a:pt x="4122" y="3"/>
                    <a:pt x="4025" y="7"/>
                  </a:cubicBezTo>
                  <a:cubicBezTo>
                    <a:pt x="1417" y="110"/>
                    <a:pt x="0" y="1753"/>
                    <a:pt x="205" y="4361"/>
                  </a:cubicBezTo>
                  <a:cubicBezTo>
                    <a:pt x="370" y="6805"/>
                    <a:pt x="1992" y="7955"/>
                    <a:pt x="4415" y="8119"/>
                  </a:cubicBezTo>
                  <a:cubicBezTo>
                    <a:pt x="6736" y="7729"/>
                    <a:pt x="8276" y="6456"/>
                    <a:pt x="8235" y="4012"/>
                  </a:cubicBezTo>
                  <a:cubicBezTo>
                    <a:pt x="8195" y="1521"/>
                    <a:pt x="6748" y="0"/>
                    <a:pt x="4313"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7" name="Google Shape;297;p18"/>
            <p:cNvSpPr/>
            <p:nvPr/>
          </p:nvSpPr>
          <p:spPr>
            <a:xfrm>
              <a:off x="9885025" y="3161133"/>
              <a:ext cx="52328" cy="51680"/>
            </a:xfrm>
            <a:custGeom>
              <a:avLst/>
              <a:gdLst/>
              <a:ahLst/>
              <a:cxnLst/>
              <a:rect l="l" t="t" r="r" b="b"/>
              <a:pathLst>
                <a:path w="8154" h="8053" extrusionOk="0">
                  <a:moveTo>
                    <a:pt x="4065" y="1"/>
                  </a:moveTo>
                  <a:cubicBezTo>
                    <a:pt x="4031" y="1"/>
                    <a:pt x="3998" y="1"/>
                    <a:pt x="3964" y="2"/>
                  </a:cubicBezTo>
                  <a:cubicBezTo>
                    <a:pt x="1623" y="43"/>
                    <a:pt x="42" y="1480"/>
                    <a:pt x="21" y="3965"/>
                  </a:cubicBezTo>
                  <a:cubicBezTo>
                    <a:pt x="1" y="6598"/>
                    <a:pt x="1579" y="8053"/>
                    <a:pt x="4065" y="8053"/>
                  </a:cubicBezTo>
                  <a:cubicBezTo>
                    <a:pt x="4100" y="8053"/>
                    <a:pt x="4134" y="8052"/>
                    <a:pt x="4169" y="8052"/>
                  </a:cubicBezTo>
                  <a:cubicBezTo>
                    <a:pt x="6551" y="8031"/>
                    <a:pt x="7948" y="6573"/>
                    <a:pt x="8153" y="4088"/>
                  </a:cubicBezTo>
                  <a:cubicBezTo>
                    <a:pt x="8011" y="1495"/>
                    <a:pt x="6530" y="1"/>
                    <a:pt x="4065"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8" name="Google Shape;298;p18"/>
            <p:cNvSpPr/>
            <p:nvPr/>
          </p:nvSpPr>
          <p:spPr>
            <a:xfrm>
              <a:off x="10475178" y="3161133"/>
              <a:ext cx="52855" cy="51648"/>
            </a:xfrm>
            <a:custGeom>
              <a:avLst/>
              <a:gdLst/>
              <a:ahLst/>
              <a:cxnLst/>
              <a:rect l="l" t="t" r="r" b="b"/>
              <a:pathLst>
                <a:path w="8236" h="8048" extrusionOk="0">
                  <a:moveTo>
                    <a:pt x="3969" y="1"/>
                  </a:moveTo>
                  <a:cubicBezTo>
                    <a:pt x="1704" y="1"/>
                    <a:pt x="243" y="1412"/>
                    <a:pt x="0" y="3842"/>
                  </a:cubicBezTo>
                  <a:cubicBezTo>
                    <a:pt x="62" y="6306"/>
                    <a:pt x="1315" y="7867"/>
                    <a:pt x="3717" y="8031"/>
                  </a:cubicBezTo>
                  <a:cubicBezTo>
                    <a:pt x="3873" y="8042"/>
                    <a:pt x="4026" y="8048"/>
                    <a:pt x="4175" y="8048"/>
                  </a:cubicBezTo>
                  <a:cubicBezTo>
                    <a:pt x="6502" y="8048"/>
                    <a:pt x="7996" y="6701"/>
                    <a:pt x="8112" y="4211"/>
                  </a:cubicBezTo>
                  <a:cubicBezTo>
                    <a:pt x="8235" y="1542"/>
                    <a:pt x="6592" y="22"/>
                    <a:pt x="4066" y="2"/>
                  </a:cubicBezTo>
                  <a:cubicBezTo>
                    <a:pt x="4034" y="1"/>
                    <a:pt x="4001" y="1"/>
                    <a:pt x="3969"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9" name="Google Shape;299;p18"/>
            <p:cNvSpPr/>
            <p:nvPr/>
          </p:nvSpPr>
          <p:spPr>
            <a:xfrm>
              <a:off x="10475043" y="3376088"/>
              <a:ext cx="52726" cy="51674"/>
            </a:xfrm>
            <a:custGeom>
              <a:avLst/>
              <a:gdLst/>
              <a:ahLst/>
              <a:cxnLst/>
              <a:rect l="l" t="t" r="r" b="b"/>
              <a:pathLst>
                <a:path w="8216" h="8052" extrusionOk="0">
                  <a:moveTo>
                    <a:pt x="4012" y="0"/>
                  </a:moveTo>
                  <a:cubicBezTo>
                    <a:pt x="1631" y="0"/>
                    <a:pt x="386" y="1510"/>
                    <a:pt x="1" y="3800"/>
                  </a:cubicBezTo>
                  <a:cubicBezTo>
                    <a:pt x="186" y="6408"/>
                    <a:pt x="1459" y="8030"/>
                    <a:pt x="4087" y="8051"/>
                  </a:cubicBezTo>
                  <a:cubicBezTo>
                    <a:pt x="4121" y="8052"/>
                    <a:pt x="4154" y="8052"/>
                    <a:pt x="4187" y="8052"/>
                  </a:cubicBezTo>
                  <a:cubicBezTo>
                    <a:pt x="6552" y="8052"/>
                    <a:pt x="8031" y="6601"/>
                    <a:pt x="8112" y="4231"/>
                  </a:cubicBezTo>
                  <a:cubicBezTo>
                    <a:pt x="8215" y="1623"/>
                    <a:pt x="6737" y="62"/>
                    <a:pt x="4108" y="1"/>
                  </a:cubicBezTo>
                  <a:cubicBezTo>
                    <a:pt x="4076" y="0"/>
                    <a:pt x="4044" y="0"/>
                    <a:pt x="4012"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0" name="Google Shape;300;p18"/>
            <p:cNvSpPr/>
            <p:nvPr/>
          </p:nvSpPr>
          <p:spPr>
            <a:xfrm>
              <a:off x="10278283" y="3375696"/>
              <a:ext cx="53118" cy="52219"/>
            </a:xfrm>
            <a:custGeom>
              <a:avLst/>
              <a:gdLst/>
              <a:ahLst/>
              <a:cxnLst/>
              <a:rect l="l" t="t" r="r" b="b"/>
              <a:pathLst>
                <a:path w="8277" h="8137" extrusionOk="0">
                  <a:moveTo>
                    <a:pt x="4354" y="0"/>
                  </a:moveTo>
                  <a:cubicBezTo>
                    <a:pt x="1602" y="82"/>
                    <a:pt x="42" y="1602"/>
                    <a:pt x="21" y="4107"/>
                  </a:cubicBezTo>
                  <a:cubicBezTo>
                    <a:pt x="1" y="6428"/>
                    <a:pt x="1459" y="8050"/>
                    <a:pt x="3923" y="8133"/>
                  </a:cubicBezTo>
                  <a:cubicBezTo>
                    <a:pt x="3996" y="8135"/>
                    <a:pt x="4067" y="8136"/>
                    <a:pt x="4138" y="8136"/>
                  </a:cubicBezTo>
                  <a:cubicBezTo>
                    <a:pt x="6438" y="8136"/>
                    <a:pt x="7912" y="6847"/>
                    <a:pt x="8071" y="4436"/>
                  </a:cubicBezTo>
                  <a:cubicBezTo>
                    <a:pt x="8277" y="1807"/>
                    <a:pt x="6839" y="370"/>
                    <a:pt x="4354"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1" name="Google Shape;301;p18"/>
            <p:cNvSpPr/>
            <p:nvPr/>
          </p:nvSpPr>
          <p:spPr>
            <a:xfrm>
              <a:off x="10081920" y="3376088"/>
              <a:ext cx="52194" cy="51802"/>
            </a:xfrm>
            <a:custGeom>
              <a:avLst/>
              <a:gdLst/>
              <a:ahLst/>
              <a:cxnLst/>
              <a:rect l="l" t="t" r="r" b="b"/>
              <a:pathLst>
                <a:path w="8133" h="8072" extrusionOk="0">
                  <a:moveTo>
                    <a:pt x="4060" y="0"/>
                  </a:moveTo>
                  <a:cubicBezTo>
                    <a:pt x="4028" y="0"/>
                    <a:pt x="3996" y="0"/>
                    <a:pt x="3964" y="1"/>
                  </a:cubicBezTo>
                  <a:cubicBezTo>
                    <a:pt x="1499" y="42"/>
                    <a:pt x="247" y="1521"/>
                    <a:pt x="0" y="3944"/>
                  </a:cubicBezTo>
                  <a:cubicBezTo>
                    <a:pt x="164" y="6531"/>
                    <a:pt x="1499" y="8072"/>
                    <a:pt x="4128" y="8072"/>
                  </a:cubicBezTo>
                  <a:cubicBezTo>
                    <a:pt x="6613" y="8051"/>
                    <a:pt x="8091" y="6449"/>
                    <a:pt x="8112" y="4129"/>
                  </a:cubicBezTo>
                  <a:cubicBezTo>
                    <a:pt x="8132" y="1673"/>
                    <a:pt x="6709" y="0"/>
                    <a:pt x="4060"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2" name="Google Shape;302;p18"/>
            <p:cNvSpPr/>
            <p:nvPr/>
          </p:nvSpPr>
          <p:spPr>
            <a:xfrm>
              <a:off x="9884236" y="3376043"/>
              <a:ext cx="53246" cy="51744"/>
            </a:xfrm>
            <a:custGeom>
              <a:avLst/>
              <a:gdLst/>
              <a:ahLst/>
              <a:cxnLst/>
              <a:rect l="l" t="t" r="r" b="b"/>
              <a:pathLst>
                <a:path w="8297" h="8063" extrusionOk="0">
                  <a:moveTo>
                    <a:pt x="4065" y="0"/>
                  </a:moveTo>
                  <a:cubicBezTo>
                    <a:pt x="1787" y="0"/>
                    <a:pt x="337" y="1375"/>
                    <a:pt x="185" y="3766"/>
                  </a:cubicBezTo>
                  <a:cubicBezTo>
                    <a:pt x="0" y="6374"/>
                    <a:pt x="1520" y="7955"/>
                    <a:pt x="4107" y="8058"/>
                  </a:cubicBezTo>
                  <a:cubicBezTo>
                    <a:pt x="4185" y="8061"/>
                    <a:pt x="4262" y="8063"/>
                    <a:pt x="4338" y="8063"/>
                  </a:cubicBezTo>
                  <a:cubicBezTo>
                    <a:pt x="6634" y="8063"/>
                    <a:pt x="7879" y="6564"/>
                    <a:pt x="8297" y="4238"/>
                  </a:cubicBezTo>
                  <a:cubicBezTo>
                    <a:pt x="8174" y="1918"/>
                    <a:pt x="7065" y="275"/>
                    <a:pt x="4641" y="28"/>
                  </a:cubicBezTo>
                  <a:cubicBezTo>
                    <a:pt x="4444" y="10"/>
                    <a:pt x="4251" y="0"/>
                    <a:pt x="4065"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matchingName="Background">
  <p:cSld name="BLANK_1_1_1_1_1_1_1">
    <p:spTree>
      <p:nvGrpSpPr>
        <p:cNvPr id="1" name="Shape 400"/>
        <p:cNvGrpSpPr/>
        <p:nvPr/>
      </p:nvGrpSpPr>
      <p:grpSpPr>
        <a:xfrm>
          <a:off x="0" y="0"/>
          <a:ext cx="0" cy="0"/>
          <a:chOff x="0" y="0"/>
          <a:chExt cx="0" cy="0"/>
        </a:xfrm>
      </p:grpSpPr>
      <p:grpSp>
        <p:nvGrpSpPr>
          <p:cNvPr id="401" name="Google Shape;401;p27"/>
          <p:cNvGrpSpPr/>
          <p:nvPr/>
        </p:nvGrpSpPr>
        <p:grpSpPr>
          <a:xfrm>
            <a:off x="7784688" y="534993"/>
            <a:ext cx="644323" cy="482128"/>
            <a:chOff x="9884101" y="2516393"/>
            <a:chExt cx="644323" cy="482128"/>
          </a:xfrm>
        </p:grpSpPr>
        <p:sp>
          <p:nvSpPr>
            <p:cNvPr id="402" name="Google Shape;402;p27"/>
            <p:cNvSpPr/>
            <p:nvPr/>
          </p:nvSpPr>
          <p:spPr>
            <a:xfrm>
              <a:off x="10082049" y="2731495"/>
              <a:ext cx="52059" cy="51680"/>
            </a:xfrm>
            <a:custGeom>
              <a:avLst/>
              <a:gdLst/>
              <a:ahLst/>
              <a:cxnLst/>
              <a:rect l="l" t="t" r="r" b="b"/>
              <a:pathLst>
                <a:path w="8112" h="8053" extrusionOk="0">
                  <a:moveTo>
                    <a:pt x="4066" y="0"/>
                  </a:moveTo>
                  <a:cubicBezTo>
                    <a:pt x="4019" y="0"/>
                    <a:pt x="3971" y="1"/>
                    <a:pt x="3923" y="2"/>
                  </a:cubicBezTo>
                  <a:cubicBezTo>
                    <a:pt x="1561" y="43"/>
                    <a:pt x="124" y="1439"/>
                    <a:pt x="1" y="4006"/>
                  </a:cubicBezTo>
                  <a:cubicBezTo>
                    <a:pt x="82" y="6596"/>
                    <a:pt x="1581" y="8052"/>
                    <a:pt x="4076" y="8052"/>
                  </a:cubicBezTo>
                  <a:cubicBezTo>
                    <a:pt x="4093" y="8052"/>
                    <a:pt x="4111" y="8052"/>
                    <a:pt x="4128" y="8052"/>
                  </a:cubicBezTo>
                  <a:cubicBezTo>
                    <a:pt x="6531" y="8032"/>
                    <a:pt x="8071" y="6471"/>
                    <a:pt x="8092" y="4089"/>
                  </a:cubicBezTo>
                  <a:cubicBezTo>
                    <a:pt x="8112" y="1590"/>
                    <a:pt x="6570" y="0"/>
                    <a:pt x="4066"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3" name="Google Shape;403;p27"/>
            <p:cNvSpPr/>
            <p:nvPr/>
          </p:nvSpPr>
          <p:spPr>
            <a:xfrm>
              <a:off x="10278289" y="2731443"/>
              <a:ext cx="52059" cy="51616"/>
            </a:xfrm>
            <a:custGeom>
              <a:avLst/>
              <a:gdLst/>
              <a:ahLst/>
              <a:cxnLst/>
              <a:rect l="l" t="t" r="r" b="b"/>
              <a:pathLst>
                <a:path w="8112" h="8043" extrusionOk="0">
                  <a:moveTo>
                    <a:pt x="3987" y="1"/>
                  </a:moveTo>
                  <a:cubicBezTo>
                    <a:pt x="1586" y="1"/>
                    <a:pt x="60" y="1535"/>
                    <a:pt x="41" y="3973"/>
                  </a:cubicBezTo>
                  <a:cubicBezTo>
                    <a:pt x="1" y="6457"/>
                    <a:pt x="1563" y="8043"/>
                    <a:pt x="4041" y="8043"/>
                  </a:cubicBezTo>
                  <a:cubicBezTo>
                    <a:pt x="4104" y="8043"/>
                    <a:pt x="4167" y="8042"/>
                    <a:pt x="4230" y="8040"/>
                  </a:cubicBezTo>
                  <a:cubicBezTo>
                    <a:pt x="6592" y="7978"/>
                    <a:pt x="8009" y="6561"/>
                    <a:pt x="8111" y="4076"/>
                  </a:cubicBezTo>
                  <a:cubicBezTo>
                    <a:pt x="8070" y="1571"/>
                    <a:pt x="6694" y="133"/>
                    <a:pt x="4312" y="10"/>
                  </a:cubicBezTo>
                  <a:cubicBezTo>
                    <a:pt x="4202" y="4"/>
                    <a:pt x="4094" y="1"/>
                    <a:pt x="3987"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4" name="Google Shape;404;p27"/>
            <p:cNvSpPr/>
            <p:nvPr/>
          </p:nvSpPr>
          <p:spPr>
            <a:xfrm>
              <a:off x="10081920" y="2516393"/>
              <a:ext cx="52059" cy="51860"/>
            </a:xfrm>
            <a:custGeom>
              <a:avLst/>
              <a:gdLst/>
              <a:ahLst/>
              <a:cxnLst/>
              <a:rect l="l" t="t" r="r" b="b"/>
              <a:pathLst>
                <a:path w="8112" h="8081" extrusionOk="0">
                  <a:moveTo>
                    <a:pt x="4095" y="1"/>
                  </a:moveTo>
                  <a:cubicBezTo>
                    <a:pt x="4018" y="1"/>
                    <a:pt x="3940" y="2"/>
                    <a:pt x="3861" y="5"/>
                  </a:cubicBezTo>
                  <a:cubicBezTo>
                    <a:pt x="1397" y="108"/>
                    <a:pt x="164" y="1627"/>
                    <a:pt x="0" y="4051"/>
                  </a:cubicBezTo>
                  <a:cubicBezTo>
                    <a:pt x="185" y="6474"/>
                    <a:pt x="1417" y="7973"/>
                    <a:pt x="3881" y="8076"/>
                  </a:cubicBezTo>
                  <a:cubicBezTo>
                    <a:pt x="3960" y="8079"/>
                    <a:pt x="4038" y="8080"/>
                    <a:pt x="4115" y="8080"/>
                  </a:cubicBezTo>
                  <a:cubicBezTo>
                    <a:pt x="6661" y="8080"/>
                    <a:pt x="8112" y="6443"/>
                    <a:pt x="8112" y="4051"/>
                  </a:cubicBezTo>
                  <a:cubicBezTo>
                    <a:pt x="8112" y="1620"/>
                    <a:pt x="6623" y="1"/>
                    <a:pt x="4095"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5" name="Google Shape;405;p27"/>
            <p:cNvSpPr/>
            <p:nvPr/>
          </p:nvSpPr>
          <p:spPr>
            <a:xfrm>
              <a:off x="10277891" y="2516418"/>
              <a:ext cx="52848" cy="52328"/>
            </a:xfrm>
            <a:custGeom>
              <a:avLst/>
              <a:gdLst/>
              <a:ahLst/>
              <a:cxnLst/>
              <a:rect l="l" t="t" r="r" b="b"/>
              <a:pathLst>
                <a:path w="8235" h="8154" extrusionOk="0">
                  <a:moveTo>
                    <a:pt x="4074" y="0"/>
                  </a:moveTo>
                  <a:cubicBezTo>
                    <a:pt x="1627" y="0"/>
                    <a:pt x="204" y="1571"/>
                    <a:pt x="103" y="3862"/>
                  </a:cubicBezTo>
                  <a:cubicBezTo>
                    <a:pt x="0" y="6388"/>
                    <a:pt x="1520" y="7907"/>
                    <a:pt x="4148" y="8154"/>
                  </a:cubicBezTo>
                  <a:cubicBezTo>
                    <a:pt x="6551" y="7907"/>
                    <a:pt x="8091" y="6716"/>
                    <a:pt x="8153" y="4232"/>
                  </a:cubicBezTo>
                  <a:cubicBezTo>
                    <a:pt x="8235" y="1603"/>
                    <a:pt x="6797" y="63"/>
                    <a:pt x="4169" y="1"/>
                  </a:cubicBezTo>
                  <a:cubicBezTo>
                    <a:pt x="4137" y="1"/>
                    <a:pt x="4105" y="0"/>
                    <a:pt x="4074"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6" name="Google Shape;406;p27"/>
            <p:cNvSpPr/>
            <p:nvPr/>
          </p:nvSpPr>
          <p:spPr>
            <a:xfrm>
              <a:off x="9885160" y="2731501"/>
              <a:ext cx="52194" cy="51674"/>
            </a:xfrm>
            <a:custGeom>
              <a:avLst/>
              <a:gdLst/>
              <a:ahLst/>
              <a:cxnLst/>
              <a:rect l="l" t="t" r="r" b="b"/>
              <a:pathLst>
                <a:path w="8133" h="8052" extrusionOk="0">
                  <a:moveTo>
                    <a:pt x="4064" y="0"/>
                  </a:moveTo>
                  <a:cubicBezTo>
                    <a:pt x="1598" y="0"/>
                    <a:pt x="0" y="1435"/>
                    <a:pt x="0" y="4067"/>
                  </a:cubicBezTo>
                  <a:cubicBezTo>
                    <a:pt x="0" y="6552"/>
                    <a:pt x="1561" y="7989"/>
                    <a:pt x="3922" y="8051"/>
                  </a:cubicBezTo>
                  <a:cubicBezTo>
                    <a:pt x="3957" y="8052"/>
                    <a:pt x="3991" y="8052"/>
                    <a:pt x="4025" y="8052"/>
                  </a:cubicBezTo>
                  <a:cubicBezTo>
                    <a:pt x="6509" y="8052"/>
                    <a:pt x="7970" y="6578"/>
                    <a:pt x="8132" y="4005"/>
                  </a:cubicBezTo>
                  <a:cubicBezTo>
                    <a:pt x="7947" y="1500"/>
                    <a:pt x="6530" y="42"/>
                    <a:pt x="4169" y="1"/>
                  </a:cubicBezTo>
                  <a:cubicBezTo>
                    <a:pt x="4134" y="0"/>
                    <a:pt x="4099" y="0"/>
                    <a:pt x="4064"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7" name="Google Shape;407;p27"/>
            <p:cNvSpPr/>
            <p:nvPr/>
          </p:nvSpPr>
          <p:spPr>
            <a:xfrm>
              <a:off x="10474915" y="2730846"/>
              <a:ext cx="52983" cy="52328"/>
            </a:xfrm>
            <a:custGeom>
              <a:avLst/>
              <a:gdLst/>
              <a:ahLst/>
              <a:cxnLst/>
              <a:rect l="l" t="t" r="r" b="b"/>
              <a:pathLst>
                <a:path w="8256" h="8154" extrusionOk="0">
                  <a:moveTo>
                    <a:pt x="4107" y="0"/>
                  </a:moveTo>
                  <a:cubicBezTo>
                    <a:pt x="1807" y="329"/>
                    <a:pt x="165" y="1397"/>
                    <a:pt x="82" y="3923"/>
                  </a:cubicBezTo>
                  <a:cubicBezTo>
                    <a:pt x="0" y="6613"/>
                    <a:pt x="1582" y="8112"/>
                    <a:pt x="4107" y="8153"/>
                  </a:cubicBezTo>
                  <a:cubicBezTo>
                    <a:pt x="4140" y="8154"/>
                    <a:pt x="4173" y="8154"/>
                    <a:pt x="4206" y="8154"/>
                  </a:cubicBezTo>
                  <a:cubicBezTo>
                    <a:pt x="6494" y="8154"/>
                    <a:pt x="8072" y="6742"/>
                    <a:pt x="8153" y="4313"/>
                  </a:cubicBezTo>
                  <a:cubicBezTo>
                    <a:pt x="8256" y="1643"/>
                    <a:pt x="6654" y="349"/>
                    <a:pt x="4107"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8" name="Google Shape;408;p27"/>
            <p:cNvSpPr/>
            <p:nvPr/>
          </p:nvSpPr>
          <p:spPr>
            <a:xfrm>
              <a:off x="10081259" y="2945794"/>
              <a:ext cx="52855" cy="52335"/>
            </a:xfrm>
            <a:custGeom>
              <a:avLst/>
              <a:gdLst/>
              <a:ahLst/>
              <a:cxnLst/>
              <a:rect l="l" t="t" r="r" b="b"/>
              <a:pathLst>
                <a:path w="8236" h="8155" extrusionOk="0">
                  <a:moveTo>
                    <a:pt x="3943" y="1"/>
                  </a:moveTo>
                  <a:cubicBezTo>
                    <a:pt x="1459" y="370"/>
                    <a:pt x="0" y="1767"/>
                    <a:pt x="165" y="4416"/>
                  </a:cubicBezTo>
                  <a:cubicBezTo>
                    <a:pt x="327" y="6843"/>
                    <a:pt x="1803" y="8154"/>
                    <a:pt x="4182" y="8154"/>
                  </a:cubicBezTo>
                  <a:cubicBezTo>
                    <a:pt x="4219" y="8154"/>
                    <a:pt x="4255" y="8154"/>
                    <a:pt x="4292" y="8153"/>
                  </a:cubicBezTo>
                  <a:cubicBezTo>
                    <a:pt x="6777" y="8092"/>
                    <a:pt x="8215" y="6469"/>
                    <a:pt x="8215" y="4169"/>
                  </a:cubicBezTo>
                  <a:cubicBezTo>
                    <a:pt x="8235" y="1643"/>
                    <a:pt x="6675" y="144"/>
                    <a:pt x="3943"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9" name="Google Shape;409;p27"/>
            <p:cNvSpPr/>
            <p:nvPr/>
          </p:nvSpPr>
          <p:spPr>
            <a:xfrm>
              <a:off x="10278155" y="2946320"/>
              <a:ext cx="52457" cy="51802"/>
            </a:xfrm>
            <a:custGeom>
              <a:avLst/>
              <a:gdLst/>
              <a:ahLst/>
              <a:cxnLst/>
              <a:rect l="l" t="t" r="r" b="b"/>
              <a:pathLst>
                <a:path w="8174" h="8072" extrusionOk="0">
                  <a:moveTo>
                    <a:pt x="4148" y="1"/>
                  </a:moveTo>
                  <a:cubicBezTo>
                    <a:pt x="1458" y="1"/>
                    <a:pt x="0" y="1685"/>
                    <a:pt x="62" y="4170"/>
                  </a:cubicBezTo>
                  <a:cubicBezTo>
                    <a:pt x="123" y="6475"/>
                    <a:pt x="1583" y="8072"/>
                    <a:pt x="4040" y="8072"/>
                  </a:cubicBezTo>
                  <a:cubicBezTo>
                    <a:pt x="4055" y="8072"/>
                    <a:pt x="4071" y="8072"/>
                    <a:pt x="4087" y="8071"/>
                  </a:cubicBezTo>
                  <a:cubicBezTo>
                    <a:pt x="6736" y="8051"/>
                    <a:pt x="8030" y="6470"/>
                    <a:pt x="8173" y="3903"/>
                  </a:cubicBezTo>
                  <a:cubicBezTo>
                    <a:pt x="7906" y="1459"/>
                    <a:pt x="6613" y="1"/>
                    <a:pt x="4148"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0" name="Google Shape;410;p27"/>
            <p:cNvSpPr/>
            <p:nvPr/>
          </p:nvSpPr>
          <p:spPr>
            <a:xfrm>
              <a:off x="9884762" y="2516553"/>
              <a:ext cx="52720" cy="51667"/>
            </a:xfrm>
            <a:custGeom>
              <a:avLst/>
              <a:gdLst/>
              <a:ahLst/>
              <a:cxnLst/>
              <a:rect l="l" t="t" r="r" b="b"/>
              <a:pathLst>
                <a:path w="8215" h="8051" extrusionOk="0">
                  <a:moveTo>
                    <a:pt x="4087" y="1"/>
                  </a:moveTo>
                  <a:cubicBezTo>
                    <a:pt x="1664" y="1"/>
                    <a:pt x="144" y="1438"/>
                    <a:pt x="83" y="3861"/>
                  </a:cubicBezTo>
                  <a:cubicBezTo>
                    <a:pt x="0" y="6470"/>
                    <a:pt x="1520" y="8030"/>
                    <a:pt x="4128" y="8051"/>
                  </a:cubicBezTo>
                  <a:cubicBezTo>
                    <a:pt x="4144" y="8051"/>
                    <a:pt x="4161" y="8051"/>
                    <a:pt x="4177" y="8051"/>
                  </a:cubicBezTo>
                  <a:cubicBezTo>
                    <a:pt x="6589" y="8051"/>
                    <a:pt x="7848" y="6536"/>
                    <a:pt x="8215" y="4211"/>
                  </a:cubicBezTo>
                  <a:cubicBezTo>
                    <a:pt x="8009" y="1623"/>
                    <a:pt x="6716" y="1"/>
                    <a:pt x="4087"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1" name="Google Shape;411;p27"/>
            <p:cNvSpPr/>
            <p:nvPr/>
          </p:nvSpPr>
          <p:spPr>
            <a:xfrm>
              <a:off x="10475178" y="2516508"/>
              <a:ext cx="53246" cy="51789"/>
            </a:xfrm>
            <a:custGeom>
              <a:avLst/>
              <a:gdLst/>
              <a:ahLst/>
              <a:cxnLst/>
              <a:rect l="l" t="t" r="r" b="b"/>
              <a:pathLst>
                <a:path w="8297" h="8070" extrusionOk="0">
                  <a:moveTo>
                    <a:pt x="3913" y="1"/>
                  </a:moveTo>
                  <a:cubicBezTo>
                    <a:pt x="1646" y="1"/>
                    <a:pt x="415" y="1469"/>
                    <a:pt x="0" y="3622"/>
                  </a:cubicBezTo>
                  <a:cubicBezTo>
                    <a:pt x="41" y="6148"/>
                    <a:pt x="1191" y="7770"/>
                    <a:pt x="3594" y="8037"/>
                  </a:cubicBezTo>
                  <a:cubicBezTo>
                    <a:pt x="3806" y="8059"/>
                    <a:pt x="4011" y="8070"/>
                    <a:pt x="4211" y="8070"/>
                  </a:cubicBezTo>
                  <a:cubicBezTo>
                    <a:pt x="6466" y="8070"/>
                    <a:pt x="7903" y="6698"/>
                    <a:pt x="8091" y="4320"/>
                  </a:cubicBezTo>
                  <a:cubicBezTo>
                    <a:pt x="8297" y="1733"/>
                    <a:pt x="6798" y="131"/>
                    <a:pt x="4190" y="8"/>
                  </a:cubicBezTo>
                  <a:cubicBezTo>
                    <a:pt x="4096" y="3"/>
                    <a:pt x="4004" y="1"/>
                    <a:pt x="3913"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2" name="Google Shape;412;p27"/>
            <p:cNvSpPr/>
            <p:nvPr/>
          </p:nvSpPr>
          <p:spPr>
            <a:xfrm>
              <a:off x="9884101" y="2946243"/>
              <a:ext cx="53252" cy="51789"/>
            </a:xfrm>
            <a:custGeom>
              <a:avLst/>
              <a:gdLst/>
              <a:ahLst/>
              <a:cxnLst/>
              <a:rect l="l" t="t" r="r" b="b"/>
              <a:pathLst>
                <a:path w="8298" h="8070" extrusionOk="0">
                  <a:moveTo>
                    <a:pt x="4071" y="1"/>
                  </a:moveTo>
                  <a:cubicBezTo>
                    <a:pt x="1829" y="1"/>
                    <a:pt x="376" y="1373"/>
                    <a:pt x="206" y="3750"/>
                  </a:cubicBezTo>
                  <a:cubicBezTo>
                    <a:pt x="1" y="6338"/>
                    <a:pt x="1500" y="7940"/>
                    <a:pt x="4108" y="8063"/>
                  </a:cubicBezTo>
                  <a:cubicBezTo>
                    <a:pt x="4202" y="8068"/>
                    <a:pt x="4294" y="8070"/>
                    <a:pt x="4384" y="8070"/>
                  </a:cubicBezTo>
                  <a:cubicBezTo>
                    <a:pt x="6651" y="8070"/>
                    <a:pt x="7883" y="6601"/>
                    <a:pt x="8297" y="4449"/>
                  </a:cubicBezTo>
                  <a:cubicBezTo>
                    <a:pt x="8236" y="1923"/>
                    <a:pt x="7086" y="300"/>
                    <a:pt x="4683" y="33"/>
                  </a:cubicBezTo>
                  <a:cubicBezTo>
                    <a:pt x="4473" y="12"/>
                    <a:pt x="4269" y="1"/>
                    <a:pt x="4071"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3" name="Google Shape;413;p27"/>
            <p:cNvSpPr/>
            <p:nvPr/>
          </p:nvSpPr>
          <p:spPr>
            <a:xfrm>
              <a:off x="10474389" y="2946410"/>
              <a:ext cx="53118" cy="52110"/>
            </a:xfrm>
            <a:custGeom>
              <a:avLst/>
              <a:gdLst/>
              <a:ahLst/>
              <a:cxnLst/>
              <a:rect l="l" t="t" r="r" b="b"/>
              <a:pathLst>
                <a:path w="8277" h="8120" extrusionOk="0">
                  <a:moveTo>
                    <a:pt x="4313" y="0"/>
                  </a:moveTo>
                  <a:cubicBezTo>
                    <a:pt x="4218" y="0"/>
                    <a:pt x="4122" y="3"/>
                    <a:pt x="4025" y="7"/>
                  </a:cubicBezTo>
                  <a:cubicBezTo>
                    <a:pt x="1417" y="110"/>
                    <a:pt x="0" y="1753"/>
                    <a:pt x="205" y="4361"/>
                  </a:cubicBezTo>
                  <a:cubicBezTo>
                    <a:pt x="370" y="6805"/>
                    <a:pt x="1992" y="7955"/>
                    <a:pt x="4415" y="8119"/>
                  </a:cubicBezTo>
                  <a:cubicBezTo>
                    <a:pt x="6736" y="7729"/>
                    <a:pt x="8276" y="6456"/>
                    <a:pt x="8235" y="4012"/>
                  </a:cubicBezTo>
                  <a:cubicBezTo>
                    <a:pt x="8195" y="1521"/>
                    <a:pt x="6748" y="0"/>
                    <a:pt x="4313"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414" name="Google Shape;414;p27"/>
          <p:cNvGrpSpPr/>
          <p:nvPr/>
        </p:nvGrpSpPr>
        <p:grpSpPr>
          <a:xfrm>
            <a:off x="715088" y="534993"/>
            <a:ext cx="644323" cy="482128"/>
            <a:chOff x="9884101" y="2516393"/>
            <a:chExt cx="644323" cy="482128"/>
          </a:xfrm>
        </p:grpSpPr>
        <p:sp>
          <p:nvSpPr>
            <p:cNvPr id="415" name="Google Shape;415;p27"/>
            <p:cNvSpPr/>
            <p:nvPr/>
          </p:nvSpPr>
          <p:spPr>
            <a:xfrm>
              <a:off x="10082049" y="2731495"/>
              <a:ext cx="52059" cy="51680"/>
            </a:xfrm>
            <a:custGeom>
              <a:avLst/>
              <a:gdLst/>
              <a:ahLst/>
              <a:cxnLst/>
              <a:rect l="l" t="t" r="r" b="b"/>
              <a:pathLst>
                <a:path w="8112" h="8053" extrusionOk="0">
                  <a:moveTo>
                    <a:pt x="4066" y="0"/>
                  </a:moveTo>
                  <a:cubicBezTo>
                    <a:pt x="4019" y="0"/>
                    <a:pt x="3971" y="1"/>
                    <a:pt x="3923" y="2"/>
                  </a:cubicBezTo>
                  <a:cubicBezTo>
                    <a:pt x="1561" y="43"/>
                    <a:pt x="124" y="1439"/>
                    <a:pt x="1" y="4006"/>
                  </a:cubicBezTo>
                  <a:cubicBezTo>
                    <a:pt x="82" y="6596"/>
                    <a:pt x="1581" y="8052"/>
                    <a:pt x="4076" y="8052"/>
                  </a:cubicBezTo>
                  <a:cubicBezTo>
                    <a:pt x="4093" y="8052"/>
                    <a:pt x="4111" y="8052"/>
                    <a:pt x="4128" y="8052"/>
                  </a:cubicBezTo>
                  <a:cubicBezTo>
                    <a:pt x="6531" y="8032"/>
                    <a:pt x="8071" y="6471"/>
                    <a:pt x="8092" y="4089"/>
                  </a:cubicBezTo>
                  <a:cubicBezTo>
                    <a:pt x="8112" y="1590"/>
                    <a:pt x="6570" y="0"/>
                    <a:pt x="4066"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6" name="Google Shape;416;p27"/>
            <p:cNvSpPr/>
            <p:nvPr/>
          </p:nvSpPr>
          <p:spPr>
            <a:xfrm>
              <a:off x="10278289" y="2731443"/>
              <a:ext cx="52059" cy="51616"/>
            </a:xfrm>
            <a:custGeom>
              <a:avLst/>
              <a:gdLst/>
              <a:ahLst/>
              <a:cxnLst/>
              <a:rect l="l" t="t" r="r" b="b"/>
              <a:pathLst>
                <a:path w="8112" h="8043" extrusionOk="0">
                  <a:moveTo>
                    <a:pt x="3987" y="1"/>
                  </a:moveTo>
                  <a:cubicBezTo>
                    <a:pt x="1586" y="1"/>
                    <a:pt x="60" y="1535"/>
                    <a:pt x="41" y="3973"/>
                  </a:cubicBezTo>
                  <a:cubicBezTo>
                    <a:pt x="1" y="6457"/>
                    <a:pt x="1563" y="8043"/>
                    <a:pt x="4041" y="8043"/>
                  </a:cubicBezTo>
                  <a:cubicBezTo>
                    <a:pt x="4104" y="8043"/>
                    <a:pt x="4167" y="8042"/>
                    <a:pt x="4230" y="8040"/>
                  </a:cubicBezTo>
                  <a:cubicBezTo>
                    <a:pt x="6592" y="7978"/>
                    <a:pt x="8009" y="6561"/>
                    <a:pt x="8111" y="4076"/>
                  </a:cubicBezTo>
                  <a:cubicBezTo>
                    <a:pt x="8070" y="1571"/>
                    <a:pt x="6694" y="133"/>
                    <a:pt x="4312" y="10"/>
                  </a:cubicBezTo>
                  <a:cubicBezTo>
                    <a:pt x="4202" y="4"/>
                    <a:pt x="4094" y="1"/>
                    <a:pt x="3987"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7" name="Google Shape;417;p27"/>
            <p:cNvSpPr/>
            <p:nvPr/>
          </p:nvSpPr>
          <p:spPr>
            <a:xfrm>
              <a:off x="10081920" y="2516393"/>
              <a:ext cx="52059" cy="51860"/>
            </a:xfrm>
            <a:custGeom>
              <a:avLst/>
              <a:gdLst/>
              <a:ahLst/>
              <a:cxnLst/>
              <a:rect l="l" t="t" r="r" b="b"/>
              <a:pathLst>
                <a:path w="8112" h="8081" extrusionOk="0">
                  <a:moveTo>
                    <a:pt x="4095" y="1"/>
                  </a:moveTo>
                  <a:cubicBezTo>
                    <a:pt x="4018" y="1"/>
                    <a:pt x="3940" y="2"/>
                    <a:pt x="3861" y="5"/>
                  </a:cubicBezTo>
                  <a:cubicBezTo>
                    <a:pt x="1397" y="108"/>
                    <a:pt x="164" y="1627"/>
                    <a:pt x="0" y="4051"/>
                  </a:cubicBezTo>
                  <a:cubicBezTo>
                    <a:pt x="185" y="6474"/>
                    <a:pt x="1417" y="7973"/>
                    <a:pt x="3881" y="8076"/>
                  </a:cubicBezTo>
                  <a:cubicBezTo>
                    <a:pt x="3960" y="8079"/>
                    <a:pt x="4038" y="8080"/>
                    <a:pt x="4115" y="8080"/>
                  </a:cubicBezTo>
                  <a:cubicBezTo>
                    <a:pt x="6661" y="8080"/>
                    <a:pt x="8112" y="6443"/>
                    <a:pt x="8112" y="4051"/>
                  </a:cubicBezTo>
                  <a:cubicBezTo>
                    <a:pt x="8112" y="1620"/>
                    <a:pt x="6623" y="1"/>
                    <a:pt x="4095"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8" name="Google Shape;418;p27"/>
            <p:cNvSpPr/>
            <p:nvPr/>
          </p:nvSpPr>
          <p:spPr>
            <a:xfrm>
              <a:off x="10277891" y="2516418"/>
              <a:ext cx="52848" cy="52328"/>
            </a:xfrm>
            <a:custGeom>
              <a:avLst/>
              <a:gdLst/>
              <a:ahLst/>
              <a:cxnLst/>
              <a:rect l="l" t="t" r="r" b="b"/>
              <a:pathLst>
                <a:path w="8235" h="8154" extrusionOk="0">
                  <a:moveTo>
                    <a:pt x="4074" y="0"/>
                  </a:moveTo>
                  <a:cubicBezTo>
                    <a:pt x="1627" y="0"/>
                    <a:pt x="204" y="1571"/>
                    <a:pt x="103" y="3862"/>
                  </a:cubicBezTo>
                  <a:cubicBezTo>
                    <a:pt x="0" y="6388"/>
                    <a:pt x="1520" y="7907"/>
                    <a:pt x="4148" y="8154"/>
                  </a:cubicBezTo>
                  <a:cubicBezTo>
                    <a:pt x="6551" y="7907"/>
                    <a:pt x="8091" y="6716"/>
                    <a:pt x="8153" y="4232"/>
                  </a:cubicBezTo>
                  <a:cubicBezTo>
                    <a:pt x="8235" y="1603"/>
                    <a:pt x="6797" y="63"/>
                    <a:pt x="4169" y="1"/>
                  </a:cubicBezTo>
                  <a:cubicBezTo>
                    <a:pt x="4137" y="1"/>
                    <a:pt x="4105" y="0"/>
                    <a:pt x="4074"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9" name="Google Shape;419;p27"/>
            <p:cNvSpPr/>
            <p:nvPr/>
          </p:nvSpPr>
          <p:spPr>
            <a:xfrm>
              <a:off x="9885160" y="2731501"/>
              <a:ext cx="52194" cy="51674"/>
            </a:xfrm>
            <a:custGeom>
              <a:avLst/>
              <a:gdLst/>
              <a:ahLst/>
              <a:cxnLst/>
              <a:rect l="l" t="t" r="r" b="b"/>
              <a:pathLst>
                <a:path w="8133" h="8052" extrusionOk="0">
                  <a:moveTo>
                    <a:pt x="4064" y="0"/>
                  </a:moveTo>
                  <a:cubicBezTo>
                    <a:pt x="1598" y="0"/>
                    <a:pt x="0" y="1435"/>
                    <a:pt x="0" y="4067"/>
                  </a:cubicBezTo>
                  <a:cubicBezTo>
                    <a:pt x="0" y="6552"/>
                    <a:pt x="1561" y="7989"/>
                    <a:pt x="3922" y="8051"/>
                  </a:cubicBezTo>
                  <a:cubicBezTo>
                    <a:pt x="3957" y="8052"/>
                    <a:pt x="3991" y="8052"/>
                    <a:pt x="4025" y="8052"/>
                  </a:cubicBezTo>
                  <a:cubicBezTo>
                    <a:pt x="6509" y="8052"/>
                    <a:pt x="7970" y="6578"/>
                    <a:pt x="8132" y="4005"/>
                  </a:cubicBezTo>
                  <a:cubicBezTo>
                    <a:pt x="7947" y="1500"/>
                    <a:pt x="6530" y="42"/>
                    <a:pt x="4169" y="1"/>
                  </a:cubicBezTo>
                  <a:cubicBezTo>
                    <a:pt x="4134" y="0"/>
                    <a:pt x="4099" y="0"/>
                    <a:pt x="4064"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0" name="Google Shape;420;p27"/>
            <p:cNvSpPr/>
            <p:nvPr/>
          </p:nvSpPr>
          <p:spPr>
            <a:xfrm>
              <a:off x="10474915" y="2730846"/>
              <a:ext cx="52983" cy="52328"/>
            </a:xfrm>
            <a:custGeom>
              <a:avLst/>
              <a:gdLst/>
              <a:ahLst/>
              <a:cxnLst/>
              <a:rect l="l" t="t" r="r" b="b"/>
              <a:pathLst>
                <a:path w="8256" h="8154" extrusionOk="0">
                  <a:moveTo>
                    <a:pt x="4107" y="0"/>
                  </a:moveTo>
                  <a:cubicBezTo>
                    <a:pt x="1807" y="329"/>
                    <a:pt x="165" y="1397"/>
                    <a:pt x="82" y="3923"/>
                  </a:cubicBezTo>
                  <a:cubicBezTo>
                    <a:pt x="0" y="6613"/>
                    <a:pt x="1582" y="8112"/>
                    <a:pt x="4107" y="8153"/>
                  </a:cubicBezTo>
                  <a:cubicBezTo>
                    <a:pt x="4140" y="8154"/>
                    <a:pt x="4173" y="8154"/>
                    <a:pt x="4206" y="8154"/>
                  </a:cubicBezTo>
                  <a:cubicBezTo>
                    <a:pt x="6494" y="8154"/>
                    <a:pt x="8072" y="6742"/>
                    <a:pt x="8153" y="4313"/>
                  </a:cubicBezTo>
                  <a:cubicBezTo>
                    <a:pt x="8256" y="1643"/>
                    <a:pt x="6654" y="349"/>
                    <a:pt x="4107"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1" name="Google Shape;421;p27"/>
            <p:cNvSpPr/>
            <p:nvPr/>
          </p:nvSpPr>
          <p:spPr>
            <a:xfrm>
              <a:off x="10081259" y="2945794"/>
              <a:ext cx="52855" cy="52335"/>
            </a:xfrm>
            <a:custGeom>
              <a:avLst/>
              <a:gdLst/>
              <a:ahLst/>
              <a:cxnLst/>
              <a:rect l="l" t="t" r="r" b="b"/>
              <a:pathLst>
                <a:path w="8236" h="8155" extrusionOk="0">
                  <a:moveTo>
                    <a:pt x="3943" y="1"/>
                  </a:moveTo>
                  <a:cubicBezTo>
                    <a:pt x="1459" y="370"/>
                    <a:pt x="0" y="1767"/>
                    <a:pt x="165" y="4416"/>
                  </a:cubicBezTo>
                  <a:cubicBezTo>
                    <a:pt x="327" y="6843"/>
                    <a:pt x="1803" y="8154"/>
                    <a:pt x="4182" y="8154"/>
                  </a:cubicBezTo>
                  <a:cubicBezTo>
                    <a:pt x="4219" y="8154"/>
                    <a:pt x="4255" y="8154"/>
                    <a:pt x="4292" y="8153"/>
                  </a:cubicBezTo>
                  <a:cubicBezTo>
                    <a:pt x="6777" y="8092"/>
                    <a:pt x="8215" y="6469"/>
                    <a:pt x="8215" y="4169"/>
                  </a:cubicBezTo>
                  <a:cubicBezTo>
                    <a:pt x="8235" y="1643"/>
                    <a:pt x="6675" y="144"/>
                    <a:pt x="3943"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2" name="Google Shape;422;p27"/>
            <p:cNvSpPr/>
            <p:nvPr/>
          </p:nvSpPr>
          <p:spPr>
            <a:xfrm>
              <a:off x="10278155" y="2946320"/>
              <a:ext cx="52457" cy="51802"/>
            </a:xfrm>
            <a:custGeom>
              <a:avLst/>
              <a:gdLst/>
              <a:ahLst/>
              <a:cxnLst/>
              <a:rect l="l" t="t" r="r" b="b"/>
              <a:pathLst>
                <a:path w="8174" h="8072" extrusionOk="0">
                  <a:moveTo>
                    <a:pt x="4148" y="1"/>
                  </a:moveTo>
                  <a:cubicBezTo>
                    <a:pt x="1458" y="1"/>
                    <a:pt x="0" y="1685"/>
                    <a:pt x="62" y="4170"/>
                  </a:cubicBezTo>
                  <a:cubicBezTo>
                    <a:pt x="123" y="6475"/>
                    <a:pt x="1583" y="8072"/>
                    <a:pt x="4040" y="8072"/>
                  </a:cubicBezTo>
                  <a:cubicBezTo>
                    <a:pt x="4055" y="8072"/>
                    <a:pt x="4071" y="8072"/>
                    <a:pt x="4087" y="8071"/>
                  </a:cubicBezTo>
                  <a:cubicBezTo>
                    <a:pt x="6736" y="8051"/>
                    <a:pt x="8030" y="6470"/>
                    <a:pt x="8173" y="3903"/>
                  </a:cubicBezTo>
                  <a:cubicBezTo>
                    <a:pt x="7906" y="1459"/>
                    <a:pt x="6613" y="1"/>
                    <a:pt x="4148"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3" name="Google Shape;423;p27"/>
            <p:cNvSpPr/>
            <p:nvPr/>
          </p:nvSpPr>
          <p:spPr>
            <a:xfrm>
              <a:off x="9884762" y="2516553"/>
              <a:ext cx="52720" cy="51667"/>
            </a:xfrm>
            <a:custGeom>
              <a:avLst/>
              <a:gdLst/>
              <a:ahLst/>
              <a:cxnLst/>
              <a:rect l="l" t="t" r="r" b="b"/>
              <a:pathLst>
                <a:path w="8215" h="8051" extrusionOk="0">
                  <a:moveTo>
                    <a:pt x="4087" y="1"/>
                  </a:moveTo>
                  <a:cubicBezTo>
                    <a:pt x="1664" y="1"/>
                    <a:pt x="144" y="1438"/>
                    <a:pt x="83" y="3861"/>
                  </a:cubicBezTo>
                  <a:cubicBezTo>
                    <a:pt x="0" y="6470"/>
                    <a:pt x="1520" y="8030"/>
                    <a:pt x="4128" y="8051"/>
                  </a:cubicBezTo>
                  <a:cubicBezTo>
                    <a:pt x="4144" y="8051"/>
                    <a:pt x="4161" y="8051"/>
                    <a:pt x="4177" y="8051"/>
                  </a:cubicBezTo>
                  <a:cubicBezTo>
                    <a:pt x="6589" y="8051"/>
                    <a:pt x="7848" y="6536"/>
                    <a:pt x="8215" y="4211"/>
                  </a:cubicBezTo>
                  <a:cubicBezTo>
                    <a:pt x="8009" y="1623"/>
                    <a:pt x="6716" y="1"/>
                    <a:pt x="4087"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4" name="Google Shape;424;p27"/>
            <p:cNvSpPr/>
            <p:nvPr/>
          </p:nvSpPr>
          <p:spPr>
            <a:xfrm>
              <a:off x="10475178" y="2516508"/>
              <a:ext cx="53246" cy="51789"/>
            </a:xfrm>
            <a:custGeom>
              <a:avLst/>
              <a:gdLst/>
              <a:ahLst/>
              <a:cxnLst/>
              <a:rect l="l" t="t" r="r" b="b"/>
              <a:pathLst>
                <a:path w="8297" h="8070" extrusionOk="0">
                  <a:moveTo>
                    <a:pt x="3913" y="1"/>
                  </a:moveTo>
                  <a:cubicBezTo>
                    <a:pt x="1646" y="1"/>
                    <a:pt x="415" y="1469"/>
                    <a:pt x="0" y="3622"/>
                  </a:cubicBezTo>
                  <a:cubicBezTo>
                    <a:pt x="41" y="6148"/>
                    <a:pt x="1191" y="7770"/>
                    <a:pt x="3594" y="8037"/>
                  </a:cubicBezTo>
                  <a:cubicBezTo>
                    <a:pt x="3806" y="8059"/>
                    <a:pt x="4011" y="8070"/>
                    <a:pt x="4211" y="8070"/>
                  </a:cubicBezTo>
                  <a:cubicBezTo>
                    <a:pt x="6466" y="8070"/>
                    <a:pt x="7903" y="6698"/>
                    <a:pt x="8091" y="4320"/>
                  </a:cubicBezTo>
                  <a:cubicBezTo>
                    <a:pt x="8297" y="1733"/>
                    <a:pt x="6798" y="131"/>
                    <a:pt x="4190" y="8"/>
                  </a:cubicBezTo>
                  <a:cubicBezTo>
                    <a:pt x="4096" y="3"/>
                    <a:pt x="4004" y="1"/>
                    <a:pt x="3913"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5" name="Google Shape;425;p27"/>
            <p:cNvSpPr/>
            <p:nvPr/>
          </p:nvSpPr>
          <p:spPr>
            <a:xfrm>
              <a:off x="9884101" y="2946243"/>
              <a:ext cx="53252" cy="51789"/>
            </a:xfrm>
            <a:custGeom>
              <a:avLst/>
              <a:gdLst/>
              <a:ahLst/>
              <a:cxnLst/>
              <a:rect l="l" t="t" r="r" b="b"/>
              <a:pathLst>
                <a:path w="8298" h="8070" extrusionOk="0">
                  <a:moveTo>
                    <a:pt x="4071" y="1"/>
                  </a:moveTo>
                  <a:cubicBezTo>
                    <a:pt x="1829" y="1"/>
                    <a:pt x="376" y="1373"/>
                    <a:pt x="206" y="3750"/>
                  </a:cubicBezTo>
                  <a:cubicBezTo>
                    <a:pt x="1" y="6338"/>
                    <a:pt x="1500" y="7940"/>
                    <a:pt x="4108" y="8063"/>
                  </a:cubicBezTo>
                  <a:cubicBezTo>
                    <a:pt x="4202" y="8068"/>
                    <a:pt x="4294" y="8070"/>
                    <a:pt x="4384" y="8070"/>
                  </a:cubicBezTo>
                  <a:cubicBezTo>
                    <a:pt x="6651" y="8070"/>
                    <a:pt x="7883" y="6601"/>
                    <a:pt x="8297" y="4449"/>
                  </a:cubicBezTo>
                  <a:cubicBezTo>
                    <a:pt x="8236" y="1923"/>
                    <a:pt x="7086" y="300"/>
                    <a:pt x="4683" y="33"/>
                  </a:cubicBezTo>
                  <a:cubicBezTo>
                    <a:pt x="4473" y="12"/>
                    <a:pt x="4269" y="1"/>
                    <a:pt x="4071"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6" name="Google Shape;426;p27"/>
            <p:cNvSpPr/>
            <p:nvPr/>
          </p:nvSpPr>
          <p:spPr>
            <a:xfrm>
              <a:off x="10474389" y="2946410"/>
              <a:ext cx="53118" cy="52110"/>
            </a:xfrm>
            <a:custGeom>
              <a:avLst/>
              <a:gdLst/>
              <a:ahLst/>
              <a:cxnLst/>
              <a:rect l="l" t="t" r="r" b="b"/>
              <a:pathLst>
                <a:path w="8277" h="8120" extrusionOk="0">
                  <a:moveTo>
                    <a:pt x="4313" y="0"/>
                  </a:moveTo>
                  <a:cubicBezTo>
                    <a:pt x="4218" y="0"/>
                    <a:pt x="4122" y="3"/>
                    <a:pt x="4025" y="7"/>
                  </a:cubicBezTo>
                  <a:cubicBezTo>
                    <a:pt x="1417" y="110"/>
                    <a:pt x="0" y="1753"/>
                    <a:pt x="205" y="4361"/>
                  </a:cubicBezTo>
                  <a:cubicBezTo>
                    <a:pt x="370" y="6805"/>
                    <a:pt x="1992" y="7955"/>
                    <a:pt x="4415" y="8119"/>
                  </a:cubicBezTo>
                  <a:cubicBezTo>
                    <a:pt x="6736" y="7729"/>
                    <a:pt x="8276" y="6456"/>
                    <a:pt x="8235" y="4012"/>
                  </a:cubicBezTo>
                  <a:cubicBezTo>
                    <a:pt x="8195" y="1521"/>
                    <a:pt x="6748" y="0"/>
                    <a:pt x="4313"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matchingName="Background 1">
  <p:cSld name="BLANK_1_1_1_1_1_1_1_1">
    <p:spTree>
      <p:nvGrpSpPr>
        <p:cNvPr id="1" name="Shape 427"/>
        <p:cNvGrpSpPr/>
        <p:nvPr/>
      </p:nvGrpSpPr>
      <p:grpSpPr>
        <a:xfrm>
          <a:off x="0" y="0"/>
          <a:ext cx="0" cy="0"/>
          <a:chOff x="0" y="0"/>
          <a:chExt cx="0" cy="0"/>
        </a:xfrm>
      </p:grpSpPr>
      <p:grpSp>
        <p:nvGrpSpPr>
          <p:cNvPr id="428" name="Google Shape;428;p28"/>
          <p:cNvGrpSpPr/>
          <p:nvPr/>
        </p:nvGrpSpPr>
        <p:grpSpPr>
          <a:xfrm>
            <a:off x="715088" y="534993"/>
            <a:ext cx="644323" cy="482128"/>
            <a:chOff x="9884101" y="2516393"/>
            <a:chExt cx="644323" cy="482128"/>
          </a:xfrm>
        </p:grpSpPr>
        <p:sp>
          <p:nvSpPr>
            <p:cNvPr id="429" name="Google Shape;429;p28"/>
            <p:cNvSpPr/>
            <p:nvPr/>
          </p:nvSpPr>
          <p:spPr>
            <a:xfrm>
              <a:off x="10082049" y="2731495"/>
              <a:ext cx="52059" cy="51680"/>
            </a:xfrm>
            <a:custGeom>
              <a:avLst/>
              <a:gdLst/>
              <a:ahLst/>
              <a:cxnLst/>
              <a:rect l="l" t="t" r="r" b="b"/>
              <a:pathLst>
                <a:path w="8112" h="8053" extrusionOk="0">
                  <a:moveTo>
                    <a:pt x="4066" y="0"/>
                  </a:moveTo>
                  <a:cubicBezTo>
                    <a:pt x="4019" y="0"/>
                    <a:pt x="3971" y="1"/>
                    <a:pt x="3923" y="2"/>
                  </a:cubicBezTo>
                  <a:cubicBezTo>
                    <a:pt x="1561" y="43"/>
                    <a:pt x="124" y="1439"/>
                    <a:pt x="1" y="4006"/>
                  </a:cubicBezTo>
                  <a:cubicBezTo>
                    <a:pt x="82" y="6596"/>
                    <a:pt x="1581" y="8052"/>
                    <a:pt x="4076" y="8052"/>
                  </a:cubicBezTo>
                  <a:cubicBezTo>
                    <a:pt x="4093" y="8052"/>
                    <a:pt x="4111" y="8052"/>
                    <a:pt x="4128" y="8052"/>
                  </a:cubicBezTo>
                  <a:cubicBezTo>
                    <a:pt x="6531" y="8032"/>
                    <a:pt x="8071" y="6471"/>
                    <a:pt x="8092" y="4089"/>
                  </a:cubicBezTo>
                  <a:cubicBezTo>
                    <a:pt x="8112" y="1590"/>
                    <a:pt x="6570" y="0"/>
                    <a:pt x="4066"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0" name="Google Shape;430;p28"/>
            <p:cNvSpPr/>
            <p:nvPr/>
          </p:nvSpPr>
          <p:spPr>
            <a:xfrm>
              <a:off x="10278289" y="2731443"/>
              <a:ext cx="52059" cy="51616"/>
            </a:xfrm>
            <a:custGeom>
              <a:avLst/>
              <a:gdLst/>
              <a:ahLst/>
              <a:cxnLst/>
              <a:rect l="l" t="t" r="r" b="b"/>
              <a:pathLst>
                <a:path w="8112" h="8043" extrusionOk="0">
                  <a:moveTo>
                    <a:pt x="3987" y="1"/>
                  </a:moveTo>
                  <a:cubicBezTo>
                    <a:pt x="1586" y="1"/>
                    <a:pt x="60" y="1535"/>
                    <a:pt x="41" y="3973"/>
                  </a:cubicBezTo>
                  <a:cubicBezTo>
                    <a:pt x="1" y="6457"/>
                    <a:pt x="1563" y="8043"/>
                    <a:pt x="4041" y="8043"/>
                  </a:cubicBezTo>
                  <a:cubicBezTo>
                    <a:pt x="4104" y="8043"/>
                    <a:pt x="4167" y="8042"/>
                    <a:pt x="4230" y="8040"/>
                  </a:cubicBezTo>
                  <a:cubicBezTo>
                    <a:pt x="6592" y="7978"/>
                    <a:pt x="8009" y="6561"/>
                    <a:pt x="8111" y="4076"/>
                  </a:cubicBezTo>
                  <a:cubicBezTo>
                    <a:pt x="8070" y="1571"/>
                    <a:pt x="6694" y="133"/>
                    <a:pt x="4312" y="10"/>
                  </a:cubicBezTo>
                  <a:cubicBezTo>
                    <a:pt x="4202" y="4"/>
                    <a:pt x="4094" y="1"/>
                    <a:pt x="3987"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1" name="Google Shape;431;p28"/>
            <p:cNvSpPr/>
            <p:nvPr/>
          </p:nvSpPr>
          <p:spPr>
            <a:xfrm>
              <a:off x="10081920" y="2516393"/>
              <a:ext cx="52059" cy="51860"/>
            </a:xfrm>
            <a:custGeom>
              <a:avLst/>
              <a:gdLst/>
              <a:ahLst/>
              <a:cxnLst/>
              <a:rect l="l" t="t" r="r" b="b"/>
              <a:pathLst>
                <a:path w="8112" h="8081" extrusionOk="0">
                  <a:moveTo>
                    <a:pt x="4095" y="1"/>
                  </a:moveTo>
                  <a:cubicBezTo>
                    <a:pt x="4018" y="1"/>
                    <a:pt x="3940" y="2"/>
                    <a:pt x="3861" y="5"/>
                  </a:cubicBezTo>
                  <a:cubicBezTo>
                    <a:pt x="1397" y="108"/>
                    <a:pt x="164" y="1627"/>
                    <a:pt x="0" y="4051"/>
                  </a:cubicBezTo>
                  <a:cubicBezTo>
                    <a:pt x="185" y="6474"/>
                    <a:pt x="1417" y="7973"/>
                    <a:pt x="3881" y="8076"/>
                  </a:cubicBezTo>
                  <a:cubicBezTo>
                    <a:pt x="3960" y="8079"/>
                    <a:pt x="4038" y="8080"/>
                    <a:pt x="4115" y="8080"/>
                  </a:cubicBezTo>
                  <a:cubicBezTo>
                    <a:pt x="6661" y="8080"/>
                    <a:pt x="8112" y="6443"/>
                    <a:pt x="8112" y="4051"/>
                  </a:cubicBezTo>
                  <a:cubicBezTo>
                    <a:pt x="8112" y="1620"/>
                    <a:pt x="6623" y="1"/>
                    <a:pt x="4095"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2" name="Google Shape;432;p28"/>
            <p:cNvSpPr/>
            <p:nvPr/>
          </p:nvSpPr>
          <p:spPr>
            <a:xfrm>
              <a:off x="10277891" y="2516418"/>
              <a:ext cx="52848" cy="52328"/>
            </a:xfrm>
            <a:custGeom>
              <a:avLst/>
              <a:gdLst/>
              <a:ahLst/>
              <a:cxnLst/>
              <a:rect l="l" t="t" r="r" b="b"/>
              <a:pathLst>
                <a:path w="8235" h="8154" extrusionOk="0">
                  <a:moveTo>
                    <a:pt x="4074" y="0"/>
                  </a:moveTo>
                  <a:cubicBezTo>
                    <a:pt x="1627" y="0"/>
                    <a:pt x="204" y="1571"/>
                    <a:pt x="103" y="3862"/>
                  </a:cubicBezTo>
                  <a:cubicBezTo>
                    <a:pt x="0" y="6388"/>
                    <a:pt x="1520" y="7907"/>
                    <a:pt x="4148" y="8154"/>
                  </a:cubicBezTo>
                  <a:cubicBezTo>
                    <a:pt x="6551" y="7907"/>
                    <a:pt x="8091" y="6716"/>
                    <a:pt x="8153" y="4232"/>
                  </a:cubicBezTo>
                  <a:cubicBezTo>
                    <a:pt x="8235" y="1603"/>
                    <a:pt x="6797" y="63"/>
                    <a:pt x="4169" y="1"/>
                  </a:cubicBezTo>
                  <a:cubicBezTo>
                    <a:pt x="4137" y="1"/>
                    <a:pt x="4105" y="0"/>
                    <a:pt x="4074"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3" name="Google Shape;433;p28"/>
            <p:cNvSpPr/>
            <p:nvPr/>
          </p:nvSpPr>
          <p:spPr>
            <a:xfrm>
              <a:off x="9885160" y="2731501"/>
              <a:ext cx="52194" cy="51674"/>
            </a:xfrm>
            <a:custGeom>
              <a:avLst/>
              <a:gdLst/>
              <a:ahLst/>
              <a:cxnLst/>
              <a:rect l="l" t="t" r="r" b="b"/>
              <a:pathLst>
                <a:path w="8133" h="8052" extrusionOk="0">
                  <a:moveTo>
                    <a:pt x="4064" y="0"/>
                  </a:moveTo>
                  <a:cubicBezTo>
                    <a:pt x="1598" y="0"/>
                    <a:pt x="0" y="1435"/>
                    <a:pt x="0" y="4067"/>
                  </a:cubicBezTo>
                  <a:cubicBezTo>
                    <a:pt x="0" y="6552"/>
                    <a:pt x="1561" y="7989"/>
                    <a:pt x="3922" y="8051"/>
                  </a:cubicBezTo>
                  <a:cubicBezTo>
                    <a:pt x="3957" y="8052"/>
                    <a:pt x="3991" y="8052"/>
                    <a:pt x="4025" y="8052"/>
                  </a:cubicBezTo>
                  <a:cubicBezTo>
                    <a:pt x="6509" y="8052"/>
                    <a:pt x="7970" y="6578"/>
                    <a:pt x="8132" y="4005"/>
                  </a:cubicBezTo>
                  <a:cubicBezTo>
                    <a:pt x="7947" y="1500"/>
                    <a:pt x="6530" y="42"/>
                    <a:pt x="4169" y="1"/>
                  </a:cubicBezTo>
                  <a:cubicBezTo>
                    <a:pt x="4134" y="0"/>
                    <a:pt x="4099" y="0"/>
                    <a:pt x="4064"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4" name="Google Shape;434;p28"/>
            <p:cNvSpPr/>
            <p:nvPr/>
          </p:nvSpPr>
          <p:spPr>
            <a:xfrm>
              <a:off x="10474915" y="2730846"/>
              <a:ext cx="52983" cy="52328"/>
            </a:xfrm>
            <a:custGeom>
              <a:avLst/>
              <a:gdLst/>
              <a:ahLst/>
              <a:cxnLst/>
              <a:rect l="l" t="t" r="r" b="b"/>
              <a:pathLst>
                <a:path w="8256" h="8154" extrusionOk="0">
                  <a:moveTo>
                    <a:pt x="4107" y="0"/>
                  </a:moveTo>
                  <a:cubicBezTo>
                    <a:pt x="1807" y="329"/>
                    <a:pt x="165" y="1397"/>
                    <a:pt x="82" y="3923"/>
                  </a:cubicBezTo>
                  <a:cubicBezTo>
                    <a:pt x="0" y="6613"/>
                    <a:pt x="1582" y="8112"/>
                    <a:pt x="4107" y="8153"/>
                  </a:cubicBezTo>
                  <a:cubicBezTo>
                    <a:pt x="4140" y="8154"/>
                    <a:pt x="4173" y="8154"/>
                    <a:pt x="4206" y="8154"/>
                  </a:cubicBezTo>
                  <a:cubicBezTo>
                    <a:pt x="6494" y="8154"/>
                    <a:pt x="8072" y="6742"/>
                    <a:pt x="8153" y="4313"/>
                  </a:cubicBezTo>
                  <a:cubicBezTo>
                    <a:pt x="8256" y="1643"/>
                    <a:pt x="6654" y="349"/>
                    <a:pt x="4107"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5" name="Google Shape;435;p28"/>
            <p:cNvSpPr/>
            <p:nvPr/>
          </p:nvSpPr>
          <p:spPr>
            <a:xfrm>
              <a:off x="10081259" y="2945794"/>
              <a:ext cx="52855" cy="52335"/>
            </a:xfrm>
            <a:custGeom>
              <a:avLst/>
              <a:gdLst/>
              <a:ahLst/>
              <a:cxnLst/>
              <a:rect l="l" t="t" r="r" b="b"/>
              <a:pathLst>
                <a:path w="8236" h="8155" extrusionOk="0">
                  <a:moveTo>
                    <a:pt x="3943" y="1"/>
                  </a:moveTo>
                  <a:cubicBezTo>
                    <a:pt x="1459" y="370"/>
                    <a:pt x="0" y="1767"/>
                    <a:pt x="165" y="4416"/>
                  </a:cubicBezTo>
                  <a:cubicBezTo>
                    <a:pt x="327" y="6843"/>
                    <a:pt x="1803" y="8154"/>
                    <a:pt x="4182" y="8154"/>
                  </a:cubicBezTo>
                  <a:cubicBezTo>
                    <a:pt x="4219" y="8154"/>
                    <a:pt x="4255" y="8154"/>
                    <a:pt x="4292" y="8153"/>
                  </a:cubicBezTo>
                  <a:cubicBezTo>
                    <a:pt x="6777" y="8092"/>
                    <a:pt x="8215" y="6469"/>
                    <a:pt x="8215" y="4169"/>
                  </a:cubicBezTo>
                  <a:cubicBezTo>
                    <a:pt x="8235" y="1643"/>
                    <a:pt x="6675" y="144"/>
                    <a:pt x="3943"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6" name="Google Shape;436;p28"/>
            <p:cNvSpPr/>
            <p:nvPr/>
          </p:nvSpPr>
          <p:spPr>
            <a:xfrm>
              <a:off x="10278155" y="2946320"/>
              <a:ext cx="52457" cy="51802"/>
            </a:xfrm>
            <a:custGeom>
              <a:avLst/>
              <a:gdLst/>
              <a:ahLst/>
              <a:cxnLst/>
              <a:rect l="l" t="t" r="r" b="b"/>
              <a:pathLst>
                <a:path w="8174" h="8072" extrusionOk="0">
                  <a:moveTo>
                    <a:pt x="4148" y="1"/>
                  </a:moveTo>
                  <a:cubicBezTo>
                    <a:pt x="1458" y="1"/>
                    <a:pt x="0" y="1685"/>
                    <a:pt x="62" y="4170"/>
                  </a:cubicBezTo>
                  <a:cubicBezTo>
                    <a:pt x="123" y="6475"/>
                    <a:pt x="1583" y="8072"/>
                    <a:pt x="4040" y="8072"/>
                  </a:cubicBezTo>
                  <a:cubicBezTo>
                    <a:pt x="4055" y="8072"/>
                    <a:pt x="4071" y="8072"/>
                    <a:pt x="4087" y="8071"/>
                  </a:cubicBezTo>
                  <a:cubicBezTo>
                    <a:pt x="6736" y="8051"/>
                    <a:pt x="8030" y="6470"/>
                    <a:pt x="8173" y="3903"/>
                  </a:cubicBezTo>
                  <a:cubicBezTo>
                    <a:pt x="7906" y="1459"/>
                    <a:pt x="6613" y="1"/>
                    <a:pt x="4148"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7" name="Google Shape;437;p28"/>
            <p:cNvSpPr/>
            <p:nvPr/>
          </p:nvSpPr>
          <p:spPr>
            <a:xfrm>
              <a:off x="9884762" y="2516553"/>
              <a:ext cx="52720" cy="51667"/>
            </a:xfrm>
            <a:custGeom>
              <a:avLst/>
              <a:gdLst/>
              <a:ahLst/>
              <a:cxnLst/>
              <a:rect l="l" t="t" r="r" b="b"/>
              <a:pathLst>
                <a:path w="8215" h="8051" extrusionOk="0">
                  <a:moveTo>
                    <a:pt x="4087" y="1"/>
                  </a:moveTo>
                  <a:cubicBezTo>
                    <a:pt x="1664" y="1"/>
                    <a:pt x="144" y="1438"/>
                    <a:pt x="83" y="3861"/>
                  </a:cubicBezTo>
                  <a:cubicBezTo>
                    <a:pt x="0" y="6470"/>
                    <a:pt x="1520" y="8030"/>
                    <a:pt x="4128" y="8051"/>
                  </a:cubicBezTo>
                  <a:cubicBezTo>
                    <a:pt x="4144" y="8051"/>
                    <a:pt x="4161" y="8051"/>
                    <a:pt x="4177" y="8051"/>
                  </a:cubicBezTo>
                  <a:cubicBezTo>
                    <a:pt x="6589" y="8051"/>
                    <a:pt x="7848" y="6536"/>
                    <a:pt x="8215" y="4211"/>
                  </a:cubicBezTo>
                  <a:cubicBezTo>
                    <a:pt x="8009" y="1623"/>
                    <a:pt x="6716" y="1"/>
                    <a:pt x="4087"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8" name="Google Shape;438;p28"/>
            <p:cNvSpPr/>
            <p:nvPr/>
          </p:nvSpPr>
          <p:spPr>
            <a:xfrm>
              <a:off x="10475178" y="2516508"/>
              <a:ext cx="53246" cy="51789"/>
            </a:xfrm>
            <a:custGeom>
              <a:avLst/>
              <a:gdLst/>
              <a:ahLst/>
              <a:cxnLst/>
              <a:rect l="l" t="t" r="r" b="b"/>
              <a:pathLst>
                <a:path w="8297" h="8070" extrusionOk="0">
                  <a:moveTo>
                    <a:pt x="3913" y="1"/>
                  </a:moveTo>
                  <a:cubicBezTo>
                    <a:pt x="1646" y="1"/>
                    <a:pt x="415" y="1469"/>
                    <a:pt x="0" y="3622"/>
                  </a:cubicBezTo>
                  <a:cubicBezTo>
                    <a:pt x="41" y="6148"/>
                    <a:pt x="1191" y="7770"/>
                    <a:pt x="3594" y="8037"/>
                  </a:cubicBezTo>
                  <a:cubicBezTo>
                    <a:pt x="3806" y="8059"/>
                    <a:pt x="4011" y="8070"/>
                    <a:pt x="4211" y="8070"/>
                  </a:cubicBezTo>
                  <a:cubicBezTo>
                    <a:pt x="6466" y="8070"/>
                    <a:pt x="7903" y="6698"/>
                    <a:pt x="8091" y="4320"/>
                  </a:cubicBezTo>
                  <a:cubicBezTo>
                    <a:pt x="8297" y="1733"/>
                    <a:pt x="6798" y="131"/>
                    <a:pt x="4190" y="8"/>
                  </a:cubicBezTo>
                  <a:cubicBezTo>
                    <a:pt x="4096" y="3"/>
                    <a:pt x="4004" y="1"/>
                    <a:pt x="3913"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9" name="Google Shape;439;p28"/>
            <p:cNvSpPr/>
            <p:nvPr/>
          </p:nvSpPr>
          <p:spPr>
            <a:xfrm>
              <a:off x="9884101" y="2946243"/>
              <a:ext cx="53252" cy="51789"/>
            </a:xfrm>
            <a:custGeom>
              <a:avLst/>
              <a:gdLst/>
              <a:ahLst/>
              <a:cxnLst/>
              <a:rect l="l" t="t" r="r" b="b"/>
              <a:pathLst>
                <a:path w="8298" h="8070" extrusionOk="0">
                  <a:moveTo>
                    <a:pt x="4071" y="1"/>
                  </a:moveTo>
                  <a:cubicBezTo>
                    <a:pt x="1829" y="1"/>
                    <a:pt x="376" y="1373"/>
                    <a:pt x="206" y="3750"/>
                  </a:cubicBezTo>
                  <a:cubicBezTo>
                    <a:pt x="1" y="6338"/>
                    <a:pt x="1500" y="7940"/>
                    <a:pt x="4108" y="8063"/>
                  </a:cubicBezTo>
                  <a:cubicBezTo>
                    <a:pt x="4202" y="8068"/>
                    <a:pt x="4294" y="8070"/>
                    <a:pt x="4384" y="8070"/>
                  </a:cubicBezTo>
                  <a:cubicBezTo>
                    <a:pt x="6651" y="8070"/>
                    <a:pt x="7883" y="6601"/>
                    <a:pt x="8297" y="4449"/>
                  </a:cubicBezTo>
                  <a:cubicBezTo>
                    <a:pt x="8236" y="1923"/>
                    <a:pt x="7086" y="300"/>
                    <a:pt x="4683" y="33"/>
                  </a:cubicBezTo>
                  <a:cubicBezTo>
                    <a:pt x="4473" y="12"/>
                    <a:pt x="4269" y="1"/>
                    <a:pt x="4071"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0" name="Google Shape;440;p28"/>
            <p:cNvSpPr/>
            <p:nvPr/>
          </p:nvSpPr>
          <p:spPr>
            <a:xfrm>
              <a:off x="10474389" y="2946410"/>
              <a:ext cx="53118" cy="52110"/>
            </a:xfrm>
            <a:custGeom>
              <a:avLst/>
              <a:gdLst/>
              <a:ahLst/>
              <a:cxnLst/>
              <a:rect l="l" t="t" r="r" b="b"/>
              <a:pathLst>
                <a:path w="8277" h="8120" extrusionOk="0">
                  <a:moveTo>
                    <a:pt x="4313" y="0"/>
                  </a:moveTo>
                  <a:cubicBezTo>
                    <a:pt x="4218" y="0"/>
                    <a:pt x="4122" y="3"/>
                    <a:pt x="4025" y="7"/>
                  </a:cubicBezTo>
                  <a:cubicBezTo>
                    <a:pt x="1417" y="110"/>
                    <a:pt x="0" y="1753"/>
                    <a:pt x="205" y="4361"/>
                  </a:cubicBezTo>
                  <a:cubicBezTo>
                    <a:pt x="370" y="6805"/>
                    <a:pt x="1992" y="7955"/>
                    <a:pt x="4415" y="8119"/>
                  </a:cubicBezTo>
                  <a:cubicBezTo>
                    <a:pt x="6736" y="7729"/>
                    <a:pt x="8276" y="6456"/>
                    <a:pt x="8235" y="4012"/>
                  </a:cubicBezTo>
                  <a:cubicBezTo>
                    <a:pt x="8195" y="1521"/>
                    <a:pt x="6748" y="0"/>
                    <a:pt x="4313"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matchingName="Background 2">
  <p:cSld name="BLANK_1_1_1_1_1_1_1_1_1">
    <p:spTree>
      <p:nvGrpSpPr>
        <p:cNvPr id="1" name="Shape 441"/>
        <p:cNvGrpSpPr/>
        <p:nvPr/>
      </p:nvGrpSpPr>
      <p:grpSpPr>
        <a:xfrm>
          <a:off x="0" y="0"/>
          <a:ext cx="0" cy="0"/>
          <a:chOff x="0" y="0"/>
          <a:chExt cx="0" cy="0"/>
        </a:xfrm>
      </p:grpSpPr>
      <p:grpSp>
        <p:nvGrpSpPr>
          <p:cNvPr id="442" name="Google Shape;442;p29"/>
          <p:cNvGrpSpPr/>
          <p:nvPr/>
        </p:nvGrpSpPr>
        <p:grpSpPr>
          <a:xfrm>
            <a:off x="7784688" y="534993"/>
            <a:ext cx="644323" cy="482128"/>
            <a:chOff x="9884101" y="2516393"/>
            <a:chExt cx="644323" cy="482128"/>
          </a:xfrm>
        </p:grpSpPr>
        <p:sp>
          <p:nvSpPr>
            <p:cNvPr id="443" name="Google Shape;443;p29"/>
            <p:cNvSpPr/>
            <p:nvPr/>
          </p:nvSpPr>
          <p:spPr>
            <a:xfrm>
              <a:off x="10082049" y="2731495"/>
              <a:ext cx="52059" cy="51680"/>
            </a:xfrm>
            <a:custGeom>
              <a:avLst/>
              <a:gdLst/>
              <a:ahLst/>
              <a:cxnLst/>
              <a:rect l="l" t="t" r="r" b="b"/>
              <a:pathLst>
                <a:path w="8112" h="8053" extrusionOk="0">
                  <a:moveTo>
                    <a:pt x="4066" y="0"/>
                  </a:moveTo>
                  <a:cubicBezTo>
                    <a:pt x="4019" y="0"/>
                    <a:pt x="3971" y="1"/>
                    <a:pt x="3923" y="2"/>
                  </a:cubicBezTo>
                  <a:cubicBezTo>
                    <a:pt x="1561" y="43"/>
                    <a:pt x="124" y="1439"/>
                    <a:pt x="1" y="4006"/>
                  </a:cubicBezTo>
                  <a:cubicBezTo>
                    <a:pt x="82" y="6596"/>
                    <a:pt x="1581" y="8052"/>
                    <a:pt x="4076" y="8052"/>
                  </a:cubicBezTo>
                  <a:cubicBezTo>
                    <a:pt x="4093" y="8052"/>
                    <a:pt x="4111" y="8052"/>
                    <a:pt x="4128" y="8052"/>
                  </a:cubicBezTo>
                  <a:cubicBezTo>
                    <a:pt x="6531" y="8032"/>
                    <a:pt x="8071" y="6471"/>
                    <a:pt x="8092" y="4089"/>
                  </a:cubicBezTo>
                  <a:cubicBezTo>
                    <a:pt x="8112" y="1590"/>
                    <a:pt x="6570" y="0"/>
                    <a:pt x="4066"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4" name="Google Shape;444;p29"/>
            <p:cNvSpPr/>
            <p:nvPr/>
          </p:nvSpPr>
          <p:spPr>
            <a:xfrm>
              <a:off x="10278289" y="2731443"/>
              <a:ext cx="52059" cy="51616"/>
            </a:xfrm>
            <a:custGeom>
              <a:avLst/>
              <a:gdLst/>
              <a:ahLst/>
              <a:cxnLst/>
              <a:rect l="l" t="t" r="r" b="b"/>
              <a:pathLst>
                <a:path w="8112" h="8043" extrusionOk="0">
                  <a:moveTo>
                    <a:pt x="3987" y="1"/>
                  </a:moveTo>
                  <a:cubicBezTo>
                    <a:pt x="1586" y="1"/>
                    <a:pt x="60" y="1535"/>
                    <a:pt x="41" y="3973"/>
                  </a:cubicBezTo>
                  <a:cubicBezTo>
                    <a:pt x="1" y="6457"/>
                    <a:pt x="1563" y="8043"/>
                    <a:pt x="4041" y="8043"/>
                  </a:cubicBezTo>
                  <a:cubicBezTo>
                    <a:pt x="4104" y="8043"/>
                    <a:pt x="4167" y="8042"/>
                    <a:pt x="4230" y="8040"/>
                  </a:cubicBezTo>
                  <a:cubicBezTo>
                    <a:pt x="6592" y="7978"/>
                    <a:pt x="8009" y="6561"/>
                    <a:pt x="8111" y="4076"/>
                  </a:cubicBezTo>
                  <a:cubicBezTo>
                    <a:pt x="8070" y="1571"/>
                    <a:pt x="6694" y="133"/>
                    <a:pt x="4312" y="10"/>
                  </a:cubicBezTo>
                  <a:cubicBezTo>
                    <a:pt x="4202" y="4"/>
                    <a:pt x="4094" y="1"/>
                    <a:pt x="3987"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5" name="Google Shape;445;p29"/>
            <p:cNvSpPr/>
            <p:nvPr/>
          </p:nvSpPr>
          <p:spPr>
            <a:xfrm>
              <a:off x="10081920" y="2516393"/>
              <a:ext cx="52059" cy="51860"/>
            </a:xfrm>
            <a:custGeom>
              <a:avLst/>
              <a:gdLst/>
              <a:ahLst/>
              <a:cxnLst/>
              <a:rect l="l" t="t" r="r" b="b"/>
              <a:pathLst>
                <a:path w="8112" h="8081" extrusionOk="0">
                  <a:moveTo>
                    <a:pt x="4095" y="1"/>
                  </a:moveTo>
                  <a:cubicBezTo>
                    <a:pt x="4018" y="1"/>
                    <a:pt x="3940" y="2"/>
                    <a:pt x="3861" y="5"/>
                  </a:cubicBezTo>
                  <a:cubicBezTo>
                    <a:pt x="1397" y="108"/>
                    <a:pt x="164" y="1627"/>
                    <a:pt x="0" y="4051"/>
                  </a:cubicBezTo>
                  <a:cubicBezTo>
                    <a:pt x="185" y="6474"/>
                    <a:pt x="1417" y="7973"/>
                    <a:pt x="3881" y="8076"/>
                  </a:cubicBezTo>
                  <a:cubicBezTo>
                    <a:pt x="3960" y="8079"/>
                    <a:pt x="4038" y="8080"/>
                    <a:pt x="4115" y="8080"/>
                  </a:cubicBezTo>
                  <a:cubicBezTo>
                    <a:pt x="6661" y="8080"/>
                    <a:pt x="8112" y="6443"/>
                    <a:pt x="8112" y="4051"/>
                  </a:cubicBezTo>
                  <a:cubicBezTo>
                    <a:pt x="8112" y="1620"/>
                    <a:pt x="6623" y="1"/>
                    <a:pt x="4095"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6" name="Google Shape;446;p29"/>
            <p:cNvSpPr/>
            <p:nvPr/>
          </p:nvSpPr>
          <p:spPr>
            <a:xfrm>
              <a:off x="10277891" y="2516418"/>
              <a:ext cx="52848" cy="52328"/>
            </a:xfrm>
            <a:custGeom>
              <a:avLst/>
              <a:gdLst/>
              <a:ahLst/>
              <a:cxnLst/>
              <a:rect l="l" t="t" r="r" b="b"/>
              <a:pathLst>
                <a:path w="8235" h="8154" extrusionOk="0">
                  <a:moveTo>
                    <a:pt x="4074" y="0"/>
                  </a:moveTo>
                  <a:cubicBezTo>
                    <a:pt x="1627" y="0"/>
                    <a:pt x="204" y="1571"/>
                    <a:pt x="103" y="3862"/>
                  </a:cubicBezTo>
                  <a:cubicBezTo>
                    <a:pt x="0" y="6388"/>
                    <a:pt x="1520" y="7907"/>
                    <a:pt x="4148" y="8154"/>
                  </a:cubicBezTo>
                  <a:cubicBezTo>
                    <a:pt x="6551" y="7907"/>
                    <a:pt x="8091" y="6716"/>
                    <a:pt x="8153" y="4232"/>
                  </a:cubicBezTo>
                  <a:cubicBezTo>
                    <a:pt x="8235" y="1603"/>
                    <a:pt x="6797" y="63"/>
                    <a:pt x="4169" y="1"/>
                  </a:cubicBezTo>
                  <a:cubicBezTo>
                    <a:pt x="4137" y="1"/>
                    <a:pt x="4105" y="0"/>
                    <a:pt x="4074"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7" name="Google Shape;447;p29"/>
            <p:cNvSpPr/>
            <p:nvPr/>
          </p:nvSpPr>
          <p:spPr>
            <a:xfrm>
              <a:off x="9885160" y="2731501"/>
              <a:ext cx="52194" cy="51674"/>
            </a:xfrm>
            <a:custGeom>
              <a:avLst/>
              <a:gdLst/>
              <a:ahLst/>
              <a:cxnLst/>
              <a:rect l="l" t="t" r="r" b="b"/>
              <a:pathLst>
                <a:path w="8133" h="8052" extrusionOk="0">
                  <a:moveTo>
                    <a:pt x="4064" y="0"/>
                  </a:moveTo>
                  <a:cubicBezTo>
                    <a:pt x="1598" y="0"/>
                    <a:pt x="0" y="1435"/>
                    <a:pt x="0" y="4067"/>
                  </a:cubicBezTo>
                  <a:cubicBezTo>
                    <a:pt x="0" y="6552"/>
                    <a:pt x="1561" y="7989"/>
                    <a:pt x="3922" y="8051"/>
                  </a:cubicBezTo>
                  <a:cubicBezTo>
                    <a:pt x="3957" y="8052"/>
                    <a:pt x="3991" y="8052"/>
                    <a:pt x="4025" y="8052"/>
                  </a:cubicBezTo>
                  <a:cubicBezTo>
                    <a:pt x="6509" y="8052"/>
                    <a:pt x="7970" y="6578"/>
                    <a:pt x="8132" y="4005"/>
                  </a:cubicBezTo>
                  <a:cubicBezTo>
                    <a:pt x="7947" y="1500"/>
                    <a:pt x="6530" y="42"/>
                    <a:pt x="4169" y="1"/>
                  </a:cubicBezTo>
                  <a:cubicBezTo>
                    <a:pt x="4134" y="0"/>
                    <a:pt x="4099" y="0"/>
                    <a:pt x="4064"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8" name="Google Shape;448;p29"/>
            <p:cNvSpPr/>
            <p:nvPr/>
          </p:nvSpPr>
          <p:spPr>
            <a:xfrm>
              <a:off x="10474915" y="2730846"/>
              <a:ext cx="52983" cy="52328"/>
            </a:xfrm>
            <a:custGeom>
              <a:avLst/>
              <a:gdLst/>
              <a:ahLst/>
              <a:cxnLst/>
              <a:rect l="l" t="t" r="r" b="b"/>
              <a:pathLst>
                <a:path w="8256" h="8154" extrusionOk="0">
                  <a:moveTo>
                    <a:pt x="4107" y="0"/>
                  </a:moveTo>
                  <a:cubicBezTo>
                    <a:pt x="1807" y="329"/>
                    <a:pt x="165" y="1397"/>
                    <a:pt x="82" y="3923"/>
                  </a:cubicBezTo>
                  <a:cubicBezTo>
                    <a:pt x="0" y="6613"/>
                    <a:pt x="1582" y="8112"/>
                    <a:pt x="4107" y="8153"/>
                  </a:cubicBezTo>
                  <a:cubicBezTo>
                    <a:pt x="4140" y="8154"/>
                    <a:pt x="4173" y="8154"/>
                    <a:pt x="4206" y="8154"/>
                  </a:cubicBezTo>
                  <a:cubicBezTo>
                    <a:pt x="6494" y="8154"/>
                    <a:pt x="8072" y="6742"/>
                    <a:pt x="8153" y="4313"/>
                  </a:cubicBezTo>
                  <a:cubicBezTo>
                    <a:pt x="8256" y="1643"/>
                    <a:pt x="6654" y="349"/>
                    <a:pt x="4107"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9" name="Google Shape;449;p29"/>
            <p:cNvSpPr/>
            <p:nvPr/>
          </p:nvSpPr>
          <p:spPr>
            <a:xfrm>
              <a:off x="10081259" y="2945794"/>
              <a:ext cx="52855" cy="52335"/>
            </a:xfrm>
            <a:custGeom>
              <a:avLst/>
              <a:gdLst/>
              <a:ahLst/>
              <a:cxnLst/>
              <a:rect l="l" t="t" r="r" b="b"/>
              <a:pathLst>
                <a:path w="8236" h="8155" extrusionOk="0">
                  <a:moveTo>
                    <a:pt x="3943" y="1"/>
                  </a:moveTo>
                  <a:cubicBezTo>
                    <a:pt x="1459" y="370"/>
                    <a:pt x="0" y="1767"/>
                    <a:pt x="165" y="4416"/>
                  </a:cubicBezTo>
                  <a:cubicBezTo>
                    <a:pt x="327" y="6843"/>
                    <a:pt x="1803" y="8154"/>
                    <a:pt x="4182" y="8154"/>
                  </a:cubicBezTo>
                  <a:cubicBezTo>
                    <a:pt x="4219" y="8154"/>
                    <a:pt x="4255" y="8154"/>
                    <a:pt x="4292" y="8153"/>
                  </a:cubicBezTo>
                  <a:cubicBezTo>
                    <a:pt x="6777" y="8092"/>
                    <a:pt x="8215" y="6469"/>
                    <a:pt x="8215" y="4169"/>
                  </a:cubicBezTo>
                  <a:cubicBezTo>
                    <a:pt x="8235" y="1643"/>
                    <a:pt x="6675" y="144"/>
                    <a:pt x="3943"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0" name="Google Shape;450;p29"/>
            <p:cNvSpPr/>
            <p:nvPr/>
          </p:nvSpPr>
          <p:spPr>
            <a:xfrm>
              <a:off x="10278155" y="2946320"/>
              <a:ext cx="52457" cy="51802"/>
            </a:xfrm>
            <a:custGeom>
              <a:avLst/>
              <a:gdLst/>
              <a:ahLst/>
              <a:cxnLst/>
              <a:rect l="l" t="t" r="r" b="b"/>
              <a:pathLst>
                <a:path w="8174" h="8072" extrusionOk="0">
                  <a:moveTo>
                    <a:pt x="4148" y="1"/>
                  </a:moveTo>
                  <a:cubicBezTo>
                    <a:pt x="1458" y="1"/>
                    <a:pt x="0" y="1685"/>
                    <a:pt x="62" y="4170"/>
                  </a:cubicBezTo>
                  <a:cubicBezTo>
                    <a:pt x="123" y="6475"/>
                    <a:pt x="1583" y="8072"/>
                    <a:pt x="4040" y="8072"/>
                  </a:cubicBezTo>
                  <a:cubicBezTo>
                    <a:pt x="4055" y="8072"/>
                    <a:pt x="4071" y="8072"/>
                    <a:pt x="4087" y="8071"/>
                  </a:cubicBezTo>
                  <a:cubicBezTo>
                    <a:pt x="6736" y="8051"/>
                    <a:pt x="8030" y="6470"/>
                    <a:pt x="8173" y="3903"/>
                  </a:cubicBezTo>
                  <a:cubicBezTo>
                    <a:pt x="7906" y="1459"/>
                    <a:pt x="6613" y="1"/>
                    <a:pt x="4148"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1" name="Google Shape;451;p29"/>
            <p:cNvSpPr/>
            <p:nvPr/>
          </p:nvSpPr>
          <p:spPr>
            <a:xfrm>
              <a:off x="9884762" y="2516553"/>
              <a:ext cx="52720" cy="51667"/>
            </a:xfrm>
            <a:custGeom>
              <a:avLst/>
              <a:gdLst/>
              <a:ahLst/>
              <a:cxnLst/>
              <a:rect l="l" t="t" r="r" b="b"/>
              <a:pathLst>
                <a:path w="8215" h="8051" extrusionOk="0">
                  <a:moveTo>
                    <a:pt x="4087" y="1"/>
                  </a:moveTo>
                  <a:cubicBezTo>
                    <a:pt x="1664" y="1"/>
                    <a:pt x="144" y="1438"/>
                    <a:pt x="83" y="3861"/>
                  </a:cubicBezTo>
                  <a:cubicBezTo>
                    <a:pt x="0" y="6470"/>
                    <a:pt x="1520" y="8030"/>
                    <a:pt x="4128" y="8051"/>
                  </a:cubicBezTo>
                  <a:cubicBezTo>
                    <a:pt x="4144" y="8051"/>
                    <a:pt x="4161" y="8051"/>
                    <a:pt x="4177" y="8051"/>
                  </a:cubicBezTo>
                  <a:cubicBezTo>
                    <a:pt x="6589" y="8051"/>
                    <a:pt x="7848" y="6536"/>
                    <a:pt x="8215" y="4211"/>
                  </a:cubicBezTo>
                  <a:cubicBezTo>
                    <a:pt x="8009" y="1623"/>
                    <a:pt x="6716" y="1"/>
                    <a:pt x="4087"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2" name="Google Shape;452;p29"/>
            <p:cNvSpPr/>
            <p:nvPr/>
          </p:nvSpPr>
          <p:spPr>
            <a:xfrm>
              <a:off x="10475178" y="2516508"/>
              <a:ext cx="53246" cy="51789"/>
            </a:xfrm>
            <a:custGeom>
              <a:avLst/>
              <a:gdLst/>
              <a:ahLst/>
              <a:cxnLst/>
              <a:rect l="l" t="t" r="r" b="b"/>
              <a:pathLst>
                <a:path w="8297" h="8070" extrusionOk="0">
                  <a:moveTo>
                    <a:pt x="3913" y="1"/>
                  </a:moveTo>
                  <a:cubicBezTo>
                    <a:pt x="1646" y="1"/>
                    <a:pt x="415" y="1469"/>
                    <a:pt x="0" y="3622"/>
                  </a:cubicBezTo>
                  <a:cubicBezTo>
                    <a:pt x="41" y="6148"/>
                    <a:pt x="1191" y="7770"/>
                    <a:pt x="3594" y="8037"/>
                  </a:cubicBezTo>
                  <a:cubicBezTo>
                    <a:pt x="3806" y="8059"/>
                    <a:pt x="4011" y="8070"/>
                    <a:pt x="4211" y="8070"/>
                  </a:cubicBezTo>
                  <a:cubicBezTo>
                    <a:pt x="6466" y="8070"/>
                    <a:pt x="7903" y="6698"/>
                    <a:pt x="8091" y="4320"/>
                  </a:cubicBezTo>
                  <a:cubicBezTo>
                    <a:pt x="8297" y="1733"/>
                    <a:pt x="6798" y="131"/>
                    <a:pt x="4190" y="8"/>
                  </a:cubicBezTo>
                  <a:cubicBezTo>
                    <a:pt x="4096" y="3"/>
                    <a:pt x="4004" y="1"/>
                    <a:pt x="3913"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3" name="Google Shape;453;p29"/>
            <p:cNvSpPr/>
            <p:nvPr/>
          </p:nvSpPr>
          <p:spPr>
            <a:xfrm>
              <a:off x="9884101" y="2946243"/>
              <a:ext cx="53252" cy="51789"/>
            </a:xfrm>
            <a:custGeom>
              <a:avLst/>
              <a:gdLst/>
              <a:ahLst/>
              <a:cxnLst/>
              <a:rect l="l" t="t" r="r" b="b"/>
              <a:pathLst>
                <a:path w="8298" h="8070" extrusionOk="0">
                  <a:moveTo>
                    <a:pt x="4071" y="1"/>
                  </a:moveTo>
                  <a:cubicBezTo>
                    <a:pt x="1829" y="1"/>
                    <a:pt x="376" y="1373"/>
                    <a:pt x="206" y="3750"/>
                  </a:cubicBezTo>
                  <a:cubicBezTo>
                    <a:pt x="1" y="6338"/>
                    <a:pt x="1500" y="7940"/>
                    <a:pt x="4108" y="8063"/>
                  </a:cubicBezTo>
                  <a:cubicBezTo>
                    <a:pt x="4202" y="8068"/>
                    <a:pt x="4294" y="8070"/>
                    <a:pt x="4384" y="8070"/>
                  </a:cubicBezTo>
                  <a:cubicBezTo>
                    <a:pt x="6651" y="8070"/>
                    <a:pt x="7883" y="6601"/>
                    <a:pt x="8297" y="4449"/>
                  </a:cubicBezTo>
                  <a:cubicBezTo>
                    <a:pt x="8236" y="1923"/>
                    <a:pt x="7086" y="300"/>
                    <a:pt x="4683" y="33"/>
                  </a:cubicBezTo>
                  <a:cubicBezTo>
                    <a:pt x="4473" y="12"/>
                    <a:pt x="4269" y="1"/>
                    <a:pt x="4071"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4" name="Google Shape;454;p29"/>
            <p:cNvSpPr/>
            <p:nvPr/>
          </p:nvSpPr>
          <p:spPr>
            <a:xfrm>
              <a:off x="10474389" y="2946410"/>
              <a:ext cx="53118" cy="52110"/>
            </a:xfrm>
            <a:custGeom>
              <a:avLst/>
              <a:gdLst/>
              <a:ahLst/>
              <a:cxnLst/>
              <a:rect l="l" t="t" r="r" b="b"/>
              <a:pathLst>
                <a:path w="8277" h="8120" extrusionOk="0">
                  <a:moveTo>
                    <a:pt x="4313" y="0"/>
                  </a:moveTo>
                  <a:cubicBezTo>
                    <a:pt x="4218" y="0"/>
                    <a:pt x="4122" y="3"/>
                    <a:pt x="4025" y="7"/>
                  </a:cubicBezTo>
                  <a:cubicBezTo>
                    <a:pt x="1417" y="110"/>
                    <a:pt x="0" y="1753"/>
                    <a:pt x="205" y="4361"/>
                  </a:cubicBezTo>
                  <a:cubicBezTo>
                    <a:pt x="370" y="6805"/>
                    <a:pt x="1992" y="7955"/>
                    <a:pt x="4415" y="8119"/>
                  </a:cubicBezTo>
                  <a:cubicBezTo>
                    <a:pt x="6736" y="7729"/>
                    <a:pt x="8276" y="6456"/>
                    <a:pt x="8235" y="4012"/>
                  </a:cubicBezTo>
                  <a:cubicBezTo>
                    <a:pt x="8195" y="1521"/>
                    <a:pt x="6748" y="0"/>
                    <a:pt x="4313"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matchingName="Background 3">
  <p:cSld name="BLANK_1_1_1_1_1_1_1_1_1_1">
    <p:spTree>
      <p:nvGrpSpPr>
        <p:cNvPr id="1" name="Shape 455"/>
        <p:cNvGrpSpPr/>
        <p:nvPr/>
      </p:nvGrpSpPr>
      <p:grpSpPr>
        <a:xfrm>
          <a:off x="0" y="0"/>
          <a:ext cx="0" cy="0"/>
          <a:chOff x="0" y="0"/>
          <a:chExt cx="0" cy="0"/>
        </a:xfrm>
      </p:grpSpPr>
      <p:grpSp>
        <p:nvGrpSpPr>
          <p:cNvPr id="456" name="Google Shape;456;p30"/>
          <p:cNvGrpSpPr/>
          <p:nvPr/>
        </p:nvGrpSpPr>
        <p:grpSpPr>
          <a:xfrm>
            <a:off x="714988" y="534993"/>
            <a:ext cx="644323" cy="696478"/>
            <a:chOff x="9884101" y="2516393"/>
            <a:chExt cx="644323" cy="696478"/>
          </a:xfrm>
        </p:grpSpPr>
        <p:sp>
          <p:nvSpPr>
            <p:cNvPr id="457" name="Google Shape;457;p30"/>
            <p:cNvSpPr/>
            <p:nvPr/>
          </p:nvSpPr>
          <p:spPr>
            <a:xfrm>
              <a:off x="10082049" y="2731495"/>
              <a:ext cx="52059" cy="51680"/>
            </a:xfrm>
            <a:custGeom>
              <a:avLst/>
              <a:gdLst/>
              <a:ahLst/>
              <a:cxnLst/>
              <a:rect l="l" t="t" r="r" b="b"/>
              <a:pathLst>
                <a:path w="8112" h="8053" extrusionOk="0">
                  <a:moveTo>
                    <a:pt x="4066" y="0"/>
                  </a:moveTo>
                  <a:cubicBezTo>
                    <a:pt x="4019" y="0"/>
                    <a:pt x="3971" y="1"/>
                    <a:pt x="3923" y="2"/>
                  </a:cubicBezTo>
                  <a:cubicBezTo>
                    <a:pt x="1561" y="43"/>
                    <a:pt x="124" y="1439"/>
                    <a:pt x="1" y="4006"/>
                  </a:cubicBezTo>
                  <a:cubicBezTo>
                    <a:pt x="82" y="6596"/>
                    <a:pt x="1581" y="8052"/>
                    <a:pt x="4076" y="8052"/>
                  </a:cubicBezTo>
                  <a:cubicBezTo>
                    <a:pt x="4093" y="8052"/>
                    <a:pt x="4111" y="8052"/>
                    <a:pt x="4128" y="8052"/>
                  </a:cubicBezTo>
                  <a:cubicBezTo>
                    <a:pt x="6531" y="8032"/>
                    <a:pt x="8071" y="6471"/>
                    <a:pt x="8092" y="4089"/>
                  </a:cubicBezTo>
                  <a:cubicBezTo>
                    <a:pt x="8112" y="1590"/>
                    <a:pt x="6570" y="0"/>
                    <a:pt x="4066"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8" name="Google Shape;458;p30"/>
            <p:cNvSpPr/>
            <p:nvPr/>
          </p:nvSpPr>
          <p:spPr>
            <a:xfrm>
              <a:off x="10278289" y="2731443"/>
              <a:ext cx="52059" cy="51616"/>
            </a:xfrm>
            <a:custGeom>
              <a:avLst/>
              <a:gdLst/>
              <a:ahLst/>
              <a:cxnLst/>
              <a:rect l="l" t="t" r="r" b="b"/>
              <a:pathLst>
                <a:path w="8112" h="8043" extrusionOk="0">
                  <a:moveTo>
                    <a:pt x="3987" y="1"/>
                  </a:moveTo>
                  <a:cubicBezTo>
                    <a:pt x="1586" y="1"/>
                    <a:pt x="60" y="1535"/>
                    <a:pt x="41" y="3973"/>
                  </a:cubicBezTo>
                  <a:cubicBezTo>
                    <a:pt x="1" y="6457"/>
                    <a:pt x="1563" y="8043"/>
                    <a:pt x="4041" y="8043"/>
                  </a:cubicBezTo>
                  <a:cubicBezTo>
                    <a:pt x="4104" y="8043"/>
                    <a:pt x="4167" y="8042"/>
                    <a:pt x="4230" y="8040"/>
                  </a:cubicBezTo>
                  <a:cubicBezTo>
                    <a:pt x="6592" y="7978"/>
                    <a:pt x="8009" y="6561"/>
                    <a:pt x="8111" y="4076"/>
                  </a:cubicBezTo>
                  <a:cubicBezTo>
                    <a:pt x="8070" y="1571"/>
                    <a:pt x="6694" y="133"/>
                    <a:pt x="4312" y="10"/>
                  </a:cubicBezTo>
                  <a:cubicBezTo>
                    <a:pt x="4202" y="4"/>
                    <a:pt x="4094" y="1"/>
                    <a:pt x="3987"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9" name="Google Shape;459;p30"/>
            <p:cNvSpPr/>
            <p:nvPr/>
          </p:nvSpPr>
          <p:spPr>
            <a:xfrm>
              <a:off x="10082049" y="3161133"/>
              <a:ext cx="52322" cy="51738"/>
            </a:xfrm>
            <a:custGeom>
              <a:avLst/>
              <a:gdLst/>
              <a:ahLst/>
              <a:cxnLst/>
              <a:rect l="l" t="t" r="r" b="b"/>
              <a:pathLst>
                <a:path w="8153" h="8062" extrusionOk="0">
                  <a:moveTo>
                    <a:pt x="4039" y="1"/>
                  </a:moveTo>
                  <a:cubicBezTo>
                    <a:pt x="4007" y="1"/>
                    <a:pt x="3976" y="1"/>
                    <a:pt x="3944" y="2"/>
                  </a:cubicBezTo>
                  <a:cubicBezTo>
                    <a:pt x="1582" y="43"/>
                    <a:pt x="144" y="1460"/>
                    <a:pt x="1" y="4109"/>
                  </a:cubicBezTo>
                  <a:cubicBezTo>
                    <a:pt x="62" y="6409"/>
                    <a:pt x="1356" y="7908"/>
                    <a:pt x="3759" y="8052"/>
                  </a:cubicBezTo>
                  <a:cubicBezTo>
                    <a:pt x="3872" y="8058"/>
                    <a:pt x="3984" y="8061"/>
                    <a:pt x="4094" y="8061"/>
                  </a:cubicBezTo>
                  <a:cubicBezTo>
                    <a:pt x="6509" y="8061"/>
                    <a:pt x="8033" y="6565"/>
                    <a:pt x="8092" y="4129"/>
                  </a:cubicBezTo>
                  <a:cubicBezTo>
                    <a:pt x="8153" y="1614"/>
                    <a:pt x="6571" y="1"/>
                    <a:pt x="4039"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0" name="Google Shape;460;p30"/>
            <p:cNvSpPr/>
            <p:nvPr/>
          </p:nvSpPr>
          <p:spPr>
            <a:xfrm>
              <a:off x="10278418" y="3161095"/>
              <a:ext cx="52059" cy="51731"/>
            </a:xfrm>
            <a:custGeom>
              <a:avLst/>
              <a:gdLst/>
              <a:ahLst/>
              <a:cxnLst/>
              <a:rect l="l" t="t" r="r" b="b"/>
              <a:pathLst>
                <a:path w="8112" h="8061" extrusionOk="0">
                  <a:moveTo>
                    <a:pt x="4013" y="1"/>
                  </a:moveTo>
                  <a:cubicBezTo>
                    <a:pt x="1586" y="1"/>
                    <a:pt x="41" y="1558"/>
                    <a:pt x="21" y="4012"/>
                  </a:cubicBezTo>
                  <a:cubicBezTo>
                    <a:pt x="1" y="6495"/>
                    <a:pt x="1543" y="8061"/>
                    <a:pt x="4019" y="8061"/>
                  </a:cubicBezTo>
                  <a:cubicBezTo>
                    <a:pt x="4082" y="8061"/>
                    <a:pt x="4146" y="8060"/>
                    <a:pt x="4210" y="8058"/>
                  </a:cubicBezTo>
                  <a:cubicBezTo>
                    <a:pt x="6592" y="7996"/>
                    <a:pt x="7989" y="6579"/>
                    <a:pt x="8091" y="4115"/>
                  </a:cubicBezTo>
                  <a:lnTo>
                    <a:pt x="8112" y="4115"/>
                  </a:lnTo>
                  <a:cubicBezTo>
                    <a:pt x="8050" y="1589"/>
                    <a:pt x="6654" y="131"/>
                    <a:pt x="4292" y="8"/>
                  </a:cubicBezTo>
                  <a:cubicBezTo>
                    <a:pt x="4198" y="3"/>
                    <a:pt x="4105" y="1"/>
                    <a:pt x="4013"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1" name="Google Shape;461;p30"/>
            <p:cNvSpPr/>
            <p:nvPr/>
          </p:nvSpPr>
          <p:spPr>
            <a:xfrm>
              <a:off x="10081920" y="2516393"/>
              <a:ext cx="52059" cy="51860"/>
            </a:xfrm>
            <a:custGeom>
              <a:avLst/>
              <a:gdLst/>
              <a:ahLst/>
              <a:cxnLst/>
              <a:rect l="l" t="t" r="r" b="b"/>
              <a:pathLst>
                <a:path w="8112" h="8081" extrusionOk="0">
                  <a:moveTo>
                    <a:pt x="4095" y="1"/>
                  </a:moveTo>
                  <a:cubicBezTo>
                    <a:pt x="4018" y="1"/>
                    <a:pt x="3940" y="2"/>
                    <a:pt x="3861" y="5"/>
                  </a:cubicBezTo>
                  <a:cubicBezTo>
                    <a:pt x="1397" y="108"/>
                    <a:pt x="164" y="1627"/>
                    <a:pt x="0" y="4051"/>
                  </a:cubicBezTo>
                  <a:cubicBezTo>
                    <a:pt x="185" y="6474"/>
                    <a:pt x="1417" y="7973"/>
                    <a:pt x="3881" y="8076"/>
                  </a:cubicBezTo>
                  <a:cubicBezTo>
                    <a:pt x="3960" y="8079"/>
                    <a:pt x="4038" y="8080"/>
                    <a:pt x="4115" y="8080"/>
                  </a:cubicBezTo>
                  <a:cubicBezTo>
                    <a:pt x="6661" y="8080"/>
                    <a:pt x="8112" y="6443"/>
                    <a:pt x="8112" y="4051"/>
                  </a:cubicBezTo>
                  <a:cubicBezTo>
                    <a:pt x="8112" y="1620"/>
                    <a:pt x="6623" y="1"/>
                    <a:pt x="4095"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2" name="Google Shape;462;p30"/>
            <p:cNvSpPr/>
            <p:nvPr/>
          </p:nvSpPr>
          <p:spPr>
            <a:xfrm>
              <a:off x="10277891" y="2516418"/>
              <a:ext cx="52848" cy="52328"/>
            </a:xfrm>
            <a:custGeom>
              <a:avLst/>
              <a:gdLst/>
              <a:ahLst/>
              <a:cxnLst/>
              <a:rect l="l" t="t" r="r" b="b"/>
              <a:pathLst>
                <a:path w="8235" h="8154" extrusionOk="0">
                  <a:moveTo>
                    <a:pt x="4074" y="0"/>
                  </a:moveTo>
                  <a:cubicBezTo>
                    <a:pt x="1627" y="0"/>
                    <a:pt x="204" y="1571"/>
                    <a:pt x="103" y="3862"/>
                  </a:cubicBezTo>
                  <a:cubicBezTo>
                    <a:pt x="0" y="6388"/>
                    <a:pt x="1520" y="7907"/>
                    <a:pt x="4148" y="8154"/>
                  </a:cubicBezTo>
                  <a:cubicBezTo>
                    <a:pt x="6551" y="7907"/>
                    <a:pt x="8091" y="6716"/>
                    <a:pt x="8153" y="4232"/>
                  </a:cubicBezTo>
                  <a:cubicBezTo>
                    <a:pt x="8235" y="1603"/>
                    <a:pt x="6797" y="63"/>
                    <a:pt x="4169" y="1"/>
                  </a:cubicBezTo>
                  <a:cubicBezTo>
                    <a:pt x="4137" y="1"/>
                    <a:pt x="4105" y="0"/>
                    <a:pt x="4074"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3" name="Google Shape;463;p30"/>
            <p:cNvSpPr/>
            <p:nvPr/>
          </p:nvSpPr>
          <p:spPr>
            <a:xfrm>
              <a:off x="9885160" y="2731501"/>
              <a:ext cx="52194" cy="51674"/>
            </a:xfrm>
            <a:custGeom>
              <a:avLst/>
              <a:gdLst/>
              <a:ahLst/>
              <a:cxnLst/>
              <a:rect l="l" t="t" r="r" b="b"/>
              <a:pathLst>
                <a:path w="8133" h="8052" extrusionOk="0">
                  <a:moveTo>
                    <a:pt x="4064" y="0"/>
                  </a:moveTo>
                  <a:cubicBezTo>
                    <a:pt x="1598" y="0"/>
                    <a:pt x="0" y="1435"/>
                    <a:pt x="0" y="4067"/>
                  </a:cubicBezTo>
                  <a:cubicBezTo>
                    <a:pt x="0" y="6552"/>
                    <a:pt x="1561" y="7989"/>
                    <a:pt x="3922" y="8051"/>
                  </a:cubicBezTo>
                  <a:cubicBezTo>
                    <a:pt x="3957" y="8052"/>
                    <a:pt x="3991" y="8052"/>
                    <a:pt x="4025" y="8052"/>
                  </a:cubicBezTo>
                  <a:cubicBezTo>
                    <a:pt x="6509" y="8052"/>
                    <a:pt x="7970" y="6578"/>
                    <a:pt x="8132" y="4005"/>
                  </a:cubicBezTo>
                  <a:cubicBezTo>
                    <a:pt x="7947" y="1500"/>
                    <a:pt x="6530" y="42"/>
                    <a:pt x="4169" y="1"/>
                  </a:cubicBezTo>
                  <a:cubicBezTo>
                    <a:pt x="4134" y="0"/>
                    <a:pt x="4099" y="0"/>
                    <a:pt x="4064"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4" name="Google Shape;464;p30"/>
            <p:cNvSpPr/>
            <p:nvPr/>
          </p:nvSpPr>
          <p:spPr>
            <a:xfrm>
              <a:off x="10474915" y="2730846"/>
              <a:ext cx="52983" cy="52328"/>
            </a:xfrm>
            <a:custGeom>
              <a:avLst/>
              <a:gdLst/>
              <a:ahLst/>
              <a:cxnLst/>
              <a:rect l="l" t="t" r="r" b="b"/>
              <a:pathLst>
                <a:path w="8256" h="8154" extrusionOk="0">
                  <a:moveTo>
                    <a:pt x="4107" y="0"/>
                  </a:moveTo>
                  <a:cubicBezTo>
                    <a:pt x="1807" y="329"/>
                    <a:pt x="165" y="1397"/>
                    <a:pt x="82" y="3923"/>
                  </a:cubicBezTo>
                  <a:cubicBezTo>
                    <a:pt x="0" y="6613"/>
                    <a:pt x="1582" y="8112"/>
                    <a:pt x="4107" y="8153"/>
                  </a:cubicBezTo>
                  <a:cubicBezTo>
                    <a:pt x="4140" y="8154"/>
                    <a:pt x="4173" y="8154"/>
                    <a:pt x="4206" y="8154"/>
                  </a:cubicBezTo>
                  <a:cubicBezTo>
                    <a:pt x="6494" y="8154"/>
                    <a:pt x="8072" y="6742"/>
                    <a:pt x="8153" y="4313"/>
                  </a:cubicBezTo>
                  <a:cubicBezTo>
                    <a:pt x="8256" y="1643"/>
                    <a:pt x="6654" y="349"/>
                    <a:pt x="4107"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5" name="Google Shape;465;p30"/>
            <p:cNvSpPr/>
            <p:nvPr/>
          </p:nvSpPr>
          <p:spPr>
            <a:xfrm>
              <a:off x="10081259" y="2945794"/>
              <a:ext cx="52855" cy="52335"/>
            </a:xfrm>
            <a:custGeom>
              <a:avLst/>
              <a:gdLst/>
              <a:ahLst/>
              <a:cxnLst/>
              <a:rect l="l" t="t" r="r" b="b"/>
              <a:pathLst>
                <a:path w="8236" h="8155" extrusionOk="0">
                  <a:moveTo>
                    <a:pt x="3943" y="1"/>
                  </a:moveTo>
                  <a:cubicBezTo>
                    <a:pt x="1459" y="370"/>
                    <a:pt x="0" y="1767"/>
                    <a:pt x="165" y="4416"/>
                  </a:cubicBezTo>
                  <a:cubicBezTo>
                    <a:pt x="327" y="6843"/>
                    <a:pt x="1803" y="8154"/>
                    <a:pt x="4182" y="8154"/>
                  </a:cubicBezTo>
                  <a:cubicBezTo>
                    <a:pt x="4219" y="8154"/>
                    <a:pt x="4255" y="8154"/>
                    <a:pt x="4292" y="8153"/>
                  </a:cubicBezTo>
                  <a:cubicBezTo>
                    <a:pt x="6777" y="8092"/>
                    <a:pt x="8215" y="6469"/>
                    <a:pt x="8215" y="4169"/>
                  </a:cubicBezTo>
                  <a:cubicBezTo>
                    <a:pt x="8235" y="1643"/>
                    <a:pt x="6675" y="144"/>
                    <a:pt x="3943"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6" name="Google Shape;466;p30"/>
            <p:cNvSpPr/>
            <p:nvPr/>
          </p:nvSpPr>
          <p:spPr>
            <a:xfrm>
              <a:off x="10278155" y="2946320"/>
              <a:ext cx="52457" cy="51802"/>
            </a:xfrm>
            <a:custGeom>
              <a:avLst/>
              <a:gdLst/>
              <a:ahLst/>
              <a:cxnLst/>
              <a:rect l="l" t="t" r="r" b="b"/>
              <a:pathLst>
                <a:path w="8174" h="8072" extrusionOk="0">
                  <a:moveTo>
                    <a:pt x="4148" y="1"/>
                  </a:moveTo>
                  <a:cubicBezTo>
                    <a:pt x="1458" y="1"/>
                    <a:pt x="0" y="1685"/>
                    <a:pt x="62" y="4170"/>
                  </a:cubicBezTo>
                  <a:cubicBezTo>
                    <a:pt x="123" y="6475"/>
                    <a:pt x="1583" y="8072"/>
                    <a:pt x="4040" y="8072"/>
                  </a:cubicBezTo>
                  <a:cubicBezTo>
                    <a:pt x="4055" y="8072"/>
                    <a:pt x="4071" y="8072"/>
                    <a:pt x="4087" y="8071"/>
                  </a:cubicBezTo>
                  <a:cubicBezTo>
                    <a:pt x="6736" y="8051"/>
                    <a:pt x="8030" y="6470"/>
                    <a:pt x="8173" y="3903"/>
                  </a:cubicBezTo>
                  <a:cubicBezTo>
                    <a:pt x="7906" y="1459"/>
                    <a:pt x="6613" y="1"/>
                    <a:pt x="4148"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7" name="Google Shape;467;p30"/>
            <p:cNvSpPr/>
            <p:nvPr/>
          </p:nvSpPr>
          <p:spPr>
            <a:xfrm>
              <a:off x="9884762" y="2516553"/>
              <a:ext cx="52720" cy="51667"/>
            </a:xfrm>
            <a:custGeom>
              <a:avLst/>
              <a:gdLst/>
              <a:ahLst/>
              <a:cxnLst/>
              <a:rect l="l" t="t" r="r" b="b"/>
              <a:pathLst>
                <a:path w="8215" h="8051" extrusionOk="0">
                  <a:moveTo>
                    <a:pt x="4087" y="1"/>
                  </a:moveTo>
                  <a:cubicBezTo>
                    <a:pt x="1664" y="1"/>
                    <a:pt x="144" y="1438"/>
                    <a:pt x="83" y="3861"/>
                  </a:cubicBezTo>
                  <a:cubicBezTo>
                    <a:pt x="0" y="6470"/>
                    <a:pt x="1520" y="8030"/>
                    <a:pt x="4128" y="8051"/>
                  </a:cubicBezTo>
                  <a:cubicBezTo>
                    <a:pt x="4144" y="8051"/>
                    <a:pt x="4161" y="8051"/>
                    <a:pt x="4177" y="8051"/>
                  </a:cubicBezTo>
                  <a:cubicBezTo>
                    <a:pt x="6589" y="8051"/>
                    <a:pt x="7848" y="6536"/>
                    <a:pt x="8215" y="4211"/>
                  </a:cubicBezTo>
                  <a:cubicBezTo>
                    <a:pt x="8009" y="1623"/>
                    <a:pt x="6716" y="1"/>
                    <a:pt x="4087"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8" name="Google Shape;468;p30"/>
            <p:cNvSpPr/>
            <p:nvPr/>
          </p:nvSpPr>
          <p:spPr>
            <a:xfrm>
              <a:off x="10475178" y="2516508"/>
              <a:ext cx="53246" cy="51789"/>
            </a:xfrm>
            <a:custGeom>
              <a:avLst/>
              <a:gdLst/>
              <a:ahLst/>
              <a:cxnLst/>
              <a:rect l="l" t="t" r="r" b="b"/>
              <a:pathLst>
                <a:path w="8297" h="8070" extrusionOk="0">
                  <a:moveTo>
                    <a:pt x="3913" y="1"/>
                  </a:moveTo>
                  <a:cubicBezTo>
                    <a:pt x="1646" y="1"/>
                    <a:pt x="415" y="1469"/>
                    <a:pt x="0" y="3622"/>
                  </a:cubicBezTo>
                  <a:cubicBezTo>
                    <a:pt x="41" y="6148"/>
                    <a:pt x="1191" y="7770"/>
                    <a:pt x="3594" y="8037"/>
                  </a:cubicBezTo>
                  <a:cubicBezTo>
                    <a:pt x="3806" y="8059"/>
                    <a:pt x="4011" y="8070"/>
                    <a:pt x="4211" y="8070"/>
                  </a:cubicBezTo>
                  <a:cubicBezTo>
                    <a:pt x="6466" y="8070"/>
                    <a:pt x="7903" y="6698"/>
                    <a:pt x="8091" y="4320"/>
                  </a:cubicBezTo>
                  <a:cubicBezTo>
                    <a:pt x="8297" y="1733"/>
                    <a:pt x="6798" y="131"/>
                    <a:pt x="4190" y="8"/>
                  </a:cubicBezTo>
                  <a:cubicBezTo>
                    <a:pt x="4096" y="3"/>
                    <a:pt x="4004" y="1"/>
                    <a:pt x="3913"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9" name="Google Shape;469;p30"/>
            <p:cNvSpPr/>
            <p:nvPr/>
          </p:nvSpPr>
          <p:spPr>
            <a:xfrm>
              <a:off x="9884101" y="2946243"/>
              <a:ext cx="53252" cy="51789"/>
            </a:xfrm>
            <a:custGeom>
              <a:avLst/>
              <a:gdLst/>
              <a:ahLst/>
              <a:cxnLst/>
              <a:rect l="l" t="t" r="r" b="b"/>
              <a:pathLst>
                <a:path w="8298" h="8070" extrusionOk="0">
                  <a:moveTo>
                    <a:pt x="4071" y="1"/>
                  </a:moveTo>
                  <a:cubicBezTo>
                    <a:pt x="1829" y="1"/>
                    <a:pt x="376" y="1373"/>
                    <a:pt x="206" y="3750"/>
                  </a:cubicBezTo>
                  <a:cubicBezTo>
                    <a:pt x="1" y="6338"/>
                    <a:pt x="1500" y="7940"/>
                    <a:pt x="4108" y="8063"/>
                  </a:cubicBezTo>
                  <a:cubicBezTo>
                    <a:pt x="4202" y="8068"/>
                    <a:pt x="4294" y="8070"/>
                    <a:pt x="4384" y="8070"/>
                  </a:cubicBezTo>
                  <a:cubicBezTo>
                    <a:pt x="6651" y="8070"/>
                    <a:pt x="7883" y="6601"/>
                    <a:pt x="8297" y="4449"/>
                  </a:cubicBezTo>
                  <a:cubicBezTo>
                    <a:pt x="8236" y="1923"/>
                    <a:pt x="7086" y="300"/>
                    <a:pt x="4683" y="33"/>
                  </a:cubicBezTo>
                  <a:cubicBezTo>
                    <a:pt x="4473" y="12"/>
                    <a:pt x="4269" y="1"/>
                    <a:pt x="4071"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0" name="Google Shape;470;p30"/>
            <p:cNvSpPr/>
            <p:nvPr/>
          </p:nvSpPr>
          <p:spPr>
            <a:xfrm>
              <a:off x="10474389" y="2946410"/>
              <a:ext cx="53118" cy="52110"/>
            </a:xfrm>
            <a:custGeom>
              <a:avLst/>
              <a:gdLst/>
              <a:ahLst/>
              <a:cxnLst/>
              <a:rect l="l" t="t" r="r" b="b"/>
              <a:pathLst>
                <a:path w="8277" h="8120" extrusionOk="0">
                  <a:moveTo>
                    <a:pt x="4313" y="0"/>
                  </a:moveTo>
                  <a:cubicBezTo>
                    <a:pt x="4218" y="0"/>
                    <a:pt x="4122" y="3"/>
                    <a:pt x="4025" y="7"/>
                  </a:cubicBezTo>
                  <a:cubicBezTo>
                    <a:pt x="1417" y="110"/>
                    <a:pt x="0" y="1753"/>
                    <a:pt x="205" y="4361"/>
                  </a:cubicBezTo>
                  <a:cubicBezTo>
                    <a:pt x="370" y="6805"/>
                    <a:pt x="1992" y="7955"/>
                    <a:pt x="4415" y="8119"/>
                  </a:cubicBezTo>
                  <a:cubicBezTo>
                    <a:pt x="6736" y="7729"/>
                    <a:pt x="8276" y="6456"/>
                    <a:pt x="8235" y="4012"/>
                  </a:cubicBezTo>
                  <a:cubicBezTo>
                    <a:pt x="8195" y="1521"/>
                    <a:pt x="6748" y="0"/>
                    <a:pt x="4313"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1" name="Google Shape;471;p30"/>
            <p:cNvSpPr/>
            <p:nvPr/>
          </p:nvSpPr>
          <p:spPr>
            <a:xfrm>
              <a:off x="9885025" y="3161133"/>
              <a:ext cx="52328" cy="51680"/>
            </a:xfrm>
            <a:custGeom>
              <a:avLst/>
              <a:gdLst/>
              <a:ahLst/>
              <a:cxnLst/>
              <a:rect l="l" t="t" r="r" b="b"/>
              <a:pathLst>
                <a:path w="8154" h="8053" extrusionOk="0">
                  <a:moveTo>
                    <a:pt x="4065" y="1"/>
                  </a:moveTo>
                  <a:cubicBezTo>
                    <a:pt x="4031" y="1"/>
                    <a:pt x="3998" y="1"/>
                    <a:pt x="3964" y="2"/>
                  </a:cubicBezTo>
                  <a:cubicBezTo>
                    <a:pt x="1623" y="43"/>
                    <a:pt x="42" y="1480"/>
                    <a:pt x="21" y="3965"/>
                  </a:cubicBezTo>
                  <a:cubicBezTo>
                    <a:pt x="1" y="6598"/>
                    <a:pt x="1579" y="8053"/>
                    <a:pt x="4065" y="8053"/>
                  </a:cubicBezTo>
                  <a:cubicBezTo>
                    <a:pt x="4100" y="8053"/>
                    <a:pt x="4134" y="8052"/>
                    <a:pt x="4169" y="8052"/>
                  </a:cubicBezTo>
                  <a:cubicBezTo>
                    <a:pt x="6551" y="8031"/>
                    <a:pt x="7948" y="6573"/>
                    <a:pt x="8153" y="4088"/>
                  </a:cubicBezTo>
                  <a:cubicBezTo>
                    <a:pt x="8011" y="1495"/>
                    <a:pt x="6530" y="1"/>
                    <a:pt x="4065"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2" name="Google Shape;472;p30"/>
            <p:cNvSpPr/>
            <p:nvPr/>
          </p:nvSpPr>
          <p:spPr>
            <a:xfrm>
              <a:off x="10475178" y="3161133"/>
              <a:ext cx="52855" cy="51648"/>
            </a:xfrm>
            <a:custGeom>
              <a:avLst/>
              <a:gdLst/>
              <a:ahLst/>
              <a:cxnLst/>
              <a:rect l="l" t="t" r="r" b="b"/>
              <a:pathLst>
                <a:path w="8236" h="8048" extrusionOk="0">
                  <a:moveTo>
                    <a:pt x="3969" y="1"/>
                  </a:moveTo>
                  <a:cubicBezTo>
                    <a:pt x="1704" y="1"/>
                    <a:pt x="243" y="1412"/>
                    <a:pt x="0" y="3842"/>
                  </a:cubicBezTo>
                  <a:cubicBezTo>
                    <a:pt x="62" y="6306"/>
                    <a:pt x="1315" y="7867"/>
                    <a:pt x="3717" y="8031"/>
                  </a:cubicBezTo>
                  <a:cubicBezTo>
                    <a:pt x="3873" y="8042"/>
                    <a:pt x="4026" y="8048"/>
                    <a:pt x="4175" y="8048"/>
                  </a:cubicBezTo>
                  <a:cubicBezTo>
                    <a:pt x="6502" y="8048"/>
                    <a:pt x="7996" y="6701"/>
                    <a:pt x="8112" y="4211"/>
                  </a:cubicBezTo>
                  <a:cubicBezTo>
                    <a:pt x="8235" y="1542"/>
                    <a:pt x="6592" y="22"/>
                    <a:pt x="4066" y="2"/>
                  </a:cubicBezTo>
                  <a:cubicBezTo>
                    <a:pt x="4034" y="1"/>
                    <a:pt x="4001" y="1"/>
                    <a:pt x="3969"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473" name="Google Shape;473;p30"/>
          <p:cNvGrpSpPr/>
          <p:nvPr/>
        </p:nvGrpSpPr>
        <p:grpSpPr>
          <a:xfrm>
            <a:off x="7784688" y="534993"/>
            <a:ext cx="644323" cy="696478"/>
            <a:chOff x="9884101" y="2516393"/>
            <a:chExt cx="644323" cy="696478"/>
          </a:xfrm>
        </p:grpSpPr>
        <p:sp>
          <p:nvSpPr>
            <p:cNvPr id="474" name="Google Shape;474;p30"/>
            <p:cNvSpPr/>
            <p:nvPr/>
          </p:nvSpPr>
          <p:spPr>
            <a:xfrm>
              <a:off x="10082049" y="2731495"/>
              <a:ext cx="52059" cy="51680"/>
            </a:xfrm>
            <a:custGeom>
              <a:avLst/>
              <a:gdLst/>
              <a:ahLst/>
              <a:cxnLst/>
              <a:rect l="l" t="t" r="r" b="b"/>
              <a:pathLst>
                <a:path w="8112" h="8053" extrusionOk="0">
                  <a:moveTo>
                    <a:pt x="4066" y="0"/>
                  </a:moveTo>
                  <a:cubicBezTo>
                    <a:pt x="4019" y="0"/>
                    <a:pt x="3971" y="1"/>
                    <a:pt x="3923" y="2"/>
                  </a:cubicBezTo>
                  <a:cubicBezTo>
                    <a:pt x="1561" y="43"/>
                    <a:pt x="124" y="1439"/>
                    <a:pt x="1" y="4006"/>
                  </a:cubicBezTo>
                  <a:cubicBezTo>
                    <a:pt x="82" y="6596"/>
                    <a:pt x="1581" y="8052"/>
                    <a:pt x="4076" y="8052"/>
                  </a:cubicBezTo>
                  <a:cubicBezTo>
                    <a:pt x="4093" y="8052"/>
                    <a:pt x="4111" y="8052"/>
                    <a:pt x="4128" y="8052"/>
                  </a:cubicBezTo>
                  <a:cubicBezTo>
                    <a:pt x="6531" y="8032"/>
                    <a:pt x="8071" y="6471"/>
                    <a:pt x="8092" y="4089"/>
                  </a:cubicBezTo>
                  <a:cubicBezTo>
                    <a:pt x="8112" y="1590"/>
                    <a:pt x="6570" y="0"/>
                    <a:pt x="4066"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5" name="Google Shape;475;p30"/>
            <p:cNvSpPr/>
            <p:nvPr/>
          </p:nvSpPr>
          <p:spPr>
            <a:xfrm>
              <a:off x="10278289" y="2731443"/>
              <a:ext cx="52059" cy="51616"/>
            </a:xfrm>
            <a:custGeom>
              <a:avLst/>
              <a:gdLst/>
              <a:ahLst/>
              <a:cxnLst/>
              <a:rect l="l" t="t" r="r" b="b"/>
              <a:pathLst>
                <a:path w="8112" h="8043" extrusionOk="0">
                  <a:moveTo>
                    <a:pt x="3987" y="1"/>
                  </a:moveTo>
                  <a:cubicBezTo>
                    <a:pt x="1586" y="1"/>
                    <a:pt x="60" y="1535"/>
                    <a:pt x="41" y="3973"/>
                  </a:cubicBezTo>
                  <a:cubicBezTo>
                    <a:pt x="1" y="6457"/>
                    <a:pt x="1563" y="8043"/>
                    <a:pt x="4041" y="8043"/>
                  </a:cubicBezTo>
                  <a:cubicBezTo>
                    <a:pt x="4104" y="8043"/>
                    <a:pt x="4167" y="8042"/>
                    <a:pt x="4230" y="8040"/>
                  </a:cubicBezTo>
                  <a:cubicBezTo>
                    <a:pt x="6592" y="7978"/>
                    <a:pt x="8009" y="6561"/>
                    <a:pt x="8111" y="4076"/>
                  </a:cubicBezTo>
                  <a:cubicBezTo>
                    <a:pt x="8070" y="1571"/>
                    <a:pt x="6694" y="133"/>
                    <a:pt x="4312" y="10"/>
                  </a:cubicBezTo>
                  <a:cubicBezTo>
                    <a:pt x="4202" y="4"/>
                    <a:pt x="4094" y="1"/>
                    <a:pt x="3987"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6" name="Google Shape;476;p30"/>
            <p:cNvSpPr/>
            <p:nvPr/>
          </p:nvSpPr>
          <p:spPr>
            <a:xfrm>
              <a:off x="10082049" y="3161133"/>
              <a:ext cx="52322" cy="51738"/>
            </a:xfrm>
            <a:custGeom>
              <a:avLst/>
              <a:gdLst/>
              <a:ahLst/>
              <a:cxnLst/>
              <a:rect l="l" t="t" r="r" b="b"/>
              <a:pathLst>
                <a:path w="8153" h="8062" extrusionOk="0">
                  <a:moveTo>
                    <a:pt x="4039" y="1"/>
                  </a:moveTo>
                  <a:cubicBezTo>
                    <a:pt x="4007" y="1"/>
                    <a:pt x="3976" y="1"/>
                    <a:pt x="3944" y="2"/>
                  </a:cubicBezTo>
                  <a:cubicBezTo>
                    <a:pt x="1582" y="43"/>
                    <a:pt x="144" y="1460"/>
                    <a:pt x="1" y="4109"/>
                  </a:cubicBezTo>
                  <a:cubicBezTo>
                    <a:pt x="62" y="6409"/>
                    <a:pt x="1356" y="7908"/>
                    <a:pt x="3759" y="8052"/>
                  </a:cubicBezTo>
                  <a:cubicBezTo>
                    <a:pt x="3872" y="8058"/>
                    <a:pt x="3984" y="8061"/>
                    <a:pt x="4094" y="8061"/>
                  </a:cubicBezTo>
                  <a:cubicBezTo>
                    <a:pt x="6509" y="8061"/>
                    <a:pt x="8033" y="6565"/>
                    <a:pt x="8092" y="4129"/>
                  </a:cubicBezTo>
                  <a:cubicBezTo>
                    <a:pt x="8153" y="1614"/>
                    <a:pt x="6571" y="1"/>
                    <a:pt x="4039"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7" name="Google Shape;477;p30"/>
            <p:cNvSpPr/>
            <p:nvPr/>
          </p:nvSpPr>
          <p:spPr>
            <a:xfrm>
              <a:off x="10278418" y="3161095"/>
              <a:ext cx="52059" cy="51731"/>
            </a:xfrm>
            <a:custGeom>
              <a:avLst/>
              <a:gdLst/>
              <a:ahLst/>
              <a:cxnLst/>
              <a:rect l="l" t="t" r="r" b="b"/>
              <a:pathLst>
                <a:path w="8112" h="8061" extrusionOk="0">
                  <a:moveTo>
                    <a:pt x="4013" y="1"/>
                  </a:moveTo>
                  <a:cubicBezTo>
                    <a:pt x="1586" y="1"/>
                    <a:pt x="41" y="1558"/>
                    <a:pt x="21" y="4012"/>
                  </a:cubicBezTo>
                  <a:cubicBezTo>
                    <a:pt x="1" y="6495"/>
                    <a:pt x="1543" y="8061"/>
                    <a:pt x="4019" y="8061"/>
                  </a:cubicBezTo>
                  <a:cubicBezTo>
                    <a:pt x="4082" y="8061"/>
                    <a:pt x="4146" y="8060"/>
                    <a:pt x="4210" y="8058"/>
                  </a:cubicBezTo>
                  <a:cubicBezTo>
                    <a:pt x="6592" y="7996"/>
                    <a:pt x="7989" y="6579"/>
                    <a:pt x="8091" y="4115"/>
                  </a:cubicBezTo>
                  <a:lnTo>
                    <a:pt x="8112" y="4115"/>
                  </a:lnTo>
                  <a:cubicBezTo>
                    <a:pt x="8050" y="1589"/>
                    <a:pt x="6654" y="131"/>
                    <a:pt x="4292" y="8"/>
                  </a:cubicBezTo>
                  <a:cubicBezTo>
                    <a:pt x="4198" y="3"/>
                    <a:pt x="4105" y="1"/>
                    <a:pt x="4013"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8" name="Google Shape;478;p30"/>
            <p:cNvSpPr/>
            <p:nvPr/>
          </p:nvSpPr>
          <p:spPr>
            <a:xfrm>
              <a:off x="10081920" y="2516393"/>
              <a:ext cx="52059" cy="51860"/>
            </a:xfrm>
            <a:custGeom>
              <a:avLst/>
              <a:gdLst/>
              <a:ahLst/>
              <a:cxnLst/>
              <a:rect l="l" t="t" r="r" b="b"/>
              <a:pathLst>
                <a:path w="8112" h="8081" extrusionOk="0">
                  <a:moveTo>
                    <a:pt x="4095" y="1"/>
                  </a:moveTo>
                  <a:cubicBezTo>
                    <a:pt x="4018" y="1"/>
                    <a:pt x="3940" y="2"/>
                    <a:pt x="3861" y="5"/>
                  </a:cubicBezTo>
                  <a:cubicBezTo>
                    <a:pt x="1397" y="108"/>
                    <a:pt x="164" y="1627"/>
                    <a:pt x="0" y="4051"/>
                  </a:cubicBezTo>
                  <a:cubicBezTo>
                    <a:pt x="185" y="6474"/>
                    <a:pt x="1417" y="7973"/>
                    <a:pt x="3881" y="8076"/>
                  </a:cubicBezTo>
                  <a:cubicBezTo>
                    <a:pt x="3960" y="8079"/>
                    <a:pt x="4038" y="8080"/>
                    <a:pt x="4115" y="8080"/>
                  </a:cubicBezTo>
                  <a:cubicBezTo>
                    <a:pt x="6661" y="8080"/>
                    <a:pt x="8112" y="6443"/>
                    <a:pt x="8112" y="4051"/>
                  </a:cubicBezTo>
                  <a:cubicBezTo>
                    <a:pt x="8112" y="1620"/>
                    <a:pt x="6623" y="1"/>
                    <a:pt x="4095"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9" name="Google Shape;479;p30"/>
            <p:cNvSpPr/>
            <p:nvPr/>
          </p:nvSpPr>
          <p:spPr>
            <a:xfrm>
              <a:off x="10277891" y="2516418"/>
              <a:ext cx="52848" cy="52328"/>
            </a:xfrm>
            <a:custGeom>
              <a:avLst/>
              <a:gdLst/>
              <a:ahLst/>
              <a:cxnLst/>
              <a:rect l="l" t="t" r="r" b="b"/>
              <a:pathLst>
                <a:path w="8235" h="8154" extrusionOk="0">
                  <a:moveTo>
                    <a:pt x="4074" y="0"/>
                  </a:moveTo>
                  <a:cubicBezTo>
                    <a:pt x="1627" y="0"/>
                    <a:pt x="204" y="1571"/>
                    <a:pt x="103" y="3862"/>
                  </a:cubicBezTo>
                  <a:cubicBezTo>
                    <a:pt x="0" y="6388"/>
                    <a:pt x="1520" y="7907"/>
                    <a:pt x="4148" y="8154"/>
                  </a:cubicBezTo>
                  <a:cubicBezTo>
                    <a:pt x="6551" y="7907"/>
                    <a:pt x="8091" y="6716"/>
                    <a:pt x="8153" y="4232"/>
                  </a:cubicBezTo>
                  <a:cubicBezTo>
                    <a:pt x="8235" y="1603"/>
                    <a:pt x="6797" y="63"/>
                    <a:pt x="4169" y="1"/>
                  </a:cubicBezTo>
                  <a:cubicBezTo>
                    <a:pt x="4137" y="1"/>
                    <a:pt x="4105" y="0"/>
                    <a:pt x="4074"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0" name="Google Shape;480;p30"/>
            <p:cNvSpPr/>
            <p:nvPr/>
          </p:nvSpPr>
          <p:spPr>
            <a:xfrm>
              <a:off x="9885160" y="2731501"/>
              <a:ext cx="52194" cy="51674"/>
            </a:xfrm>
            <a:custGeom>
              <a:avLst/>
              <a:gdLst/>
              <a:ahLst/>
              <a:cxnLst/>
              <a:rect l="l" t="t" r="r" b="b"/>
              <a:pathLst>
                <a:path w="8133" h="8052" extrusionOk="0">
                  <a:moveTo>
                    <a:pt x="4064" y="0"/>
                  </a:moveTo>
                  <a:cubicBezTo>
                    <a:pt x="1598" y="0"/>
                    <a:pt x="0" y="1435"/>
                    <a:pt x="0" y="4067"/>
                  </a:cubicBezTo>
                  <a:cubicBezTo>
                    <a:pt x="0" y="6552"/>
                    <a:pt x="1561" y="7989"/>
                    <a:pt x="3922" y="8051"/>
                  </a:cubicBezTo>
                  <a:cubicBezTo>
                    <a:pt x="3957" y="8052"/>
                    <a:pt x="3991" y="8052"/>
                    <a:pt x="4025" y="8052"/>
                  </a:cubicBezTo>
                  <a:cubicBezTo>
                    <a:pt x="6509" y="8052"/>
                    <a:pt x="7970" y="6578"/>
                    <a:pt x="8132" y="4005"/>
                  </a:cubicBezTo>
                  <a:cubicBezTo>
                    <a:pt x="7947" y="1500"/>
                    <a:pt x="6530" y="42"/>
                    <a:pt x="4169" y="1"/>
                  </a:cubicBezTo>
                  <a:cubicBezTo>
                    <a:pt x="4134" y="0"/>
                    <a:pt x="4099" y="0"/>
                    <a:pt x="4064"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1" name="Google Shape;481;p30"/>
            <p:cNvSpPr/>
            <p:nvPr/>
          </p:nvSpPr>
          <p:spPr>
            <a:xfrm>
              <a:off x="10474915" y="2730846"/>
              <a:ext cx="52983" cy="52328"/>
            </a:xfrm>
            <a:custGeom>
              <a:avLst/>
              <a:gdLst/>
              <a:ahLst/>
              <a:cxnLst/>
              <a:rect l="l" t="t" r="r" b="b"/>
              <a:pathLst>
                <a:path w="8256" h="8154" extrusionOk="0">
                  <a:moveTo>
                    <a:pt x="4107" y="0"/>
                  </a:moveTo>
                  <a:cubicBezTo>
                    <a:pt x="1807" y="329"/>
                    <a:pt x="165" y="1397"/>
                    <a:pt x="82" y="3923"/>
                  </a:cubicBezTo>
                  <a:cubicBezTo>
                    <a:pt x="0" y="6613"/>
                    <a:pt x="1582" y="8112"/>
                    <a:pt x="4107" y="8153"/>
                  </a:cubicBezTo>
                  <a:cubicBezTo>
                    <a:pt x="4140" y="8154"/>
                    <a:pt x="4173" y="8154"/>
                    <a:pt x="4206" y="8154"/>
                  </a:cubicBezTo>
                  <a:cubicBezTo>
                    <a:pt x="6494" y="8154"/>
                    <a:pt x="8072" y="6742"/>
                    <a:pt x="8153" y="4313"/>
                  </a:cubicBezTo>
                  <a:cubicBezTo>
                    <a:pt x="8256" y="1643"/>
                    <a:pt x="6654" y="349"/>
                    <a:pt x="4107"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2" name="Google Shape;482;p30"/>
            <p:cNvSpPr/>
            <p:nvPr/>
          </p:nvSpPr>
          <p:spPr>
            <a:xfrm>
              <a:off x="10081259" y="2945794"/>
              <a:ext cx="52855" cy="52335"/>
            </a:xfrm>
            <a:custGeom>
              <a:avLst/>
              <a:gdLst/>
              <a:ahLst/>
              <a:cxnLst/>
              <a:rect l="l" t="t" r="r" b="b"/>
              <a:pathLst>
                <a:path w="8236" h="8155" extrusionOk="0">
                  <a:moveTo>
                    <a:pt x="3943" y="1"/>
                  </a:moveTo>
                  <a:cubicBezTo>
                    <a:pt x="1459" y="370"/>
                    <a:pt x="0" y="1767"/>
                    <a:pt x="165" y="4416"/>
                  </a:cubicBezTo>
                  <a:cubicBezTo>
                    <a:pt x="327" y="6843"/>
                    <a:pt x="1803" y="8154"/>
                    <a:pt x="4182" y="8154"/>
                  </a:cubicBezTo>
                  <a:cubicBezTo>
                    <a:pt x="4219" y="8154"/>
                    <a:pt x="4255" y="8154"/>
                    <a:pt x="4292" y="8153"/>
                  </a:cubicBezTo>
                  <a:cubicBezTo>
                    <a:pt x="6777" y="8092"/>
                    <a:pt x="8215" y="6469"/>
                    <a:pt x="8215" y="4169"/>
                  </a:cubicBezTo>
                  <a:cubicBezTo>
                    <a:pt x="8235" y="1643"/>
                    <a:pt x="6675" y="144"/>
                    <a:pt x="3943"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3" name="Google Shape;483;p30"/>
            <p:cNvSpPr/>
            <p:nvPr/>
          </p:nvSpPr>
          <p:spPr>
            <a:xfrm>
              <a:off x="10278155" y="2946320"/>
              <a:ext cx="52457" cy="51802"/>
            </a:xfrm>
            <a:custGeom>
              <a:avLst/>
              <a:gdLst/>
              <a:ahLst/>
              <a:cxnLst/>
              <a:rect l="l" t="t" r="r" b="b"/>
              <a:pathLst>
                <a:path w="8174" h="8072" extrusionOk="0">
                  <a:moveTo>
                    <a:pt x="4148" y="1"/>
                  </a:moveTo>
                  <a:cubicBezTo>
                    <a:pt x="1458" y="1"/>
                    <a:pt x="0" y="1685"/>
                    <a:pt x="62" y="4170"/>
                  </a:cubicBezTo>
                  <a:cubicBezTo>
                    <a:pt x="123" y="6475"/>
                    <a:pt x="1583" y="8072"/>
                    <a:pt x="4040" y="8072"/>
                  </a:cubicBezTo>
                  <a:cubicBezTo>
                    <a:pt x="4055" y="8072"/>
                    <a:pt x="4071" y="8072"/>
                    <a:pt x="4087" y="8071"/>
                  </a:cubicBezTo>
                  <a:cubicBezTo>
                    <a:pt x="6736" y="8051"/>
                    <a:pt x="8030" y="6470"/>
                    <a:pt x="8173" y="3903"/>
                  </a:cubicBezTo>
                  <a:cubicBezTo>
                    <a:pt x="7906" y="1459"/>
                    <a:pt x="6613" y="1"/>
                    <a:pt x="4148"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4" name="Google Shape;484;p30"/>
            <p:cNvSpPr/>
            <p:nvPr/>
          </p:nvSpPr>
          <p:spPr>
            <a:xfrm>
              <a:off x="9884762" y="2516553"/>
              <a:ext cx="52720" cy="51667"/>
            </a:xfrm>
            <a:custGeom>
              <a:avLst/>
              <a:gdLst/>
              <a:ahLst/>
              <a:cxnLst/>
              <a:rect l="l" t="t" r="r" b="b"/>
              <a:pathLst>
                <a:path w="8215" h="8051" extrusionOk="0">
                  <a:moveTo>
                    <a:pt x="4087" y="1"/>
                  </a:moveTo>
                  <a:cubicBezTo>
                    <a:pt x="1664" y="1"/>
                    <a:pt x="144" y="1438"/>
                    <a:pt x="83" y="3861"/>
                  </a:cubicBezTo>
                  <a:cubicBezTo>
                    <a:pt x="0" y="6470"/>
                    <a:pt x="1520" y="8030"/>
                    <a:pt x="4128" y="8051"/>
                  </a:cubicBezTo>
                  <a:cubicBezTo>
                    <a:pt x="4144" y="8051"/>
                    <a:pt x="4161" y="8051"/>
                    <a:pt x="4177" y="8051"/>
                  </a:cubicBezTo>
                  <a:cubicBezTo>
                    <a:pt x="6589" y="8051"/>
                    <a:pt x="7848" y="6536"/>
                    <a:pt x="8215" y="4211"/>
                  </a:cubicBezTo>
                  <a:cubicBezTo>
                    <a:pt x="8009" y="1623"/>
                    <a:pt x="6716" y="1"/>
                    <a:pt x="4087"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5" name="Google Shape;485;p30"/>
            <p:cNvSpPr/>
            <p:nvPr/>
          </p:nvSpPr>
          <p:spPr>
            <a:xfrm>
              <a:off x="10475178" y="2516508"/>
              <a:ext cx="53246" cy="51789"/>
            </a:xfrm>
            <a:custGeom>
              <a:avLst/>
              <a:gdLst/>
              <a:ahLst/>
              <a:cxnLst/>
              <a:rect l="l" t="t" r="r" b="b"/>
              <a:pathLst>
                <a:path w="8297" h="8070" extrusionOk="0">
                  <a:moveTo>
                    <a:pt x="3913" y="1"/>
                  </a:moveTo>
                  <a:cubicBezTo>
                    <a:pt x="1646" y="1"/>
                    <a:pt x="415" y="1469"/>
                    <a:pt x="0" y="3622"/>
                  </a:cubicBezTo>
                  <a:cubicBezTo>
                    <a:pt x="41" y="6148"/>
                    <a:pt x="1191" y="7770"/>
                    <a:pt x="3594" y="8037"/>
                  </a:cubicBezTo>
                  <a:cubicBezTo>
                    <a:pt x="3806" y="8059"/>
                    <a:pt x="4011" y="8070"/>
                    <a:pt x="4211" y="8070"/>
                  </a:cubicBezTo>
                  <a:cubicBezTo>
                    <a:pt x="6466" y="8070"/>
                    <a:pt x="7903" y="6698"/>
                    <a:pt x="8091" y="4320"/>
                  </a:cubicBezTo>
                  <a:cubicBezTo>
                    <a:pt x="8297" y="1733"/>
                    <a:pt x="6798" y="131"/>
                    <a:pt x="4190" y="8"/>
                  </a:cubicBezTo>
                  <a:cubicBezTo>
                    <a:pt x="4096" y="3"/>
                    <a:pt x="4004" y="1"/>
                    <a:pt x="3913"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6" name="Google Shape;486;p30"/>
            <p:cNvSpPr/>
            <p:nvPr/>
          </p:nvSpPr>
          <p:spPr>
            <a:xfrm>
              <a:off x="9884101" y="2946243"/>
              <a:ext cx="53252" cy="51789"/>
            </a:xfrm>
            <a:custGeom>
              <a:avLst/>
              <a:gdLst/>
              <a:ahLst/>
              <a:cxnLst/>
              <a:rect l="l" t="t" r="r" b="b"/>
              <a:pathLst>
                <a:path w="8298" h="8070" extrusionOk="0">
                  <a:moveTo>
                    <a:pt x="4071" y="1"/>
                  </a:moveTo>
                  <a:cubicBezTo>
                    <a:pt x="1829" y="1"/>
                    <a:pt x="376" y="1373"/>
                    <a:pt x="206" y="3750"/>
                  </a:cubicBezTo>
                  <a:cubicBezTo>
                    <a:pt x="1" y="6338"/>
                    <a:pt x="1500" y="7940"/>
                    <a:pt x="4108" y="8063"/>
                  </a:cubicBezTo>
                  <a:cubicBezTo>
                    <a:pt x="4202" y="8068"/>
                    <a:pt x="4294" y="8070"/>
                    <a:pt x="4384" y="8070"/>
                  </a:cubicBezTo>
                  <a:cubicBezTo>
                    <a:pt x="6651" y="8070"/>
                    <a:pt x="7883" y="6601"/>
                    <a:pt x="8297" y="4449"/>
                  </a:cubicBezTo>
                  <a:cubicBezTo>
                    <a:pt x="8236" y="1923"/>
                    <a:pt x="7086" y="300"/>
                    <a:pt x="4683" y="33"/>
                  </a:cubicBezTo>
                  <a:cubicBezTo>
                    <a:pt x="4473" y="12"/>
                    <a:pt x="4269" y="1"/>
                    <a:pt x="4071"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7" name="Google Shape;487;p30"/>
            <p:cNvSpPr/>
            <p:nvPr/>
          </p:nvSpPr>
          <p:spPr>
            <a:xfrm>
              <a:off x="10474389" y="2946410"/>
              <a:ext cx="53118" cy="52110"/>
            </a:xfrm>
            <a:custGeom>
              <a:avLst/>
              <a:gdLst/>
              <a:ahLst/>
              <a:cxnLst/>
              <a:rect l="l" t="t" r="r" b="b"/>
              <a:pathLst>
                <a:path w="8277" h="8120" extrusionOk="0">
                  <a:moveTo>
                    <a:pt x="4313" y="0"/>
                  </a:moveTo>
                  <a:cubicBezTo>
                    <a:pt x="4218" y="0"/>
                    <a:pt x="4122" y="3"/>
                    <a:pt x="4025" y="7"/>
                  </a:cubicBezTo>
                  <a:cubicBezTo>
                    <a:pt x="1417" y="110"/>
                    <a:pt x="0" y="1753"/>
                    <a:pt x="205" y="4361"/>
                  </a:cubicBezTo>
                  <a:cubicBezTo>
                    <a:pt x="370" y="6805"/>
                    <a:pt x="1992" y="7955"/>
                    <a:pt x="4415" y="8119"/>
                  </a:cubicBezTo>
                  <a:cubicBezTo>
                    <a:pt x="6736" y="7729"/>
                    <a:pt x="8276" y="6456"/>
                    <a:pt x="8235" y="4012"/>
                  </a:cubicBezTo>
                  <a:cubicBezTo>
                    <a:pt x="8195" y="1521"/>
                    <a:pt x="6748" y="0"/>
                    <a:pt x="4313"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8" name="Google Shape;488;p30"/>
            <p:cNvSpPr/>
            <p:nvPr/>
          </p:nvSpPr>
          <p:spPr>
            <a:xfrm>
              <a:off x="9885025" y="3161133"/>
              <a:ext cx="52328" cy="51680"/>
            </a:xfrm>
            <a:custGeom>
              <a:avLst/>
              <a:gdLst/>
              <a:ahLst/>
              <a:cxnLst/>
              <a:rect l="l" t="t" r="r" b="b"/>
              <a:pathLst>
                <a:path w="8154" h="8053" extrusionOk="0">
                  <a:moveTo>
                    <a:pt x="4065" y="1"/>
                  </a:moveTo>
                  <a:cubicBezTo>
                    <a:pt x="4031" y="1"/>
                    <a:pt x="3998" y="1"/>
                    <a:pt x="3964" y="2"/>
                  </a:cubicBezTo>
                  <a:cubicBezTo>
                    <a:pt x="1623" y="43"/>
                    <a:pt x="42" y="1480"/>
                    <a:pt x="21" y="3965"/>
                  </a:cubicBezTo>
                  <a:cubicBezTo>
                    <a:pt x="1" y="6598"/>
                    <a:pt x="1579" y="8053"/>
                    <a:pt x="4065" y="8053"/>
                  </a:cubicBezTo>
                  <a:cubicBezTo>
                    <a:pt x="4100" y="8053"/>
                    <a:pt x="4134" y="8052"/>
                    <a:pt x="4169" y="8052"/>
                  </a:cubicBezTo>
                  <a:cubicBezTo>
                    <a:pt x="6551" y="8031"/>
                    <a:pt x="7948" y="6573"/>
                    <a:pt x="8153" y="4088"/>
                  </a:cubicBezTo>
                  <a:cubicBezTo>
                    <a:pt x="8011" y="1495"/>
                    <a:pt x="6530" y="1"/>
                    <a:pt x="4065"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9" name="Google Shape;489;p30"/>
            <p:cNvSpPr/>
            <p:nvPr/>
          </p:nvSpPr>
          <p:spPr>
            <a:xfrm>
              <a:off x="10475178" y="3161133"/>
              <a:ext cx="52855" cy="51648"/>
            </a:xfrm>
            <a:custGeom>
              <a:avLst/>
              <a:gdLst/>
              <a:ahLst/>
              <a:cxnLst/>
              <a:rect l="l" t="t" r="r" b="b"/>
              <a:pathLst>
                <a:path w="8236" h="8048" extrusionOk="0">
                  <a:moveTo>
                    <a:pt x="3969" y="1"/>
                  </a:moveTo>
                  <a:cubicBezTo>
                    <a:pt x="1704" y="1"/>
                    <a:pt x="243" y="1412"/>
                    <a:pt x="0" y="3842"/>
                  </a:cubicBezTo>
                  <a:cubicBezTo>
                    <a:pt x="62" y="6306"/>
                    <a:pt x="1315" y="7867"/>
                    <a:pt x="3717" y="8031"/>
                  </a:cubicBezTo>
                  <a:cubicBezTo>
                    <a:pt x="3873" y="8042"/>
                    <a:pt x="4026" y="8048"/>
                    <a:pt x="4175" y="8048"/>
                  </a:cubicBezTo>
                  <a:cubicBezTo>
                    <a:pt x="6502" y="8048"/>
                    <a:pt x="7996" y="6701"/>
                    <a:pt x="8112" y="4211"/>
                  </a:cubicBezTo>
                  <a:cubicBezTo>
                    <a:pt x="8235" y="1542"/>
                    <a:pt x="6592" y="22"/>
                    <a:pt x="4066" y="2"/>
                  </a:cubicBezTo>
                  <a:cubicBezTo>
                    <a:pt x="4034" y="1"/>
                    <a:pt x="4001" y="1"/>
                    <a:pt x="3969"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matchingName="Background 4">
  <p:cSld name="BLANK_1_1_1_1_1_1_1_1_1_1_1">
    <p:spTree>
      <p:nvGrpSpPr>
        <p:cNvPr id="1" name="Shape 490"/>
        <p:cNvGrpSpPr/>
        <p:nvPr/>
      </p:nvGrpSpPr>
      <p:grpSpPr>
        <a:xfrm>
          <a:off x="0" y="0"/>
          <a:ext cx="0" cy="0"/>
          <a:chOff x="0" y="0"/>
          <a:chExt cx="0" cy="0"/>
        </a:xfrm>
      </p:grpSpPr>
      <p:grpSp>
        <p:nvGrpSpPr>
          <p:cNvPr id="491" name="Google Shape;491;p31"/>
          <p:cNvGrpSpPr/>
          <p:nvPr/>
        </p:nvGrpSpPr>
        <p:grpSpPr>
          <a:xfrm>
            <a:off x="715100" y="3696943"/>
            <a:ext cx="644323" cy="911522"/>
            <a:chOff x="9884101" y="2516393"/>
            <a:chExt cx="644323" cy="911522"/>
          </a:xfrm>
        </p:grpSpPr>
        <p:sp>
          <p:nvSpPr>
            <p:cNvPr id="492" name="Google Shape;492;p31"/>
            <p:cNvSpPr/>
            <p:nvPr/>
          </p:nvSpPr>
          <p:spPr>
            <a:xfrm>
              <a:off x="10082049" y="2731495"/>
              <a:ext cx="52059" cy="51680"/>
            </a:xfrm>
            <a:custGeom>
              <a:avLst/>
              <a:gdLst/>
              <a:ahLst/>
              <a:cxnLst/>
              <a:rect l="l" t="t" r="r" b="b"/>
              <a:pathLst>
                <a:path w="8112" h="8053" extrusionOk="0">
                  <a:moveTo>
                    <a:pt x="4066" y="0"/>
                  </a:moveTo>
                  <a:cubicBezTo>
                    <a:pt x="4019" y="0"/>
                    <a:pt x="3971" y="1"/>
                    <a:pt x="3923" y="2"/>
                  </a:cubicBezTo>
                  <a:cubicBezTo>
                    <a:pt x="1561" y="43"/>
                    <a:pt x="124" y="1439"/>
                    <a:pt x="1" y="4006"/>
                  </a:cubicBezTo>
                  <a:cubicBezTo>
                    <a:pt x="82" y="6596"/>
                    <a:pt x="1581" y="8052"/>
                    <a:pt x="4076" y="8052"/>
                  </a:cubicBezTo>
                  <a:cubicBezTo>
                    <a:pt x="4093" y="8052"/>
                    <a:pt x="4111" y="8052"/>
                    <a:pt x="4128" y="8052"/>
                  </a:cubicBezTo>
                  <a:cubicBezTo>
                    <a:pt x="6531" y="8032"/>
                    <a:pt x="8071" y="6471"/>
                    <a:pt x="8092" y="4089"/>
                  </a:cubicBezTo>
                  <a:cubicBezTo>
                    <a:pt x="8112" y="1590"/>
                    <a:pt x="6570" y="0"/>
                    <a:pt x="4066"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3" name="Google Shape;493;p31"/>
            <p:cNvSpPr/>
            <p:nvPr/>
          </p:nvSpPr>
          <p:spPr>
            <a:xfrm>
              <a:off x="10278289" y="2731443"/>
              <a:ext cx="52059" cy="51616"/>
            </a:xfrm>
            <a:custGeom>
              <a:avLst/>
              <a:gdLst/>
              <a:ahLst/>
              <a:cxnLst/>
              <a:rect l="l" t="t" r="r" b="b"/>
              <a:pathLst>
                <a:path w="8112" h="8043" extrusionOk="0">
                  <a:moveTo>
                    <a:pt x="3987" y="1"/>
                  </a:moveTo>
                  <a:cubicBezTo>
                    <a:pt x="1586" y="1"/>
                    <a:pt x="60" y="1535"/>
                    <a:pt x="41" y="3973"/>
                  </a:cubicBezTo>
                  <a:cubicBezTo>
                    <a:pt x="1" y="6457"/>
                    <a:pt x="1563" y="8043"/>
                    <a:pt x="4041" y="8043"/>
                  </a:cubicBezTo>
                  <a:cubicBezTo>
                    <a:pt x="4104" y="8043"/>
                    <a:pt x="4167" y="8042"/>
                    <a:pt x="4230" y="8040"/>
                  </a:cubicBezTo>
                  <a:cubicBezTo>
                    <a:pt x="6592" y="7978"/>
                    <a:pt x="8009" y="6561"/>
                    <a:pt x="8111" y="4076"/>
                  </a:cubicBezTo>
                  <a:cubicBezTo>
                    <a:pt x="8070" y="1571"/>
                    <a:pt x="6694" y="133"/>
                    <a:pt x="4312" y="10"/>
                  </a:cubicBezTo>
                  <a:cubicBezTo>
                    <a:pt x="4202" y="4"/>
                    <a:pt x="4094" y="1"/>
                    <a:pt x="3987"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4" name="Google Shape;494;p31"/>
            <p:cNvSpPr/>
            <p:nvPr/>
          </p:nvSpPr>
          <p:spPr>
            <a:xfrm>
              <a:off x="10082049" y="3161133"/>
              <a:ext cx="52322" cy="51738"/>
            </a:xfrm>
            <a:custGeom>
              <a:avLst/>
              <a:gdLst/>
              <a:ahLst/>
              <a:cxnLst/>
              <a:rect l="l" t="t" r="r" b="b"/>
              <a:pathLst>
                <a:path w="8153" h="8062" extrusionOk="0">
                  <a:moveTo>
                    <a:pt x="4039" y="1"/>
                  </a:moveTo>
                  <a:cubicBezTo>
                    <a:pt x="4007" y="1"/>
                    <a:pt x="3976" y="1"/>
                    <a:pt x="3944" y="2"/>
                  </a:cubicBezTo>
                  <a:cubicBezTo>
                    <a:pt x="1582" y="43"/>
                    <a:pt x="144" y="1460"/>
                    <a:pt x="1" y="4109"/>
                  </a:cubicBezTo>
                  <a:cubicBezTo>
                    <a:pt x="62" y="6409"/>
                    <a:pt x="1356" y="7908"/>
                    <a:pt x="3759" y="8052"/>
                  </a:cubicBezTo>
                  <a:cubicBezTo>
                    <a:pt x="3872" y="8058"/>
                    <a:pt x="3984" y="8061"/>
                    <a:pt x="4094" y="8061"/>
                  </a:cubicBezTo>
                  <a:cubicBezTo>
                    <a:pt x="6509" y="8061"/>
                    <a:pt x="8033" y="6565"/>
                    <a:pt x="8092" y="4129"/>
                  </a:cubicBezTo>
                  <a:cubicBezTo>
                    <a:pt x="8153" y="1614"/>
                    <a:pt x="6571" y="1"/>
                    <a:pt x="4039"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5" name="Google Shape;495;p31"/>
            <p:cNvSpPr/>
            <p:nvPr/>
          </p:nvSpPr>
          <p:spPr>
            <a:xfrm>
              <a:off x="10278418" y="3161095"/>
              <a:ext cx="52059" cy="51731"/>
            </a:xfrm>
            <a:custGeom>
              <a:avLst/>
              <a:gdLst/>
              <a:ahLst/>
              <a:cxnLst/>
              <a:rect l="l" t="t" r="r" b="b"/>
              <a:pathLst>
                <a:path w="8112" h="8061" extrusionOk="0">
                  <a:moveTo>
                    <a:pt x="4013" y="1"/>
                  </a:moveTo>
                  <a:cubicBezTo>
                    <a:pt x="1586" y="1"/>
                    <a:pt x="41" y="1558"/>
                    <a:pt x="21" y="4012"/>
                  </a:cubicBezTo>
                  <a:cubicBezTo>
                    <a:pt x="1" y="6495"/>
                    <a:pt x="1543" y="8061"/>
                    <a:pt x="4019" y="8061"/>
                  </a:cubicBezTo>
                  <a:cubicBezTo>
                    <a:pt x="4082" y="8061"/>
                    <a:pt x="4146" y="8060"/>
                    <a:pt x="4210" y="8058"/>
                  </a:cubicBezTo>
                  <a:cubicBezTo>
                    <a:pt x="6592" y="7996"/>
                    <a:pt x="7989" y="6579"/>
                    <a:pt x="8091" y="4115"/>
                  </a:cubicBezTo>
                  <a:lnTo>
                    <a:pt x="8112" y="4115"/>
                  </a:lnTo>
                  <a:cubicBezTo>
                    <a:pt x="8050" y="1589"/>
                    <a:pt x="6654" y="131"/>
                    <a:pt x="4292" y="8"/>
                  </a:cubicBezTo>
                  <a:cubicBezTo>
                    <a:pt x="4198" y="3"/>
                    <a:pt x="4105" y="1"/>
                    <a:pt x="4013"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6" name="Google Shape;496;p31"/>
            <p:cNvSpPr/>
            <p:nvPr/>
          </p:nvSpPr>
          <p:spPr>
            <a:xfrm>
              <a:off x="10081920" y="2516393"/>
              <a:ext cx="52059" cy="51860"/>
            </a:xfrm>
            <a:custGeom>
              <a:avLst/>
              <a:gdLst/>
              <a:ahLst/>
              <a:cxnLst/>
              <a:rect l="l" t="t" r="r" b="b"/>
              <a:pathLst>
                <a:path w="8112" h="8081" extrusionOk="0">
                  <a:moveTo>
                    <a:pt x="4095" y="1"/>
                  </a:moveTo>
                  <a:cubicBezTo>
                    <a:pt x="4018" y="1"/>
                    <a:pt x="3940" y="2"/>
                    <a:pt x="3861" y="5"/>
                  </a:cubicBezTo>
                  <a:cubicBezTo>
                    <a:pt x="1397" y="108"/>
                    <a:pt x="164" y="1627"/>
                    <a:pt x="0" y="4051"/>
                  </a:cubicBezTo>
                  <a:cubicBezTo>
                    <a:pt x="185" y="6474"/>
                    <a:pt x="1417" y="7973"/>
                    <a:pt x="3881" y="8076"/>
                  </a:cubicBezTo>
                  <a:cubicBezTo>
                    <a:pt x="3960" y="8079"/>
                    <a:pt x="4038" y="8080"/>
                    <a:pt x="4115" y="8080"/>
                  </a:cubicBezTo>
                  <a:cubicBezTo>
                    <a:pt x="6661" y="8080"/>
                    <a:pt x="8112" y="6443"/>
                    <a:pt x="8112" y="4051"/>
                  </a:cubicBezTo>
                  <a:cubicBezTo>
                    <a:pt x="8112" y="1620"/>
                    <a:pt x="6623" y="1"/>
                    <a:pt x="4095"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7" name="Google Shape;497;p31"/>
            <p:cNvSpPr/>
            <p:nvPr/>
          </p:nvSpPr>
          <p:spPr>
            <a:xfrm>
              <a:off x="10277891" y="2516418"/>
              <a:ext cx="52848" cy="52328"/>
            </a:xfrm>
            <a:custGeom>
              <a:avLst/>
              <a:gdLst/>
              <a:ahLst/>
              <a:cxnLst/>
              <a:rect l="l" t="t" r="r" b="b"/>
              <a:pathLst>
                <a:path w="8235" h="8154" extrusionOk="0">
                  <a:moveTo>
                    <a:pt x="4074" y="0"/>
                  </a:moveTo>
                  <a:cubicBezTo>
                    <a:pt x="1627" y="0"/>
                    <a:pt x="204" y="1571"/>
                    <a:pt x="103" y="3862"/>
                  </a:cubicBezTo>
                  <a:cubicBezTo>
                    <a:pt x="0" y="6388"/>
                    <a:pt x="1520" y="7907"/>
                    <a:pt x="4148" y="8154"/>
                  </a:cubicBezTo>
                  <a:cubicBezTo>
                    <a:pt x="6551" y="7907"/>
                    <a:pt x="8091" y="6716"/>
                    <a:pt x="8153" y="4232"/>
                  </a:cubicBezTo>
                  <a:cubicBezTo>
                    <a:pt x="8235" y="1603"/>
                    <a:pt x="6797" y="63"/>
                    <a:pt x="4169" y="1"/>
                  </a:cubicBezTo>
                  <a:cubicBezTo>
                    <a:pt x="4137" y="1"/>
                    <a:pt x="4105" y="0"/>
                    <a:pt x="4074"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8" name="Google Shape;498;p31"/>
            <p:cNvSpPr/>
            <p:nvPr/>
          </p:nvSpPr>
          <p:spPr>
            <a:xfrm>
              <a:off x="9885160" y="2731501"/>
              <a:ext cx="52194" cy="51674"/>
            </a:xfrm>
            <a:custGeom>
              <a:avLst/>
              <a:gdLst/>
              <a:ahLst/>
              <a:cxnLst/>
              <a:rect l="l" t="t" r="r" b="b"/>
              <a:pathLst>
                <a:path w="8133" h="8052" extrusionOk="0">
                  <a:moveTo>
                    <a:pt x="4064" y="0"/>
                  </a:moveTo>
                  <a:cubicBezTo>
                    <a:pt x="1598" y="0"/>
                    <a:pt x="0" y="1435"/>
                    <a:pt x="0" y="4067"/>
                  </a:cubicBezTo>
                  <a:cubicBezTo>
                    <a:pt x="0" y="6552"/>
                    <a:pt x="1561" y="7989"/>
                    <a:pt x="3922" y="8051"/>
                  </a:cubicBezTo>
                  <a:cubicBezTo>
                    <a:pt x="3957" y="8052"/>
                    <a:pt x="3991" y="8052"/>
                    <a:pt x="4025" y="8052"/>
                  </a:cubicBezTo>
                  <a:cubicBezTo>
                    <a:pt x="6509" y="8052"/>
                    <a:pt x="7970" y="6578"/>
                    <a:pt x="8132" y="4005"/>
                  </a:cubicBezTo>
                  <a:cubicBezTo>
                    <a:pt x="7947" y="1500"/>
                    <a:pt x="6530" y="42"/>
                    <a:pt x="4169" y="1"/>
                  </a:cubicBezTo>
                  <a:cubicBezTo>
                    <a:pt x="4134" y="0"/>
                    <a:pt x="4099" y="0"/>
                    <a:pt x="4064"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9" name="Google Shape;499;p31"/>
            <p:cNvSpPr/>
            <p:nvPr/>
          </p:nvSpPr>
          <p:spPr>
            <a:xfrm>
              <a:off x="10474915" y="2730846"/>
              <a:ext cx="52983" cy="52328"/>
            </a:xfrm>
            <a:custGeom>
              <a:avLst/>
              <a:gdLst/>
              <a:ahLst/>
              <a:cxnLst/>
              <a:rect l="l" t="t" r="r" b="b"/>
              <a:pathLst>
                <a:path w="8256" h="8154" extrusionOk="0">
                  <a:moveTo>
                    <a:pt x="4107" y="0"/>
                  </a:moveTo>
                  <a:cubicBezTo>
                    <a:pt x="1807" y="329"/>
                    <a:pt x="165" y="1397"/>
                    <a:pt x="82" y="3923"/>
                  </a:cubicBezTo>
                  <a:cubicBezTo>
                    <a:pt x="0" y="6613"/>
                    <a:pt x="1582" y="8112"/>
                    <a:pt x="4107" y="8153"/>
                  </a:cubicBezTo>
                  <a:cubicBezTo>
                    <a:pt x="4140" y="8154"/>
                    <a:pt x="4173" y="8154"/>
                    <a:pt x="4206" y="8154"/>
                  </a:cubicBezTo>
                  <a:cubicBezTo>
                    <a:pt x="6494" y="8154"/>
                    <a:pt x="8072" y="6742"/>
                    <a:pt x="8153" y="4313"/>
                  </a:cubicBezTo>
                  <a:cubicBezTo>
                    <a:pt x="8256" y="1643"/>
                    <a:pt x="6654" y="349"/>
                    <a:pt x="4107"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0" name="Google Shape;500;p31"/>
            <p:cNvSpPr/>
            <p:nvPr/>
          </p:nvSpPr>
          <p:spPr>
            <a:xfrm>
              <a:off x="10081259" y="2945794"/>
              <a:ext cx="52855" cy="52335"/>
            </a:xfrm>
            <a:custGeom>
              <a:avLst/>
              <a:gdLst/>
              <a:ahLst/>
              <a:cxnLst/>
              <a:rect l="l" t="t" r="r" b="b"/>
              <a:pathLst>
                <a:path w="8236" h="8155" extrusionOk="0">
                  <a:moveTo>
                    <a:pt x="3943" y="1"/>
                  </a:moveTo>
                  <a:cubicBezTo>
                    <a:pt x="1459" y="370"/>
                    <a:pt x="0" y="1767"/>
                    <a:pt x="165" y="4416"/>
                  </a:cubicBezTo>
                  <a:cubicBezTo>
                    <a:pt x="327" y="6843"/>
                    <a:pt x="1803" y="8154"/>
                    <a:pt x="4182" y="8154"/>
                  </a:cubicBezTo>
                  <a:cubicBezTo>
                    <a:pt x="4219" y="8154"/>
                    <a:pt x="4255" y="8154"/>
                    <a:pt x="4292" y="8153"/>
                  </a:cubicBezTo>
                  <a:cubicBezTo>
                    <a:pt x="6777" y="8092"/>
                    <a:pt x="8215" y="6469"/>
                    <a:pt x="8215" y="4169"/>
                  </a:cubicBezTo>
                  <a:cubicBezTo>
                    <a:pt x="8235" y="1643"/>
                    <a:pt x="6675" y="144"/>
                    <a:pt x="3943"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1" name="Google Shape;501;p31"/>
            <p:cNvSpPr/>
            <p:nvPr/>
          </p:nvSpPr>
          <p:spPr>
            <a:xfrm>
              <a:off x="10278155" y="2946320"/>
              <a:ext cx="52457" cy="51802"/>
            </a:xfrm>
            <a:custGeom>
              <a:avLst/>
              <a:gdLst/>
              <a:ahLst/>
              <a:cxnLst/>
              <a:rect l="l" t="t" r="r" b="b"/>
              <a:pathLst>
                <a:path w="8174" h="8072" extrusionOk="0">
                  <a:moveTo>
                    <a:pt x="4148" y="1"/>
                  </a:moveTo>
                  <a:cubicBezTo>
                    <a:pt x="1458" y="1"/>
                    <a:pt x="0" y="1685"/>
                    <a:pt x="62" y="4170"/>
                  </a:cubicBezTo>
                  <a:cubicBezTo>
                    <a:pt x="123" y="6475"/>
                    <a:pt x="1583" y="8072"/>
                    <a:pt x="4040" y="8072"/>
                  </a:cubicBezTo>
                  <a:cubicBezTo>
                    <a:pt x="4055" y="8072"/>
                    <a:pt x="4071" y="8072"/>
                    <a:pt x="4087" y="8071"/>
                  </a:cubicBezTo>
                  <a:cubicBezTo>
                    <a:pt x="6736" y="8051"/>
                    <a:pt x="8030" y="6470"/>
                    <a:pt x="8173" y="3903"/>
                  </a:cubicBezTo>
                  <a:cubicBezTo>
                    <a:pt x="7906" y="1459"/>
                    <a:pt x="6613" y="1"/>
                    <a:pt x="4148"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2" name="Google Shape;502;p31"/>
            <p:cNvSpPr/>
            <p:nvPr/>
          </p:nvSpPr>
          <p:spPr>
            <a:xfrm>
              <a:off x="9884762" y="2516553"/>
              <a:ext cx="52720" cy="51667"/>
            </a:xfrm>
            <a:custGeom>
              <a:avLst/>
              <a:gdLst/>
              <a:ahLst/>
              <a:cxnLst/>
              <a:rect l="l" t="t" r="r" b="b"/>
              <a:pathLst>
                <a:path w="8215" h="8051" extrusionOk="0">
                  <a:moveTo>
                    <a:pt x="4087" y="1"/>
                  </a:moveTo>
                  <a:cubicBezTo>
                    <a:pt x="1664" y="1"/>
                    <a:pt x="144" y="1438"/>
                    <a:pt x="83" y="3861"/>
                  </a:cubicBezTo>
                  <a:cubicBezTo>
                    <a:pt x="0" y="6470"/>
                    <a:pt x="1520" y="8030"/>
                    <a:pt x="4128" y="8051"/>
                  </a:cubicBezTo>
                  <a:cubicBezTo>
                    <a:pt x="4144" y="8051"/>
                    <a:pt x="4161" y="8051"/>
                    <a:pt x="4177" y="8051"/>
                  </a:cubicBezTo>
                  <a:cubicBezTo>
                    <a:pt x="6589" y="8051"/>
                    <a:pt x="7848" y="6536"/>
                    <a:pt x="8215" y="4211"/>
                  </a:cubicBezTo>
                  <a:cubicBezTo>
                    <a:pt x="8009" y="1623"/>
                    <a:pt x="6716" y="1"/>
                    <a:pt x="4087"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3" name="Google Shape;503;p31"/>
            <p:cNvSpPr/>
            <p:nvPr/>
          </p:nvSpPr>
          <p:spPr>
            <a:xfrm>
              <a:off x="10475178" y="2516508"/>
              <a:ext cx="53246" cy="51789"/>
            </a:xfrm>
            <a:custGeom>
              <a:avLst/>
              <a:gdLst/>
              <a:ahLst/>
              <a:cxnLst/>
              <a:rect l="l" t="t" r="r" b="b"/>
              <a:pathLst>
                <a:path w="8297" h="8070" extrusionOk="0">
                  <a:moveTo>
                    <a:pt x="3913" y="1"/>
                  </a:moveTo>
                  <a:cubicBezTo>
                    <a:pt x="1646" y="1"/>
                    <a:pt x="415" y="1469"/>
                    <a:pt x="0" y="3622"/>
                  </a:cubicBezTo>
                  <a:cubicBezTo>
                    <a:pt x="41" y="6148"/>
                    <a:pt x="1191" y="7770"/>
                    <a:pt x="3594" y="8037"/>
                  </a:cubicBezTo>
                  <a:cubicBezTo>
                    <a:pt x="3806" y="8059"/>
                    <a:pt x="4011" y="8070"/>
                    <a:pt x="4211" y="8070"/>
                  </a:cubicBezTo>
                  <a:cubicBezTo>
                    <a:pt x="6466" y="8070"/>
                    <a:pt x="7903" y="6698"/>
                    <a:pt x="8091" y="4320"/>
                  </a:cubicBezTo>
                  <a:cubicBezTo>
                    <a:pt x="8297" y="1733"/>
                    <a:pt x="6798" y="131"/>
                    <a:pt x="4190" y="8"/>
                  </a:cubicBezTo>
                  <a:cubicBezTo>
                    <a:pt x="4096" y="3"/>
                    <a:pt x="4004" y="1"/>
                    <a:pt x="3913"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4" name="Google Shape;504;p31"/>
            <p:cNvSpPr/>
            <p:nvPr/>
          </p:nvSpPr>
          <p:spPr>
            <a:xfrm>
              <a:off x="9884101" y="2946243"/>
              <a:ext cx="53252" cy="51789"/>
            </a:xfrm>
            <a:custGeom>
              <a:avLst/>
              <a:gdLst/>
              <a:ahLst/>
              <a:cxnLst/>
              <a:rect l="l" t="t" r="r" b="b"/>
              <a:pathLst>
                <a:path w="8298" h="8070" extrusionOk="0">
                  <a:moveTo>
                    <a:pt x="4071" y="1"/>
                  </a:moveTo>
                  <a:cubicBezTo>
                    <a:pt x="1829" y="1"/>
                    <a:pt x="376" y="1373"/>
                    <a:pt x="206" y="3750"/>
                  </a:cubicBezTo>
                  <a:cubicBezTo>
                    <a:pt x="1" y="6338"/>
                    <a:pt x="1500" y="7940"/>
                    <a:pt x="4108" y="8063"/>
                  </a:cubicBezTo>
                  <a:cubicBezTo>
                    <a:pt x="4202" y="8068"/>
                    <a:pt x="4294" y="8070"/>
                    <a:pt x="4384" y="8070"/>
                  </a:cubicBezTo>
                  <a:cubicBezTo>
                    <a:pt x="6651" y="8070"/>
                    <a:pt x="7883" y="6601"/>
                    <a:pt x="8297" y="4449"/>
                  </a:cubicBezTo>
                  <a:cubicBezTo>
                    <a:pt x="8236" y="1923"/>
                    <a:pt x="7086" y="300"/>
                    <a:pt x="4683" y="33"/>
                  </a:cubicBezTo>
                  <a:cubicBezTo>
                    <a:pt x="4473" y="12"/>
                    <a:pt x="4269" y="1"/>
                    <a:pt x="4071"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5" name="Google Shape;505;p31"/>
            <p:cNvSpPr/>
            <p:nvPr/>
          </p:nvSpPr>
          <p:spPr>
            <a:xfrm>
              <a:off x="10474389" y="2946410"/>
              <a:ext cx="53118" cy="52110"/>
            </a:xfrm>
            <a:custGeom>
              <a:avLst/>
              <a:gdLst/>
              <a:ahLst/>
              <a:cxnLst/>
              <a:rect l="l" t="t" r="r" b="b"/>
              <a:pathLst>
                <a:path w="8277" h="8120" extrusionOk="0">
                  <a:moveTo>
                    <a:pt x="4313" y="0"/>
                  </a:moveTo>
                  <a:cubicBezTo>
                    <a:pt x="4218" y="0"/>
                    <a:pt x="4122" y="3"/>
                    <a:pt x="4025" y="7"/>
                  </a:cubicBezTo>
                  <a:cubicBezTo>
                    <a:pt x="1417" y="110"/>
                    <a:pt x="0" y="1753"/>
                    <a:pt x="205" y="4361"/>
                  </a:cubicBezTo>
                  <a:cubicBezTo>
                    <a:pt x="370" y="6805"/>
                    <a:pt x="1992" y="7955"/>
                    <a:pt x="4415" y="8119"/>
                  </a:cubicBezTo>
                  <a:cubicBezTo>
                    <a:pt x="6736" y="7729"/>
                    <a:pt x="8276" y="6456"/>
                    <a:pt x="8235" y="4012"/>
                  </a:cubicBezTo>
                  <a:cubicBezTo>
                    <a:pt x="8195" y="1521"/>
                    <a:pt x="6748" y="0"/>
                    <a:pt x="4313"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6" name="Google Shape;506;p31"/>
            <p:cNvSpPr/>
            <p:nvPr/>
          </p:nvSpPr>
          <p:spPr>
            <a:xfrm>
              <a:off x="9885025" y="3161133"/>
              <a:ext cx="52328" cy="51680"/>
            </a:xfrm>
            <a:custGeom>
              <a:avLst/>
              <a:gdLst/>
              <a:ahLst/>
              <a:cxnLst/>
              <a:rect l="l" t="t" r="r" b="b"/>
              <a:pathLst>
                <a:path w="8154" h="8053" extrusionOk="0">
                  <a:moveTo>
                    <a:pt x="4065" y="1"/>
                  </a:moveTo>
                  <a:cubicBezTo>
                    <a:pt x="4031" y="1"/>
                    <a:pt x="3998" y="1"/>
                    <a:pt x="3964" y="2"/>
                  </a:cubicBezTo>
                  <a:cubicBezTo>
                    <a:pt x="1623" y="43"/>
                    <a:pt x="42" y="1480"/>
                    <a:pt x="21" y="3965"/>
                  </a:cubicBezTo>
                  <a:cubicBezTo>
                    <a:pt x="1" y="6598"/>
                    <a:pt x="1579" y="8053"/>
                    <a:pt x="4065" y="8053"/>
                  </a:cubicBezTo>
                  <a:cubicBezTo>
                    <a:pt x="4100" y="8053"/>
                    <a:pt x="4134" y="8052"/>
                    <a:pt x="4169" y="8052"/>
                  </a:cubicBezTo>
                  <a:cubicBezTo>
                    <a:pt x="6551" y="8031"/>
                    <a:pt x="7948" y="6573"/>
                    <a:pt x="8153" y="4088"/>
                  </a:cubicBezTo>
                  <a:cubicBezTo>
                    <a:pt x="8011" y="1495"/>
                    <a:pt x="6530" y="1"/>
                    <a:pt x="4065"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7" name="Google Shape;507;p31"/>
            <p:cNvSpPr/>
            <p:nvPr/>
          </p:nvSpPr>
          <p:spPr>
            <a:xfrm>
              <a:off x="10475178" y="3161133"/>
              <a:ext cx="52855" cy="51648"/>
            </a:xfrm>
            <a:custGeom>
              <a:avLst/>
              <a:gdLst/>
              <a:ahLst/>
              <a:cxnLst/>
              <a:rect l="l" t="t" r="r" b="b"/>
              <a:pathLst>
                <a:path w="8236" h="8048" extrusionOk="0">
                  <a:moveTo>
                    <a:pt x="3969" y="1"/>
                  </a:moveTo>
                  <a:cubicBezTo>
                    <a:pt x="1704" y="1"/>
                    <a:pt x="243" y="1412"/>
                    <a:pt x="0" y="3842"/>
                  </a:cubicBezTo>
                  <a:cubicBezTo>
                    <a:pt x="62" y="6306"/>
                    <a:pt x="1315" y="7867"/>
                    <a:pt x="3717" y="8031"/>
                  </a:cubicBezTo>
                  <a:cubicBezTo>
                    <a:pt x="3873" y="8042"/>
                    <a:pt x="4026" y="8048"/>
                    <a:pt x="4175" y="8048"/>
                  </a:cubicBezTo>
                  <a:cubicBezTo>
                    <a:pt x="6502" y="8048"/>
                    <a:pt x="7996" y="6701"/>
                    <a:pt x="8112" y="4211"/>
                  </a:cubicBezTo>
                  <a:cubicBezTo>
                    <a:pt x="8235" y="1542"/>
                    <a:pt x="6592" y="22"/>
                    <a:pt x="4066" y="2"/>
                  </a:cubicBezTo>
                  <a:cubicBezTo>
                    <a:pt x="4034" y="1"/>
                    <a:pt x="4001" y="1"/>
                    <a:pt x="3969"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8" name="Google Shape;508;p31"/>
            <p:cNvSpPr/>
            <p:nvPr/>
          </p:nvSpPr>
          <p:spPr>
            <a:xfrm>
              <a:off x="10475043" y="3376088"/>
              <a:ext cx="52726" cy="51674"/>
            </a:xfrm>
            <a:custGeom>
              <a:avLst/>
              <a:gdLst/>
              <a:ahLst/>
              <a:cxnLst/>
              <a:rect l="l" t="t" r="r" b="b"/>
              <a:pathLst>
                <a:path w="8216" h="8052" extrusionOk="0">
                  <a:moveTo>
                    <a:pt x="4012" y="0"/>
                  </a:moveTo>
                  <a:cubicBezTo>
                    <a:pt x="1631" y="0"/>
                    <a:pt x="386" y="1510"/>
                    <a:pt x="1" y="3800"/>
                  </a:cubicBezTo>
                  <a:cubicBezTo>
                    <a:pt x="186" y="6408"/>
                    <a:pt x="1459" y="8030"/>
                    <a:pt x="4087" y="8051"/>
                  </a:cubicBezTo>
                  <a:cubicBezTo>
                    <a:pt x="4121" y="8052"/>
                    <a:pt x="4154" y="8052"/>
                    <a:pt x="4187" y="8052"/>
                  </a:cubicBezTo>
                  <a:cubicBezTo>
                    <a:pt x="6552" y="8052"/>
                    <a:pt x="8031" y="6601"/>
                    <a:pt x="8112" y="4231"/>
                  </a:cubicBezTo>
                  <a:cubicBezTo>
                    <a:pt x="8215" y="1623"/>
                    <a:pt x="6737" y="62"/>
                    <a:pt x="4108" y="1"/>
                  </a:cubicBezTo>
                  <a:cubicBezTo>
                    <a:pt x="4076" y="0"/>
                    <a:pt x="4044" y="0"/>
                    <a:pt x="4012"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9" name="Google Shape;509;p31"/>
            <p:cNvSpPr/>
            <p:nvPr/>
          </p:nvSpPr>
          <p:spPr>
            <a:xfrm>
              <a:off x="10278283" y="3375696"/>
              <a:ext cx="53118" cy="52219"/>
            </a:xfrm>
            <a:custGeom>
              <a:avLst/>
              <a:gdLst/>
              <a:ahLst/>
              <a:cxnLst/>
              <a:rect l="l" t="t" r="r" b="b"/>
              <a:pathLst>
                <a:path w="8277" h="8137" extrusionOk="0">
                  <a:moveTo>
                    <a:pt x="4354" y="0"/>
                  </a:moveTo>
                  <a:cubicBezTo>
                    <a:pt x="1602" y="82"/>
                    <a:pt x="42" y="1602"/>
                    <a:pt x="21" y="4107"/>
                  </a:cubicBezTo>
                  <a:cubicBezTo>
                    <a:pt x="1" y="6428"/>
                    <a:pt x="1459" y="8050"/>
                    <a:pt x="3923" y="8133"/>
                  </a:cubicBezTo>
                  <a:cubicBezTo>
                    <a:pt x="3996" y="8135"/>
                    <a:pt x="4067" y="8136"/>
                    <a:pt x="4138" y="8136"/>
                  </a:cubicBezTo>
                  <a:cubicBezTo>
                    <a:pt x="6438" y="8136"/>
                    <a:pt x="7912" y="6847"/>
                    <a:pt x="8071" y="4436"/>
                  </a:cubicBezTo>
                  <a:cubicBezTo>
                    <a:pt x="8277" y="1807"/>
                    <a:pt x="6839" y="370"/>
                    <a:pt x="4354"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0" name="Google Shape;510;p31"/>
            <p:cNvSpPr/>
            <p:nvPr/>
          </p:nvSpPr>
          <p:spPr>
            <a:xfrm>
              <a:off x="10081920" y="3376088"/>
              <a:ext cx="52194" cy="51802"/>
            </a:xfrm>
            <a:custGeom>
              <a:avLst/>
              <a:gdLst/>
              <a:ahLst/>
              <a:cxnLst/>
              <a:rect l="l" t="t" r="r" b="b"/>
              <a:pathLst>
                <a:path w="8133" h="8072" extrusionOk="0">
                  <a:moveTo>
                    <a:pt x="4060" y="0"/>
                  </a:moveTo>
                  <a:cubicBezTo>
                    <a:pt x="4028" y="0"/>
                    <a:pt x="3996" y="0"/>
                    <a:pt x="3964" y="1"/>
                  </a:cubicBezTo>
                  <a:cubicBezTo>
                    <a:pt x="1499" y="42"/>
                    <a:pt x="247" y="1521"/>
                    <a:pt x="0" y="3944"/>
                  </a:cubicBezTo>
                  <a:cubicBezTo>
                    <a:pt x="164" y="6531"/>
                    <a:pt x="1499" y="8072"/>
                    <a:pt x="4128" y="8072"/>
                  </a:cubicBezTo>
                  <a:cubicBezTo>
                    <a:pt x="6613" y="8051"/>
                    <a:pt x="8091" y="6449"/>
                    <a:pt x="8112" y="4129"/>
                  </a:cubicBezTo>
                  <a:cubicBezTo>
                    <a:pt x="8132" y="1673"/>
                    <a:pt x="6709" y="0"/>
                    <a:pt x="4060"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1" name="Google Shape;511;p31"/>
            <p:cNvSpPr/>
            <p:nvPr/>
          </p:nvSpPr>
          <p:spPr>
            <a:xfrm>
              <a:off x="9884236" y="3376043"/>
              <a:ext cx="53246" cy="51744"/>
            </a:xfrm>
            <a:custGeom>
              <a:avLst/>
              <a:gdLst/>
              <a:ahLst/>
              <a:cxnLst/>
              <a:rect l="l" t="t" r="r" b="b"/>
              <a:pathLst>
                <a:path w="8297" h="8063" extrusionOk="0">
                  <a:moveTo>
                    <a:pt x="4065" y="0"/>
                  </a:moveTo>
                  <a:cubicBezTo>
                    <a:pt x="1787" y="0"/>
                    <a:pt x="337" y="1375"/>
                    <a:pt x="185" y="3766"/>
                  </a:cubicBezTo>
                  <a:cubicBezTo>
                    <a:pt x="0" y="6374"/>
                    <a:pt x="1520" y="7955"/>
                    <a:pt x="4107" y="8058"/>
                  </a:cubicBezTo>
                  <a:cubicBezTo>
                    <a:pt x="4185" y="8061"/>
                    <a:pt x="4262" y="8063"/>
                    <a:pt x="4338" y="8063"/>
                  </a:cubicBezTo>
                  <a:cubicBezTo>
                    <a:pt x="6634" y="8063"/>
                    <a:pt x="7879" y="6564"/>
                    <a:pt x="8297" y="4238"/>
                  </a:cubicBezTo>
                  <a:cubicBezTo>
                    <a:pt x="8174" y="1918"/>
                    <a:pt x="7065" y="275"/>
                    <a:pt x="4641" y="28"/>
                  </a:cubicBezTo>
                  <a:cubicBezTo>
                    <a:pt x="4444" y="10"/>
                    <a:pt x="4251" y="0"/>
                    <a:pt x="4065"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name="simple-light-2">
    <p:bg>
      <p:bgPr>
        <a:solidFill>
          <a:schemeClr val="lt1"/>
        </a:solidFill>
        <a:effectLst/>
      </p:bgPr>
    </p:bg>
    <p:spTree>
      <p:nvGrpSpPr>
        <p:cNvPr id="1" name="Shape 5"/>
        <p:cNvGrpSpPr/>
        <p:nvPr/>
      </p:nvGrpSpPr>
      <p:grpSpPr>
        <a:xfrm>
          <a:off x="0" y="0"/>
          <a:ext cx="0" cy="0"/>
          <a:chOff x="0" y="0"/>
          <a:chExt cx="0" cy="0"/>
        </a:xfrm>
      </p:grpSpPr>
      <p:sp>
        <p:nvSpPr>
          <p:cNvPr id="6" name="Google Shape;6;p1"/>
          <p:cNvSpPr txBox="1">
            <a:spLocks noGrp="1"/>
          </p:cNvSpPr>
          <p:nvPr>
            <p:ph type="title"/>
          </p:nvPr>
        </p:nvSpPr>
        <p:spPr>
          <a:xfrm>
            <a:off x="715100" y="403575"/>
            <a:ext cx="7713900" cy="584100"/>
          </a:xfrm>
          <a:prstGeom prst="rect">
            <a:avLst/>
          </a:prstGeom>
          <a:noFill/>
          <a:ln>
            <a:noFill/>
          </a:ln>
        </p:spPr>
        <p:txBody>
          <a:bodyPr spcFirstLastPara="1" wrap="square" lIns="91425" tIns="91425" rIns="91425" bIns="91425" anchor="t" anchorCtr="0">
            <a:noAutofit/>
          </a:bodyPr>
          <a:lstStyle>
            <a:lvl1pPr lvl="0" rtl="0">
              <a:spcBef>
                <a:spcPts val="0"/>
              </a:spcBef>
              <a:spcAft>
                <a:spcPts val="0"/>
              </a:spcAft>
              <a:buClr>
                <a:schemeClr val="dk1"/>
              </a:buClr>
              <a:buSzPts val="3300"/>
              <a:buFont typeface="Amiko"/>
              <a:buNone/>
              <a:defRPr sz="3300">
                <a:solidFill>
                  <a:schemeClr val="dk1"/>
                </a:solidFill>
                <a:latin typeface="Amiko"/>
                <a:ea typeface="Amiko"/>
                <a:cs typeface="Amiko"/>
                <a:sym typeface="Amiko"/>
              </a:defRPr>
            </a:lvl1pPr>
            <a:lvl2pPr lvl="1" rtl="0">
              <a:spcBef>
                <a:spcPts val="0"/>
              </a:spcBef>
              <a:spcAft>
                <a:spcPts val="0"/>
              </a:spcAft>
              <a:buClr>
                <a:schemeClr val="dk1"/>
              </a:buClr>
              <a:buSzPts val="3500"/>
              <a:buFont typeface="Barlow ExtraBold"/>
              <a:buNone/>
              <a:defRPr sz="3500">
                <a:solidFill>
                  <a:schemeClr val="dk1"/>
                </a:solidFill>
                <a:latin typeface="Barlow ExtraBold"/>
                <a:ea typeface="Barlow ExtraBold"/>
                <a:cs typeface="Barlow ExtraBold"/>
                <a:sym typeface="Barlow ExtraBold"/>
              </a:defRPr>
            </a:lvl2pPr>
            <a:lvl3pPr lvl="2" rtl="0">
              <a:spcBef>
                <a:spcPts val="0"/>
              </a:spcBef>
              <a:spcAft>
                <a:spcPts val="0"/>
              </a:spcAft>
              <a:buClr>
                <a:schemeClr val="dk1"/>
              </a:buClr>
              <a:buSzPts val="3500"/>
              <a:buFont typeface="Barlow ExtraBold"/>
              <a:buNone/>
              <a:defRPr sz="3500">
                <a:solidFill>
                  <a:schemeClr val="dk1"/>
                </a:solidFill>
                <a:latin typeface="Barlow ExtraBold"/>
                <a:ea typeface="Barlow ExtraBold"/>
                <a:cs typeface="Barlow ExtraBold"/>
                <a:sym typeface="Barlow ExtraBold"/>
              </a:defRPr>
            </a:lvl3pPr>
            <a:lvl4pPr lvl="3" rtl="0">
              <a:spcBef>
                <a:spcPts val="0"/>
              </a:spcBef>
              <a:spcAft>
                <a:spcPts val="0"/>
              </a:spcAft>
              <a:buClr>
                <a:schemeClr val="dk1"/>
              </a:buClr>
              <a:buSzPts val="3500"/>
              <a:buFont typeface="Barlow ExtraBold"/>
              <a:buNone/>
              <a:defRPr sz="3500">
                <a:solidFill>
                  <a:schemeClr val="dk1"/>
                </a:solidFill>
                <a:latin typeface="Barlow ExtraBold"/>
                <a:ea typeface="Barlow ExtraBold"/>
                <a:cs typeface="Barlow ExtraBold"/>
                <a:sym typeface="Barlow ExtraBold"/>
              </a:defRPr>
            </a:lvl4pPr>
            <a:lvl5pPr lvl="4" rtl="0">
              <a:spcBef>
                <a:spcPts val="0"/>
              </a:spcBef>
              <a:spcAft>
                <a:spcPts val="0"/>
              </a:spcAft>
              <a:buClr>
                <a:schemeClr val="dk1"/>
              </a:buClr>
              <a:buSzPts val="3500"/>
              <a:buFont typeface="Barlow ExtraBold"/>
              <a:buNone/>
              <a:defRPr sz="3500">
                <a:solidFill>
                  <a:schemeClr val="dk1"/>
                </a:solidFill>
                <a:latin typeface="Barlow ExtraBold"/>
                <a:ea typeface="Barlow ExtraBold"/>
                <a:cs typeface="Barlow ExtraBold"/>
                <a:sym typeface="Barlow ExtraBold"/>
              </a:defRPr>
            </a:lvl5pPr>
            <a:lvl6pPr lvl="5" rtl="0">
              <a:spcBef>
                <a:spcPts val="0"/>
              </a:spcBef>
              <a:spcAft>
                <a:spcPts val="0"/>
              </a:spcAft>
              <a:buClr>
                <a:schemeClr val="dk1"/>
              </a:buClr>
              <a:buSzPts val="3500"/>
              <a:buFont typeface="Barlow ExtraBold"/>
              <a:buNone/>
              <a:defRPr sz="3500">
                <a:solidFill>
                  <a:schemeClr val="dk1"/>
                </a:solidFill>
                <a:latin typeface="Barlow ExtraBold"/>
                <a:ea typeface="Barlow ExtraBold"/>
                <a:cs typeface="Barlow ExtraBold"/>
                <a:sym typeface="Barlow ExtraBold"/>
              </a:defRPr>
            </a:lvl6pPr>
            <a:lvl7pPr lvl="6" rtl="0">
              <a:spcBef>
                <a:spcPts val="0"/>
              </a:spcBef>
              <a:spcAft>
                <a:spcPts val="0"/>
              </a:spcAft>
              <a:buClr>
                <a:schemeClr val="dk1"/>
              </a:buClr>
              <a:buSzPts val="3500"/>
              <a:buFont typeface="Barlow ExtraBold"/>
              <a:buNone/>
              <a:defRPr sz="3500">
                <a:solidFill>
                  <a:schemeClr val="dk1"/>
                </a:solidFill>
                <a:latin typeface="Barlow ExtraBold"/>
                <a:ea typeface="Barlow ExtraBold"/>
                <a:cs typeface="Barlow ExtraBold"/>
                <a:sym typeface="Barlow ExtraBold"/>
              </a:defRPr>
            </a:lvl7pPr>
            <a:lvl8pPr lvl="7" rtl="0">
              <a:spcBef>
                <a:spcPts val="0"/>
              </a:spcBef>
              <a:spcAft>
                <a:spcPts val="0"/>
              </a:spcAft>
              <a:buClr>
                <a:schemeClr val="dk1"/>
              </a:buClr>
              <a:buSzPts val="3500"/>
              <a:buFont typeface="Barlow ExtraBold"/>
              <a:buNone/>
              <a:defRPr sz="3500">
                <a:solidFill>
                  <a:schemeClr val="dk1"/>
                </a:solidFill>
                <a:latin typeface="Barlow ExtraBold"/>
                <a:ea typeface="Barlow ExtraBold"/>
                <a:cs typeface="Barlow ExtraBold"/>
                <a:sym typeface="Barlow ExtraBold"/>
              </a:defRPr>
            </a:lvl8pPr>
            <a:lvl9pPr lvl="8" rtl="0">
              <a:spcBef>
                <a:spcPts val="0"/>
              </a:spcBef>
              <a:spcAft>
                <a:spcPts val="0"/>
              </a:spcAft>
              <a:buClr>
                <a:schemeClr val="dk1"/>
              </a:buClr>
              <a:buSzPts val="3500"/>
              <a:buFont typeface="Barlow ExtraBold"/>
              <a:buNone/>
              <a:defRPr sz="3500">
                <a:solidFill>
                  <a:schemeClr val="dk1"/>
                </a:solidFill>
                <a:latin typeface="Barlow ExtraBold"/>
                <a:ea typeface="Barlow ExtraBold"/>
                <a:cs typeface="Barlow ExtraBold"/>
                <a:sym typeface="Barlow ExtraBold"/>
              </a:defRPr>
            </a:lvl9pPr>
          </a:lstStyle>
          <a:p>
            <a:endParaRPr/>
          </a:p>
        </p:txBody>
      </p:sp>
      <p:sp>
        <p:nvSpPr>
          <p:cNvPr id="7" name="Google Shape;7;p1"/>
          <p:cNvSpPr txBox="1">
            <a:spLocks noGrp="1"/>
          </p:cNvSpPr>
          <p:nvPr>
            <p:ph type="body" idx="1"/>
          </p:nvPr>
        </p:nvSpPr>
        <p:spPr>
          <a:xfrm>
            <a:off x="715100" y="1369075"/>
            <a:ext cx="7713900" cy="3239400"/>
          </a:xfrm>
          <a:prstGeom prst="rect">
            <a:avLst/>
          </a:prstGeom>
          <a:noFill/>
          <a:ln>
            <a:noFill/>
          </a:ln>
        </p:spPr>
        <p:txBody>
          <a:bodyPr spcFirstLastPara="1" wrap="square" lIns="91425" tIns="91425" rIns="91425" bIns="91425" anchor="t" anchorCtr="0">
            <a:noAutofit/>
          </a:bodyPr>
          <a:lstStyle>
            <a:lvl1pPr marL="457200" lvl="0" indent="-317500">
              <a:lnSpc>
                <a:spcPct val="100000"/>
              </a:lnSpc>
              <a:spcBef>
                <a:spcPts val="0"/>
              </a:spcBef>
              <a:spcAft>
                <a:spcPts val="0"/>
              </a:spcAft>
              <a:buClr>
                <a:schemeClr val="dk1"/>
              </a:buClr>
              <a:buSzPts val="1400"/>
              <a:buFont typeface="Open Sans"/>
              <a:buChar char="●"/>
              <a:defRPr>
                <a:solidFill>
                  <a:schemeClr val="dk1"/>
                </a:solidFill>
                <a:latin typeface="Open Sans"/>
                <a:ea typeface="Open Sans"/>
                <a:cs typeface="Open Sans"/>
                <a:sym typeface="Open Sans"/>
              </a:defRPr>
            </a:lvl1pPr>
            <a:lvl2pPr marL="914400" lvl="1" indent="-317500">
              <a:lnSpc>
                <a:spcPct val="100000"/>
              </a:lnSpc>
              <a:spcBef>
                <a:spcPts val="1600"/>
              </a:spcBef>
              <a:spcAft>
                <a:spcPts val="0"/>
              </a:spcAft>
              <a:buClr>
                <a:schemeClr val="dk1"/>
              </a:buClr>
              <a:buSzPts val="1400"/>
              <a:buFont typeface="Open Sans"/>
              <a:buChar char="○"/>
              <a:defRPr>
                <a:solidFill>
                  <a:schemeClr val="dk1"/>
                </a:solidFill>
                <a:latin typeface="Open Sans"/>
                <a:ea typeface="Open Sans"/>
                <a:cs typeface="Open Sans"/>
                <a:sym typeface="Open Sans"/>
              </a:defRPr>
            </a:lvl2pPr>
            <a:lvl3pPr marL="1371600" lvl="2" indent="-317500">
              <a:lnSpc>
                <a:spcPct val="100000"/>
              </a:lnSpc>
              <a:spcBef>
                <a:spcPts val="1600"/>
              </a:spcBef>
              <a:spcAft>
                <a:spcPts val="0"/>
              </a:spcAft>
              <a:buClr>
                <a:schemeClr val="dk1"/>
              </a:buClr>
              <a:buSzPts val="1400"/>
              <a:buFont typeface="Open Sans"/>
              <a:buChar char="■"/>
              <a:defRPr>
                <a:solidFill>
                  <a:schemeClr val="dk1"/>
                </a:solidFill>
                <a:latin typeface="Open Sans"/>
                <a:ea typeface="Open Sans"/>
                <a:cs typeface="Open Sans"/>
                <a:sym typeface="Open Sans"/>
              </a:defRPr>
            </a:lvl3pPr>
            <a:lvl4pPr marL="1828800" lvl="3" indent="-317500">
              <a:lnSpc>
                <a:spcPct val="100000"/>
              </a:lnSpc>
              <a:spcBef>
                <a:spcPts val="1600"/>
              </a:spcBef>
              <a:spcAft>
                <a:spcPts val="0"/>
              </a:spcAft>
              <a:buClr>
                <a:schemeClr val="dk1"/>
              </a:buClr>
              <a:buSzPts val="1400"/>
              <a:buFont typeface="Open Sans"/>
              <a:buChar char="●"/>
              <a:defRPr>
                <a:solidFill>
                  <a:schemeClr val="dk1"/>
                </a:solidFill>
                <a:latin typeface="Open Sans"/>
                <a:ea typeface="Open Sans"/>
                <a:cs typeface="Open Sans"/>
                <a:sym typeface="Open Sans"/>
              </a:defRPr>
            </a:lvl4pPr>
            <a:lvl5pPr marL="2286000" lvl="4" indent="-317500">
              <a:lnSpc>
                <a:spcPct val="100000"/>
              </a:lnSpc>
              <a:spcBef>
                <a:spcPts val="1600"/>
              </a:spcBef>
              <a:spcAft>
                <a:spcPts val="0"/>
              </a:spcAft>
              <a:buClr>
                <a:schemeClr val="dk1"/>
              </a:buClr>
              <a:buSzPts val="1400"/>
              <a:buFont typeface="Open Sans"/>
              <a:buChar char="○"/>
              <a:defRPr>
                <a:solidFill>
                  <a:schemeClr val="dk1"/>
                </a:solidFill>
                <a:latin typeface="Open Sans"/>
                <a:ea typeface="Open Sans"/>
                <a:cs typeface="Open Sans"/>
                <a:sym typeface="Open Sans"/>
              </a:defRPr>
            </a:lvl5pPr>
            <a:lvl6pPr marL="2743200" lvl="5" indent="-317500">
              <a:lnSpc>
                <a:spcPct val="100000"/>
              </a:lnSpc>
              <a:spcBef>
                <a:spcPts val="1600"/>
              </a:spcBef>
              <a:spcAft>
                <a:spcPts val="0"/>
              </a:spcAft>
              <a:buClr>
                <a:schemeClr val="dk1"/>
              </a:buClr>
              <a:buSzPts val="1400"/>
              <a:buFont typeface="Open Sans"/>
              <a:buChar char="■"/>
              <a:defRPr>
                <a:solidFill>
                  <a:schemeClr val="dk1"/>
                </a:solidFill>
                <a:latin typeface="Open Sans"/>
                <a:ea typeface="Open Sans"/>
                <a:cs typeface="Open Sans"/>
                <a:sym typeface="Open Sans"/>
              </a:defRPr>
            </a:lvl6pPr>
            <a:lvl7pPr marL="3200400" lvl="6" indent="-317500">
              <a:lnSpc>
                <a:spcPct val="100000"/>
              </a:lnSpc>
              <a:spcBef>
                <a:spcPts val="1600"/>
              </a:spcBef>
              <a:spcAft>
                <a:spcPts val="0"/>
              </a:spcAft>
              <a:buClr>
                <a:schemeClr val="dk1"/>
              </a:buClr>
              <a:buSzPts val="1400"/>
              <a:buFont typeface="Open Sans"/>
              <a:buChar char="●"/>
              <a:defRPr>
                <a:solidFill>
                  <a:schemeClr val="dk1"/>
                </a:solidFill>
                <a:latin typeface="Open Sans"/>
                <a:ea typeface="Open Sans"/>
                <a:cs typeface="Open Sans"/>
                <a:sym typeface="Open Sans"/>
              </a:defRPr>
            </a:lvl7pPr>
            <a:lvl8pPr marL="3657600" lvl="7" indent="-317500">
              <a:lnSpc>
                <a:spcPct val="100000"/>
              </a:lnSpc>
              <a:spcBef>
                <a:spcPts val="1600"/>
              </a:spcBef>
              <a:spcAft>
                <a:spcPts val="0"/>
              </a:spcAft>
              <a:buClr>
                <a:schemeClr val="dk1"/>
              </a:buClr>
              <a:buSzPts val="1400"/>
              <a:buFont typeface="Open Sans"/>
              <a:buChar char="○"/>
              <a:defRPr>
                <a:solidFill>
                  <a:schemeClr val="dk1"/>
                </a:solidFill>
                <a:latin typeface="Open Sans"/>
                <a:ea typeface="Open Sans"/>
                <a:cs typeface="Open Sans"/>
                <a:sym typeface="Open Sans"/>
              </a:defRPr>
            </a:lvl8pPr>
            <a:lvl9pPr marL="4114800" lvl="8" indent="-317500">
              <a:lnSpc>
                <a:spcPct val="100000"/>
              </a:lnSpc>
              <a:spcBef>
                <a:spcPts val="1600"/>
              </a:spcBef>
              <a:spcAft>
                <a:spcPts val="1600"/>
              </a:spcAft>
              <a:buClr>
                <a:schemeClr val="dk1"/>
              </a:buClr>
              <a:buSzPts val="1400"/>
              <a:buFont typeface="Open Sans"/>
              <a:buChar char="■"/>
              <a:defRPr>
                <a:solidFill>
                  <a:schemeClr val="dk1"/>
                </a:solidFill>
                <a:latin typeface="Open Sans"/>
                <a:ea typeface="Open Sans"/>
                <a:cs typeface="Open Sans"/>
                <a:sym typeface="Open Sans"/>
              </a:defRPr>
            </a:lvl9pPr>
          </a:lstStyle>
          <a:p>
            <a:endParaRPr/>
          </a:p>
        </p:txBody>
      </p:sp>
    </p:spTree>
  </p:cSld>
  <p:clrMap bg1="lt1" tx1="dk1" bg2="dk2" tx2="lt2" accent1="accent1" accent2="accent2" accent3="accent3" accent4="accent4" accent5="accent5" accent6="accent6" hlink="hlink" folHlink="folHlink"/>
  <p:sldLayoutIdLst>
    <p:sldLayoutId id="2147483648" r:id="rId1"/>
    <p:sldLayoutId id="2147483649" r:id="rId2"/>
    <p:sldLayoutId id="2147483652" r:id="rId3"/>
    <p:sldLayoutId id="2147483653" r:id="rId4"/>
    <p:sldLayoutId id="2147483654" r:id="rId5"/>
    <p:sldLayoutId id="2147483655" r:id="rId6"/>
    <p:sldLayoutId id="2147483656" r:id="rId7"/>
    <p:sldLayoutId id="2147483658" r:id="rId8"/>
    <p:sldLayoutId id="2147483659" r:id="rId9"/>
    <p:sldLayoutId id="2147483660" r:id="rId10"/>
    <p:sldLayoutId id="2147483664" r:id="rId11"/>
    <p:sldLayoutId id="2147483673" r:id="rId12"/>
    <p:sldLayoutId id="2147483674" r:id="rId13"/>
    <p:sldLayoutId id="2147483675" r:id="rId14"/>
    <p:sldLayoutId id="2147483676" r:id="rId15"/>
    <p:sldLayoutId id="2147483677" r:id="rId16"/>
  </p:sldLayoutIdLst>
  <p:hf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notesSlide" Target="../notesSlides/notesSlide2.xml"/><Relationship Id="rId1" Type="http://schemas.openxmlformats.org/officeDocument/2006/relationships/slideLayout" Target="../slideLayouts/slideLayout9.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5.xml"/><Relationship Id="rId1" Type="http://schemas.openxmlformats.org/officeDocument/2006/relationships/slideLayout" Target="../slideLayouts/slideLayout6.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7.xml.rels><?xml version="1.0" encoding="UTF-8" standalone="yes"?>
<Relationships xmlns="http://schemas.openxmlformats.org/package/2006/relationships"><Relationship Id="rId3" Type="http://schemas.openxmlformats.org/officeDocument/2006/relationships/image" Target="../media/image5.jpg"/><Relationship Id="rId2" Type="http://schemas.openxmlformats.org/officeDocument/2006/relationships/notesSlide" Target="../notesSlides/notesSlide6.xml"/><Relationship Id="rId1" Type="http://schemas.openxmlformats.org/officeDocument/2006/relationships/slideLayout" Target="../slideLayouts/slideLayout5.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3" Type="http://schemas.openxmlformats.org/officeDocument/2006/relationships/image" Target="../media/image6.jpg"/><Relationship Id="rId2" Type="http://schemas.openxmlformats.org/officeDocument/2006/relationships/notesSlide" Target="../notesSlides/notesSlide7.xml"/><Relationship Id="rId1" Type="http://schemas.openxmlformats.org/officeDocument/2006/relationships/slideLayout" Target="../slideLayouts/slideLayout10.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10.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11.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3.xml"/></Relationships>
</file>

<file path=ppt/slides/_rels/slide17.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3.xml"/></Relationships>
</file>

<file path=ppt/slides/_rels/slide18.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3.xml"/></Relationships>
</file>

<file path=ppt/slides/_rels/slide19.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3.xml"/></Relationships>
</file>

<file path=ppt/slides/_rels/slide20.xml.rels><?xml version="1.0" encoding="UTF-8" standalone="yes"?>
<Relationships xmlns="http://schemas.openxmlformats.org/package/2006/relationships"><Relationship Id="rId3" Type="http://schemas.openxmlformats.org/officeDocument/2006/relationships/hyperlink" Target="https://www.edenscott.com/blog/how-to-do-your-own-swot-analysis" TargetMode="External"/><Relationship Id="rId2" Type="http://schemas.openxmlformats.org/officeDocument/2006/relationships/hyperlink" Target="https://d1wqtxts1xzle7.cloudfront.net/60118458/Armstrong_s_Essential_Human_Resource_Man20190725-106767-ex0g7s-libre.pdf?1564114220=&amp;response-content-disposition=inline;+filename%3DARMSTRONGS_HANDBOOK_OF_HUMAN_RESOURCE_MA.pdf&amp;Expires=1678861718&amp;Signature=DgfKJ1oRjokxIRdxTcKtIPkUtvwiHvRKsxdlXlbicTgvGaFkho~FRQpwomTmhw2UI9hwRMJagY0z3wGSJ7-l718XCH1woDh8lbIuhSr1InrntImy06Wl9FLHx0gByKqWr1uPrm4dtStsnrCltatmq1OY5Poz0Pp8bo3Mdyq4e1SemiOL5EPRmArDcqpLqw9hkI~f-qKr168hMAK0kbnsVVXPQjtCA54pP~t-mmKoHmBSk256Dy2yp3IcPsxCfva4zYAInQt0qd~LReEHUF~VyeFbVsWMtoUW2hfWM7n3Yga79OKQL~F0wCLzZgVn4ZDW~Y3w-8f7WoMVvcv~3WVd5w__&amp;Key-Pair-Id=APKAJLOHF5GGSLRBV4ZA" TargetMode="External"/><Relationship Id="rId1" Type="http://schemas.openxmlformats.org/officeDocument/2006/relationships/slideLayout" Target="../slideLayouts/slideLayout3.xml"/><Relationship Id="rId5" Type="http://schemas.openxmlformats.org/officeDocument/2006/relationships/hyperlink" Target="https://ciccc.ca/blog/career-in-canada/swot-analysis-examples-students/" TargetMode="External"/><Relationship Id="rId4" Type="http://schemas.openxmlformats.org/officeDocument/2006/relationships/hyperlink" Target="https://ciccc.ca/"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Shape 521"/>
        <p:cNvGrpSpPr/>
        <p:nvPr/>
      </p:nvGrpSpPr>
      <p:grpSpPr>
        <a:xfrm>
          <a:off x="0" y="0"/>
          <a:ext cx="0" cy="0"/>
          <a:chOff x="0" y="0"/>
          <a:chExt cx="0" cy="0"/>
        </a:xfrm>
      </p:grpSpPr>
      <p:pic>
        <p:nvPicPr>
          <p:cNvPr id="522" name="Google Shape;522;p35"/>
          <p:cNvPicPr preferRelativeResize="0">
            <a:picLocks noGrp="1"/>
          </p:cNvPicPr>
          <p:nvPr>
            <p:ph type="pic" idx="2"/>
          </p:nvPr>
        </p:nvPicPr>
        <p:blipFill rotWithShape="1">
          <a:blip r:embed="rId3">
            <a:alphaModFix/>
          </a:blip>
          <a:srcRect t="4187" b="4178"/>
          <a:stretch/>
        </p:blipFill>
        <p:spPr>
          <a:xfrm>
            <a:off x="5466075" y="531900"/>
            <a:ext cx="2963101" cy="4079698"/>
          </a:xfrm>
          <a:prstGeom prst="rect">
            <a:avLst/>
          </a:prstGeom>
        </p:spPr>
      </p:pic>
      <p:sp>
        <p:nvSpPr>
          <p:cNvPr id="523" name="Google Shape;523;p35"/>
          <p:cNvSpPr txBox="1">
            <a:spLocks noGrp="1"/>
          </p:cNvSpPr>
          <p:nvPr>
            <p:ph type="ctrTitle"/>
          </p:nvPr>
        </p:nvSpPr>
        <p:spPr>
          <a:xfrm>
            <a:off x="304800" y="171450"/>
            <a:ext cx="4608393" cy="1138056"/>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 sz="7200" dirty="0"/>
              <a:t>TRAINING</a:t>
            </a:r>
            <a:endParaRPr sz="8800" dirty="0">
              <a:solidFill>
                <a:schemeClr val="accent1"/>
              </a:solidFill>
            </a:endParaRPr>
          </a:p>
        </p:txBody>
      </p:sp>
      <p:sp>
        <p:nvSpPr>
          <p:cNvPr id="524" name="Google Shape;524;p35"/>
          <p:cNvSpPr txBox="1">
            <a:spLocks noGrp="1"/>
          </p:cNvSpPr>
          <p:nvPr>
            <p:ph type="subTitle" idx="1"/>
          </p:nvPr>
        </p:nvSpPr>
        <p:spPr>
          <a:xfrm>
            <a:off x="425511" y="4285212"/>
            <a:ext cx="3494950" cy="591300"/>
          </a:xfrm>
          <a:prstGeom prst="rect">
            <a:avLst/>
          </a:prstGeom>
        </p:spPr>
        <p:txBody>
          <a:bodyPr spcFirstLastPara="1" wrap="square" lIns="91425" tIns="91425" rIns="91425" bIns="91425" anchor="t" anchorCtr="0">
            <a:noAutofit/>
          </a:bodyPr>
          <a:lstStyle/>
          <a:p>
            <a:pPr marL="0" lvl="0" indent="0"/>
            <a:r>
              <a:rPr lang="en-PH" sz="1400" dirty="0"/>
              <a:t>KhaledKbies2017907_BMSW 5102-A1</a:t>
            </a:r>
          </a:p>
        </p:txBody>
      </p:sp>
      <p:sp>
        <p:nvSpPr>
          <p:cNvPr id="525" name="Google Shape;525;p35"/>
          <p:cNvSpPr txBox="1">
            <a:spLocks noGrp="1"/>
          </p:cNvSpPr>
          <p:nvPr>
            <p:ph type="subTitle" idx="3"/>
          </p:nvPr>
        </p:nvSpPr>
        <p:spPr>
          <a:xfrm>
            <a:off x="425511" y="975018"/>
            <a:ext cx="4487682" cy="11145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Clr>
                <a:schemeClr val="dk1"/>
              </a:buClr>
              <a:buSzPts val="1100"/>
              <a:buFont typeface="Arial"/>
              <a:buNone/>
            </a:pPr>
            <a:r>
              <a:rPr lang="en-PH" sz="4400" dirty="0"/>
              <a:t>A</a:t>
            </a:r>
            <a:r>
              <a:rPr lang="en" sz="4400" dirty="0"/>
              <a:t>ND DEVELOPMENT NEEDS FOR AN HR OFFICER</a:t>
            </a:r>
            <a:endParaRPr sz="3600" dirty="0"/>
          </a:p>
        </p:txBody>
      </p:sp>
      <p:cxnSp>
        <p:nvCxnSpPr>
          <p:cNvPr id="526" name="Google Shape;526;p35"/>
          <p:cNvCxnSpPr/>
          <p:nvPr/>
        </p:nvCxnSpPr>
        <p:spPr>
          <a:xfrm>
            <a:off x="0" y="3505200"/>
            <a:ext cx="4693200" cy="0"/>
          </a:xfrm>
          <a:prstGeom prst="straightConnector1">
            <a:avLst/>
          </a:prstGeom>
          <a:noFill/>
          <a:ln w="76200" cap="flat" cmpd="sng">
            <a:solidFill>
              <a:schemeClr val="accent1"/>
            </a:solidFill>
            <a:prstDash val="solid"/>
            <a:round/>
            <a:headEnd type="none" w="med" len="med"/>
            <a:tailEnd type="none" w="med" len="med"/>
          </a:ln>
        </p:spPr>
      </p:cxn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Shape 552"/>
        <p:cNvGrpSpPr/>
        <p:nvPr/>
      </p:nvGrpSpPr>
      <p:grpSpPr>
        <a:xfrm>
          <a:off x="0" y="0"/>
          <a:ext cx="0" cy="0"/>
          <a:chOff x="0" y="0"/>
          <a:chExt cx="0" cy="0"/>
        </a:xfrm>
      </p:grpSpPr>
      <p:pic>
        <p:nvPicPr>
          <p:cNvPr id="553" name="Google Shape;553;p37"/>
          <p:cNvPicPr preferRelativeResize="0">
            <a:picLocks noGrp="1"/>
          </p:cNvPicPr>
          <p:nvPr>
            <p:ph type="pic" idx="16"/>
          </p:nvPr>
        </p:nvPicPr>
        <p:blipFill rotWithShape="1">
          <a:blip r:embed="rId3">
            <a:alphaModFix/>
          </a:blip>
          <a:srcRect l="2171" r="2162"/>
          <a:stretch/>
        </p:blipFill>
        <p:spPr>
          <a:xfrm>
            <a:off x="5838100" y="537150"/>
            <a:ext cx="2590801" cy="4069202"/>
          </a:xfrm>
          <a:prstGeom prst="rect">
            <a:avLst/>
          </a:prstGeom>
        </p:spPr>
      </p:pic>
      <p:sp>
        <p:nvSpPr>
          <p:cNvPr id="556" name="Google Shape;556;p37"/>
          <p:cNvSpPr txBox="1">
            <a:spLocks noGrp="1"/>
          </p:cNvSpPr>
          <p:nvPr>
            <p:ph type="title" idx="2"/>
          </p:nvPr>
        </p:nvSpPr>
        <p:spPr>
          <a:xfrm flipH="1">
            <a:off x="305375" y="1359206"/>
            <a:ext cx="5419800" cy="530400"/>
          </a:xfrm>
          <a:prstGeom prst="rect">
            <a:avLst/>
          </a:prstGeom>
        </p:spPr>
        <p:txBody>
          <a:bodyPr spcFirstLastPara="1" wrap="square" lIns="91425" tIns="0" rIns="91425" bIns="91425" anchor="t" anchorCtr="0">
            <a:noAutofit/>
          </a:bodyPr>
          <a:lstStyle/>
          <a:p>
            <a:pPr lvl="0"/>
            <a:r>
              <a:rPr lang="en-PH" sz="8000" dirty="0">
                <a:latin typeface="Helvetica" panose="020B0604020202020204" pitchFamily="34" charset="0"/>
                <a:cs typeface="Helvetica" panose="020B0604020202020204" pitchFamily="34" charset="0"/>
              </a:rPr>
              <a:t>What is HR or HRM?</a:t>
            </a:r>
            <a:br>
              <a:rPr lang="en-PH" sz="8000" dirty="0">
                <a:latin typeface="Helvetica" panose="020B0604020202020204" pitchFamily="34" charset="0"/>
                <a:cs typeface="Helvetica" panose="020B0604020202020204" pitchFamily="34" charset="0"/>
              </a:rPr>
            </a:br>
            <a:br>
              <a:rPr lang="en-PH" sz="4800" dirty="0">
                <a:latin typeface="Helvetica" panose="020B0604020202020204" pitchFamily="34" charset="0"/>
                <a:cs typeface="Helvetica" panose="020B0604020202020204" pitchFamily="34" charset="0"/>
              </a:rPr>
            </a:br>
            <a:endParaRPr sz="7200" dirty="0"/>
          </a:p>
        </p:txBody>
      </p:sp>
      <p:grpSp>
        <p:nvGrpSpPr>
          <p:cNvPr id="572" name="Google Shape;572;p37"/>
          <p:cNvGrpSpPr/>
          <p:nvPr/>
        </p:nvGrpSpPr>
        <p:grpSpPr>
          <a:xfrm>
            <a:off x="4661288" y="537368"/>
            <a:ext cx="644323" cy="911522"/>
            <a:chOff x="9884101" y="2516393"/>
            <a:chExt cx="644323" cy="911522"/>
          </a:xfrm>
        </p:grpSpPr>
        <p:sp>
          <p:nvSpPr>
            <p:cNvPr id="573" name="Google Shape;573;p37"/>
            <p:cNvSpPr/>
            <p:nvPr/>
          </p:nvSpPr>
          <p:spPr>
            <a:xfrm>
              <a:off x="10082049" y="2731495"/>
              <a:ext cx="52059" cy="51680"/>
            </a:xfrm>
            <a:custGeom>
              <a:avLst/>
              <a:gdLst/>
              <a:ahLst/>
              <a:cxnLst/>
              <a:rect l="l" t="t" r="r" b="b"/>
              <a:pathLst>
                <a:path w="8112" h="8053" extrusionOk="0">
                  <a:moveTo>
                    <a:pt x="4066" y="0"/>
                  </a:moveTo>
                  <a:cubicBezTo>
                    <a:pt x="4019" y="0"/>
                    <a:pt x="3971" y="1"/>
                    <a:pt x="3923" y="2"/>
                  </a:cubicBezTo>
                  <a:cubicBezTo>
                    <a:pt x="1561" y="43"/>
                    <a:pt x="124" y="1439"/>
                    <a:pt x="1" y="4006"/>
                  </a:cubicBezTo>
                  <a:cubicBezTo>
                    <a:pt x="82" y="6596"/>
                    <a:pt x="1581" y="8052"/>
                    <a:pt x="4076" y="8052"/>
                  </a:cubicBezTo>
                  <a:cubicBezTo>
                    <a:pt x="4093" y="8052"/>
                    <a:pt x="4111" y="8052"/>
                    <a:pt x="4128" y="8052"/>
                  </a:cubicBezTo>
                  <a:cubicBezTo>
                    <a:pt x="6531" y="8032"/>
                    <a:pt x="8071" y="6471"/>
                    <a:pt x="8092" y="4089"/>
                  </a:cubicBezTo>
                  <a:cubicBezTo>
                    <a:pt x="8112" y="1590"/>
                    <a:pt x="6570" y="0"/>
                    <a:pt x="4066"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4" name="Google Shape;574;p37"/>
            <p:cNvSpPr/>
            <p:nvPr/>
          </p:nvSpPr>
          <p:spPr>
            <a:xfrm>
              <a:off x="10278289" y="2731443"/>
              <a:ext cx="52059" cy="51616"/>
            </a:xfrm>
            <a:custGeom>
              <a:avLst/>
              <a:gdLst/>
              <a:ahLst/>
              <a:cxnLst/>
              <a:rect l="l" t="t" r="r" b="b"/>
              <a:pathLst>
                <a:path w="8112" h="8043" extrusionOk="0">
                  <a:moveTo>
                    <a:pt x="3987" y="1"/>
                  </a:moveTo>
                  <a:cubicBezTo>
                    <a:pt x="1586" y="1"/>
                    <a:pt x="60" y="1535"/>
                    <a:pt x="41" y="3973"/>
                  </a:cubicBezTo>
                  <a:cubicBezTo>
                    <a:pt x="1" y="6457"/>
                    <a:pt x="1563" y="8043"/>
                    <a:pt x="4041" y="8043"/>
                  </a:cubicBezTo>
                  <a:cubicBezTo>
                    <a:pt x="4104" y="8043"/>
                    <a:pt x="4167" y="8042"/>
                    <a:pt x="4230" y="8040"/>
                  </a:cubicBezTo>
                  <a:cubicBezTo>
                    <a:pt x="6592" y="7978"/>
                    <a:pt x="8009" y="6561"/>
                    <a:pt x="8111" y="4076"/>
                  </a:cubicBezTo>
                  <a:cubicBezTo>
                    <a:pt x="8070" y="1571"/>
                    <a:pt x="6694" y="133"/>
                    <a:pt x="4312" y="10"/>
                  </a:cubicBezTo>
                  <a:cubicBezTo>
                    <a:pt x="4202" y="4"/>
                    <a:pt x="4094" y="1"/>
                    <a:pt x="3987"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5" name="Google Shape;575;p37"/>
            <p:cNvSpPr/>
            <p:nvPr/>
          </p:nvSpPr>
          <p:spPr>
            <a:xfrm>
              <a:off x="10082049" y="3161133"/>
              <a:ext cx="52322" cy="51738"/>
            </a:xfrm>
            <a:custGeom>
              <a:avLst/>
              <a:gdLst/>
              <a:ahLst/>
              <a:cxnLst/>
              <a:rect l="l" t="t" r="r" b="b"/>
              <a:pathLst>
                <a:path w="8153" h="8062" extrusionOk="0">
                  <a:moveTo>
                    <a:pt x="4039" y="1"/>
                  </a:moveTo>
                  <a:cubicBezTo>
                    <a:pt x="4007" y="1"/>
                    <a:pt x="3976" y="1"/>
                    <a:pt x="3944" y="2"/>
                  </a:cubicBezTo>
                  <a:cubicBezTo>
                    <a:pt x="1582" y="43"/>
                    <a:pt x="144" y="1460"/>
                    <a:pt x="1" y="4109"/>
                  </a:cubicBezTo>
                  <a:cubicBezTo>
                    <a:pt x="62" y="6409"/>
                    <a:pt x="1356" y="7908"/>
                    <a:pt x="3759" y="8052"/>
                  </a:cubicBezTo>
                  <a:cubicBezTo>
                    <a:pt x="3872" y="8058"/>
                    <a:pt x="3984" y="8061"/>
                    <a:pt x="4094" y="8061"/>
                  </a:cubicBezTo>
                  <a:cubicBezTo>
                    <a:pt x="6509" y="8061"/>
                    <a:pt x="8033" y="6565"/>
                    <a:pt x="8092" y="4129"/>
                  </a:cubicBezTo>
                  <a:cubicBezTo>
                    <a:pt x="8153" y="1614"/>
                    <a:pt x="6571" y="1"/>
                    <a:pt x="4039"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6" name="Google Shape;576;p37"/>
            <p:cNvSpPr/>
            <p:nvPr/>
          </p:nvSpPr>
          <p:spPr>
            <a:xfrm>
              <a:off x="10278418" y="3161095"/>
              <a:ext cx="52059" cy="51731"/>
            </a:xfrm>
            <a:custGeom>
              <a:avLst/>
              <a:gdLst/>
              <a:ahLst/>
              <a:cxnLst/>
              <a:rect l="l" t="t" r="r" b="b"/>
              <a:pathLst>
                <a:path w="8112" h="8061" extrusionOk="0">
                  <a:moveTo>
                    <a:pt x="4013" y="1"/>
                  </a:moveTo>
                  <a:cubicBezTo>
                    <a:pt x="1586" y="1"/>
                    <a:pt x="41" y="1558"/>
                    <a:pt x="21" y="4012"/>
                  </a:cubicBezTo>
                  <a:cubicBezTo>
                    <a:pt x="1" y="6495"/>
                    <a:pt x="1543" y="8061"/>
                    <a:pt x="4019" y="8061"/>
                  </a:cubicBezTo>
                  <a:cubicBezTo>
                    <a:pt x="4082" y="8061"/>
                    <a:pt x="4146" y="8060"/>
                    <a:pt x="4210" y="8058"/>
                  </a:cubicBezTo>
                  <a:cubicBezTo>
                    <a:pt x="6592" y="7996"/>
                    <a:pt x="7989" y="6579"/>
                    <a:pt x="8091" y="4115"/>
                  </a:cubicBezTo>
                  <a:lnTo>
                    <a:pt x="8112" y="4115"/>
                  </a:lnTo>
                  <a:cubicBezTo>
                    <a:pt x="8050" y="1589"/>
                    <a:pt x="6654" y="131"/>
                    <a:pt x="4292" y="8"/>
                  </a:cubicBezTo>
                  <a:cubicBezTo>
                    <a:pt x="4198" y="3"/>
                    <a:pt x="4105" y="1"/>
                    <a:pt x="4013"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7" name="Google Shape;577;p37"/>
            <p:cNvSpPr/>
            <p:nvPr/>
          </p:nvSpPr>
          <p:spPr>
            <a:xfrm>
              <a:off x="10081920" y="2516393"/>
              <a:ext cx="52059" cy="51860"/>
            </a:xfrm>
            <a:custGeom>
              <a:avLst/>
              <a:gdLst/>
              <a:ahLst/>
              <a:cxnLst/>
              <a:rect l="l" t="t" r="r" b="b"/>
              <a:pathLst>
                <a:path w="8112" h="8081" extrusionOk="0">
                  <a:moveTo>
                    <a:pt x="4095" y="1"/>
                  </a:moveTo>
                  <a:cubicBezTo>
                    <a:pt x="4018" y="1"/>
                    <a:pt x="3940" y="2"/>
                    <a:pt x="3861" y="5"/>
                  </a:cubicBezTo>
                  <a:cubicBezTo>
                    <a:pt x="1397" y="108"/>
                    <a:pt x="164" y="1627"/>
                    <a:pt x="0" y="4051"/>
                  </a:cubicBezTo>
                  <a:cubicBezTo>
                    <a:pt x="185" y="6474"/>
                    <a:pt x="1417" y="7973"/>
                    <a:pt x="3881" y="8076"/>
                  </a:cubicBezTo>
                  <a:cubicBezTo>
                    <a:pt x="3960" y="8079"/>
                    <a:pt x="4038" y="8080"/>
                    <a:pt x="4115" y="8080"/>
                  </a:cubicBezTo>
                  <a:cubicBezTo>
                    <a:pt x="6661" y="8080"/>
                    <a:pt x="8112" y="6443"/>
                    <a:pt x="8112" y="4051"/>
                  </a:cubicBezTo>
                  <a:cubicBezTo>
                    <a:pt x="8112" y="1620"/>
                    <a:pt x="6623" y="1"/>
                    <a:pt x="4095"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8" name="Google Shape;578;p37"/>
            <p:cNvSpPr/>
            <p:nvPr/>
          </p:nvSpPr>
          <p:spPr>
            <a:xfrm>
              <a:off x="10277891" y="2516418"/>
              <a:ext cx="52848" cy="52328"/>
            </a:xfrm>
            <a:custGeom>
              <a:avLst/>
              <a:gdLst/>
              <a:ahLst/>
              <a:cxnLst/>
              <a:rect l="l" t="t" r="r" b="b"/>
              <a:pathLst>
                <a:path w="8235" h="8154" extrusionOk="0">
                  <a:moveTo>
                    <a:pt x="4074" y="0"/>
                  </a:moveTo>
                  <a:cubicBezTo>
                    <a:pt x="1627" y="0"/>
                    <a:pt x="204" y="1571"/>
                    <a:pt x="103" y="3862"/>
                  </a:cubicBezTo>
                  <a:cubicBezTo>
                    <a:pt x="0" y="6388"/>
                    <a:pt x="1520" y="7907"/>
                    <a:pt x="4148" y="8154"/>
                  </a:cubicBezTo>
                  <a:cubicBezTo>
                    <a:pt x="6551" y="7907"/>
                    <a:pt x="8091" y="6716"/>
                    <a:pt x="8153" y="4232"/>
                  </a:cubicBezTo>
                  <a:cubicBezTo>
                    <a:pt x="8235" y="1603"/>
                    <a:pt x="6797" y="63"/>
                    <a:pt x="4169" y="1"/>
                  </a:cubicBezTo>
                  <a:cubicBezTo>
                    <a:pt x="4137" y="1"/>
                    <a:pt x="4105" y="0"/>
                    <a:pt x="4074"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9" name="Google Shape;579;p37"/>
            <p:cNvSpPr/>
            <p:nvPr/>
          </p:nvSpPr>
          <p:spPr>
            <a:xfrm>
              <a:off x="9885160" y="2731501"/>
              <a:ext cx="52194" cy="51674"/>
            </a:xfrm>
            <a:custGeom>
              <a:avLst/>
              <a:gdLst/>
              <a:ahLst/>
              <a:cxnLst/>
              <a:rect l="l" t="t" r="r" b="b"/>
              <a:pathLst>
                <a:path w="8133" h="8052" extrusionOk="0">
                  <a:moveTo>
                    <a:pt x="4064" y="0"/>
                  </a:moveTo>
                  <a:cubicBezTo>
                    <a:pt x="1598" y="0"/>
                    <a:pt x="0" y="1435"/>
                    <a:pt x="0" y="4067"/>
                  </a:cubicBezTo>
                  <a:cubicBezTo>
                    <a:pt x="0" y="6552"/>
                    <a:pt x="1561" y="7989"/>
                    <a:pt x="3922" y="8051"/>
                  </a:cubicBezTo>
                  <a:cubicBezTo>
                    <a:pt x="3957" y="8052"/>
                    <a:pt x="3991" y="8052"/>
                    <a:pt x="4025" y="8052"/>
                  </a:cubicBezTo>
                  <a:cubicBezTo>
                    <a:pt x="6509" y="8052"/>
                    <a:pt x="7970" y="6578"/>
                    <a:pt x="8132" y="4005"/>
                  </a:cubicBezTo>
                  <a:cubicBezTo>
                    <a:pt x="7947" y="1500"/>
                    <a:pt x="6530" y="42"/>
                    <a:pt x="4169" y="1"/>
                  </a:cubicBezTo>
                  <a:cubicBezTo>
                    <a:pt x="4134" y="0"/>
                    <a:pt x="4099" y="0"/>
                    <a:pt x="4064"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0" name="Google Shape;580;p37"/>
            <p:cNvSpPr/>
            <p:nvPr/>
          </p:nvSpPr>
          <p:spPr>
            <a:xfrm>
              <a:off x="10474915" y="2730846"/>
              <a:ext cx="52983" cy="52328"/>
            </a:xfrm>
            <a:custGeom>
              <a:avLst/>
              <a:gdLst/>
              <a:ahLst/>
              <a:cxnLst/>
              <a:rect l="l" t="t" r="r" b="b"/>
              <a:pathLst>
                <a:path w="8256" h="8154" extrusionOk="0">
                  <a:moveTo>
                    <a:pt x="4107" y="0"/>
                  </a:moveTo>
                  <a:cubicBezTo>
                    <a:pt x="1807" y="329"/>
                    <a:pt x="165" y="1397"/>
                    <a:pt x="82" y="3923"/>
                  </a:cubicBezTo>
                  <a:cubicBezTo>
                    <a:pt x="0" y="6613"/>
                    <a:pt x="1582" y="8112"/>
                    <a:pt x="4107" y="8153"/>
                  </a:cubicBezTo>
                  <a:cubicBezTo>
                    <a:pt x="4140" y="8154"/>
                    <a:pt x="4173" y="8154"/>
                    <a:pt x="4206" y="8154"/>
                  </a:cubicBezTo>
                  <a:cubicBezTo>
                    <a:pt x="6494" y="8154"/>
                    <a:pt x="8072" y="6742"/>
                    <a:pt x="8153" y="4313"/>
                  </a:cubicBezTo>
                  <a:cubicBezTo>
                    <a:pt x="8256" y="1643"/>
                    <a:pt x="6654" y="349"/>
                    <a:pt x="4107"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1" name="Google Shape;581;p37"/>
            <p:cNvSpPr/>
            <p:nvPr/>
          </p:nvSpPr>
          <p:spPr>
            <a:xfrm>
              <a:off x="10081259" y="2945794"/>
              <a:ext cx="52855" cy="52335"/>
            </a:xfrm>
            <a:custGeom>
              <a:avLst/>
              <a:gdLst/>
              <a:ahLst/>
              <a:cxnLst/>
              <a:rect l="l" t="t" r="r" b="b"/>
              <a:pathLst>
                <a:path w="8236" h="8155" extrusionOk="0">
                  <a:moveTo>
                    <a:pt x="3943" y="1"/>
                  </a:moveTo>
                  <a:cubicBezTo>
                    <a:pt x="1459" y="370"/>
                    <a:pt x="0" y="1767"/>
                    <a:pt x="165" y="4416"/>
                  </a:cubicBezTo>
                  <a:cubicBezTo>
                    <a:pt x="327" y="6843"/>
                    <a:pt x="1803" y="8154"/>
                    <a:pt x="4182" y="8154"/>
                  </a:cubicBezTo>
                  <a:cubicBezTo>
                    <a:pt x="4219" y="8154"/>
                    <a:pt x="4255" y="8154"/>
                    <a:pt x="4292" y="8153"/>
                  </a:cubicBezTo>
                  <a:cubicBezTo>
                    <a:pt x="6777" y="8092"/>
                    <a:pt x="8215" y="6469"/>
                    <a:pt x="8215" y="4169"/>
                  </a:cubicBezTo>
                  <a:cubicBezTo>
                    <a:pt x="8235" y="1643"/>
                    <a:pt x="6675" y="144"/>
                    <a:pt x="3943"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2" name="Google Shape;582;p37"/>
            <p:cNvSpPr/>
            <p:nvPr/>
          </p:nvSpPr>
          <p:spPr>
            <a:xfrm>
              <a:off x="10278155" y="2946320"/>
              <a:ext cx="52457" cy="51802"/>
            </a:xfrm>
            <a:custGeom>
              <a:avLst/>
              <a:gdLst/>
              <a:ahLst/>
              <a:cxnLst/>
              <a:rect l="l" t="t" r="r" b="b"/>
              <a:pathLst>
                <a:path w="8174" h="8072" extrusionOk="0">
                  <a:moveTo>
                    <a:pt x="4148" y="1"/>
                  </a:moveTo>
                  <a:cubicBezTo>
                    <a:pt x="1458" y="1"/>
                    <a:pt x="0" y="1685"/>
                    <a:pt x="62" y="4170"/>
                  </a:cubicBezTo>
                  <a:cubicBezTo>
                    <a:pt x="123" y="6475"/>
                    <a:pt x="1583" y="8072"/>
                    <a:pt x="4040" y="8072"/>
                  </a:cubicBezTo>
                  <a:cubicBezTo>
                    <a:pt x="4055" y="8072"/>
                    <a:pt x="4071" y="8072"/>
                    <a:pt x="4087" y="8071"/>
                  </a:cubicBezTo>
                  <a:cubicBezTo>
                    <a:pt x="6736" y="8051"/>
                    <a:pt x="8030" y="6470"/>
                    <a:pt x="8173" y="3903"/>
                  </a:cubicBezTo>
                  <a:cubicBezTo>
                    <a:pt x="7906" y="1459"/>
                    <a:pt x="6613" y="1"/>
                    <a:pt x="4148"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3" name="Google Shape;583;p37"/>
            <p:cNvSpPr/>
            <p:nvPr/>
          </p:nvSpPr>
          <p:spPr>
            <a:xfrm>
              <a:off x="9884762" y="2516553"/>
              <a:ext cx="52720" cy="51667"/>
            </a:xfrm>
            <a:custGeom>
              <a:avLst/>
              <a:gdLst/>
              <a:ahLst/>
              <a:cxnLst/>
              <a:rect l="l" t="t" r="r" b="b"/>
              <a:pathLst>
                <a:path w="8215" h="8051" extrusionOk="0">
                  <a:moveTo>
                    <a:pt x="4087" y="1"/>
                  </a:moveTo>
                  <a:cubicBezTo>
                    <a:pt x="1664" y="1"/>
                    <a:pt x="144" y="1438"/>
                    <a:pt x="83" y="3861"/>
                  </a:cubicBezTo>
                  <a:cubicBezTo>
                    <a:pt x="0" y="6470"/>
                    <a:pt x="1520" y="8030"/>
                    <a:pt x="4128" y="8051"/>
                  </a:cubicBezTo>
                  <a:cubicBezTo>
                    <a:pt x="4144" y="8051"/>
                    <a:pt x="4161" y="8051"/>
                    <a:pt x="4177" y="8051"/>
                  </a:cubicBezTo>
                  <a:cubicBezTo>
                    <a:pt x="6589" y="8051"/>
                    <a:pt x="7848" y="6536"/>
                    <a:pt x="8215" y="4211"/>
                  </a:cubicBezTo>
                  <a:cubicBezTo>
                    <a:pt x="8009" y="1623"/>
                    <a:pt x="6716" y="1"/>
                    <a:pt x="4087"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4" name="Google Shape;584;p37"/>
            <p:cNvSpPr/>
            <p:nvPr/>
          </p:nvSpPr>
          <p:spPr>
            <a:xfrm>
              <a:off x="10475178" y="2516508"/>
              <a:ext cx="53246" cy="51789"/>
            </a:xfrm>
            <a:custGeom>
              <a:avLst/>
              <a:gdLst/>
              <a:ahLst/>
              <a:cxnLst/>
              <a:rect l="l" t="t" r="r" b="b"/>
              <a:pathLst>
                <a:path w="8297" h="8070" extrusionOk="0">
                  <a:moveTo>
                    <a:pt x="3913" y="1"/>
                  </a:moveTo>
                  <a:cubicBezTo>
                    <a:pt x="1646" y="1"/>
                    <a:pt x="415" y="1469"/>
                    <a:pt x="0" y="3622"/>
                  </a:cubicBezTo>
                  <a:cubicBezTo>
                    <a:pt x="41" y="6148"/>
                    <a:pt x="1191" y="7770"/>
                    <a:pt x="3594" y="8037"/>
                  </a:cubicBezTo>
                  <a:cubicBezTo>
                    <a:pt x="3806" y="8059"/>
                    <a:pt x="4011" y="8070"/>
                    <a:pt x="4211" y="8070"/>
                  </a:cubicBezTo>
                  <a:cubicBezTo>
                    <a:pt x="6466" y="8070"/>
                    <a:pt x="7903" y="6698"/>
                    <a:pt x="8091" y="4320"/>
                  </a:cubicBezTo>
                  <a:cubicBezTo>
                    <a:pt x="8297" y="1733"/>
                    <a:pt x="6798" y="131"/>
                    <a:pt x="4190" y="8"/>
                  </a:cubicBezTo>
                  <a:cubicBezTo>
                    <a:pt x="4096" y="3"/>
                    <a:pt x="4004" y="1"/>
                    <a:pt x="3913"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5" name="Google Shape;585;p37"/>
            <p:cNvSpPr/>
            <p:nvPr/>
          </p:nvSpPr>
          <p:spPr>
            <a:xfrm>
              <a:off x="9884101" y="2946243"/>
              <a:ext cx="53252" cy="51789"/>
            </a:xfrm>
            <a:custGeom>
              <a:avLst/>
              <a:gdLst/>
              <a:ahLst/>
              <a:cxnLst/>
              <a:rect l="l" t="t" r="r" b="b"/>
              <a:pathLst>
                <a:path w="8298" h="8070" extrusionOk="0">
                  <a:moveTo>
                    <a:pt x="4071" y="1"/>
                  </a:moveTo>
                  <a:cubicBezTo>
                    <a:pt x="1829" y="1"/>
                    <a:pt x="376" y="1373"/>
                    <a:pt x="206" y="3750"/>
                  </a:cubicBezTo>
                  <a:cubicBezTo>
                    <a:pt x="1" y="6338"/>
                    <a:pt x="1500" y="7940"/>
                    <a:pt x="4108" y="8063"/>
                  </a:cubicBezTo>
                  <a:cubicBezTo>
                    <a:pt x="4202" y="8068"/>
                    <a:pt x="4294" y="8070"/>
                    <a:pt x="4384" y="8070"/>
                  </a:cubicBezTo>
                  <a:cubicBezTo>
                    <a:pt x="6651" y="8070"/>
                    <a:pt x="7883" y="6601"/>
                    <a:pt x="8297" y="4449"/>
                  </a:cubicBezTo>
                  <a:cubicBezTo>
                    <a:pt x="8236" y="1923"/>
                    <a:pt x="7086" y="300"/>
                    <a:pt x="4683" y="33"/>
                  </a:cubicBezTo>
                  <a:cubicBezTo>
                    <a:pt x="4473" y="12"/>
                    <a:pt x="4269" y="1"/>
                    <a:pt x="4071"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6" name="Google Shape;586;p37"/>
            <p:cNvSpPr/>
            <p:nvPr/>
          </p:nvSpPr>
          <p:spPr>
            <a:xfrm>
              <a:off x="10474389" y="2946410"/>
              <a:ext cx="53118" cy="52110"/>
            </a:xfrm>
            <a:custGeom>
              <a:avLst/>
              <a:gdLst/>
              <a:ahLst/>
              <a:cxnLst/>
              <a:rect l="l" t="t" r="r" b="b"/>
              <a:pathLst>
                <a:path w="8277" h="8120" extrusionOk="0">
                  <a:moveTo>
                    <a:pt x="4313" y="0"/>
                  </a:moveTo>
                  <a:cubicBezTo>
                    <a:pt x="4218" y="0"/>
                    <a:pt x="4122" y="3"/>
                    <a:pt x="4025" y="7"/>
                  </a:cubicBezTo>
                  <a:cubicBezTo>
                    <a:pt x="1417" y="110"/>
                    <a:pt x="0" y="1753"/>
                    <a:pt x="205" y="4361"/>
                  </a:cubicBezTo>
                  <a:cubicBezTo>
                    <a:pt x="370" y="6805"/>
                    <a:pt x="1992" y="7955"/>
                    <a:pt x="4415" y="8119"/>
                  </a:cubicBezTo>
                  <a:cubicBezTo>
                    <a:pt x="6736" y="7729"/>
                    <a:pt x="8276" y="6456"/>
                    <a:pt x="8235" y="4012"/>
                  </a:cubicBezTo>
                  <a:cubicBezTo>
                    <a:pt x="8195" y="1521"/>
                    <a:pt x="6748" y="0"/>
                    <a:pt x="4313"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7" name="Google Shape;587;p37"/>
            <p:cNvSpPr/>
            <p:nvPr/>
          </p:nvSpPr>
          <p:spPr>
            <a:xfrm>
              <a:off x="9885025" y="3161133"/>
              <a:ext cx="52328" cy="51680"/>
            </a:xfrm>
            <a:custGeom>
              <a:avLst/>
              <a:gdLst/>
              <a:ahLst/>
              <a:cxnLst/>
              <a:rect l="l" t="t" r="r" b="b"/>
              <a:pathLst>
                <a:path w="8154" h="8053" extrusionOk="0">
                  <a:moveTo>
                    <a:pt x="4065" y="1"/>
                  </a:moveTo>
                  <a:cubicBezTo>
                    <a:pt x="4031" y="1"/>
                    <a:pt x="3998" y="1"/>
                    <a:pt x="3964" y="2"/>
                  </a:cubicBezTo>
                  <a:cubicBezTo>
                    <a:pt x="1623" y="43"/>
                    <a:pt x="42" y="1480"/>
                    <a:pt x="21" y="3965"/>
                  </a:cubicBezTo>
                  <a:cubicBezTo>
                    <a:pt x="1" y="6598"/>
                    <a:pt x="1579" y="8053"/>
                    <a:pt x="4065" y="8053"/>
                  </a:cubicBezTo>
                  <a:cubicBezTo>
                    <a:pt x="4100" y="8053"/>
                    <a:pt x="4134" y="8052"/>
                    <a:pt x="4169" y="8052"/>
                  </a:cubicBezTo>
                  <a:cubicBezTo>
                    <a:pt x="6551" y="8031"/>
                    <a:pt x="7948" y="6573"/>
                    <a:pt x="8153" y="4088"/>
                  </a:cubicBezTo>
                  <a:cubicBezTo>
                    <a:pt x="8011" y="1495"/>
                    <a:pt x="6530" y="1"/>
                    <a:pt x="4065"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8" name="Google Shape;588;p37"/>
            <p:cNvSpPr/>
            <p:nvPr/>
          </p:nvSpPr>
          <p:spPr>
            <a:xfrm>
              <a:off x="10475178" y="3161133"/>
              <a:ext cx="52855" cy="51648"/>
            </a:xfrm>
            <a:custGeom>
              <a:avLst/>
              <a:gdLst/>
              <a:ahLst/>
              <a:cxnLst/>
              <a:rect l="l" t="t" r="r" b="b"/>
              <a:pathLst>
                <a:path w="8236" h="8048" extrusionOk="0">
                  <a:moveTo>
                    <a:pt x="3969" y="1"/>
                  </a:moveTo>
                  <a:cubicBezTo>
                    <a:pt x="1704" y="1"/>
                    <a:pt x="243" y="1412"/>
                    <a:pt x="0" y="3842"/>
                  </a:cubicBezTo>
                  <a:cubicBezTo>
                    <a:pt x="62" y="6306"/>
                    <a:pt x="1315" y="7867"/>
                    <a:pt x="3717" y="8031"/>
                  </a:cubicBezTo>
                  <a:cubicBezTo>
                    <a:pt x="3873" y="8042"/>
                    <a:pt x="4026" y="8048"/>
                    <a:pt x="4175" y="8048"/>
                  </a:cubicBezTo>
                  <a:cubicBezTo>
                    <a:pt x="6502" y="8048"/>
                    <a:pt x="7996" y="6701"/>
                    <a:pt x="8112" y="4211"/>
                  </a:cubicBezTo>
                  <a:cubicBezTo>
                    <a:pt x="8235" y="1542"/>
                    <a:pt x="6592" y="22"/>
                    <a:pt x="4066" y="2"/>
                  </a:cubicBezTo>
                  <a:cubicBezTo>
                    <a:pt x="4034" y="1"/>
                    <a:pt x="4001" y="1"/>
                    <a:pt x="3969"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9" name="Google Shape;589;p37"/>
            <p:cNvSpPr/>
            <p:nvPr/>
          </p:nvSpPr>
          <p:spPr>
            <a:xfrm>
              <a:off x="10475043" y="3376088"/>
              <a:ext cx="52726" cy="51674"/>
            </a:xfrm>
            <a:custGeom>
              <a:avLst/>
              <a:gdLst/>
              <a:ahLst/>
              <a:cxnLst/>
              <a:rect l="l" t="t" r="r" b="b"/>
              <a:pathLst>
                <a:path w="8216" h="8052" extrusionOk="0">
                  <a:moveTo>
                    <a:pt x="4012" y="0"/>
                  </a:moveTo>
                  <a:cubicBezTo>
                    <a:pt x="1631" y="0"/>
                    <a:pt x="386" y="1510"/>
                    <a:pt x="1" y="3800"/>
                  </a:cubicBezTo>
                  <a:cubicBezTo>
                    <a:pt x="186" y="6408"/>
                    <a:pt x="1459" y="8030"/>
                    <a:pt x="4087" y="8051"/>
                  </a:cubicBezTo>
                  <a:cubicBezTo>
                    <a:pt x="4121" y="8052"/>
                    <a:pt x="4154" y="8052"/>
                    <a:pt x="4187" y="8052"/>
                  </a:cubicBezTo>
                  <a:cubicBezTo>
                    <a:pt x="6552" y="8052"/>
                    <a:pt x="8031" y="6601"/>
                    <a:pt x="8112" y="4231"/>
                  </a:cubicBezTo>
                  <a:cubicBezTo>
                    <a:pt x="8215" y="1623"/>
                    <a:pt x="6737" y="62"/>
                    <a:pt x="4108" y="1"/>
                  </a:cubicBezTo>
                  <a:cubicBezTo>
                    <a:pt x="4076" y="0"/>
                    <a:pt x="4044" y="0"/>
                    <a:pt x="4012"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0" name="Google Shape;590;p37"/>
            <p:cNvSpPr/>
            <p:nvPr/>
          </p:nvSpPr>
          <p:spPr>
            <a:xfrm>
              <a:off x="10278283" y="3375696"/>
              <a:ext cx="53118" cy="52219"/>
            </a:xfrm>
            <a:custGeom>
              <a:avLst/>
              <a:gdLst/>
              <a:ahLst/>
              <a:cxnLst/>
              <a:rect l="l" t="t" r="r" b="b"/>
              <a:pathLst>
                <a:path w="8277" h="8137" extrusionOk="0">
                  <a:moveTo>
                    <a:pt x="4354" y="0"/>
                  </a:moveTo>
                  <a:cubicBezTo>
                    <a:pt x="1602" y="82"/>
                    <a:pt x="42" y="1602"/>
                    <a:pt x="21" y="4107"/>
                  </a:cubicBezTo>
                  <a:cubicBezTo>
                    <a:pt x="1" y="6428"/>
                    <a:pt x="1459" y="8050"/>
                    <a:pt x="3923" y="8133"/>
                  </a:cubicBezTo>
                  <a:cubicBezTo>
                    <a:pt x="3996" y="8135"/>
                    <a:pt x="4067" y="8136"/>
                    <a:pt x="4138" y="8136"/>
                  </a:cubicBezTo>
                  <a:cubicBezTo>
                    <a:pt x="6438" y="8136"/>
                    <a:pt x="7912" y="6847"/>
                    <a:pt x="8071" y="4436"/>
                  </a:cubicBezTo>
                  <a:cubicBezTo>
                    <a:pt x="8277" y="1807"/>
                    <a:pt x="6839" y="370"/>
                    <a:pt x="4354"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1" name="Google Shape;591;p37"/>
            <p:cNvSpPr/>
            <p:nvPr/>
          </p:nvSpPr>
          <p:spPr>
            <a:xfrm>
              <a:off x="10081920" y="3376088"/>
              <a:ext cx="52194" cy="51802"/>
            </a:xfrm>
            <a:custGeom>
              <a:avLst/>
              <a:gdLst/>
              <a:ahLst/>
              <a:cxnLst/>
              <a:rect l="l" t="t" r="r" b="b"/>
              <a:pathLst>
                <a:path w="8133" h="8072" extrusionOk="0">
                  <a:moveTo>
                    <a:pt x="4060" y="0"/>
                  </a:moveTo>
                  <a:cubicBezTo>
                    <a:pt x="4028" y="0"/>
                    <a:pt x="3996" y="0"/>
                    <a:pt x="3964" y="1"/>
                  </a:cubicBezTo>
                  <a:cubicBezTo>
                    <a:pt x="1499" y="42"/>
                    <a:pt x="247" y="1521"/>
                    <a:pt x="0" y="3944"/>
                  </a:cubicBezTo>
                  <a:cubicBezTo>
                    <a:pt x="164" y="6531"/>
                    <a:pt x="1499" y="8072"/>
                    <a:pt x="4128" y="8072"/>
                  </a:cubicBezTo>
                  <a:cubicBezTo>
                    <a:pt x="6613" y="8051"/>
                    <a:pt x="8091" y="6449"/>
                    <a:pt x="8112" y="4129"/>
                  </a:cubicBezTo>
                  <a:cubicBezTo>
                    <a:pt x="8132" y="1673"/>
                    <a:pt x="6709" y="0"/>
                    <a:pt x="4060"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2" name="Google Shape;592;p37"/>
            <p:cNvSpPr/>
            <p:nvPr/>
          </p:nvSpPr>
          <p:spPr>
            <a:xfrm>
              <a:off x="9884236" y="3376043"/>
              <a:ext cx="53246" cy="51744"/>
            </a:xfrm>
            <a:custGeom>
              <a:avLst/>
              <a:gdLst/>
              <a:ahLst/>
              <a:cxnLst/>
              <a:rect l="l" t="t" r="r" b="b"/>
              <a:pathLst>
                <a:path w="8297" h="8063" extrusionOk="0">
                  <a:moveTo>
                    <a:pt x="4065" y="0"/>
                  </a:moveTo>
                  <a:cubicBezTo>
                    <a:pt x="1787" y="0"/>
                    <a:pt x="337" y="1375"/>
                    <a:pt x="185" y="3766"/>
                  </a:cubicBezTo>
                  <a:cubicBezTo>
                    <a:pt x="0" y="6374"/>
                    <a:pt x="1520" y="7955"/>
                    <a:pt x="4107" y="8058"/>
                  </a:cubicBezTo>
                  <a:cubicBezTo>
                    <a:pt x="4185" y="8061"/>
                    <a:pt x="4262" y="8063"/>
                    <a:pt x="4338" y="8063"/>
                  </a:cubicBezTo>
                  <a:cubicBezTo>
                    <a:pt x="6634" y="8063"/>
                    <a:pt x="7879" y="6564"/>
                    <a:pt x="8297" y="4238"/>
                  </a:cubicBezTo>
                  <a:cubicBezTo>
                    <a:pt x="8174" y="1918"/>
                    <a:pt x="7065" y="275"/>
                    <a:pt x="4641" y="28"/>
                  </a:cubicBezTo>
                  <a:cubicBezTo>
                    <a:pt x="4444" y="10"/>
                    <a:pt x="4251" y="0"/>
                    <a:pt x="4065"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5"/>
          <p:cNvSpPr/>
          <p:nvPr/>
        </p:nvSpPr>
        <p:spPr>
          <a:xfrm>
            <a:off x="1043892" y="152400"/>
            <a:ext cx="7311617" cy="739754"/>
          </a:xfrm>
          <a:prstGeom prst="rect">
            <a:avLst/>
          </a:prstGeom>
        </p:spPr>
        <p:txBody>
          <a:bodyPr wrap="none">
            <a:spAutoFit/>
          </a:bodyPr>
          <a:lstStyle/>
          <a:p>
            <a:pPr marL="0" lvl="0" indent="0">
              <a:lnSpc>
                <a:spcPct val="150000"/>
              </a:lnSpc>
            </a:pPr>
            <a:r>
              <a:rPr lang="en-PH" sz="3200" dirty="0">
                <a:latin typeface="Helvetica" panose="020B0604020202020204" pitchFamily="34" charset="0"/>
                <a:cs typeface="Helvetica" panose="020B0604020202020204" pitchFamily="34" charset="0"/>
              </a:rPr>
              <a:t>Human Resource Management (HRM) </a:t>
            </a:r>
          </a:p>
        </p:txBody>
      </p:sp>
      <p:sp>
        <p:nvSpPr>
          <p:cNvPr id="7" name="TextBox 6"/>
          <p:cNvSpPr txBox="1"/>
          <p:nvPr/>
        </p:nvSpPr>
        <p:spPr>
          <a:xfrm>
            <a:off x="647701" y="1114425"/>
            <a:ext cx="7850684" cy="3108543"/>
          </a:xfrm>
          <a:prstGeom prst="rect">
            <a:avLst/>
          </a:prstGeom>
          <a:noFill/>
        </p:spPr>
        <p:txBody>
          <a:bodyPr wrap="square" rtlCol="0">
            <a:spAutoFit/>
          </a:bodyPr>
          <a:lstStyle/>
          <a:p>
            <a:r>
              <a:rPr lang="en-US" sz="2800" dirty="0"/>
              <a:t>	HRM is a philosophy </a:t>
            </a:r>
            <a:r>
              <a:rPr lang="en-US" sz="2800" u="sng" dirty="0"/>
              <a:t>about how people should be managed</a:t>
            </a:r>
            <a:r>
              <a:rPr lang="en-US" sz="2800" dirty="0"/>
              <a:t>, supported by theories about human and organizational behavior. It is concerned with the </a:t>
            </a:r>
            <a:r>
              <a:rPr lang="en-US" sz="2800" u="sng" dirty="0"/>
              <a:t>contribution it can make to organizational effectiveness </a:t>
            </a:r>
            <a:r>
              <a:rPr lang="en-US" sz="2800" dirty="0"/>
              <a:t>as well as the </a:t>
            </a:r>
            <a:r>
              <a:rPr lang="en-US" sz="2800" u="sng" dirty="0"/>
              <a:t>ethical aspect of treating people </a:t>
            </a:r>
            <a:r>
              <a:rPr lang="en-US" sz="2800" dirty="0"/>
              <a:t>according to a set of moral values.</a:t>
            </a:r>
            <a:endParaRPr lang="en-PH" sz="2800" dirty="0"/>
          </a:p>
        </p:txBody>
      </p:sp>
    </p:spTree>
    <p:extLst>
      <p:ext uri="{BB962C8B-B14F-4D97-AF65-F5344CB8AC3E}">
        <p14:creationId xmlns:p14="http://schemas.microsoft.com/office/powerpoint/2010/main" val="365412239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Shape 596"/>
        <p:cNvGrpSpPr/>
        <p:nvPr/>
      </p:nvGrpSpPr>
      <p:grpSpPr>
        <a:xfrm>
          <a:off x="0" y="0"/>
          <a:ext cx="0" cy="0"/>
          <a:chOff x="0" y="0"/>
          <a:chExt cx="0" cy="0"/>
        </a:xfrm>
      </p:grpSpPr>
      <p:sp>
        <p:nvSpPr>
          <p:cNvPr id="599" name="Google Shape;599;p38"/>
          <p:cNvSpPr txBox="1">
            <a:spLocks noGrp="1"/>
          </p:cNvSpPr>
          <p:nvPr>
            <p:ph type="title"/>
          </p:nvPr>
        </p:nvSpPr>
        <p:spPr>
          <a:xfrm>
            <a:off x="4763385" y="787082"/>
            <a:ext cx="4178595" cy="1010400"/>
          </a:xfrm>
          <a:prstGeom prst="rect">
            <a:avLst/>
          </a:prstGeom>
        </p:spPr>
        <p:txBody>
          <a:bodyPr spcFirstLastPara="1" wrap="square" lIns="91425" tIns="91425" rIns="91425" bIns="91425" anchor="t" anchorCtr="0">
            <a:noAutofit/>
          </a:bodyPr>
          <a:lstStyle/>
          <a:p>
            <a:pPr marL="0" lvl="0" indent="0" algn="r" rtl="0">
              <a:spcBef>
                <a:spcPts val="0"/>
              </a:spcBef>
              <a:spcAft>
                <a:spcPts val="0"/>
              </a:spcAft>
              <a:buNone/>
            </a:pPr>
            <a:r>
              <a:rPr lang="en" sz="6600" dirty="0"/>
              <a:t>The Goals of HR are to:</a:t>
            </a:r>
            <a:endParaRPr sz="6600" dirty="0"/>
          </a:p>
        </p:txBody>
      </p:sp>
      <p:pic>
        <p:nvPicPr>
          <p:cNvPr id="600" name="Google Shape;600;p38"/>
          <p:cNvPicPr preferRelativeResize="0">
            <a:picLocks noGrp="1"/>
          </p:cNvPicPr>
          <p:nvPr>
            <p:ph type="pic" idx="3"/>
          </p:nvPr>
        </p:nvPicPr>
        <p:blipFill rotWithShape="1">
          <a:blip r:embed="rId3">
            <a:alphaModFix/>
          </a:blip>
          <a:srcRect l="13355" r="38237"/>
          <a:stretch/>
        </p:blipFill>
        <p:spPr>
          <a:xfrm>
            <a:off x="715100" y="531900"/>
            <a:ext cx="2963098" cy="4079698"/>
          </a:xfrm>
          <a:prstGeom prst="rect">
            <a:avLst/>
          </a:prstGeom>
        </p:spPr>
      </p:pic>
      <p:cxnSp>
        <p:nvCxnSpPr>
          <p:cNvPr id="601" name="Google Shape;601;p38"/>
          <p:cNvCxnSpPr/>
          <p:nvPr/>
        </p:nvCxnSpPr>
        <p:spPr>
          <a:xfrm>
            <a:off x="5229300" y="4029296"/>
            <a:ext cx="3914700" cy="0"/>
          </a:xfrm>
          <a:prstGeom prst="straightConnector1">
            <a:avLst/>
          </a:prstGeom>
          <a:noFill/>
          <a:ln w="76200" cap="flat" cmpd="sng">
            <a:solidFill>
              <a:schemeClr val="accent1"/>
            </a:solidFill>
            <a:prstDash val="solid"/>
            <a:round/>
            <a:headEnd type="none" w="med" len="med"/>
            <a:tailEnd type="none" w="med" len="med"/>
          </a:ln>
        </p:spPr>
      </p:cxn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Shape 605"/>
        <p:cNvGrpSpPr/>
        <p:nvPr/>
      </p:nvGrpSpPr>
      <p:grpSpPr>
        <a:xfrm>
          <a:off x="0" y="0"/>
          <a:ext cx="0" cy="0"/>
          <a:chOff x="0" y="0"/>
          <a:chExt cx="0" cy="0"/>
        </a:xfrm>
      </p:grpSpPr>
      <p:cxnSp>
        <p:nvCxnSpPr>
          <p:cNvPr id="609" name="Google Shape;609;p39"/>
          <p:cNvCxnSpPr/>
          <p:nvPr/>
        </p:nvCxnSpPr>
        <p:spPr>
          <a:xfrm>
            <a:off x="5069100" y="235747"/>
            <a:ext cx="4074900" cy="0"/>
          </a:xfrm>
          <a:prstGeom prst="straightConnector1">
            <a:avLst/>
          </a:prstGeom>
          <a:noFill/>
          <a:ln w="76200" cap="flat" cmpd="sng">
            <a:solidFill>
              <a:schemeClr val="accent1"/>
            </a:solidFill>
            <a:prstDash val="solid"/>
            <a:round/>
            <a:headEnd type="none" w="med" len="med"/>
            <a:tailEnd type="none" w="med" len="med"/>
          </a:ln>
        </p:spPr>
      </p:cxnSp>
      <p:pic>
        <p:nvPicPr>
          <p:cNvPr id="7" name="Google Shape;296;p42"/>
          <p:cNvPicPr preferRelativeResize="0">
            <a:picLocks noGrp="1"/>
          </p:cNvPicPr>
          <p:nvPr>
            <p:ph type="pic" idx="2"/>
          </p:nvPr>
        </p:nvPicPr>
        <p:blipFill rotWithShape="1">
          <a:blip r:embed="rId3">
            <a:alphaModFix/>
          </a:blip>
          <a:srcRect l="4585" r="4585"/>
          <a:stretch/>
        </p:blipFill>
        <p:spPr>
          <a:xfrm>
            <a:off x="149796" y="521285"/>
            <a:ext cx="2963100" cy="4079700"/>
          </a:xfrm>
          <a:prstGeom prst="rect">
            <a:avLst/>
          </a:prstGeom>
          <a:noFill/>
          <a:ln>
            <a:noFill/>
          </a:ln>
        </p:spPr>
      </p:pic>
      <p:sp>
        <p:nvSpPr>
          <p:cNvPr id="8" name="Google Shape;298;p42"/>
          <p:cNvSpPr txBox="1">
            <a:spLocks/>
          </p:cNvSpPr>
          <p:nvPr/>
        </p:nvSpPr>
        <p:spPr>
          <a:xfrm>
            <a:off x="3112896" y="311121"/>
            <a:ext cx="5685324" cy="4289864"/>
          </a:xfrm>
          <a:prstGeom prst="rect">
            <a:avLst/>
          </a:prstGeom>
          <a:solidFill>
            <a:schemeClr val="accent2"/>
          </a:solidFill>
          <a:ln>
            <a:noFill/>
          </a:ln>
        </p:spPr>
        <p:txBody>
          <a:bodyPr spcFirstLastPara="1" wrap="square" lIns="91425" tIns="91425" rIns="91425" bIns="91425" anchor="t" anchorCtr="0">
            <a:noAutofit/>
          </a:bodyPr>
          <a:lstStyle>
            <a:defPPr marR="0" lvl="0" algn="l" rtl="0">
              <a:lnSpc>
                <a:spcPct val="100000"/>
              </a:lnSpc>
              <a:spcBef>
                <a:spcPts val="0"/>
              </a:spcBef>
              <a:spcAft>
                <a:spcPts val="0"/>
              </a:spcAft>
            </a:defPPr>
            <a:lvl1pPr marL="457200" marR="0" lvl="0" indent="-317500" algn="l" rtl="0">
              <a:lnSpc>
                <a:spcPct val="100000"/>
              </a:lnSpc>
              <a:spcBef>
                <a:spcPts val="0"/>
              </a:spcBef>
              <a:spcAft>
                <a:spcPts val="0"/>
              </a:spcAft>
              <a:buClr>
                <a:schemeClr val="dk1"/>
              </a:buClr>
              <a:buSzPts val="1400"/>
              <a:buFont typeface="Open Sans"/>
              <a:buNone/>
              <a:defRPr sz="1600" b="0" i="0" u="none" strike="noStrike" cap="none">
                <a:solidFill>
                  <a:schemeClr val="dk1"/>
                </a:solidFill>
                <a:latin typeface="Open Sans"/>
                <a:ea typeface="Open Sans"/>
                <a:cs typeface="Open Sans"/>
                <a:sym typeface="Open Sans"/>
              </a:defRPr>
            </a:lvl1pPr>
            <a:lvl2pPr marL="914400" marR="0" lvl="1" indent="-317500" algn="ctr" rtl="0">
              <a:lnSpc>
                <a:spcPct val="100000"/>
              </a:lnSpc>
              <a:spcBef>
                <a:spcPts val="1600"/>
              </a:spcBef>
              <a:spcAft>
                <a:spcPts val="0"/>
              </a:spcAft>
              <a:buClr>
                <a:schemeClr val="dk1"/>
              </a:buClr>
              <a:buSzPts val="1400"/>
              <a:buFont typeface="Open Sans"/>
              <a:buNone/>
              <a:defRPr sz="1400" b="0" i="0" u="none" strike="noStrike" cap="none">
                <a:solidFill>
                  <a:schemeClr val="dk1"/>
                </a:solidFill>
                <a:latin typeface="Open Sans"/>
                <a:ea typeface="Open Sans"/>
                <a:cs typeface="Open Sans"/>
                <a:sym typeface="Open Sans"/>
              </a:defRPr>
            </a:lvl2pPr>
            <a:lvl3pPr marL="1371600" marR="0" lvl="2" indent="-317500" algn="ctr" rtl="0">
              <a:lnSpc>
                <a:spcPct val="100000"/>
              </a:lnSpc>
              <a:spcBef>
                <a:spcPts val="1600"/>
              </a:spcBef>
              <a:spcAft>
                <a:spcPts val="0"/>
              </a:spcAft>
              <a:buClr>
                <a:schemeClr val="dk1"/>
              </a:buClr>
              <a:buSzPts val="1400"/>
              <a:buFont typeface="Open Sans"/>
              <a:buNone/>
              <a:defRPr sz="1400" b="0" i="0" u="none" strike="noStrike" cap="none">
                <a:solidFill>
                  <a:schemeClr val="dk1"/>
                </a:solidFill>
                <a:latin typeface="Open Sans"/>
                <a:ea typeface="Open Sans"/>
                <a:cs typeface="Open Sans"/>
                <a:sym typeface="Open Sans"/>
              </a:defRPr>
            </a:lvl3pPr>
            <a:lvl4pPr marL="1828800" marR="0" lvl="3" indent="-317500" algn="ctr" rtl="0">
              <a:lnSpc>
                <a:spcPct val="100000"/>
              </a:lnSpc>
              <a:spcBef>
                <a:spcPts val="1600"/>
              </a:spcBef>
              <a:spcAft>
                <a:spcPts val="0"/>
              </a:spcAft>
              <a:buClr>
                <a:schemeClr val="dk1"/>
              </a:buClr>
              <a:buSzPts val="1400"/>
              <a:buFont typeface="Open Sans"/>
              <a:buNone/>
              <a:defRPr sz="1400" b="0" i="0" u="none" strike="noStrike" cap="none">
                <a:solidFill>
                  <a:schemeClr val="dk1"/>
                </a:solidFill>
                <a:latin typeface="Open Sans"/>
                <a:ea typeface="Open Sans"/>
                <a:cs typeface="Open Sans"/>
                <a:sym typeface="Open Sans"/>
              </a:defRPr>
            </a:lvl4pPr>
            <a:lvl5pPr marL="2286000" marR="0" lvl="4" indent="-317500" algn="ctr" rtl="0">
              <a:lnSpc>
                <a:spcPct val="100000"/>
              </a:lnSpc>
              <a:spcBef>
                <a:spcPts val="1600"/>
              </a:spcBef>
              <a:spcAft>
                <a:spcPts val="0"/>
              </a:spcAft>
              <a:buClr>
                <a:schemeClr val="dk1"/>
              </a:buClr>
              <a:buSzPts val="1400"/>
              <a:buFont typeface="Open Sans"/>
              <a:buNone/>
              <a:defRPr sz="1400" b="0" i="0" u="none" strike="noStrike" cap="none">
                <a:solidFill>
                  <a:schemeClr val="dk1"/>
                </a:solidFill>
                <a:latin typeface="Open Sans"/>
                <a:ea typeface="Open Sans"/>
                <a:cs typeface="Open Sans"/>
                <a:sym typeface="Open Sans"/>
              </a:defRPr>
            </a:lvl5pPr>
            <a:lvl6pPr marL="2743200" marR="0" lvl="5" indent="-317500" algn="ctr" rtl="0">
              <a:lnSpc>
                <a:spcPct val="100000"/>
              </a:lnSpc>
              <a:spcBef>
                <a:spcPts val="1600"/>
              </a:spcBef>
              <a:spcAft>
                <a:spcPts val="0"/>
              </a:spcAft>
              <a:buClr>
                <a:schemeClr val="dk1"/>
              </a:buClr>
              <a:buSzPts val="1400"/>
              <a:buFont typeface="Open Sans"/>
              <a:buNone/>
              <a:defRPr sz="1400" b="0" i="0" u="none" strike="noStrike" cap="none">
                <a:solidFill>
                  <a:schemeClr val="dk1"/>
                </a:solidFill>
                <a:latin typeface="Open Sans"/>
                <a:ea typeface="Open Sans"/>
                <a:cs typeface="Open Sans"/>
                <a:sym typeface="Open Sans"/>
              </a:defRPr>
            </a:lvl6pPr>
            <a:lvl7pPr marL="3200400" marR="0" lvl="6" indent="-317500" algn="ctr" rtl="0">
              <a:lnSpc>
                <a:spcPct val="100000"/>
              </a:lnSpc>
              <a:spcBef>
                <a:spcPts val="1600"/>
              </a:spcBef>
              <a:spcAft>
                <a:spcPts val="0"/>
              </a:spcAft>
              <a:buClr>
                <a:schemeClr val="dk1"/>
              </a:buClr>
              <a:buSzPts val="1400"/>
              <a:buFont typeface="Open Sans"/>
              <a:buNone/>
              <a:defRPr sz="1400" b="0" i="0" u="none" strike="noStrike" cap="none">
                <a:solidFill>
                  <a:schemeClr val="dk1"/>
                </a:solidFill>
                <a:latin typeface="Open Sans"/>
                <a:ea typeface="Open Sans"/>
                <a:cs typeface="Open Sans"/>
                <a:sym typeface="Open Sans"/>
              </a:defRPr>
            </a:lvl7pPr>
            <a:lvl8pPr marL="3657600" marR="0" lvl="7" indent="-317500" algn="ctr" rtl="0">
              <a:lnSpc>
                <a:spcPct val="100000"/>
              </a:lnSpc>
              <a:spcBef>
                <a:spcPts val="1600"/>
              </a:spcBef>
              <a:spcAft>
                <a:spcPts val="0"/>
              </a:spcAft>
              <a:buClr>
                <a:schemeClr val="dk1"/>
              </a:buClr>
              <a:buSzPts val="1400"/>
              <a:buFont typeface="Open Sans"/>
              <a:buNone/>
              <a:defRPr sz="1400" b="0" i="0" u="none" strike="noStrike" cap="none">
                <a:solidFill>
                  <a:schemeClr val="dk1"/>
                </a:solidFill>
                <a:latin typeface="Open Sans"/>
                <a:ea typeface="Open Sans"/>
                <a:cs typeface="Open Sans"/>
                <a:sym typeface="Open Sans"/>
              </a:defRPr>
            </a:lvl8pPr>
            <a:lvl9pPr marL="4114800" marR="0" lvl="8" indent="-317500" algn="ctr" rtl="0">
              <a:lnSpc>
                <a:spcPct val="100000"/>
              </a:lnSpc>
              <a:spcBef>
                <a:spcPts val="1600"/>
              </a:spcBef>
              <a:spcAft>
                <a:spcPts val="1600"/>
              </a:spcAft>
              <a:buClr>
                <a:schemeClr val="dk1"/>
              </a:buClr>
              <a:buSzPts val="1400"/>
              <a:buFont typeface="Open Sans"/>
              <a:buNone/>
              <a:defRPr sz="1400" b="0" i="0" u="none" strike="noStrike" cap="none">
                <a:solidFill>
                  <a:schemeClr val="dk1"/>
                </a:solidFill>
                <a:latin typeface="Open Sans"/>
                <a:ea typeface="Open Sans"/>
                <a:cs typeface="Open Sans"/>
                <a:sym typeface="Open Sans"/>
              </a:defRPr>
            </a:lvl9pPr>
          </a:lstStyle>
          <a:p>
            <a:pPr marL="165100" indent="0"/>
            <a:r>
              <a:rPr lang="en-PH" sz="1700" dirty="0"/>
              <a:t>● </a:t>
            </a:r>
            <a:r>
              <a:rPr lang="en-PH" sz="1700" u="sng" dirty="0"/>
              <a:t>support the organization in achieving its objectives </a:t>
            </a:r>
            <a:r>
              <a:rPr lang="en-PH" sz="1700" dirty="0"/>
              <a:t>by developing and implementing human resource (HR) strategies that are integrated with the business strategy (strategic HRM);</a:t>
            </a:r>
          </a:p>
          <a:p>
            <a:pPr marL="165100" indent="0"/>
            <a:endParaRPr lang="en-PH" sz="1700" dirty="0"/>
          </a:p>
          <a:p>
            <a:pPr marL="165100" indent="0"/>
            <a:r>
              <a:rPr lang="en-PH" sz="1700" dirty="0"/>
              <a:t> ● </a:t>
            </a:r>
            <a:r>
              <a:rPr lang="en-PH" sz="1700" u="sng" dirty="0"/>
              <a:t>contribute to the development </a:t>
            </a:r>
            <a:r>
              <a:rPr lang="en-PH" sz="1700" dirty="0"/>
              <a:t>of a high-performance culture; </a:t>
            </a:r>
          </a:p>
          <a:p>
            <a:pPr marL="165100" indent="0"/>
            <a:endParaRPr lang="en-PH" sz="1700" dirty="0"/>
          </a:p>
          <a:p>
            <a:pPr marL="165100" indent="0"/>
            <a:r>
              <a:rPr lang="en-PH" sz="1700" dirty="0"/>
              <a:t>● ensure that the organization has the </a:t>
            </a:r>
            <a:r>
              <a:rPr lang="en-PH" sz="1700" u="sng" dirty="0"/>
              <a:t>talented, skilled and engaged people</a:t>
            </a:r>
            <a:r>
              <a:rPr lang="en-PH" sz="1700" dirty="0"/>
              <a:t> it needs; </a:t>
            </a:r>
          </a:p>
          <a:p>
            <a:pPr marL="165100" indent="0"/>
            <a:endParaRPr lang="en-PH" sz="1700" dirty="0"/>
          </a:p>
          <a:p>
            <a:pPr marL="165100" indent="0"/>
            <a:r>
              <a:rPr lang="en-PH" sz="1700" dirty="0"/>
              <a:t>● </a:t>
            </a:r>
            <a:r>
              <a:rPr lang="en-PH" sz="1700" u="sng" dirty="0"/>
              <a:t>create a positive employment relationship between management and employees </a:t>
            </a:r>
            <a:r>
              <a:rPr lang="en-PH" sz="1700" dirty="0"/>
              <a:t>and a climate of mutual trust</a:t>
            </a:r>
          </a:p>
          <a:p>
            <a:pPr marL="165100" indent="0"/>
            <a:r>
              <a:rPr lang="en-PH" sz="1700" dirty="0"/>
              <a:t>encourage the application of an ethical approach to people management.</a:t>
            </a: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50875" y="191484"/>
            <a:ext cx="8516678" cy="1754274"/>
          </a:xfrm>
          <a:solidFill>
            <a:schemeClr val="accent2"/>
          </a:solidFill>
        </p:spPr>
        <p:txBody>
          <a:bodyPr/>
          <a:lstStyle/>
          <a:p>
            <a:pPr algn="ctr"/>
            <a:r>
              <a:rPr lang="en-PH" sz="4000" dirty="0"/>
              <a:t>H</a:t>
            </a:r>
            <a:r>
              <a:rPr lang="en" sz="4000" dirty="0"/>
              <a:t>uman Resources Ma</a:t>
            </a:r>
            <a:r>
              <a:rPr lang="en" sz="4000" dirty="0">
                <a:solidFill>
                  <a:schemeClr val="tx1"/>
                </a:solidFill>
              </a:rPr>
              <a:t>nagement </a:t>
            </a:r>
            <a:r>
              <a:rPr lang="en" sz="4000" dirty="0"/>
              <a:t>Theory</a:t>
            </a:r>
            <a:endParaRPr lang="en-PH" sz="4000" dirty="0"/>
          </a:p>
        </p:txBody>
      </p:sp>
      <p:sp>
        <p:nvSpPr>
          <p:cNvPr id="3" name="Subtitle 2"/>
          <p:cNvSpPr>
            <a:spLocks noGrp="1"/>
          </p:cNvSpPr>
          <p:nvPr>
            <p:ph type="subTitle" idx="1"/>
          </p:nvPr>
        </p:nvSpPr>
        <p:spPr>
          <a:xfrm>
            <a:off x="350875" y="1793358"/>
            <a:ext cx="8406453" cy="1698600"/>
          </a:xfrm>
        </p:spPr>
        <p:txBody>
          <a:bodyPr/>
          <a:lstStyle/>
          <a:p>
            <a:pPr algn="just"/>
            <a:r>
              <a:rPr lang="en-PH" sz="2000" u="sng" dirty="0"/>
              <a:t>The ‘AMO’ Theory </a:t>
            </a:r>
            <a:r>
              <a:rPr lang="en-PH" sz="2000" dirty="0"/>
              <a:t>as set out by </a:t>
            </a:r>
            <a:r>
              <a:rPr lang="en-PH" sz="2000" u="sng" dirty="0"/>
              <a:t>Boxall and Purcell (2003) </a:t>
            </a:r>
            <a:r>
              <a:rPr lang="en-PH" sz="2000" dirty="0"/>
              <a:t>states that performance is a function of </a:t>
            </a:r>
            <a:r>
              <a:rPr lang="en-PH" sz="2000" u="sng" dirty="0"/>
              <a:t>Ability + Motivation + Opportunity to Participate.</a:t>
            </a:r>
            <a:r>
              <a:rPr lang="en-PH" sz="2000" dirty="0"/>
              <a:t> HRM practices therefore impact on individual performance if they encourage discretionary effort, develop skills and provide people with the opportunity to perform. </a:t>
            </a:r>
          </a:p>
          <a:p>
            <a:pPr algn="just"/>
            <a:endParaRPr lang="en-PH" sz="2000" dirty="0"/>
          </a:p>
          <a:p>
            <a:pPr algn="just"/>
            <a:r>
              <a:rPr lang="en-PH" sz="2000" dirty="0"/>
              <a:t>The theory provides the basis for developing HR systems that attend to employees’ interests, namely their </a:t>
            </a:r>
            <a:r>
              <a:rPr lang="en-PH" sz="2000" u="sng" dirty="0"/>
              <a:t>skill requirements, motivations and the quality of their job.</a:t>
            </a:r>
          </a:p>
          <a:p>
            <a:pPr algn="just"/>
            <a:endParaRPr lang="en-PH" sz="2000" dirty="0"/>
          </a:p>
          <a:p>
            <a:pPr algn="just"/>
            <a:endParaRPr lang="en-PH" sz="2000" dirty="0"/>
          </a:p>
          <a:p>
            <a:endParaRPr lang="en-PH" sz="2000" dirty="0"/>
          </a:p>
        </p:txBody>
      </p:sp>
    </p:spTree>
    <p:extLst>
      <p:ext uri="{BB962C8B-B14F-4D97-AF65-F5344CB8AC3E}">
        <p14:creationId xmlns:p14="http://schemas.microsoft.com/office/powerpoint/2010/main" val="98054924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Shape 789"/>
        <p:cNvGrpSpPr/>
        <p:nvPr/>
      </p:nvGrpSpPr>
      <p:grpSpPr>
        <a:xfrm>
          <a:off x="0" y="0"/>
          <a:ext cx="0" cy="0"/>
          <a:chOff x="0" y="0"/>
          <a:chExt cx="0" cy="0"/>
        </a:xfrm>
      </p:grpSpPr>
      <p:sp>
        <p:nvSpPr>
          <p:cNvPr id="790" name="Google Shape;790;p44"/>
          <p:cNvSpPr txBox="1">
            <a:spLocks noGrp="1"/>
          </p:cNvSpPr>
          <p:nvPr>
            <p:ph type="title"/>
          </p:nvPr>
        </p:nvSpPr>
        <p:spPr>
          <a:xfrm flipH="1">
            <a:off x="3447500" y="270450"/>
            <a:ext cx="4981500" cy="1604700"/>
          </a:xfrm>
          <a:prstGeom prst="rect">
            <a:avLst/>
          </a:prstGeom>
        </p:spPr>
        <p:txBody>
          <a:bodyPr spcFirstLastPara="1" wrap="square" lIns="91425" tIns="91425" rIns="91425" bIns="91425" anchor="t" anchorCtr="0">
            <a:noAutofit/>
          </a:bodyPr>
          <a:lstStyle/>
          <a:p>
            <a:pPr lvl="0" algn="l"/>
            <a:r>
              <a:rPr lang="en-PH" sz="4000" b="1" dirty="0">
                <a:solidFill>
                  <a:schemeClr val="tx1"/>
                </a:solidFill>
              </a:rPr>
              <a:t>5 P’S MODELS OF HRM </a:t>
            </a:r>
            <a:r>
              <a:rPr lang="en-US" sz="4000" dirty="0">
                <a:solidFill>
                  <a:schemeClr val="tx1"/>
                </a:solidFill>
                <a:latin typeface="Arial"/>
                <a:ea typeface="Arial"/>
                <a:cs typeface="Arial"/>
                <a:sym typeface="Arial"/>
              </a:rPr>
              <a:t>formulated by Schuler (1992)</a:t>
            </a:r>
            <a:br>
              <a:rPr lang="en-PH" sz="4000" dirty="0">
                <a:solidFill>
                  <a:schemeClr val="tx1"/>
                </a:solidFill>
              </a:rPr>
            </a:br>
            <a:endParaRPr sz="4000" dirty="0">
              <a:solidFill>
                <a:schemeClr val="tx1"/>
              </a:solidFill>
            </a:endParaRPr>
          </a:p>
        </p:txBody>
      </p:sp>
      <p:cxnSp>
        <p:nvCxnSpPr>
          <p:cNvPr id="791" name="Google Shape;791;p44"/>
          <p:cNvCxnSpPr/>
          <p:nvPr/>
        </p:nvCxnSpPr>
        <p:spPr>
          <a:xfrm>
            <a:off x="3851700" y="4432050"/>
            <a:ext cx="5292300" cy="0"/>
          </a:xfrm>
          <a:prstGeom prst="straightConnector1">
            <a:avLst/>
          </a:prstGeom>
          <a:noFill/>
          <a:ln w="76200" cap="flat" cmpd="sng">
            <a:solidFill>
              <a:schemeClr val="accent1"/>
            </a:solidFill>
            <a:prstDash val="solid"/>
            <a:round/>
            <a:headEnd type="none" w="med" len="med"/>
            <a:tailEnd type="none" w="med" len="med"/>
          </a:ln>
        </p:spPr>
      </p:cxnSp>
      <p:pic>
        <p:nvPicPr>
          <p:cNvPr id="792" name="Google Shape;792;p44"/>
          <p:cNvPicPr preferRelativeResize="0">
            <a:picLocks noGrp="1"/>
          </p:cNvPicPr>
          <p:nvPr>
            <p:ph type="pic" idx="2"/>
          </p:nvPr>
        </p:nvPicPr>
        <p:blipFill rotWithShape="1">
          <a:blip r:embed="rId3">
            <a:alphaModFix/>
          </a:blip>
          <a:srcRect l="28784" r="28779"/>
          <a:stretch/>
        </p:blipFill>
        <p:spPr>
          <a:xfrm flipH="1">
            <a:off x="714998" y="537150"/>
            <a:ext cx="2590802" cy="4069202"/>
          </a:xfrm>
          <a:prstGeom prst="rect">
            <a:avLst/>
          </a:prstGeom>
        </p:spPr>
      </p:pic>
      <p:sp>
        <p:nvSpPr>
          <p:cNvPr id="2" name="Rectangle 1"/>
          <p:cNvSpPr/>
          <p:nvPr/>
        </p:nvSpPr>
        <p:spPr>
          <a:xfrm>
            <a:off x="4762500" y="1794500"/>
            <a:ext cx="4572000" cy="2554545"/>
          </a:xfrm>
          <a:prstGeom prst="rect">
            <a:avLst/>
          </a:prstGeom>
        </p:spPr>
        <p:txBody>
          <a:bodyPr>
            <a:spAutoFit/>
          </a:bodyPr>
          <a:lstStyle/>
          <a:p>
            <a:pPr marL="0" lvl="0" indent="0"/>
            <a:r>
              <a:rPr lang="en-PH" sz="3200" dirty="0">
                <a:solidFill>
                  <a:schemeClr val="tx1"/>
                </a:solidFill>
                <a:latin typeface="Helvetica" panose="020B0604020202020204" pitchFamily="34" charset="0"/>
                <a:cs typeface="Helvetica" panose="020B0604020202020204" pitchFamily="34" charset="0"/>
              </a:rPr>
              <a:t>HR philosophy</a:t>
            </a:r>
          </a:p>
          <a:p>
            <a:pPr marL="0" lvl="0" indent="0"/>
            <a:r>
              <a:rPr lang="en-PH" sz="3200" dirty="0">
                <a:solidFill>
                  <a:schemeClr val="tx1"/>
                </a:solidFill>
                <a:latin typeface="Helvetica" panose="020B0604020202020204" pitchFamily="34" charset="0"/>
                <a:cs typeface="Helvetica" panose="020B0604020202020204" pitchFamily="34" charset="0"/>
              </a:rPr>
              <a:t>HR policies </a:t>
            </a:r>
          </a:p>
          <a:p>
            <a:pPr marL="0" lvl="0" indent="0"/>
            <a:r>
              <a:rPr lang="en-PH" sz="3200" dirty="0">
                <a:solidFill>
                  <a:schemeClr val="tx1"/>
                </a:solidFill>
                <a:latin typeface="Helvetica" panose="020B0604020202020204" pitchFamily="34" charset="0"/>
                <a:cs typeface="Helvetica" panose="020B0604020202020204" pitchFamily="34" charset="0"/>
              </a:rPr>
              <a:t>HR programs </a:t>
            </a:r>
          </a:p>
          <a:p>
            <a:pPr marL="0" lvl="0" indent="0"/>
            <a:r>
              <a:rPr lang="en-PH" sz="3200" dirty="0">
                <a:solidFill>
                  <a:schemeClr val="tx1"/>
                </a:solidFill>
                <a:latin typeface="Helvetica" panose="020B0604020202020204" pitchFamily="34" charset="0"/>
                <a:cs typeface="Helvetica" panose="020B0604020202020204" pitchFamily="34" charset="0"/>
              </a:rPr>
              <a:t>HR practices </a:t>
            </a:r>
          </a:p>
          <a:p>
            <a:pPr marL="0" lvl="0" indent="0"/>
            <a:r>
              <a:rPr lang="en-PH" sz="3200" dirty="0">
                <a:solidFill>
                  <a:schemeClr val="tx1"/>
                </a:solidFill>
                <a:latin typeface="Helvetica" panose="020B0604020202020204" pitchFamily="34" charset="0"/>
                <a:cs typeface="Helvetica" panose="020B0604020202020204" pitchFamily="34" charset="0"/>
              </a:rPr>
              <a:t>HR processes </a:t>
            </a: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flipH="1">
            <a:off x="533400" y="1041400"/>
            <a:ext cx="8115300" cy="2895600"/>
          </a:xfrm>
          <a:solidFill>
            <a:schemeClr val="accent2"/>
          </a:solidFill>
        </p:spPr>
        <p:txBody>
          <a:bodyPr/>
          <a:lstStyle/>
          <a:p>
            <a:pPr algn="ctr"/>
            <a:r>
              <a:rPr lang="en-PH" sz="4000" dirty="0"/>
              <a:t>Appropriate </a:t>
            </a:r>
            <a:r>
              <a:rPr lang="en-PH" sz="4000" b="1" dirty="0"/>
              <a:t>knowledge</a:t>
            </a:r>
            <a:r>
              <a:rPr lang="en-PH" sz="4000" dirty="0"/>
              <a:t>, </a:t>
            </a:r>
            <a:r>
              <a:rPr lang="en-PH" sz="4000" b="1" dirty="0"/>
              <a:t>skills</a:t>
            </a:r>
            <a:r>
              <a:rPr lang="en-PH" sz="4000" dirty="0"/>
              <a:t> and </a:t>
            </a:r>
            <a:r>
              <a:rPr lang="en-PH" sz="4000" b="1" dirty="0"/>
              <a:t>behaviors</a:t>
            </a:r>
            <a:r>
              <a:rPr lang="en-PH" sz="4000" dirty="0"/>
              <a:t> (KSB) that are required by HR professionals across the department. </a:t>
            </a:r>
            <a:endParaRPr lang="en-PH" sz="3600" dirty="0"/>
          </a:p>
        </p:txBody>
      </p:sp>
    </p:spTree>
    <p:extLst>
      <p:ext uri="{BB962C8B-B14F-4D97-AF65-F5344CB8AC3E}">
        <p14:creationId xmlns:p14="http://schemas.microsoft.com/office/powerpoint/2010/main" val="327738955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Shape 796"/>
        <p:cNvGrpSpPr/>
        <p:nvPr/>
      </p:nvGrpSpPr>
      <p:grpSpPr>
        <a:xfrm>
          <a:off x="0" y="0"/>
          <a:ext cx="0" cy="0"/>
          <a:chOff x="0" y="0"/>
          <a:chExt cx="0" cy="0"/>
        </a:xfrm>
      </p:grpSpPr>
      <p:sp>
        <p:nvSpPr>
          <p:cNvPr id="797" name="Google Shape;797;p45"/>
          <p:cNvSpPr txBox="1">
            <a:spLocks noGrp="1"/>
          </p:cNvSpPr>
          <p:nvPr>
            <p:ph type="title"/>
          </p:nvPr>
        </p:nvSpPr>
        <p:spPr>
          <a:xfrm flipH="1">
            <a:off x="715625" y="3954150"/>
            <a:ext cx="3887400" cy="5319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
              <a:t>—SOMEONE FAMOUS</a:t>
            </a:r>
            <a:endParaRPr/>
          </a:p>
        </p:txBody>
      </p:sp>
      <p:sp>
        <p:nvSpPr>
          <p:cNvPr id="798" name="Google Shape;798;p45"/>
          <p:cNvSpPr txBox="1">
            <a:spLocks noGrp="1"/>
          </p:cNvSpPr>
          <p:nvPr>
            <p:ph type="subTitle" idx="1"/>
          </p:nvPr>
        </p:nvSpPr>
        <p:spPr>
          <a:xfrm flipH="1">
            <a:off x="285150" y="247875"/>
            <a:ext cx="6378548" cy="4447950"/>
          </a:xfrm>
          <a:prstGeom prst="rect">
            <a:avLst/>
          </a:prstGeom>
          <a:solidFill>
            <a:schemeClr val="accent2"/>
          </a:solidFill>
        </p:spPr>
        <p:txBody>
          <a:bodyPr spcFirstLastPara="1" wrap="square" lIns="91425" tIns="91425" rIns="91425" bIns="91425" anchor="t" anchorCtr="0">
            <a:noAutofit/>
          </a:bodyPr>
          <a:lstStyle/>
          <a:p>
            <a:pPr marL="0" lvl="0" indent="0"/>
            <a:r>
              <a:rPr lang="en-PH" sz="1600" b="1" dirty="0"/>
              <a:t>Business skills-</a:t>
            </a:r>
            <a:r>
              <a:rPr lang="en-PH" sz="1600" dirty="0"/>
              <a:t>are required to adopt a businesslike approach to management – one that focuses on allocating resources to business opportunities and making the best use of them to achieve the required results.</a:t>
            </a:r>
            <a:br>
              <a:rPr lang="en-PH" sz="1600" dirty="0"/>
            </a:br>
            <a:br>
              <a:rPr lang="en-PH" sz="1600" b="1" dirty="0"/>
            </a:br>
            <a:r>
              <a:rPr lang="en-PH" sz="1600" b="1" dirty="0"/>
              <a:t>Problem solving</a:t>
            </a:r>
            <a:r>
              <a:rPr lang="en-PH" sz="1600" dirty="0"/>
              <a:t> </a:t>
            </a:r>
            <a:r>
              <a:rPr lang="en-PH" sz="1600" b="1" dirty="0"/>
              <a:t>skills- </a:t>
            </a:r>
            <a:r>
              <a:rPr lang="en-PH" sz="1600" dirty="0"/>
              <a:t>It is the process of </a:t>
            </a:r>
            <a:r>
              <a:rPr lang="en-PH" sz="1600" dirty="0" err="1"/>
              <a:t>analysing</a:t>
            </a:r>
            <a:r>
              <a:rPr lang="en-PH" sz="1600" dirty="0"/>
              <a:t> and understanding a problem, diagnosing its cause and deciding on a solution that solves the problem and prevents it being repeated.</a:t>
            </a:r>
            <a:br>
              <a:rPr lang="en-PH" sz="1600" dirty="0"/>
            </a:br>
            <a:br>
              <a:rPr lang="en-PH" sz="1600" b="1" dirty="0"/>
            </a:br>
            <a:r>
              <a:rPr lang="en-PH" sz="1600" b="1" dirty="0"/>
              <a:t>Analytical skills</a:t>
            </a:r>
            <a:r>
              <a:rPr lang="en-PH" sz="1600" dirty="0"/>
              <a:t> - include the capacity to evaluate that information to assess its significance, and the ability to apply logical and critical thinking to the situation. </a:t>
            </a:r>
            <a:br>
              <a:rPr lang="en-PH" sz="1600" dirty="0"/>
            </a:br>
            <a:br>
              <a:rPr lang="en-PH" sz="1600" dirty="0"/>
            </a:br>
            <a:r>
              <a:rPr lang="en-PH" sz="1600" b="1" dirty="0"/>
              <a:t>Logical reasoning skills</a:t>
            </a:r>
            <a:r>
              <a:rPr lang="en-PH" sz="1600" dirty="0"/>
              <a:t> - is the basis of critical thinking and evaluation. It takes place when there is a clear relationship (a line of reasoning) between the premise (the original proposition) and the conclusion, which is supported by valid and reliable evidence and does not rely on fallacious or misleading argument.</a:t>
            </a:r>
            <a:br>
              <a:rPr lang="en-PH" sz="1600" dirty="0"/>
            </a:br>
            <a:endParaRPr sz="1600" dirty="0"/>
          </a:p>
        </p:txBody>
      </p:sp>
      <p:pic>
        <p:nvPicPr>
          <p:cNvPr id="799" name="Google Shape;799;p45"/>
          <p:cNvPicPr preferRelativeResize="0">
            <a:picLocks noGrp="1"/>
          </p:cNvPicPr>
          <p:nvPr>
            <p:ph type="pic" idx="2"/>
          </p:nvPr>
        </p:nvPicPr>
        <p:blipFill rotWithShape="1">
          <a:blip r:embed="rId3">
            <a:alphaModFix/>
          </a:blip>
          <a:srcRect l="7480" r="49991"/>
          <a:stretch/>
        </p:blipFill>
        <p:spPr>
          <a:xfrm>
            <a:off x="6553198" y="416848"/>
            <a:ext cx="2590802" cy="4069202"/>
          </a:xfrm>
          <a:prstGeom prst="rect">
            <a:avLst/>
          </a:prstGeom>
        </p:spPr>
      </p:pic>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p:cNvSpPr>
            <a:spLocks noGrp="1"/>
          </p:cNvSpPr>
          <p:nvPr>
            <p:ph type="subTitle" idx="1"/>
          </p:nvPr>
        </p:nvSpPr>
        <p:spPr>
          <a:xfrm flipH="1">
            <a:off x="-2" y="304800"/>
            <a:ext cx="8953501" cy="4546600"/>
          </a:xfrm>
          <a:solidFill>
            <a:schemeClr val="accent2"/>
          </a:solidFill>
        </p:spPr>
        <p:txBody>
          <a:bodyPr/>
          <a:lstStyle/>
          <a:p>
            <a:r>
              <a:rPr lang="en-PH" sz="1600" b="1" dirty="0"/>
              <a:t>	Statistical skills</a:t>
            </a:r>
            <a:r>
              <a:rPr lang="en-PH" sz="1600" dirty="0"/>
              <a:t>- are an essential element in human capital management and are also important in such fields as performance management (the analysis of appraisal results and levels of performance) and reward management (the analysis of market rates, pay reviews, the distribution of pay, and equal pay).</a:t>
            </a:r>
            <a:br>
              <a:rPr lang="en-PH" sz="1600" dirty="0"/>
            </a:br>
            <a:r>
              <a:rPr lang="en-PH" sz="1600" dirty="0"/>
              <a:t> </a:t>
            </a:r>
            <a:br>
              <a:rPr lang="en-PH" sz="1600" dirty="0"/>
            </a:br>
            <a:r>
              <a:rPr lang="en-PH" sz="1600" b="1" dirty="0"/>
              <a:t>Selection interviewing skills- </a:t>
            </a:r>
            <a:r>
              <a:rPr lang="en-PH" sz="1600" dirty="0"/>
              <a:t>An interview is a conversation with a purpose. It is a conversation because candidates should be given the opportunity to talk freely about themselves and their careers. </a:t>
            </a:r>
            <a:br>
              <a:rPr lang="en-PH" sz="1600" dirty="0"/>
            </a:br>
            <a:br>
              <a:rPr lang="en-PH" sz="1600" dirty="0"/>
            </a:br>
            <a:r>
              <a:rPr lang="en-PH" sz="1600" b="1" dirty="0"/>
              <a:t>HR professionals need skills in coaching and mentoring</a:t>
            </a:r>
            <a:r>
              <a:rPr lang="en-PH" sz="1600" dirty="0"/>
              <a:t> </a:t>
            </a:r>
            <a:br>
              <a:rPr lang="en-PH" sz="1600" dirty="0"/>
            </a:br>
            <a:r>
              <a:rPr lang="en-PH" sz="1600" dirty="0"/>
              <a:t>in order to fulfil their important responsibilities for enhancing the knowledge and skills of employees and for providing guidance to line managers on conducting their learning and development activities</a:t>
            </a:r>
            <a:br>
              <a:rPr lang="en-PH" sz="1600" dirty="0"/>
            </a:br>
            <a:br>
              <a:rPr lang="en-PH" sz="1600" dirty="0"/>
            </a:br>
            <a:r>
              <a:rPr lang="en-PH" sz="1600" b="1" dirty="0"/>
              <a:t>Influencing skills</a:t>
            </a:r>
            <a:br>
              <a:rPr lang="en-PH" sz="1600" dirty="0"/>
            </a:br>
            <a:r>
              <a:rPr lang="en-PH" sz="1600" dirty="0"/>
              <a:t>Persuading people HR specialists spend a lot of time persuading other people to accept their ideas and suggestions. Persuasion is akin to selling. </a:t>
            </a:r>
            <a:br>
              <a:rPr lang="en-PH" sz="1600" dirty="0"/>
            </a:br>
            <a:endParaRPr lang="en-PH" sz="1600" dirty="0"/>
          </a:p>
        </p:txBody>
      </p:sp>
    </p:spTree>
    <p:extLst>
      <p:ext uri="{BB962C8B-B14F-4D97-AF65-F5344CB8AC3E}">
        <p14:creationId xmlns:p14="http://schemas.microsoft.com/office/powerpoint/2010/main" val="96682533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Shape 1073"/>
        <p:cNvGrpSpPr/>
        <p:nvPr/>
      </p:nvGrpSpPr>
      <p:grpSpPr>
        <a:xfrm>
          <a:off x="0" y="0"/>
          <a:ext cx="0" cy="0"/>
          <a:chOff x="0" y="0"/>
          <a:chExt cx="0" cy="0"/>
        </a:xfrm>
      </p:grpSpPr>
      <p:sp>
        <p:nvSpPr>
          <p:cNvPr id="1074" name="Google Shape;1074;p52"/>
          <p:cNvSpPr txBox="1">
            <a:spLocks noGrp="1"/>
          </p:cNvSpPr>
          <p:nvPr>
            <p:ph type="title"/>
          </p:nvPr>
        </p:nvSpPr>
        <p:spPr>
          <a:xfrm>
            <a:off x="927689" y="670760"/>
            <a:ext cx="7370731" cy="2084300"/>
          </a:xfrm>
          <a:prstGeom prst="rect">
            <a:avLst/>
          </a:prstGeom>
          <a:solidFill>
            <a:schemeClr val="accent2"/>
          </a:solidFill>
        </p:spPr>
        <p:txBody>
          <a:bodyPr spcFirstLastPara="1" wrap="square" lIns="91425" tIns="91425" rIns="91425" bIns="91425" anchor="t" anchorCtr="0">
            <a:noAutofit/>
          </a:bodyPr>
          <a:lstStyle/>
          <a:p>
            <a:pPr lvl="0" algn="ctr"/>
            <a:r>
              <a:rPr lang="en-US" sz="5400" dirty="0"/>
              <a:t>Appendix:</a:t>
            </a:r>
            <a:br>
              <a:rPr lang="en-US" sz="5400" dirty="0"/>
            </a:br>
            <a:r>
              <a:rPr lang="en-US" sz="5400" dirty="0"/>
              <a:t>Personal Skills Audit Including A SWOT Analysis </a:t>
            </a:r>
            <a:endParaRPr sz="5400" dirty="0"/>
          </a:p>
        </p:txBody>
      </p:sp>
      <p:cxnSp>
        <p:nvCxnSpPr>
          <p:cNvPr id="1076" name="Google Shape;1076;p52"/>
          <p:cNvCxnSpPr/>
          <p:nvPr/>
        </p:nvCxnSpPr>
        <p:spPr>
          <a:xfrm flipH="1">
            <a:off x="3027104" y="540514"/>
            <a:ext cx="3171900" cy="8100"/>
          </a:xfrm>
          <a:prstGeom prst="straightConnector1">
            <a:avLst/>
          </a:prstGeom>
          <a:noFill/>
          <a:ln w="76200" cap="flat" cmpd="sng">
            <a:solidFill>
              <a:schemeClr val="accent1"/>
            </a:solidFill>
            <a:prstDash val="solid"/>
            <a:round/>
            <a:headEnd type="none" w="med" len="med"/>
            <a:tailEnd type="none" w="med" len="med"/>
          </a:ln>
        </p:spPr>
      </p:cxnSp>
      <p:grpSp>
        <p:nvGrpSpPr>
          <p:cNvPr id="1077" name="Google Shape;1077;p52"/>
          <p:cNvGrpSpPr/>
          <p:nvPr/>
        </p:nvGrpSpPr>
        <p:grpSpPr>
          <a:xfrm>
            <a:off x="304801" y="179350"/>
            <a:ext cx="8616510" cy="4875250"/>
            <a:chOff x="989586" y="951125"/>
            <a:chExt cx="4833300" cy="3959485"/>
          </a:xfrm>
        </p:grpSpPr>
        <p:sp>
          <p:nvSpPr>
            <p:cNvPr id="1078" name="Google Shape;1078;p52"/>
            <p:cNvSpPr/>
            <p:nvPr/>
          </p:nvSpPr>
          <p:spPr>
            <a:xfrm>
              <a:off x="3199248" y="4291126"/>
              <a:ext cx="413978" cy="492775"/>
            </a:xfrm>
            <a:custGeom>
              <a:avLst/>
              <a:gdLst/>
              <a:ahLst/>
              <a:cxnLst/>
              <a:rect l="l" t="t" r="r" b="b"/>
              <a:pathLst>
                <a:path w="60812" h="19711" extrusionOk="0">
                  <a:moveTo>
                    <a:pt x="0" y="1"/>
                  </a:moveTo>
                  <a:lnTo>
                    <a:pt x="0" y="19710"/>
                  </a:lnTo>
                  <a:lnTo>
                    <a:pt x="60812" y="19710"/>
                  </a:lnTo>
                  <a:lnTo>
                    <a:pt x="60812" y="1"/>
                  </a:lnTo>
                  <a:close/>
                </a:path>
              </a:pathLst>
            </a:custGeom>
            <a:solidFill>
              <a:schemeClr val="accent1"/>
            </a:solidFill>
            <a:ln w="9525" cap="flat" cmpd="sng">
              <a:solidFill>
                <a:schemeClr val="accent1"/>
              </a:solidFill>
              <a:prstDash val="solid"/>
              <a:miter lim="40060"/>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79" name="Google Shape;1079;p52"/>
            <p:cNvSpPr/>
            <p:nvPr/>
          </p:nvSpPr>
          <p:spPr>
            <a:xfrm>
              <a:off x="989586" y="951125"/>
              <a:ext cx="4833300" cy="3339025"/>
            </a:xfrm>
            <a:custGeom>
              <a:avLst/>
              <a:gdLst/>
              <a:ahLst/>
              <a:cxnLst/>
              <a:rect l="l" t="t" r="r" b="b"/>
              <a:pathLst>
                <a:path w="193332" h="133561" extrusionOk="0">
                  <a:moveTo>
                    <a:pt x="10857" y="0"/>
                  </a:moveTo>
                  <a:cubicBezTo>
                    <a:pt x="4888" y="0"/>
                    <a:pt x="0" y="4847"/>
                    <a:pt x="0" y="10856"/>
                  </a:cubicBezTo>
                  <a:lnTo>
                    <a:pt x="0" y="122704"/>
                  </a:lnTo>
                  <a:cubicBezTo>
                    <a:pt x="0" y="128673"/>
                    <a:pt x="4848" y="133561"/>
                    <a:pt x="10857" y="133561"/>
                  </a:cubicBezTo>
                  <a:lnTo>
                    <a:pt x="182475" y="133561"/>
                  </a:lnTo>
                  <a:cubicBezTo>
                    <a:pt x="188444" y="133561"/>
                    <a:pt x="193331" y="128673"/>
                    <a:pt x="193331" y="122704"/>
                  </a:cubicBezTo>
                  <a:lnTo>
                    <a:pt x="193331" y="10856"/>
                  </a:lnTo>
                  <a:cubicBezTo>
                    <a:pt x="193291" y="4847"/>
                    <a:pt x="188444" y="0"/>
                    <a:pt x="182475" y="0"/>
                  </a:cubicBezTo>
                  <a:close/>
                </a:path>
              </a:pathLst>
            </a:custGeom>
            <a:noFill/>
            <a:ln w="19050" cap="flat" cmpd="sng">
              <a:solidFill>
                <a:schemeClr val="accent1"/>
              </a:solidFill>
              <a:prstDash val="solid"/>
              <a:miter lim="40060"/>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80" name="Google Shape;1080;p52"/>
            <p:cNvSpPr/>
            <p:nvPr/>
          </p:nvSpPr>
          <p:spPr>
            <a:xfrm>
              <a:off x="2550436" y="4765360"/>
              <a:ext cx="1711600" cy="145250"/>
            </a:xfrm>
            <a:custGeom>
              <a:avLst/>
              <a:gdLst/>
              <a:ahLst/>
              <a:cxnLst/>
              <a:rect l="l" t="t" r="r" b="b"/>
              <a:pathLst>
                <a:path w="68464" h="5810" extrusionOk="0">
                  <a:moveTo>
                    <a:pt x="0" y="0"/>
                  </a:moveTo>
                  <a:lnTo>
                    <a:pt x="0" y="5809"/>
                  </a:lnTo>
                  <a:lnTo>
                    <a:pt x="68463" y="5809"/>
                  </a:lnTo>
                  <a:lnTo>
                    <a:pt x="68463" y="0"/>
                  </a:lnTo>
                  <a:close/>
                </a:path>
              </a:pathLst>
            </a:custGeom>
            <a:solidFill>
              <a:schemeClr val="accent1"/>
            </a:solidFill>
            <a:ln w="9525" cap="flat" cmpd="sng">
              <a:solidFill>
                <a:schemeClr val="accent1"/>
              </a:solidFill>
              <a:prstDash val="solid"/>
              <a:miter lim="40060"/>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89136" y="244402"/>
            <a:ext cx="6751636" cy="872016"/>
          </a:xfrm>
        </p:spPr>
        <p:txBody>
          <a:bodyPr/>
          <a:lstStyle/>
          <a:p>
            <a:pPr algn="l"/>
            <a:r>
              <a:rPr lang="en-PH" sz="4000" b="1" dirty="0"/>
              <a:t>STRENGTH </a:t>
            </a:r>
          </a:p>
        </p:txBody>
      </p:sp>
      <p:sp>
        <p:nvSpPr>
          <p:cNvPr id="3" name="Subtitle 2"/>
          <p:cNvSpPr>
            <a:spLocks noGrp="1"/>
          </p:cNvSpPr>
          <p:nvPr>
            <p:ph type="subTitle" idx="1"/>
          </p:nvPr>
        </p:nvSpPr>
        <p:spPr>
          <a:xfrm flipH="1">
            <a:off x="489136" y="1116418"/>
            <a:ext cx="8226979" cy="3880884"/>
          </a:xfrm>
        </p:spPr>
        <p:txBody>
          <a:bodyPr/>
          <a:lstStyle/>
          <a:p>
            <a:pPr algn="l"/>
            <a:r>
              <a:rPr lang="en-PH" b="1" dirty="0"/>
              <a:t>What do you do well?</a:t>
            </a:r>
          </a:p>
          <a:p>
            <a:pPr lvl="0" algn="l">
              <a:buFont typeface="Arial" panose="020B0604020202020204" pitchFamily="34" charset="0"/>
              <a:buChar char="•"/>
            </a:pPr>
            <a:r>
              <a:rPr lang="en-PH" dirty="0"/>
              <a:t>Since I began working in my early years, I have gained extensive experience in a variety of fields, and I have excelled in my communication skills and my pro-customer approach. I also have a passion for new challenges and am hungry for new opportunities, which has given me the ability to learn multiple concepts and digest information quickly. As a result, I have strong interpersonal, analytical, and critical thinking skills in a variety of fields.</a:t>
            </a:r>
          </a:p>
          <a:p>
            <a:pPr algn="l"/>
            <a:r>
              <a:rPr lang="en-PH" dirty="0"/>
              <a:t> </a:t>
            </a:r>
          </a:p>
          <a:p>
            <a:pPr algn="l"/>
            <a:r>
              <a:rPr lang="en-PH" b="1" dirty="0"/>
              <a:t>What unique resources can you draw on?</a:t>
            </a:r>
          </a:p>
          <a:p>
            <a:pPr lvl="0" algn="l">
              <a:buFont typeface="Arial" panose="020B0604020202020204" pitchFamily="34" charset="0"/>
              <a:buChar char="•"/>
            </a:pPr>
            <a:r>
              <a:rPr lang="en-PH" dirty="0"/>
              <a:t>Being a heavy multitasker</a:t>
            </a:r>
          </a:p>
          <a:p>
            <a:pPr algn="l"/>
            <a:r>
              <a:rPr lang="en-PH" dirty="0"/>
              <a:t> </a:t>
            </a:r>
          </a:p>
          <a:p>
            <a:pPr algn="l"/>
            <a:r>
              <a:rPr lang="en-PH" b="1" dirty="0"/>
              <a:t>What do others see as your strengths?</a:t>
            </a:r>
          </a:p>
          <a:p>
            <a:pPr lvl="0" algn="l">
              <a:buFont typeface="Arial" panose="020B0604020202020204" pitchFamily="34" charset="0"/>
              <a:buChar char="•"/>
            </a:pPr>
            <a:r>
              <a:rPr lang="en-PH" dirty="0"/>
              <a:t>They notice that I am self-assured and capable of taking a situation as seriously as is absolutely required to assist or advise them on matters about which they are unaware.</a:t>
            </a:r>
          </a:p>
        </p:txBody>
      </p:sp>
    </p:spTree>
    <p:extLst>
      <p:ext uri="{BB962C8B-B14F-4D97-AF65-F5344CB8AC3E}">
        <p14:creationId xmlns:p14="http://schemas.microsoft.com/office/powerpoint/2010/main" val="287715815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87116" y="169974"/>
            <a:ext cx="5922298" cy="872017"/>
          </a:xfrm>
        </p:spPr>
        <p:txBody>
          <a:bodyPr/>
          <a:lstStyle/>
          <a:p>
            <a:pPr algn="l"/>
            <a:r>
              <a:rPr lang="en-PH" sz="4000" b="1" dirty="0"/>
              <a:t>WEAKNESSES</a:t>
            </a:r>
          </a:p>
        </p:txBody>
      </p:sp>
      <p:sp>
        <p:nvSpPr>
          <p:cNvPr id="3" name="Subtitle 2"/>
          <p:cNvSpPr>
            <a:spLocks noGrp="1"/>
          </p:cNvSpPr>
          <p:nvPr>
            <p:ph type="subTitle" idx="1"/>
          </p:nvPr>
        </p:nvSpPr>
        <p:spPr>
          <a:xfrm flipH="1">
            <a:off x="287116" y="1041991"/>
            <a:ext cx="7791045" cy="1218600"/>
          </a:xfrm>
        </p:spPr>
        <p:txBody>
          <a:bodyPr/>
          <a:lstStyle/>
          <a:p>
            <a:pPr algn="l"/>
            <a:r>
              <a:rPr lang="en-PH" sz="1800" b="1" dirty="0"/>
              <a:t>What could you improve?</a:t>
            </a:r>
          </a:p>
          <a:p>
            <a:pPr lvl="0" algn="l">
              <a:buFont typeface="Arial" panose="020B0604020202020204" pitchFamily="34" charset="0"/>
              <a:buChar char="•"/>
            </a:pPr>
            <a:r>
              <a:rPr lang="en-PH" sz="1800" dirty="0"/>
              <a:t>Being distracted and losing focus on my track. </a:t>
            </a:r>
          </a:p>
          <a:p>
            <a:pPr lvl="0" algn="l">
              <a:buFont typeface="Arial" panose="020B0604020202020204" pitchFamily="34" charset="0"/>
              <a:buChar char="•"/>
            </a:pPr>
            <a:endParaRPr lang="en-PH" sz="1800" dirty="0"/>
          </a:p>
          <a:p>
            <a:pPr lvl="0" algn="l"/>
            <a:r>
              <a:rPr lang="en-PH" sz="1800" dirty="0"/>
              <a:t>Poor time management  prioritization skills for personal, study and work </a:t>
            </a:r>
            <a:r>
              <a:rPr lang="en-PH" sz="1800" dirty="0" err="1"/>
              <a:t>lifeand</a:t>
            </a:r>
            <a:r>
              <a:rPr lang="en-PH" sz="1800" dirty="0"/>
              <a:t> big worrier</a:t>
            </a:r>
          </a:p>
          <a:p>
            <a:pPr lvl="0" algn="l"/>
            <a:endParaRPr lang="en-PH" sz="1800" dirty="0"/>
          </a:p>
          <a:p>
            <a:pPr algn="l"/>
            <a:r>
              <a:rPr lang="en-PH" sz="1800" b="1" dirty="0"/>
              <a:t>Where do you have fewer resources than others?</a:t>
            </a:r>
          </a:p>
          <a:p>
            <a:pPr lvl="0" algn="l">
              <a:buFont typeface="Arial" panose="020B0604020202020204" pitchFamily="34" charset="0"/>
              <a:buChar char="•"/>
            </a:pPr>
            <a:r>
              <a:rPr lang="en-PH" sz="1800" dirty="0"/>
              <a:t>IT encoding skills </a:t>
            </a:r>
          </a:p>
          <a:p>
            <a:pPr lvl="0" algn="l">
              <a:buFont typeface="Arial" panose="020B0604020202020204" pitchFamily="34" charset="0"/>
              <a:buChar char="•"/>
            </a:pPr>
            <a:endParaRPr lang="en-PH" sz="1800" dirty="0"/>
          </a:p>
          <a:p>
            <a:pPr algn="l"/>
            <a:r>
              <a:rPr lang="en-PH" sz="1800" b="1" dirty="0"/>
              <a:t>What are others likely to see as weaknesses?</a:t>
            </a:r>
          </a:p>
          <a:p>
            <a:pPr algn="l"/>
            <a:endParaRPr lang="en-PH" sz="1800" dirty="0"/>
          </a:p>
          <a:p>
            <a:pPr algn="l"/>
            <a:r>
              <a:rPr lang="en-PH" sz="1800" dirty="0"/>
              <a:t>• I have a strict schedule to which I comply. I will plan out exactly what needs to be done for the day, and if anything changes abruptly, it will cause unnecessary stress.</a:t>
            </a:r>
          </a:p>
          <a:p>
            <a:pPr algn="l"/>
            <a:endParaRPr lang="en-PH" sz="1800" dirty="0"/>
          </a:p>
        </p:txBody>
      </p:sp>
    </p:spTree>
    <p:extLst>
      <p:ext uri="{BB962C8B-B14F-4D97-AF65-F5344CB8AC3E}">
        <p14:creationId xmlns:p14="http://schemas.microsoft.com/office/powerpoint/2010/main" val="139128076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28355" y="84913"/>
            <a:ext cx="6443293" cy="786956"/>
          </a:xfrm>
        </p:spPr>
        <p:txBody>
          <a:bodyPr/>
          <a:lstStyle/>
          <a:p>
            <a:pPr algn="l"/>
            <a:r>
              <a:rPr lang="en-PH" sz="4000" b="1" dirty="0"/>
              <a:t>OPPORTUNITIES</a:t>
            </a:r>
          </a:p>
        </p:txBody>
      </p:sp>
      <p:sp>
        <p:nvSpPr>
          <p:cNvPr id="3" name="Subtitle 2"/>
          <p:cNvSpPr>
            <a:spLocks noGrp="1"/>
          </p:cNvSpPr>
          <p:nvPr>
            <p:ph type="subTitle" idx="1"/>
          </p:nvPr>
        </p:nvSpPr>
        <p:spPr>
          <a:xfrm flipH="1">
            <a:off x="243294" y="754911"/>
            <a:ext cx="7878726" cy="1218600"/>
          </a:xfrm>
        </p:spPr>
        <p:txBody>
          <a:bodyPr/>
          <a:lstStyle/>
          <a:p>
            <a:pPr algn="l"/>
            <a:r>
              <a:rPr lang="en-PH" sz="1700" b="1" dirty="0"/>
              <a:t>What opportunities are open to you?</a:t>
            </a:r>
          </a:p>
          <a:p>
            <a:pPr algn="l"/>
            <a:endParaRPr lang="en-PH" sz="1700" dirty="0"/>
          </a:p>
          <a:p>
            <a:pPr algn="l"/>
            <a:r>
              <a:rPr lang="en-PH" sz="1700" dirty="0"/>
              <a:t>• A business with numerous opportunities such as Marketing Sales Development</a:t>
            </a:r>
          </a:p>
          <a:p>
            <a:pPr algn="l"/>
            <a:endParaRPr lang="en-PH" sz="1700" dirty="0"/>
          </a:p>
          <a:p>
            <a:pPr algn="l"/>
            <a:r>
              <a:rPr lang="en-PH" sz="1700" b="1" dirty="0"/>
              <a:t>What trends could you take advantage of?</a:t>
            </a:r>
          </a:p>
          <a:p>
            <a:pPr algn="l"/>
            <a:endParaRPr lang="en-PH" sz="1700" dirty="0"/>
          </a:p>
          <a:p>
            <a:pPr lvl="0" algn="l">
              <a:buFont typeface="Arial" panose="020B0604020202020204" pitchFamily="34" charset="0"/>
              <a:buChar char="•"/>
            </a:pPr>
            <a:r>
              <a:rPr lang="en-PH" sz="1700" dirty="0"/>
              <a:t>The world of work is becoming more digital and hands on as a student and an employee, I can be more open minded towards in change in society and can make most out it by applying the strengths and turn my weaknesses as a guide to do my task very well </a:t>
            </a:r>
          </a:p>
          <a:p>
            <a:pPr lvl="0" algn="l"/>
            <a:endParaRPr lang="en-PH" sz="1700" dirty="0"/>
          </a:p>
          <a:p>
            <a:pPr algn="l"/>
            <a:r>
              <a:rPr lang="en-PH" sz="1700" b="1" dirty="0"/>
              <a:t>How can you turn your strengths into opportunities?</a:t>
            </a:r>
          </a:p>
          <a:p>
            <a:pPr algn="l"/>
            <a:endParaRPr lang="en-PH" sz="1700" dirty="0"/>
          </a:p>
          <a:p>
            <a:pPr algn="l"/>
            <a:r>
              <a:rPr lang="en-PH" sz="1700" dirty="0"/>
              <a:t>• To look for more companies that are interested in my skills and professional experience.</a:t>
            </a:r>
          </a:p>
        </p:txBody>
      </p:sp>
    </p:spTree>
    <p:extLst>
      <p:ext uri="{BB962C8B-B14F-4D97-AF65-F5344CB8AC3E}">
        <p14:creationId xmlns:p14="http://schemas.microsoft.com/office/powerpoint/2010/main" val="125253094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76484" y="138076"/>
            <a:ext cx="3314700" cy="882650"/>
          </a:xfrm>
        </p:spPr>
        <p:txBody>
          <a:bodyPr/>
          <a:lstStyle/>
          <a:p>
            <a:pPr algn="l"/>
            <a:r>
              <a:rPr lang="en-PH" sz="4000" b="1" dirty="0"/>
              <a:t>Threats</a:t>
            </a:r>
          </a:p>
        </p:txBody>
      </p:sp>
      <p:sp>
        <p:nvSpPr>
          <p:cNvPr id="3" name="Subtitle 2"/>
          <p:cNvSpPr>
            <a:spLocks noGrp="1"/>
          </p:cNvSpPr>
          <p:nvPr>
            <p:ph type="subTitle" idx="1"/>
          </p:nvPr>
        </p:nvSpPr>
        <p:spPr>
          <a:xfrm flipH="1">
            <a:off x="276484" y="1020726"/>
            <a:ext cx="8038176" cy="1218600"/>
          </a:xfrm>
        </p:spPr>
        <p:txBody>
          <a:bodyPr/>
          <a:lstStyle/>
          <a:p>
            <a:pPr algn="l"/>
            <a:r>
              <a:rPr lang="en-PH" sz="1800" b="1" dirty="0"/>
              <a:t>What threats could harm you?</a:t>
            </a:r>
          </a:p>
          <a:p>
            <a:pPr algn="l"/>
            <a:endParaRPr lang="en-PH" sz="1800" dirty="0"/>
          </a:p>
          <a:p>
            <a:pPr lvl="0" algn="l">
              <a:buFont typeface="Arial" panose="020B0604020202020204" pitchFamily="34" charset="0"/>
              <a:buChar char="•"/>
            </a:pPr>
            <a:r>
              <a:rPr lang="en-PH" sz="1800" dirty="0"/>
              <a:t>Overworking may overwhelm me after a period of time, and I will notice that I lack the time for personal life which will have huge impact for my work and personal life. </a:t>
            </a:r>
          </a:p>
          <a:p>
            <a:pPr lvl="0" algn="l"/>
            <a:endParaRPr lang="en-PH" sz="1800" dirty="0"/>
          </a:p>
          <a:p>
            <a:pPr algn="l"/>
            <a:r>
              <a:rPr lang="en-PH" sz="1800" b="1" dirty="0"/>
              <a:t>What is your competition doing?</a:t>
            </a:r>
          </a:p>
          <a:p>
            <a:pPr algn="l"/>
            <a:endParaRPr lang="en-PH" sz="1800" dirty="0"/>
          </a:p>
          <a:p>
            <a:pPr lvl="0" algn="l">
              <a:buFont typeface="Arial" panose="020B0604020202020204" pitchFamily="34" charset="0"/>
              <a:buChar char="•"/>
            </a:pPr>
            <a:r>
              <a:rPr lang="en-PH" sz="1800" dirty="0"/>
              <a:t>People are eager to learn more and are applying for those positions.</a:t>
            </a:r>
          </a:p>
          <a:p>
            <a:pPr lvl="0" algn="l"/>
            <a:endParaRPr lang="en-PH" sz="1800" dirty="0"/>
          </a:p>
          <a:p>
            <a:pPr algn="l"/>
            <a:r>
              <a:rPr lang="en-PH" sz="1800" b="1" dirty="0"/>
              <a:t>What threats do your weaknesses expose to you?</a:t>
            </a:r>
          </a:p>
          <a:p>
            <a:pPr algn="l"/>
            <a:endParaRPr lang="en-PH" sz="1800" dirty="0"/>
          </a:p>
          <a:p>
            <a:pPr lvl="0" algn="l">
              <a:buFont typeface="Arial" panose="020B0604020202020204" pitchFamily="34" charset="0"/>
              <a:buChar char="•"/>
            </a:pPr>
            <a:r>
              <a:rPr lang="en-PH" sz="1800" dirty="0"/>
              <a:t>If I don't improve my time management skills, it will have an impact on my work or studies.</a:t>
            </a:r>
          </a:p>
        </p:txBody>
      </p:sp>
    </p:spTree>
    <p:extLst>
      <p:ext uri="{BB962C8B-B14F-4D97-AF65-F5344CB8AC3E}">
        <p14:creationId xmlns:p14="http://schemas.microsoft.com/office/powerpoint/2010/main" val="399226854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p:cNvPicPr>
            <a:picLocks noChangeAspect="1"/>
          </p:cNvPicPr>
          <p:nvPr/>
        </p:nvPicPr>
        <p:blipFill>
          <a:blip r:embed="rId2"/>
          <a:stretch>
            <a:fillRect/>
          </a:stretch>
        </p:blipFill>
        <p:spPr>
          <a:xfrm>
            <a:off x="818707" y="127590"/>
            <a:ext cx="7676707" cy="5015909"/>
          </a:xfrm>
          <a:prstGeom prst="rect">
            <a:avLst/>
          </a:prstGeom>
        </p:spPr>
      </p:pic>
    </p:spTree>
    <p:extLst>
      <p:ext uri="{BB962C8B-B14F-4D97-AF65-F5344CB8AC3E}">
        <p14:creationId xmlns:p14="http://schemas.microsoft.com/office/powerpoint/2010/main" val="121220331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PH"/>
          </a:p>
        </p:txBody>
      </p:sp>
      <p:pic>
        <p:nvPicPr>
          <p:cNvPr id="3" name="Picture 2"/>
          <p:cNvPicPr>
            <a:picLocks noChangeAspect="1"/>
          </p:cNvPicPr>
          <p:nvPr/>
        </p:nvPicPr>
        <p:blipFill>
          <a:blip r:embed="rId2"/>
          <a:stretch>
            <a:fillRect/>
          </a:stretch>
        </p:blipFill>
        <p:spPr>
          <a:xfrm>
            <a:off x="539551" y="0"/>
            <a:ext cx="8359900" cy="4572638"/>
          </a:xfrm>
          <a:prstGeom prst="rect">
            <a:avLst/>
          </a:prstGeom>
        </p:spPr>
      </p:pic>
    </p:spTree>
    <p:extLst>
      <p:ext uri="{BB962C8B-B14F-4D97-AF65-F5344CB8AC3E}">
        <p14:creationId xmlns:p14="http://schemas.microsoft.com/office/powerpoint/2010/main" val="1143430012"/>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PH" dirty="0"/>
          </a:p>
        </p:txBody>
      </p:sp>
      <p:pic>
        <p:nvPicPr>
          <p:cNvPr id="3" name="Picture 2"/>
          <p:cNvPicPr>
            <a:picLocks noChangeAspect="1"/>
          </p:cNvPicPr>
          <p:nvPr/>
        </p:nvPicPr>
        <p:blipFill>
          <a:blip r:embed="rId2"/>
          <a:stretch>
            <a:fillRect/>
          </a:stretch>
        </p:blipFill>
        <p:spPr>
          <a:xfrm>
            <a:off x="467833" y="191386"/>
            <a:ext cx="8325293" cy="4380893"/>
          </a:xfrm>
          <a:prstGeom prst="rect">
            <a:avLst/>
          </a:prstGeom>
        </p:spPr>
      </p:pic>
    </p:spTree>
    <p:extLst>
      <p:ext uri="{BB962C8B-B14F-4D97-AF65-F5344CB8AC3E}">
        <p14:creationId xmlns:p14="http://schemas.microsoft.com/office/powerpoint/2010/main" val="2843795426"/>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PH" dirty="0"/>
          </a:p>
        </p:txBody>
      </p:sp>
      <p:pic>
        <p:nvPicPr>
          <p:cNvPr id="3" name="Picture 2"/>
          <p:cNvPicPr>
            <a:picLocks noChangeAspect="1"/>
          </p:cNvPicPr>
          <p:nvPr/>
        </p:nvPicPr>
        <p:blipFill>
          <a:blip r:embed="rId2"/>
          <a:stretch>
            <a:fillRect/>
          </a:stretch>
        </p:blipFill>
        <p:spPr>
          <a:xfrm>
            <a:off x="372140" y="159488"/>
            <a:ext cx="8506045" cy="4422317"/>
          </a:xfrm>
          <a:prstGeom prst="rect">
            <a:avLst/>
          </a:prstGeom>
        </p:spPr>
      </p:pic>
    </p:spTree>
    <p:extLst>
      <p:ext uri="{BB962C8B-B14F-4D97-AF65-F5344CB8AC3E}">
        <p14:creationId xmlns:p14="http://schemas.microsoft.com/office/powerpoint/2010/main" val="3950779579"/>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flipH="1">
            <a:off x="200023" y="161925"/>
            <a:ext cx="8620125" cy="476250"/>
          </a:xfrm>
        </p:spPr>
        <p:txBody>
          <a:bodyPr/>
          <a:lstStyle/>
          <a:p>
            <a:pPr algn="l"/>
            <a:r>
              <a:rPr lang="en-PH" sz="1600" b="1" dirty="0"/>
              <a:t>References:</a:t>
            </a:r>
            <a:br>
              <a:rPr lang="en-PH" sz="1600" b="1" dirty="0"/>
            </a:br>
            <a:br>
              <a:rPr lang="en-PH" sz="1200" dirty="0"/>
            </a:br>
            <a:endParaRPr lang="en-PH" sz="1200" dirty="0"/>
          </a:p>
        </p:txBody>
      </p:sp>
      <p:sp>
        <p:nvSpPr>
          <p:cNvPr id="3" name="TextBox 2"/>
          <p:cNvSpPr txBox="1"/>
          <p:nvPr/>
        </p:nvSpPr>
        <p:spPr>
          <a:xfrm>
            <a:off x="385760" y="514804"/>
            <a:ext cx="8248650" cy="4293483"/>
          </a:xfrm>
          <a:prstGeom prst="rect">
            <a:avLst/>
          </a:prstGeom>
          <a:noFill/>
        </p:spPr>
        <p:txBody>
          <a:bodyPr wrap="square" rtlCol="0">
            <a:spAutoFit/>
          </a:bodyPr>
          <a:lstStyle/>
          <a:p>
            <a:pPr marL="171450" indent="-171450">
              <a:buFont typeface="Arial" panose="020B0604020202020204" pitchFamily="34" charset="0"/>
              <a:buChar char="•"/>
            </a:pPr>
            <a:r>
              <a:rPr lang="en-PH" sz="1300" dirty="0"/>
              <a:t>ARMSTRONG, M. and TAYLOR, S. (</a:t>
            </a:r>
            <a:r>
              <a:rPr lang="en-PH" sz="1300" dirty="0" err="1"/>
              <a:t>n.d.</a:t>
            </a:r>
            <a:r>
              <a:rPr lang="en-PH" sz="1300" dirty="0"/>
              <a:t>). Armstrong’s handbook of human resource management practice / Michael Armstrong. – 13th Edition. [online] Available at: </a:t>
            </a:r>
            <a:r>
              <a:rPr lang="en-PH" sz="1300" u="sng" dirty="0">
                <a:hlinkClick r:id="rId2"/>
              </a:rPr>
              <a:t>https://d1wqtxts1xzle7.cloudfront.net/60118458/Armstrong_s_Essential_Human_Resource_Man20190725-106767-ex0g7s-libre.pdf?1564114220=&amp;response-content-disposition=inline%3B+filename%3DARMSTRONGS_HANDBOOK_OF_HUMAN_RESOURCE_MA.pdf&amp;Expires=1678861718&amp;Signature=DgfKJ1oRjokxIRdxTcKtIPkUtvwiHvRKsxdlXlbicTgvGaFkho~FRQpwomTmhw2UI9hwRMJagY0z3wGSJ7-l718XCH1woDh8lbIuhSr1InrntImy06Wl9FLHx0gByKqWr1uPrm4dtStsnrCltatmq1OY5Poz0Pp8bo3Mdyq4e1SemiOL5EPRmArDcqpLqw9hkI~f-qKr168hMAK0kbnsVVXPQjtCA54pP~t-mmKoHmBSk256Dy2yp3IcPsxCfva4zYAInQt0qd~LReEHUF~VyeFbVsWMtoUW2hfWM7n3Yga79OKQL~F0wCLzZgVn4ZDW~Y3w-8f7WoMVvcv~3WVd5w__&amp;Key-Pair-Id=APKAJLOHF5GGSLRBV4ZA</a:t>
            </a:r>
            <a:r>
              <a:rPr lang="en-PH" sz="1300" dirty="0"/>
              <a:t>  [Accessed 2023].</a:t>
            </a:r>
          </a:p>
          <a:p>
            <a:pPr marL="171450" indent="-171450">
              <a:buFont typeface="Arial" panose="020B0604020202020204" pitchFamily="34" charset="0"/>
              <a:buChar char="•"/>
            </a:pPr>
            <a:r>
              <a:rPr lang="en-PH" sz="1300" dirty="0"/>
              <a:t>‌ Boxall, P F and Purcell, J (2003) Strategy and Human Resource Management, Basingstoke, Palgrave Macmillan [Accessed 2023].</a:t>
            </a:r>
          </a:p>
          <a:p>
            <a:pPr marL="171450" indent="-171450">
              <a:buFont typeface="Arial" panose="020B0604020202020204" pitchFamily="34" charset="0"/>
              <a:buChar char="•"/>
            </a:pPr>
            <a:r>
              <a:rPr lang="en-PH" sz="1300" dirty="0"/>
              <a:t>Eden Scott. (2019). How To Do Your Own SWOT Analysis. [online] Available at: </a:t>
            </a:r>
            <a:r>
              <a:rPr lang="en-PH" sz="1300" u="sng" dirty="0">
                <a:hlinkClick r:id="rId3"/>
              </a:rPr>
              <a:t>https://www.edenscott.com/blog/how-to-do-your-own-swot-analysis</a:t>
            </a:r>
            <a:r>
              <a:rPr lang="en-PH" sz="1300" dirty="0"/>
              <a:t>.</a:t>
            </a:r>
          </a:p>
          <a:p>
            <a:pPr marL="171450" indent="-171450">
              <a:buFont typeface="Arial" panose="020B0604020202020204" pitchFamily="34" charset="0"/>
              <a:buChar char="•"/>
            </a:pPr>
            <a:r>
              <a:rPr lang="en-PH" sz="1300" u="sng" dirty="0">
                <a:hlinkClick r:id="rId4"/>
              </a:rPr>
              <a:t>Ciccc.ca</a:t>
            </a:r>
            <a:r>
              <a:rPr lang="en-PH" sz="1300" dirty="0"/>
              <a:t>. (2022). Available at: </a:t>
            </a:r>
            <a:r>
              <a:rPr lang="en-PH" sz="1300" u="sng" dirty="0">
                <a:hlinkClick r:id="rId5"/>
              </a:rPr>
              <a:t>https://ciccc.ca/blog/career-in-canada/swot-analysis-examples-students/</a:t>
            </a:r>
            <a:r>
              <a:rPr lang="en-PH" sz="1300" dirty="0"/>
              <a:t>.</a:t>
            </a:r>
          </a:p>
          <a:p>
            <a:pPr marL="171450" indent="-171450">
              <a:buFont typeface="Arial" panose="020B0604020202020204" pitchFamily="34" charset="0"/>
              <a:buChar char="•"/>
            </a:pPr>
            <a:r>
              <a:rPr lang="en-PH" sz="1300" dirty="0"/>
              <a:t>Noon, M (1992) HRM: a map, model or theory? in (</a:t>
            </a:r>
            <a:r>
              <a:rPr lang="en-PH" sz="1300" dirty="0" err="1"/>
              <a:t>eds</a:t>
            </a:r>
            <a:r>
              <a:rPr lang="en-PH" sz="1300" dirty="0"/>
              <a:t>) P Blyton and P Turnbull, Reassessing Human Resource Management, London, Sage, pp 16–32 [Accessed 2023].</a:t>
            </a:r>
          </a:p>
          <a:p>
            <a:pPr marL="171450" indent="-171450">
              <a:buFont typeface="Arial" panose="020B0604020202020204" pitchFamily="34" charset="0"/>
              <a:buChar char="•"/>
            </a:pPr>
            <a:r>
              <a:rPr lang="en-PH" sz="1300" dirty="0"/>
              <a:t>Schuler, R S and Jackson, S E (2000) Strategic Human Resource Management, Oxford, Blackwell [Accessed 2023].</a:t>
            </a:r>
          </a:p>
        </p:txBody>
      </p:sp>
    </p:spTree>
    <p:extLst>
      <p:ext uri="{BB962C8B-B14F-4D97-AF65-F5344CB8AC3E}">
        <p14:creationId xmlns:p14="http://schemas.microsoft.com/office/powerpoint/2010/main" val="3448863758"/>
      </p:ext>
    </p:extLst>
  </p:cSld>
  <p:clrMapOvr>
    <a:masterClrMapping/>
  </p:clrMapOvr>
</p:sld>
</file>

<file path=ppt/theme/theme1.xml><?xml version="1.0" encoding="utf-8"?>
<a:theme xmlns:a="http://schemas.openxmlformats.org/drawingml/2006/main" name="Urban Construction Company Profile by Slidesgo">
  <a:themeElements>
    <a:clrScheme name="Simple Light">
      <a:dk1>
        <a:srgbClr val="000000"/>
      </a:dk1>
      <a:lt1>
        <a:srgbClr val="FFFFFF"/>
      </a:lt1>
      <a:dk2>
        <a:srgbClr val="DDDDDD"/>
      </a:dk2>
      <a:lt2>
        <a:srgbClr val="999999"/>
      </a:lt2>
      <a:accent1>
        <a:srgbClr val="003852"/>
      </a:accent1>
      <a:accent2>
        <a:srgbClr val="FFFFFF"/>
      </a:accent2>
      <a:accent3>
        <a:srgbClr val="FFFFFF"/>
      </a:accent3>
      <a:accent4>
        <a:srgbClr val="FFFFFF"/>
      </a:accent4>
      <a:accent5>
        <a:srgbClr val="FFFFFF"/>
      </a:accent5>
      <a:accent6>
        <a:srgbClr val="FFFFFF"/>
      </a:accent6>
      <a:hlink>
        <a:srgbClr val="000000"/>
      </a:hlink>
      <a:folHlink>
        <a:srgbClr val="0097A7"/>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168</TotalTime>
  <Words>2526</Words>
  <Application>Microsoft Office PowerPoint</Application>
  <PresentationFormat>On-screen Show (16:9)</PresentationFormat>
  <Paragraphs>122</Paragraphs>
  <Slides>20</Slides>
  <Notes>9</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20</vt:i4>
      </vt:variant>
    </vt:vector>
  </HeadingPairs>
  <TitlesOfParts>
    <vt:vector size="27" baseType="lpstr">
      <vt:lpstr>Amiko</vt:lpstr>
      <vt:lpstr>Arial</vt:lpstr>
      <vt:lpstr>Barlow ExtraBold</vt:lpstr>
      <vt:lpstr>Bebas Neue</vt:lpstr>
      <vt:lpstr>Helvetica</vt:lpstr>
      <vt:lpstr>Open Sans</vt:lpstr>
      <vt:lpstr>Urban Construction Company Profile by Slidesgo</vt:lpstr>
      <vt:lpstr>TRAINING</vt:lpstr>
      <vt:lpstr>What is HR or HRM?  </vt:lpstr>
      <vt:lpstr>PowerPoint Presentation</vt:lpstr>
      <vt:lpstr>The Goals of HR are to:</vt:lpstr>
      <vt:lpstr>PowerPoint Presentation</vt:lpstr>
      <vt:lpstr>Human Resources Management Theory</vt:lpstr>
      <vt:lpstr>5 P’S MODELS OF HRM formulated by Schuler (1992) </vt:lpstr>
      <vt:lpstr>Appropriate knowledge, skills and behaviors (KSB) that are required by HR professionals across the department. </vt:lpstr>
      <vt:lpstr>—SOMEONE FAMOUS</vt:lpstr>
      <vt:lpstr>PowerPoint Presentation</vt:lpstr>
      <vt:lpstr>Appendix: Personal Skills Audit Including A SWOT Analysis </vt:lpstr>
      <vt:lpstr>STRENGTH </vt:lpstr>
      <vt:lpstr>WEAKNESSES</vt:lpstr>
      <vt:lpstr>OPPORTUNITIES</vt:lpstr>
      <vt:lpstr>Threats</vt:lpstr>
      <vt:lpstr>PowerPoint Presentation</vt:lpstr>
      <vt:lpstr>PowerPoint Presentation</vt:lpstr>
      <vt:lpstr>PowerPoint Presentation</vt:lpstr>
      <vt:lpstr>PowerPoint Presentation</vt:lpstr>
      <vt:lpstr>References: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TRAINING</dc:title>
  <dc:creator>Khaled Kbies</dc:creator>
  <cp:lastModifiedBy>Khaled Kbies (2017907)</cp:lastModifiedBy>
  <cp:revision>13</cp:revision>
  <dcterms:modified xsi:type="dcterms:W3CDTF">2023-03-22T22:55:20Z</dcterms:modified>
</cp:coreProperties>
</file>