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2F6A0-743D-9B9F-1A7A-12CF971136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8FEE-63DF-3016-23DA-FB686F3D56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86B26F-B0E8-782A-2F6E-70300B3D5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B032-FB5F-48DD-B79F-C871BE7BE915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A53DF-5095-E529-4A2A-FEA25650E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4E31F-6E36-D765-C883-7DE135B55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9C1B0-5DA9-4F26-8146-BAAC79DA08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176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6CCAD-8C07-CFFB-3A4A-A5C27B225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B327B-6BFE-8E43-D6A2-B2095CB342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5D56EA-43A8-AF0E-EB09-6C4A284D9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B032-FB5F-48DD-B79F-C871BE7BE915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941584-CB26-6348-5168-DDE5F5236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7559B3-F8DC-322F-876A-EF5AE505C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9C1B0-5DA9-4F26-8146-BAAC79DA08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421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35B9B-DF69-F911-5E3C-26AEBFEFC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63D5F-3DF3-19A6-7650-D1768ABF2A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B6DA3-B296-5D33-EF35-0D80C71EC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B032-FB5F-48DD-B79F-C871BE7BE915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82F71D-ECE9-4CAF-7E15-E7E3495F3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B31C10-2411-D709-E747-8299CA308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9C1B0-5DA9-4F26-8146-BAAC79DA08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048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90911-D56B-A059-977E-2650FC3FA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F60AA-A508-D4DC-8A69-53D43D5AF0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CF91D7-DF45-4D8B-B3A2-E16F76D53C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23121B-52A2-125D-28CA-BBF33F9B4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B032-FB5F-48DD-B79F-C871BE7BE915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911C7A-DDE9-A92B-A816-09A887E19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8FBC04-F637-A2C4-956D-9ECDF9D6C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9C1B0-5DA9-4F26-8146-BAAC79DA08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854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60DED-9821-09C3-1C2F-61BD6FDCF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6E84E2-3FC3-F508-FCF3-070E2086E7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0AED9A-553E-3FC8-6E2B-5B515D4861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86F771-25FA-5964-5331-74A5641294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E92C8D-57D0-C7C1-5C0E-066D846A65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E93844-3761-4E16-C162-B31F78D50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B032-FB5F-48DD-B79F-C871BE7BE915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EEB3F3-B441-6FB1-65CD-5DC667519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D90B06-2246-2DBB-D65D-344ADAF76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9C1B0-5DA9-4F26-8146-BAAC79DA08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936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EC6AF-B49E-DF25-5A5A-EF8544E99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952C31-5CB5-DDD9-82E5-9368004DE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B032-FB5F-48DD-B79F-C871BE7BE915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CC3057-AF50-518B-2F75-94F739B6A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352CCA-99EB-BBB7-4CF1-8B7028296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9C1B0-5DA9-4F26-8146-BAAC79DA08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765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BF2F28-5EFD-BCF3-5365-E1AAEA0EE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B032-FB5F-48DD-B79F-C871BE7BE915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BB4EEF-2D68-29AD-F7D6-EF3B1316E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8AF4F7-9DCD-6AB3-5A9A-49CE9C1FB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9C1B0-5DA9-4F26-8146-BAAC79DA08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062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DEBE0-4910-FFD2-FE74-147E773F6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C05CC-8DB0-C086-50A9-DE7D8F8CF6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3C3FCC-95E3-CFBC-1040-7B2705567B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A0B03E-F84A-8D88-C37C-DDC47A6D7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B032-FB5F-48DD-B79F-C871BE7BE915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D90F8C-7321-2124-5945-AE2276D3F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185821-5442-D37E-6155-2AF43D5FF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9C1B0-5DA9-4F26-8146-BAAC79DA08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995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B367A-59AE-7200-175B-0EE3E1963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A0CA23-B088-1427-ADB1-1757C8F7A3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3E8DF2-9A61-1918-B4E3-FE8E00A91C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D6C7B3-21E5-D9DD-608C-E23C792DE6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B032-FB5F-48DD-B79F-C871BE7BE915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2F146B-798F-E125-2376-6509B2470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3F94F4-7F95-BF75-5997-43976EEA4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9C1B0-5DA9-4F26-8146-BAAC79DA08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145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B2FA0-DAF2-AC29-29EF-24FC77059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47B46F-6C6C-2FD3-F0B4-34B7A3B188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BD1EE-BFDB-9BA6-4010-4D6F39A04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B032-FB5F-48DD-B79F-C871BE7BE915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20BFB9-C0D7-92CF-CF75-0657E33C4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A0281F-DF8C-686F-ED1B-B28439911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9C1B0-5DA9-4F26-8146-BAAC79DA08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04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E4CE47-28CC-4A59-DDF0-23708661FD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E68A2C-5F67-A96A-1338-DD8D4FF39C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D46F38-56F6-453F-8592-AC5ADD4AE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B032-FB5F-48DD-B79F-C871BE7BE915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2BC52-B64A-1A33-5E1B-CAE5F4E0A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12A921-8AF6-B3BA-7993-13C70B65A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9C1B0-5DA9-4F26-8146-BAAC79DA08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52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B51399-C5ED-5C11-E4A6-170C80C1E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938BA-5AC1-8198-5549-D39D5CF61A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1FC58-7CAF-E65A-361B-167AA38988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02B032-FB5F-48DD-B79F-C871BE7BE915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46CFEA-1B75-15BF-8062-4C508E92A7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E7FC89-5250-DA90-25CC-9DABE7A0DF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D9C1B0-5DA9-4F26-8146-BAAC79DA08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634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95C1F4-AE7F-44E4-8693-40D3D6831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734DDD3-F723-4DD3-8ABE-EC0B2AC87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22324" y="-15978"/>
            <a:ext cx="7147352" cy="5876916"/>
            <a:chOff x="329184" y="-99107"/>
            <a:chExt cx="524256" cy="5876916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7C8EA93-3210-4C62-99E9-153C275E3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EB7D2A2-F448-44D4-938C-DC84CBCB3B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-99107"/>
              <a:ext cx="524256" cy="563122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1055718"/>
            <a:ext cx="10999072" cy="335834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AB5864-8B93-6722-4684-C69FB822E5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84683"/>
            <a:ext cx="9144000" cy="2551829"/>
          </a:xfrm>
        </p:spPr>
        <p:txBody>
          <a:bodyPr anchor="ctr">
            <a:normAutofit/>
          </a:bodyPr>
          <a:lstStyle/>
          <a:p>
            <a:r>
              <a:rPr kumimoji="0" lang="en-US" altLang="en-US" sz="5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Intra and Interpersonal Skills</a:t>
            </a:r>
            <a:br>
              <a:rPr kumimoji="0" lang="en-US" altLang="en-US" sz="5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lang="en-GB" sz="5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9EBD7B-B753-C1D4-7A4A-E3270378B8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76227" y="4382200"/>
            <a:ext cx="8033656" cy="1182135"/>
          </a:xfrm>
        </p:spPr>
        <p:txBody>
          <a:bodyPr anchor="ctr">
            <a:normAutofit/>
          </a:bodyPr>
          <a:lstStyle/>
          <a:p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Understanding and Developing Key Skills for Personal and Professional Growth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51612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6DCCCC-0ECF-E329-075D-D550AE783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 b="1"/>
              <a:t>Definition</a:t>
            </a:r>
            <a:r>
              <a:rPr lang="en-US" sz="4800"/>
              <a:t>:</a:t>
            </a:r>
            <a:endParaRPr lang="en-GB" sz="4800"/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E2965-089F-8196-E17C-882950326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Intrapersonal Skills</a:t>
            </a:r>
            <a:r>
              <a:rPr lang="en-US" sz="2000"/>
              <a:t>: Skills that relate to your ability to understand and manage your own emotions, thoughts, and behaviors.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Interpersonal Skills</a:t>
            </a:r>
            <a:r>
              <a:rPr lang="en-US" sz="2000"/>
              <a:t>: Skills that involve your ability to communicate and interact effectively with others.</a:t>
            </a:r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2050" name="Picture 2" descr="Intrapersonal and Interpersonal ...">
            <a:extLst>
              <a:ext uri="{FF2B5EF4-FFF2-40B4-BE49-F238E27FC236}">
                <a16:creationId xmlns:a16="http://schemas.microsoft.com/office/drawing/2014/main" id="{40454DA6-F0E3-9BA3-7936-38E36604A0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2894476"/>
            <a:ext cx="5150277" cy="2893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2" name="Rectangle 207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422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1D2DE4-7A34-BD04-C467-C42570FD3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3800" b="1"/>
              <a:t>Importance of Intrapersonal Skills</a:t>
            </a:r>
            <a:br>
              <a:rPr lang="en-US" sz="3800" b="1"/>
            </a:br>
            <a:endParaRPr lang="en-GB" sz="3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B91C4-9495-CA50-18FF-0329A31FF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Self-awareness</a:t>
            </a:r>
            <a:r>
              <a:rPr lang="en-US" sz="2000"/>
              <a:t>: Knowing your emotions, strengths, weaknesses, values, and behaviors.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Self-regulation</a:t>
            </a:r>
            <a:r>
              <a:rPr lang="en-US" sz="2000"/>
              <a:t>: Controlling emotions and impulses, maintaining balance in challenging situations.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Motivation</a:t>
            </a:r>
            <a:r>
              <a:rPr lang="en-US" sz="2000"/>
              <a:t>: Driving yourself to achieve goals, despite obstacles.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Resilience</a:t>
            </a:r>
            <a:r>
              <a:rPr lang="en-US" sz="2000"/>
              <a:t>: Bouncing back from setbacks and staying focused on growth.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Examples</a:t>
            </a:r>
            <a:r>
              <a:rPr lang="en-US" sz="20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/>
              <a:t>Journaling for self-reflection.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/>
              <a:t>Mindfulness and meditation for emotional control.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11623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F1E125-8FA5-8CFA-89EA-80EDF6BC8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3800" b="1"/>
              <a:t>Importance of Interpersonal Skills</a:t>
            </a:r>
            <a:br>
              <a:rPr lang="en-US" sz="3800" b="1"/>
            </a:br>
            <a:endParaRPr lang="en-GB" sz="3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0A6B9-15FE-5C05-EE3B-3F2C46933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Communication</a:t>
            </a:r>
            <a:r>
              <a:rPr lang="en-US" sz="2000"/>
              <a:t>: Effectively conveying ideas, emotions, and information to others.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Empathy</a:t>
            </a:r>
            <a:r>
              <a:rPr lang="en-US" sz="2000"/>
              <a:t>: Understanding and sharing the feelings of others.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Collaboration</a:t>
            </a:r>
            <a:r>
              <a:rPr lang="en-US" sz="2000"/>
              <a:t>: Working well within a team or group setting.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Conflict resolution</a:t>
            </a:r>
            <a:r>
              <a:rPr lang="en-US" sz="2000"/>
              <a:t>: Managing and resolving disputes in a healthy way.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Active listening</a:t>
            </a:r>
            <a:r>
              <a:rPr lang="en-US" sz="2000"/>
              <a:t>: Paying attention and responding appropriately to others.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/>
              <a:t>Examples</a:t>
            </a:r>
            <a:r>
              <a:rPr lang="en-US" sz="20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/>
              <a:t>Teamwork in the workplace.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/>
              <a:t>Emotional intelligence in personal relationships.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1617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A902E-D69F-8469-2C09-E75ED1059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3800" b="1"/>
              <a:t>Key Intrapersonal Skills</a:t>
            </a:r>
            <a:br>
              <a:rPr lang="en-US" sz="3800" b="1"/>
            </a:br>
            <a:endParaRPr lang="en-GB" sz="3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EEE56-CEFB-D94C-4085-D18A3FA0C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>
              <a:buFont typeface="+mj-lt"/>
              <a:buAutoNum type="arabicPeriod"/>
            </a:pPr>
            <a:r>
              <a:rPr lang="en-US" sz="2400" b="1"/>
              <a:t>Self-awareness</a:t>
            </a:r>
            <a:r>
              <a:rPr lang="en-US" sz="2400"/>
              <a:t>: The ability to recognize your emotions and how they affect your thoughts and behaviors.</a:t>
            </a:r>
          </a:p>
          <a:p>
            <a:pPr>
              <a:buFont typeface="+mj-lt"/>
              <a:buAutoNum type="arabicPeriod"/>
            </a:pPr>
            <a:r>
              <a:rPr lang="en-US" sz="2400" b="1"/>
              <a:t>Self-regulation</a:t>
            </a:r>
            <a:r>
              <a:rPr lang="en-US" sz="2400"/>
              <a:t>: Managing your emotions and reactions, staying calm in stressful situations.</a:t>
            </a:r>
          </a:p>
          <a:p>
            <a:pPr>
              <a:buFont typeface="+mj-lt"/>
              <a:buAutoNum type="arabicPeriod"/>
            </a:pPr>
            <a:r>
              <a:rPr lang="en-US" sz="2400" b="1"/>
              <a:t>Time Management</a:t>
            </a:r>
            <a:r>
              <a:rPr lang="en-US" sz="2400"/>
              <a:t>: Organizing and planning your time efficiently.</a:t>
            </a:r>
          </a:p>
          <a:p>
            <a:pPr>
              <a:buFont typeface="+mj-lt"/>
              <a:buAutoNum type="arabicPeriod"/>
            </a:pPr>
            <a:r>
              <a:rPr lang="en-US" sz="2400" b="1"/>
              <a:t>Mindset</a:t>
            </a:r>
            <a:r>
              <a:rPr lang="en-US" sz="2400"/>
              <a:t>: Developing a positive mindset and growth mindset.</a:t>
            </a:r>
          </a:p>
          <a:p>
            <a:pPr>
              <a:buFont typeface="+mj-lt"/>
              <a:buAutoNum type="arabicPeriod"/>
            </a:pPr>
            <a:r>
              <a:rPr lang="en-US" sz="2400" b="1"/>
              <a:t>Motivation</a:t>
            </a:r>
            <a:r>
              <a:rPr lang="en-US" sz="2400"/>
              <a:t>: Internal drive to pursue goals, even when facing difficulties.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760015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66668C-F255-140A-A594-D8D94C2D0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3800" b="1"/>
              <a:t>Key Interpersonal Skills</a:t>
            </a:r>
            <a:br>
              <a:rPr lang="en-US" sz="3800" b="1"/>
            </a:br>
            <a:endParaRPr lang="en-GB" sz="3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2EA6B-9036-49EE-8360-954544930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>
              <a:buFont typeface="+mj-lt"/>
              <a:buAutoNum type="arabicPeriod"/>
            </a:pPr>
            <a:r>
              <a:rPr lang="en-US" sz="2000" b="1"/>
              <a:t>Active Listening</a:t>
            </a:r>
            <a:r>
              <a:rPr lang="en-US" sz="2000"/>
              <a:t>: Fully concentrating, understanding, responding, and remembering what is being said.</a:t>
            </a:r>
          </a:p>
          <a:p>
            <a:pPr>
              <a:buFont typeface="+mj-lt"/>
              <a:buAutoNum type="arabicPeriod"/>
            </a:pPr>
            <a:r>
              <a:rPr lang="en-US" sz="2000" b="1"/>
              <a:t>Verbal Communication</a:t>
            </a:r>
            <a:r>
              <a:rPr lang="en-US" sz="2000"/>
              <a:t>: Expressing thoughts clearly and effectively.</a:t>
            </a:r>
          </a:p>
          <a:p>
            <a:pPr>
              <a:buFont typeface="+mj-lt"/>
              <a:buAutoNum type="arabicPeriod"/>
            </a:pPr>
            <a:r>
              <a:rPr lang="en-US" sz="2000" b="1"/>
              <a:t>Non-verbal Communication</a:t>
            </a:r>
            <a:r>
              <a:rPr lang="en-US" sz="2000"/>
              <a:t>: Reading body language and conveying meaning without words.</a:t>
            </a:r>
          </a:p>
          <a:p>
            <a:pPr>
              <a:buFont typeface="+mj-lt"/>
              <a:buAutoNum type="arabicPeriod"/>
            </a:pPr>
            <a:r>
              <a:rPr lang="en-US" sz="2000" b="1"/>
              <a:t>Conflict Resolution</a:t>
            </a:r>
            <a:r>
              <a:rPr lang="en-US" sz="2000"/>
              <a:t>: Negotiating and finding solutions that satisfy all parties.</a:t>
            </a:r>
          </a:p>
          <a:p>
            <a:pPr>
              <a:buFont typeface="+mj-lt"/>
              <a:buAutoNum type="arabicPeriod"/>
            </a:pPr>
            <a:r>
              <a:rPr lang="en-US" sz="2000" b="1"/>
              <a:t>Teamwork</a:t>
            </a:r>
            <a:r>
              <a:rPr lang="en-US" sz="2000"/>
              <a:t>: Collaborating with others toward a common goal.</a:t>
            </a:r>
          </a:p>
          <a:p>
            <a:pPr>
              <a:buFont typeface="+mj-lt"/>
              <a:buAutoNum type="arabicPeriod"/>
            </a:pPr>
            <a:r>
              <a:rPr lang="en-US" sz="2000" b="1"/>
              <a:t>Empathy</a:t>
            </a:r>
            <a:r>
              <a:rPr lang="en-US" sz="2000"/>
              <a:t>: Being aware of and sensitive to the feelings and perspectives of others.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252188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79C2FF-287A-2C4A-F4E8-051561798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3800" b="1"/>
              <a:t>Benefits of Developing Intrapersonal Skills</a:t>
            </a:r>
            <a:br>
              <a:rPr lang="en-US" sz="3800" b="1"/>
            </a:br>
            <a:endParaRPr lang="en-GB" sz="3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724BB-CBBA-3DCD-8B17-24A5ED1078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/>
              <a:t>Greater emotional intelligence.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/>
              <a:t>Improved self-confidence.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/>
              <a:t>Better stress management.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/>
              <a:t>Enhanced problem-solving ability.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/>
              <a:t>Greater personal fulfillment.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63059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2D5F1-F031-4853-CAB4-209E4F6DE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3800" b="1"/>
              <a:t>Benefits of Developing Interpersonal Skills</a:t>
            </a:r>
            <a:br>
              <a:rPr lang="en-US" sz="3800" b="1"/>
            </a:br>
            <a:endParaRPr lang="en-GB" sz="3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6F13D-ECF0-4080-E197-457BC4D0DC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/>
              <a:t>Stronger relationships (personal and professional).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/>
              <a:t>Improved teamwork and collaboration.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/>
              <a:t>Better leadership skills.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/>
              <a:t>Enhanced ability to influence and persuade.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/>
              <a:t>Increased networking opportunities.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684340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0FECCD-FCC5-9CDA-9671-2355B5454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3800" b="1"/>
              <a:t>How to Develop Intrapersonal Skills</a:t>
            </a:r>
            <a:br>
              <a:rPr lang="en-US" sz="3800" b="1"/>
            </a:br>
            <a:endParaRPr lang="en-GB" sz="3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DF6A7-0F86-9E64-0794-43E0AD67F8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>
              <a:buFont typeface="+mj-lt"/>
              <a:buAutoNum type="arabicPeriod"/>
            </a:pPr>
            <a:r>
              <a:rPr lang="en-US" sz="2400" b="1"/>
              <a:t>Self-reflection</a:t>
            </a:r>
            <a:r>
              <a:rPr lang="en-US" sz="2400"/>
              <a:t>: Journaling or meditating to increase self-awareness.</a:t>
            </a:r>
          </a:p>
          <a:p>
            <a:pPr>
              <a:buFont typeface="+mj-lt"/>
              <a:buAutoNum type="arabicPeriod"/>
            </a:pPr>
            <a:r>
              <a:rPr lang="en-US" sz="2400" b="1"/>
              <a:t>Mindfulness practices</a:t>
            </a:r>
            <a:r>
              <a:rPr lang="en-US" sz="2400"/>
              <a:t>: Staying present and focused on your thoughts and feelings.</a:t>
            </a:r>
          </a:p>
          <a:p>
            <a:pPr>
              <a:buFont typeface="+mj-lt"/>
              <a:buAutoNum type="arabicPeriod"/>
            </a:pPr>
            <a:r>
              <a:rPr lang="en-US" sz="2400" b="1"/>
              <a:t>Setting personal goals</a:t>
            </a:r>
            <a:r>
              <a:rPr lang="en-US" sz="2400"/>
              <a:t>: Identifying clear, achievable goals for self-improvement.</a:t>
            </a:r>
          </a:p>
          <a:p>
            <a:pPr>
              <a:buFont typeface="+mj-lt"/>
              <a:buAutoNum type="arabicPeriod"/>
            </a:pPr>
            <a:r>
              <a:rPr lang="en-US" sz="2400" b="1"/>
              <a:t>Stress management techniques</a:t>
            </a:r>
            <a:r>
              <a:rPr lang="en-US" sz="2400"/>
              <a:t>: Practicing relaxation methods like deep breathing or yoga.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097536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BA599C-52B9-BFA6-AEF3-852CA1A69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3800" b="1"/>
              <a:t>How to Develop Interpersonal Skills</a:t>
            </a:r>
            <a:br>
              <a:rPr lang="en-US" sz="3800" b="1"/>
            </a:br>
            <a:endParaRPr lang="en-GB" sz="3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8152A-A7DA-5B2B-D84A-DBF447ED3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>
              <a:buFont typeface="+mj-lt"/>
              <a:buAutoNum type="arabicPeriod"/>
            </a:pPr>
            <a:r>
              <a:rPr lang="en-US" sz="2400" b="1"/>
              <a:t>Active listening</a:t>
            </a:r>
            <a:r>
              <a:rPr lang="en-US" sz="2400"/>
              <a:t>: Practice listening without interrupting.</a:t>
            </a:r>
          </a:p>
          <a:p>
            <a:pPr>
              <a:buFont typeface="+mj-lt"/>
              <a:buAutoNum type="arabicPeriod"/>
            </a:pPr>
            <a:r>
              <a:rPr lang="en-US" sz="2400" b="1"/>
              <a:t>Engage in open communication</a:t>
            </a:r>
            <a:r>
              <a:rPr lang="en-US" sz="2400"/>
              <a:t>: Ask questions and offer feedback.</a:t>
            </a:r>
          </a:p>
          <a:p>
            <a:pPr>
              <a:buFont typeface="+mj-lt"/>
              <a:buAutoNum type="arabicPeriod"/>
            </a:pPr>
            <a:r>
              <a:rPr lang="en-US" sz="2400" b="1"/>
              <a:t>Observe non-verbal cues</a:t>
            </a:r>
            <a:r>
              <a:rPr lang="en-US" sz="2400"/>
              <a:t>: Pay attention to body language, facial expressions, and tone of voice.</a:t>
            </a:r>
          </a:p>
          <a:p>
            <a:pPr>
              <a:buFont typeface="+mj-lt"/>
              <a:buAutoNum type="arabicPeriod"/>
            </a:pPr>
            <a:r>
              <a:rPr lang="en-US" sz="2400" b="1"/>
              <a:t>Practice empathy</a:t>
            </a:r>
            <a:r>
              <a:rPr lang="en-US" sz="2400"/>
              <a:t>: Put yourself in others’ shoes.</a:t>
            </a:r>
          </a:p>
          <a:p>
            <a:pPr>
              <a:buFont typeface="+mj-lt"/>
              <a:buAutoNum type="arabicPeriod"/>
            </a:pPr>
            <a:r>
              <a:rPr lang="en-US" sz="2400" b="1"/>
              <a:t>Participate in group activities</a:t>
            </a:r>
            <a:r>
              <a:rPr lang="en-US" sz="2400"/>
              <a:t>: Develop teamwork through collaborative tasks or social interactions.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925446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638C6E-6970-2140-5030-9FC52FBE0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3000" b="1"/>
              <a:t>Challenges in Developing Intra and Interpersonal Skills</a:t>
            </a:r>
            <a:br>
              <a:rPr lang="en-GB" sz="3000" b="1"/>
            </a:br>
            <a:endParaRPr lang="en-GB" sz="30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18D3F-C961-3A5E-9BAD-ADA381CFFB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/>
              <a:t>Intrapersonal</a:t>
            </a:r>
            <a:r>
              <a:rPr lang="en-GB" sz="24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Overcoming self-doubt or fear.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Developing emotional intelligence.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/>
              <a:t>Interpersonal</a:t>
            </a:r>
            <a:r>
              <a:rPr lang="en-GB" sz="24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Miscommunication.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Different communication styles or cultural differences.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Managing conflict.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092116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EE0A3C-FDC0-40E3-3555-DCE016AD0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3800" b="1"/>
              <a:t>Conclusion</a:t>
            </a:r>
            <a:br>
              <a:rPr lang="en-US" sz="3800" b="1"/>
            </a:br>
            <a:endParaRPr lang="en-GB" sz="3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5C876-6D76-3BC9-2537-F16D52EBE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/>
              <a:t>Both intrapersonal and interpersonal skills are critical to success in both personal and professional life.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/>
              <a:t>Continuous improvement in both areas leads to better relationships, enhanced career growth, and personal well-being.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/>
              <a:t>Key takeaway</a:t>
            </a:r>
            <a:r>
              <a:rPr lang="en-US" sz="2400"/>
              <a:t>: Invest time in self-reflection, communication, and empathy to foster stronger connections with yourself and others.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777550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614</Words>
  <Application>Microsoft Office PowerPoint</Application>
  <PresentationFormat>Widescreen</PresentationFormat>
  <Paragraphs>70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Intra and Interpersonal Skills </vt:lpstr>
      <vt:lpstr>Definition:</vt:lpstr>
      <vt:lpstr>Importance of Intrapersonal Skills </vt:lpstr>
      <vt:lpstr>Importance of Interpersonal Skills </vt:lpstr>
      <vt:lpstr>Key Intrapersonal Skills </vt:lpstr>
      <vt:lpstr>Key Interpersonal Skills </vt:lpstr>
      <vt:lpstr>Benefits of Developing Intrapersonal Skills </vt:lpstr>
      <vt:lpstr>Benefits of Developing Interpersonal Skills </vt:lpstr>
      <vt:lpstr>How to Develop Intrapersonal Skills </vt:lpstr>
      <vt:lpstr>How to Develop Interpersonal Skills </vt:lpstr>
      <vt:lpstr>Challenges in Developing Intra and Interpersonal Skills 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collins</dc:creator>
  <cp:lastModifiedBy>sarah collins</cp:lastModifiedBy>
  <cp:revision>1</cp:revision>
  <dcterms:created xsi:type="dcterms:W3CDTF">2025-02-05T22:32:46Z</dcterms:created>
  <dcterms:modified xsi:type="dcterms:W3CDTF">2025-02-05T22:50:01Z</dcterms:modified>
</cp:coreProperties>
</file>