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3" r:id="rId3"/>
    <p:sldId id="265" r:id="rId4"/>
    <p:sldId id="266" r:id="rId5"/>
    <p:sldId id="264" r:id="rId6"/>
    <p:sldId id="267" r:id="rId7"/>
    <p:sldId id="262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81000"/>
            <a:ext cx="8229600" cy="5701145"/>
          </a:xfrm>
        </p:spPr>
        <p:txBody>
          <a:bodyPr>
            <a:normAutofit lnSpcReduction="10000"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NAME: THIERRY NICOLAS CRETIN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1715703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DSAW4077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endParaRPr 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PREPARING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FOR WORK-BASED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</a:p>
          <a:p>
            <a:pPr marL="0" indent="0">
              <a:buNone/>
            </a:pPr>
            <a:endParaRPr 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PART 2</a:t>
            </a:r>
          </a:p>
          <a:p>
            <a:pPr marL="0" indent="0">
              <a:buNone/>
            </a:pP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BECOMING A RESONANT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LEADER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854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2" descr="C:\Users\afnbmlgg\Desktop\App pictures\lgg_texture_thereso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7" name="Rectangle 6"/>
          <p:cNvSpPr/>
          <p:nvPr/>
        </p:nvSpPr>
        <p:spPr>
          <a:xfrm>
            <a:off x="1274619" y="385826"/>
            <a:ext cx="6324601" cy="550920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dirty="0" smtClean="0"/>
              <a:t>                                    </a:t>
            </a:r>
            <a:endParaRPr lang="en-US" sz="2800" dirty="0"/>
          </a:p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BECOMING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RESONANT LEADER</a:t>
            </a:r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9" name="Subtitle 2"/>
          <p:cNvSpPr txBox="1">
            <a:spLocks/>
          </p:cNvSpPr>
          <p:nvPr/>
        </p:nvSpPr>
        <p:spPr>
          <a:xfrm>
            <a:off x="1350819" y="1371600"/>
            <a:ext cx="6172200" cy="436418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Using the Boyatzis’ theory of self-directed learning through the 5 discoveries for the implementation of a new project.</a:t>
            </a:r>
          </a:p>
          <a:p>
            <a:pPr marL="0" indent="0">
              <a:buNone/>
            </a:pPr>
            <a:endParaRPr lang="en-US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My ideal self</a:t>
            </a:r>
          </a:p>
          <a:p>
            <a:pPr marL="457200" indent="-457200"/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real self</a:t>
            </a:r>
          </a:p>
          <a:p>
            <a:pPr marL="457200" indent="-457200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9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My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learning agenda</a:t>
            </a:r>
          </a:p>
          <a:p>
            <a:pPr marL="457200" indent="-457200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4th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Experimenting with new behaviours</a:t>
            </a:r>
          </a:p>
          <a:p>
            <a:pPr marL="457200" indent="-457200"/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19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 Developing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trusting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Each discovery serves as the starting point for a learning process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Together, they provide a coherent and integrated model that supports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understanding and the ability to move towards action. </a:t>
            </a:r>
            <a:endParaRPr lang="en-US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Focusing on the 4</a:t>
            </a:r>
            <a:r>
              <a:rPr lang="en-US" sz="19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5</a:t>
            </a:r>
            <a:r>
              <a:rPr lang="en-US" sz="19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discovery to implement a project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182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afnbmlgg\Desktop\App pictures\lgg_texture_theresort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6202"/>
            <a:ext cx="9144000" cy="6858000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99153"/>
            <a:ext cx="4038600" cy="2337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373" y="4000500"/>
            <a:ext cx="2600325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000500"/>
            <a:ext cx="4800600" cy="2279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207" y="1393679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195945" y="76200"/>
            <a:ext cx="43434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CREATE AN AFTERNOON TEA THAT REFLECTS LUX* IMAGE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ultiply 3"/>
          <p:cNvSpPr/>
          <p:nvPr/>
        </p:nvSpPr>
        <p:spPr>
          <a:xfrm>
            <a:off x="1300595" y="722531"/>
            <a:ext cx="2809009" cy="2133600"/>
          </a:xfrm>
          <a:prstGeom prst="mathMultiply">
            <a:avLst>
              <a:gd name="adj1" fmla="val 3896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Multiply 11"/>
          <p:cNvSpPr/>
          <p:nvPr/>
        </p:nvSpPr>
        <p:spPr>
          <a:xfrm>
            <a:off x="1141268" y="4268406"/>
            <a:ext cx="2809009" cy="2133600"/>
          </a:xfrm>
          <a:prstGeom prst="mathMultiply">
            <a:avLst>
              <a:gd name="adj1" fmla="val 3896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Multiply 13"/>
          <p:cNvSpPr/>
          <p:nvPr/>
        </p:nvSpPr>
        <p:spPr>
          <a:xfrm>
            <a:off x="5828573" y="1198416"/>
            <a:ext cx="2809009" cy="2133600"/>
          </a:xfrm>
          <a:prstGeom prst="mathMultiply">
            <a:avLst>
              <a:gd name="adj1" fmla="val 3896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Multiply 14"/>
          <p:cNvSpPr/>
          <p:nvPr/>
        </p:nvSpPr>
        <p:spPr>
          <a:xfrm>
            <a:off x="5925053" y="3810000"/>
            <a:ext cx="2809009" cy="2133600"/>
          </a:xfrm>
          <a:prstGeom prst="mathMultiply">
            <a:avLst>
              <a:gd name="adj1" fmla="val 3896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6629400" y="3332016"/>
            <a:ext cx="18288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b="1" dirty="0" smtClean="0"/>
              <a:t> LUX*</a:t>
            </a:r>
            <a:endParaRPr lang="en-US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6629400" y="5943600"/>
            <a:ext cx="18288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b="1" dirty="0" smtClean="0"/>
              <a:t> LUX*</a:t>
            </a:r>
            <a:endParaRPr lang="en-US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1709304" y="6326787"/>
            <a:ext cx="18288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NOT LUX*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2093768" y="3327276"/>
            <a:ext cx="18288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/>
              <a:t>NOT LUX*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58349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C:\Users\afnbmlgg\Desktop\App pictures\lgg_texture_thereso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5" name="Rectangle 4"/>
          <p:cNvSpPr/>
          <p:nvPr/>
        </p:nvSpPr>
        <p:spPr>
          <a:xfrm>
            <a:off x="858985" y="588825"/>
            <a:ext cx="7315199" cy="566308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dirty="0" smtClean="0"/>
              <a:t>                                    </a:t>
            </a:r>
            <a:endParaRPr lang="en-US" sz="2800" dirty="0"/>
          </a:p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will be different?</a:t>
            </a:r>
          </a:p>
          <a:p>
            <a:pPr algn="ctr"/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Surprise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Story telling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expectation(Clear kept promises)</a:t>
            </a:r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 smtClean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173" y="3212544"/>
            <a:ext cx="2700072" cy="191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Image result for tiffin bo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717" y="3197816"/>
            <a:ext cx="2183592" cy="218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353409" y="533400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Indonesia’s </a:t>
            </a:r>
            <a:r>
              <a:rPr lang="en-US" dirty="0" err="1" smtClean="0"/>
              <a:t>Rantang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5368637" y="5264727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Indian tiffin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987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C:\Users\afnbmlgg\Desktop\App pictures\lgg_texture_thereso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5420"/>
            <a:ext cx="9144000" cy="6913420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6" name="Rectangle 5"/>
          <p:cNvSpPr/>
          <p:nvPr/>
        </p:nvSpPr>
        <p:spPr>
          <a:xfrm>
            <a:off x="803560" y="34638"/>
            <a:ext cx="7543800" cy="664797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endParaRPr lang="en-US" sz="2800" dirty="0" smtClean="0"/>
          </a:p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EXPERIMENTING WITH NEW BEHAVIOURS</a:t>
            </a:r>
          </a:p>
          <a:p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action do we need to take?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should we do differently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Create an experience that has an emotional and sensory aspect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How do we create that?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Encourage, include our team in the process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will we do?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Create an authentic afternoon tea</a:t>
            </a:r>
          </a:p>
          <a:p>
            <a:pPr algn="just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will be different?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nly use of  local ingredients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ighlight the Mauritian pastry chefs ‘savoir faire’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ork with local supplier for products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Create a unique China ware that will be used,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 part of the companies vision on sustainability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379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65" y="554195"/>
            <a:ext cx="2121693" cy="2822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491" y="4776787"/>
            <a:ext cx="1445076" cy="190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1680" y="2797576"/>
            <a:ext cx="2362200" cy="3142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11" y="3793684"/>
            <a:ext cx="1614738" cy="2153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735" y="2797577"/>
            <a:ext cx="1869208" cy="237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17511" y="3424352"/>
            <a:ext cx="18288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/>
              <a:t>Wood fire oven</a:t>
            </a:r>
            <a:endParaRPr lang="en-US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71065" y="5932053"/>
            <a:ext cx="176118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Local papaya tart with its seeds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791680" y="5984365"/>
            <a:ext cx="24003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First clay pot model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334410" y="6070552"/>
            <a:ext cx="21497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Hand shaping the clay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49976" y="1538174"/>
            <a:ext cx="24003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Pastries cooked in the pot</a:t>
            </a:r>
          </a:p>
        </p:txBody>
      </p:sp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410" y="912154"/>
            <a:ext cx="1215566" cy="1621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355" y="908293"/>
            <a:ext cx="1206471" cy="1625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825" y="912153"/>
            <a:ext cx="1202463" cy="1621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033355" y="-5"/>
            <a:ext cx="59169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TRUSTING RELATIONSHIP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712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098" name="Picture 2" descr="C:\Users\afnbmlgg\Desktop\App pictures\lgg_texture_thereso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54" y="0"/>
            <a:ext cx="917170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039105" y="152400"/>
            <a:ext cx="6733295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endParaRPr lang="en-US" sz="2800" dirty="0" smtClean="0"/>
          </a:p>
          <a:p>
            <a:pPr algn="ctr"/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WHERE ARE WE TOWARDS IMPLEMENTATION?</a:t>
            </a:r>
          </a:p>
          <a:p>
            <a:pPr algn="just"/>
            <a:endParaRPr lang="en-US" dirty="0" smtClean="0"/>
          </a:p>
          <a:p>
            <a:pPr algn="just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69275" y="2367373"/>
            <a:ext cx="4232566" cy="387798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endParaRPr lang="en-US" sz="2800" dirty="0" smtClean="0"/>
          </a:p>
          <a:p>
            <a:pPr algn="ctr"/>
            <a:r>
              <a:rPr lang="en-US" sz="28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COMPLETED!!</a:t>
            </a:r>
          </a:p>
          <a:p>
            <a:pPr algn="ctr"/>
            <a:endParaRPr lang="en-US" sz="28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Menu drafting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Suppliers network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China ware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Preparation style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Budget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 smtClean="0"/>
          </a:p>
          <a:p>
            <a:pPr algn="just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4551215" y="3387465"/>
            <a:ext cx="4371112" cy="33239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endParaRPr lang="en-US" sz="2800" dirty="0" smtClean="0"/>
          </a:p>
          <a:p>
            <a:pPr algn="ctr"/>
            <a:r>
              <a:rPr lang="en-US" sz="2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BE DONE!!</a:t>
            </a:r>
          </a:p>
          <a:p>
            <a:pPr algn="ctr"/>
            <a:endParaRPr lang="en-US" sz="28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Varieties of pastries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 where it will be promoted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Pictures for 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upselling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  <a:endParaRPr 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 smtClean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749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2" descr="C:\Users\afnbmlgg\Desktop\App pictures\lgg_texture_thereso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80" y="-27705"/>
            <a:ext cx="9144000" cy="6858000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5" name="TextBox 4"/>
          <p:cNvSpPr txBox="1"/>
          <p:nvPr/>
        </p:nvSpPr>
        <p:spPr>
          <a:xfrm>
            <a:off x="1143000" y="2362200"/>
            <a:ext cx="64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US" sz="8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3796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294</Words>
  <Application>Microsoft Office PowerPoint</Application>
  <PresentationFormat>On-screen Show (4:3)</PresentationFormat>
  <Paragraphs>114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Nicolas Cretin - LUX* Grand Gaube</dc:creator>
  <cp:lastModifiedBy>Nicolas Cretin - LUX* Grand Gaube</cp:lastModifiedBy>
  <cp:revision>22</cp:revision>
  <dcterms:created xsi:type="dcterms:W3CDTF">2006-08-16T00:00:00Z</dcterms:created>
  <dcterms:modified xsi:type="dcterms:W3CDTF">2018-11-10T18:44:07Z</dcterms:modified>
</cp:coreProperties>
</file>