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8/20/2018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LDR_86.htm" TargetMode="External"/><Relationship Id="rId2" Type="http://schemas.openxmlformats.org/officeDocument/2006/relationships/hyperlink" Target="https://www.actiondays.co.uk/team-building-blog/belbin-team-roles-definition-and-theory-explained/?gclid=EAIaIQobChMI-IuHxeP73AIV6pztCh2h3APREAAYASAAEgK2B_D_Bw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-373488" y="472703"/>
            <a:ext cx="8551571" cy="4112176"/>
          </a:xfrm>
        </p:spPr>
        <p:txBody>
          <a:bodyPr/>
          <a:lstStyle/>
          <a:p>
            <a:r>
              <a:rPr lang="en-GB" sz="2400" dirty="0" smtClean="0">
                <a:latin typeface="Arial Rounded MT Bold" panose="020F0704030504030204" pitchFamily="34" charset="0"/>
              </a:rPr>
              <a:t>Domninique lewin - 1714481</a:t>
            </a:r>
            <a:br>
              <a:rPr lang="en-GB" sz="2400" dirty="0" smtClean="0">
                <a:latin typeface="Arial Rounded MT Bold" panose="020F0704030504030204" pitchFamily="34" charset="0"/>
              </a:rPr>
            </a:br>
            <a:r>
              <a:rPr lang="en-GB" sz="2400" dirty="0" smtClean="0">
                <a:latin typeface="Arial Rounded MT Bold" panose="020F0704030504030204" pitchFamily="34" charset="0"/>
              </a:rPr>
              <a:t>Mohammed Al Amin – 1713449</a:t>
            </a:r>
            <a:br>
              <a:rPr lang="en-GB" sz="2400" dirty="0" smtClean="0">
                <a:latin typeface="Arial Rounded MT Bold" panose="020F0704030504030204" pitchFamily="34" charset="0"/>
              </a:rPr>
            </a:br>
            <a:r>
              <a:rPr lang="en-GB" sz="2400" dirty="0" smtClean="0">
                <a:latin typeface="Arial Rounded MT Bold" panose="020F0704030504030204" pitchFamily="34" charset="0"/>
              </a:rPr>
              <a:t>Razib Miah – 1713112</a:t>
            </a:r>
            <a:br>
              <a:rPr lang="en-GB" sz="2400" dirty="0" smtClean="0">
                <a:latin typeface="Arial Rounded MT Bold" panose="020F0704030504030204" pitchFamily="34" charset="0"/>
              </a:rPr>
            </a:br>
            <a:r>
              <a:rPr lang="en-GB" sz="2400" dirty="0" smtClean="0">
                <a:latin typeface="Arial Rounded MT Bold" panose="020F0704030504030204" pitchFamily="34" charset="0"/>
              </a:rPr>
              <a:t>James Sahonta- 1715427</a:t>
            </a:r>
            <a:br>
              <a:rPr lang="en-GB" sz="2400" dirty="0" smtClean="0">
                <a:latin typeface="Arial Rounded MT Bold" panose="020F0704030504030204" pitchFamily="34" charset="0"/>
              </a:rPr>
            </a:br>
            <a:r>
              <a:rPr lang="en-GB" sz="2400" dirty="0" smtClean="0">
                <a:latin typeface="Arial Rounded MT Bold" panose="020F0704030504030204" pitchFamily="34" charset="0"/>
              </a:rPr>
              <a:t>module name – Effective team working </a:t>
            </a:r>
            <a:br>
              <a:rPr lang="en-GB" sz="2400" dirty="0" smtClean="0">
                <a:latin typeface="Arial Rounded MT Bold" panose="020F0704030504030204" pitchFamily="34" charset="0"/>
              </a:rPr>
            </a:br>
            <a:r>
              <a:rPr lang="en-GB" sz="2400" dirty="0" smtClean="0">
                <a:latin typeface="Arial Rounded MT Bold" panose="020F0704030504030204" pitchFamily="34" charset="0"/>
              </a:rPr>
              <a:t>and Communication </a:t>
            </a:r>
            <a:br>
              <a:rPr lang="en-GB" sz="2400" dirty="0" smtClean="0">
                <a:latin typeface="Arial Rounded MT Bold" panose="020F0704030504030204" pitchFamily="34" charset="0"/>
              </a:rPr>
            </a:br>
            <a:r>
              <a:rPr lang="en-GB" sz="2400" dirty="0" smtClean="0">
                <a:latin typeface="Arial Rounded MT Bold" panose="020F0704030504030204" pitchFamily="34" charset="0"/>
              </a:rPr>
              <a:t>lecturer – Uroy Dale </a:t>
            </a:r>
            <a:r>
              <a:rPr lang="en-GB" sz="2400" dirty="0">
                <a:latin typeface="Arial Rounded MT Bold" panose="020F0704030504030204" pitchFamily="34" charset="0"/>
              </a:rPr>
              <a:t>C</a:t>
            </a:r>
            <a:r>
              <a:rPr lang="en-GB" sz="2400" dirty="0" smtClean="0">
                <a:latin typeface="Arial Rounded MT Bold" panose="020F0704030504030204" pitchFamily="34" charset="0"/>
              </a:rPr>
              <a:t>larke</a:t>
            </a:r>
            <a:endParaRPr lang="en-GB" sz="2400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296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Benefits of Team working </a:t>
            </a:r>
            <a:endParaRPr lang="en-GB" sz="2400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benefits of working in a team you can gather a wider range of ideas which helps expand the team knowledge. </a:t>
            </a:r>
            <a:endParaRPr lang="en-US" dirty="0" smtClean="0"/>
          </a:p>
          <a:p>
            <a:r>
              <a:rPr lang="en-US" dirty="0" smtClean="0"/>
              <a:t>It </a:t>
            </a:r>
            <a:r>
              <a:rPr lang="en-US" dirty="0"/>
              <a:t>also gives you the opportunity to share with others the knowledge you have brought with you to the team. </a:t>
            </a:r>
            <a:endParaRPr lang="en-US" dirty="0"/>
          </a:p>
          <a:p>
            <a:r>
              <a:rPr lang="en-US" dirty="0" smtClean="0"/>
              <a:t>Being </a:t>
            </a:r>
            <a:r>
              <a:rPr lang="en-US" dirty="0"/>
              <a:t>in a team often boosts up the confidence of the team member who are not so outspoken</a:t>
            </a:r>
            <a:r>
              <a:rPr lang="en-US" dirty="0" smtClean="0"/>
              <a:t>.</a:t>
            </a:r>
          </a:p>
          <a:p>
            <a:r>
              <a:rPr lang="en-US" dirty="0" smtClean="0"/>
              <a:t> </a:t>
            </a:r>
            <a:r>
              <a:rPr lang="en-US" dirty="0"/>
              <a:t>It also helps the team to communicate more and work in a team without feeling like they are on their own</a:t>
            </a:r>
            <a:r>
              <a:rPr lang="en-US" dirty="0" smtClean="0"/>
              <a:t>.</a:t>
            </a:r>
          </a:p>
          <a:p>
            <a:r>
              <a:rPr lang="en-US" dirty="0" smtClean="0"/>
              <a:t> </a:t>
            </a:r>
            <a:r>
              <a:rPr lang="en-US" dirty="0"/>
              <a:t>Communication is very good for a team it helps work out other team members strengths and weaknesses. This will help the team to have a better chance to work on the goal for a better outcome.</a:t>
            </a:r>
          </a:p>
          <a:p>
            <a:r>
              <a:rPr lang="en-US" dirty="0"/>
              <a:t/>
            </a:r>
            <a:br>
              <a:rPr lang="en-US" dirty="0"/>
            </a:b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4779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Stages of team development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Forming – forming a group to find out peoples strengths and weaknesses.</a:t>
            </a:r>
          </a:p>
          <a:p>
            <a:endParaRPr lang="en-GB" dirty="0"/>
          </a:p>
          <a:p>
            <a:r>
              <a:rPr lang="en-GB" dirty="0" smtClean="0"/>
              <a:t>Storming – conflicts within the members of the group each thinking one is better than the other. This is also so where people start to push against the boundaries.</a:t>
            </a:r>
          </a:p>
          <a:p>
            <a:r>
              <a:rPr lang="en-GB" dirty="0" smtClean="0"/>
              <a:t>Norming – when people start to resolve their differences and start respecting each other and the group leader. </a:t>
            </a:r>
          </a:p>
          <a:p>
            <a:r>
              <a:rPr lang="en-GB" dirty="0" smtClean="0"/>
              <a:t>Performing – team reaches the stage where hard work leads without friction to achieve the team objective.</a:t>
            </a:r>
          </a:p>
          <a:p>
            <a:r>
              <a:rPr lang="en-GB" dirty="0" smtClean="0"/>
              <a:t>Adjourning- this is the final stage of the group development also known as the mourning stage. Where all group work comes to an end.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76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14817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Team Roles </a:t>
            </a:r>
            <a:endParaRPr lang="en-GB" sz="2400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32586"/>
            <a:ext cx="10887894" cy="5112913"/>
          </a:xfrm>
        </p:spPr>
        <p:txBody>
          <a:bodyPr>
            <a:noAutofit/>
          </a:bodyPr>
          <a:lstStyle/>
          <a:p>
            <a:pPr algn="ctr"/>
            <a:r>
              <a:rPr lang="en-US" dirty="0" smtClean="0">
                <a:latin typeface="Arial Black" panose="020B0A04020102020204" pitchFamily="34" charset="0"/>
              </a:rPr>
              <a:t>Importance of setting team roles </a:t>
            </a:r>
            <a:endParaRPr lang="en-US" dirty="0">
              <a:latin typeface="Arial Black" panose="020B0A04020102020204" pitchFamily="34" charset="0"/>
            </a:endParaRPr>
          </a:p>
          <a:p>
            <a:endParaRPr lang="en-US" dirty="0" smtClean="0">
              <a:latin typeface="Arial Black" panose="020B0A04020102020204" pitchFamily="34" charset="0"/>
            </a:endParaRPr>
          </a:p>
          <a:p>
            <a:r>
              <a:rPr lang="en-US" dirty="0" smtClean="0">
                <a:latin typeface="Arial Black" panose="020B0A04020102020204" pitchFamily="34" charset="0"/>
              </a:rPr>
              <a:t>Getting to know each others strengths and weaknesses </a:t>
            </a:r>
          </a:p>
          <a:p>
            <a:r>
              <a:rPr lang="en-US" dirty="0" smtClean="0">
                <a:latin typeface="Arial Black" panose="020B0A04020102020204" pitchFamily="34" charset="0"/>
              </a:rPr>
              <a:t>Giving out individual roles to each members</a:t>
            </a:r>
          </a:p>
          <a:p>
            <a:r>
              <a:rPr lang="en-US" dirty="0" smtClean="0">
                <a:latin typeface="Arial Black" panose="020B0A04020102020204" pitchFamily="34" charset="0"/>
              </a:rPr>
              <a:t>Assigning team leaders and co leaders</a:t>
            </a:r>
          </a:p>
          <a:p>
            <a:r>
              <a:rPr lang="en-US" dirty="0" smtClean="0">
                <a:latin typeface="Arial Black" panose="020B0A04020102020204" pitchFamily="34" charset="0"/>
              </a:rPr>
              <a:t>Focusing on the final goal and what we are hoping to achieve </a:t>
            </a:r>
          </a:p>
          <a:p>
            <a:pPr marL="0" indent="0">
              <a:buNone/>
            </a:pPr>
            <a:r>
              <a:rPr lang="en-US" dirty="0">
                <a:latin typeface="Arial Black" panose="020B0A04020102020204" pitchFamily="34" charset="0"/>
              </a:rPr>
              <a:t/>
            </a:r>
            <a:br>
              <a:rPr lang="en-US" dirty="0">
                <a:latin typeface="Arial Black" panose="020B0A04020102020204" pitchFamily="34" charset="0"/>
              </a:rPr>
            </a:br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38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Successful </a:t>
            </a:r>
            <a:r>
              <a:rPr lang="en-GB" sz="2400" b="1" dirty="0">
                <a:solidFill>
                  <a:srgbClr val="FF0000"/>
                </a:solidFill>
              </a:rPr>
              <a:t>T</a:t>
            </a:r>
            <a:r>
              <a:rPr lang="en-GB" sz="2400" b="1" dirty="0" smtClean="0">
                <a:solidFill>
                  <a:srgbClr val="FF0000"/>
                </a:solidFill>
              </a:rPr>
              <a:t>eam Developments 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A successful team has achieved the understanding of the other team members views relating to the goals that was set by the team leader and the help of the team</a:t>
            </a:r>
            <a:r>
              <a:rPr lang="en-US" dirty="0" smtClean="0">
                <a:latin typeface="Arial Black" panose="020B0A04020102020204" pitchFamily="34" charset="0"/>
              </a:rPr>
              <a:t>.</a:t>
            </a:r>
          </a:p>
          <a:p>
            <a:r>
              <a:rPr lang="en-US" dirty="0" smtClean="0">
                <a:latin typeface="Arial Black" panose="020B0A04020102020204" pitchFamily="34" charset="0"/>
              </a:rPr>
              <a:t> </a:t>
            </a:r>
            <a:r>
              <a:rPr lang="en-US" dirty="0">
                <a:latin typeface="Arial Black" panose="020B0A04020102020204" pitchFamily="34" charset="0"/>
              </a:rPr>
              <a:t>The team would have learnt how to </a:t>
            </a:r>
            <a:r>
              <a:rPr lang="en-US" dirty="0" smtClean="0">
                <a:latin typeface="Arial Black" panose="020B0A04020102020204" pitchFamily="34" charset="0"/>
              </a:rPr>
              <a:t>appreciate each others </a:t>
            </a:r>
            <a:r>
              <a:rPr lang="en-US" dirty="0">
                <a:latin typeface="Arial Black" panose="020B0A04020102020204" pitchFamily="34" charset="0"/>
              </a:rPr>
              <a:t>contributions. </a:t>
            </a:r>
            <a:endParaRPr lang="en-US" dirty="0" smtClean="0">
              <a:latin typeface="Arial Black" panose="020B0A04020102020204" pitchFamily="34" charset="0"/>
            </a:endParaRPr>
          </a:p>
          <a:p>
            <a:r>
              <a:rPr lang="en-US" dirty="0" smtClean="0">
                <a:latin typeface="Arial Black" panose="020B0A04020102020204" pitchFamily="34" charset="0"/>
              </a:rPr>
              <a:t>Communication </a:t>
            </a:r>
            <a:r>
              <a:rPr lang="en-US" dirty="0">
                <a:latin typeface="Arial Black" panose="020B0A04020102020204" pitchFamily="34" charset="0"/>
              </a:rPr>
              <a:t>is essential to good working relationships where everyone is working towards the achievement of shared aims and objectives.</a:t>
            </a:r>
          </a:p>
          <a:p>
            <a:r>
              <a:rPr lang="en-US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23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Managing Conflicts 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As a team managing a conflict is very important it helps you address </a:t>
            </a:r>
            <a:r>
              <a:rPr lang="en-US" dirty="0" smtClean="0">
                <a:latin typeface="Arial Black" panose="020B0A04020102020204" pitchFamily="34" charset="0"/>
              </a:rPr>
              <a:t>any issue in a civilized way.</a:t>
            </a:r>
          </a:p>
          <a:p>
            <a:r>
              <a:rPr lang="en-US" dirty="0" smtClean="0">
                <a:latin typeface="Arial Black" panose="020B0A04020102020204" pitchFamily="34" charset="0"/>
              </a:rPr>
              <a:t> </a:t>
            </a:r>
            <a:r>
              <a:rPr lang="en-US" dirty="0">
                <a:latin typeface="Arial Black" panose="020B0A04020102020204" pitchFamily="34" charset="0"/>
              </a:rPr>
              <a:t>A team needs to come together and level out the pro’s and con’s around the conflicting team members. </a:t>
            </a:r>
            <a:endParaRPr lang="en-US" dirty="0" smtClean="0">
              <a:latin typeface="Arial Black" panose="020B0A04020102020204" pitchFamily="34" charset="0"/>
            </a:endParaRPr>
          </a:p>
          <a:p>
            <a:r>
              <a:rPr lang="en-US" dirty="0" smtClean="0">
                <a:latin typeface="Arial Black" panose="020B0A04020102020204" pitchFamily="34" charset="0"/>
              </a:rPr>
              <a:t>The </a:t>
            </a:r>
            <a:r>
              <a:rPr lang="en-US" dirty="0">
                <a:latin typeface="Arial Black" panose="020B0A04020102020204" pitchFamily="34" charset="0"/>
              </a:rPr>
              <a:t>team also needs to work together to find a solution that works best for everyone to get along. </a:t>
            </a:r>
            <a:endParaRPr lang="en-US" dirty="0" smtClean="0">
              <a:latin typeface="Arial Black" panose="020B0A04020102020204" pitchFamily="34" charset="0"/>
            </a:endParaRPr>
          </a:p>
          <a:p>
            <a:r>
              <a:rPr lang="en-US" dirty="0" smtClean="0">
                <a:latin typeface="Arial Black" panose="020B0A04020102020204" pitchFamily="34" charset="0"/>
              </a:rPr>
              <a:t>Try </a:t>
            </a:r>
            <a:r>
              <a:rPr lang="en-US" dirty="0">
                <a:latin typeface="Arial Black" panose="020B0A04020102020204" pitchFamily="34" charset="0"/>
              </a:rPr>
              <a:t>and find ways to avoid other conflicts happening and ways on how to deal with it better.</a:t>
            </a:r>
          </a:p>
          <a:p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785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Belbin Team Roles 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2600" b="1" dirty="0">
                <a:latin typeface="Arial Black" panose="020B0A04020102020204" pitchFamily="34" charset="0"/>
              </a:rPr>
              <a:t>Belbin means when a team is performing at its best. When each team member has a clear responsibility, it is just as important. You will see that every role needed to achieve the team’s goal is being performed fully and well.</a:t>
            </a:r>
          </a:p>
          <a:p>
            <a:r>
              <a:rPr lang="en-US" sz="2600" b="1" dirty="0">
                <a:latin typeface="Arial Black" panose="020B0A04020102020204" pitchFamily="34" charset="0"/>
              </a:rPr>
              <a:t>There are also nine Belbin roles which are:</a:t>
            </a:r>
          </a:p>
          <a:p>
            <a:r>
              <a:rPr lang="en-US" sz="2600" b="1" dirty="0">
                <a:latin typeface="Arial Black" panose="020B0A04020102020204" pitchFamily="34" charset="0"/>
              </a:rPr>
              <a:t>1.    Plant</a:t>
            </a:r>
          </a:p>
          <a:p>
            <a:r>
              <a:rPr lang="en-US" sz="2600" b="1" dirty="0">
                <a:latin typeface="Arial Black" panose="020B0A04020102020204" pitchFamily="34" charset="0"/>
              </a:rPr>
              <a:t>2.    Resource Investigator</a:t>
            </a:r>
          </a:p>
          <a:p>
            <a:r>
              <a:rPr lang="en-US" sz="2600" b="1" dirty="0">
                <a:latin typeface="Arial Black" panose="020B0A04020102020204" pitchFamily="34" charset="0"/>
              </a:rPr>
              <a:t>3.    Co-</a:t>
            </a:r>
            <a:r>
              <a:rPr lang="en-US" sz="2600" b="1" dirty="0" err="1">
                <a:latin typeface="Arial Black" panose="020B0A04020102020204" pitchFamily="34" charset="0"/>
              </a:rPr>
              <a:t>ordinator</a:t>
            </a:r>
            <a:endParaRPr lang="en-US" sz="2600" b="1" dirty="0">
              <a:latin typeface="Arial Black" panose="020B0A04020102020204" pitchFamily="34" charset="0"/>
            </a:endParaRPr>
          </a:p>
          <a:p>
            <a:r>
              <a:rPr lang="en-US" sz="2600" b="1" dirty="0">
                <a:latin typeface="Arial Black" panose="020B0A04020102020204" pitchFamily="34" charset="0"/>
              </a:rPr>
              <a:t>4.    Shaper</a:t>
            </a:r>
          </a:p>
          <a:p>
            <a:r>
              <a:rPr lang="en-US" sz="2600" b="1" dirty="0">
                <a:latin typeface="Arial Black" panose="020B0A04020102020204" pitchFamily="34" charset="0"/>
              </a:rPr>
              <a:t>5.    Monitor Evaluator</a:t>
            </a:r>
          </a:p>
          <a:p>
            <a:r>
              <a:rPr lang="en-US" sz="2600" b="1" dirty="0">
                <a:latin typeface="Arial Black" panose="020B0A04020102020204" pitchFamily="34" charset="0"/>
              </a:rPr>
              <a:t>6.    Team Work</a:t>
            </a:r>
          </a:p>
          <a:p>
            <a:r>
              <a:rPr lang="en-US" sz="2600" b="1" dirty="0">
                <a:latin typeface="Arial Black" panose="020B0A04020102020204" pitchFamily="34" charset="0"/>
              </a:rPr>
              <a:t>7.    Implements</a:t>
            </a:r>
          </a:p>
          <a:p>
            <a:r>
              <a:rPr lang="en-US" sz="2600" b="1" dirty="0">
                <a:latin typeface="Arial Black" panose="020B0A04020102020204" pitchFamily="34" charset="0"/>
              </a:rPr>
              <a:t>8.    Completer/Finisher</a:t>
            </a:r>
          </a:p>
          <a:p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003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References 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https://www.actiondays.co.uk/team-building-blog/belbin-team-roles-definition-and-theory-explained/?</a:t>
            </a:r>
            <a:r>
              <a:rPr lang="en-GB" dirty="0" smtClean="0">
                <a:hlinkClick r:id="rId2"/>
              </a:rPr>
              <a:t>gclid=EAIaIQobChMI-IuHxeP73AIV6pztCh2h3APREAAYASAAEgK2B_D_BwE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www.mindtools.com/pages/article/newLDR_86.htm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/>
              <a:t>  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36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212</TotalTime>
  <Words>500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 Black</vt:lpstr>
      <vt:lpstr>Arial Rounded MT Bold</vt:lpstr>
      <vt:lpstr>Trebuchet MS</vt:lpstr>
      <vt:lpstr>Wingdings 3</vt:lpstr>
      <vt:lpstr>Facet</vt:lpstr>
      <vt:lpstr>Domninique lewin - 1714481 Mohammed Al Amin – 1713449 Razib Miah – 1713112 James Sahonta- 1715427 module name – Effective team working  and Communication  lecturer – Uroy Dale Clarke</vt:lpstr>
      <vt:lpstr>Benefits of Team working </vt:lpstr>
      <vt:lpstr>Stages of team development</vt:lpstr>
      <vt:lpstr>Team Roles </vt:lpstr>
      <vt:lpstr>Successful Team Developments </vt:lpstr>
      <vt:lpstr>Managing Conflicts </vt:lpstr>
      <vt:lpstr>Belbin Team Roles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Domninique lewin - 1714481 Mohammed Al Amin – 1713449 Razib Miah – 1713112 James Sahonta- 1715427 module name – Effective team working  and Communication  lecturer – Uroy Dale Clarke</dc:title>
  <dc:creator>alamin</dc:creator>
  <cp:lastModifiedBy>alamin</cp:lastModifiedBy>
  <cp:revision>12</cp:revision>
  <dcterms:created xsi:type="dcterms:W3CDTF">2018-08-13T13:16:07Z</dcterms:created>
  <dcterms:modified xsi:type="dcterms:W3CDTF">2018-08-20T14:44:42Z</dcterms:modified>
</cp:coreProperties>
</file>