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4"/>
  </p:notesMasterIdLst>
  <p:sldIdLst>
    <p:sldId id="256" r:id="rId5"/>
    <p:sldId id="258" r:id="rId6"/>
    <p:sldId id="257" r:id="rId7"/>
    <p:sldId id="259" r:id="rId8"/>
    <p:sldId id="260" r:id="rId9"/>
    <p:sldId id="261" r:id="rId10"/>
    <p:sldId id="263" r:id="rId11"/>
    <p:sldId id="264" r:id="rId12"/>
    <p:sldId id="265" r:id="rId13"/>
  </p:sldIdLst>
  <p:sldSz cx="12192000" cy="6858000"/>
  <p:notesSz cx="6888163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0CBE3A-8620-44DB-B073-81B349F462AB}" v="137" dt="2026-05-05T03:17:01.5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37" autoAdjust="0"/>
  </p:normalViewPr>
  <p:slideViewPr>
    <p:cSldViewPr snapToGrid="0">
      <p:cViewPr>
        <p:scale>
          <a:sx n="60" d="100"/>
          <a:sy n="60" d="100"/>
        </p:scale>
        <p:origin x="3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berley Dawtry (0950697)" userId="e6ec3044-3c11-4c55-a1b6-06efb3df288b" providerId="ADAL" clId="{0FA42444-2C14-4C67-8026-3E380A282B6A}"/>
    <pc:docChg chg="undo custSel addSld delSld modSld sldOrd modNotesMaster">
      <pc:chgData name="Kimberley Dawtry (0950697)" userId="e6ec3044-3c11-4c55-a1b6-06efb3df288b" providerId="ADAL" clId="{0FA42444-2C14-4C67-8026-3E380A282B6A}" dt="2026-05-05T03:20:19.095" v="12274" actId="20577"/>
      <pc:docMkLst>
        <pc:docMk/>
      </pc:docMkLst>
      <pc:sldChg chg="modSp mod modNotesTx">
        <pc:chgData name="Kimberley Dawtry (0950697)" userId="e6ec3044-3c11-4c55-a1b6-06efb3df288b" providerId="ADAL" clId="{0FA42444-2C14-4C67-8026-3E380A282B6A}" dt="2026-05-05T03:01:36.724" v="12192" actId="20577"/>
        <pc:sldMkLst>
          <pc:docMk/>
          <pc:sldMk cId="1601220032" sldId="256"/>
        </pc:sldMkLst>
        <pc:spChg chg="mod">
          <ac:chgData name="Kimberley Dawtry (0950697)" userId="e6ec3044-3c11-4c55-a1b6-06efb3df288b" providerId="ADAL" clId="{0FA42444-2C14-4C67-8026-3E380A282B6A}" dt="2026-05-05T03:01:36.724" v="12192" actId="20577"/>
          <ac:spMkLst>
            <pc:docMk/>
            <pc:sldMk cId="1601220032" sldId="256"/>
            <ac:spMk id="2" creationId="{7E25A6A2-4BE8-18ED-CED2-C3F3A88EF3D8}"/>
          </ac:spMkLst>
        </pc:spChg>
      </pc:sldChg>
      <pc:sldChg chg="addSp delSp modSp mod setBg modNotesTx">
        <pc:chgData name="Kimberley Dawtry (0950697)" userId="e6ec3044-3c11-4c55-a1b6-06efb3df288b" providerId="ADAL" clId="{0FA42444-2C14-4C67-8026-3E380A282B6A}" dt="2026-05-05T02:41:05.123" v="11742" actId="6549"/>
        <pc:sldMkLst>
          <pc:docMk/>
          <pc:sldMk cId="3322269398" sldId="257"/>
        </pc:sldMkLst>
        <pc:spChg chg="mod">
          <ac:chgData name="Kimberley Dawtry (0950697)" userId="e6ec3044-3c11-4c55-a1b6-06efb3df288b" providerId="ADAL" clId="{0FA42444-2C14-4C67-8026-3E380A282B6A}" dt="2026-05-05T01:33:04.119" v="11649" actId="20577"/>
          <ac:spMkLst>
            <pc:docMk/>
            <pc:sldMk cId="3322269398" sldId="257"/>
            <ac:spMk id="3" creationId="{E71756B5-9578-D19D-B1F4-14A85AB07310}"/>
          </ac:spMkLst>
        </pc:spChg>
        <pc:spChg chg="add">
          <ac:chgData name="Kimberley Dawtry (0950697)" userId="e6ec3044-3c11-4c55-a1b6-06efb3df288b" providerId="ADAL" clId="{0FA42444-2C14-4C67-8026-3E380A282B6A}" dt="2026-05-04T13:48:32.920" v="1692" actId="26606"/>
          <ac:spMkLst>
            <pc:docMk/>
            <pc:sldMk cId="3322269398" sldId="257"/>
            <ac:spMk id="17" creationId="{35A8B9ED-4476-44C5-9209-0146C28B5354}"/>
          </ac:spMkLst>
        </pc:spChg>
        <pc:picChg chg="add mod ord">
          <ac:chgData name="Kimberley Dawtry (0950697)" userId="e6ec3044-3c11-4c55-a1b6-06efb3df288b" providerId="ADAL" clId="{0FA42444-2C14-4C67-8026-3E380A282B6A}" dt="2026-05-04T13:48:32.920" v="1692" actId="26606"/>
          <ac:picMkLst>
            <pc:docMk/>
            <pc:sldMk cId="3322269398" sldId="257"/>
            <ac:picMk id="4" creationId="{3A00EA2D-226D-168F-93BA-D3A90C7054BC}"/>
          </ac:picMkLst>
        </pc:picChg>
        <pc:picChg chg="mod">
          <ac:chgData name="Kimberley Dawtry (0950697)" userId="e6ec3044-3c11-4c55-a1b6-06efb3df288b" providerId="ADAL" clId="{0FA42444-2C14-4C67-8026-3E380A282B6A}" dt="2026-05-04T13:49:08.818" v="1693" actId="1076"/>
          <ac:picMkLst>
            <pc:docMk/>
            <pc:sldMk cId="3322269398" sldId="257"/>
            <ac:picMk id="6" creationId="{DDD9FC50-031B-2CC5-188B-C60F8C0CEC5D}"/>
          </ac:picMkLst>
        </pc:picChg>
        <pc:picChg chg="add mod ord">
          <ac:chgData name="Kimberley Dawtry (0950697)" userId="e6ec3044-3c11-4c55-a1b6-06efb3df288b" providerId="ADAL" clId="{0FA42444-2C14-4C67-8026-3E380A282B6A}" dt="2026-05-04T13:49:13.871" v="1694" actId="1076"/>
          <ac:picMkLst>
            <pc:docMk/>
            <pc:sldMk cId="3322269398" sldId="257"/>
            <ac:picMk id="7" creationId="{EA8A4B2E-48A9-7811-C3B6-1F7B537ECCFD}"/>
          </ac:picMkLst>
        </pc:picChg>
        <pc:picChg chg="mod">
          <ac:chgData name="Kimberley Dawtry (0950697)" userId="e6ec3044-3c11-4c55-a1b6-06efb3df288b" providerId="ADAL" clId="{0FA42444-2C14-4C67-8026-3E380A282B6A}" dt="2026-05-04T13:48:32.920" v="1692" actId="26606"/>
          <ac:picMkLst>
            <pc:docMk/>
            <pc:sldMk cId="3322269398" sldId="257"/>
            <ac:picMk id="8" creationId="{273A2FDB-A86A-5025-098F-E27E70D4AB23}"/>
          </ac:picMkLst>
        </pc:picChg>
        <pc:inkChg chg="add del">
          <ac:chgData name="Kimberley Dawtry (0950697)" userId="e6ec3044-3c11-4c55-a1b6-06efb3df288b" providerId="ADAL" clId="{0FA42444-2C14-4C67-8026-3E380A282B6A}" dt="2026-05-04T17:07:37.925" v="1699"/>
          <ac:inkMkLst>
            <pc:docMk/>
            <pc:sldMk cId="3322269398" sldId="257"/>
            <ac:inkMk id="9" creationId="{11387BDF-82E2-F063-F3AD-AC86B2745485}"/>
          </ac:inkMkLst>
        </pc:inkChg>
        <pc:inkChg chg="add mod">
          <ac:chgData name="Kimberley Dawtry (0950697)" userId="e6ec3044-3c11-4c55-a1b6-06efb3df288b" providerId="ADAL" clId="{0FA42444-2C14-4C67-8026-3E380A282B6A}" dt="2026-05-04T17:07:41.578" v="1700"/>
          <ac:inkMkLst>
            <pc:docMk/>
            <pc:sldMk cId="3322269398" sldId="257"/>
            <ac:inkMk id="10" creationId="{36662700-968A-16B8-BB63-46038E0D6976}"/>
          </ac:inkMkLst>
        </pc:inkChg>
        <pc:inkChg chg="add del">
          <ac:chgData name="Kimberley Dawtry (0950697)" userId="e6ec3044-3c11-4c55-a1b6-06efb3df288b" providerId="ADAL" clId="{0FA42444-2C14-4C67-8026-3E380A282B6A}" dt="2026-05-04T17:07:47.367" v="1702"/>
          <ac:inkMkLst>
            <pc:docMk/>
            <pc:sldMk cId="3322269398" sldId="257"/>
            <ac:inkMk id="11" creationId="{CD9FCC43-4D53-ECD4-0BCE-46A83DA5436B}"/>
          </ac:inkMkLst>
        </pc:inkChg>
        <pc:inkChg chg="add mod">
          <ac:chgData name="Kimberley Dawtry (0950697)" userId="e6ec3044-3c11-4c55-a1b6-06efb3df288b" providerId="ADAL" clId="{0FA42444-2C14-4C67-8026-3E380A282B6A}" dt="2026-05-04T17:07:47.907" v="1703"/>
          <ac:inkMkLst>
            <pc:docMk/>
            <pc:sldMk cId="3322269398" sldId="257"/>
            <ac:inkMk id="12" creationId="{FB3501FD-C973-6A97-4A62-257738745D6C}"/>
          </ac:inkMkLst>
        </pc:inkChg>
        <pc:cxnChg chg="add">
          <ac:chgData name="Kimberley Dawtry (0950697)" userId="e6ec3044-3c11-4c55-a1b6-06efb3df288b" providerId="ADAL" clId="{0FA42444-2C14-4C67-8026-3E380A282B6A}" dt="2026-05-04T13:48:32.920" v="1692" actId="26606"/>
          <ac:cxnSpMkLst>
            <pc:docMk/>
            <pc:sldMk cId="3322269398" sldId="257"/>
            <ac:cxnSpMk id="13" creationId="{F64F9B95-9045-48D2-B9F3-2927E98F54AA}"/>
          </ac:cxnSpMkLst>
        </pc:cxnChg>
        <pc:cxnChg chg="add">
          <ac:chgData name="Kimberley Dawtry (0950697)" userId="e6ec3044-3c11-4c55-a1b6-06efb3df288b" providerId="ADAL" clId="{0FA42444-2C14-4C67-8026-3E380A282B6A}" dt="2026-05-04T13:48:32.920" v="1692" actId="26606"/>
          <ac:cxnSpMkLst>
            <pc:docMk/>
            <pc:sldMk cId="3322269398" sldId="257"/>
            <ac:cxnSpMk id="15" creationId="{085AA86F-6A4D-4BCB-A045-D992CDC2959B}"/>
          </ac:cxnSpMkLst>
        </pc:cxnChg>
        <pc:cxnChg chg="add">
          <ac:chgData name="Kimberley Dawtry (0950697)" userId="e6ec3044-3c11-4c55-a1b6-06efb3df288b" providerId="ADAL" clId="{0FA42444-2C14-4C67-8026-3E380A282B6A}" dt="2026-05-04T13:48:32.920" v="1692" actId="26606"/>
          <ac:cxnSpMkLst>
            <pc:docMk/>
            <pc:sldMk cId="3322269398" sldId="257"/>
            <ac:cxnSpMk id="19" creationId="{C25D32A2-9FC1-4397-9A7C-9D84021CB40A}"/>
          </ac:cxnSpMkLst>
        </pc:cxnChg>
      </pc:sldChg>
      <pc:sldChg chg="addSp delSp modSp mod ord modNotesTx">
        <pc:chgData name="Kimberley Dawtry (0950697)" userId="e6ec3044-3c11-4c55-a1b6-06efb3df288b" providerId="ADAL" clId="{0FA42444-2C14-4C67-8026-3E380A282B6A}" dt="2026-05-05T02:40:18.240" v="11741" actId="20577"/>
        <pc:sldMkLst>
          <pc:docMk/>
          <pc:sldMk cId="1259832546" sldId="258"/>
        </pc:sldMkLst>
        <pc:spChg chg="mod">
          <ac:chgData name="Kimberley Dawtry (0950697)" userId="e6ec3044-3c11-4c55-a1b6-06efb3df288b" providerId="ADAL" clId="{0FA42444-2C14-4C67-8026-3E380A282B6A}" dt="2026-05-05T01:32:02.509" v="11628" actId="20577"/>
          <ac:spMkLst>
            <pc:docMk/>
            <pc:sldMk cId="1259832546" sldId="258"/>
            <ac:spMk id="2" creationId="{B8FE0877-D7B2-F791-0BAB-DD3031344A00}"/>
          </ac:spMkLst>
        </pc:spChg>
        <pc:spChg chg="add del mod">
          <ac:chgData name="Kimberley Dawtry (0950697)" userId="e6ec3044-3c11-4c55-a1b6-06efb3df288b" providerId="ADAL" clId="{0FA42444-2C14-4C67-8026-3E380A282B6A}" dt="2026-05-04T19:22:38.900" v="3709"/>
          <ac:spMkLst>
            <pc:docMk/>
            <pc:sldMk cId="1259832546" sldId="258"/>
            <ac:spMk id="3" creationId="{DE7CFA87-F0D3-D317-55B2-E70736BAB4CC}"/>
          </ac:spMkLst>
        </pc:spChg>
        <pc:picChg chg="add mod">
          <ac:chgData name="Kimberley Dawtry (0950697)" userId="e6ec3044-3c11-4c55-a1b6-06efb3df288b" providerId="ADAL" clId="{0FA42444-2C14-4C67-8026-3E380A282B6A}" dt="2026-05-04T19:18:59.286" v="3170" actId="1076"/>
          <ac:picMkLst>
            <pc:docMk/>
            <pc:sldMk cId="1259832546" sldId="258"/>
            <ac:picMk id="5" creationId="{E69BEA9E-721E-30D3-438C-678DD9B4F0B1}"/>
          </ac:picMkLst>
        </pc:picChg>
      </pc:sldChg>
      <pc:sldChg chg="addSp modSp mod modNotesTx">
        <pc:chgData name="Kimberley Dawtry (0950697)" userId="e6ec3044-3c11-4c55-a1b6-06efb3df288b" providerId="ADAL" clId="{0FA42444-2C14-4C67-8026-3E380A282B6A}" dt="2026-05-05T03:20:10.621" v="12271" actId="20577"/>
        <pc:sldMkLst>
          <pc:docMk/>
          <pc:sldMk cId="3529539038" sldId="259"/>
        </pc:sldMkLst>
        <pc:spChg chg="mod">
          <ac:chgData name="Kimberley Dawtry (0950697)" userId="e6ec3044-3c11-4c55-a1b6-06efb3df288b" providerId="ADAL" clId="{0FA42444-2C14-4C67-8026-3E380A282B6A}" dt="2026-05-05T01:33:16.669" v="11659" actId="20577"/>
          <ac:spMkLst>
            <pc:docMk/>
            <pc:sldMk cId="3529539038" sldId="259"/>
            <ac:spMk id="2" creationId="{90A41393-6932-0E05-09E5-17D4D239910A}"/>
          </ac:spMkLst>
        </pc:spChg>
        <pc:spChg chg="add mod">
          <ac:chgData name="Kimberley Dawtry (0950697)" userId="e6ec3044-3c11-4c55-a1b6-06efb3df288b" providerId="ADAL" clId="{0FA42444-2C14-4C67-8026-3E380A282B6A}" dt="2026-05-05T00:37:39.933" v="11582" actId="208"/>
          <ac:spMkLst>
            <pc:docMk/>
            <pc:sldMk cId="3529539038" sldId="259"/>
            <ac:spMk id="3" creationId="{1C5B5BCB-E752-0DCD-58A0-13E406B0E36E}"/>
          </ac:spMkLst>
        </pc:spChg>
        <pc:spChg chg="add mod">
          <ac:chgData name="Kimberley Dawtry (0950697)" userId="e6ec3044-3c11-4c55-a1b6-06efb3df288b" providerId="ADAL" clId="{0FA42444-2C14-4C67-8026-3E380A282B6A}" dt="2026-05-05T02:47:29.850" v="12146" actId="20577"/>
          <ac:spMkLst>
            <pc:docMk/>
            <pc:sldMk cId="3529539038" sldId="259"/>
            <ac:spMk id="4" creationId="{E47C21D4-99E8-16BB-9065-96B5BEFE71C9}"/>
          </ac:spMkLst>
        </pc:spChg>
      </pc:sldChg>
      <pc:sldChg chg="addSp delSp modSp mod modNotesTx">
        <pc:chgData name="Kimberley Dawtry (0950697)" userId="e6ec3044-3c11-4c55-a1b6-06efb3df288b" providerId="ADAL" clId="{0FA42444-2C14-4C67-8026-3E380A282B6A}" dt="2026-05-05T03:01:52.633" v="12194" actId="20577"/>
        <pc:sldMkLst>
          <pc:docMk/>
          <pc:sldMk cId="1283584156" sldId="260"/>
        </pc:sldMkLst>
        <pc:spChg chg="mod">
          <ac:chgData name="Kimberley Dawtry (0950697)" userId="e6ec3044-3c11-4c55-a1b6-06efb3df288b" providerId="ADAL" clId="{0FA42444-2C14-4C67-8026-3E380A282B6A}" dt="2026-05-05T02:48:50.204" v="12159" actId="20577"/>
          <ac:spMkLst>
            <pc:docMk/>
            <pc:sldMk cId="1283584156" sldId="260"/>
            <ac:spMk id="2" creationId="{E0CD954F-5F6E-9192-92B6-23B0FCE6E4AF}"/>
          </ac:spMkLst>
        </pc:spChg>
        <pc:spChg chg="add del mod">
          <ac:chgData name="Kimberley Dawtry (0950697)" userId="e6ec3044-3c11-4c55-a1b6-06efb3df288b" providerId="ADAL" clId="{0FA42444-2C14-4C67-8026-3E380A282B6A}" dt="2026-05-04T19:24:23.126" v="3714"/>
          <ac:spMkLst>
            <pc:docMk/>
            <pc:sldMk cId="1283584156" sldId="260"/>
            <ac:spMk id="3" creationId="{EF0CD9E0-09FE-9B7A-4FF3-537D90B72B4F}"/>
          </ac:spMkLst>
        </pc:spChg>
        <pc:spChg chg="add mod">
          <ac:chgData name="Kimberley Dawtry (0950697)" userId="e6ec3044-3c11-4c55-a1b6-06efb3df288b" providerId="ADAL" clId="{0FA42444-2C14-4C67-8026-3E380A282B6A}" dt="2026-05-04T19:25:51.998" v="3863" actId="20577"/>
          <ac:spMkLst>
            <pc:docMk/>
            <pc:sldMk cId="1283584156" sldId="260"/>
            <ac:spMk id="6" creationId="{FDB1580F-5A8D-C14B-29C5-E3236B4EB887}"/>
          </ac:spMkLst>
        </pc:spChg>
        <pc:spChg chg="add mod">
          <ac:chgData name="Kimberley Dawtry (0950697)" userId="e6ec3044-3c11-4c55-a1b6-06efb3df288b" providerId="ADAL" clId="{0FA42444-2C14-4C67-8026-3E380A282B6A}" dt="2026-05-05T03:01:52.633" v="12194" actId="20577"/>
          <ac:spMkLst>
            <pc:docMk/>
            <pc:sldMk cId="1283584156" sldId="260"/>
            <ac:spMk id="9" creationId="{9E8958E3-D515-42F5-B64B-42F44553AC98}"/>
          </ac:spMkLst>
        </pc:spChg>
        <pc:spChg chg="add mod">
          <ac:chgData name="Kimberley Dawtry (0950697)" userId="e6ec3044-3c11-4c55-a1b6-06efb3df288b" providerId="ADAL" clId="{0FA42444-2C14-4C67-8026-3E380A282B6A}" dt="2026-05-05T02:51:02.829" v="12185" actId="14100"/>
          <ac:spMkLst>
            <pc:docMk/>
            <pc:sldMk cId="1283584156" sldId="260"/>
            <ac:spMk id="12" creationId="{27717D52-5360-7E88-4340-854A4D9E684B}"/>
          </ac:spMkLst>
        </pc:spChg>
        <pc:picChg chg="add mod">
          <ac:chgData name="Kimberley Dawtry (0950697)" userId="e6ec3044-3c11-4c55-a1b6-06efb3df288b" providerId="ADAL" clId="{0FA42444-2C14-4C67-8026-3E380A282B6A}" dt="2026-05-04T19:24:21.790" v="3712" actId="1076"/>
          <ac:picMkLst>
            <pc:docMk/>
            <pc:sldMk cId="1283584156" sldId="260"/>
            <ac:picMk id="5" creationId="{6BBFFFB9-DB0C-D162-3148-53AB7362ADC6}"/>
          </ac:picMkLst>
        </pc:picChg>
        <pc:picChg chg="add mod">
          <ac:chgData name="Kimberley Dawtry (0950697)" userId="e6ec3044-3c11-4c55-a1b6-06efb3df288b" providerId="ADAL" clId="{0FA42444-2C14-4C67-8026-3E380A282B6A}" dt="2026-05-05T02:49:34.104" v="12160" actId="1076"/>
          <ac:picMkLst>
            <pc:docMk/>
            <pc:sldMk cId="1283584156" sldId="260"/>
            <ac:picMk id="8" creationId="{A759EDDD-95A0-3FAE-55F2-849F5ECEDD7E}"/>
          </ac:picMkLst>
        </pc:picChg>
        <pc:picChg chg="add del mod">
          <ac:chgData name="Kimberley Dawtry (0950697)" userId="e6ec3044-3c11-4c55-a1b6-06efb3df288b" providerId="ADAL" clId="{0FA42444-2C14-4C67-8026-3E380A282B6A}" dt="2026-05-04T19:36:24.837" v="4112" actId="478"/>
          <ac:picMkLst>
            <pc:docMk/>
            <pc:sldMk cId="1283584156" sldId="260"/>
            <ac:picMk id="11" creationId="{D70BB56E-F768-B8AD-1E20-810CC28EC52F}"/>
          </ac:picMkLst>
        </pc:picChg>
      </pc:sldChg>
      <pc:sldChg chg="addSp modSp mod modNotesTx">
        <pc:chgData name="Kimberley Dawtry (0950697)" userId="e6ec3044-3c11-4c55-a1b6-06efb3df288b" providerId="ADAL" clId="{0FA42444-2C14-4C67-8026-3E380A282B6A}" dt="2026-05-05T03:20:19.095" v="12274" actId="20577"/>
        <pc:sldMkLst>
          <pc:docMk/>
          <pc:sldMk cId="3588585868" sldId="261"/>
        </pc:sldMkLst>
        <pc:spChg chg="mod ord">
          <ac:chgData name="Kimberley Dawtry (0950697)" userId="e6ec3044-3c11-4c55-a1b6-06efb3df288b" providerId="ADAL" clId="{0FA42444-2C14-4C67-8026-3E380A282B6A}" dt="2026-05-05T02:04:46.441" v="11685" actId="166"/>
          <ac:spMkLst>
            <pc:docMk/>
            <pc:sldMk cId="3588585868" sldId="261"/>
            <ac:spMk id="2" creationId="{E70B7C3F-1D59-8334-9490-B0F41519B4B3}"/>
          </ac:spMkLst>
        </pc:spChg>
        <pc:picChg chg="add mod">
          <ac:chgData name="Kimberley Dawtry (0950697)" userId="e6ec3044-3c11-4c55-a1b6-06efb3df288b" providerId="ADAL" clId="{0FA42444-2C14-4C67-8026-3E380A282B6A}" dt="2026-05-05T02:04:10.710" v="11683" actId="1076"/>
          <ac:picMkLst>
            <pc:docMk/>
            <pc:sldMk cId="3588585868" sldId="261"/>
            <ac:picMk id="4" creationId="{826455A4-EB3D-CA78-4DF2-E53DC2C9E8D6}"/>
          </ac:picMkLst>
        </pc:picChg>
        <pc:picChg chg="add mod">
          <ac:chgData name="Kimberley Dawtry (0950697)" userId="e6ec3044-3c11-4c55-a1b6-06efb3df288b" providerId="ADAL" clId="{0FA42444-2C14-4C67-8026-3E380A282B6A}" dt="2026-05-05T02:04:14.692" v="11684" actId="1076"/>
          <ac:picMkLst>
            <pc:docMk/>
            <pc:sldMk cId="3588585868" sldId="261"/>
            <ac:picMk id="6" creationId="{4C3B2E56-477C-E2FD-BE08-5ECF3223CE03}"/>
          </ac:picMkLst>
        </pc:picChg>
        <pc:picChg chg="add mod">
          <ac:chgData name="Kimberley Dawtry (0950697)" userId="e6ec3044-3c11-4c55-a1b6-06efb3df288b" providerId="ADAL" clId="{0FA42444-2C14-4C67-8026-3E380A282B6A}" dt="2026-05-05T02:04:08.180" v="11682" actId="1076"/>
          <ac:picMkLst>
            <pc:docMk/>
            <pc:sldMk cId="3588585868" sldId="261"/>
            <ac:picMk id="8" creationId="{6BCCE55A-2703-9EE8-BE3A-D4AB6B8A68E2}"/>
          </ac:picMkLst>
        </pc:picChg>
      </pc:sldChg>
      <pc:sldChg chg="modSp del mod">
        <pc:chgData name="Kimberley Dawtry (0950697)" userId="e6ec3044-3c11-4c55-a1b6-06efb3df288b" providerId="ADAL" clId="{0FA42444-2C14-4C67-8026-3E380A282B6A}" dt="2026-05-05T01:45:44.754" v="11660" actId="47"/>
        <pc:sldMkLst>
          <pc:docMk/>
          <pc:sldMk cId="986484263" sldId="262"/>
        </pc:sldMkLst>
        <pc:spChg chg="mod">
          <ac:chgData name="Kimberley Dawtry (0950697)" userId="e6ec3044-3c11-4c55-a1b6-06efb3df288b" providerId="ADAL" clId="{0FA42444-2C14-4C67-8026-3E380A282B6A}" dt="2026-05-04T20:32:21.727" v="5548" actId="20577"/>
          <ac:spMkLst>
            <pc:docMk/>
            <pc:sldMk cId="986484263" sldId="262"/>
            <ac:spMk id="2" creationId="{B4ADDE01-25B9-2436-9EDB-009B0D39298C}"/>
          </ac:spMkLst>
        </pc:spChg>
      </pc:sldChg>
      <pc:sldChg chg="addSp modSp mod">
        <pc:chgData name="Kimberley Dawtry (0950697)" userId="e6ec3044-3c11-4c55-a1b6-06efb3df288b" providerId="ADAL" clId="{0FA42444-2C14-4C67-8026-3E380A282B6A}" dt="2026-05-05T03:10:55.108" v="12237" actId="20577"/>
        <pc:sldMkLst>
          <pc:docMk/>
          <pc:sldMk cId="1914007311" sldId="263"/>
        </pc:sldMkLst>
        <pc:spChg chg="add mod">
          <ac:chgData name="Kimberley Dawtry (0950697)" userId="e6ec3044-3c11-4c55-a1b6-06efb3df288b" providerId="ADAL" clId="{0FA42444-2C14-4C67-8026-3E380A282B6A}" dt="2026-05-05T03:10:55.108" v="12237" actId="20577"/>
          <ac:spMkLst>
            <pc:docMk/>
            <pc:sldMk cId="1914007311" sldId="263"/>
            <ac:spMk id="3" creationId="{AE0BA01C-B858-6086-C7EE-F842C55196FB}"/>
          </ac:spMkLst>
        </pc:spChg>
      </pc:sldChg>
      <pc:sldChg chg="addSp delSp modSp new mod">
        <pc:chgData name="Kimberley Dawtry (0950697)" userId="e6ec3044-3c11-4c55-a1b6-06efb3df288b" providerId="ADAL" clId="{0FA42444-2C14-4C67-8026-3E380A282B6A}" dt="2026-05-05T02:02:43.395" v="11665" actId="20577"/>
        <pc:sldMkLst>
          <pc:docMk/>
          <pc:sldMk cId="2434076328" sldId="264"/>
        </pc:sldMkLst>
        <pc:spChg chg="mod">
          <ac:chgData name="Kimberley Dawtry (0950697)" userId="e6ec3044-3c11-4c55-a1b6-06efb3df288b" providerId="ADAL" clId="{0FA42444-2C14-4C67-8026-3E380A282B6A}" dt="2026-05-04T13:30:31.344" v="1507" actId="122"/>
          <ac:spMkLst>
            <pc:docMk/>
            <pc:sldMk cId="2434076328" sldId="264"/>
            <ac:spMk id="2" creationId="{2AFD8753-888B-3228-E659-F9A73F299DE2}"/>
          </ac:spMkLst>
        </pc:spChg>
        <pc:spChg chg="add mod">
          <ac:chgData name="Kimberley Dawtry (0950697)" userId="e6ec3044-3c11-4c55-a1b6-06efb3df288b" providerId="ADAL" clId="{0FA42444-2C14-4C67-8026-3E380A282B6A}" dt="2026-05-05T02:02:43.395" v="11665" actId="20577"/>
          <ac:spMkLst>
            <pc:docMk/>
            <pc:sldMk cId="2434076328" sldId="264"/>
            <ac:spMk id="3" creationId="{6B35260C-FC61-A71D-DB35-538FBF4E6B61}"/>
          </ac:spMkLst>
        </pc:spChg>
        <pc:spChg chg="add">
          <ac:chgData name="Kimberley Dawtry (0950697)" userId="e6ec3044-3c11-4c55-a1b6-06efb3df288b" providerId="ADAL" clId="{0FA42444-2C14-4C67-8026-3E380A282B6A}" dt="2026-05-04T13:51:49.494" v="1695"/>
          <ac:spMkLst>
            <pc:docMk/>
            <pc:sldMk cId="2434076328" sldId="264"/>
            <ac:spMk id="4" creationId="{F2A7F858-F01B-1985-9015-ADB024B6814B}"/>
          </ac:spMkLst>
        </pc:spChg>
        <pc:spChg chg="add">
          <ac:chgData name="Kimberley Dawtry (0950697)" userId="e6ec3044-3c11-4c55-a1b6-06efb3df288b" providerId="ADAL" clId="{0FA42444-2C14-4C67-8026-3E380A282B6A}" dt="2026-05-04T19:54:16.739" v="5448"/>
          <ac:spMkLst>
            <pc:docMk/>
            <pc:sldMk cId="2434076328" sldId="264"/>
            <ac:spMk id="7" creationId="{46B7FA34-FF6C-0344-FF18-7332321FB37F}"/>
          </ac:spMkLst>
        </pc:spChg>
        <pc:spChg chg="add">
          <ac:chgData name="Kimberley Dawtry (0950697)" userId="e6ec3044-3c11-4c55-a1b6-06efb3df288b" providerId="ADAL" clId="{0FA42444-2C14-4C67-8026-3E380A282B6A}" dt="2026-05-04T20:21:25.785" v="5533"/>
          <ac:spMkLst>
            <pc:docMk/>
            <pc:sldMk cId="2434076328" sldId="264"/>
            <ac:spMk id="8" creationId="{BB54812E-C98C-4D3E-73ED-FB116AE58C36}"/>
          </ac:spMkLst>
        </pc:spChg>
        <pc:graphicFrameChg chg="add del modGraphic">
          <ac:chgData name="Kimberley Dawtry (0950697)" userId="e6ec3044-3c11-4c55-a1b6-06efb3df288b" providerId="ADAL" clId="{0FA42444-2C14-4C67-8026-3E380A282B6A}" dt="2026-05-04T19:54:03.909" v="5446" actId="27309"/>
          <ac:graphicFrameMkLst>
            <pc:docMk/>
            <pc:sldMk cId="2434076328" sldId="264"/>
            <ac:graphicFrameMk id="6" creationId="{1FAF69D4-EEA8-9CF8-3EAF-BB405F02D28B}"/>
          </ac:graphicFrameMkLst>
        </pc:graphicFrameChg>
      </pc:sldChg>
      <pc:sldChg chg="new del">
        <pc:chgData name="Kimberley Dawtry (0950697)" userId="e6ec3044-3c11-4c55-a1b6-06efb3df288b" providerId="ADAL" clId="{0FA42444-2C14-4C67-8026-3E380A282B6A}" dt="2026-05-05T02:54:18.347" v="12188" actId="47"/>
        <pc:sldMkLst>
          <pc:docMk/>
          <pc:sldMk cId="317626204" sldId="265"/>
        </pc:sldMkLst>
      </pc:sldChg>
      <pc:sldChg chg="addSp modSp new mod">
        <pc:chgData name="Kimberley Dawtry (0950697)" userId="e6ec3044-3c11-4c55-a1b6-06efb3df288b" providerId="ADAL" clId="{0FA42444-2C14-4C67-8026-3E380A282B6A}" dt="2026-05-05T03:18:39.756" v="12268" actId="6549"/>
        <pc:sldMkLst>
          <pc:docMk/>
          <pc:sldMk cId="2857618728" sldId="265"/>
        </pc:sldMkLst>
        <pc:spChg chg="add mod">
          <ac:chgData name="Kimberley Dawtry (0950697)" userId="e6ec3044-3c11-4c55-a1b6-06efb3df288b" providerId="ADAL" clId="{0FA42444-2C14-4C67-8026-3E380A282B6A}" dt="2026-05-05T03:18:39.756" v="12268" actId="6549"/>
          <ac:spMkLst>
            <pc:docMk/>
            <pc:sldMk cId="2857618728" sldId="265"/>
            <ac:spMk id="2" creationId="{75FF6DF9-95AE-F3FF-ADBE-6887E1339290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04T17:07:37.92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4389 0 0,'-4389'0'0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5-04T17:07:47.3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9 0,'8829'0'0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835"/>
          </a:xfrm>
          <a:prstGeom prst="rect">
            <a:avLst/>
          </a:prstGeom>
        </p:spPr>
        <p:txBody>
          <a:bodyPr vert="horz" lIns="96625" tIns="48312" rIns="96625" bIns="48312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835"/>
          </a:xfrm>
          <a:prstGeom prst="rect">
            <a:avLst/>
          </a:prstGeom>
        </p:spPr>
        <p:txBody>
          <a:bodyPr vert="horz" lIns="96625" tIns="48312" rIns="96625" bIns="48312" rtlCol="0"/>
          <a:lstStyle>
            <a:lvl1pPr algn="r">
              <a:defRPr sz="1300"/>
            </a:lvl1pPr>
          </a:lstStyle>
          <a:p>
            <a:fld id="{E872C3F8-2E9F-4D52-9991-10B30532BE3D}" type="datetimeFigureOut">
              <a:rPr lang="en-GB" smtClean="0"/>
              <a:t>04/05/2026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1863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25" tIns="48312" rIns="96625" bIns="4831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3034"/>
            <a:ext cx="5510530" cy="3946118"/>
          </a:xfrm>
          <a:prstGeom prst="rect">
            <a:avLst/>
          </a:prstGeom>
        </p:spPr>
        <p:txBody>
          <a:bodyPr vert="horz" lIns="96625" tIns="48312" rIns="96625" bIns="4831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5"/>
            <a:ext cx="2984871" cy="502834"/>
          </a:xfrm>
          <a:prstGeom prst="rect">
            <a:avLst/>
          </a:prstGeom>
        </p:spPr>
        <p:txBody>
          <a:bodyPr vert="horz" lIns="96625" tIns="48312" rIns="96625" bIns="48312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9055"/>
            <a:ext cx="2984871" cy="502834"/>
          </a:xfrm>
          <a:prstGeom prst="rect">
            <a:avLst/>
          </a:prstGeom>
        </p:spPr>
        <p:txBody>
          <a:bodyPr vert="horz" lIns="96625" tIns="48312" rIns="96625" bIns="48312" rtlCol="0" anchor="b"/>
          <a:lstStyle>
            <a:lvl1pPr algn="r">
              <a:defRPr sz="1300"/>
            </a:lvl1pPr>
          </a:lstStyle>
          <a:p>
            <a:fld id="{39E9C4FE-73AF-4618-A608-E5D5C95625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735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E9C4FE-73AF-4618-A608-E5D5C956256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623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E9C4FE-73AF-4618-A608-E5D5C956256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877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E9C4FE-73AF-4618-A608-E5D5C956256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515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E9C4FE-73AF-4618-A608-E5D5C956256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8111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246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E9C4FE-73AF-4618-A608-E5D5C956256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3396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E9C4FE-73AF-4618-A608-E5D5C956256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630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E9C4FE-73AF-4618-A608-E5D5C956256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05057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E9C4FE-73AF-4618-A608-E5D5C956256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6445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614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083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871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5/4/2026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776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5/4/2026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800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5/4/2026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8474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5/4/2026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907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5/4/2026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404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5/4/2026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9438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03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2123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5/4/2026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001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customXml" Target="../ink/ink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customXml" Target="../ink/ink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032885514524883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gov.uk/government/publications/ministry-of-justice-areas-of-research-interest-2025/ministry-of-justice-areas-of-research-interest-2025" TargetMode="External"/><Relationship Id="rId4" Type="http://schemas.openxmlformats.org/officeDocument/2006/relationships/hyperlink" Target="https://www.cipn.org.uk/wp-content/uploads/2017/05/Counselling_in_Prisons_Thresholds_2012.pdf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25A6A2-4BE8-18ED-CED2-C3F3A88EF3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400" y="908651"/>
            <a:ext cx="4937004" cy="4058682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latin typeface="Franklin Gothic Book" panose="020F0502020204030204" pitchFamily="34" charset="0"/>
              </a:rPr>
              <a:t>Exploring Prison officers’ experiences of therapeutic interventions following workplace violence: An Interpretative phenomenological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D35C3F-176F-D4F4-A337-2456C5DAB0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400" y="5103862"/>
            <a:ext cx="4172757" cy="845487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endParaRPr lang="en-GB" sz="1000"/>
          </a:p>
          <a:p>
            <a:pPr>
              <a:lnSpc>
                <a:spcPct val="100000"/>
              </a:lnSpc>
            </a:pPr>
            <a:r>
              <a:rPr lang="en-GB" sz="1000"/>
              <a:t>(Kimberley) Jade Dawtry</a:t>
            </a:r>
          </a:p>
          <a:p>
            <a:pPr>
              <a:lnSpc>
                <a:spcPct val="100000"/>
              </a:lnSpc>
            </a:pPr>
            <a:r>
              <a:rPr lang="en-GB" sz="1000"/>
              <a:t>0950697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Bold new TV advert lifts the lid on real and ‘extraordinary’ work of ...">
            <a:extLst>
              <a:ext uri="{FF2B5EF4-FFF2-40B4-BE49-F238E27FC236}">
                <a16:creationId xmlns:a16="http://schemas.microsoft.com/office/drawing/2014/main" id="{DBA7899F-96DD-8C6F-E6A4-42E7D1C91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6913" y="1634067"/>
            <a:ext cx="6118578" cy="407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220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E0877-D7B2-F791-0BAB-DD3031344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Personal reasons/ why this research?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69BEA9E-721E-30D3-438C-678DD9B4F0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1403" y="1726175"/>
            <a:ext cx="6349727" cy="4281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9832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5A8B9ED-4476-44C5-9209-0146C28B5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71756B5-9578-D19D-B1F4-14A85AB07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902761"/>
            <a:ext cx="3375790" cy="39149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Research rationale/ relevant literature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25D32A2-9FC1-4397-9A7C-9D84021CB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5800" y="753214"/>
            <a:ext cx="13716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EA8A4B2E-48A9-7811-C3B6-1F7B537ECC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2233" y="3413881"/>
            <a:ext cx="3487533" cy="20663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A00EA2D-226D-168F-93BA-D3A90C7054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3461" y="1331591"/>
            <a:ext cx="3382158" cy="207157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D9FC50-031B-2CC5-188B-C60F8C0CEC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4475" y="1331591"/>
            <a:ext cx="3487533" cy="18745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73A2FDB-A86A-5025-098F-E27E70D4AB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33461" y="3720940"/>
            <a:ext cx="3382158" cy="2037749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36662700-968A-16B8-BB63-46038E0D6976}"/>
                  </a:ext>
                </a:extLst>
              </p14:cNvPr>
              <p14:cNvContentPartPr/>
              <p14:nvPr/>
            </p14:nvContentPartPr>
            <p14:xfrm>
              <a:off x="4526691" y="5322994"/>
              <a:ext cx="1580400" cy="72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36662700-968A-16B8-BB63-46038E0D697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472691" y="5106994"/>
                <a:ext cx="168804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FB3501FD-C973-6A97-4A62-257738745D6C}"/>
                  </a:ext>
                </a:extLst>
              </p14:cNvPr>
              <p14:cNvContentPartPr/>
              <p14:nvPr/>
            </p14:nvContentPartPr>
            <p14:xfrm>
              <a:off x="4528491" y="5170714"/>
              <a:ext cx="3178800" cy="72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FB3501FD-C973-6A97-4A62-257738745D6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474491" y="4954714"/>
                <a:ext cx="3286440" cy="432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22269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41393-6932-0E05-09E5-17D4D23991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Relevant Literature continued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5B5BCB-E752-0DCD-58A0-13E406B0E36E}"/>
              </a:ext>
            </a:extLst>
          </p:cNvPr>
          <p:cNvSpPr txBox="1"/>
          <p:nvPr/>
        </p:nvSpPr>
        <p:spPr>
          <a:xfrm>
            <a:off x="700635" y="1752600"/>
            <a:ext cx="3401465" cy="34163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Kinman, G., Clements, A . J. &amp; Hart, J. (2017) – sought information surrounding the aspects of prison officer job roles that </a:t>
            </a:r>
            <a:r>
              <a:rPr lang="en-GB" i="1" dirty="0"/>
              <a:t>supported</a:t>
            </a:r>
            <a:r>
              <a:rPr lang="en-GB" dirty="0"/>
              <a:t> mental heath. </a:t>
            </a:r>
          </a:p>
          <a:p>
            <a:endParaRPr lang="en-GB" dirty="0"/>
          </a:p>
          <a:p>
            <a:r>
              <a:rPr lang="en-GB" dirty="0"/>
              <a:t>Findings –</a:t>
            </a:r>
          </a:p>
          <a:p>
            <a:r>
              <a:rPr lang="en-GB" dirty="0"/>
              <a:t>Job demands, poor interpersonal relationships and poor management of change had a negative impact on mental wellbeing.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47C21D4-99E8-16BB-9065-96B5BEFE71C9}"/>
              </a:ext>
            </a:extLst>
          </p:cNvPr>
          <p:cNvSpPr txBox="1"/>
          <p:nvPr/>
        </p:nvSpPr>
        <p:spPr>
          <a:xfrm>
            <a:off x="6769100" y="1752600"/>
            <a:ext cx="3975100" cy="313932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Walker, E. J., Egan, H. H., Jackson, C. A., &amp; Tonkin, M. (2018) – previous research had found a positive impact of therapeutic intervention for prisoners’ well-being. Research into the impact had on the staff delivering said intervention.</a:t>
            </a:r>
          </a:p>
          <a:p>
            <a:endParaRPr lang="en-GB" dirty="0"/>
          </a:p>
          <a:p>
            <a:r>
              <a:rPr lang="en-GB" dirty="0"/>
              <a:t>Findings – though demanding, officers found work to be both rewarding and satisfying</a:t>
            </a:r>
          </a:p>
        </p:txBody>
      </p:sp>
    </p:spTree>
    <p:extLst>
      <p:ext uri="{BB962C8B-B14F-4D97-AF65-F5344CB8AC3E}">
        <p14:creationId xmlns:p14="http://schemas.microsoft.com/office/powerpoint/2010/main" val="3529539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D954F-5F6E-9192-92B6-23B0FCE6E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07795"/>
            <a:ext cx="10691265" cy="1307592"/>
          </a:xfrm>
        </p:spPr>
        <p:txBody>
          <a:bodyPr/>
          <a:lstStyle/>
          <a:p>
            <a:pPr algn="ctr"/>
            <a:r>
              <a:rPr lang="en-GB" dirty="0"/>
              <a:t>Method/METHODOLOGY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BFFFB9-DB0C-D162-3148-53AB7362AD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635" y="1644650"/>
            <a:ext cx="3695700" cy="22288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DB1580F-5A8D-C14B-29C5-E3236B4EB887}"/>
              </a:ext>
            </a:extLst>
          </p:cNvPr>
          <p:cNvSpPr txBox="1"/>
          <p:nvPr/>
        </p:nvSpPr>
        <p:spPr>
          <a:xfrm>
            <a:off x="700635" y="4089400"/>
            <a:ext cx="3695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Purposive sampling – not random selection – 2-3 prison officers having worked within a closed prison environment in the past 10 years.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759EDDD-95A0-3FAE-55F2-849F5ECEDD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35403" y="4191179"/>
            <a:ext cx="1701979" cy="10985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E8958E3-D515-42F5-B64B-42F44553AC98}"/>
              </a:ext>
            </a:extLst>
          </p:cNvPr>
          <p:cNvSpPr txBox="1"/>
          <p:nvPr/>
        </p:nvSpPr>
        <p:spPr>
          <a:xfrm>
            <a:off x="6883400" y="4089400"/>
            <a:ext cx="4140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Interpretative phenomenological analysis – chosen so to explore more in-depth the information gathered. To identify any underline themes that may become apparent.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717D52-5360-7E88-4340-854A4D9E684B}"/>
              </a:ext>
            </a:extLst>
          </p:cNvPr>
          <p:cNvSpPr txBox="1"/>
          <p:nvPr/>
        </p:nvSpPr>
        <p:spPr>
          <a:xfrm>
            <a:off x="5181600" y="3066534"/>
            <a:ext cx="5054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RESEARCH PARADIGM</a:t>
            </a:r>
          </a:p>
        </p:txBody>
      </p:sp>
    </p:spTree>
    <p:extLst>
      <p:ext uri="{BB962C8B-B14F-4D97-AF65-F5344CB8AC3E}">
        <p14:creationId xmlns:p14="http://schemas.microsoft.com/office/powerpoint/2010/main" val="1283584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6455A4-EB3D-CA78-4DF2-E53DC2C9E8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800" y="2050796"/>
            <a:ext cx="6299281" cy="32861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C3B2E56-477C-E2FD-BE08-5ECF3223CE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96518" y="1377950"/>
            <a:ext cx="2667000" cy="2667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BCCE55A-2703-9EE8-BE3A-D4AB6B8A68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7399" y="3949700"/>
            <a:ext cx="4125238" cy="1568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0B7C3F-1D59-8334-9490-B0F41519B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Ethics and trustworthiness</a:t>
            </a:r>
          </a:p>
        </p:txBody>
      </p:sp>
    </p:spTree>
    <p:extLst>
      <p:ext uri="{BB962C8B-B14F-4D97-AF65-F5344CB8AC3E}">
        <p14:creationId xmlns:p14="http://schemas.microsoft.com/office/powerpoint/2010/main" val="3588585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D67DD-37BF-4EDA-7BE5-348B8F831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E0BA01C-B858-6086-C7EE-F842C55196FB}"/>
              </a:ext>
            </a:extLst>
          </p:cNvPr>
          <p:cNvSpPr txBox="1"/>
          <p:nvPr/>
        </p:nvSpPr>
        <p:spPr>
          <a:xfrm>
            <a:off x="965200" y="2221992"/>
            <a:ext cx="97790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Helvetica" pitchFamily="2" charset="0"/>
              </a:rPr>
              <a:t>What?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200" dirty="0">
                <a:latin typeface="Helvetica" pitchFamily="2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Helvetica" pitchFamily="2" charset="0"/>
              </a:rPr>
              <a:t>Why is this worth studying?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3200" dirty="0">
              <a:latin typeface="Helvetica" pitchFamily="2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Helvetica" pitchFamily="2" charset="0"/>
              </a:rPr>
              <a:t>Who are my participants?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3200" dirty="0">
              <a:latin typeface="Helvetica" pitchFamily="2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3200" dirty="0">
                <a:latin typeface="Helvetica" pitchFamily="2" charset="0"/>
              </a:rPr>
              <a:t>What is the biggest ethical issue I face?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140073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D8753-888B-3228-E659-F9A73F299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35260C-FC61-A71D-DB35-538FBF4E6B61}"/>
              </a:ext>
            </a:extLst>
          </p:cNvPr>
          <p:cNvSpPr txBox="1"/>
          <p:nvPr/>
        </p:nvSpPr>
        <p:spPr>
          <a:xfrm>
            <a:off x="617017" y="1441196"/>
            <a:ext cx="10957965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indent="-457200"/>
            <a:r>
              <a:rPr lang="en-GB" sz="1400" dirty="0"/>
              <a:t>Counselling in Prisons. (2017, May 31). Research &amp; Publication | Counselling in Prisons. https://cipn.org.uk/research-publication/</a:t>
            </a:r>
          </a:p>
          <a:p>
            <a:pPr lvl="1" indent="-457200"/>
            <a:r>
              <a:rPr lang="en-GB" sz="1400" dirty="0"/>
              <a:t>Harvey, J. (2014). Perceived Physical Health, Psychological Distress, and Social Support Among Prison Officers. </a:t>
            </a:r>
            <a:r>
              <a:rPr lang="en-GB" sz="1400" i="1" dirty="0"/>
              <a:t>The Prison Journal (Philadelphia, Pa.)</a:t>
            </a:r>
            <a:r>
              <a:rPr lang="en-GB" sz="1400" dirty="0"/>
              <a:t>, </a:t>
            </a:r>
            <a:r>
              <a:rPr lang="en-GB" sz="1400" i="1" dirty="0"/>
              <a:t>94</a:t>
            </a:r>
            <a:r>
              <a:rPr lang="en-GB" sz="1400" dirty="0"/>
              <a:t>(2), 242–259. </a:t>
            </a:r>
            <a:r>
              <a:rPr lang="en-GB" sz="1400" dirty="0">
                <a:hlinkClick r:id="rId3"/>
              </a:rPr>
              <a:t>https://doi.org/10.1177/0032885514524883</a:t>
            </a:r>
            <a:endParaRPr lang="en-GB" sz="1400" dirty="0"/>
          </a:p>
          <a:p>
            <a:pPr lvl="1" indent="-457200"/>
            <a:r>
              <a:rPr lang="en-GB" sz="1400" dirty="0"/>
              <a:t>Jones, P. &amp; Counselling in Prisons Network. (2012). Counselling in prisons: challenges and ethical considerations. In Thresholds [Journal-article]. </a:t>
            </a:r>
            <a:r>
              <a:rPr lang="en-GB" sz="1400" dirty="0">
                <a:hlinkClick r:id="rId4"/>
              </a:rPr>
              <a:t>https://www.cipn.org.uk/wp-content/uploads/2017/05/Counselling_in_Prisons_Thresholds_2012.pdf</a:t>
            </a:r>
            <a:endParaRPr lang="en-GB" sz="1400" dirty="0"/>
          </a:p>
          <a:p>
            <a:pPr lvl="1" indent="-457200"/>
            <a:r>
              <a:rPr lang="en-GB" sz="1400" dirty="0"/>
              <a:t>Lincoln, Y. S., &amp; Guba, E. G. (1985). Naturalistic inquiry. Thousand Oaks, CA: Sage. </a:t>
            </a:r>
          </a:p>
          <a:p>
            <a:pPr lvl="1" indent="-457200"/>
            <a:r>
              <a:rPr lang="en-GB" sz="1400" dirty="0"/>
              <a:t>Kinman, G., Clements, A. J., &amp; Hart, J. (2017). Job demands, resources and mental health in UK prison officers. </a:t>
            </a:r>
            <a:r>
              <a:rPr lang="en-GB" sz="1400" i="1" dirty="0"/>
              <a:t>Occupational Medicine</a:t>
            </a:r>
            <a:r>
              <a:rPr lang="en-GB" sz="1400" dirty="0"/>
              <a:t>, </a:t>
            </a:r>
            <a:r>
              <a:rPr lang="en-GB" sz="1400" i="1" dirty="0"/>
              <a:t>67</a:t>
            </a:r>
            <a:r>
              <a:rPr lang="en-GB" sz="1400" dirty="0"/>
              <a:t>(6), 456–460. https://doi.org/10.1093/occmed/kqx091</a:t>
            </a:r>
          </a:p>
          <a:p>
            <a:pPr lvl="1" indent="-457200"/>
            <a:r>
              <a:rPr lang="en-GB" sz="1400" dirty="0"/>
              <a:t>Ministry of Justice areas of research interest 2025. (2025, September 24). GOV.UK. </a:t>
            </a:r>
            <a:r>
              <a:rPr lang="en-GB" sz="1400" dirty="0">
                <a:hlinkClick r:id="rId5"/>
              </a:rPr>
              <a:t>https://www.gov.uk/government/publications/ministry-of-justice-areas-of-research-interest-2025/ministry-of-justice-areas-of-research-interest-2025</a:t>
            </a:r>
            <a:endParaRPr lang="en-GB" sz="1400" dirty="0"/>
          </a:p>
          <a:p>
            <a:pPr lvl="1" indent="-457200"/>
            <a:r>
              <a:rPr lang="en-GB" sz="1400" dirty="0"/>
              <a:t>Moore, E., Andargachew, S., &amp; Taylor, P. J. (2010). Working with women prisoners who seriously harm themselves: Ratings of staff expressed emotion (EE). Criminal Behaviour and Mental Health, 21(1), 63–74. https://doi.org/10.1002/cbm.795</a:t>
            </a:r>
          </a:p>
          <a:p>
            <a:pPr lvl="1" indent="-457200"/>
            <a:r>
              <a:rPr lang="en-GB" sz="1400" dirty="0"/>
              <a:t>Research at HMPPS. (2026, April 21). GOV.UK. https://www.gov.uk/government/organisations/hm-prison-and-probation-service/about/research</a:t>
            </a:r>
          </a:p>
          <a:p>
            <a:pPr lvl="1" indent="-457200"/>
            <a:r>
              <a:rPr lang="en-GB" sz="1400" dirty="0"/>
              <a:t>Walker, E. J., Egan, H. H., Jackson, C. A., &amp; Tonkin, M. (2018). Work–Life and Well-Being in U.K. Therapeutic Prison Officers: A thematic analysis. International Journal of Offender Therapy and Comparative Criminology, 62(14), 4528–4544. https://doi.org/10.1177/0306624x18778452</a:t>
            </a:r>
          </a:p>
        </p:txBody>
      </p:sp>
    </p:spTree>
    <p:extLst>
      <p:ext uri="{BB962C8B-B14F-4D97-AF65-F5344CB8AC3E}">
        <p14:creationId xmlns:p14="http://schemas.microsoft.com/office/powerpoint/2010/main" val="2434076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FF6DF9-95AE-F3FF-ADBE-6887E1339290}"/>
              </a:ext>
            </a:extLst>
          </p:cNvPr>
          <p:cNvSpPr txBox="1"/>
          <p:nvPr/>
        </p:nvSpPr>
        <p:spPr>
          <a:xfrm>
            <a:off x="3416300" y="2946400"/>
            <a:ext cx="66929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+mj-lt"/>
              </a:rPr>
              <a:t>Diolch </a:t>
            </a:r>
            <a:r>
              <a:rPr lang="en-GB" sz="4000" dirty="0" err="1">
                <a:latin typeface="+mj-lt"/>
              </a:rPr>
              <a:t>yn</a:t>
            </a:r>
            <a:r>
              <a:rPr lang="en-GB" sz="4000" dirty="0">
                <a:latin typeface="+mj-lt"/>
              </a:rPr>
              <a:t> </a:t>
            </a:r>
            <a:r>
              <a:rPr lang="en-GB" sz="4000" dirty="0" err="1">
                <a:latin typeface="+mj-lt"/>
              </a:rPr>
              <a:t>fawr</a:t>
            </a:r>
            <a:r>
              <a:rPr lang="en-GB" sz="4000" dirty="0">
                <a:latin typeface="+mj-lt"/>
              </a:rPr>
              <a:t>/Thank you</a:t>
            </a:r>
          </a:p>
        </p:txBody>
      </p:sp>
    </p:spTree>
    <p:extLst>
      <p:ext uri="{BB962C8B-B14F-4D97-AF65-F5344CB8AC3E}">
        <p14:creationId xmlns:p14="http://schemas.microsoft.com/office/powerpoint/2010/main" val="285761872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dbe019922fea896a7ed9a0dc72b57a30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9e83e27008e806f5cb83ef7492f6bb58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8468F3FE-5ED8-44B9-BBA8-B157BC4B5BF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00B733-5C1C-4D04-8E64-732AD040D6F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65DA3C0-8A72-493E-8F45-BDD3B15B8D3B}">
  <ds:schemaRefs>
    <ds:schemaRef ds:uri="http://purl.org/dc/terms/"/>
    <ds:schemaRef ds:uri="http://schemas.microsoft.com/office/2006/documentManagement/types"/>
    <ds:schemaRef ds:uri="http://www.w3.org/XML/1998/namespace"/>
    <ds:schemaRef ds:uri="0085e1a2-9cbf-4b92-866b-21f3c89040b6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1336</TotalTime>
  <Words>635</Words>
  <Application>Microsoft Office PowerPoint</Application>
  <PresentationFormat>Widescreen</PresentationFormat>
  <Paragraphs>46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Aptos</vt:lpstr>
      <vt:lpstr>Arial</vt:lpstr>
      <vt:lpstr>Calisto MT</vt:lpstr>
      <vt:lpstr>Franklin Gothic Book</vt:lpstr>
      <vt:lpstr>Helvetica</vt:lpstr>
      <vt:lpstr>Univers Condensed</vt:lpstr>
      <vt:lpstr>ChronicleVTI</vt:lpstr>
      <vt:lpstr>Exploring Prison officers’ experiences of therapeutic interventions following workplace violence: An Interpretative phenomenological analysis</vt:lpstr>
      <vt:lpstr>Personal reasons/ why this research?</vt:lpstr>
      <vt:lpstr>Research rationale/ relevant literature</vt:lpstr>
      <vt:lpstr>Relevant Literature continued</vt:lpstr>
      <vt:lpstr>Method/METHODOLOGY </vt:lpstr>
      <vt:lpstr>Ethics and trustworthiness</vt:lpstr>
      <vt:lpstr>Summary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Kimberley Dawtry (0950697)</dc:creator>
  <cp:lastModifiedBy>Kimberley Dawtry (0950697)</cp:lastModifiedBy>
  <cp:revision>1</cp:revision>
  <cp:lastPrinted>2026-05-04T23:23:58Z</cp:lastPrinted>
  <dcterms:created xsi:type="dcterms:W3CDTF">2026-05-03T14:04:20Z</dcterms:created>
  <dcterms:modified xsi:type="dcterms:W3CDTF">2026-05-05T03:20:27Z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