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548.png" ContentType="image/png"/>
  <Override PartName="/ppt/media/image28.png" ContentType="image/png"/>
  <Override PartName="/ppt/media/image100.png" ContentType="image/png"/>
  <Override PartName="/ppt/media/image391.png" ContentType="image/png"/>
  <Override PartName="/ppt/media/image715.png" ContentType="image/png"/>
  <Override PartName="/ppt/media/image1.jpeg" ContentType="image/jpeg"/>
  <Override PartName="/ppt/media/image269.png" ContentType="image/png"/>
  <Override PartName="/ppt/media/image1159.png" ContentType="image/png"/>
  <Override PartName="/ppt/media/image110.png" ContentType="image/png"/>
  <Override PartName="/ppt/media/image1.emf" ContentType="image/x-emf"/>
  <Override PartName="/ppt/media/image38.png" ContentType="image/png"/>
  <Override PartName="/ppt/media/image558.png" ContentType="image/png"/>
  <Override PartName="/ppt/media/image1189.png" ContentType="image/png"/>
  <Override PartName="/ppt/media/image299.png" ContentType="image/png"/>
  <Override PartName="/ppt/media/image2.png" ContentType="image/png"/>
  <Override PartName="/ppt/media/image4.jpeg" ContentType="image/jpeg"/>
  <Override PartName="/ppt/media/image745.png" ContentType="image/png"/>
  <Override PartName="/ppt/media/image130.png" ContentType="image/png"/>
  <Override PartName="/ppt/media/image1020.png" ContentType="image/png"/>
  <Override PartName="/ppt/media/image58.png" ContentType="image/png"/>
  <Override PartName="/ppt/media/image578.png" ContentType="image/png"/>
  <Override PartName="/ppt/media/image300.png" ContentType="image/png"/>
  <Override PartName="/ppt/media/image5.png" ContentType="image/png"/>
  <Override PartName="/ppt/media/image71.png" ContentType="image/png"/>
  <Override PartName="/ppt/media/image591.png" ContentType="image/png"/>
  <Override PartName="/ppt/media/image1179.png" ContentType="image/png"/>
  <Override PartName="/ppt/media/image289.png" ContentType="image/png"/>
  <Override PartName="/ppt/media/image3.jpeg" ContentType="image/jpeg"/>
  <Override PartName="/ppt/media/image735.png" ContentType="image/png"/>
  <Override PartName="/ppt/media/image120.png" ContentType="image/png"/>
  <Override PartName="/ppt/media/image1010.png" ContentType="image/png"/>
  <Override PartName="/ppt/media/image48.png" ContentType="image/png"/>
  <Override PartName="/ppt/media/image568.png" ContentType="image/png"/>
  <Override PartName="/ppt/media/image6.jpeg" ContentType="image/jpeg"/>
  <Override PartName="/ppt/media/image765.png" ContentType="image/png"/>
  <Override PartName="/ppt/media/image21.png" ContentType="image/png"/>
  <Override PartName="/ppt/media/image541.png" ContentType="image/png"/>
  <Override PartName="/ppt/media/image7.jpeg" ContentType="image/jpeg"/>
  <Override PartName="/ppt/media/image775.png" ContentType="image/png"/>
  <Override PartName="/ppt/media/image31.png" ContentType="image/png"/>
  <Override PartName="/ppt/media/image551.png" ContentType="image/png"/>
  <Override PartName="/ppt/media/image8.jpeg" ContentType="image/jpeg"/>
  <Override PartName="/ppt/media/image785.png" ContentType="image/png"/>
  <Override PartName="/ppt/media/image41.png" ContentType="image/png"/>
  <Override PartName="/ppt/media/image561.png" ContentType="image/png"/>
  <Override PartName="/ppt/media/image504.png" ContentType="image/png"/>
  <Override PartName="/ppt/media/image9.jpeg" ContentType="image/jpeg"/>
  <Override PartName="/ppt/media/image795.png" ContentType="image/png"/>
  <Override PartName="/ppt/media/image51.png" ContentType="image/png"/>
  <Override PartName="/ppt/media/image571.png" ContentType="image/png"/>
  <Override PartName="/ppt/media/image10.png" ContentType="image/png"/>
  <Override PartName="/ppt/media/image530.png" ContentType="image/png"/>
  <Override PartName="/ppt/media/image11.png" ContentType="image/png"/>
  <Override PartName="/ppt/media/image531.png" ContentType="image/png"/>
  <Override PartName="/ppt/media/image12.png" ContentType="image/png"/>
  <Override PartName="/ppt/media/image532.png" ContentType="image/png"/>
  <Override PartName="/ppt/media/image365.png" ContentType="image/png"/>
  <Override PartName="/ppt/media/image18.jpeg" ContentType="image/jpeg"/>
  <Override PartName="/ppt/media/image315.png" ContentType="image/png"/>
  <Override PartName="/ppt/media/image1205.png" ContentType="image/png"/>
  <Override PartName="/ppt/media/image86.png" ContentType="image/png"/>
  <Override PartName="/ppt/media/image13.jpeg" ContentType="image/jpeg"/>
  <Override PartName="/ppt/media/image382.png" ContentType="image/png"/>
  <Override PartName="/ppt/media/image19.png" ContentType="image/png"/>
  <Override PartName="/ppt/media/image539.png" ContentType="image/png"/>
  <Override PartName="/ppt/media/image549.png" ContentType="image/png"/>
  <Override PartName="/ppt/media/image29.png" ContentType="image/png"/>
  <Override PartName="/ppt/media/image101.png" ContentType="image/png"/>
  <Override PartName="/ppt/media/image392.png" ContentType="image/png"/>
  <Override PartName="/ppt/media/image14.jpeg" ContentType="image/jpeg"/>
  <Override PartName="/ppt/media/image96.png" ContentType="image/png"/>
  <Override PartName="/ppt/media/image325.png" ContentType="image/png"/>
  <Override PartName="/ppt/media/image1215.png" ContentType="image/png"/>
  <Override PartName="/ppt/media/image559.png" ContentType="image/png"/>
  <Override PartName="/ppt/media/image39.png" ContentType="image/png"/>
  <Override PartName="/ppt/media/image1001.png" ContentType="image/png"/>
  <Override PartName="/ppt/media/image111.png" ContentType="image/png"/>
  <Override PartName="/ppt/media/image15.jpeg" ContentType="image/jpeg"/>
  <Override PartName="/ppt/media/image335.png" ContentType="image/png"/>
  <Override PartName="/ppt/media/image569.png" ContentType="image/png"/>
  <Override PartName="/ppt/media/image49.png" ContentType="image/png"/>
  <Override PartName="/ppt/media/image1011.png" ContentType="image/png"/>
  <Override PartName="/ppt/media/image121.png" ContentType="image/png"/>
  <Override PartName="/ppt/media/image16.jpeg" ContentType="image/jpeg"/>
  <Override PartName="/ppt/media/image345.png" ContentType="image/png"/>
  <Override PartName="/ppt/media/image579.png" ContentType="image/png"/>
  <Override PartName="/ppt/media/image59.png" ContentType="image/png"/>
  <Override PartName="/ppt/media/image1021.png" ContentType="image/png"/>
  <Override PartName="/ppt/media/image131.png" ContentType="image/png"/>
  <Override PartName="/ppt/media/image17.jpeg" ContentType="image/jpeg"/>
  <Override PartName="/ppt/media/image355.png" ContentType="image/png"/>
  <Override PartName="/ppt/media/image20.png" ContentType="image/png"/>
  <Override PartName="/ppt/media/image542.png" ContentType="image/png"/>
  <Override PartName="/ppt/media/image22.png" ContentType="image/png"/>
  <Override PartName="/ppt/media/image543.png" ContentType="image/png"/>
  <Override PartName="/ppt/media/image23.png" ContentType="image/png"/>
  <Override PartName="/ppt/media/image544.png" ContentType="image/png"/>
  <Override PartName="/ppt/media/image24.png" ContentType="image/png"/>
  <Override PartName="/ppt/media/image545.png" ContentType="image/png"/>
  <Override PartName="/ppt/media/image25.png" ContentType="image/png"/>
  <Override PartName="/ppt/media/image546.png" ContentType="image/png"/>
  <Override PartName="/ppt/media/image26.png" ContentType="image/png"/>
  <Override PartName="/ppt/media/image547.png" ContentType="image/png"/>
  <Override PartName="/ppt/media/image27.png" ContentType="image/png"/>
  <Override PartName="/ppt/media/image390.png" ContentType="image/png"/>
  <Override PartName="/ppt/media/image550.png" ContentType="image/png"/>
  <Override PartName="/ppt/media/image30.png" ContentType="image/png"/>
  <Override PartName="/ppt/media/image552.png" ContentType="image/png"/>
  <Override PartName="/ppt/media/image32.png" ContentType="image/png"/>
  <Override PartName="/ppt/media/image553.png" ContentType="image/png"/>
  <Override PartName="/ppt/media/image33.png" ContentType="image/png"/>
  <Override PartName="/ppt/media/image554.png" ContentType="image/png"/>
  <Override PartName="/ppt/media/image34.png" ContentType="image/png"/>
  <Override PartName="/ppt/media/image535.png" ContentType="image/png"/>
  <Override PartName="/ppt/media/image35.jpeg" ContentType="image/jpeg"/>
  <Override PartName="/ppt/media/image556.png" ContentType="image/png"/>
  <Override PartName="/ppt/media/image36.png" ContentType="image/png"/>
  <Override PartName="/ppt/media/image557.png" ContentType="image/png"/>
  <Override PartName="/ppt/media/image37.png" ContentType="image/png"/>
  <Override PartName="/ppt/media/image560.png" ContentType="image/png"/>
  <Override PartName="/ppt/media/image40.png" ContentType="image/png"/>
  <Override PartName="/ppt/media/image562.png" ContentType="image/png"/>
  <Override PartName="/ppt/media/image42.png" ContentType="image/png"/>
  <Override PartName="/ppt/media/image563.png" ContentType="image/png"/>
  <Override PartName="/ppt/media/image43.png" ContentType="image/png"/>
  <Override PartName="/ppt/media/image564.png" ContentType="image/png"/>
  <Override PartName="/ppt/media/image44.png" ContentType="image/png"/>
  <Override PartName="/ppt/media/image565.png" ContentType="image/png"/>
  <Override PartName="/ppt/media/image45.png" ContentType="image/png"/>
  <Override PartName="/ppt/media/image566.png" ContentType="image/png"/>
  <Override PartName="/ppt/media/image46.png" ContentType="image/png"/>
  <Override PartName="/ppt/media/image567.png" ContentType="image/png"/>
  <Override PartName="/ppt/media/image47.png" ContentType="image/png"/>
  <Override PartName="/ppt/media/image570.png" ContentType="image/png"/>
  <Override PartName="/ppt/media/image50.png" ContentType="image/png"/>
  <Override PartName="/ppt/media/image572.png" ContentType="image/png"/>
  <Override PartName="/ppt/media/image52.png" ContentType="image/png"/>
  <Override PartName="/ppt/media/image573.png" ContentType="image/png"/>
  <Override PartName="/ppt/media/image53.png" ContentType="image/png"/>
  <Override PartName="/ppt/media/image574.png" ContentType="image/png"/>
  <Override PartName="/ppt/media/image54.png" ContentType="image/png"/>
  <Override PartName="/ppt/media/image575.png" ContentType="image/png"/>
  <Override PartName="/ppt/media/image55.png" ContentType="image/png"/>
  <Override PartName="/ppt/media/image576.png" ContentType="image/png"/>
  <Override PartName="/ppt/media/image56.png" ContentType="image/png"/>
  <Override PartName="/ppt/media/image577.png" ContentType="image/png"/>
  <Override PartName="/ppt/media/image57.png" ContentType="image/png"/>
  <Override PartName="/ppt/media/image580.png" ContentType="image/png"/>
  <Override PartName="/ppt/media/image60.png" ContentType="image/png"/>
  <Override PartName="/ppt/media/image581.png" ContentType="image/png"/>
  <Override PartName="/ppt/media/image61.png" ContentType="image/png"/>
  <Override PartName="/ppt/media/image582.png" ContentType="image/png"/>
  <Override PartName="/ppt/media/image62.png" ContentType="image/png"/>
  <Override PartName="/ppt/media/image583.png" ContentType="image/png"/>
  <Override PartName="/ppt/media/image63.png" ContentType="image/png"/>
  <Override PartName="/ppt/media/image584.png" ContentType="image/png"/>
  <Override PartName="/ppt/media/image64.png" ContentType="image/png"/>
  <Override PartName="/ppt/media/image585.png" ContentType="image/png"/>
  <Override PartName="/ppt/media/image65.png" ContentType="image/png"/>
  <Override PartName="/ppt/media/image586.png" ContentType="image/png"/>
  <Override PartName="/ppt/media/image66.png" ContentType="image/png"/>
  <Override PartName="/ppt/media/image587.png" ContentType="image/png"/>
  <Override PartName="/ppt/media/image67.png" ContentType="image/png"/>
  <Override PartName="/ppt/media/image649.jpeg" ContentType="image/jpeg"/>
  <Override PartName="/ppt/media/image588.png" ContentType="image/png"/>
  <Override PartName="/ppt/media/image68.png" ContentType="image/png"/>
  <Override PartName="/ppt/media/image140.png" ContentType="image/png"/>
  <Override PartName="/ppt/media/image1030.png" ContentType="image/png"/>
  <Override PartName="/ppt/media/image620.jpeg" ContentType="image/jpeg"/>
  <Override PartName="/ppt/media/image589.png" ContentType="image/png"/>
  <Override PartName="/ppt/media/image69.png" ContentType="image/png"/>
  <Override PartName="/ppt/media/image141.png" ContentType="image/png"/>
  <Override PartName="/ppt/media/image1031.png" ContentType="image/png"/>
  <Override PartName="/ppt/media/image590.png" ContentType="image/png"/>
  <Override PartName="/ppt/media/image70.png" ContentType="image/png"/>
  <Override PartName="/ppt/media/image592.png" ContentType="image/png"/>
  <Override PartName="/ppt/media/image72.png" ContentType="image/png"/>
  <Override PartName="/ppt/media/image301.png" ContentType="image/png"/>
  <Override PartName="/ppt/media/image593.png" ContentType="image/png"/>
  <Override PartName="/ppt/media/image73.png" ContentType="image/png"/>
  <Override PartName="/ppt/media/image302.png" ContentType="image/png"/>
  <Override PartName="/ppt/media/image594.png" ContentType="image/png"/>
  <Override PartName="/ppt/media/image74.png" ContentType="image/png"/>
  <Override PartName="/ppt/media/image303.png" ContentType="image/png"/>
  <Override PartName="/ppt/media/image935.png" ContentType="image/png"/>
  <Override PartName="/ppt/media/image75.jpeg" ContentType="image/jpeg"/>
  <Override PartName="/ppt/media/image489.png" ContentType="image/png"/>
  <Override PartName="/ppt/media/image596.png" ContentType="image/png"/>
  <Override PartName="/ppt/media/image76.png" ContentType="image/png"/>
  <Override PartName="/ppt/media/image597.png" ContentType="image/png"/>
  <Override PartName="/ppt/media/image77.png" ContentType="image/png"/>
  <Override PartName="/ppt/media/image598.png" ContentType="image/png"/>
  <Override PartName="/ppt/media/image78.png" ContentType="image/png"/>
  <Override PartName="/ppt/media/image150.png" ContentType="image/png"/>
  <Override PartName="/ppt/media/image151.png" ContentType="image/png"/>
  <Override PartName="/ppt/media/image1041.png" ContentType="image/png"/>
  <Override PartName="/ppt/media/image599.png" ContentType="image/png"/>
  <Override PartName="/ppt/media/image79.png" ContentType="image/png"/>
  <Override PartName="/ppt/media/image308.png" ContentType="image/png"/>
  <Override PartName="/ppt/media/image80.png" ContentType="image/png"/>
  <Override PartName="/ppt/media/image81.png" ContentType="image/png"/>
  <Override PartName="/ppt/media/image82.png" ContentType="image/png"/>
  <Override PartName="/ppt/media/image83.png" ContentType="image/png"/>
  <Override PartName="/ppt/media/image84.png" ContentType="image/png"/>
  <Override PartName="/ppt/media/image85.png" ContentType="image/png"/>
  <Override PartName="/ppt/media/image87.png" ContentType="image/png"/>
  <Override PartName="/ppt/media/image316.png" ContentType="image/png"/>
  <Override PartName="/ppt/media/image1206.png" ContentType="image/png"/>
  <Override PartName="/ppt/media/image160.png" ContentType="image/png"/>
  <Override PartName="/ppt/media/image1050.png" ContentType="image/png"/>
  <Override PartName="/ppt/media/image88.png" ContentType="image/png"/>
  <Override PartName="/ppt/media/image317.png" ContentType="image/png"/>
  <Override PartName="/ppt/media/image1207.png" ContentType="image/png"/>
  <Override PartName="/ppt/media/image161.png" ContentType="image/png"/>
  <Override PartName="/ppt/media/image1051.png" ContentType="image/png"/>
  <Override PartName="/ppt/media/image89.png" ContentType="image/png"/>
  <Override PartName="/ppt/media/image318.png" ContentType="image/png"/>
  <Override PartName="/ppt/media/image1208.png" ContentType="image/png"/>
  <Override PartName="/ppt/media/image90.png" ContentType="image/png"/>
  <Override PartName="/ppt/media/image91.png" ContentType="image/png"/>
  <Override PartName="/ppt/media/image320.png" ContentType="image/png"/>
  <Override PartName="/ppt/media/image1210.png" ContentType="image/png"/>
  <Override PartName="/ppt/media/image92.png" ContentType="image/png"/>
  <Override PartName="/ppt/media/image321.png" ContentType="image/png"/>
  <Override PartName="/ppt/media/image1211.png" ContentType="image/png"/>
  <Override PartName="/ppt/media/image93.png" ContentType="image/png"/>
  <Override PartName="/ppt/media/image322.png" ContentType="image/png"/>
  <Override PartName="/ppt/media/image1212.png" ContentType="image/png"/>
  <Override PartName="/ppt/media/image94.png" ContentType="image/png"/>
  <Override PartName="/ppt/media/image323.png" ContentType="image/png"/>
  <Override PartName="/ppt/media/image1213.png" ContentType="image/png"/>
  <Override PartName="/ppt/media/image95.png" ContentType="image/png"/>
  <Override PartName="/ppt/media/image324.png" ContentType="image/png"/>
  <Override PartName="/ppt/media/image1214.png" ContentType="image/png"/>
  <Override PartName="/ppt/media/image97.png" ContentType="image/png"/>
  <Override PartName="/ppt/media/image326.png" ContentType="image/png"/>
  <Override PartName="/ppt/media/image1216.png" ContentType="image/png"/>
  <Override PartName="/ppt/media/image170.png" ContentType="image/png"/>
  <Override PartName="/ppt/media/image1060.png" ContentType="image/png"/>
  <Override PartName="/ppt/media/image98.png" ContentType="image/png"/>
  <Override PartName="/ppt/media/image327.png" ContentType="image/png"/>
  <Override PartName="/ppt/media/image1217.png" ContentType="image/png"/>
  <Override PartName="/ppt/media/image171.png" ContentType="image/png"/>
  <Override PartName="/ppt/media/image1061.png" ContentType="image/png"/>
  <Override PartName="/ppt/media/image99.png" ContentType="image/png"/>
  <Override PartName="/ppt/media/image328.png" ContentType="image/png"/>
  <Override PartName="/ppt/media/image102.png" ContentType="image/png"/>
  <Override PartName="/ppt/media/image393.png" ContentType="image/png"/>
  <Override PartName="/ppt/media/image103.png" ContentType="image/png"/>
  <Override PartName="/ppt/media/image394.png" ContentType="image/png"/>
  <Override PartName="/ppt/media/image1040.jpeg" ContentType="image/jpeg"/>
  <Override PartName="/ppt/media/image104.png" ContentType="image/png"/>
  <Override PartName="/ppt/media/image395.png" ContentType="image/png"/>
  <Override PartName="/ppt/media/image105.png" ContentType="image/png"/>
  <Override PartName="/ppt/media/image396.png" ContentType="image/png"/>
  <Override PartName="/ppt/media/image106.png" ContentType="image/png"/>
  <Override PartName="/ppt/media/image397.png" ContentType="image/png"/>
  <Override PartName="/ppt/media/image107.png" ContentType="image/png"/>
  <Override PartName="/ppt/media/image1242.jpeg" ContentType="image/jpeg"/>
  <Override PartName="/ppt/media/image398.png" ContentType="image/png"/>
  <Override PartName="/ppt/media/image601.jpeg" ContentType="image/jpeg"/>
  <Override PartName="/ppt/media/image399.png" ContentType="image/png"/>
  <Override PartName="/ppt/media/image108.png" ContentType="image/png"/>
  <Override PartName="/ppt/media/image109.png" ContentType="image/png"/>
  <Override PartName="/ppt/media/image112.png" ContentType="image/png"/>
  <Override PartName="/ppt/media/image113.png" ContentType="image/png"/>
  <Override PartName="/ppt/media/image114.png" ContentType="image/png"/>
  <Override PartName="/ppt/media/image115.jpeg" ContentType="image/jpeg"/>
  <Override PartName="/ppt/media/image445.png" ContentType="image/png"/>
  <Override PartName="/ppt/media/image1006.png" ContentType="image/png"/>
  <Override PartName="/ppt/media/image116.png" ContentType="image/png"/>
  <Override PartName="/ppt/media/image1007.png" ContentType="image/png"/>
  <Override PartName="/ppt/media/image117.png" ContentType="image/png"/>
  <Override PartName="/ppt/media/image1008.png" ContentType="image/png"/>
  <Override PartName="/ppt/media/image118.png" ContentType="image/png"/>
  <Override PartName="/ppt/media/image602.jpeg" ContentType="image/jpeg"/>
  <Override PartName="/ppt/media/image855.png" ContentType="image/png"/>
  <Override PartName="/ppt/media/image156.jpeg" ContentType="image/jpeg"/>
  <Override PartName="/ppt/media/image1009.png" ContentType="image/png"/>
  <Override PartName="/ppt/media/image119.png" ContentType="image/png"/>
  <Override PartName="/ppt/media/image1012.png" ContentType="image/png"/>
  <Override PartName="/ppt/media/image122.png" ContentType="image/png"/>
  <Override PartName="/ppt/media/image1013.png" ContentType="image/png"/>
  <Override PartName="/ppt/media/image123.png" ContentType="image/png"/>
  <Override PartName="/ppt/media/image1014.png" ContentType="image/png"/>
  <Override PartName="/ppt/media/image124.png" ContentType="image/png"/>
  <Override PartName="/ppt/media/image692.jpeg" ContentType="image/jpeg"/>
  <Override PartName="/ppt/media/image1015.png" ContentType="image/png"/>
  <Override PartName="/ppt/media/image125.png" ContentType="image/png"/>
  <Override PartName="/ppt/media/image1016.png" ContentType="image/png"/>
  <Override PartName="/ppt/media/image126.png" ContentType="image/png"/>
  <Override PartName="/ppt/media/image1017.png" ContentType="image/png"/>
  <Override PartName="/ppt/media/image127.png" ContentType="image/png"/>
  <Override PartName="/ppt/media/image1018.png" ContentType="image/png"/>
  <Override PartName="/ppt/media/image128.png" ContentType="image/png"/>
  <Override PartName="/ppt/media/image1019.png" ContentType="image/png"/>
  <Override PartName="/ppt/media/image129.png" ContentType="image/png"/>
  <Override PartName="/ppt/media/image1022.png" ContentType="image/png"/>
  <Override PartName="/ppt/media/image132.png" ContentType="image/png"/>
  <Override PartName="/ppt/media/image1023.png" ContentType="image/png"/>
  <Override PartName="/ppt/media/image133.png" ContentType="image/png"/>
  <Override PartName="/ppt/media/image134.png" ContentType="image/png"/>
  <Override PartName="/ppt/media/image402.jpeg" ContentType="image/jpeg"/>
  <Override PartName="/ppt/media/image1024.png" ContentType="image/png"/>
  <Override PartName="/ppt/media/image135.png" ContentType="image/png"/>
  <Override PartName="/ppt/media/image1025.png" ContentType="image/png"/>
  <Override PartName="/ppt/media/image136.png" ContentType="image/png"/>
  <Override PartName="/ppt/media/image1026.png" ContentType="image/png"/>
  <Override PartName="/ppt/media/image137.png" ContentType="image/png"/>
  <Override PartName="/ppt/media/image1027.png" ContentType="image/png"/>
  <Override PartName="/ppt/media/image1245.jpeg" ContentType="image/jpeg"/>
  <Override PartName="/ppt/media/image138.png" ContentType="image/png"/>
  <Override PartName="/ppt/media/image1028.png" ContentType="image/png"/>
  <Override PartName="/ppt/media/image139.png" ContentType="image/png"/>
  <Override PartName="/ppt/media/image1029.png" ContentType="image/png"/>
  <Override PartName="/ppt/media/image142.png" ContentType="image/png"/>
  <Override PartName="/ppt/media/image1032.png" ContentType="image/png"/>
  <Override PartName="/ppt/media/image143.png" ContentType="image/png"/>
  <Override PartName="/ppt/media/image1033.png" ContentType="image/png"/>
  <Override PartName="/ppt/media/image144.png" ContentType="image/png"/>
  <Override PartName="/ppt/media/image1034.png" ContentType="image/png"/>
  <Override PartName="/ppt/media/image145.png" ContentType="image/png"/>
  <Override PartName="/ppt/media/image1035.png" ContentType="image/png"/>
  <Override PartName="/ppt/media/image146.png" ContentType="image/png"/>
  <Override PartName="/ppt/media/image1036.png" ContentType="image/png"/>
  <Override PartName="/ppt/media/image147.png" ContentType="image/png"/>
  <Override PartName="/ppt/media/image1037.png" ContentType="image/png"/>
  <Override PartName="/ppt/media/image148.png" ContentType="image/png"/>
  <Override PartName="/ppt/media/image1038.png" ContentType="image/png"/>
  <Override PartName="/ppt/media/image149.png" ContentType="image/png"/>
  <Override PartName="/ppt/media/image152.png" ContentType="image/png"/>
  <Override PartName="/ppt/media/image1042.png" ContentType="image/png"/>
  <Override PartName="/ppt/media/image309.png" ContentType="image/png"/>
  <Override PartName="/ppt/media/image153.png" ContentType="image/png"/>
  <Override PartName="/ppt/media/image1043.png" ContentType="image/png"/>
  <Override PartName="/ppt/media/image154.png" ContentType="image/png"/>
  <Override PartName="/ppt/media/image1044.png" ContentType="image/png"/>
  <Override PartName="/ppt/media/image155.png" ContentType="image/png"/>
  <Override PartName="/ppt/media/image1045.png" ContentType="image/png"/>
  <Override PartName="/ppt/media/image157.png" ContentType="image/png"/>
  <Override PartName="/ppt/media/image1047.png" ContentType="image/png"/>
  <Override PartName="/ppt/media/image158.png" ContentType="image/png"/>
  <Override PartName="/ppt/media/image1048.png" ContentType="image/png"/>
  <Override PartName="/ppt/media/image159.png" ContentType="image/png"/>
  <Override PartName="/ppt/media/image1049.png" ContentType="image/png"/>
  <Override PartName="/ppt/media/image162.png" ContentType="image/png"/>
  <Override PartName="/ppt/media/image1052.png" ContentType="image/png"/>
  <Override PartName="/ppt/media/image304.jpeg" ContentType="image/jpeg"/>
  <Override PartName="/ppt/media/image319.png" ContentType="image/png"/>
  <Override PartName="/ppt/media/image1209.png" ContentType="image/png"/>
  <Override PartName="/ppt/media/image163.png" ContentType="image/png"/>
  <Override PartName="/ppt/media/image1053.png" ContentType="image/png"/>
  <Override PartName="/ppt/media/image164.png" ContentType="image/png"/>
  <Override PartName="/ppt/media/image1054.png" ContentType="image/png"/>
  <Override PartName="/ppt/media/image165.png" ContentType="image/png"/>
  <Override PartName="/ppt/media/image378.jpeg" ContentType="image/jpeg"/>
  <Override PartName="/ppt/media/image1055.png" ContentType="image/png"/>
  <Override PartName="/ppt/media/image166.png" ContentType="image/png"/>
  <Override PartName="/ppt/media/image1056.png" ContentType="image/png"/>
  <Override PartName="/ppt/media/image167.png" ContentType="image/png"/>
  <Override PartName="/ppt/media/image1057.png" ContentType="image/png"/>
  <Override PartName="/ppt/media/image168.png" ContentType="image/png"/>
  <Override PartName="/ppt/media/image1058.png" ContentType="image/png"/>
  <Override PartName="/ppt/media/image169.png" ContentType="image/png"/>
  <Override PartName="/ppt/media/image1059.png" ContentType="image/png"/>
  <Override PartName="/ppt/media/image172.png" ContentType="image/png"/>
  <Override PartName="/ppt/media/image1062.png" ContentType="image/png"/>
  <Override PartName="/ppt/media/image305.jpeg" ContentType="image/jpeg"/>
  <Override PartName="/ppt/media/image329.png" ContentType="image/png"/>
  <Override PartName="/ppt/media/image1219.png" ContentType="image/png"/>
  <Override PartName="/ppt/media/image173.png" ContentType="image/png"/>
  <Override PartName="/ppt/media/image1063.png" ContentType="image/png"/>
  <Override PartName="/ppt/media/image174.png" ContentType="image/png"/>
  <Override PartName="/ppt/media/image1064.png" ContentType="image/png"/>
  <Override PartName="/ppt/media/image175.png" ContentType="image/png"/>
  <Override PartName="/ppt/media/image1065.png" ContentType="image/png"/>
  <Override PartName="/ppt/media/image176.png" ContentType="image/png"/>
  <Override PartName="/ppt/media/image1066.png" ContentType="image/png"/>
  <Override PartName="/ppt/media/image177.png" ContentType="image/png"/>
  <Override PartName="/ppt/media/image1067.png" ContentType="image/png"/>
  <Override PartName="/ppt/media/image178.png" ContentType="image/png"/>
  <Override PartName="/ppt/media/image1068.png" ContentType="image/png"/>
  <Override PartName="/ppt/media/image179.png" ContentType="image/png"/>
  <Override PartName="/ppt/media/image1069.png" ContentType="image/png"/>
  <Override PartName="/ppt/media/image180.png" ContentType="image/png"/>
  <Override PartName="/ppt/media/image1070.png" ContentType="image/png"/>
  <Override PartName="/ppt/media/image181.png" ContentType="image/png"/>
  <Override PartName="/ppt/media/image1071.png" ContentType="image/png"/>
  <Override PartName="/ppt/media/image338.png" ContentType="image/png"/>
  <Override PartName="/ppt/media/image182.png" ContentType="image/png"/>
  <Override PartName="/ppt/media/image1072.png" ContentType="image/png"/>
  <Override PartName="/ppt/media/image306.jpeg" ContentType="image/jpeg"/>
  <Override PartName="/ppt/media/image339.png" ContentType="image/png"/>
  <Override PartName="/ppt/media/image183.png" ContentType="image/png"/>
  <Override PartName="/ppt/media/image1073.png" ContentType="image/png"/>
  <Override PartName="/ppt/media/image184.png" ContentType="image/png"/>
  <Override PartName="/ppt/media/image1074.png" ContentType="image/png"/>
  <Override PartName="/ppt/media/image185.png" ContentType="image/png"/>
  <Override PartName="/ppt/media/image186.png" ContentType="image/png"/>
  <Override PartName="/ppt/media/image187.png" ContentType="image/png"/>
  <Override PartName="/ppt/media/image609.jpeg" ContentType="image/jpeg"/>
  <Override PartName="/ppt/media/image1221.jpeg" ContentType="image/jpeg"/>
  <Override PartName="/ppt/media/image188.png" ContentType="image/png"/>
  <Override PartName="/ppt/media/image1078.png" ContentType="image/png"/>
  <Override PartName="/ppt/media/image189.png" ContentType="image/png"/>
  <Override PartName="/ppt/media/image1079.png" ContentType="image/png"/>
  <Override PartName="/ppt/media/image190.png" ContentType="image/png"/>
  <Override PartName="/ppt/media/image1080.png" ContentType="image/png"/>
  <Override PartName="/ppt/media/image347.png" ContentType="image/png"/>
  <Override PartName="/ppt/media/image191.png" ContentType="image/png"/>
  <Override PartName="/ppt/media/image1081.png" ContentType="image/png"/>
  <Override PartName="/ppt/media/image348.png" ContentType="image/png"/>
  <Override PartName="/ppt/media/image1238.png" ContentType="image/png"/>
  <Override PartName="/ppt/media/image192.png" ContentType="image/png"/>
  <Override PartName="/ppt/media/image1082.png" ContentType="image/png"/>
  <Override PartName="/ppt/media/image307.jpeg" ContentType="image/jpeg"/>
  <Override PartName="/ppt/media/image349.png" ContentType="image/png"/>
  <Override PartName="/ppt/media/image1239.png" ContentType="image/png"/>
  <Override PartName="/ppt/media/image193.png" ContentType="image/png"/>
  <Override PartName="/ppt/media/image1083.png" ContentType="image/png"/>
  <Override PartName="/ppt/media/image194.png" ContentType="image/png"/>
  <Override PartName="/ppt/media/image1084.png" ContentType="image/png"/>
  <Override PartName="/ppt/media/image640.png" ContentType="image/png"/>
  <Override PartName="/ppt/media/image251.jpeg" ContentType="image/jpeg"/>
  <Override PartName="/ppt/media/image670.jpeg" ContentType="image/jpeg"/>
  <Override PartName="/ppt/media/image195.png" ContentType="image/png"/>
  <Override PartName="/ppt/media/image1085.png" ContentType="image/png"/>
  <Override PartName="/ppt/media/image196.jpeg" ContentType="image/jpeg"/>
  <Override PartName="/ppt/media/image361.png" ContentType="image/png"/>
  <Override PartName="/ppt/media/image1251.png" ContentType="image/png"/>
  <Override PartName="/ppt/media/image197.png" ContentType="image/png"/>
  <Override PartName="/ppt/media/image1087.png" ContentType="image/png"/>
  <Override PartName="/ppt/media/image198.png" ContentType="image/png"/>
  <Override PartName="/ppt/media/image1088.png" ContentType="image/png"/>
  <Override PartName="/ppt/media/image199.png" ContentType="image/png"/>
  <Override PartName="/ppt/media/image1089.png" ContentType="image/png"/>
  <Override PartName="/ppt/media/image200.png" ContentType="image/png"/>
  <Override PartName="/ppt/media/image491.png" ContentType="image/png"/>
  <Override PartName="/ppt/media/image337.jpeg" ContentType="image/jpeg"/>
  <Override PartName="/ppt/media/image201.png" ContentType="image/png"/>
  <Override PartName="/ppt/media/image492.png" ContentType="image/png"/>
  <Override PartName="/ppt/media/image202.png" ContentType="image/png"/>
  <Override PartName="/ppt/media/image493.png" ContentType="image/png"/>
  <Override PartName="/ppt/media/image203.png" ContentType="image/png"/>
  <Override PartName="/ppt/media/image494.png" ContentType="image/png"/>
  <Override PartName="/ppt/media/image204.png" ContentType="image/png"/>
  <Override PartName="/ppt/media/image495.png" ContentType="image/png"/>
  <Override PartName="/ppt/media/image205.png" ContentType="image/png"/>
  <Override PartName="/ppt/media/image496.png" ContentType="image/png"/>
  <Override PartName="/ppt/media/image206.png" ContentType="image/png"/>
  <Override PartName="/ppt/media/image497.png" ContentType="image/png"/>
  <Override PartName="/ppt/media/image207.png" ContentType="image/png"/>
  <Override PartName="/ppt/media/image498.png" ContentType="image/png"/>
  <Override PartName="/ppt/media/image208.png" ContentType="image/png"/>
  <Override PartName="/ppt/media/image209.png" ContentType="image/png"/>
  <Override PartName="/ppt/media/image210.png" ContentType="image/png"/>
  <Override PartName="/ppt/media/image1100.png" ContentType="image/png"/>
  <Override PartName="/ppt/media/image211.png" ContentType="image/png"/>
  <Override PartName="/ppt/media/image1101.png" ContentType="image/png"/>
  <Override PartName="/ppt/media/image212.png" ContentType="image/png"/>
  <Override PartName="/ppt/media/image1102.png" ContentType="image/png"/>
  <Override PartName="/ppt/media/image213.png" ContentType="image/png"/>
  <Override PartName="/ppt/media/image1103.png" ContentType="image/png"/>
  <Override PartName="/ppt/media/image214.png" ContentType="image/png"/>
  <Override PartName="/ppt/media/image1104.png" ContentType="image/png"/>
  <Override PartName="/ppt/media/image215.png" ContentType="image/png"/>
  <Override PartName="/ppt/media/image1105.png" ContentType="image/png"/>
  <Override PartName="/ppt/media/image216.png" ContentType="image/png"/>
  <Override PartName="/ppt/media/image1106.png" ContentType="image/png"/>
  <Override PartName="/ppt/media/image217.png" ContentType="image/png"/>
  <Override PartName="/ppt/media/image1107.png" ContentType="image/png"/>
  <Override PartName="/ppt/media/image1253.jpeg" ContentType="image/jpeg"/>
  <Override PartName="/ppt/media/image218.png" ContentType="image/png"/>
  <Override PartName="/ppt/media/image1108.png" ContentType="image/png"/>
  <Override PartName="/ppt/media/image219.png" ContentType="image/png"/>
  <Override PartName="/ppt/media/image1109.png" ContentType="image/png"/>
  <Override PartName="/ppt/media/image220.jpeg" ContentType="image/jpeg"/>
  <Override PartName="/ppt/media/image330.png" ContentType="image/png"/>
  <Override PartName="/ppt/media/image221.png" ContentType="image/png"/>
  <Override PartName="/ppt/media/image1111.png" ContentType="image/png"/>
  <Override PartName="/ppt/media/image222.png" ContentType="image/png"/>
  <Override PartName="/ppt/media/image1112.png" ContentType="image/png"/>
  <Override PartName="/ppt/media/image310.jpeg" ContentType="image/jpeg"/>
  <Override PartName="/ppt/media/image223.png" ContentType="image/png"/>
  <Override PartName="/ppt/media/image224.png" ContentType="image/png"/>
  <Override PartName="/ppt/media/image225.png" ContentType="image/png"/>
  <Override PartName="/ppt/media/image1115.png" ContentType="image/png"/>
  <Override PartName="/ppt/media/image226.png" ContentType="image/png"/>
  <Override PartName="/ppt/media/image1116.png" ContentType="image/png"/>
  <Override PartName="/ppt/media/image227.png" ContentType="image/png"/>
  <Override PartName="/ppt/media/image1117.png" ContentType="image/png"/>
  <Override PartName="/ppt/media/image228.png" ContentType="image/png"/>
  <Override PartName="/ppt/media/image1118.png" ContentType="image/png"/>
  <Override PartName="/ppt/media/image229.png" ContentType="image/png"/>
  <Override PartName="/ppt/media/image1119.png" ContentType="image/png"/>
  <Override PartName="/ppt/media/image230.png" ContentType="image/png"/>
  <Override PartName="/ppt/media/image1120.png" ContentType="image/png"/>
  <Override PartName="/ppt/media/image231.png" ContentType="image/png"/>
  <Override PartName="/ppt/media/image1121.png" ContentType="image/png"/>
  <Override PartName="/ppt/media/image232.png" ContentType="image/png"/>
  <Override PartName="/ppt/media/image1122.png" ContentType="image/png"/>
  <Override PartName="/ppt/media/image311.jpeg" ContentType="image/jpeg"/>
  <Override PartName="/ppt/media/image233.png" ContentType="image/png"/>
  <Override PartName="/ppt/media/image1123.png" ContentType="image/png"/>
  <Override PartName="/ppt/media/image234.png" ContentType="image/png"/>
  <Override PartName="/ppt/media/image1124.png" ContentType="image/png"/>
  <Override PartName="/ppt/media/image235.png" ContentType="image/png"/>
  <Override PartName="/ppt/media/image1125.png" ContentType="image/png"/>
  <Override PartName="/ppt/media/image236.png" ContentType="image/png"/>
  <Override PartName="/ppt/media/image1126.png" ContentType="image/png"/>
  <Override PartName="/ppt/media/image1127.png" ContentType="image/png"/>
  <Override PartName="/ppt/media/image1255.jpeg" ContentType="image/jpeg"/>
  <Override PartName="/ppt/media/image237.png" ContentType="image/png"/>
  <Override PartName="/ppt/media/image932.jpeg" ContentType="image/jpeg"/>
  <Override PartName="/ppt/media/image1128.png" ContentType="image/png"/>
  <Override PartName="/ppt/media/image238.png" ContentType="image/png"/>
  <Override PartName="/ppt/media/image1129.png" ContentType="image/png"/>
  <Override PartName="/ppt/media/image239.png" ContentType="image/png"/>
  <Override PartName="/ppt/media/image1130.png" ContentType="image/png"/>
  <Override PartName="/ppt/media/image240.png" ContentType="image/png"/>
  <Override PartName="/ppt/media/image1131.png" ContentType="image/png"/>
  <Override PartName="/ppt/media/image241.png" ContentType="image/png"/>
  <Override PartName="/ppt/media/image312.jpeg" ContentType="image/jpeg"/>
  <Override PartName="/ppt/media/image1132.png" ContentType="image/png"/>
  <Override PartName="/ppt/media/image242.png" ContentType="image/png"/>
  <Override PartName="/ppt/media/image1133.png" ContentType="image/png"/>
  <Override PartName="/ppt/media/image243.png" ContentType="image/png"/>
  <Override PartName="/ppt/media/image1134.png" ContentType="image/png"/>
  <Override PartName="/ppt/media/image244.png" ContentType="image/png"/>
  <Override PartName="/ppt/media/image1135.png" ContentType="image/png"/>
  <Override PartName="/ppt/media/image245.png" ContentType="image/png"/>
  <Override PartName="/ppt/media/image1136.png" ContentType="image/png"/>
  <Override PartName="/ppt/media/image246.png" ContentType="image/png"/>
  <Override PartName="/ppt/media/image1256.jpeg" ContentType="image/jpeg"/>
  <Override PartName="/ppt/media/image1137.png" ContentType="image/png"/>
  <Override PartName="/ppt/media/image247.png" ContentType="image/png"/>
  <Override PartName="/ppt/media/image1138.png" ContentType="image/png"/>
  <Override PartName="/ppt/media/image248.png" ContentType="image/png"/>
  <Override PartName="/ppt/media/image1139.png" ContentType="image/png"/>
  <Override PartName="/ppt/media/image249.png" ContentType="image/png"/>
  <Override PartName="/ppt/media/image407.png" ContentType="image/png"/>
  <Override PartName="/ppt/media/image698.png" ContentType="image/png"/>
  <Override PartName="/ppt/media/image1140.png" ContentType="image/png"/>
  <Override PartName="/ppt/media/image250.png" ContentType="image/png"/>
  <Override PartName="/ppt/media/image252.jpeg" ContentType="image/jpeg"/>
  <Override PartName="/ppt/media/image650.png" ContentType="image/png"/>
  <Override PartName="/ppt/media/image253.jpeg" ContentType="image/jpeg"/>
  <Override PartName="/ppt/media/image660.png" ContentType="image/png"/>
  <Override PartName="/ppt/media/image1144.png" ContentType="image/png"/>
  <Override PartName="/ppt/media/image254.png" ContentType="image/png"/>
  <Override PartName="/ppt/media/image1145.png" ContentType="image/png"/>
  <Override PartName="/ppt/media/image255.png" ContentType="image/png"/>
  <Override PartName="/ppt/media/image1146.png" ContentType="image/png"/>
  <Override PartName="/ppt/media/image256.png" ContentType="image/png"/>
  <Override PartName="/ppt/media/image1257.jpeg" ContentType="image/jpeg"/>
  <Override PartName="/ppt/media/image1147.png" ContentType="image/png"/>
  <Override PartName="/ppt/media/image257.png" ContentType="image/png"/>
  <Override PartName="/ppt/media/image1148.png" ContentType="image/png"/>
  <Override PartName="/ppt/media/image258.png" ContentType="image/png"/>
  <Override PartName="/ppt/media/image1149.png" ContentType="image/png"/>
  <Override PartName="/ppt/media/image259.png" ContentType="image/png"/>
  <Override PartName="/ppt/media/image417.png" ContentType="image/png"/>
  <Override PartName="/ppt/media/image1150.png" ContentType="image/png"/>
  <Override PartName="/ppt/media/image260.png" ContentType="image/png"/>
  <Override PartName="/ppt/media/image418.png" ContentType="image/png"/>
  <Override PartName="/ppt/media/image632.jpeg" ContentType="image/jpeg"/>
  <Override PartName="/ppt/media/image1151.png" ContentType="image/png"/>
  <Override PartName="/ppt/media/image261.png" ContentType="image/png"/>
  <Override PartName="/ppt/media/image314.jpeg" ContentType="image/jpeg"/>
  <Override PartName="/ppt/media/image1152.png" ContentType="image/png"/>
  <Override PartName="/ppt/media/image262.png" ContentType="image/png"/>
  <Override PartName="/ppt/media/image1153.png" ContentType="image/png"/>
  <Override PartName="/ppt/media/image263.png" ContentType="image/png"/>
  <Override PartName="/ppt/media/image1154.png" ContentType="image/png"/>
  <Override PartName="/ppt/media/image264.png" ContentType="image/png"/>
  <Override PartName="/ppt/media/image1155.png" ContentType="image/png"/>
  <Override PartName="/ppt/media/image265.png" ContentType="image/png"/>
  <Override PartName="/ppt/media/image1156.png" ContentType="image/png"/>
  <Override PartName="/ppt/media/image266.png" ContentType="image/png"/>
  <Override PartName="/ppt/media/image1157.png" ContentType="image/png"/>
  <Override PartName="/ppt/media/image267.png" ContentType="image/png"/>
  <Override PartName="/ppt/media/image1158.png" ContentType="image/png"/>
  <Override PartName="/ppt/media/image268.png" ContentType="image/png"/>
  <Override PartName="/ppt/media/image384.png" ContentType="image/png"/>
  <Override PartName="/ppt/media/image270.jpeg" ContentType="image/jpeg"/>
  <Override PartName="/ppt/media/image830.png" ContentType="image/png"/>
  <Override PartName="/ppt/media/image428.png" ContentType="image/png"/>
  <Override PartName="/ppt/media/image633.jpeg" ContentType="image/jpeg"/>
  <Override PartName="/ppt/media/image1161.png" ContentType="image/png"/>
  <Override PartName="/ppt/media/image271.png" ContentType="image/png"/>
  <Override PartName="/ppt/media/image429.png" ContentType="image/png"/>
  <Override PartName="/ppt/media/image1162.png" ContentType="image/png"/>
  <Override PartName="/ppt/media/image272.png" ContentType="image/png"/>
  <Override PartName="/ppt/media/image1163.png" ContentType="image/png"/>
  <Override PartName="/ppt/media/image273.png" ContentType="image/png"/>
  <Override PartName="/ppt/media/image1164.png" ContentType="image/png"/>
  <Override PartName="/ppt/media/image274.png" ContentType="image/png"/>
  <Override PartName="/ppt/media/image1165.png" ContentType="image/png"/>
  <Override PartName="/ppt/media/image275.png" ContentType="image/png"/>
  <Override PartName="/ppt/media/image1166.png" ContentType="image/png"/>
  <Override PartName="/ppt/media/image276.png" ContentType="image/png"/>
  <Override PartName="/ppt/media/image1167.png" ContentType="image/png"/>
  <Override PartName="/ppt/media/image277.png" ContentType="image/png"/>
  <Override PartName="/ppt/media/image1168.png" ContentType="image/png"/>
  <Override PartName="/ppt/media/image278.png" ContentType="image/png"/>
  <Override PartName="/ppt/media/image1169.png" ContentType="image/png"/>
  <Override PartName="/ppt/media/image279.png" ContentType="image/png"/>
  <Override PartName="/ppt/media/image437.png" ContentType="image/png"/>
  <Override PartName="/ppt/media/image1170.png" ContentType="image/png"/>
  <Override PartName="/ppt/media/image280.png" ContentType="image/png"/>
  <Override PartName="/ppt/media/image438.png" ContentType="image/png"/>
  <Override PartName="/ppt/media/image634.jpeg" ContentType="image/jpeg"/>
  <Override PartName="/ppt/media/image1171.png" ContentType="image/png"/>
  <Override PartName="/ppt/media/image281.png" ContentType="image/png"/>
  <Override PartName="/ppt/media/image439.png" ContentType="image/png"/>
  <Override PartName="/ppt/media/image1172.png" ContentType="image/png"/>
  <Override PartName="/ppt/media/image282.png" ContentType="image/png"/>
  <Override PartName="/ppt/media/image1173.png" ContentType="image/png"/>
  <Override PartName="/ppt/media/image283.png" ContentType="image/png"/>
  <Override PartName="/ppt/media/image1174.png" ContentType="image/png"/>
  <Override PartName="/ppt/media/image284.png" ContentType="image/png"/>
  <Override PartName="/ppt/media/image1175.png" ContentType="image/png"/>
  <Override PartName="/ppt/media/image285.png" ContentType="image/png"/>
  <Override PartName="/ppt/media/image1176.png" ContentType="image/png"/>
  <Override PartName="/ppt/media/image286.png" ContentType="image/png"/>
  <Override PartName="/ppt/media/image1177.png" ContentType="image/png"/>
  <Override PartName="/ppt/media/image287.png" ContentType="image/png"/>
  <Override PartName="/ppt/media/image1178.png" ContentType="image/png"/>
  <Override PartName="/ppt/media/image288.png" ContentType="image/png"/>
  <Override PartName="/ppt/media/image447.png" ContentType="image/png"/>
  <Override PartName="/ppt/media/image1180.png" ContentType="image/png"/>
  <Override PartName="/ppt/media/image290.png" ContentType="image/png"/>
  <Override PartName="/ppt/media/image448.png" ContentType="image/png"/>
  <Override PartName="/ppt/media/image635.jpeg" ContentType="image/jpeg"/>
  <Override PartName="/ppt/media/image1181.png" ContentType="image/png"/>
  <Override PartName="/ppt/media/image291.png" ContentType="image/png"/>
  <Override PartName="/ppt/media/image449.png" ContentType="image/png"/>
  <Override PartName="/ppt/media/image1182.png" ContentType="image/png"/>
  <Override PartName="/ppt/media/image292.png" ContentType="image/png"/>
  <Override PartName="/ppt/media/image1183.png" ContentType="image/png"/>
  <Override PartName="/ppt/media/image293.png" ContentType="image/png"/>
  <Override PartName="/ppt/media/image294.png" ContentType="image/png"/>
  <Override PartName="/ppt/media/image1185.png" ContentType="image/png"/>
  <Override PartName="/ppt/media/image295.png" ContentType="image/png"/>
  <Override PartName="/ppt/media/image1186.png" ContentType="image/png"/>
  <Override PartName="/ppt/media/image296.png" ContentType="image/png"/>
  <Override PartName="/ppt/media/image1187.png" ContentType="image/png"/>
  <Override PartName="/ppt/media/image297.png" ContentType="image/png"/>
  <Override PartName="/ppt/media/image1188.png" ContentType="image/png"/>
  <Override PartName="/ppt/media/image298.png" ContentType="image/png"/>
  <Override PartName="/ppt/media/image409.png" ContentType="image/png"/>
  <Override PartName="/ppt/media/image313.jpeg" ContentType="image/jpeg"/>
  <Override PartName="/ppt/media/image331.png" ContentType="image/png"/>
  <Override PartName="/ppt/media/image332.png" ContentType="image/png"/>
  <Override PartName="/ppt/media/image333.png" ContentType="image/png"/>
  <Override PartName="/ppt/media/image334.png" ContentType="image/png"/>
  <Override PartName="/ppt/media/image1226.png" ContentType="image/png"/>
  <Override PartName="/ppt/media/image336.png" ContentType="image/png"/>
  <Override PartName="/ppt/media/image340.png" ContentType="image/png"/>
  <Override PartName="/ppt/media/image1231.png" ContentType="image/png"/>
  <Override PartName="/ppt/media/image341.png" ContentType="image/png"/>
  <Override PartName="/ppt/media/image342.png" ContentType="image/png"/>
  <Override PartName="/ppt/media/image1233.png" ContentType="image/png"/>
  <Override PartName="/ppt/media/image343.png" ContentType="image/png"/>
  <Override PartName="/ppt/media/image1234.png" ContentType="image/png"/>
  <Override PartName="/ppt/media/image344.png" ContentType="image/png"/>
  <Override PartName="/ppt/media/image346.png" ContentType="image/png"/>
  <Override PartName="/ppt/media/image507.png" ContentType="image/png"/>
  <Override PartName="/ppt/media/image798.png" ContentType="image/png"/>
  <Override PartName="/ppt/media/image1240.png" ContentType="image/png"/>
  <Override PartName="/ppt/media/image350.png" ContentType="image/png"/>
  <Override PartName="/ppt/media/image508.png" ContentType="image/png"/>
  <Override PartName="/ppt/media/image799.png" ContentType="image/png"/>
  <Override PartName="/ppt/media/image351.png" ContentType="image/png"/>
  <Override PartName="/ppt/media/image509.png" ContentType="image/png"/>
  <Override PartName="/ppt/media/image352.png" ContentType="image/png"/>
  <Override PartName="/ppt/media/image1243.png" ContentType="image/png"/>
  <Override PartName="/ppt/media/image353.png" ContentType="image/png"/>
  <Override PartName="/ppt/media/image1244.png" ContentType="image/png"/>
  <Override PartName="/ppt/media/image354.png" ContentType="image/png"/>
  <Override PartName="/ppt/media/image1246.png" ContentType="image/png"/>
  <Override PartName="/ppt/media/image356.png" ContentType="image/png"/>
  <Override PartName="/ppt/media/image1247.png" ContentType="image/png"/>
  <Override PartName="/ppt/media/image357.png" ContentType="image/png"/>
  <Override PartName="/ppt/media/image1248.png" ContentType="image/png"/>
  <Override PartName="/ppt/media/image358.png" ContentType="image/png"/>
  <Override PartName="/ppt/media/image1249.png" ContentType="image/png"/>
  <Override PartName="/ppt/media/image359.png" ContentType="image/png"/>
  <Override PartName="/ppt/media/image1250.png" ContentType="image/png"/>
  <Override PartName="/ppt/media/image360.png" ContentType="image/png"/>
  <Override PartName="/ppt/media/image1252.png" ContentType="image/png"/>
  <Override PartName="/ppt/media/image362.png" ContentType="image/png"/>
  <Override PartName="/ppt/media/image363.png" ContentType="image/png"/>
  <Override PartName="/ppt/media/image1254.png" ContentType="image/png"/>
  <Override PartName="/ppt/media/image364.png" ContentType="image/png"/>
  <Override PartName="/ppt/media/image366.png" ContentType="image/png"/>
  <Override PartName="/ppt/media/image499.jpeg" ContentType="image/jpeg"/>
  <Override PartName="/ppt/media/image813.png" ContentType="image/png"/>
  <Override PartName="/ppt/media/image367.png" ContentType="image/png"/>
  <Override PartName="/ppt/media/image1258.png" ContentType="image/png"/>
  <Override PartName="/ppt/media/image368.png" ContentType="image/png"/>
  <Override PartName="/ppt/media/image369.png" ContentType="image/png"/>
  <Override PartName="/ppt/media/image370.png" ContentType="image/png"/>
  <Override PartName="/ppt/media/image371.png" ContentType="image/png"/>
  <Override PartName="/ppt/media/image372.png" ContentType="image/png"/>
  <Override PartName="/ppt/media/image373.png" ContentType="image/png"/>
  <Override PartName="/ppt/media/image374.png" ContentType="image/png"/>
  <Override PartName="/ppt/media/image375.png" ContentType="image/png"/>
  <Override PartName="/ppt/media/image376.png" ContentType="image/png"/>
  <Override PartName="/ppt/media/image377.png" ContentType="image/png"/>
  <Override PartName="/ppt/media/image379.png" ContentType="image/png"/>
  <Override PartName="/ppt/media/image380.png" ContentType="image/png"/>
  <Override PartName="/ppt/media/image381.png" ContentType="image/png"/>
  <Override PartName="/ppt/media/image383.png" ContentType="image/png"/>
  <Override PartName="/ppt/media/image385.png" ContentType="image/png"/>
  <Override PartName="/ppt/media/image386.png" ContentType="image/png"/>
  <Override PartName="/ppt/media/image387.png" ContentType="image/png"/>
  <Override PartName="/ppt/media/image388.png" ContentType="image/png"/>
  <Override PartName="/ppt/media/image389.png" ContentType="image/png"/>
  <Override PartName="/ppt/media/image891.jpeg" ContentType="image/jpeg"/>
  <Override PartName="/ppt/media/image400.png" ContentType="image/png"/>
  <Override PartName="/ppt/media/image691.png" ContentType="image/png"/>
  <Override PartName="/ppt/media/image401.png" ContentType="image/png"/>
  <Override PartName="/ppt/media/image403.png" ContentType="image/png"/>
  <Override PartName="/ppt/media/image694.png" ContentType="image/png"/>
  <Override PartName="/ppt/media/image404.png" ContentType="image/png"/>
  <Override PartName="/ppt/media/image695.png" ContentType="image/png"/>
  <Override PartName="/ppt/media/image405.png" ContentType="image/png"/>
  <Override PartName="/ppt/media/image696.png" ContentType="image/png"/>
  <Override PartName="/ppt/media/image406.png" ContentType="image/png"/>
  <Override PartName="/ppt/media/image697.png" ContentType="image/png"/>
  <Override PartName="/ppt/media/image408.png" ContentType="image/png"/>
  <Override PartName="/ppt/media/image699.png" ContentType="image/png"/>
  <Override PartName="/ppt/media/image410.png" ContentType="image/png"/>
  <Override PartName="/ppt/media/image411.png" ContentType="image/png"/>
  <Override PartName="/ppt/media/image412.png" ContentType="image/png"/>
  <Override PartName="/ppt/media/image459.jpeg" ContentType="image/jpeg"/>
  <Override PartName="/ppt/media/image413.png" ContentType="image/png"/>
  <Override PartName="/ppt/media/image414.png" ContentType="image/png"/>
  <Override PartName="/ppt/media/image415.png" ContentType="image/png"/>
  <Override PartName="/ppt/media/image416.png" ContentType="image/png"/>
  <Override PartName="/ppt/media/image1194.png" ContentType="image/png"/>
  <Override PartName="/ppt/media/image419.jpeg" ContentType="image/jpeg"/>
  <Override PartName="/ppt/media/image907.png" ContentType="image/png"/>
  <Override PartName="/ppt/media/image420.png" ContentType="image/png"/>
  <Override PartName="/ppt/media/image421.png" ContentType="image/png"/>
  <Override PartName="/ppt/media/image422.png" ContentType="image/png"/>
  <Override PartName="/ppt/media/image423.png" ContentType="image/png"/>
  <Override PartName="/ppt/media/image424.png" ContentType="image/png"/>
  <Override PartName="/ppt/media/image425.png" ContentType="image/png"/>
  <Override PartName="/ppt/media/image426.png" ContentType="image/png"/>
  <Override PartName="/ppt/media/image427.png" ContentType="image/png"/>
  <Override PartName="/ppt/media/image430.png" ContentType="image/png"/>
  <Override PartName="/ppt/media/image431.png" ContentType="image/png"/>
  <Override PartName="/ppt/media/image432.png" ContentType="image/png"/>
  <Override PartName="/ppt/media/image433.png" ContentType="image/png"/>
  <Override PartName="/ppt/media/image434.png" ContentType="image/png"/>
  <Override PartName="/ppt/media/image435.png" ContentType="image/png"/>
  <Override PartName="/ppt/media/image436.png" ContentType="image/png"/>
  <Override PartName="/ppt/media/image440.png" ContentType="image/png"/>
  <Override PartName="/ppt/media/image441.png" ContentType="image/png"/>
  <Override PartName="/ppt/media/image442.png" ContentType="image/png"/>
  <Override PartName="/ppt/media/image443.png" ContentType="image/png"/>
  <Override PartName="/ppt/media/image444.png" ContentType="image/png"/>
  <Override PartName="/ppt/media/image446.png" ContentType="image/png"/>
  <Override PartName="/ppt/media/image450.png" ContentType="image/png"/>
  <Override PartName="/ppt/media/image451.png" ContentType="image/png"/>
  <Override PartName="/ppt/media/image452.png" ContentType="image/png"/>
  <Override PartName="/ppt/media/image453.png" ContentType="image/png"/>
  <Override PartName="/ppt/media/image454.png" ContentType="image/png"/>
  <Override PartName="/ppt/media/image455.png" ContentType="image/png"/>
  <Override PartName="/ppt/media/image456.png" ContentType="image/png"/>
  <Override PartName="/ppt/media/image457.png" ContentType="image/png"/>
  <Override PartName="/ppt/media/image458.png" ContentType="image/png"/>
  <Override PartName="/ppt/media/image636.jpeg" ContentType="image/jpeg"/>
  <Override PartName="/ppt/media/image460.png" ContentType="image/png"/>
  <Override PartName="/ppt/media/image461.png" ContentType="image/png"/>
  <Override PartName="/ppt/media/image462.png" ContentType="image/png"/>
  <Override PartName="/ppt/media/image463.png" ContentType="image/png"/>
  <Override PartName="/ppt/media/image464.png" ContentType="image/png"/>
  <Override PartName="/ppt/media/image465.png" ContentType="image/png"/>
  <Override PartName="/ppt/media/image466.png" ContentType="image/png"/>
  <Override PartName="/ppt/media/image467.png" ContentType="image/png"/>
  <Override PartName="/ppt/media/image468.png" ContentType="image/png"/>
  <Override PartName="/ppt/media/image637.jpeg" ContentType="image/jpeg"/>
  <Override PartName="/ppt/media/image469.png" ContentType="image/png"/>
  <Override PartName="/ppt/media/image470.png" ContentType="image/png"/>
  <Override PartName="/ppt/media/image471.png" ContentType="image/png"/>
  <Override PartName="/ppt/media/image472.png" ContentType="image/png"/>
  <Override PartName="/ppt/media/image473.png" ContentType="image/png"/>
  <Override PartName="/ppt/media/image474.png" ContentType="image/png"/>
  <Override PartName="/ppt/media/image475.png" ContentType="image/png"/>
  <Override PartName="/ppt/media/image476.png" ContentType="image/png"/>
  <Override PartName="/ppt/media/image477.png" ContentType="image/png"/>
  <Override PartName="/ppt/media/image478.png" ContentType="image/png"/>
  <Override PartName="/ppt/media/image638.jpeg" ContentType="image/jpeg"/>
  <Override PartName="/ppt/media/image479.png" ContentType="image/png"/>
  <Override PartName="/ppt/media/image480.png" ContentType="image/png"/>
  <Override PartName="/ppt/media/image481.png" ContentType="image/png"/>
  <Override PartName="/ppt/media/image482.png" ContentType="image/png"/>
  <Override PartName="/ppt/media/image483.png" ContentType="image/png"/>
  <Override PartName="/ppt/media/image484.png" ContentType="image/png"/>
  <Override PartName="/ppt/media/image485.png" ContentType="image/png"/>
  <Override PartName="/ppt/media/image486.png" ContentType="image/png"/>
  <Override PartName="/ppt/media/image487.png" ContentType="image/png"/>
  <Override PartName="/ppt/media/image488.png" ContentType="image/png"/>
  <Override PartName="/ppt/media/image490.png" ContentType="image/png"/>
  <Override PartName="/ppt/media/image500.png" ContentType="image/png"/>
  <Override PartName="/ppt/media/image791.png" ContentType="image/png"/>
  <Override PartName="/ppt/media/image501.png" ContentType="image/png"/>
  <Override PartName="/ppt/media/image792.png" ContentType="image/png"/>
  <Override PartName="/ppt/media/image502.png" ContentType="image/png"/>
  <Override PartName="/ppt/media/image793.png" ContentType="image/png"/>
  <Override PartName="/ppt/media/image503.png" ContentType="image/png"/>
  <Override PartName="/ppt/media/image794.png" ContentType="image/png"/>
  <Override PartName="/ppt/media/image505.png" ContentType="image/png"/>
  <Override PartName="/ppt/media/image796.png" ContentType="image/png"/>
  <Override PartName="/ppt/media/image506.png" ContentType="image/png"/>
  <Override PartName="/ppt/media/image797.png" ContentType="image/png"/>
  <Override PartName="/ppt/media/image510.png" ContentType="image/png"/>
  <Override PartName="/ppt/media/image511.png" ContentType="image/png"/>
  <Override PartName="/ppt/media/image512.png" ContentType="image/png"/>
  <Override PartName="/ppt/media/image513.png" ContentType="image/png"/>
  <Override PartName="/ppt/media/image514.png" ContentType="image/png"/>
  <Override PartName="/ppt/media/image515.png" ContentType="image/png"/>
  <Override PartName="/ppt/media/image516.png" ContentType="image/png"/>
  <Override PartName="/ppt/media/image517.png" ContentType="image/png"/>
  <Override PartName="/ppt/media/image518.png" ContentType="image/png"/>
  <Override PartName="/ppt/media/image519.png" ContentType="image/png"/>
  <Override PartName="/ppt/media/image520.png" ContentType="image/png"/>
  <Override PartName="/ppt/media/image521.png" ContentType="image/png"/>
  <Override PartName="/ppt/media/image522.png" ContentType="image/png"/>
  <Override PartName="/ppt/media/image523.png" ContentType="image/png"/>
  <Override PartName="/ppt/media/image524.png" ContentType="image/png"/>
  <Override PartName="/ppt/media/image525.png" ContentType="image/png"/>
  <Override PartName="/ppt/media/image526.png" ContentType="image/png"/>
  <Override PartName="/ppt/media/image527.png" ContentType="image/png"/>
  <Override PartName="/ppt/media/image528.png" ContentType="image/png"/>
  <Override PartName="/ppt/media/image529.png" ContentType="image/png"/>
  <Override PartName="/ppt/media/image533.png" ContentType="image/png"/>
  <Override PartName="/ppt/media/image534.png" ContentType="image/png"/>
  <Override PartName="/ppt/media/image536.png" ContentType="image/png"/>
  <Override PartName="/ppt/media/image537.png" ContentType="image/png"/>
  <Override PartName="/ppt/media/image538.png" ContentType="image/png"/>
  <Override PartName="/ppt/media/image540.jpeg" ContentType="image/jpeg"/>
  <Override PartName="/ppt/media/image555.png" ContentType="image/png"/>
  <Override PartName="/ppt/media/image595.png" ContentType="image/png"/>
  <Override PartName="/ppt/media/image600.png" ContentType="image/png"/>
  <Override PartName="/ppt/media/image603.png" ContentType="image/png"/>
  <Override PartName="/ppt/media/image894.png" ContentType="image/png"/>
  <Override PartName="/ppt/media/image604.png" ContentType="image/png"/>
  <Override PartName="/ppt/media/image895.png" ContentType="image/png"/>
  <Override PartName="/ppt/media/image605.png" ContentType="image/png"/>
  <Override PartName="/ppt/media/image896.png" ContentType="image/png"/>
  <Override PartName="/ppt/media/image606.png" ContentType="image/png"/>
  <Override PartName="/ppt/media/image897.png" ContentType="image/png"/>
  <Override PartName="/ppt/media/image998.jpeg" ContentType="image/jpeg"/>
  <Override PartName="/ppt/media/image607.png" ContentType="image/png"/>
  <Override PartName="/ppt/media/image898.png" ContentType="image/png"/>
  <Override PartName="/ppt/media/image608.png" ContentType="image/png"/>
  <Override PartName="/ppt/media/image899.png" ContentType="image/png"/>
  <Override PartName="/ppt/media/image610.png" ContentType="image/png"/>
  <Override PartName="/ppt/media/image611.png" ContentType="image/png"/>
  <Override PartName="/ppt/media/image612.png" ContentType="image/png"/>
  <Override PartName="/ppt/media/image613.png" ContentType="image/png"/>
  <Override PartName="/ppt/media/image614.png" ContentType="image/png"/>
  <Override PartName="/ppt/media/image615.png" ContentType="image/png"/>
  <Override PartName="/ppt/media/image616.png" ContentType="image/png"/>
  <Override PartName="/ppt/media/image999.jpeg" ContentType="image/jpeg"/>
  <Override PartName="/ppt/media/image617.png" ContentType="image/png"/>
  <Override PartName="/ppt/media/image1002.jpeg" ContentType="image/jpeg"/>
  <Override PartName="/ppt/media/image618.png" ContentType="image/png"/>
  <Override PartName="/ppt/media/image619.png" ContentType="image/png"/>
  <Override PartName="/ppt/media/image621.png" ContentType="image/png"/>
  <Override PartName="/ppt/media/image622.png" ContentType="image/png"/>
  <Override PartName="/ppt/media/image623.png" ContentType="image/png"/>
  <Override PartName="/ppt/media/image624.png" ContentType="image/png"/>
  <Override PartName="/ppt/media/image625.png" ContentType="image/png"/>
  <Override PartName="/ppt/media/image626.png" ContentType="image/png"/>
  <Override PartName="/ppt/media/image627.png" ContentType="image/png"/>
  <Override PartName="/ppt/media/image1003.jpeg" ContentType="image/jpeg"/>
  <Override PartName="/ppt/media/image628.png" ContentType="image/png"/>
  <Override PartName="/ppt/media/image629.png" ContentType="image/png"/>
  <Override PartName="/ppt/media/image630.png" ContentType="image/png"/>
  <Override PartName="/ppt/media/image631.png" ContentType="image/png"/>
  <Override PartName="/ppt/media/image639.png" ContentType="image/png"/>
  <Override PartName="/ppt/media/image641.png" ContentType="image/png"/>
  <Override PartName="/ppt/media/image642.png" ContentType="image/png"/>
  <Override PartName="/ppt/media/image643.png" ContentType="image/png"/>
  <Override PartName="/ppt/media/image644.png" ContentType="image/png"/>
  <Override PartName="/ppt/media/image645.png" ContentType="image/png"/>
  <Override PartName="/ppt/media/image646.png" ContentType="image/png"/>
  <Override PartName="/ppt/media/image647.png" ContentType="image/png"/>
  <Override PartName="/ppt/media/image648.png" ContentType="image/png"/>
  <Override PartName="/ppt/media/image651.png" ContentType="image/png"/>
  <Override PartName="/ppt/media/image652.png" ContentType="image/png"/>
  <Override PartName="/ppt/media/image653.png" ContentType="image/png"/>
  <Override PartName="/ppt/media/image772.jpeg" ContentType="image/jpeg"/>
  <Override PartName="/ppt/media/image654.png" ContentType="image/png"/>
  <Override PartName="/ppt/media/image655.png" ContentType="image/png"/>
  <Override PartName="/ppt/media/image656.png" ContentType="image/png"/>
  <Override PartName="/ppt/media/image657.png" ContentType="image/png"/>
  <Override PartName="/ppt/media/image658.png" ContentType="image/png"/>
  <Override PartName="/ppt/media/image659.png" ContentType="image/png"/>
  <Override PartName="/ppt/media/image661.jpeg" ContentType="image/jpeg"/>
  <Override PartName="/ppt/media/image708.png" ContentType="image/png"/>
  <Override PartName="/ppt/media/image662.jpeg" ContentType="image/jpeg"/>
  <Override PartName="/ppt/media/image718.png" ContentType="image/png"/>
  <Override PartName="/ppt/media/image663.jpeg" ContentType="image/jpeg"/>
  <Override PartName="/ppt/media/image728.png" ContentType="image/png"/>
  <Override PartName="/ppt/media/image664.jpeg" ContentType="image/jpeg"/>
  <Override PartName="/ppt/media/image738.png" ContentType="image/png"/>
  <Override PartName="/ppt/media/image665.jpeg" ContentType="image/jpeg"/>
  <Override PartName="/ppt/media/image748.png" ContentType="image/png"/>
  <Override PartName="/ppt/media/image666.jpeg" ContentType="image/jpeg"/>
  <Override PartName="/ppt/media/image758.png" ContentType="image/png"/>
  <Override PartName="/ppt/media/image667.jpeg" ContentType="image/jpeg"/>
  <Override PartName="/ppt/media/image768.png" ContentType="image/png"/>
  <Override PartName="/ppt/media/image668.jpeg" ContentType="image/jpeg"/>
  <Override PartName="/ppt/media/image778.png" ContentType="image/png"/>
  <Override PartName="/ppt/media/image669.jpeg" ContentType="image/jpeg"/>
  <Override PartName="/ppt/media/image788.png" ContentType="image/png"/>
  <Override PartName="/ppt/media/image1095.png" ContentType="image/png"/>
  <Override PartName="/ppt/media/image671.jpeg" ContentType="image/jpeg"/>
  <Override PartName="/ppt/media/image808.png" ContentType="image/png"/>
  <Override PartName="/ppt/media/image672.jpeg" ContentType="image/jpeg"/>
  <Override PartName="/ppt/media/image818.png" ContentType="image/png"/>
  <Override PartName="/ppt/media/image673.jpeg" ContentType="image/jpeg"/>
  <Override PartName="/ppt/media/image828.png" ContentType="image/png"/>
  <Override PartName="/ppt/media/image674.jpeg" ContentType="image/jpeg"/>
  <Override PartName="/ppt/media/image838.png" ContentType="image/png"/>
  <Override PartName="/ppt/media/image675.jpeg" ContentType="image/jpeg"/>
  <Override PartName="/ppt/media/image848.png" ContentType="image/png"/>
  <Override PartName="/ppt/media/image676.png" ContentType="image/png"/>
  <Override PartName="/ppt/media/image677.png" ContentType="image/png"/>
  <Override PartName="/ppt/media/image678.png" ContentType="image/png"/>
  <Override PartName="/ppt/media/image679.png" ContentType="image/png"/>
  <Override PartName="/ppt/media/image680.png" ContentType="image/png"/>
  <Override PartName="/ppt/media/image681.png" ContentType="image/png"/>
  <Override PartName="/ppt/media/image682.png" ContentType="image/png"/>
  <Override PartName="/ppt/media/image683.png" ContentType="image/png"/>
  <Override PartName="/ppt/media/image684.png" ContentType="image/png"/>
  <Override PartName="/ppt/media/image685.png" ContentType="image/png"/>
  <Override PartName="/ppt/media/image686.png" ContentType="image/png"/>
  <Override PartName="/ppt/media/image687.png" ContentType="image/png"/>
  <Override PartName="/ppt/media/image688.png" ContentType="image/png"/>
  <Override PartName="/ppt/media/image689.png" ContentType="image/png"/>
  <Override PartName="/ppt/media/image690.png" ContentType="image/png"/>
  <Override PartName="/ppt/media/image693.png" ContentType="image/png"/>
  <Override PartName="/ppt/media/image700.png" ContentType="image/png"/>
  <Override PartName="/ppt/media/image991.png" ContentType="image/png"/>
  <Override PartName="/ppt/media/image701.png" ContentType="image/png"/>
  <Override PartName="/ppt/media/image992.png" ContentType="image/png"/>
  <Override PartName="/ppt/media/image702.png" ContentType="image/png"/>
  <Override PartName="/ppt/media/image993.png" ContentType="image/png"/>
  <Override PartName="/ppt/media/image703.png" ContentType="image/png"/>
  <Override PartName="/ppt/media/image994.png" ContentType="image/png"/>
  <Override PartName="/ppt/media/image704.png" ContentType="image/png"/>
  <Override PartName="/ppt/media/image995.png" ContentType="image/png"/>
  <Override PartName="/ppt/media/image705.png" ContentType="image/png"/>
  <Override PartName="/ppt/media/image996.png" ContentType="image/png"/>
  <Override PartName="/ppt/media/image706.png" ContentType="image/png"/>
  <Override PartName="/ppt/media/image997.png" ContentType="image/png"/>
  <Override PartName="/ppt/media/image707.png" ContentType="image/png"/>
  <Override PartName="/ppt/media/image709.png" ContentType="image/png"/>
  <Override PartName="/ppt/media/image710.png" ContentType="image/png"/>
  <Override PartName="/ppt/media/image711.png" ContentType="image/png"/>
  <Override PartName="/ppt/media/image712.png" ContentType="image/png"/>
  <Override PartName="/ppt/media/image713.png" ContentType="image/png"/>
  <Override PartName="/ppt/media/image714.png" ContentType="image/png"/>
  <Override PartName="/ppt/media/image716.png" ContentType="image/png"/>
  <Override PartName="/ppt/media/image717.png" ContentType="image/png"/>
  <Override PartName="/ppt/media/image719.png" ContentType="image/png"/>
  <Override PartName="/ppt/media/image720.png" ContentType="image/png"/>
  <Override PartName="/ppt/media/image721.png" ContentType="image/png"/>
  <Override PartName="/ppt/media/image722.png" ContentType="image/png"/>
  <Override PartName="/ppt/media/image723.png" ContentType="image/png"/>
  <Override PartName="/ppt/media/image724.png" ContentType="image/png"/>
  <Override PartName="/ppt/media/image725.png" ContentType="image/png"/>
  <Override PartName="/ppt/media/image726.png" ContentType="image/png"/>
  <Override PartName="/ppt/media/image727.png" ContentType="image/png"/>
  <Override PartName="/ppt/media/image729.png" ContentType="image/png"/>
  <Override PartName="/ppt/media/image730.png" ContentType="image/png"/>
  <Override PartName="/ppt/media/image731.png" ContentType="image/png"/>
  <Override PartName="/ppt/media/image732.jpeg" ContentType="image/jpeg"/>
  <Override PartName="/ppt/media/image733.png" ContentType="image/png"/>
  <Override PartName="/ppt/media/image734.png" ContentType="image/png"/>
  <Override PartName="/ppt/media/image736.png" ContentType="image/png"/>
  <Override PartName="/ppt/media/image737.png" ContentType="image/png"/>
  <Override PartName="/ppt/media/image739.png" ContentType="image/png"/>
  <Override PartName="/ppt/media/image740.png" ContentType="image/png"/>
  <Override PartName="/ppt/media/image741.png" ContentType="image/png"/>
  <Override PartName="/ppt/media/image742.png" ContentType="image/png"/>
  <Override PartName="/ppt/media/image743.png" ContentType="image/png"/>
  <Override PartName="/ppt/media/image744.png" ContentType="image/png"/>
  <Override PartName="/ppt/media/image746.png" ContentType="image/png"/>
  <Override PartName="/ppt/media/image747.png" ContentType="image/png"/>
  <Override PartName="/ppt/media/image749.png" ContentType="image/png"/>
  <Override PartName="/ppt/media/image750.png" ContentType="image/png"/>
  <Override PartName="/ppt/media/image751.png" ContentType="image/png"/>
  <Override PartName="/ppt/media/image752.png" ContentType="image/png"/>
  <Override PartName="/ppt/media/image753.png" ContentType="image/png"/>
  <Override PartName="/ppt/media/image754.png" ContentType="image/png"/>
  <Override PartName="/ppt/media/image755.png" ContentType="image/png"/>
  <Override PartName="/ppt/media/image756.png" ContentType="image/png"/>
  <Override PartName="/ppt/media/image757.png" ContentType="image/png"/>
  <Override PartName="/ppt/media/image759.png" ContentType="image/png"/>
  <Override PartName="/ppt/media/image760.png" ContentType="image/png"/>
  <Override PartName="/ppt/media/image761.png" ContentType="image/png"/>
  <Override PartName="/ppt/media/image762.png" ContentType="image/png"/>
  <Override PartName="/ppt/media/image763.png" ContentType="image/png"/>
  <Override PartName="/ppt/media/image764.png" ContentType="image/png"/>
  <Override PartName="/ppt/media/image766.png" ContentType="image/png"/>
  <Override PartName="/ppt/media/image767.png" ContentType="image/png"/>
  <Override PartName="/ppt/media/image769.png" ContentType="image/png"/>
  <Override PartName="/ppt/media/image770.png" ContentType="image/png"/>
  <Override PartName="/ppt/media/image771.png" ContentType="image/png"/>
  <Override PartName="/ppt/media/image773.png" ContentType="image/png"/>
  <Override PartName="/ppt/media/image774.png" ContentType="image/png"/>
  <Override PartName="/ppt/media/image776.png" ContentType="image/png"/>
  <Override PartName="/ppt/media/image777.png" ContentType="image/png"/>
  <Override PartName="/ppt/media/image779.png" ContentType="image/png"/>
  <Override PartName="/ppt/media/image780.png" ContentType="image/png"/>
  <Override PartName="/ppt/media/image781.png" ContentType="image/png"/>
  <Override PartName="/ppt/media/image782.png" ContentType="image/png"/>
  <Override PartName="/ppt/media/image783.png" ContentType="image/png"/>
  <Override PartName="/ppt/media/image784.png" ContentType="image/png"/>
  <Override PartName="/ppt/media/image786.png" ContentType="image/png"/>
  <Override PartName="/ppt/media/image787.png" ContentType="image/png"/>
  <Override PartName="/ppt/media/image789.png" ContentType="image/png"/>
  <Override PartName="/ppt/media/image790.png" ContentType="image/png"/>
  <Override PartName="/ppt/media/image800.png" ContentType="image/png"/>
  <Override PartName="/ppt/media/image801.png" ContentType="image/png"/>
  <Override PartName="/ppt/media/image802.png" ContentType="image/png"/>
  <Override PartName="/ppt/media/image803.png" ContentType="image/png"/>
  <Override PartName="/ppt/media/image804.png" ContentType="image/png"/>
  <Override PartName="/ppt/media/image805.png" ContentType="image/png"/>
  <Override PartName="/ppt/media/image806.png" ContentType="image/png"/>
  <Override PartName="/ppt/media/image807.png" ContentType="image/png"/>
  <Override PartName="/ppt/media/image809.png" ContentType="image/png"/>
  <Override PartName="/ppt/media/image810.png" ContentType="image/png"/>
  <Override PartName="/ppt/media/image811.jpeg" ContentType="image/jpeg"/>
  <Override PartName="/ppt/media/image812.png" ContentType="image/png"/>
  <Override PartName="/ppt/media/image814.png" ContentType="image/png"/>
  <Override PartName="/ppt/media/image815.png" ContentType="image/png"/>
  <Override PartName="/ppt/media/image816.png" ContentType="image/png"/>
  <Override PartName="/ppt/media/image817.png" ContentType="image/png"/>
  <Override PartName="/ppt/media/image819.png" ContentType="image/png"/>
  <Override PartName="/ppt/media/image820.png" ContentType="image/png"/>
  <Override PartName="/ppt/media/image821.png" ContentType="image/png"/>
  <Override PartName="/ppt/media/image822.png" ContentType="image/png"/>
  <Override PartName="/ppt/media/image823.png" ContentType="image/png"/>
  <Override PartName="/ppt/media/image824.png" ContentType="image/png"/>
  <Override PartName="/ppt/media/image825.png" ContentType="image/png"/>
  <Override PartName="/ppt/media/image826.png" ContentType="image/png"/>
  <Override PartName="/ppt/media/image827.png" ContentType="image/png"/>
  <Override PartName="/ppt/media/image829.png" ContentType="image/png"/>
  <Override PartName="/ppt/media/image831.png" ContentType="image/png"/>
  <Override PartName="/ppt/media/image832.png" ContentType="image/png"/>
  <Override PartName="/ppt/media/image833.png" ContentType="image/png"/>
  <Override PartName="/ppt/media/image834.png" ContentType="image/png"/>
  <Override PartName="/ppt/media/image835.png" ContentType="image/png"/>
  <Override PartName="/ppt/media/image836.png" ContentType="image/png"/>
  <Override PartName="/ppt/media/image837.png" ContentType="image/png"/>
  <Override PartName="/ppt/media/image839.png" ContentType="image/png"/>
  <Override PartName="/ppt/media/image840.png" ContentType="image/png"/>
  <Override PartName="/ppt/media/image841.png" ContentType="image/png"/>
  <Override PartName="/ppt/media/image842.png" ContentType="image/png"/>
  <Override PartName="/ppt/media/image843.png" ContentType="image/png"/>
  <Override PartName="/ppt/media/image844.png" ContentType="image/png"/>
  <Override PartName="/ppt/media/image845.png" ContentType="image/png"/>
  <Override PartName="/ppt/media/image846.png" ContentType="image/png"/>
  <Override PartName="/ppt/media/image847.png" ContentType="image/png"/>
  <Override PartName="/ppt/media/image849.png" ContentType="image/png"/>
  <Override PartName="/ppt/media/image850.png" ContentType="image/png"/>
  <Override PartName="/ppt/media/image851.jpeg" ContentType="image/jpeg"/>
  <Override PartName="/ppt/media/image852.png" ContentType="image/png"/>
  <Override PartName="/ppt/media/image853.png" ContentType="image/png"/>
  <Override PartName="/ppt/media/image854.png" ContentType="image/png"/>
  <Override PartName="/ppt/media/image856.png" ContentType="image/png"/>
  <Override PartName="/ppt/media/image857.png" ContentType="image/png"/>
  <Override PartName="/ppt/media/image858.png" ContentType="image/png"/>
  <Override PartName="/ppt/media/image859.png" ContentType="image/png"/>
  <Override PartName="/ppt/media/image860.png" ContentType="image/png"/>
  <Override PartName="/ppt/media/image861.png" ContentType="image/png"/>
  <Override PartName="/ppt/media/image862.png" ContentType="image/png"/>
  <Override PartName="/ppt/media/image863.png" ContentType="image/png"/>
  <Override PartName="/ppt/media/image864.png" ContentType="image/png"/>
  <Override PartName="/ppt/media/image865.png" ContentType="image/png"/>
  <Override PartName="/ppt/media/image866.png" ContentType="image/png"/>
  <Override PartName="/ppt/media/image867.png" ContentType="image/png"/>
  <Override PartName="/ppt/media/image868.png" ContentType="image/png"/>
  <Override PartName="/ppt/media/image869.png" ContentType="image/png"/>
  <Override PartName="/ppt/media/image870.png" ContentType="image/png"/>
  <Override PartName="/ppt/media/image871.png" ContentType="image/png"/>
  <Override PartName="/ppt/media/image872.png" ContentType="image/png"/>
  <Override PartName="/ppt/media/image873.png" ContentType="image/png"/>
  <Override PartName="/ppt/media/image874.png" ContentType="image/png"/>
  <Override PartName="/ppt/media/image875.png" ContentType="image/png"/>
  <Override PartName="/ppt/media/image876.png" ContentType="image/png"/>
  <Override PartName="/ppt/media/image877.png" ContentType="image/png"/>
  <Override PartName="/ppt/media/image878.png" ContentType="image/png"/>
  <Override PartName="/ppt/media/image879.png" ContentType="image/png"/>
  <Override PartName="/ppt/media/image880.png" ContentType="image/png"/>
  <Override PartName="/ppt/media/image881.png" ContentType="image/png"/>
  <Override PartName="/ppt/media/image882.png" ContentType="image/png"/>
  <Override PartName="/ppt/media/image883.png" ContentType="image/png"/>
  <Override PartName="/ppt/media/image884.png" ContentType="image/png"/>
  <Override PartName="/ppt/media/image885.png" ContentType="image/png"/>
  <Override PartName="/ppt/media/image886.png" ContentType="image/png"/>
  <Override PartName="/ppt/media/image887.png" ContentType="image/png"/>
  <Override PartName="/ppt/media/image1000.jpeg" ContentType="image/jpeg"/>
  <Override PartName="/ppt/media/image888.png" ContentType="image/png"/>
  <Override PartName="/ppt/media/image889.png" ContentType="image/png"/>
  <Override PartName="/ppt/media/image890.png" ContentType="image/png"/>
  <Override PartName="/ppt/media/image892.png" ContentType="image/png"/>
  <Override PartName="/ppt/media/image893.png" ContentType="image/png"/>
  <Override PartName="/ppt/media/image900.png" ContentType="image/png"/>
  <Override PartName="/ppt/media/image901.png" ContentType="image/png"/>
  <Override PartName="/ppt/media/image902.png" ContentType="image/png"/>
  <Override PartName="/ppt/media/image903.png" ContentType="image/png"/>
  <Override PartName="/ppt/media/image904.png" ContentType="image/png"/>
  <Override PartName="/ppt/media/image905.png" ContentType="image/png"/>
  <Override PartName="/ppt/media/image906.png" ContentType="image/png"/>
  <Override PartName="/ppt/media/image908.png" ContentType="image/png"/>
  <Override PartName="/ppt/media/image909.png" ContentType="image/png"/>
  <Override PartName="/ppt/media/image910.png" ContentType="image/png"/>
  <Override PartName="/ppt/media/image911.png" ContentType="image/png"/>
  <Override PartName="/ppt/media/image912.png" ContentType="image/png"/>
  <Override PartName="/ppt/media/image913.png" ContentType="image/png"/>
  <Override PartName="/ppt/media/image914.png" ContentType="image/png"/>
  <Override PartName="/ppt/media/image915.png" ContentType="image/png"/>
  <Override PartName="/ppt/media/image916.png" ContentType="image/png"/>
  <Override PartName="/ppt/media/image917.png" ContentType="image/png"/>
  <Override PartName="/ppt/media/image918.png" ContentType="image/png"/>
  <Override PartName="/ppt/media/image919.png" ContentType="image/png"/>
  <Override PartName="/ppt/media/image920.png" ContentType="image/png"/>
  <Override PartName="/ppt/media/image921.png" ContentType="image/png"/>
  <Override PartName="/ppt/media/image922.png" ContentType="image/png"/>
  <Override PartName="/ppt/media/image923.png" ContentType="image/png"/>
  <Override PartName="/ppt/media/image924.png" ContentType="image/png"/>
  <Override PartName="/ppt/media/image925.png" ContentType="image/png"/>
  <Override PartName="/ppt/media/image926.png" ContentType="image/png"/>
  <Override PartName="/ppt/media/image927.png" ContentType="image/png"/>
  <Override PartName="/ppt/media/image928.png" ContentType="image/png"/>
  <Override PartName="/ppt/media/image929.png" ContentType="image/png"/>
  <Override PartName="/ppt/media/image930.png" ContentType="image/png"/>
  <Override PartName="/ppt/media/image931.png" ContentType="image/png"/>
  <Override PartName="/ppt/media/image933.png" ContentType="image/png"/>
  <Override PartName="/ppt/media/image934.png" ContentType="image/png"/>
  <Override PartName="/ppt/media/image936.png" ContentType="image/png"/>
  <Override PartName="/ppt/media/image937.png" ContentType="image/png"/>
  <Override PartName="/ppt/media/image938.png" ContentType="image/png"/>
  <Override PartName="/ppt/media/image939.png" ContentType="image/png"/>
  <Override PartName="/ppt/media/image940.png" ContentType="image/png"/>
  <Override PartName="/ppt/media/image941.png" ContentType="image/png"/>
  <Override PartName="/ppt/media/image942.png" ContentType="image/png"/>
  <Override PartName="/ppt/media/image943.png" ContentType="image/png"/>
  <Override PartName="/ppt/media/image944.png" ContentType="image/png"/>
  <Override PartName="/ppt/media/image945.png" ContentType="image/png"/>
  <Override PartName="/ppt/media/image946.png" ContentType="image/png"/>
  <Override PartName="/ppt/media/image947.png" ContentType="image/png"/>
  <Override PartName="/ppt/media/image948.png" ContentType="image/png"/>
  <Override PartName="/ppt/media/image949.png" ContentType="image/png"/>
  <Override PartName="/ppt/media/image950.png" ContentType="image/png"/>
  <Override PartName="/ppt/media/image951.png" ContentType="image/png"/>
  <Override PartName="/ppt/media/image952.png" ContentType="image/png"/>
  <Override PartName="/ppt/media/image953.png" ContentType="image/png"/>
  <Override PartName="/ppt/media/image954.png" ContentType="image/png"/>
  <Override PartName="/ppt/media/image955.png" ContentType="image/png"/>
  <Override PartName="/ppt/media/image956.png" ContentType="image/png"/>
  <Override PartName="/ppt/media/image957.png" ContentType="image/png"/>
  <Override PartName="/ppt/media/image958.png" ContentType="image/png"/>
  <Override PartName="/ppt/media/image959.png" ContentType="image/png"/>
  <Override PartName="/ppt/media/image960.png" ContentType="image/png"/>
  <Override PartName="/ppt/media/image961.png" ContentType="image/png"/>
  <Override PartName="/ppt/media/image962.png" ContentType="image/png"/>
  <Override PartName="/ppt/media/image963.png" ContentType="image/png"/>
  <Override PartName="/ppt/media/image964.png" ContentType="image/png"/>
  <Override PartName="/ppt/media/image965.png" ContentType="image/png"/>
  <Override PartName="/ppt/media/image966.png" ContentType="image/png"/>
  <Override PartName="/ppt/media/image967.png" ContentType="image/png"/>
  <Override PartName="/ppt/media/image968.png" ContentType="image/png"/>
  <Override PartName="/ppt/media/image969.png" ContentType="image/png"/>
  <Override PartName="/ppt/media/image970.png" ContentType="image/png"/>
  <Override PartName="/ppt/media/image971.png" ContentType="image/png"/>
  <Override PartName="/ppt/media/image1004.jpeg" ContentType="image/jpeg"/>
  <Override PartName="/ppt/media/image972.jpeg" ContentType="image/jpeg"/>
  <Override PartName="/ppt/media/image973.png" ContentType="image/png"/>
  <Override PartName="/ppt/media/image974.png" ContentType="image/png"/>
  <Override PartName="/ppt/media/image975.png" ContentType="image/png"/>
  <Override PartName="/ppt/media/image976.png" ContentType="image/png"/>
  <Override PartName="/ppt/media/image977.png" ContentType="image/png"/>
  <Override PartName="/ppt/media/image978.png" ContentType="image/png"/>
  <Override PartName="/ppt/media/image979.png" ContentType="image/png"/>
  <Override PartName="/ppt/media/image980.png" ContentType="image/png"/>
  <Override PartName="/ppt/media/image981.png" ContentType="image/png"/>
  <Override PartName="/ppt/media/image982.png" ContentType="image/png"/>
  <Override PartName="/ppt/media/image983.png" ContentType="image/png"/>
  <Override PartName="/ppt/media/image984.png" ContentType="image/png"/>
  <Override PartName="/ppt/media/image985.png" ContentType="image/png"/>
  <Override PartName="/ppt/media/image986.png" ContentType="image/png"/>
  <Override PartName="/ppt/media/image987.png" ContentType="image/png"/>
  <Override PartName="/ppt/media/image988.png" ContentType="image/png"/>
  <Override PartName="/ppt/media/image989.png" ContentType="image/png"/>
  <Override PartName="/ppt/media/image990.png" ContentType="image/png"/>
  <Override PartName="/ppt/media/image1005.png" ContentType="image/png"/>
  <Override PartName="/ppt/media/image1039.jpeg" ContentType="image/jpeg"/>
  <Override PartName="/ppt/media/image1046.png" ContentType="image/png"/>
  <Override PartName="/ppt/media/image1075.jpeg" ContentType="image/jpeg"/>
  <Override PartName="/ppt/media/image1076.jpeg" ContentType="image/jpeg"/>
  <Override PartName="/ppt/media/image1077.jpeg" ContentType="image/jpeg"/>
  <Override PartName="/ppt/media/image1086.png" ContentType="image/png"/>
  <Override PartName="/ppt/media/image1090.png" ContentType="image/png"/>
  <Override PartName="/ppt/media/image1091.png" ContentType="image/png"/>
  <Override PartName="/ppt/media/image1092.png" ContentType="image/png"/>
  <Override PartName="/ppt/media/image1093.png" ContentType="image/png"/>
  <Override PartName="/ppt/media/image1094.png" ContentType="image/png"/>
  <Override PartName="/ppt/media/image1096.png" ContentType="image/png"/>
  <Override PartName="/ppt/media/image1097.png" ContentType="image/png"/>
  <Override PartName="/ppt/media/image1098.png" ContentType="image/png"/>
  <Override PartName="/ppt/media/image1099.png" ContentType="image/png"/>
  <Override PartName="/ppt/media/image1110.png" ContentType="image/png"/>
  <Override PartName="/ppt/media/image1113.jpeg" ContentType="image/jpeg"/>
  <Override PartName="/ppt/media/image1114.jpeg" ContentType="image/jpeg"/>
  <Override PartName="/ppt/media/image1141.png" ContentType="image/png"/>
  <Override PartName="/ppt/media/image1142.png" ContentType="image/png"/>
  <Override PartName="/ppt/media/image1143.png" ContentType="image/png"/>
  <Override PartName="/ppt/media/image1160.png" ContentType="image/png"/>
  <Override PartName="/ppt/media/image1184.jpeg" ContentType="image/jpeg"/>
  <Override PartName="/ppt/media/image1190.png" ContentType="image/png"/>
  <Override PartName="/ppt/media/image1191.png" ContentType="image/png"/>
  <Override PartName="/ppt/media/image1192.png" ContentType="image/png"/>
  <Override PartName="/ppt/media/image1193.png" ContentType="image/png"/>
  <Override PartName="/ppt/media/image1195.png" ContentType="image/png"/>
  <Override PartName="/ppt/media/image1196.png" ContentType="image/png"/>
  <Override PartName="/ppt/media/image1197.png" ContentType="image/png"/>
  <Override PartName="/ppt/media/image1198.png" ContentType="image/png"/>
  <Override PartName="/ppt/media/image1199.png" ContentType="image/png"/>
  <Override PartName="/ppt/media/image1200.png" ContentType="image/png"/>
  <Override PartName="/ppt/media/image1201.png" ContentType="image/png"/>
  <Override PartName="/ppt/media/image1202.png" ContentType="image/png"/>
  <Override PartName="/ppt/media/image1203.png" ContentType="image/png"/>
  <Override PartName="/ppt/media/image1204.png" ContentType="image/png"/>
  <Override PartName="/ppt/media/image1218.jpeg" ContentType="image/jpeg"/>
  <Override PartName="/ppt/media/image1220.jpeg" ContentType="image/jpeg"/>
  <Override PartName="/ppt/media/image1222.jpeg" ContentType="image/jpeg"/>
  <Override PartName="/ppt/media/image1223.jpeg" ContentType="image/jpeg"/>
  <Override PartName="/ppt/media/image1224.jpeg" ContentType="image/jpeg"/>
  <Override PartName="/ppt/media/image1225.jpeg" ContentType="image/jpeg"/>
  <Override PartName="/ppt/media/image1227.png" ContentType="image/png"/>
  <Override PartName="/ppt/media/image1228.jpeg" ContentType="image/jpeg"/>
  <Override PartName="/ppt/media/image1229.jpeg" ContentType="image/jpeg"/>
  <Override PartName="/ppt/media/image1230.jpeg" ContentType="image/jpeg"/>
  <Override PartName="/ppt/media/image1232.jpeg" ContentType="image/jpeg"/>
  <Override PartName="/ppt/media/image1235.jpeg" ContentType="image/jpeg"/>
  <Override PartName="/ppt/media/image1236.jpeg" ContentType="image/jpeg"/>
  <Override PartName="/ppt/media/image1237.jpeg" ContentType="image/jpeg"/>
  <Override PartName="/ppt/media/image1241.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  <Override PartName="/ppt/slides/_rels/slide56.xml.rels" ContentType="application/vnd.openxmlformats-package.relationships+xml"/>
  <Override PartName="/ppt/slides/_rels/slide57.xml.rels" ContentType="application/vnd.openxmlformats-package.relationships+xml"/>
  <Override PartName="/ppt/slides/_rels/slide58.xml.rels" ContentType="application/vnd.openxmlformats-package.relationships+xml"/>
  <Override PartName="/ppt/slides/_rels/slide59.xml.rels" ContentType="application/vnd.openxmlformats-package.relationships+xml"/>
  <Override PartName="/ppt/slides/_rels/slide60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  <p:sldId id="315" r:id="rId63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<Relationship Id="rId60" Type="http://schemas.openxmlformats.org/officeDocument/2006/relationships/slide" Target="slides/slide57.xml"/><Relationship Id="rId61" Type="http://schemas.openxmlformats.org/officeDocument/2006/relationships/slide" Target="slides/slide58.xml"/><Relationship Id="rId62" Type="http://schemas.openxmlformats.org/officeDocument/2006/relationships/slide" Target="slides/slide59.xml"/><Relationship Id="rId63" Type="http://schemas.openxmlformats.org/officeDocument/2006/relationships/slide" Target="slides/slide60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28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image" Target="../media/image3.jpeg"/><Relationship Id="rId3" Type="http://schemas.openxmlformats.org/officeDocument/2006/relationships/image" Target="../media/image4.jpeg"/><Relationship Id="rId4" Type="http://schemas.openxmlformats.org/officeDocument/2006/relationships/image" Target="../media/image5.png"/><Relationship Id="rId5" Type="http://schemas.openxmlformats.org/officeDocument/2006/relationships/image" Target="../media/image6.jpeg"/><Relationship Id="rId6" Type="http://schemas.openxmlformats.org/officeDocument/2006/relationships/image" Target="../media/image7.jpeg"/><Relationship Id="rId7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image" Target="../media/image9.jpeg"/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2.png"/><Relationship Id="rId2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3.jpeg"/><Relationship Id="rId2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4.jpeg"/><Relationship Id="rId2" Type="http://schemas.openxmlformats.org/officeDocument/2006/relationships/image" Target="../media/image15.jpeg"/><Relationship Id="rId3" Type="http://schemas.openxmlformats.org/officeDocument/2006/relationships/image" Target="../media/image16.jpeg"/><Relationship Id="rId4" Type="http://schemas.openxmlformats.org/officeDocument/2006/relationships/image" Target="../media/image17.jpeg"/><Relationship Id="rId5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18.jpeg"/><Relationship Id="rId2" Type="http://schemas.openxmlformats.org/officeDocument/2006/relationships/image" Target="../media/image19.png"/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5" Type="http://schemas.openxmlformats.org/officeDocument/2006/relationships/image" Target="../media/image22.png"/><Relationship Id="rId6" Type="http://schemas.openxmlformats.org/officeDocument/2006/relationships/image" Target="../media/image23.png"/><Relationship Id="rId7" Type="http://schemas.openxmlformats.org/officeDocument/2006/relationships/image" Target="../media/image24.png"/><Relationship Id="rId8" Type="http://schemas.openxmlformats.org/officeDocument/2006/relationships/image" Target="../media/image25.png"/><Relationship Id="rId9" Type="http://schemas.openxmlformats.org/officeDocument/2006/relationships/image" Target="../media/image26.png"/><Relationship Id="rId10" Type="http://schemas.openxmlformats.org/officeDocument/2006/relationships/image" Target="../media/image27.png"/><Relationship Id="rId11" Type="http://schemas.openxmlformats.org/officeDocument/2006/relationships/image" Target="../media/image28.png"/><Relationship Id="rId12" Type="http://schemas.openxmlformats.org/officeDocument/2006/relationships/image" Target="../media/image29.png"/><Relationship Id="rId13" Type="http://schemas.openxmlformats.org/officeDocument/2006/relationships/image" Target="../media/image30.png"/><Relationship Id="rId14" Type="http://schemas.openxmlformats.org/officeDocument/2006/relationships/image" Target="../media/image31.png"/><Relationship Id="rId15" Type="http://schemas.openxmlformats.org/officeDocument/2006/relationships/image" Target="../media/image32.png"/><Relationship Id="rId16" Type="http://schemas.openxmlformats.org/officeDocument/2006/relationships/image" Target="../media/image33.png"/><Relationship Id="rId17" Type="http://schemas.openxmlformats.org/officeDocument/2006/relationships/image" Target="../media/image34.png"/><Relationship Id="rId18" Type="http://schemas.openxmlformats.org/officeDocument/2006/relationships/image" Target="../media/image35.jpeg"/><Relationship Id="rId19" Type="http://schemas.openxmlformats.org/officeDocument/2006/relationships/image" Target="../media/image36.png"/><Relationship Id="rId20" Type="http://schemas.openxmlformats.org/officeDocument/2006/relationships/image" Target="../media/image37.png"/><Relationship Id="rId21" Type="http://schemas.openxmlformats.org/officeDocument/2006/relationships/image" Target="../media/image38.png"/><Relationship Id="rId22" Type="http://schemas.openxmlformats.org/officeDocument/2006/relationships/image" Target="../media/image39.png"/><Relationship Id="rId23" Type="http://schemas.openxmlformats.org/officeDocument/2006/relationships/image" Target="../media/image40.png"/><Relationship Id="rId24" Type="http://schemas.openxmlformats.org/officeDocument/2006/relationships/image" Target="../media/image41.png"/><Relationship Id="rId25" Type="http://schemas.openxmlformats.org/officeDocument/2006/relationships/image" Target="../media/image42.png"/><Relationship Id="rId26" Type="http://schemas.openxmlformats.org/officeDocument/2006/relationships/image" Target="../media/image43.png"/><Relationship Id="rId27" Type="http://schemas.openxmlformats.org/officeDocument/2006/relationships/image" Target="../media/image44.png"/><Relationship Id="rId28" Type="http://schemas.openxmlformats.org/officeDocument/2006/relationships/image" Target="../media/image45.png"/><Relationship Id="rId29" Type="http://schemas.openxmlformats.org/officeDocument/2006/relationships/image" Target="../media/image46.png"/><Relationship Id="rId30" Type="http://schemas.openxmlformats.org/officeDocument/2006/relationships/image" Target="../media/image47.png"/><Relationship Id="rId31" Type="http://schemas.openxmlformats.org/officeDocument/2006/relationships/image" Target="../media/image48.png"/><Relationship Id="rId32" Type="http://schemas.openxmlformats.org/officeDocument/2006/relationships/image" Target="../media/image49.png"/><Relationship Id="rId33" Type="http://schemas.openxmlformats.org/officeDocument/2006/relationships/image" Target="../media/image50.png"/><Relationship Id="rId34" Type="http://schemas.openxmlformats.org/officeDocument/2006/relationships/image" Target="../media/image51.png"/><Relationship Id="rId35" Type="http://schemas.openxmlformats.org/officeDocument/2006/relationships/image" Target="../media/image52.png"/><Relationship Id="rId36" Type="http://schemas.openxmlformats.org/officeDocument/2006/relationships/image" Target="../media/image53.png"/><Relationship Id="rId37" Type="http://schemas.openxmlformats.org/officeDocument/2006/relationships/image" Target="../media/image54.png"/><Relationship Id="rId38" Type="http://schemas.openxmlformats.org/officeDocument/2006/relationships/image" Target="../media/image55.png"/><Relationship Id="rId39" Type="http://schemas.openxmlformats.org/officeDocument/2006/relationships/image" Target="../media/image56.png"/><Relationship Id="rId40" Type="http://schemas.openxmlformats.org/officeDocument/2006/relationships/image" Target="../media/image57.png"/><Relationship Id="rId41" Type="http://schemas.openxmlformats.org/officeDocument/2006/relationships/image" Target="../media/image58.png"/><Relationship Id="rId42" Type="http://schemas.openxmlformats.org/officeDocument/2006/relationships/image" Target="../media/image59.png"/><Relationship Id="rId43" Type="http://schemas.openxmlformats.org/officeDocument/2006/relationships/image" Target="../media/image60.png"/><Relationship Id="rId44" Type="http://schemas.openxmlformats.org/officeDocument/2006/relationships/image" Target="../media/image61.png"/><Relationship Id="rId45" Type="http://schemas.openxmlformats.org/officeDocument/2006/relationships/image" Target="../media/image62.png"/><Relationship Id="rId46" Type="http://schemas.openxmlformats.org/officeDocument/2006/relationships/image" Target="../media/image63.png"/><Relationship Id="rId47" Type="http://schemas.openxmlformats.org/officeDocument/2006/relationships/image" Target="../media/image64.png"/><Relationship Id="rId48" Type="http://schemas.openxmlformats.org/officeDocument/2006/relationships/image" Target="../media/image65.png"/><Relationship Id="rId49" Type="http://schemas.openxmlformats.org/officeDocument/2006/relationships/image" Target="../media/image66.png"/><Relationship Id="rId50" Type="http://schemas.openxmlformats.org/officeDocument/2006/relationships/image" Target="../media/image67.png"/><Relationship Id="rId51" Type="http://schemas.openxmlformats.org/officeDocument/2006/relationships/image" Target="../media/image68.png"/><Relationship Id="rId52" Type="http://schemas.openxmlformats.org/officeDocument/2006/relationships/image" Target="../media/image69.png"/><Relationship Id="rId53" Type="http://schemas.openxmlformats.org/officeDocument/2006/relationships/image" Target="../media/image70.png"/><Relationship Id="rId54" Type="http://schemas.openxmlformats.org/officeDocument/2006/relationships/image" Target="../media/image71.png"/><Relationship Id="rId55" Type="http://schemas.openxmlformats.org/officeDocument/2006/relationships/image" Target="../media/image72.png"/><Relationship Id="rId56" Type="http://schemas.openxmlformats.org/officeDocument/2006/relationships/image" Target="../media/image73.png"/><Relationship Id="rId57" Type="http://schemas.openxmlformats.org/officeDocument/2006/relationships/image" Target="../media/image74.png"/><Relationship Id="rId58" Type="http://schemas.openxmlformats.org/officeDocument/2006/relationships/image" Target="../media/image75.jpeg"/><Relationship Id="rId59" Type="http://schemas.openxmlformats.org/officeDocument/2006/relationships/image" Target="../media/image76.png"/><Relationship Id="rId60" Type="http://schemas.openxmlformats.org/officeDocument/2006/relationships/image" Target="../media/image77.png"/><Relationship Id="rId61" Type="http://schemas.openxmlformats.org/officeDocument/2006/relationships/image" Target="../media/image78.png"/><Relationship Id="rId62" Type="http://schemas.openxmlformats.org/officeDocument/2006/relationships/image" Target="../media/image79.png"/><Relationship Id="rId63" Type="http://schemas.openxmlformats.org/officeDocument/2006/relationships/image" Target="../media/image80.png"/><Relationship Id="rId64" Type="http://schemas.openxmlformats.org/officeDocument/2006/relationships/image" Target="../media/image81.png"/><Relationship Id="rId65" Type="http://schemas.openxmlformats.org/officeDocument/2006/relationships/image" Target="../media/image82.png"/><Relationship Id="rId66" Type="http://schemas.openxmlformats.org/officeDocument/2006/relationships/image" Target="../media/image83.png"/><Relationship Id="rId67" Type="http://schemas.openxmlformats.org/officeDocument/2006/relationships/image" Target="../media/image84.png"/><Relationship Id="rId68" Type="http://schemas.openxmlformats.org/officeDocument/2006/relationships/image" Target="../media/image85.png"/><Relationship Id="rId69" Type="http://schemas.openxmlformats.org/officeDocument/2006/relationships/image" Target="../media/image86.png"/><Relationship Id="rId70" Type="http://schemas.openxmlformats.org/officeDocument/2006/relationships/image" Target="../media/image87.png"/><Relationship Id="rId71" Type="http://schemas.openxmlformats.org/officeDocument/2006/relationships/image" Target="../media/image88.png"/><Relationship Id="rId72" Type="http://schemas.openxmlformats.org/officeDocument/2006/relationships/image" Target="../media/image89.png"/><Relationship Id="rId73" Type="http://schemas.openxmlformats.org/officeDocument/2006/relationships/image" Target="../media/image90.png"/><Relationship Id="rId74" Type="http://schemas.openxmlformats.org/officeDocument/2006/relationships/image" Target="../media/image91.png"/><Relationship Id="rId75" Type="http://schemas.openxmlformats.org/officeDocument/2006/relationships/image" Target="../media/image92.png"/><Relationship Id="rId76" Type="http://schemas.openxmlformats.org/officeDocument/2006/relationships/image" Target="../media/image93.png"/><Relationship Id="rId77" Type="http://schemas.openxmlformats.org/officeDocument/2006/relationships/image" Target="../media/image94.png"/><Relationship Id="rId78" Type="http://schemas.openxmlformats.org/officeDocument/2006/relationships/image" Target="../media/image95.png"/><Relationship Id="rId79" Type="http://schemas.openxmlformats.org/officeDocument/2006/relationships/image" Target="../media/image96.png"/><Relationship Id="rId80" Type="http://schemas.openxmlformats.org/officeDocument/2006/relationships/image" Target="../media/image97.png"/><Relationship Id="rId81" Type="http://schemas.openxmlformats.org/officeDocument/2006/relationships/image" Target="../media/image98.png"/><Relationship Id="rId82" Type="http://schemas.openxmlformats.org/officeDocument/2006/relationships/image" Target="../media/image99.png"/><Relationship Id="rId83" Type="http://schemas.openxmlformats.org/officeDocument/2006/relationships/image" Target="../media/image100.png"/><Relationship Id="rId84" Type="http://schemas.openxmlformats.org/officeDocument/2006/relationships/image" Target="../media/image101.png"/><Relationship Id="rId85" Type="http://schemas.openxmlformats.org/officeDocument/2006/relationships/image" Target="../media/image102.png"/><Relationship Id="rId86" Type="http://schemas.openxmlformats.org/officeDocument/2006/relationships/image" Target="../media/image103.png"/><Relationship Id="rId87" Type="http://schemas.openxmlformats.org/officeDocument/2006/relationships/image" Target="../media/image104.png"/><Relationship Id="rId88" Type="http://schemas.openxmlformats.org/officeDocument/2006/relationships/image" Target="../media/image105.png"/><Relationship Id="rId89" Type="http://schemas.openxmlformats.org/officeDocument/2006/relationships/image" Target="../media/image106.png"/><Relationship Id="rId90" Type="http://schemas.openxmlformats.org/officeDocument/2006/relationships/image" Target="../media/image107.png"/><Relationship Id="rId91" Type="http://schemas.openxmlformats.org/officeDocument/2006/relationships/image" Target="../media/image108.png"/><Relationship Id="rId92" Type="http://schemas.openxmlformats.org/officeDocument/2006/relationships/image" Target="../media/image109.png"/><Relationship Id="rId93" Type="http://schemas.openxmlformats.org/officeDocument/2006/relationships/image" Target="../media/image110.png"/><Relationship Id="rId94" Type="http://schemas.openxmlformats.org/officeDocument/2006/relationships/image" Target="../media/image111.png"/><Relationship Id="rId95" Type="http://schemas.openxmlformats.org/officeDocument/2006/relationships/image" Target="../media/image112.png"/><Relationship Id="rId96" Type="http://schemas.openxmlformats.org/officeDocument/2006/relationships/image" Target="../media/image113.png"/><Relationship Id="rId97" Type="http://schemas.openxmlformats.org/officeDocument/2006/relationships/image" Target="../media/image114.png"/><Relationship Id="rId98" Type="http://schemas.openxmlformats.org/officeDocument/2006/relationships/image" Target="../media/image115.jpeg"/><Relationship Id="rId99" Type="http://schemas.openxmlformats.org/officeDocument/2006/relationships/image" Target="../media/image116.png"/><Relationship Id="rId100" Type="http://schemas.openxmlformats.org/officeDocument/2006/relationships/image" Target="../media/image117.png"/><Relationship Id="rId101" Type="http://schemas.openxmlformats.org/officeDocument/2006/relationships/image" Target="../media/image118.png"/><Relationship Id="rId102" Type="http://schemas.openxmlformats.org/officeDocument/2006/relationships/image" Target="../media/image119.png"/><Relationship Id="rId103" Type="http://schemas.openxmlformats.org/officeDocument/2006/relationships/image" Target="../media/image120.png"/><Relationship Id="rId104" Type="http://schemas.openxmlformats.org/officeDocument/2006/relationships/image" Target="../media/image121.png"/><Relationship Id="rId105" Type="http://schemas.openxmlformats.org/officeDocument/2006/relationships/image" Target="../media/image122.png"/><Relationship Id="rId106" Type="http://schemas.openxmlformats.org/officeDocument/2006/relationships/image" Target="../media/image123.png"/><Relationship Id="rId107" Type="http://schemas.openxmlformats.org/officeDocument/2006/relationships/image" Target="../media/image124.png"/><Relationship Id="rId108" Type="http://schemas.openxmlformats.org/officeDocument/2006/relationships/image" Target="../media/image125.png"/><Relationship Id="rId109" Type="http://schemas.openxmlformats.org/officeDocument/2006/relationships/image" Target="../media/image126.png"/><Relationship Id="rId110" Type="http://schemas.openxmlformats.org/officeDocument/2006/relationships/image" Target="../media/image127.png"/><Relationship Id="rId111" Type="http://schemas.openxmlformats.org/officeDocument/2006/relationships/image" Target="../media/image128.png"/><Relationship Id="rId112" Type="http://schemas.openxmlformats.org/officeDocument/2006/relationships/image" Target="../media/image129.png"/><Relationship Id="rId113" Type="http://schemas.openxmlformats.org/officeDocument/2006/relationships/image" Target="../media/image130.png"/><Relationship Id="rId114" Type="http://schemas.openxmlformats.org/officeDocument/2006/relationships/image" Target="../media/image131.png"/><Relationship Id="rId115" Type="http://schemas.openxmlformats.org/officeDocument/2006/relationships/image" Target="../media/image132.png"/><Relationship Id="rId116" Type="http://schemas.openxmlformats.org/officeDocument/2006/relationships/image" Target="../media/image133.png"/><Relationship Id="rId117" Type="http://schemas.openxmlformats.org/officeDocument/2006/relationships/image" Target="../media/image134.png"/><Relationship Id="rId118" Type="http://schemas.openxmlformats.org/officeDocument/2006/relationships/image" Target="../media/image135.png"/><Relationship Id="rId119" Type="http://schemas.openxmlformats.org/officeDocument/2006/relationships/image" Target="../media/image136.png"/><Relationship Id="rId120" Type="http://schemas.openxmlformats.org/officeDocument/2006/relationships/image" Target="../media/image137.png"/><Relationship Id="rId121" Type="http://schemas.openxmlformats.org/officeDocument/2006/relationships/image" Target="../media/image138.png"/><Relationship Id="rId122" Type="http://schemas.openxmlformats.org/officeDocument/2006/relationships/image" Target="../media/image139.png"/><Relationship Id="rId123" Type="http://schemas.openxmlformats.org/officeDocument/2006/relationships/image" Target="../media/image140.png"/><Relationship Id="rId124" Type="http://schemas.openxmlformats.org/officeDocument/2006/relationships/image" Target="../media/image141.png"/><Relationship Id="rId125" Type="http://schemas.openxmlformats.org/officeDocument/2006/relationships/image" Target="../media/image142.png"/><Relationship Id="rId126" Type="http://schemas.openxmlformats.org/officeDocument/2006/relationships/image" Target="../media/image143.png"/><Relationship Id="rId127" Type="http://schemas.openxmlformats.org/officeDocument/2006/relationships/image" Target="../media/image144.png"/><Relationship Id="rId128" Type="http://schemas.openxmlformats.org/officeDocument/2006/relationships/image" Target="../media/image145.png"/><Relationship Id="rId129" Type="http://schemas.openxmlformats.org/officeDocument/2006/relationships/image" Target="../media/image146.png"/><Relationship Id="rId130" Type="http://schemas.openxmlformats.org/officeDocument/2006/relationships/image" Target="../media/image147.png"/><Relationship Id="rId131" Type="http://schemas.openxmlformats.org/officeDocument/2006/relationships/image" Target="../media/image148.png"/><Relationship Id="rId132" Type="http://schemas.openxmlformats.org/officeDocument/2006/relationships/image" Target="../media/image149.png"/><Relationship Id="rId133" Type="http://schemas.openxmlformats.org/officeDocument/2006/relationships/image" Target="../media/image150.png"/><Relationship Id="rId134" Type="http://schemas.openxmlformats.org/officeDocument/2006/relationships/image" Target="../media/image151.png"/><Relationship Id="rId135" Type="http://schemas.openxmlformats.org/officeDocument/2006/relationships/image" Target="../media/image152.png"/><Relationship Id="rId136" Type="http://schemas.openxmlformats.org/officeDocument/2006/relationships/image" Target="../media/image153.png"/><Relationship Id="rId137" Type="http://schemas.openxmlformats.org/officeDocument/2006/relationships/image" Target="../media/image154.png"/><Relationship Id="rId138" Type="http://schemas.openxmlformats.org/officeDocument/2006/relationships/image" Target="../media/image155.png"/><Relationship Id="rId139" Type="http://schemas.openxmlformats.org/officeDocument/2006/relationships/image" Target="../media/image156.jpeg"/><Relationship Id="rId140" Type="http://schemas.openxmlformats.org/officeDocument/2006/relationships/image" Target="../media/image157.png"/><Relationship Id="rId141" Type="http://schemas.openxmlformats.org/officeDocument/2006/relationships/image" Target="../media/image158.png"/><Relationship Id="rId142" Type="http://schemas.openxmlformats.org/officeDocument/2006/relationships/image" Target="../media/image159.png"/><Relationship Id="rId143" Type="http://schemas.openxmlformats.org/officeDocument/2006/relationships/image" Target="../media/image160.png"/><Relationship Id="rId144" Type="http://schemas.openxmlformats.org/officeDocument/2006/relationships/image" Target="../media/image161.png"/><Relationship Id="rId145" Type="http://schemas.openxmlformats.org/officeDocument/2006/relationships/image" Target="../media/image162.png"/><Relationship Id="rId146" Type="http://schemas.openxmlformats.org/officeDocument/2006/relationships/image" Target="../media/image163.png"/><Relationship Id="rId147" Type="http://schemas.openxmlformats.org/officeDocument/2006/relationships/image" Target="../media/image164.png"/><Relationship Id="rId148" Type="http://schemas.openxmlformats.org/officeDocument/2006/relationships/image" Target="../media/image165.png"/><Relationship Id="rId149" Type="http://schemas.openxmlformats.org/officeDocument/2006/relationships/image" Target="../media/image166.png"/><Relationship Id="rId150" Type="http://schemas.openxmlformats.org/officeDocument/2006/relationships/image" Target="../media/image167.png"/><Relationship Id="rId151" Type="http://schemas.openxmlformats.org/officeDocument/2006/relationships/image" Target="../media/image168.png"/><Relationship Id="rId152" Type="http://schemas.openxmlformats.org/officeDocument/2006/relationships/image" Target="../media/image169.png"/><Relationship Id="rId153" Type="http://schemas.openxmlformats.org/officeDocument/2006/relationships/image" Target="../media/image170.png"/><Relationship Id="rId154" Type="http://schemas.openxmlformats.org/officeDocument/2006/relationships/image" Target="../media/image171.png"/><Relationship Id="rId155" Type="http://schemas.openxmlformats.org/officeDocument/2006/relationships/image" Target="../media/image172.png"/><Relationship Id="rId156" Type="http://schemas.openxmlformats.org/officeDocument/2006/relationships/image" Target="../media/image173.png"/><Relationship Id="rId157" Type="http://schemas.openxmlformats.org/officeDocument/2006/relationships/image" Target="../media/image174.png"/><Relationship Id="rId158" Type="http://schemas.openxmlformats.org/officeDocument/2006/relationships/image" Target="../media/image175.png"/><Relationship Id="rId159" Type="http://schemas.openxmlformats.org/officeDocument/2006/relationships/image" Target="../media/image176.png"/><Relationship Id="rId160" Type="http://schemas.openxmlformats.org/officeDocument/2006/relationships/image" Target="../media/image177.png"/><Relationship Id="rId161" Type="http://schemas.openxmlformats.org/officeDocument/2006/relationships/image" Target="../media/image178.png"/><Relationship Id="rId162" Type="http://schemas.openxmlformats.org/officeDocument/2006/relationships/image" Target="../media/image179.png"/><Relationship Id="rId163" Type="http://schemas.openxmlformats.org/officeDocument/2006/relationships/image" Target="../media/image180.png"/><Relationship Id="rId164" Type="http://schemas.openxmlformats.org/officeDocument/2006/relationships/image" Target="../media/image181.png"/><Relationship Id="rId165" Type="http://schemas.openxmlformats.org/officeDocument/2006/relationships/image" Target="../media/image182.png"/><Relationship Id="rId166" Type="http://schemas.openxmlformats.org/officeDocument/2006/relationships/image" Target="../media/image183.png"/><Relationship Id="rId167" Type="http://schemas.openxmlformats.org/officeDocument/2006/relationships/image" Target="../media/image184.png"/><Relationship Id="rId168" Type="http://schemas.openxmlformats.org/officeDocument/2006/relationships/image" Target="../media/image185.png"/><Relationship Id="rId169" Type="http://schemas.openxmlformats.org/officeDocument/2006/relationships/image" Target="../media/image186.png"/><Relationship Id="rId170" Type="http://schemas.openxmlformats.org/officeDocument/2006/relationships/image" Target="../media/image187.png"/><Relationship Id="rId171" Type="http://schemas.openxmlformats.org/officeDocument/2006/relationships/image" Target="../media/image188.png"/><Relationship Id="rId172" Type="http://schemas.openxmlformats.org/officeDocument/2006/relationships/image" Target="../media/image189.png"/><Relationship Id="rId173" Type="http://schemas.openxmlformats.org/officeDocument/2006/relationships/image" Target="../media/image190.png"/><Relationship Id="rId174" Type="http://schemas.openxmlformats.org/officeDocument/2006/relationships/image" Target="../media/image191.png"/><Relationship Id="rId175" Type="http://schemas.openxmlformats.org/officeDocument/2006/relationships/image" Target="../media/image192.png"/><Relationship Id="rId176" Type="http://schemas.openxmlformats.org/officeDocument/2006/relationships/image" Target="../media/image193.png"/><Relationship Id="rId177" Type="http://schemas.openxmlformats.org/officeDocument/2006/relationships/image" Target="../media/image194.png"/><Relationship Id="rId178" Type="http://schemas.openxmlformats.org/officeDocument/2006/relationships/image" Target="../media/image195.png"/><Relationship Id="rId179" Type="http://schemas.openxmlformats.org/officeDocument/2006/relationships/image" Target="../media/image196.jpeg"/><Relationship Id="rId180" Type="http://schemas.openxmlformats.org/officeDocument/2006/relationships/image" Target="../media/image197.png"/><Relationship Id="rId181" Type="http://schemas.openxmlformats.org/officeDocument/2006/relationships/image" Target="../media/image198.png"/><Relationship Id="rId182" Type="http://schemas.openxmlformats.org/officeDocument/2006/relationships/image" Target="../media/image199.png"/><Relationship Id="rId183" Type="http://schemas.openxmlformats.org/officeDocument/2006/relationships/image" Target="../media/image200.png"/><Relationship Id="rId184" Type="http://schemas.openxmlformats.org/officeDocument/2006/relationships/image" Target="../media/image201.png"/><Relationship Id="rId185" Type="http://schemas.openxmlformats.org/officeDocument/2006/relationships/image" Target="../media/image202.png"/><Relationship Id="rId186" Type="http://schemas.openxmlformats.org/officeDocument/2006/relationships/image" Target="../media/image203.png"/><Relationship Id="rId187" Type="http://schemas.openxmlformats.org/officeDocument/2006/relationships/image" Target="../media/image204.png"/><Relationship Id="rId188" Type="http://schemas.openxmlformats.org/officeDocument/2006/relationships/image" Target="../media/image205.png"/><Relationship Id="rId189" Type="http://schemas.openxmlformats.org/officeDocument/2006/relationships/image" Target="../media/image206.png"/><Relationship Id="rId190" Type="http://schemas.openxmlformats.org/officeDocument/2006/relationships/image" Target="../media/image207.png"/><Relationship Id="rId191" Type="http://schemas.openxmlformats.org/officeDocument/2006/relationships/image" Target="../media/image208.png"/><Relationship Id="rId192" Type="http://schemas.openxmlformats.org/officeDocument/2006/relationships/image" Target="../media/image209.png"/><Relationship Id="rId193" Type="http://schemas.openxmlformats.org/officeDocument/2006/relationships/image" Target="../media/image210.png"/><Relationship Id="rId194" Type="http://schemas.openxmlformats.org/officeDocument/2006/relationships/image" Target="../media/image211.png"/><Relationship Id="rId195" Type="http://schemas.openxmlformats.org/officeDocument/2006/relationships/image" Target="../media/image212.png"/><Relationship Id="rId196" Type="http://schemas.openxmlformats.org/officeDocument/2006/relationships/image" Target="../media/image213.png"/><Relationship Id="rId197" Type="http://schemas.openxmlformats.org/officeDocument/2006/relationships/image" Target="../media/image214.png"/><Relationship Id="rId198" Type="http://schemas.openxmlformats.org/officeDocument/2006/relationships/image" Target="../media/image215.png"/><Relationship Id="rId199" Type="http://schemas.openxmlformats.org/officeDocument/2006/relationships/image" Target="../media/image216.png"/><Relationship Id="rId200" Type="http://schemas.openxmlformats.org/officeDocument/2006/relationships/image" Target="../media/image217.png"/><Relationship Id="rId201" Type="http://schemas.openxmlformats.org/officeDocument/2006/relationships/image" Target="../media/image218.png"/><Relationship Id="rId202" Type="http://schemas.openxmlformats.org/officeDocument/2006/relationships/image" Target="../media/image219.png"/><Relationship Id="rId203" Type="http://schemas.openxmlformats.org/officeDocument/2006/relationships/image" Target="../media/image220.jpeg"/><Relationship Id="rId204" Type="http://schemas.openxmlformats.org/officeDocument/2006/relationships/image" Target="../media/image221.png"/><Relationship Id="rId205" Type="http://schemas.openxmlformats.org/officeDocument/2006/relationships/image" Target="../media/image222.png"/><Relationship Id="rId206" Type="http://schemas.openxmlformats.org/officeDocument/2006/relationships/image" Target="../media/image223.png"/><Relationship Id="rId207" Type="http://schemas.openxmlformats.org/officeDocument/2006/relationships/image" Target="../media/image224.png"/><Relationship Id="rId208" Type="http://schemas.openxmlformats.org/officeDocument/2006/relationships/image" Target="../media/image225.png"/><Relationship Id="rId209" Type="http://schemas.openxmlformats.org/officeDocument/2006/relationships/image" Target="../media/image226.png"/><Relationship Id="rId210" Type="http://schemas.openxmlformats.org/officeDocument/2006/relationships/image" Target="../media/image227.png"/><Relationship Id="rId211" Type="http://schemas.openxmlformats.org/officeDocument/2006/relationships/image" Target="../media/image228.png"/><Relationship Id="rId212" Type="http://schemas.openxmlformats.org/officeDocument/2006/relationships/image" Target="../media/image229.png"/><Relationship Id="rId213" Type="http://schemas.openxmlformats.org/officeDocument/2006/relationships/image" Target="../media/image230.png"/><Relationship Id="rId214" Type="http://schemas.openxmlformats.org/officeDocument/2006/relationships/image" Target="../media/image231.png"/><Relationship Id="rId215" Type="http://schemas.openxmlformats.org/officeDocument/2006/relationships/image" Target="../media/image232.png"/><Relationship Id="rId216" Type="http://schemas.openxmlformats.org/officeDocument/2006/relationships/image" Target="../media/image233.png"/><Relationship Id="rId217" Type="http://schemas.openxmlformats.org/officeDocument/2006/relationships/image" Target="../media/image234.png"/><Relationship Id="rId218" Type="http://schemas.openxmlformats.org/officeDocument/2006/relationships/image" Target="../media/image235.png"/><Relationship Id="rId219" Type="http://schemas.openxmlformats.org/officeDocument/2006/relationships/image" Target="../media/image236.png"/><Relationship Id="rId220" Type="http://schemas.openxmlformats.org/officeDocument/2006/relationships/image" Target="../media/image237.png"/><Relationship Id="rId221" Type="http://schemas.openxmlformats.org/officeDocument/2006/relationships/image" Target="../media/image238.png"/><Relationship Id="rId222" Type="http://schemas.openxmlformats.org/officeDocument/2006/relationships/image" Target="../media/image239.png"/><Relationship Id="rId223" Type="http://schemas.openxmlformats.org/officeDocument/2006/relationships/image" Target="../media/image240.png"/><Relationship Id="rId224" Type="http://schemas.openxmlformats.org/officeDocument/2006/relationships/image" Target="../media/image241.png"/><Relationship Id="rId225" Type="http://schemas.openxmlformats.org/officeDocument/2006/relationships/image" Target="../media/image242.png"/><Relationship Id="rId226" Type="http://schemas.openxmlformats.org/officeDocument/2006/relationships/image" Target="../media/image243.png"/><Relationship Id="rId227" Type="http://schemas.openxmlformats.org/officeDocument/2006/relationships/image" Target="../media/image244.png"/><Relationship Id="rId228" Type="http://schemas.openxmlformats.org/officeDocument/2006/relationships/image" Target="../media/image245.png"/><Relationship Id="rId229" Type="http://schemas.openxmlformats.org/officeDocument/2006/relationships/image" Target="../media/image246.png"/><Relationship Id="rId230" Type="http://schemas.openxmlformats.org/officeDocument/2006/relationships/image" Target="../media/image247.png"/><Relationship Id="rId231" Type="http://schemas.openxmlformats.org/officeDocument/2006/relationships/image" Target="../media/image248.png"/><Relationship Id="rId232" Type="http://schemas.openxmlformats.org/officeDocument/2006/relationships/image" Target="../media/image249.png"/><Relationship Id="rId233" Type="http://schemas.openxmlformats.org/officeDocument/2006/relationships/image" Target="../media/image250.png"/><Relationship Id="rId234" Type="http://schemas.openxmlformats.org/officeDocument/2006/relationships/image" Target="../media/image251.jpeg"/><Relationship Id="rId235" Type="http://schemas.openxmlformats.org/officeDocument/2006/relationships/image" Target="../media/image252.jpeg"/><Relationship Id="rId236" Type="http://schemas.openxmlformats.org/officeDocument/2006/relationships/image" Target="../media/image253.jpeg"/><Relationship Id="rId237" Type="http://schemas.openxmlformats.org/officeDocument/2006/relationships/image" Target="../media/image254.png"/><Relationship Id="rId238" Type="http://schemas.openxmlformats.org/officeDocument/2006/relationships/image" Target="../media/image255.png"/><Relationship Id="rId239" Type="http://schemas.openxmlformats.org/officeDocument/2006/relationships/image" Target="../media/image256.png"/><Relationship Id="rId240" Type="http://schemas.openxmlformats.org/officeDocument/2006/relationships/image" Target="../media/image257.png"/><Relationship Id="rId241" Type="http://schemas.openxmlformats.org/officeDocument/2006/relationships/image" Target="../media/image258.png"/><Relationship Id="rId242" Type="http://schemas.openxmlformats.org/officeDocument/2006/relationships/image" Target="../media/image259.png"/><Relationship Id="rId243" Type="http://schemas.openxmlformats.org/officeDocument/2006/relationships/image" Target="../media/image260.png"/><Relationship Id="rId244" Type="http://schemas.openxmlformats.org/officeDocument/2006/relationships/image" Target="../media/image261.png"/><Relationship Id="rId245" Type="http://schemas.openxmlformats.org/officeDocument/2006/relationships/image" Target="../media/image262.png"/><Relationship Id="rId246" Type="http://schemas.openxmlformats.org/officeDocument/2006/relationships/image" Target="../media/image263.png"/><Relationship Id="rId247" Type="http://schemas.openxmlformats.org/officeDocument/2006/relationships/image" Target="../media/image264.png"/><Relationship Id="rId248" Type="http://schemas.openxmlformats.org/officeDocument/2006/relationships/image" Target="../media/image265.png"/><Relationship Id="rId249" Type="http://schemas.openxmlformats.org/officeDocument/2006/relationships/image" Target="../media/image266.png"/><Relationship Id="rId250" Type="http://schemas.openxmlformats.org/officeDocument/2006/relationships/image" Target="../media/image267.png"/><Relationship Id="rId251" Type="http://schemas.openxmlformats.org/officeDocument/2006/relationships/image" Target="../media/image268.png"/><Relationship Id="rId252" Type="http://schemas.openxmlformats.org/officeDocument/2006/relationships/image" Target="../media/image269.png"/><Relationship Id="rId253" Type="http://schemas.openxmlformats.org/officeDocument/2006/relationships/image" Target="../media/image270.jpeg"/><Relationship Id="rId254" Type="http://schemas.openxmlformats.org/officeDocument/2006/relationships/image" Target="../media/image271.png"/><Relationship Id="rId255" Type="http://schemas.openxmlformats.org/officeDocument/2006/relationships/image" Target="../media/image272.png"/><Relationship Id="rId256" Type="http://schemas.openxmlformats.org/officeDocument/2006/relationships/image" Target="../media/image273.png"/><Relationship Id="rId257" Type="http://schemas.openxmlformats.org/officeDocument/2006/relationships/image" Target="../media/image274.png"/><Relationship Id="rId258" Type="http://schemas.openxmlformats.org/officeDocument/2006/relationships/image" Target="../media/image275.png"/><Relationship Id="rId259" Type="http://schemas.openxmlformats.org/officeDocument/2006/relationships/image" Target="../media/image276.png"/><Relationship Id="rId260" Type="http://schemas.openxmlformats.org/officeDocument/2006/relationships/image" Target="../media/image277.png"/><Relationship Id="rId261" Type="http://schemas.openxmlformats.org/officeDocument/2006/relationships/image" Target="../media/image278.png"/><Relationship Id="rId262" Type="http://schemas.openxmlformats.org/officeDocument/2006/relationships/image" Target="../media/image279.png"/><Relationship Id="rId263" Type="http://schemas.openxmlformats.org/officeDocument/2006/relationships/image" Target="../media/image280.png"/><Relationship Id="rId264" Type="http://schemas.openxmlformats.org/officeDocument/2006/relationships/image" Target="../media/image281.png"/><Relationship Id="rId265" Type="http://schemas.openxmlformats.org/officeDocument/2006/relationships/image" Target="../media/image282.png"/><Relationship Id="rId266" Type="http://schemas.openxmlformats.org/officeDocument/2006/relationships/image" Target="../media/image283.png"/><Relationship Id="rId267" Type="http://schemas.openxmlformats.org/officeDocument/2006/relationships/image" Target="../media/image284.png"/><Relationship Id="rId268" Type="http://schemas.openxmlformats.org/officeDocument/2006/relationships/image" Target="../media/image285.png"/><Relationship Id="rId269" Type="http://schemas.openxmlformats.org/officeDocument/2006/relationships/image" Target="../media/image286.png"/><Relationship Id="rId270" Type="http://schemas.openxmlformats.org/officeDocument/2006/relationships/image" Target="../media/image287.png"/><Relationship Id="rId271" Type="http://schemas.openxmlformats.org/officeDocument/2006/relationships/image" Target="../media/image288.png"/><Relationship Id="rId272" Type="http://schemas.openxmlformats.org/officeDocument/2006/relationships/image" Target="../media/image289.png"/><Relationship Id="rId273" Type="http://schemas.openxmlformats.org/officeDocument/2006/relationships/image" Target="../media/image290.png"/><Relationship Id="rId274" Type="http://schemas.openxmlformats.org/officeDocument/2006/relationships/image" Target="../media/image291.png"/><Relationship Id="rId275" Type="http://schemas.openxmlformats.org/officeDocument/2006/relationships/image" Target="../media/image292.png"/><Relationship Id="rId276" Type="http://schemas.openxmlformats.org/officeDocument/2006/relationships/image" Target="../media/image293.png"/><Relationship Id="rId277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294.png"/><Relationship Id="rId2" Type="http://schemas.openxmlformats.org/officeDocument/2006/relationships/image" Target="../media/image295.png"/><Relationship Id="rId3" Type="http://schemas.openxmlformats.org/officeDocument/2006/relationships/image" Target="../media/image296.png"/><Relationship Id="rId4" Type="http://schemas.openxmlformats.org/officeDocument/2006/relationships/image" Target="../media/image297.png"/><Relationship Id="rId5" Type="http://schemas.openxmlformats.org/officeDocument/2006/relationships/image" Target="../media/image298.png"/><Relationship Id="rId6" Type="http://schemas.openxmlformats.org/officeDocument/2006/relationships/image" Target="../media/image299.png"/><Relationship Id="rId7" Type="http://schemas.openxmlformats.org/officeDocument/2006/relationships/image" Target="../media/image300.png"/><Relationship Id="rId8" Type="http://schemas.openxmlformats.org/officeDocument/2006/relationships/image" Target="../media/image301.png"/><Relationship Id="rId9" Type="http://schemas.openxmlformats.org/officeDocument/2006/relationships/image" Target="../media/image302.png"/><Relationship Id="rId10" Type="http://schemas.openxmlformats.org/officeDocument/2006/relationships/image" Target="../media/image303.png"/><Relationship Id="rId11" Type="http://schemas.openxmlformats.org/officeDocument/2006/relationships/image" Target="../media/image304.jpeg"/><Relationship Id="rId12" Type="http://schemas.openxmlformats.org/officeDocument/2006/relationships/image" Target="../media/image305.jpeg"/><Relationship Id="rId13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306.jpeg"/><Relationship Id="rId2" Type="http://schemas.openxmlformats.org/officeDocument/2006/relationships/image" Target="../media/image307.jpeg"/><Relationship Id="rId3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308.png"/><Relationship Id="rId2" Type="http://schemas.openxmlformats.org/officeDocument/2006/relationships/image" Target="../media/image309.png"/><Relationship Id="rId3" Type="http://schemas.openxmlformats.org/officeDocument/2006/relationships/image" Target="../media/image310.jpeg"/><Relationship Id="rId4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311.jpeg"/><Relationship Id="rId2" Type="http://schemas.openxmlformats.org/officeDocument/2006/relationships/image" Target="../media/image312.jpeg"/><Relationship Id="rId3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313.jpeg"/><Relationship Id="rId2" Type="http://schemas.openxmlformats.org/officeDocument/2006/relationships/image" Target="../media/image314.jpeg"/><Relationship Id="rId3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315.png"/><Relationship Id="rId2" Type="http://schemas.openxmlformats.org/officeDocument/2006/relationships/image" Target="../media/image316.png"/><Relationship Id="rId3" Type="http://schemas.openxmlformats.org/officeDocument/2006/relationships/image" Target="../media/image317.png"/><Relationship Id="rId4" Type="http://schemas.openxmlformats.org/officeDocument/2006/relationships/image" Target="../media/image318.png"/><Relationship Id="rId5" Type="http://schemas.openxmlformats.org/officeDocument/2006/relationships/image" Target="../media/image319.png"/><Relationship Id="rId6" Type="http://schemas.openxmlformats.org/officeDocument/2006/relationships/image" Target="../media/image320.png"/><Relationship Id="rId7" Type="http://schemas.openxmlformats.org/officeDocument/2006/relationships/image" Target="../media/image321.png"/><Relationship Id="rId8" Type="http://schemas.openxmlformats.org/officeDocument/2006/relationships/image" Target="../media/image322.png"/><Relationship Id="rId9" Type="http://schemas.openxmlformats.org/officeDocument/2006/relationships/image" Target="../media/image323.png"/><Relationship Id="rId10" Type="http://schemas.openxmlformats.org/officeDocument/2006/relationships/image" Target="../media/image324.png"/><Relationship Id="rId11" Type="http://schemas.openxmlformats.org/officeDocument/2006/relationships/image" Target="../media/image325.png"/><Relationship Id="rId12" Type="http://schemas.openxmlformats.org/officeDocument/2006/relationships/image" Target="../media/image326.png"/><Relationship Id="rId13" Type="http://schemas.openxmlformats.org/officeDocument/2006/relationships/image" Target="../media/image327.png"/><Relationship Id="rId14" Type="http://schemas.openxmlformats.org/officeDocument/2006/relationships/image" Target="../media/image328.png"/><Relationship Id="rId15" Type="http://schemas.openxmlformats.org/officeDocument/2006/relationships/image" Target="../media/image329.png"/><Relationship Id="rId16" Type="http://schemas.openxmlformats.org/officeDocument/2006/relationships/image" Target="../media/image330.png"/><Relationship Id="rId17" Type="http://schemas.openxmlformats.org/officeDocument/2006/relationships/image" Target="../media/image331.png"/><Relationship Id="rId18" Type="http://schemas.openxmlformats.org/officeDocument/2006/relationships/image" Target="../media/image332.png"/><Relationship Id="rId19" Type="http://schemas.openxmlformats.org/officeDocument/2006/relationships/image" Target="../media/image333.png"/><Relationship Id="rId20" Type="http://schemas.openxmlformats.org/officeDocument/2006/relationships/image" Target="../media/image334.png"/><Relationship Id="rId21" Type="http://schemas.openxmlformats.org/officeDocument/2006/relationships/image" Target="../media/image335.png"/><Relationship Id="rId22" Type="http://schemas.openxmlformats.org/officeDocument/2006/relationships/image" Target="../media/image336.png"/><Relationship Id="rId23" Type="http://schemas.openxmlformats.org/officeDocument/2006/relationships/image" Target="../media/image337.jpeg"/><Relationship Id="rId24" Type="http://schemas.openxmlformats.org/officeDocument/2006/relationships/image" Target="../media/image338.png"/><Relationship Id="rId25" Type="http://schemas.openxmlformats.org/officeDocument/2006/relationships/image" Target="../media/image339.png"/><Relationship Id="rId26" Type="http://schemas.openxmlformats.org/officeDocument/2006/relationships/image" Target="../media/image340.png"/><Relationship Id="rId27" Type="http://schemas.openxmlformats.org/officeDocument/2006/relationships/image" Target="../media/image341.png"/><Relationship Id="rId28" Type="http://schemas.openxmlformats.org/officeDocument/2006/relationships/image" Target="../media/image342.png"/><Relationship Id="rId29" Type="http://schemas.openxmlformats.org/officeDocument/2006/relationships/image" Target="../media/image343.png"/><Relationship Id="rId30" Type="http://schemas.openxmlformats.org/officeDocument/2006/relationships/image" Target="../media/image344.png"/><Relationship Id="rId31" Type="http://schemas.openxmlformats.org/officeDocument/2006/relationships/image" Target="../media/image345.png"/><Relationship Id="rId32" Type="http://schemas.openxmlformats.org/officeDocument/2006/relationships/image" Target="../media/image346.png"/><Relationship Id="rId33" Type="http://schemas.openxmlformats.org/officeDocument/2006/relationships/image" Target="../media/image347.png"/><Relationship Id="rId34" Type="http://schemas.openxmlformats.org/officeDocument/2006/relationships/image" Target="../media/image348.png"/><Relationship Id="rId35" Type="http://schemas.openxmlformats.org/officeDocument/2006/relationships/image" Target="../media/image349.png"/><Relationship Id="rId36" Type="http://schemas.openxmlformats.org/officeDocument/2006/relationships/image" Target="../media/image350.png"/><Relationship Id="rId37" Type="http://schemas.openxmlformats.org/officeDocument/2006/relationships/image" Target="../media/image351.png"/><Relationship Id="rId38" Type="http://schemas.openxmlformats.org/officeDocument/2006/relationships/image" Target="../media/image352.png"/><Relationship Id="rId39" Type="http://schemas.openxmlformats.org/officeDocument/2006/relationships/image" Target="../media/image353.png"/><Relationship Id="rId40" Type="http://schemas.openxmlformats.org/officeDocument/2006/relationships/image" Target="../media/image354.png"/><Relationship Id="rId41" Type="http://schemas.openxmlformats.org/officeDocument/2006/relationships/image" Target="../media/image355.png"/><Relationship Id="rId42" Type="http://schemas.openxmlformats.org/officeDocument/2006/relationships/image" Target="../media/image356.png"/><Relationship Id="rId43" Type="http://schemas.openxmlformats.org/officeDocument/2006/relationships/image" Target="../media/image357.png"/><Relationship Id="rId44" Type="http://schemas.openxmlformats.org/officeDocument/2006/relationships/image" Target="../media/image358.png"/><Relationship Id="rId45" Type="http://schemas.openxmlformats.org/officeDocument/2006/relationships/image" Target="../media/image359.png"/><Relationship Id="rId46" Type="http://schemas.openxmlformats.org/officeDocument/2006/relationships/image" Target="../media/image360.png"/><Relationship Id="rId47" Type="http://schemas.openxmlformats.org/officeDocument/2006/relationships/image" Target="../media/image361.png"/><Relationship Id="rId48" Type="http://schemas.openxmlformats.org/officeDocument/2006/relationships/image" Target="../media/image362.png"/><Relationship Id="rId49" Type="http://schemas.openxmlformats.org/officeDocument/2006/relationships/image" Target="../media/image363.png"/><Relationship Id="rId50" Type="http://schemas.openxmlformats.org/officeDocument/2006/relationships/image" Target="../media/image364.png"/><Relationship Id="rId51" Type="http://schemas.openxmlformats.org/officeDocument/2006/relationships/image" Target="../media/image365.png"/><Relationship Id="rId52" Type="http://schemas.openxmlformats.org/officeDocument/2006/relationships/image" Target="../media/image366.png"/><Relationship Id="rId53" Type="http://schemas.openxmlformats.org/officeDocument/2006/relationships/image" Target="../media/image367.png"/><Relationship Id="rId54" Type="http://schemas.openxmlformats.org/officeDocument/2006/relationships/image" Target="../media/image368.png"/><Relationship Id="rId55" Type="http://schemas.openxmlformats.org/officeDocument/2006/relationships/image" Target="../media/image369.png"/><Relationship Id="rId56" Type="http://schemas.openxmlformats.org/officeDocument/2006/relationships/image" Target="../media/image370.png"/><Relationship Id="rId57" Type="http://schemas.openxmlformats.org/officeDocument/2006/relationships/image" Target="../media/image371.png"/><Relationship Id="rId58" Type="http://schemas.openxmlformats.org/officeDocument/2006/relationships/image" Target="../media/image372.png"/><Relationship Id="rId59" Type="http://schemas.openxmlformats.org/officeDocument/2006/relationships/image" Target="../media/image373.png"/><Relationship Id="rId60" Type="http://schemas.openxmlformats.org/officeDocument/2006/relationships/image" Target="../media/image374.png"/><Relationship Id="rId61" Type="http://schemas.openxmlformats.org/officeDocument/2006/relationships/image" Target="../media/image375.png"/><Relationship Id="rId62" Type="http://schemas.openxmlformats.org/officeDocument/2006/relationships/image" Target="../media/image376.png"/><Relationship Id="rId63" Type="http://schemas.openxmlformats.org/officeDocument/2006/relationships/image" Target="../media/image377.png"/><Relationship Id="rId64" Type="http://schemas.openxmlformats.org/officeDocument/2006/relationships/image" Target="../media/image378.jpeg"/><Relationship Id="rId65" Type="http://schemas.openxmlformats.org/officeDocument/2006/relationships/image" Target="../media/image379.png"/><Relationship Id="rId66" Type="http://schemas.openxmlformats.org/officeDocument/2006/relationships/image" Target="../media/image380.png"/><Relationship Id="rId67" Type="http://schemas.openxmlformats.org/officeDocument/2006/relationships/image" Target="../media/image381.png"/><Relationship Id="rId68" Type="http://schemas.openxmlformats.org/officeDocument/2006/relationships/image" Target="../media/image382.png"/><Relationship Id="rId69" Type="http://schemas.openxmlformats.org/officeDocument/2006/relationships/image" Target="../media/image383.png"/><Relationship Id="rId70" Type="http://schemas.openxmlformats.org/officeDocument/2006/relationships/image" Target="../media/image384.png"/><Relationship Id="rId71" Type="http://schemas.openxmlformats.org/officeDocument/2006/relationships/image" Target="../media/image385.png"/><Relationship Id="rId72" Type="http://schemas.openxmlformats.org/officeDocument/2006/relationships/image" Target="../media/image386.png"/><Relationship Id="rId73" Type="http://schemas.openxmlformats.org/officeDocument/2006/relationships/image" Target="../media/image387.png"/><Relationship Id="rId74" Type="http://schemas.openxmlformats.org/officeDocument/2006/relationships/image" Target="../media/image388.png"/><Relationship Id="rId75" Type="http://schemas.openxmlformats.org/officeDocument/2006/relationships/image" Target="../media/image389.png"/><Relationship Id="rId76" Type="http://schemas.openxmlformats.org/officeDocument/2006/relationships/image" Target="../media/image390.png"/><Relationship Id="rId77" Type="http://schemas.openxmlformats.org/officeDocument/2006/relationships/image" Target="../media/image391.png"/><Relationship Id="rId78" Type="http://schemas.openxmlformats.org/officeDocument/2006/relationships/image" Target="../media/image392.png"/><Relationship Id="rId79" Type="http://schemas.openxmlformats.org/officeDocument/2006/relationships/image" Target="../media/image393.png"/><Relationship Id="rId80" Type="http://schemas.openxmlformats.org/officeDocument/2006/relationships/image" Target="../media/image394.png"/><Relationship Id="rId81" Type="http://schemas.openxmlformats.org/officeDocument/2006/relationships/image" Target="../media/image395.png"/><Relationship Id="rId82" Type="http://schemas.openxmlformats.org/officeDocument/2006/relationships/image" Target="../media/image396.png"/><Relationship Id="rId83" Type="http://schemas.openxmlformats.org/officeDocument/2006/relationships/image" Target="../media/image397.png"/><Relationship Id="rId84" Type="http://schemas.openxmlformats.org/officeDocument/2006/relationships/image" Target="../media/image398.png"/><Relationship Id="rId85" Type="http://schemas.openxmlformats.org/officeDocument/2006/relationships/image" Target="../media/image399.png"/><Relationship Id="rId86" Type="http://schemas.openxmlformats.org/officeDocument/2006/relationships/image" Target="../media/image400.png"/><Relationship Id="rId87" Type="http://schemas.openxmlformats.org/officeDocument/2006/relationships/image" Target="../media/image401.png"/><Relationship Id="rId88" Type="http://schemas.openxmlformats.org/officeDocument/2006/relationships/image" Target="../media/image402.jpeg"/><Relationship Id="rId89" Type="http://schemas.openxmlformats.org/officeDocument/2006/relationships/image" Target="../media/image403.png"/><Relationship Id="rId90" Type="http://schemas.openxmlformats.org/officeDocument/2006/relationships/image" Target="../media/image404.png"/><Relationship Id="rId91" Type="http://schemas.openxmlformats.org/officeDocument/2006/relationships/image" Target="../media/image405.png"/><Relationship Id="rId92" Type="http://schemas.openxmlformats.org/officeDocument/2006/relationships/image" Target="../media/image406.png"/><Relationship Id="rId93" Type="http://schemas.openxmlformats.org/officeDocument/2006/relationships/image" Target="../media/image407.png"/><Relationship Id="rId94" Type="http://schemas.openxmlformats.org/officeDocument/2006/relationships/image" Target="../media/image408.png"/><Relationship Id="rId95" Type="http://schemas.openxmlformats.org/officeDocument/2006/relationships/image" Target="../media/image409.png"/><Relationship Id="rId96" Type="http://schemas.openxmlformats.org/officeDocument/2006/relationships/image" Target="../media/image410.png"/><Relationship Id="rId97" Type="http://schemas.openxmlformats.org/officeDocument/2006/relationships/image" Target="../media/image411.png"/><Relationship Id="rId98" Type="http://schemas.openxmlformats.org/officeDocument/2006/relationships/image" Target="../media/image412.png"/><Relationship Id="rId99" Type="http://schemas.openxmlformats.org/officeDocument/2006/relationships/image" Target="../media/image413.png"/><Relationship Id="rId100" Type="http://schemas.openxmlformats.org/officeDocument/2006/relationships/image" Target="../media/image414.png"/><Relationship Id="rId101" Type="http://schemas.openxmlformats.org/officeDocument/2006/relationships/image" Target="../media/image415.png"/><Relationship Id="rId102" Type="http://schemas.openxmlformats.org/officeDocument/2006/relationships/image" Target="../media/image416.png"/><Relationship Id="rId103" Type="http://schemas.openxmlformats.org/officeDocument/2006/relationships/image" Target="../media/image417.png"/><Relationship Id="rId104" Type="http://schemas.openxmlformats.org/officeDocument/2006/relationships/image" Target="../media/image418.png"/><Relationship Id="rId105" Type="http://schemas.openxmlformats.org/officeDocument/2006/relationships/image" Target="../media/image419.jpeg"/><Relationship Id="rId106" Type="http://schemas.openxmlformats.org/officeDocument/2006/relationships/image" Target="../media/image420.png"/><Relationship Id="rId107" Type="http://schemas.openxmlformats.org/officeDocument/2006/relationships/image" Target="../media/image421.png"/><Relationship Id="rId108" Type="http://schemas.openxmlformats.org/officeDocument/2006/relationships/image" Target="../media/image422.png"/><Relationship Id="rId109" Type="http://schemas.openxmlformats.org/officeDocument/2006/relationships/image" Target="../media/image423.png"/><Relationship Id="rId110" Type="http://schemas.openxmlformats.org/officeDocument/2006/relationships/image" Target="../media/image424.png"/><Relationship Id="rId111" Type="http://schemas.openxmlformats.org/officeDocument/2006/relationships/image" Target="../media/image425.png"/><Relationship Id="rId112" Type="http://schemas.openxmlformats.org/officeDocument/2006/relationships/image" Target="../media/image426.png"/><Relationship Id="rId113" Type="http://schemas.openxmlformats.org/officeDocument/2006/relationships/image" Target="../media/image427.png"/><Relationship Id="rId114" Type="http://schemas.openxmlformats.org/officeDocument/2006/relationships/image" Target="../media/image428.png"/><Relationship Id="rId115" Type="http://schemas.openxmlformats.org/officeDocument/2006/relationships/image" Target="../media/image429.png"/><Relationship Id="rId116" Type="http://schemas.openxmlformats.org/officeDocument/2006/relationships/image" Target="../media/image430.png"/><Relationship Id="rId117" Type="http://schemas.openxmlformats.org/officeDocument/2006/relationships/image" Target="../media/image431.png"/><Relationship Id="rId118" Type="http://schemas.openxmlformats.org/officeDocument/2006/relationships/image" Target="../media/image432.png"/><Relationship Id="rId119" Type="http://schemas.openxmlformats.org/officeDocument/2006/relationships/image" Target="../media/image433.png"/><Relationship Id="rId120" Type="http://schemas.openxmlformats.org/officeDocument/2006/relationships/image" Target="../media/image434.png"/><Relationship Id="rId121" Type="http://schemas.openxmlformats.org/officeDocument/2006/relationships/image" Target="../media/image435.png"/><Relationship Id="rId122" Type="http://schemas.openxmlformats.org/officeDocument/2006/relationships/image" Target="../media/image436.png"/><Relationship Id="rId123" Type="http://schemas.openxmlformats.org/officeDocument/2006/relationships/image" Target="../media/image437.png"/><Relationship Id="rId124" Type="http://schemas.openxmlformats.org/officeDocument/2006/relationships/image" Target="../media/image438.png"/><Relationship Id="rId125" Type="http://schemas.openxmlformats.org/officeDocument/2006/relationships/image" Target="../media/image439.png"/><Relationship Id="rId126" Type="http://schemas.openxmlformats.org/officeDocument/2006/relationships/image" Target="../media/image440.png"/><Relationship Id="rId127" Type="http://schemas.openxmlformats.org/officeDocument/2006/relationships/image" Target="../media/image441.png"/><Relationship Id="rId128" Type="http://schemas.openxmlformats.org/officeDocument/2006/relationships/image" Target="../media/image442.png"/><Relationship Id="rId129" Type="http://schemas.openxmlformats.org/officeDocument/2006/relationships/image" Target="../media/image443.png"/><Relationship Id="rId130" Type="http://schemas.openxmlformats.org/officeDocument/2006/relationships/image" Target="../media/image444.png"/><Relationship Id="rId131" Type="http://schemas.openxmlformats.org/officeDocument/2006/relationships/image" Target="../media/image445.png"/><Relationship Id="rId132" Type="http://schemas.openxmlformats.org/officeDocument/2006/relationships/image" Target="../media/image446.png"/><Relationship Id="rId133" Type="http://schemas.openxmlformats.org/officeDocument/2006/relationships/image" Target="../media/image447.png"/><Relationship Id="rId134" Type="http://schemas.openxmlformats.org/officeDocument/2006/relationships/image" Target="../media/image448.png"/><Relationship Id="rId135" Type="http://schemas.openxmlformats.org/officeDocument/2006/relationships/image" Target="../media/image449.png"/><Relationship Id="rId136" Type="http://schemas.openxmlformats.org/officeDocument/2006/relationships/image" Target="../media/image450.png"/><Relationship Id="rId137" Type="http://schemas.openxmlformats.org/officeDocument/2006/relationships/image" Target="../media/image451.png"/><Relationship Id="rId138" Type="http://schemas.openxmlformats.org/officeDocument/2006/relationships/image" Target="../media/image452.png"/><Relationship Id="rId139" Type="http://schemas.openxmlformats.org/officeDocument/2006/relationships/image" Target="../media/image453.png"/><Relationship Id="rId140" Type="http://schemas.openxmlformats.org/officeDocument/2006/relationships/image" Target="../media/image454.png"/><Relationship Id="rId141" Type="http://schemas.openxmlformats.org/officeDocument/2006/relationships/image" Target="../media/image455.png"/><Relationship Id="rId142" Type="http://schemas.openxmlformats.org/officeDocument/2006/relationships/image" Target="../media/image456.png"/><Relationship Id="rId143" Type="http://schemas.openxmlformats.org/officeDocument/2006/relationships/image" Target="../media/image457.png"/><Relationship Id="rId144" Type="http://schemas.openxmlformats.org/officeDocument/2006/relationships/image" Target="../media/image458.png"/><Relationship Id="rId145" Type="http://schemas.openxmlformats.org/officeDocument/2006/relationships/image" Target="../media/image459.jpeg"/><Relationship Id="rId146" Type="http://schemas.openxmlformats.org/officeDocument/2006/relationships/image" Target="../media/image460.png"/><Relationship Id="rId147" Type="http://schemas.openxmlformats.org/officeDocument/2006/relationships/image" Target="../media/image461.png"/><Relationship Id="rId148" Type="http://schemas.openxmlformats.org/officeDocument/2006/relationships/image" Target="../media/image462.png"/><Relationship Id="rId149" Type="http://schemas.openxmlformats.org/officeDocument/2006/relationships/image" Target="../media/image463.png"/><Relationship Id="rId150" Type="http://schemas.openxmlformats.org/officeDocument/2006/relationships/image" Target="../media/image464.png"/><Relationship Id="rId151" Type="http://schemas.openxmlformats.org/officeDocument/2006/relationships/image" Target="../media/image465.png"/><Relationship Id="rId152" Type="http://schemas.openxmlformats.org/officeDocument/2006/relationships/image" Target="../media/image466.png"/><Relationship Id="rId153" Type="http://schemas.openxmlformats.org/officeDocument/2006/relationships/image" Target="../media/image467.png"/><Relationship Id="rId154" Type="http://schemas.openxmlformats.org/officeDocument/2006/relationships/image" Target="../media/image468.png"/><Relationship Id="rId155" Type="http://schemas.openxmlformats.org/officeDocument/2006/relationships/image" Target="../media/image469.png"/><Relationship Id="rId156" Type="http://schemas.openxmlformats.org/officeDocument/2006/relationships/image" Target="../media/image470.png"/><Relationship Id="rId157" Type="http://schemas.openxmlformats.org/officeDocument/2006/relationships/image" Target="../media/image471.png"/><Relationship Id="rId158" Type="http://schemas.openxmlformats.org/officeDocument/2006/relationships/image" Target="../media/image472.png"/><Relationship Id="rId159" Type="http://schemas.openxmlformats.org/officeDocument/2006/relationships/image" Target="../media/image473.png"/><Relationship Id="rId160" Type="http://schemas.openxmlformats.org/officeDocument/2006/relationships/image" Target="../media/image474.png"/><Relationship Id="rId161" Type="http://schemas.openxmlformats.org/officeDocument/2006/relationships/image" Target="../media/image475.png"/><Relationship Id="rId162" Type="http://schemas.openxmlformats.org/officeDocument/2006/relationships/image" Target="../media/image476.png"/><Relationship Id="rId163" Type="http://schemas.openxmlformats.org/officeDocument/2006/relationships/image" Target="../media/image477.png"/><Relationship Id="rId164" Type="http://schemas.openxmlformats.org/officeDocument/2006/relationships/image" Target="../media/image478.png"/><Relationship Id="rId165" Type="http://schemas.openxmlformats.org/officeDocument/2006/relationships/image" Target="../media/image479.png"/><Relationship Id="rId166" Type="http://schemas.openxmlformats.org/officeDocument/2006/relationships/image" Target="../media/image480.png"/><Relationship Id="rId167" Type="http://schemas.openxmlformats.org/officeDocument/2006/relationships/image" Target="../media/image481.png"/><Relationship Id="rId168" Type="http://schemas.openxmlformats.org/officeDocument/2006/relationships/image" Target="../media/image482.png"/><Relationship Id="rId169" Type="http://schemas.openxmlformats.org/officeDocument/2006/relationships/image" Target="../media/image483.png"/><Relationship Id="rId170" Type="http://schemas.openxmlformats.org/officeDocument/2006/relationships/image" Target="../media/image484.png"/><Relationship Id="rId171" Type="http://schemas.openxmlformats.org/officeDocument/2006/relationships/image" Target="../media/image485.png"/><Relationship Id="rId172" Type="http://schemas.openxmlformats.org/officeDocument/2006/relationships/image" Target="../media/image486.png"/><Relationship Id="rId173" Type="http://schemas.openxmlformats.org/officeDocument/2006/relationships/image" Target="../media/image487.png"/><Relationship Id="rId174" Type="http://schemas.openxmlformats.org/officeDocument/2006/relationships/image" Target="../media/image488.png"/><Relationship Id="rId175" Type="http://schemas.openxmlformats.org/officeDocument/2006/relationships/image" Target="../media/image489.png"/><Relationship Id="rId176" Type="http://schemas.openxmlformats.org/officeDocument/2006/relationships/image" Target="../media/image490.png"/><Relationship Id="rId177" Type="http://schemas.openxmlformats.org/officeDocument/2006/relationships/image" Target="../media/image491.png"/><Relationship Id="rId178" Type="http://schemas.openxmlformats.org/officeDocument/2006/relationships/image" Target="../media/image492.png"/><Relationship Id="rId179" Type="http://schemas.openxmlformats.org/officeDocument/2006/relationships/image" Target="../media/image493.png"/><Relationship Id="rId180" Type="http://schemas.openxmlformats.org/officeDocument/2006/relationships/image" Target="../media/image494.png"/><Relationship Id="rId181" Type="http://schemas.openxmlformats.org/officeDocument/2006/relationships/image" Target="../media/image495.png"/><Relationship Id="rId182" Type="http://schemas.openxmlformats.org/officeDocument/2006/relationships/image" Target="../media/image496.png"/><Relationship Id="rId183" Type="http://schemas.openxmlformats.org/officeDocument/2006/relationships/image" Target="../media/image497.png"/><Relationship Id="rId184" Type="http://schemas.openxmlformats.org/officeDocument/2006/relationships/image" Target="../media/image498.png"/><Relationship Id="rId185" Type="http://schemas.openxmlformats.org/officeDocument/2006/relationships/image" Target="../media/image499.jpeg"/><Relationship Id="rId186" Type="http://schemas.openxmlformats.org/officeDocument/2006/relationships/image" Target="../media/image500.png"/><Relationship Id="rId187" Type="http://schemas.openxmlformats.org/officeDocument/2006/relationships/image" Target="../media/image501.png"/><Relationship Id="rId188" Type="http://schemas.openxmlformats.org/officeDocument/2006/relationships/image" Target="../media/image502.png"/><Relationship Id="rId189" Type="http://schemas.openxmlformats.org/officeDocument/2006/relationships/image" Target="../media/image503.png"/><Relationship Id="rId190" Type="http://schemas.openxmlformats.org/officeDocument/2006/relationships/image" Target="../media/image504.png"/><Relationship Id="rId191" Type="http://schemas.openxmlformats.org/officeDocument/2006/relationships/image" Target="../media/image505.png"/><Relationship Id="rId192" Type="http://schemas.openxmlformats.org/officeDocument/2006/relationships/image" Target="../media/image506.png"/><Relationship Id="rId193" Type="http://schemas.openxmlformats.org/officeDocument/2006/relationships/image" Target="../media/image507.png"/><Relationship Id="rId194" Type="http://schemas.openxmlformats.org/officeDocument/2006/relationships/image" Target="../media/image508.png"/><Relationship Id="rId195" Type="http://schemas.openxmlformats.org/officeDocument/2006/relationships/image" Target="../media/image509.png"/><Relationship Id="rId196" Type="http://schemas.openxmlformats.org/officeDocument/2006/relationships/image" Target="../media/image510.png"/><Relationship Id="rId197" Type="http://schemas.openxmlformats.org/officeDocument/2006/relationships/image" Target="../media/image511.png"/><Relationship Id="rId198" Type="http://schemas.openxmlformats.org/officeDocument/2006/relationships/image" Target="../media/image512.png"/><Relationship Id="rId199" Type="http://schemas.openxmlformats.org/officeDocument/2006/relationships/image" Target="../media/image513.png"/><Relationship Id="rId200" Type="http://schemas.openxmlformats.org/officeDocument/2006/relationships/image" Target="../media/image514.png"/><Relationship Id="rId201" Type="http://schemas.openxmlformats.org/officeDocument/2006/relationships/image" Target="../media/image515.png"/><Relationship Id="rId202" Type="http://schemas.openxmlformats.org/officeDocument/2006/relationships/image" Target="../media/image516.png"/><Relationship Id="rId203" Type="http://schemas.openxmlformats.org/officeDocument/2006/relationships/image" Target="../media/image517.png"/><Relationship Id="rId204" Type="http://schemas.openxmlformats.org/officeDocument/2006/relationships/image" Target="../media/image518.png"/><Relationship Id="rId205" Type="http://schemas.openxmlformats.org/officeDocument/2006/relationships/image" Target="../media/image519.png"/><Relationship Id="rId206" Type="http://schemas.openxmlformats.org/officeDocument/2006/relationships/image" Target="../media/image520.png"/><Relationship Id="rId207" Type="http://schemas.openxmlformats.org/officeDocument/2006/relationships/image" Target="../media/image521.png"/><Relationship Id="rId208" Type="http://schemas.openxmlformats.org/officeDocument/2006/relationships/image" Target="../media/image522.png"/><Relationship Id="rId209" Type="http://schemas.openxmlformats.org/officeDocument/2006/relationships/image" Target="../media/image523.png"/><Relationship Id="rId210" Type="http://schemas.openxmlformats.org/officeDocument/2006/relationships/image" Target="../media/image524.png"/><Relationship Id="rId211" Type="http://schemas.openxmlformats.org/officeDocument/2006/relationships/image" Target="../media/image525.png"/><Relationship Id="rId212" Type="http://schemas.openxmlformats.org/officeDocument/2006/relationships/image" Target="../media/image526.png"/><Relationship Id="rId213" Type="http://schemas.openxmlformats.org/officeDocument/2006/relationships/image" Target="../media/image527.png"/><Relationship Id="rId214" Type="http://schemas.openxmlformats.org/officeDocument/2006/relationships/image" Target="../media/image528.png"/><Relationship Id="rId215" Type="http://schemas.openxmlformats.org/officeDocument/2006/relationships/image" Target="../media/image529.png"/><Relationship Id="rId216" Type="http://schemas.openxmlformats.org/officeDocument/2006/relationships/image" Target="../media/image530.png"/><Relationship Id="rId217" Type="http://schemas.openxmlformats.org/officeDocument/2006/relationships/image" Target="../media/image531.png"/><Relationship Id="rId218" Type="http://schemas.openxmlformats.org/officeDocument/2006/relationships/image" Target="../media/image532.png"/><Relationship Id="rId219" Type="http://schemas.openxmlformats.org/officeDocument/2006/relationships/image" Target="../media/image533.png"/><Relationship Id="rId220" Type="http://schemas.openxmlformats.org/officeDocument/2006/relationships/image" Target="../media/image534.png"/><Relationship Id="rId221" Type="http://schemas.openxmlformats.org/officeDocument/2006/relationships/image" Target="../media/image535.png"/><Relationship Id="rId222" Type="http://schemas.openxmlformats.org/officeDocument/2006/relationships/image" Target="../media/image536.png"/><Relationship Id="rId223" Type="http://schemas.openxmlformats.org/officeDocument/2006/relationships/image" Target="../media/image537.png"/><Relationship Id="rId224" Type="http://schemas.openxmlformats.org/officeDocument/2006/relationships/image" Target="../media/image538.png"/><Relationship Id="rId225" Type="http://schemas.openxmlformats.org/officeDocument/2006/relationships/image" Target="../media/image539.png"/><Relationship Id="rId226" Type="http://schemas.openxmlformats.org/officeDocument/2006/relationships/image" Target="../media/image540.jpeg"/><Relationship Id="rId227" Type="http://schemas.openxmlformats.org/officeDocument/2006/relationships/image" Target="../media/image541.png"/><Relationship Id="rId228" Type="http://schemas.openxmlformats.org/officeDocument/2006/relationships/image" Target="../media/image542.png"/><Relationship Id="rId229" Type="http://schemas.openxmlformats.org/officeDocument/2006/relationships/image" Target="../media/image543.png"/><Relationship Id="rId230" Type="http://schemas.openxmlformats.org/officeDocument/2006/relationships/image" Target="../media/image544.png"/><Relationship Id="rId231" Type="http://schemas.openxmlformats.org/officeDocument/2006/relationships/image" Target="../media/image545.png"/><Relationship Id="rId232" Type="http://schemas.openxmlformats.org/officeDocument/2006/relationships/image" Target="../media/image546.png"/><Relationship Id="rId233" Type="http://schemas.openxmlformats.org/officeDocument/2006/relationships/image" Target="../media/image547.png"/><Relationship Id="rId234" Type="http://schemas.openxmlformats.org/officeDocument/2006/relationships/image" Target="../media/image548.png"/><Relationship Id="rId235" Type="http://schemas.openxmlformats.org/officeDocument/2006/relationships/image" Target="../media/image549.png"/><Relationship Id="rId236" Type="http://schemas.openxmlformats.org/officeDocument/2006/relationships/image" Target="../media/image550.png"/><Relationship Id="rId237" Type="http://schemas.openxmlformats.org/officeDocument/2006/relationships/image" Target="../media/image551.png"/><Relationship Id="rId238" Type="http://schemas.openxmlformats.org/officeDocument/2006/relationships/image" Target="../media/image552.png"/><Relationship Id="rId239" Type="http://schemas.openxmlformats.org/officeDocument/2006/relationships/image" Target="../media/image553.png"/><Relationship Id="rId240" Type="http://schemas.openxmlformats.org/officeDocument/2006/relationships/image" Target="../media/image554.png"/><Relationship Id="rId241" Type="http://schemas.openxmlformats.org/officeDocument/2006/relationships/image" Target="../media/image555.png"/><Relationship Id="rId242" Type="http://schemas.openxmlformats.org/officeDocument/2006/relationships/image" Target="../media/image556.png"/><Relationship Id="rId243" Type="http://schemas.openxmlformats.org/officeDocument/2006/relationships/image" Target="../media/image557.png"/><Relationship Id="rId244" Type="http://schemas.openxmlformats.org/officeDocument/2006/relationships/image" Target="../media/image558.png"/><Relationship Id="rId245" Type="http://schemas.openxmlformats.org/officeDocument/2006/relationships/image" Target="../media/image559.png"/><Relationship Id="rId246" Type="http://schemas.openxmlformats.org/officeDocument/2006/relationships/image" Target="../media/image560.png"/><Relationship Id="rId247" Type="http://schemas.openxmlformats.org/officeDocument/2006/relationships/image" Target="../media/image561.png"/><Relationship Id="rId248" Type="http://schemas.openxmlformats.org/officeDocument/2006/relationships/image" Target="../media/image562.png"/><Relationship Id="rId249" Type="http://schemas.openxmlformats.org/officeDocument/2006/relationships/image" Target="../media/image563.png"/><Relationship Id="rId250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564.png"/><Relationship Id="rId2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565.png"/><Relationship Id="rId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566.png"/><Relationship Id="rId2" Type="http://schemas.openxmlformats.org/officeDocument/2006/relationships/image" Target="../media/image567.png"/><Relationship Id="rId3" Type="http://schemas.openxmlformats.org/officeDocument/2006/relationships/image" Target="../media/image568.png"/><Relationship Id="rId4" Type="http://schemas.openxmlformats.org/officeDocument/2006/relationships/image" Target="../media/image569.png"/><Relationship Id="rId5" Type="http://schemas.openxmlformats.org/officeDocument/2006/relationships/image" Target="../media/image570.png"/><Relationship Id="rId6" Type="http://schemas.openxmlformats.org/officeDocument/2006/relationships/image" Target="../media/image571.png"/><Relationship Id="rId7" Type="http://schemas.openxmlformats.org/officeDocument/2006/relationships/image" Target="../media/image572.png"/><Relationship Id="rId8" Type="http://schemas.openxmlformats.org/officeDocument/2006/relationships/image" Target="../media/image573.png"/><Relationship Id="rId9" Type="http://schemas.openxmlformats.org/officeDocument/2006/relationships/image" Target="../media/image574.png"/><Relationship Id="rId10" Type="http://schemas.openxmlformats.org/officeDocument/2006/relationships/image" Target="../media/image575.png"/><Relationship Id="rId11" Type="http://schemas.openxmlformats.org/officeDocument/2006/relationships/image" Target="../media/image576.png"/><Relationship Id="rId12" Type="http://schemas.openxmlformats.org/officeDocument/2006/relationships/image" Target="../media/image577.png"/><Relationship Id="rId13" Type="http://schemas.openxmlformats.org/officeDocument/2006/relationships/image" Target="../media/image578.png"/><Relationship Id="rId14" Type="http://schemas.openxmlformats.org/officeDocument/2006/relationships/image" Target="../media/image579.png"/><Relationship Id="rId15" Type="http://schemas.openxmlformats.org/officeDocument/2006/relationships/image" Target="../media/image580.png"/><Relationship Id="rId16" Type="http://schemas.openxmlformats.org/officeDocument/2006/relationships/image" Target="../media/image581.png"/><Relationship Id="rId17" Type="http://schemas.openxmlformats.org/officeDocument/2006/relationships/image" Target="../media/image582.png"/><Relationship Id="rId18" Type="http://schemas.openxmlformats.org/officeDocument/2006/relationships/image" Target="../media/image583.png"/><Relationship Id="rId19" Type="http://schemas.openxmlformats.org/officeDocument/2006/relationships/image" Target="../media/image584.png"/><Relationship Id="rId20" Type="http://schemas.openxmlformats.org/officeDocument/2006/relationships/image" Target="../media/image585.png"/><Relationship Id="rId21" Type="http://schemas.openxmlformats.org/officeDocument/2006/relationships/image" Target="../media/image586.png"/><Relationship Id="rId22" Type="http://schemas.openxmlformats.org/officeDocument/2006/relationships/image" Target="../media/image587.png"/><Relationship Id="rId23" Type="http://schemas.openxmlformats.org/officeDocument/2006/relationships/image" Target="../media/image588.png"/><Relationship Id="rId24" Type="http://schemas.openxmlformats.org/officeDocument/2006/relationships/image" Target="../media/image589.png"/><Relationship Id="rId25" Type="http://schemas.openxmlformats.org/officeDocument/2006/relationships/image" Target="../media/image590.png"/><Relationship Id="rId26" Type="http://schemas.openxmlformats.org/officeDocument/2006/relationships/image" Target="../media/image591.png"/><Relationship Id="rId27" Type="http://schemas.openxmlformats.org/officeDocument/2006/relationships/image" Target="../media/image592.png"/><Relationship Id="rId28" Type="http://schemas.openxmlformats.org/officeDocument/2006/relationships/image" Target="../media/image593.png"/><Relationship Id="rId29" Type="http://schemas.openxmlformats.org/officeDocument/2006/relationships/image" Target="../media/image594.png"/><Relationship Id="rId30" Type="http://schemas.openxmlformats.org/officeDocument/2006/relationships/image" Target="../media/image595.png"/><Relationship Id="rId31" Type="http://schemas.openxmlformats.org/officeDocument/2006/relationships/image" Target="../media/image596.png"/><Relationship Id="rId32" Type="http://schemas.openxmlformats.org/officeDocument/2006/relationships/image" Target="../media/image597.png"/><Relationship Id="rId33" Type="http://schemas.openxmlformats.org/officeDocument/2006/relationships/image" Target="../media/image598.png"/><Relationship Id="rId34" Type="http://schemas.openxmlformats.org/officeDocument/2006/relationships/image" Target="../media/image599.png"/><Relationship Id="rId35" Type="http://schemas.openxmlformats.org/officeDocument/2006/relationships/image" Target="../media/image600.png"/><Relationship Id="rId36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601.jpeg"/><Relationship Id="rId2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602.jpeg"/><Relationship Id="rId2" Type="http://schemas.openxmlformats.org/officeDocument/2006/relationships/image" Target="../media/image603.png"/><Relationship Id="rId3" Type="http://schemas.openxmlformats.org/officeDocument/2006/relationships/image" Target="../media/image604.png"/><Relationship Id="rId4" Type="http://schemas.openxmlformats.org/officeDocument/2006/relationships/image" Target="../media/image605.png"/><Relationship Id="rId5" Type="http://schemas.openxmlformats.org/officeDocument/2006/relationships/image" Target="../media/image606.png"/><Relationship Id="rId6" Type="http://schemas.openxmlformats.org/officeDocument/2006/relationships/image" Target="../media/image607.png"/><Relationship Id="rId7" Type="http://schemas.openxmlformats.org/officeDocument/2006/relationships/image" Target="../media/image608.png"/><Relationship Id="rId8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609.jpeg"/><Relationship Id="rId2" Type="http://schemas.openxmlformats.org/officeDocument/2006/relationships/image" Target="../media/image610.png"/><Relationship Id="rId3" Type="http://schemas.openxmlformats.org/officeDocument/2006/relationships/image" Target="../media/image611.png"/><Relationship Id="rId4" Type="http://schemas.openxmlformats.org/officeDocument/2006/relationships/image" Target="../media/image612.png"/><Relationship Id="rId5" Type="http://schemas.openxmlformats.org/officeDocument/2006/relationships/image" Target="../media/image613.png"/><Relationship Id="rId6" Type="http://schemas.openxmlformats.org/officeDocument/2006/relationships/image" Target="../media/image614.png"/><Relationship Id="rId7" Type="http://schemas.openxmlformats.org/officeDocument/2006/relationships/image" Target="../media/image615.png"/><Relationship Id="rId8" Type="http://schemas.openxmlformats.org/officeDocument/2006/relationships/image" Target="../media/image616.png"/><Relationship Id="rId9" Type="http://schemas.openxmlformats.org/officeDocument/2006/relationships/image" Target="../media/image617.png"/><Relationship Id="rId10" Type="http://schemas.openxmlformats.org/officeDocument/2006/relationships/image" Target="../media/image618.png"/><Relationship Id="rId11" Type="http://schemas.openxmlformats.org/officeDocument/2006/relationships/image" Target="../media/image619.png"/><Relationship Id="rId12" Type="http://schemas.openxmlformats.org/officeDocument/2006/relationships/image" Target="../media/image620.jpeg"/><Relationship Id="rId13" Type="http://schemas.openxmlformats.org/officeDocument/2006/relationships/image" Target="../media/image621.png"/><Relationship Id="rId14" Type="http://schemas.openxmlformats.org/officeDocument/2006/relationships/image" Target="../media/image622.png"/><Relationship Id="rId15" Type="http://schemas.openxmlformats.org/officeDocument/2006/relationships/image" Target="../media/image623.png"/><Relationship Id="rId16" Type="http://schemas.openxmlformats.org/officeDocument/2006/relationships/image" Target="../media/image624.png"/><Relationship Id="rId17" Type="http://schemas.openxmlformats.org/officeDocument/2006/relationships/image" Target="../media/image625.png"/><Relationship Id="rId18" Type="http://schemas.openxmlformats.org/officeDocument/2006/relationships/image" Target="../media/image626.png"/><Relationship Id="rId19" Type="http://schemas.openxmlformats.org/officeDocument/2006/relationships/image" Target="../media/image627.png"/><Relationship Id="rId20" Type="http://schemas.openxmlformats.org/officeDocument/2006/relationships/image" Target="../media/image628.png"/><Relationship Id="rId21" Type="http://schemas.openxmlformats.org/officeDocument/2006/relationships/image" Target="../media/image629.png"/><Relationship Id="rId22" Type="http://schemas.openxmlformats.org/officeDocument/2006/relationships/image" Target="../media/image630.png"/><Relationship Id="rId23" Type="http://schemas.openxmlformats.org/officeDocument/2006/relationships/image" Target="../media/image631.png"/><Relationship Id="rId24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632.jpeg"/><Relationship Id="rId2" Type="http://schemas.openxmlformats.org/officeDocument/2006/relationships/image" Target="../media/image633.jpeg"/><Relationship Id="rId3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634.jpeg"/><Relationship Id="rId2" Type="http://schemas.openxmlformats.org/officeDocument/2006/relationships/image" Target="../media/image635.jpeg"/><Relationship Id="rId3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636.jpeg"/><Relationship Id="rId2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637.jpeg"/><Relationship Id="rId2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image" Target="../media/image638.jpeg"/><Relationship Id="rId2" Type="http://schemas.openxmlformats.org/officeDocument/2006/relationships/image" Target="../media/image639.png"/><Relationship Id="rId3" Type="http://schemas.openxmlformats.org/officeDocument/2006/relationships/image" Target="../media/image640.png"/><Relationship Id="rId4" Type="http://schemas.openxmlformats.org/officeDocument/2006/relationships/image" Target="../media/image641.png"/><Relationship Id="rId5" Type="http://schemas.openxmlformats.org/officeDocument/2006/relationships/image" Target="../media/image642.png"/><Relationship Id="rId6" Type="http://schemas.openxmlformats.org/officeDocument/2006/relationships/image" Target="../media/image643.png"/><Relationship Id="rId7" Type="http://schemas.openxmlformats.org/officeDocument/2006/relationships/image" Target="../media/image644.png"/><Relationship Id="rId8" Type="http://schemas.openxmlformats.org/officeDocument/2006/relationships/image" Target="../media/image645.png"/><Relationship Id="rId9" Type="http://schemas.openxmlformats.org/officeDocument/2006/relationships/image" Target="../media/image646.png"/><Relationship Id="rId10" Type="http://schemas.openxmlformats.org/officeDocument/2006/relationships/image" Target="../media/image647.png"/><Relationship Id="rId11" Type="http://schemas.openxmlformats.org/officeDocument/2006/relationships/image" Target="../media/image648.png"/><Relationship Id="rId12" Type="http://schemas.openxmlformats.org/officeDocument/2006/relationships/image" Target="../media/image649.jpeg"/><Relationship Id="rId13" Type="http://schemas.openxmlformats.org/officeDocument/2006/relationships/image" Target="../media/image650.png"/><Relationship Id="rId14" Type="http://schemas.openxmlformats.org/officeDocument/2006/relationships/image" Target="../media/image651.png"/><Relationship Id="rId15" Type="http://schemas.openxmlformats.org/officeDocument/2006/relationships/image" Target="../media/image652.png"/><Relationship Id="rId16" Type="http://schemas.openxmlformats.org/officeDocument/2006/relationships/image" Target="../media/image653.png"/><Relationship Id="rId17" Type="http://schemas.openxmlformats.org/officeDocument/2006/relationships/image" Target="../media/image654.png"/><Relationship Id="rId18" Type="http://schemas.openxmlformats.org/officeDocument/2006/relationships/image" Target="../media/image655.png"/><Relationship Id="rId19" Type="http://schemas.openxmlformats.org/officeDocument/2006/relationships/image" Target="../media/image656.png"/><Relationship Id="rId20" Type="http://schemas.openxmlformats.org/officeDocument/2006/relationships/image" Target="../media/image657.png"/><Relationship Id="rId21" Type="http://schemas.openxmlformats.org/officeDocument/2006/relationships/image" Target="../media/image658.png"/><Relationship Id="rId22" Type="http://schemas.openxmlformats.org/officeDocument/2006/relationships/image" Target="../media/image659.png"/><Relationship Id="rId23" Type="http://schemas.openxmlformats.org/officeDocument/2006/relationships/image" Target="../media/image660.png"/><Relationship Id="rId24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661.jpeg"/><Relationship Id="rId2" Type="http://schemas.openxmlformats.org/officeDocument/2006/relationships/image" Target="../media/image662.jpeg"/><Relationship Id="rId3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663.jpeg"/><Relationship Id="rId2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664.jpeg"/><Relationship Id="rId2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665.jpeg"/><Relationship Id="rId2" Type="http://schemas.openxmlformats.org/officeDocument/2006/relationships/image" Target="../media/image666.jpeg"/><Relationship Id="rId3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667.jpeg"/><Relationship Id="rId2" Type="http://schemas.openxmlformats.org/officeDocument/2006/relationships/image" Target="../media/image668.jpeg"/><Relationship Id="rId3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669.jpeg"/><Relationship Id="rId2" Type="http://schemas.openxmlformats.org/officeDocument/2006/relationships/image" Target="../media/image670.jpeg"/><Relationship Id="rId3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671.jpeg"/><Relationship Id="rId2" Type="http://schemas.openxmlformats.org/officeDocument/2006/relationships/image" Target="../media/image672.jpeg"/><Relationship Id="rId3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673.jpeg"/><Relationship Id="rId2" Type="http://schemas.openxmlformats.org/officeDocument/2006/relationships/image" Target="../media/image674.jpeg"/><Relationship Id="rId3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675.jpeg"/><Relationship Id="rId2" Type="http://schemas.openxmlformats.org/officeDocument/2006/relationships/image" Target="../media/image676.png"/><Relationship Id="rId3" Type="http://schemas.openxmlformats.org/officeDocument/2006/relationships/image" Target="../media/image677.png"/><Relationship Id="rId4" Type="http://schemas.openxmlformats.org/officeDocument/2006/relationships/image" Target="../media/image678.png"/><Relationship Id="rId5" Type="http://schemas.openxmlformats.org/officeDocument/2006/relationships/image" Target="../media/image679.png"/><Relationship Id="rId6" Type="http://schemas.openxmlformats.org/officeDocument/2006/relationships/image" Target="../media/image680.png"/><Relationship Id="rId7" Type="http://schemas.openxmlformats.org/officeDocument/2006/relationships/image" Target="../media/image681.png"/><Relationship Id="rId8" Type="http://schemas.openxmlformats.org/officeDocument/2006/relationships/image" Target="../media/image682.png"/><Relationship Id="rId9" Type="http://schemas.openxmlformats.org/officeDocument/2006/relationships/image" Target="../media/image683.png"/><Relationship Id="rId10" Type="http://schemas.openxmlformats.org/officeDocument/2006/relationships/image" Target="../media/image684.png"/><Relationship Id="rId11" Type="http://schemas.openxmlformats.org/officeDocument/2006/relationships/image" Target="../media/image685.png"/><Relationship Id="rId12" Type="http://schemas.openxmlformats.org/officeDocument/2006/relationships/image" Target="../media/image686.png"/><Relationship Id="rId13" Type="http://schemas.openxmlformats.org/officeDocument/2006/relationships/image" Target="../media/image687.png"/><Relationship Id="rId14" Type="http://schemas.openxmlformats.org/officeDocument/2006/relationships/image" Target="../media/image688.png"/><Relationship Id="rId15" Type="http://schemas.openxmlformats.org/officeDocument/2006/relationships/image" Target="../media/image689.png"/><Relationship Id="rId16" Type="http://schemas.openxmlformats.org/officeDocument/2006/relationships/image" Target="../media/image690.png"/><Relationship Id="rId17" Type="http://schemas.openxmlformats.org/officeDocument/2006/relationships/image" Target="../media/image691.png"/><Relationship Id="rId18" Type="http://schemas.openxmlformats.org/officeDocument/2006/relationships/image" Target="../media/image692.jpeg"/><Relationship Id="rId19" Type="http://schemas.openxmlformats.org/officeDocument/2006/relationships/image" Target="../media/image693.png"/><Relationship Id="rId20" Type="http://schemas.openxmlformats.org/officeDocument/2006/relationships/image" Target="../media/image694.png"/><Relationship Id="rId21" Type="http://schemas.openxmlformats.org/officeDocument/2006/relationships/image" Target="../media/image695.png"/><Relationship Id="rId22" Type="http://schemas.openxmlformats.org/officeDocument/2006/relationships/image" Target="../media/image696.png"/><Relationship Id="rId23" Type="http://schemas.openxmlformats.org/officeDocument/2006/relationships/image" Target="../media/image697.png"/><Relationship Id="rId24" Type="http://schemas.openxmlformats.org/officeDocument/2006/relationships/image" Target="../media/image698.png"/><Relationship Id="rId25" Type="http://schemas.openxmlformats.org/officeDocument/2006/relationships/image" Target="../media/image699.png"/><Relationship Id="rId26" Type="http://schemas.openxmlformats.org/officeDocument/2006/relationships/image" Target="../media/image700.png"/><Relationship Id="rId27" Type="http://schemas.openxmlformats.org/officeDocument/2006/relationships/image" Target="../media/image701.png"/><Relationship Id="rId28" Type="http://schemas.openxmlformats.org/officeDocument/2006/relationships/image" Target="../media/image702.png"/><Relationship Id="rId29" Type="http://schemas.openxmlformats.org/officeDocument/2006/relationships/image" Target="../media/image703.png"/><Relationship Id="rId30" Type="http://schemas.openxmlformats.org/officeDocument/2006/relationships/image" Target="../media/image704.png"/><Relationship Id="rId31" Type="http://schemas.openxmlformats.org/officeDocument/2006/relationships/image" Target="../media/image705.png"/><Relationship Id="rId32" Type="http://schemas.openxmlformats.org/officeDocument/2006/relationships/image" Target="../media/image706.png"/><Relationship Id="rId33" Type="http://schemas.openxmlformats.org/officeDocument/2006/relationships/image" Target="../media/image707.png"/><Relationship Id="rId34" Type="http://schemas.openxmlformats.org/officeDocument/2006/relationships/image" Target="../media/image708.png"/><Relationship Id="rId35" Type="http://schemas.openxmlformats.org/officeDocument/2006/relationships/image" Target="../media/image709.png"/><Relationship Id="rId36" Type="http://schemas.openxmlformats.org/officeDocument/2006/relationships/image" Target="../media/image710.png"/><Relationship Id="rId37" Type="http://schemas.openxmlformats.org/officeDocument/2006/relationships/image" Target="../media/image711.png"/><Relationship Id="rId38" Type="http://schemas.openxmlformats.org/officeDocument/2006/relationships/image" Target="../media/image712.png"/><Relationship Id="rId39" Type="http://schemas.openxmlformats.org/officeDocument/2006/relationships/image" Target="../media/image713.png"/><Relationship Id="rId40" Type="http://schemas.openxmlformats.org/officeDocument/2006/relationships/image" Target="../media/image714.png"/><Relationship Id="rId41" Type="http://schemas.openxmlformats.org/officeDocument/2006/relationships/image" Target="../media/image715.png"/><Relationship Id="rId42" Type="http://schemas.openxmlformats.org/officeDocument/2006/relationships/image" Target="../media/image716.png"/><Relationship Id="rId43" Type="http://schemas.openxmlformats.org/officeDocument/2006/relationships/image" Target="../media/image717.png"/><Relationship Id="rId44" Type="http://schemas.openxmlformats.org/officeDocument/2006/relationships/image" Target="../media/image718.png"/><Relationship Id="rId45" Type="http://schemas.openxmlformats.org/officeDocument/2006/relationships/image" Target="../media/image719.png"/><Relationship Id="rId46" Type="http://schemas.openxmlformats.org/officeDocument/2006/relationships/image" Target="../media/image720.png"/><Relationship Id="rId47" Type="http://schemas.openxmlformats.org/officeDocument/2006/relationships/image" Target="../media/image721.png"/><Relationship Id="rId48" Type="http://schemas.openxmlformats.org/officeDocument/2006/relationships/image" Target="../media/image722.png"/><Relationship Id="rId49" Type="http://schemas.openxmlformats.org/officeDocument/2006/relationships/image" Target="../media/image723.png"/><Relationship Id="rId50" Type="http://schemas.openxmlformats.org/officeDocument/2006/relationships/image" Target="../media/image724.png"/><Relationship Id="rId51" Type="http://schemas.openxmlformats.org/officeDocument/2006/relationships/image" Target="../media/image725.png"/><Relationship Id="rId52" Type="http://schemas.openxmlformats.org/officeDocument/2006/relationships/image" Target="../media/image726.png"/><Relationship Id="rId53" Type="http://schemas.openxmlformats.org/officeDocument/2006/relationships/image" Target="../media/image727.png"/><Relationship Id="rId54" Type="http://schemas.openxmlformats.org/officeDocument/2006/relationships/image" Target="../media/image728.png"/><Relationship Id="rId55" Type="http://schemas.openxmlformats.org/officeDocument/2006/relationships/image" Target="../media/image729.png"/><Relationship Id="rId56" Type="http://schemas.openxmlformats.org/officeDocument/2006/relationships/image" Target="../media/image730.png"/><Relationship Id="rId57" Type="http://schemas.openxmlformats.org/officeDocument/2006/relationships/image" Target="../media/image731.png"/><Relationship Id="rId58" Type="http://schemas.openxmlformats.org/officeDocument/2006/relationships/image" Target="../media/image732.jpeg"/><Relationship Id="rId59" Type="http://schemas.openxmlformats.org/officeDocument/2006/relationships/image" Target="../media/image733.png"/><Relationship Id="rId60" Type="http://schemas.openxmlformats.org/officeDocument/2006/relationships/image" Target="../media/image734.png"/><Relationship Id="rId61" Type="http://schemas.openxmlformats.org/officeDocument/2006/relationships/image" Target="../media/image735.png"/><Relationship Id="rId62" Type="http://schemas.openxmlformats.org/officeDocument/2006/relationships/image" Target="../media/image736.png"/><Relationship Id="rId63" Type="http://schemas.openxmlformats.org/officeDocument/2006/relationships/image" Target="../media/image737.png"/><Relationship Id="rId64" Type="http://schemas.openxmlformats.org/officeDocument/2006/relationships/image" Target="../media/image738.png"/><Relationship Id="rId65" Type="http://schemas.openxmlformats.org/officeDocument/2006/relationships/image" Target="../media/image739.png"/><Relationship Id="rId66" Type="http://schemas.openxmlformats.org/officeDocument/2006/relationships/image" Target="../media/image740.png"/><Relationship Id="rId67" Type="http://schemas.openxmlformats.org/officeDocument/2006/relationships/image" Target="../media/image741.png"/><Relationship Id="rId68" Type="http://schemas.openxmlformats.org/officeDocument/2006/relationships/image" Target="../media/image742.png"/><Relationship Id="rId69" Type="http://schemas.openxmlformats.org/officeDocument/2006/relationships/image" Target="../media/image743.png"/><Relationship Id="rId70" Type="http://schemas.openxmlformats.org/officeDocument/2006/relationships/image" Target="../media/image744.png"/><Relationship Id="rId71" Type="http://schemas.openxmlformats.org/officeDocument/2006/relationships/image" Target="../media/image745.png"/><Relationship Id="rId72" Type="http://schemas.openxmlformats.org/officeDocument/2006/relationships/image" Target="../media/image746.png"/><Relationship Id="rId73" Type="http://schemas.openxmlformats.org/officeDocument/2006/relationships/image" Target="../media/image747.png"/><Relationship Id="rId74" Type="http://schemas.openxmlformats.org/officeDocument/2006/relationships/image" Target="../media/image748.png"/><Relationship Id="rId75" Type="http://schemas.openxmlformats.org/officeDocument/2006/relationships/image" Target="../media/image749.png"/><Relationship Id="rId76" Type="http://schemas.openxmlformats.org/officeDocument/2006/relationships/image" Target="../media/image750.png"/><Relationship Id="rId77" Type="http://schemas.openxmlformats.org/officeDocument/2006/relationships/image" Target="../media/image751.png"/><Relationship Id="rId78" Type="http://schemas.openxmlformats.org/officeDocument/2006/relationships/image" Target="../media/image752.png"/><Relationship Id="rId79" Type="http://schemas.openxmlformats.org/officeDocument/2006/relationships/image" Target="../media/image753.png"/><Relationship Id="rId80" Type="http://schemas.openxmlformats.org/officeDocument/2006/relationships/image" Target="../media/image754.png"/><Relationship Id="rId81" Type="http://schemas.openxmlformats.org/officeDocument/2006/relationships/image" Target="../media/image755.png"/><Relationship Id="rId82" Type="http://schemas.openxmlformats.org/officeDocument/2006/relationships/image" Target="../media/image756.png"/><Relationship Id="rId83" Type="http://schemas.openxmlformats.org/officeDocument/2006/relationships/image" Target="../media/image757.png"/><Relationship Id="rId84" Type="http://schemas.openxmlformats.org/officeDocument/2006/relationships/image" Target="../media/image758.png"/><Relationship Id="rId85" Type="http://schemas.openxmlformats.org/officeDocument/2006/relationships/image" Target="../media/image759.png"/><Relationship Id="rId86" Type="http://schemas.openxmlformats.org/officeDocument/2006/relationships/image" Target="../media/image760.png"/><Relationship Id="rId87" Type="http://schemas.openxmlformats.org/officeDocument/2006/relationships/image" Target="../media/image761.png"/><Relationship Id="rId88" Type="http://schemas.openxmlformats.org/officeDocument/2006/relationships/image" Target="../media/image762.png"/><Relationship Id="rId89" Type="http://schemas.openxmlformats.org/officeDocument/2006/relationships/image" Target="../media/image763.png"/><Relationship Id="rId90" Type="http://schemas.openxmlformats.org/officeDocument/2006/relationships/image" Target="../media/image764.png"/><Relationship Id="rId91" Type="http://schemas.openxmlformats.org/officeDocument/2006/relationships/image" Target="../media/image765.png"/><Relationship Id="rId92" Type="http://schemas.openxmlformats.org/officeDocument/2006/relationships/image" Target="../media/image766.png"/><Relationship Id="rId93" Type="http://schemas.openxmlformats.org/officeDocument/2006/relationships/image" Target="../media/image767.png"/><Relationship Id="rId94" Type="http://schemas.openxmlformats.org/officeDocument/2006/relationships/image" Target="../media/image768.png"/><Relationship Id="rId95" Type="http://schemas.openxmlformats.org/officeDocument/2006/relationships/image" Target="../media/image769.png"/><Relationship Id="rId96" Type="http://schemas.openxmlformats.org/officeDocument/2006/relationships/image" Target="../media/image770.png"/><Relationship Id="rId97" Type="http://schemas.openxmlformats.org/officeDocument/2006/relationships/image" Target="../media/image771.png"/><Relationship Id="rId98" Type="http://schemas.openxmlformats.org/officeDocument/2006/relationships/image" Target="../media/image772.jpeg"/><Relationship Id="rId99" Type="http://schemas.openxmlformats.org/officeDocument/2006/relationships/image" Target="../media/image773.png"/><Relationship Id="rId100" Type="http://schemas.openxmlformats.org/officeDocument/2006/relationships/image" Target="../media/image774.png"/><Relationship Id="rId101" Type="http://schemas.openxmlformats.org/officeDocument/2006/relationships/image" Target="../media/image775.png"/><Relationship Id="rId102" Type="http://schemas.openxmlformats.org/officeDocument/2006/relationships/image" Target="../media/image776.png"/><Relationship Id="rId103" Type="http://schemas.openxmlformats.org/officeDocument/2006/relationships/image" Target="../media/image777.png"/><Relationship Id="rId104" Type="http://schemas.openxmlformats.org/officeDocument/2006/relationships/image" Target="../media/image778.png"/><Relationship Id="rId105" Type="http://schemas.openxmlformats.org/officeDocument/2006/relationships/image" Target="../media/image779.png"/><Relationship Id="rId106" Type="http://schemas.openxmlformats.org/officeDocument/2006/relationships/image" Target="../media/image780.png"/><Relationship Id="rId107" Type="http://schemas.openxmlformats.org/officeDocument/2006/relationships/image" Target="../media/image781.png"/><Relationship Id="rId108" Type="http://schemas.openxmlformats.org/officeDocument/2006/relationships/image" Target="../media/image782.png"/><Relationship Id="rId109" Type="http://schemas.openxmlformats.org/officeDocument/2006/relationships/image" Target="../media/image783.png"/><Relationship Id="rId110" Type="http://schemas.openxmlformats.org/officeDocument/2006/relationships/image" Target="../media/image784.png"/><Relationship Id="rId111" Type="http://schemas.openxmlformats.org/officeDocument/2006/relationships/image" Target="../media/image785.png"/><Relationship Id="rId112" Type="http://schemas.openxmlformats.org/officeDocument/2006/relationships/image" Target="../media/image786.png"/><Relationship Id="rId113" Type="http://schemas.openxmlformats.org/officeDocument/2006/relationships/image" Target="../media/image787.png"/><Relationship Id="rId114" Type="http://schemas.openxmlformats.org/officeDocument/2006/relationships/image" Target="../media/image788.png"/><Relationship Id="rId115" Type="http://schemas.openxmlformats.org/officeDocument/2006/relationships/image" Target="../media/image789.png"/><Relationship Id="rId116" Type="http://schemas.openxmlformats.org/officeDocument/2006/relationships/image" Target="../media/image790.png"/><Relationship Id="rId117" Type="http://schemas.openxmlformats.org/officeDocument/2006/relationships/image" Target="../media/image791.png"/><Relationship Id="rId118" Type="http://schemas.openxmlformats.org/officeDocument/2006/relationships/image" Target="../media/image792.png"/><Relationship Id="rId119" Type="http://schemas.openxmlformats.org/officeDocument/2006/relationships/image" Target="../media/image793.png"/><Relationship Id="rId120" Type="http://schemas.openxmlformats.org/officeDocument/2006/relationships/image" Target="../media/image794.png"/><Relationship Id="rId121" Type="http://schemas.openxmlformats.org/officeDocument/2006/relationships/image" Target="../media/image795.png"/><Relationship Id="rId122" Type="http://schemas.openxmlformats.org/officeDocument/2006/relationships/image" Target="../media/image796.png"/><Relationship Id="rId123" Type="http://schemas.openxmlformats.org/officeDocument/2006/relationships/image" Target="../media/image797.png"/><Relationship Id="rId124" Type="http://schemas.openxmlformats.org/officeDocument/2006/relationships/image" Target="../media/image798.png"/><Relationship Id="rId125" Type="http://schemas.openxmlformats.org/officeDocument/2006/relationships/image" Target="../media/image799.png"/><Relationship Id="rId126" Type="http://schemas.openxmlformats.org/officeDocument/2006/relationships/image" Target="../media/image800.png"/><Relationship Id="rId127" Type="http://schemas.openxmlformats.org/officeDocument/2006/relationships/image" Target="../media/image801.png"/><Relationship Id="rId128" Type="http://schemas.openxmlformats.org/officeDocument/2006/relationships/image" Target="../media/image802.png"/><Relationship Id="rId129" Type="http://schemas.openxmlformats.org/officeDocument/2006/relationships/image" Target="../media/image803.png"/><Relationship Id="rId130" Type="http://schemas.openxmlformats.org/officeDocument/2006/relationships/image" Target="../media/image804.png"/><Relationship Id="rId131" Type="http://schemas.openxmlformats.org/officeDocument/2006/relationships/image" Target="../media/image805.png"/><Relationship Id="rId132" Type="http://schemas.openxmlformats.org/officeDocument/2006/relationships/image" Target="../media/image806.png"/><Relationship Id="rId133" Type="http://schemas.openxmlformats.org/officeDocument/2006/relationships/image" Target="../media/image807.png"/><Relationship Id="rId134" Type="http://schemas.openxmlformats.org/officeDocument/2006/relationships/image" Target="../media/image808.png"/><Relationship Id="rId135" Type="http://schemas.openxmlformats.org/officeDocument/2006/relationships/image" Target="../media/image809.png"/><Relationship Id="rId136" Type="http://schemas.openxmlformats.org/officeDocument/2006/relationships/image" Target="../media/image810.png"/><Relationship Id="rId137" Type="http://schemas.openxmlformats.org/officeDocument/2006/relationships/image" Target="../media/image811.jpeg"/><Relationship Id="rId138" Type="http://schemas.openxmlformats.org/officeDocument/2006/relationships/image" Target="../media/image812.png"/><Relationship Id="rId139" Type="http://schemas.openxmlformats.org/officeDocument/2006/relationships/image" Target="../media/image813.png"/><Relationship Id="rId140" Type="http://schemas.openxmlformats.org/officeDocument/2006/relationships/image" Target="../media/image814.png"/><Relationship Id="rId141" Type="http://schemas.openxmlformats.org/officeDocument/2006/relationships/image" Target="../media/image815.png"/><Relationship Id="rId142" Type="http://schemas.openxmlformats.org/officeDocument/2006/relationships/image" Target="../media/image816.png"/><Relationship Id="rId143" Type="http://schemas.openxmlformats.org/officeDocument/2006/relationships/image" Target="../media/image817.png"/><Relationship Id="rId144" Type="http://schemas.openxmlformats.org/officeDocument/2006/relationships/image" Target="../media/image818.png"/><Relationship Id="rId145" Type="http://schemas.openxmlformats.org/officeDocument/2006/relationships/image" Target="../media/image819.png"/><Relationship Id="rId146" Type="http://schemas.openxmlformats.org/officeDocument/2006/relationships/image" Target="../media/image820.png"/><Relationship Id="rId147" Type="http://schemas.openxmlformats.org/officeDocument/2006/relationships/image" Target="../media/image821.png"/><Relationship Id="rId148" Type="http://schemas.openxmlformats.org/officeDocument/2006/relationships/image" Target="../media/image822.png"/><Relationship Id="rId149" Type="http://schemas.openxmlformats.org/officeDocument/2006/relationships/image" Target="../media/image823.png"/><Relationship Id="rId150" Type="http://schemas.openxmlformats.org/officeDocument/2006/relationships/image" Target="../media/image824.png"/><Relationship Id="rId151" Type="http://schemas.openxmlformats.org/officeDocument/2006/relationships/image" Target="../media/image825.png"/><Relationship Id="rId152" Type="http://schemas.openxmlformats.org/officeDocument/2006/relationships/image" Target="../media/image826.png"/><Relationship Id="rId153" Type="http://schemas.openxmlformats.org/officeDocument/2006/relationships/image" Target="../media/image827.png"/><Relationship Id="rId154" Type="http://schemas.openxmlformats.org/officeDocument/2006/relationships/image" Target="../media/image828.png"/><Relationship Id="rId155" Type="http://schemas.openxmlformats.org/officeDocument/2006/relationships/image" Target="../media/image829.png"/><Relationship Id="rId156" Type="http://schemas.openxmlformats.org/officeDocument/2006/relationships/image" Target="../media/image830.png"/><Relationship Id="rId157" Type="http://schemas.openxmlformats.org/officeDocument/2006/relationships/image" Target="../media/image831.png"/><Relationship Id="rId158" Type="http://schemas.openxmlformats.org/officeDocument/2006/relationships/image" Target="../media/image832.png"/><Relationship Id="rId159" Type="http://schemas.openxmlformats.org/officeDocument/2006/relationships/image" Target="../media/image833.png"/><Relationship Id="rId160" Type="http://schemas.openxmlformats.org/officeDocument/2006/relationships/image" Target="../media/image834.png"/><Relationship Id="rId161" Type="http://schemas.openxmlformats.org/officeDocument/2006/relationships/image" Target="../media/image835.png"/><Relationship Id="rId162" Type="http://schemas.openxmlformats.org/officeDocument/2006/relationships/image" Target="../media/image836.png"/><Relationship Id="rId163" Type="http://schemas.openxmlformats.org/officeDocument/2006/relationships/image" Target="../media/image837.png"/><Relationship Id="rId164" Type="http://schemas.openxmlformats.org/officeDocument/2006/relationships/image" Target="../media/image838.png"/><Relationship Id="rId165" Type="http://schemas.openxmlformats.org/officeDocument/2006/relationships/image" Target="../media/image839.png"/><Relationship Id="rId166" Type="http://schemas.openxmlformats.org/officeDocument/2006/relationships/image" Target="../media/image840.png"/><Relationship Id="rId167" Type="http://schemas.openxmlformats.org/officeDocument/2006/relationships/image" Target="../media/image841.png"/><Relationship Id="rId168" Type="http://schemas.openxmlformats.org/officeDocument/2006/relationships/image" Target="../media/image842.png"/><Relationship Id="rId169" Type="http://schemas.openxmlformats.org/officeDocument/2006/relationships/image" Target="../media/image843.png"/><Relationship Id="rId170" Type="http://schemas.openxmlformats.org/officeDocument/2006/relationships/image" Target="../media/image844.png"/><Relationship Id="rId171" Type="http://schemas.openxmlformats.org/officeDocument/2006/relationships/image" Target="../media/image845.png"/><Relationship Id="rId172" Type="http://schemas.openxmlformats.org/officeDocument/2006/relationships/image" Target="../media/image846.png"/><Relationship Id="rId173" Type="http://schemas.openxmlformats.org/officeDocument/2006/relationships/image" Target="../media/image847.png"/><Relationship Id="rId174" Type="http://schemas.openxmlformats.org/officeDocument/2006/relationships/image" Target="../media/image848.png"/><Relationship Id="rId175" Type="http://schemas.openxmlformats.org/officeDocument/2006/relationships/image" Target="../media/image849.png"/><Relationship Id="rId176" Type="http://schemas.openxmlformats.org/officeDocument/2006/relationships/image" Target="../media/image850.png"/><Relationship Id="rId177" Type="http://schemas.openxmlformats.org/officeDocument/2006/relationships/image" Target="../media/image851.jpeg"/><Relationship Id="rId178" Type="http://schemas.openxmlformats.org/officeDocument/2006/relationships/image" Target="../media/image852.png"/><Relationship Id="rId179" Type="http://schemas.openxmlformats.org/officeDocument/2006/relationships/image" Target="../media/image853.png"/><Relationship Id="rId180" Type="http://schemas.openxmlformats.org/officeDocument/2006/relationships/image" Target="../media/image854.png"/><Relationship Id="rId181" Type="http://schemas.openxmlformats.org/officeDocument/2006/relationships/image" Target="../media/image855.png"/><Relationship Id="rId182" Type="http://schemas.openxmlformats.org/officeDocument/2006/relationships/image" Target="../media/image856.png"/><Relationship Id="rId183" Type="http://schemas.openxmlformats.org/officeDocument/2006/relationships/image" Target="../media/image857.png"/><Relationship Id="rId184" Type="http://schemas.openxmlformats.org/officeDocument/2006/relationships/image" Target="../media/image858.png"/><Relationship Id="rId185" Type="http://schemas.openxmlformats.org/officeDocument/2006/relationships/image" Target="../media/image859.png"/><Relationship Id="rId186" Type="http://schemas.openxmlformats.org/officeDocument/2006/relationships/image" Target="../media/image860.png"/><Relationship Id="rId187" Type="http://schemas.openxmlformats.org/officeDocument/2006/relationships/image" Target="../media/image861.png"/><Relationship Id="rId188" Type="http://schemas.openxmlformats.org/officeDocument/2006/relationships/image" Target="../media/image862.png"/><Relationship Id="rId189" Type="http://schemas.openxmlformats.org/officeDocument/2006/relationships/image" Target="../media/image863.png"/><Relationship Id="rId190" Type="http://schemas.openxmlformats.org/officeDocument/2006/relationships/image" Target="../media/image864.png"/><Relationship Id="rId191" Type="http://schemas.openxmlformats.org/officeDocument/2006/relationships/image" Target="../media/image865.png"/><Relationship Id="rId192" Type="http://schemas.openxmlformats.org/officeDocument/2006/relationships/image" Target="../media/image866.png"/><Relationship Id="rId193" Type="http://schemas.openxmlformats.org/officeDocument/2006/relationships/image" Target="../media/image867.png"/><Relationship Id="rId194" Type="http://schemas.openxmlformats.org/officeDocument/2006/relationships/image" Target="../media/image868.png"/><Relationship Id="rId195" Type="http://schemas.openxmlformats.org/officeDocument/2006/relationships/image" Target="../media/image869.png"/><Relationship Id="rId196" Type="http://schemas.openxmlformats.org/officeDocument/2006/relationships/image" Target="../media/image870.png"/><Relationship Id="rId197" Type="http://schemas.openxmlformats.org/officeDocument/2006/relationships/image" Target="../media/image871.png"/><Relationship Id="rId198" Type="http://schemas.openxmlformats.org/officeDocument/2006/relationships/image" Target="../media/image872.png"/><Relationship Id="rId199" Type="http://schemas.openxmlformats.org/officeDocument/2006/relationships/image" Target="../media/image873.png"/><Relationship Id="rId200" Type="http://schemas.openxmlformats.org/officeDocument/2006/relationships/image" Target="../media/image874.png"/><Relationship Id="rId201" Type="http://schemas.openxmlformats.org/officeDocument/2006/relationships/image" Target="../media/image875.png"/><Relationship Id="rId202" Type="http://schemas.openxmlformats.org/officeDocument/2006/relationships/image" Target="../media/image876.png"/><Relationship Id="rId203" Type="http://schemas.openxmlformats.org/officeDocument/2006/relationships/image" Target="../media/image877.png"/><Relationship Id="rId204" Type="http://schemas.openxmlformats.org/officeDocument/2006/relationships/image" Target="../media/image878.png"/><Relationship Id="rId205" Type="http://schemas.openxmlformats.org/officeDocument/2006/relationships/image" Target="../media/image879.png"/><Relationship Id="rId206" Type="http://schemas.openxmlformats.org/officeDocument/2006/relationships/image" Target="../media/image880.png"/><Relationship Id="rId207" Type="http://schemas.openxmlformats.org/officeDocument/2006/relationships/image" Target="../media/image881.png"/><Relationship Id="rId208" Type="http://schemas.openxmlformats.org/officeDocument/2006/relationships/image" Target="../media/image882.png"/><Relationship Id="rId209" Type="http://schemas.openxmlformats.org/officeDocument/2006/relationships/image" Target="../media/image883.png"/><Relationship Id="rId210" Type="http://schemas.openxmlformats.org/officeDocument/2006/relationships/image" Target="../media/image884.png"/><Relationship Id="rId211" Type="http://schemas.openxmlformats.org/officeDocument/2006/relationships/image" Target="../media/image885.png"/><Relationship Id="rId212" Type="http://schemas.openxmlformats.org/officeDocument/2006/relationships/image" Target="../media/image886.png"/><Relationship Id="rId213" Type="http://schemas.openxmlformats.org/officeDocument/2006/relationships/image" Target="../media/image887.png"/><Relationship Id="rId214" Type="http://schemas.openxmlformats.org/officeDocument/2006/relationships/image" Target="../media/image888.png"/><Relationship Id="rId215" Type="http://schemas.openxmlformats.org/officeDocument/2006/relationships/image" Target="../media/image889.png"/><Relationship Id="rId216" Type="http://schemas.openxmlformats.org/officeDocument/2006/relationships/image" Target="../media/image890.png"/><Relationship Id="rId217" Type="http://schemas.openxmlformats.org/officeDocument/2006/relationships/image" Target="../media/image891.jpeg"/><Relationship Id="rId218" Type="http://schemas.openxmlformats.org/officeDocument/2006/relationships/image" Target="../media/image892.png"/><Relationship Id="rId219" Type="http://schemas.openxmlformats.org/officeDocument/2006/relationships/image" Target="../media/image893.png"/><Relationship Id="rId220" Type="http://schemas.openxmlformats.org/officeDocument/2006/relationships/image" Target="../media/image894.png"/><Relationship Id="rId221" Type="http://schemas.openxmlformats.org/officeDocument/2006/relationships/image" Target="../media/image895.png"/><Relationship Id="rId222" Type="http://schemas.openxmlformats.org/officeDocument/2006/relationships/image" Target="../media/image896.png"/><Relationship Id="rId223" Type="http://schemas.openxmlformats.org/officeDocument/2006/relationships/image" Target="../media/image897.png"/><Relationship Id="rId224" Type="http://schemas.openxmlformats.org/officeDocument/2006/relationships/image" Target="../media/image898.png"/><Relationship Id="rId225" Type="http://schemas.openxmlformats.org/officeDocument/2006/relationships/image" Target="../media/image899.png"/><Relationship Id="rId226" Type="http://schemas.openxmlformats.org/officeDocument/2006/relationships/image" Target="../media/image900.png"/><Relationship Id="rId227" Type="http://schemas.openxmlformats.org/officeDocument/2006/relationships/image" Target="../media/image901.png"/><Relationship Id="rId228" Type="http://schemas.openxmlformats.org/officeDocument/2006/relationships/image" Target="../media/image902.png"/><Relationship Id="rId229" Type="http://schemas.openxmlformats.org/officeDocument/2006/relationships/image" Target="../media/image903.png"/><Relationship Id="rId230" Type="http://schemas.openxmlformats.org/officeDocument/2006/relationships/image" Target="../media/image904.png"/><Relationship Id="rId231" Type="http://schemas.openxmlformats.org/officeDocument/2006/relationships/image" Target="../media/image905.png"/><Relationship Id="rId232" Type="http://schemas.openxmlformats.org/officeDocument/2006/relationships/image" Target="../media/image906.png"/><Relationship Id="rId233" Type="http://schemas.openxmlformats.org/officeDocument/2006/relationships/image" Target="../media/image907.png"/><Relationship Id="rId234" Type="http://schemas.openxmlformats.org/officeDocument/2006/relationships/image" Target="../media/image908.png"/><Relationship Id="rId235" Type="http://schemas.openxmlformats.org/officeDocument/2006/relationships/image" Target="../media/image909.png"/><Relationship Id="rId236" Type="http://schemas.openxmlformats.org/officeDocument/2006/relationships/image" Target="../media/image910.png"/><Relationship Id="rId237" Type="http://schemas.openxmlformats.org/officeDocument/2006/relationships/image" Target="../media/image911.png"/><Relationship Id="rId238" Type="http://schemas.openxmlformats.org/officeDocument/2006/relationships/image" Target="../media/image912.png"/><Relationship Id="rId239" Type="http://schemas.openxmlformats.org/officeDocument/2006/relationships/image" Target="../media/image913.png"/><Relationship Id="rId240" Type="http://schemas.openxmlformats.org/officeDocument/2006/relationships/image" Target="../media/image914.png"/><Relationship Id="rId241" Type="http://schemas.openxmlformats.org/officeDocument/2006/relationships/image" Target="../media/image915.png"/><Relationship Id="rId242" Type="http://schemas.openxmlformats.org/officeDocument/2006/relationships/image" Target="../media/image916.png"/><Relationship Id="rId243" Type="http://schemas.openxmlformats.org/officeDocument/2006/relationships/image" Target="../media/image917.png"/><Relationship Id="rId244" Type="http://schemas.openxmlformats.org/officeDocument/2006/relationships/image" Target="../media/image918.png"/><Relationship Id="rId245" Type="http://schemas.openxmlformats.org/officeDocument/2006/relationships/image" Target="../media/image919.png"/><Relationship Id="rId246" Type="http://schemas.openxmlformats.org/officeDocument/2006/relationships/image" Target="../media/image920.png"/><Relationship Id="rId247" Type="http://schemas.openxmlformats.org/officeDocument/2006/relationships/image" Target="../media/image921.png"/><Relationship Id="rId248" Type="http://schemas.openxmlformats.org/officeDocument/2006/relationships/image" Target="../media/image922.png"/><Relationship Id="rId249" Type="http://schemas.openxmlformats.org/officeDocument/2006/relationships/image" Target="../media/image923.png"/><Relationship Id="rId250" Type="http://schemas.openxmlformats.org/officeDocument/2006/relationships/image" Target="../media/image924.png"/><Relationship Id="rId251" Type="http://schemas.openxmlformats.org/officeDocument/2006/relationships/image" Target="../media/image925.png"/><Relationship Id="rId252" Type="http://schemas.openxmlformats.org/officeDocument/2006/relationships/image" Target="../media/image926.png"/><Relationship Id="rId253" Type="http://schemas.openxmlformats.org/officeDocument/2006/relationships/image" Target="../media/image927.png"/><Relationship Id="rId254" Type="http://schemas.openxmlformats.org/officeDocument/2006/relationships/image" Target="../media/image928.png"/><Relationship Id="rId255" Type="http://schemas.openxmlformats.org/officeDocument/2006/relationships/image" Target="../media/image929.png"/><Relationship Id="rId256" Type="http://schemas.openxmlformats.org/officeDocument/2006/relationships/image" Target="../media/image930.png"/><Relationship Id="rId257" Type="http://schemas.openxmlformats.org/officeDocument/2006/relationships/image" Target="../media/image931.png"/><Relationship Id="rId258" Type="http://schemas.openxmlformats.org/officeDocument/2006/relationships/image" Target="../media/image932.jpeg"/><Relationship Id="rId259" Type="http://schemas.openxmlformats.org/officeDocument/2006/relationships/image" Target="../media/image933.png"/><Relationship Id="rId260" Type="http://schemas.openxmlformats.org/officeDocument/2006/relationships/image" Target="../media/image934.png"/><Relationship Id="rId261" Type="http://schemas.openxmlformats.org/officeDocument/2006/relationships/image" Target="../media/image935.png"/><Relationship Id="rId262" Type="http://schemas.openxmlformats.org/officeDocument/2006/relationships/image" Target="../media/image936.png"/><Relationship Id="rId263" Type="http://schemas.openxmlformats.org/officeDocument/2006/relationships/image" Target="../media/image937.png"/><Relationship Id="rId264" Type="http://schemas.openxmlformats.org/officeDocument/2006/relationships/image" Target="../media/image938.png"/><Relationship Id="rId265" Type="http://schemas.openxmlformats.org/officeDocument/2006/relationships/image" Target="../media/image939.png"/><Relationship Id="rId266" Type="http://schemas.openxmlformats.org/officeDocument/2006/relationships/image" Target="../media/image940.png"/><Relationship Id="rId267" Type="http://schemas.openxmlformats.org/officeDocument/2006/relationships/image" Target="../media/image941.png"/><Relationship Id="rId268" Type="http://schemas.openxmlformats.org/officeDocument/2006/relationships/image" Target="../media/image942.png"/><Relationship Id="rId269" Type="http://schemas.openxmlformats.org/officeDocument/2006/relationships/image" Target="../media/image943.png"/><Relationship Id="rId270" Type="http://schemas.openxmlformats.org/officeDocument/2006/relationships/image" Target="../media/image944.png"/><Relationship Id="rId271" Type="http://schemas.openxmlformats.org/officeDocument/2006/relationships/image" Target="../media/image945.png"/><Relationship Id="rId272" Type="http://schemas.openxmlformats.org/officeDocument/2006/relationships/image" Target="../media/image946.png"/><Relationship Id="rId273" Type="http://schemas.openxmlformats.org/officeDocument/2006/relationships/image" Target="../media/image947.png"/><Relationship Id="rId274" Type="http://schemas.openxmlformats.org/officeDocument/2006/relationships/image" Target="../media/image948.png"/><Relationship Id="rId275" Type="http://schemas.openxmlformats.org/officeDocument/2006/relationships/image" Target="../media/image949.png"/><Relationship Id="rId276" Type="http://schemas.openxmlformats.org/officeDocument/2006/relationships/image" Target="../media/image950.png"/><Relationship Id="rId277" Type="http://schemas.openxmlformats.org/officeDocument/2006/relationships/image" Target="../media/image951.png"/><Relationship Id="rId278" Type="http://schemas.openxmlformats.org/officeDocument/2006/relationships/image" Target="../media/image952.png"/><Relationship Id="rId279" Type="http://schemas.openxmlformats.org/officeDocument/2006/relationships/image" Target="../media/image953.png"/><Relationship Id="rId280" Type="http://schemas.openxmlformats.org/officeDocument/2006/relationships/image" Target="../media/image954.png"/><Relationship Id="rId281" Type="http://schemas.openxmlformats.org/officeDocument/2006/relationships/image" Target="../media/image955.png"/><Relationship Id="rId282" Type="http://schemas.openxmlformats.org/officeDocument/2006/relationships/image" Target="../media/image956.png"/><Relationship Id="rId283" Type="http://schemas.openxmlformats.org/officeDocument/2006/relationships/image" Target="../media/image957.png"/><Relationship Id="rId284" Type="http://schemas.openxmlformats.org/officeDocument/2006/relationships/image" Target="../media/image958.png"/><Relationship Id="rId285" Type="http://schemas.openxmlformats.org/officeDocument/2006/relationships/image" Target="../media/image959.png"/><Relationship Id="rId286" Type="http://schemas.openxmlformats.org/officeDocument/2006/relationships/image" Target="../media/image960.png"/><Relationship Id="rId287" Type="http://schemas.openxmlformats.org/officeDocument/2006/relationships/image" Target="../media/image961.png"/><Relationship Id="rId288" Type="http://schemas.openxmlformats.org/officeDocument/2006/relationships/image" Target="../media/image962.png"/><Relationship Id="rId289" Type="http://schemas.openxmlformats.org/officeDocument/2006/relationships/image" Target="../media/image963.png"/><Relationship Id="rId290" Type="http://schemas.openxmlformats.org/officeDocument/2006/relationships/image" Target="../media/image964.png"/><Relationship Id="rId291" Type="http://schemas.openxmlformats.org/officeDocument/2006/relationships/image" Target="../media/image965.png"/><Relationship Id="rId292" Type="http://schemas.openxmlformats.org/officeDocument/2006/relationships/image" Target="../media/image966.png"/><Relationship Id="rId293" Type="http://schemas.openxmlformats.org/officeDocument/2006/relationships/image" Target="../media/image967.png"/><Relationship Id="rId294" Type="http://schemas.openxmlformats.org/officeDocument/2006/relationships/image" Target="../media/image968.png"/><Relationship Id="rId295" Type="http://schemas.openxmlformats.org/officeDocument/2006/relationships/image" Target="../media/image969.png"/><Relationship Id="rId296" Type="http://schemas.openxmlformats.org/officeDocument/2006/relationships/image" Target="../media/image970.png"/><Relationship Id="rId297" Type="http://schemas.openxmlformats.org/officeDocument/2006/relationships/image" Target="../media/image971.png"/><Relationship Id="rId298" Type="http://schemas.openxmlformats.org/officeDocument/2006/relationships/image" Target="../media/image972.jpeg"/><Relationship Id="rId299" Type="http://schemas.openxmlformats.org/officeDocument/2006/relationships/image" Target="../media/image973.png"/><Relationship Id="rId300" Type="http://schemas.openxmlformats.org/officeDocument/2006/relationships/image" Target="../media/image974.png"/><Relationship Id="rId301" Type="http://schemas.openxmlformats.org/officeDocument/2006/relationships/image" Target="../media/image975.png"/><Relationship Id="rId302" Type="http://schemas.openxmlformats.org/officeDocument/2006/relationships/image" Target="../media/image976.png"/><Relationship Id="rId303" Type="http://schemas.openxmlformats.org/officeDocument/2006/relationships/image" Target="../media/image977.png"/><Relationship Id="rId304" Type="http://schemas.openxmlformats.org/officeDocument/2006/relationships/image" Target="../media/image978.png"/><Relationship Id="rId305" Type="http://schemas.openxmlformats.org/officeDocument/2006/relationships/image" Target="../media/image979.png"/><Relationship Id="rId306" Type="http://schemas.openxmlformats.org/officeDocument/2006/relationships/image" Target="../media/image980.png"/><Relationship Id="rId307" Type="http://schemas.openxmlformats.org/officeDocument/2006/relationships/image" Target="../media/image981.png"/><Relationship Id="rId308" Type="http://schemas.openxmlformats.org/officeDocument/2006/relationships/image" Target="../media/image982.png"/><Relationship Id="rId309" Type="http://schemas.openxmlformats.org/officeDocument/2006/relationships/image" Target="../media/image983.png"/><Relationship Id="rId310" Type="http://schemas.openxmlformats.org/officeDocument/2006/relationships/image" Target="../media/image984.png"/><Relationship Id="rId311" Type="http://schemas.openxmlformats.org/officeDocument/2006/relationships/image" Target="../media/image985.png"/><Relationship Id="rId312" Type="http://schemas.openxmlformats.org/officeDocument/2006/relationships/image" Target="../media/image986.png"/><Relationship Id="rId313" Type="http://schemas.openxmlformats.org/officeDocument/2006/relationships/image" Target="../media/image987.png"/><Relationship Id="rId314" Type="http://schemas.openxmlformats.org/officeDocument/2006/relationships/image" Target="../media/image988.png"/><Relationship Id="rId315" Type="http://schemas.openxmlformats.org/officeDocument/2006/relationships/image" Target="../media/image989.png"/><Relationship Id="rId316" Type="http://schemas.openxmlformats.org/officeDocument/2006/relationships/image" Target="../media/image990.png"/><Relationship Id="rId317" Type="http://schemas.openxmlformats.org/officeDocument/2006/relationships/image" Target="../media/image991.png"/><Relationship Id="rId318" Type="http://schemas.openxmlformats.org/officeDocument/2006/relationships/image" Target="../media/image992.png"/><Relationship Id="rId319" Type="http://schemas.openxmlformats.org/officeDocument/2006/relationships/image" Target="../media/image993.png"/><Relationship Id="rId320" Type="http://schemas.openxmlformats.org/officeDocument/2006/relationships/image" Target="../media/image994.png"/><Relationship Id="rId321" Type="http://schemas.openxmlformats.org/officeDocument/2006/relationships/image" Target="../media/image995.png"/><Relationship Id="rId322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996.png"/><Relationship Id="rId2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image" Target="../media/image997.png"/><Relationship Id="rId2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998.jpeg"/><Relationship Id="rId2" Type="http://schemas.openxmlformats.org/officeDocument/2006/relationships/image" Target="../media/image999.jpeg"/><Relationship Id="rId3" Type="http://schemas.openxmlformats.org/officeDocument/2006/relationships/image" Target="../media/image1000.jpeg"/><Relationship Id="rId4" Type="http://schemas.openxmlformats.org/officeDocument/2006/relationships/image" Target="../media/image1001.png"/><Relationship Id="rId5" Type="http://schemas.openxmlformats.org/officeDocument/2006/relationships/image" Target="../media/image1002.jpeg"/><Relationship Id="rId6" Type="http://schemas.openxmlformats.org/officeDocument/2006/relationships/image" Target="../media/image1003.jpeg"/><Relationship Id="rId7" Type="http://schemas.openxmlformats.org/officeDocument/2006/relationships/image" Target="../media/image1004.jpeg"/><Relationship Id="rId8" Type="http://schemas.openxmlformats.org/officeDocument/2006/relationships/image" Target="../media/image1005.png"/><Relationship Id="rId9" Type="http://schemas.openxmlformats.org/officeDocument/2006/relationships/image" Target="../media/image1006.png"/><Relationship Id="rId10" Type="http://schemas.openxmlformats.org/officeDocument/2006/relationships/image" Target="../media/image1007.png"/><Relationship Id="rId11" Type="http://schemas.openxmlformats.org/officeDocument/2006/relationships/image" Target="../media/image1008.png"/><Relationship Id="rId12" Type="http://schemas.openxmlformats.org/officeDocument/2006/relationships/image" Target="../media/image1009.png"/><Relationship Id="rId13" Type="http://schemas.openxmlformats.org/officeDocument/2006/relationships/image" Target="../media/image1010.png"/><Relationship Id="rId14" Type="http://schemas.openxmlformats.org/officeDocument/2006/relationships/image" Target="../media/image1011.png"/><Relationship Id="rId15" Type="http://schemas.openxmlformats.org/officeDocument/2006/relationships/image" Target="../media/image1012.png"/><Relationship Id="rId16" Type="http://schemas.openxmlformats.org/officeDocument/2006/relationships/image" Target="../media/image1013.png"/><Relationship Id="rId17" Type="http://schemas.openxmlformats.org/officeDocument/2006/relationships/image" Target="../media/image1014.png"/><Relationship Id="rId18" Type="http://schemas.openxmlformats.org/officeDocument/2006/relationships/image" Target="../media/image1015.png"/><Relationship Id="rId19" Type="http://schemas.openxmlformats.org/officeDocument/2006/relationships/image" Target="../media/image1016.png"/><Relationship Id="rId20" Type="http://schemas.openxmlformats.org/officeDocument/2006/relationships/image" Target="../media/image1017.png"/><Relationship Id="rId21" Type="http://schemas.openxmlformats.org/officeDocument/2006/relationships/image" Target="../media/image1018.png"/><Relationship Id="rId22" Type="http://schemas.openxmlformats.org/officeDocument/2006/relationships/image" Target="../media/image1019.png"/><Relationship Id="rId23" Type="http://schemas.openxmlformats.org/officeDocument/2006/relationships/image" Target="../media/image1020.png"/><Relationship Id="rId24" Type="http://schemas.openxmlformats.org/officeDocument/2006/relationships/image" Target="../media/image1021.png"/><Relationship Id="rId25" Type="http://schemas.openxmlformats.org/officeDocument/2006/relationships/image" Target="../media/image1022.png"/><Relationship Id="rId26" Type="http://schemas.openxmlformats.org/officeDocument/2006/relationships/image" Target="../media/image1023.png"/><Relationship Id="rId27" Type="http://schemas.openxmlformats.org/officeDocument/2006/relationships/image" Target="../media/image1024.png"/><Relationship Id="rId28" Type="http://schemas.openxmlformats.org/officeDocument/2006/relationships/image" Target="../media/image1025.png"/><Relationship Id="rId29" Type="http://schemas.openxmlformats.org/officeDocument/2006/relationships/image" Target="../media/image1026.png"/><Relationship Id="rId30" Type="http://schemas.openxmlformats.org/officeDocument/2006/relationships/image" Target="../media/image1027.png"/><Relationship Id="rId31" Type="http://schemas.openxmlformats.org/officeDocument/2006/relationships/image" Target="../media/image1028.png"/><Relationship Id="rId32" Type="http://schemas.openxmlformats.org/officeDocument/2006/relationships/image" Target="../media/image1029.png"/><Relationship Id="rId33" Type="http://schemas.openxmlformats.org/officeDocument/2006/relationships/image" Target="../media/image1030.png"/><Relationship Id="rId34" Type="http://schemas.openxmlformats.org/officeDocument/2006/relationships/image" Target="../media/image1031.png"/><Relationship Id="rId35" Type="http://schemas.openxmlformats.org/officeDocument/2006/relationships/image" Target="../media/image1032.png"/><Relationship Id="rId36" Type="http://schemas.openxmlformats.org/officeDocument/2006/relationships/image" Target="../media/image1033.png"/><Relationship Id="rId37" Type="http://schemas.openxmlformats.org/officeDocument/2006/relationships/image" Target="../media/image1034.png"/><Relationship Id="rId38" Type="http://schemas.openxmlformats.org/officeDocument/2006/relationships/image" Target="../media/image1035.png"/><Relationship Id="rId39" Type="http://schemas.openxmlformats.org/officeDocument/2006/relationships/image" Target="../media/image1036.png"/><Relationship Id="rId40" Type="http://schemas.openxmlformats.org/officeDocument/2006/relationships/image" Target="../media/image1037.png"/><Relationship Id="rId41" Type="http://schemas.openxmlformats.org/officeDocument/2006/relationships/image" Target="../media/image1038.png"/><Relationship Id="rId42" Type="http://schemas.openxmlformats.org/officeDocument/2006/relationships/image" Target="../media/image1039.jpeg"/><Relationship Id="rId43" Type="http://schemas.openxmlformats.org/officeDocument/2006/relationships/image" Target="../media/image1040.jpeg"/><Relationship Id="rId44" Type="http://schemas.openxmlformats.org/officeDocument/2006/relationships/image" Target="../media/image1041.png"/><Relationship Id="rId45" Type="http://schemas.openxmlformats.org/officeDocument/2006/relationships/image" Target="../media/image1042.png"/><Relationship Id="rId46" Type="http://schemas.openxmlformats.org/officeDocument/2006/relationships/image" Target="../media/image1043.png"/><Relationship Id="rId47" Type="http://schemas.openxmlformats.org/officeDocument/2006/relationships/image" Target="../media/image1044.png"/><Relationship Id="rId48" Type="http://schemas.openxmlformats.org/officeDocument/2006/relationships/image" Target="../media/image1045.png"/><Relationship Id="rId49" Type="http://schemas.openxmlformats.org/officeDocument/2006/relationships/image" Target="../media/image1046.png"/><Relationship Id="rId50" Type="http://schemas.openxmlformats.org/officeDocument/2006/relationships/image" Target="../media/image1047.png"/><Relationship Id="rId51" Type="http://schemas.openxmlformats.org/officeDocument/2006/relationships/image" Target="../media/image1048.png"/><Relationship Id="rId52" Type="http://schemas.openxmlformats.org/officeDocument/2006/relationships/image" Target="../media/image1049.png"/><Relationship Id="rId53" Type="http://schemas.openxmlformats.org/officeDocument/2006/relationships/image" Target="../media/image1050.png"/><Relationship Id="rId54" Type="http://schemas.openxmlformats.org/officeDocument/2006/relationships/image" Target="../media/image1051.png"/><Relationship Id="rId55" Type="http://schemas.openxmlformats.org/officeDocument/2006/relationships/image" Target="../media/image1052.png"/><Relationship Id="rId56" Type="http://schemas.openxmlformats.org/officeDocument/2006/relationships/image" Target="../media/image1053.png"/><Relationship Id="rId57" Type="http://schemas.openxmlformats.org/officeDocument/2006/relationships/image" Target="../media/image1054.png"/><Relationship Id="rId58" Type="http://schemas.openxmlformats.org/officeDocument/2006/relationships/image" Target="../media/image1055.png"/><Relationship Id="rId59" Type="http://schemas.openxmlformats.org/officeDocument/2006/relationships/image" Target="../media/image1056.png"/><Relationship Id="rId60" Type="http://schemas.openxmlformats.org/officeDocument/2006/relationships/image" Target="../media/image1057.png"/><Relationship Id="rId61" Type="http://schemas.openxmlformats.org/officeDocument/2006/relationships/image" Target="../media/image1058.png"/><Relationship Id="rId62" Type="http://schemas.openxmlformats.org/officeDocument/2006/relationships/image" Target="../media/image1059.png"/><Relationship Id="rId63" Type="http://schemas.openxmlformats.org/officeDocument/2006/relationships/image" Target="../media/image1060.png"/><Relationship Id="rId64" Type="http://schemas.openxmlformats.org/officeDocument/2006/relationships/image" Target="../media/image1061.png"/><Relationship Id="rId65" Type="http://schemas.openxmlformats.org/officeDocument/2006/relationships/image" Target="../media/image1062.png"/><Relationship Id="rId66" Type="http://schemas.openxmlformats.org/officeDocument/2006/relationships/image" Target="../media/image1063.png"/><Relationship Id="rId67" Type="http://schemas.openxmlformats.org/officeDocument/2006/relationships/image" Target="../media/image1064.png"/><Relationship Id="rId68" Type="http://schemas.openxmlformats.org/officeDocument/2006/relationships/image" Target="../media/image1065.png"/><Relationship Id="rId69" Type="http://schemas.openxmlformats.org/officeDocument/2006/relationships/image" Target="../media/image1066.png"/><Relationship Id="rId70" Type="http://schemas.openxmlformats.org/officeDocument/2006/relationships/image" Target="../media/image1067.png"/><Relationship Id="rId71" Type="http://schemas.openxmlformats.org/officeDocument/2006/relationships/image" Target="../media/image1068.png"/><Relationship Id="rId72" Type="http://schemas.openxmlformats.org/officeDocument/2006/relationships/image" Target="../media/image1069.png"/><Relationship Id="rId73" Type="http://schemas.openxmlformats.org/officeDocument/2006/relationships/image" Target="../media/image1070.png"/><Relationship Id="rId74" Type="http://schemas.openxmlformats.org/officeDocument/2006/relationships/image" Target="../media/image1071.png"/><Relationship Id="rId75" Type="http://schemas.openxmlformats.org/officeDocument/2006/relationships/image" Target="../media/image1072.png"/><Relationship Id="rId76" Type="http://schemas.openxmlformats.org/officeDocument/2006/relationships/image" Target="../media/image1073.png"/><Relationship Id="rId77" Type="http://schemas.openxmlformats.org/officeDocument/2006/relationships/image" Target="../media/image1074.png"/><Relationship Id="rId78" Type="http://schemas.openxmlformats.org/officeDocument/2006/relationships/image" Target="../media/image1075.jpeg"/><Relationship Id="rId79" Type="http://schemas.openxmlformats.org/officeDocument/2006/relationships/image" Target="../media/image1076.jpeg"/><Relationship Id="rId80" Type="http://schemas.openxmlformats.org/officeDocument/2006/relationships/image" Target="../media/image1077.jpeg"/><Relationship Id="rId81" Type="http://schemas.openxmlformats.org/officeDocument/2006/relationships/image" Target="../media/image1078.png"/><Relationship Id="rId82" Type="http://schemas.openxmlformats.org/officeDocument/2006/relationships/image" Target="../media/image1079.png"/><Relationship Id="rId83" Type="http://schemas.openxmlformats.org/officeDocument/2006/relationships/image" Target="../media/image1080.png"/><Relationship Id="rId84" Type="http://schemas.openxmlformats.org/officeDocument/2006/relationships/image" Target="../media/image1081.png"/><Relationship Id="rId85" Type="http://schemas.openxmlformats.org/officeDocument/2006/relationships/image" Target="../media/image1082.png"/><Relationship Id="rId86" Type="http://schemas.openxmlformats.org/officeDocument/2006/relationships/image" Target="../media/image1083.png"/><Relationship Id="rId87" Type="http://schemas.openxmlformats.org/officeDocument/2006/relationships/image" Target="../media/image1084.png"/><Relationship Id="rId88" Type="http://schemas.openxmlformats.org/officeDocument/2006/relationships/image" Target="../media/image1085.png"/><Relationship Id="rId89" Type="http://schemas.openxmlformats.org/officeDocument/2006/relationships/image" Target="../media/image1086.png"/><Relationship Id="rId90" Type="http://schemas.openxmlformats.org/officeDocument/2006/relationships/image" Target="../media/image1087.png"/><Relationship Id="rId91" Type="http://schemas.openxmlformats.org/officeDocument/2006/relationships/image" Target="../media/image1088.png"/><Relationship Id="rId92" Type="http://schemas.openxmlformats.org/officeDocument/2006/relationships/image" Target="../media/image1089.png"/><Relationship Id="rId93" Type="http://schemas.openxmlformats.org/officeDocument/2006/relationships/image" Target="../media/image1090.png"/><Relationship Id="rId94" Type="http://schemas.openxmlformats.org/officeDocument/2006/relationships/image" Target="../media/image1091.png"/><Relationship Id="rId95" Type="http://schemas.openxmlformats.org/officeDocument/2006/relationships/image" Target="../media/image1092.png"/><Relationship Id="rId96" Type="http://schemas.openxmlformats.org/officeDocument/2006/relationships/image" Target="../media/image1093.png"/><Relationship Id="rId97" Type="http://schemas.openxmlformats.org/officeDocument/2006/relationships/image" Target="../media/image1094.png"/><Relationship Id="rId98" Type="http://schemas.openxmlformats.org/officeDocument/2006/relationships/image" Target="../media/image1095.png"/><Relationship Id="rId99" Type="http://schemas.openxmlformats.org/officeDocument/2006/relationships/image" Target="../media/image1096.png"/><Relationship Id="rId100" Type="http://schemas.openxmlformats.org/officeDocument/2006/relationships/image" Target="../media/image1097.png"/><Relationship Id="rId101" Type="http://schemas.openxmlformats.org/officeDocument/2006/relationships/image" Target="../media/image1098.png"/><Relationship Id="rId102" Type="http://schemas.openxmlformats.org/officeDocument/2006/relationships/image" Target="../media/image1099.png"/><Relationship Id="rId103" Type="http://schemas.openxmlformats.org/officeDocument/2006/relationships/image" Target="../media/image1100.png"/><Relationship Id="rId104" Type="http://schemas.openxmlformats.org/officeDocument/2006/relationships/image" Target="../media/image1101.png"/><Relationship Id="rId105" Type="http://schemas.openxmlformats.org/officeDocument/2006/relationships/image" Target="../media/image1102.png"/><Relationship Id="rId106" Type="http://schemas.openxmlformats.org/officeDocument/2006/relationships/image" Target="../media/image1103.png"/><Relationship Id="rId107" Type="http://schemas.openxmlformats.org/officeDocument/2006/relationships/image" Target="../media/image1104.png"/><Relationship Id="rId108" Type="http://schemas.openxmlformats.org/officeDocument/2006/relationships/image" Target="../media/image1105.png"/><Relationship Id="rId109" Type="http://schemas.openxmlformats.org/officeDocument/2006/relationships/image" Target="../media/image1106.png"/><Relationship Id="rId110" Type="http://schemas.openxmlformats.org/officeDocument/2006/relationships/image" Target="../media/image1107.png"/><Relationship Id="rId111" Type="http://schemas.openxmlformats.org/officeDocument/2006/relationships/image" Target="../media/image1108.png"/><Relationship Id="rId112" Type="http://schemas.openxmlformats.org/officeDocument/2006/relationships/image" Target="../media/image1109.png"/><Relationship Id="rId113" Type="http://schemas.openxmlformats.org/officeDocument/2006/relationships/image" Target="../media/image1110.png"/><Relationship Id="rId114" Type="http://schemas.openxmlformats.org/officeDocument/2006/relationships/image" Target="../media/image1111.png"/><Relationship Id="rId115" Type="http://schemas.openxmlformats.org/officeDocument/2006/relationships/image" Target="../media/image1112.png"/><Relationship Id="rId116" Type="http://schemas.openxmlformats.org/officeDocument/2006/relationships/image" Target="../media/image1113.jpeg"/><Relationship Id="rId117" Type="http://schemas.openxmlformats.org/officeDocument/2006/relationships/image" Target="../media/image1114.jpeg"/><Relationship Id="rId118" Type="http://schemas.openxmlformats.org/officeDocument/2006/relationships/image" Target="../media/image1115.png"/><Relationship Id="rId119" Type="http://schemas.openxmlformats.org/officeDocument/2006/relationships/image" Target="../media/image1116.png"/><Relationship Id="rId120" Type="http://schemas.openxmlformats.org/officeDocument/2006/relationships/image" Target="../media/image1117.png"/><Relationship Id="rId121" Type="http://schemas.openxmlformats.org/officeDocument/2006/relationships/image" Target="../media/image1118.png"/><Relationship Id="rId122" Type="http://schemas.openxmlformats.org/officeDocument/2006/relationships/image" Target="../media/image1119.png"/><Relationship Id="rId123" Type="http://schemas.openxmlformats.org/officeDocument/2006/relationships/image" Target="../media/image1120.png"/><Relationship Id="rId124" Type="http://schemas.openxmlformats.org/officeDocument/2006/relationships/image" Target="../media/image1121.png"/><Relationship Id="rId125" Type="http://schemas.openxmlformats.org/officeDocument/2006/relationships/image" Target="../media/image1122.png"/><Relationship Id="rId126" Type="http://schemas.openxmlformats.org/officeDocument/2006/relationships/image" Target="../media/image1123.png"/><Relationship Id="rId127" Type="http://schemas.openxmlformats.org/officeDocument/2006/relationships/image" Target="../media/image1124.png"/><Relationship Id="rId128" Type="http://schemas.openxmlformats.org/officeDocument/2006/relationships/image" Target="../media/image1125.png"/><Relationship Id="rId129" Type="http://schemas.openxmlformats.org/officeDocument/2006/relationships/image" Target="../media/image1126.png"/><Relationship Id="rId130" Type="http://schemas.openxmlformats.org/officeDocument/2006/relationships/image" Target="../media/image1127.png"/><Relationship Id="rId131" Type="http://schemas.openxmlformats.org/officeDocument/2006/relationships/image" Target="../media/image1128.png"/><Relationship Id="rId132" Type="http://schemas.openxmlformats.org/officeDocument/2006/relationships/image" Target="../media/image1129.png"/><Relationship Id="rId133" Type="http://schemas.openxmlformats.org/officeDocument/2006/relationships/image" Target="../media/image1130.png"/><Relationship Id="rId134" Type="http://schemas.openxmlformats.org/officeDocument/2006/relationships/image" Target="../media/image1131.png"/><Relationship Id="rId135" Type="http://schemas.openxmlformats.org/officeDocument/2006/relationships/image" Target="../media/image1132.png"/><Relationship Id="rId136" Type="http://schemas.openxmlformats.org/officeDocument/2006/relationships/image" Target="../media/image1133.png"/><Relationship Id="rId137" Type="http://schemas.openxmlformats.org/officeDocument/2006/relationships/image" Target="../media/image1134.png"/><Relationship Id="rId138" Type="http://schemas.openxmlformats.org/officeDocument/2006/relationships/image" Target="../media/image1135.png"/><Relationship Id="rId139" Type="http://schemas.openxmlformats.org/officeDocument/2006/relationships/image" Target="../media/image1136.png"/><Relationship Id="rId140" Type="http://schemas.openxmlformats.org/officeDocument/2006/relationships/image" Target="../media/image1137.png"/><Relationship Id="rId141" Type="http://schemas.openxmlformats.org/officeDocument/2006/relationships/image" Target="../media/image1138.png"/><Relationship Id="rId142" Type="http://schemas.openxmlformats.org/officeDocument/2006/relationships/image" Target="../media/image1139.png"/><Relationship Id="rId143" Type="http://schemas.openxmlformats.org/officeDocument/2006/relationships/image" Target="../media/image1140.png"/><Relationship Id="rId144" Type="http://schemas.openxmlformats.org/officeDocument/2006/relationships/image" Target="../media/image1141.png"/><Relationship Id="rId145" Type="http://schemas.openxmlformats.org/officeDocument/2006/relationships/image" Target="../media/image1142.png"/><Relationship Id="rId146" Type="http://schemas.openxmlformats.org/officeDocument/2006/relationships/image" Target="../media/image1143.png"/><Relationship Id="rId147" Type="http://schemas.openxmlformats.org/officeDocument/2006/relationships/image" Target="../media/image1144.png"/><Relationship Id="rId148" Type="http://schemas.openxmlformats.org/officeDocument/2006/relationships/image" Target="../media/image1145.png"/><Relationship Id="rId149" Type="http://schemas.openxmlformats.org/officeDocument/2006/relationships/image" Target="../media/image1146.png"/><Relationship Id="rId150" Type="http://schemas.openxmlformats.org/officeDocument/2006/relationships/image" Target="../media/image1147.png"/><Relationship Id="rId151" Type="http://schemas.openxmlformats.org/officeDocument/2006/relationships/image" Target="../media/image1148.png"/><Relationship Id="rId152" Type="http://schemas.openxmlformats.org/officeDocument/2006/relationships/image" Target="../media/image1149.png"/><Relationship Id="rId153" Type="http://schemas.openxmlformats.org/officeDocument/2006/relationships/image" Target="../media/image1150.png"/><Relationship Id="rId154" Type="http://schemas.openxmlformats.org/officeDocument/2006/relationships/image" Target="../media/image1151.png"/><Relationship Id="rId155" Type="http://schemas.openxmlformats.org/officeDocument/2006/relationships/image" Target="../media/image1152.png"/><Relationship Id="rId156" Type="http://schemas.openxmlformats.org/officeDocument/2006/relationships/image" Target="../media/image1153.png"/><Relationship Id="rId157" Type="http://schemas.openxmlformats.org/officeDocument/2006/relationships/image" Target="../media/image1154.png"/><Relationship Id="rId158" Type="http://schemas.openxmlformats.org/officeDocument/2006/relationships/image" Target="../media/image1155.png"/><Relationship Id="rId159" Type="http://schemas.openxmlformats.org/officeDocument/2006/relationships/image" Target="../media/image1156.png"/><Relationship Id="rId160" Type="http://schemas.openxmlformats.org/officeDocument/2006/relationships/image" Target="../media/image1157.png"/><Relationship Id="rId161" Type="http://schemas.openxmlformats.org/officeDocument/2006/relationships/image" Target="../media/image1158.png"/><Relationship Id="rId162" Type="http://schemas.openxmlformats.org/officeDocument/2006/relationships/image" Target="../media/image1159.png"/><Relationship Id="rId163" Type="http://schemas.openxmlformats.org/officeDocument/2006/relationships/image" Target="../media/image1160.png"/><Relationship Id="rId164" Type="http://schemas.openxmlformats.org/officeDocument/2006/relationships/image" Target="../media/image1161.png"/><Relationship Id="rId165" Type="http://schemas.openxmlformats.org/officeDocument/2006/relationships/image" Target="../media/image1162.png"/><Relationship Id="rId166" Type="http://schemas.openxmlformats.org/officeDocument/2006/relationships/image" Target="../media/image1163.png"/><Relationship Id="rId167" Type="http://schemas.openxmlformats.org/officeDocument/2006/relationships/image" Target="../media/image1164.png"/><Relationship Id="rId168" Type="http://schemas.openxmlformats.org/officeDocument/2006/relationships/image" Target="../media/image1165.png"/><Relationship Id="rId169" Type="http://schemas.openxmlformats.org/officeDocument/2006/relationships/image" Target="../media/image1166.png"/><Relationship Id="rId170" Type="http://schemas.openxmlformats.org/officeDocument/2006/relationships/image" Target="../media/image1167.png"/><Relationship Id="rId171" Type="http://schemas.openxmlformats.org/officeDocument/2006/relationships/image" Target="../media/image1168.png"/><Relationship Id="rId172" Type="http://schemas.openxmlformats.org/officeDocument/2006/relationships/image" Target="../media/image1169.png"/><Relationship Id="rId173" Type="http://schemas.openxmlformats.org/officeDocument/2006/relationships/image" Target="../media/image1170.png"/><Relationship Id="rId174" Type="http://schemas.openxmlformats.org/officeDocument/2006/relationships/image" Target="../media/image1171.png"/><Relationship Id="rId175" Type="http://schemas.openxmlformats.org/officeDocument/2006/relationships/image" Target="../media/image1172.png"/><Relationship Id="rId176" Type="http://schemas.openxmlformats.org/officeDocument/2006/relationships/image" Target="../media/image1173.png"/><Relationship Id="rId177" Type="http://schemas.openxmlformats.org/officeDocument/2006/relationships/image" Target="../media/image1174.png"/><Relationship Id="rId178" Type="http://schemas.openxmlformats.org/officeDocument/2006/relationships/image" Target="../media/image1175.png"/><Relationship Id="rId179" Type="http://schemas.openxmlformats.org/officeDocument/2006/relationships/image" Target="../media/image1176.png"/><Relationship Id="rId180" Type="http://schemas.openxmlformats.org/officeDocument/2006/relationships/image" Target="../media/image1177.png"/><Relationship Id="rId181" Type="http://schemas.openxmlformats.org/officeDocument/2006/relationships/image" Target="../media/image1178.png"/><Relationship Id="rId182" Type="http://schemas.openxmlformats.org/officeDocument/2006/relationships/image" Target="../media/image1179.png"/><Relationship Id="rId183" Type="http://schemas.openxmlformats.org/officeDocument/2006/relationships/image" Target="../media/image1180.png"/><Relationship Id="rId184" Type="http://schemas.openxmlformats.org/officeDocument/2006/relationships/image" Target="../media/image1181.png"/><Relationship Id="rId185" Type="http://schemas.openxmlformats.org/officeDocument/2006/relationships/image" Target="../media/image1182.png"/><Relationship Id="rId186" Type="http://schemas.openxmlformats.org/officeDocument/2006/relationships/image" Target="../media/image1183.png"/><Relationship Id="rId187" Type="http://schemas.openxmlformats.org/officeDocument/2006/relationships/image" Target="../media/image1184.jpeg"/><Relationship Id="rId188" Type="http://schemas.openxmlformats.org/officeDocument/2006/relationships/image" Target="../media/image1185.png"/><Relationship Id="rId189" Type="http://schemas.openxmlformats.org/officeDocument/2006/relationships/image" Target="../media/image1186.png"/><Relationship Id="rId190" Type="http://schemas.openxmlformats.org/officeDocument/2006/relationships/image" Target="../media/image1187.png"/><Relationship Id="rId191" Type="http://schemas.openxmlformats.org/officeDocument/2006/relationships/image" Target="../media/image1188.png"/><Relationship Id="rId192" Type="http://schemas.openxmlformats.org/officeDocument/2006/relationships/image" Target="../media/image1189.png"/><Relationship Id="rId193" Type="http://schemas.openxmlformats.org/officeDocument/2006/relationships/image" Target="../media/image1190.png"/><Relationship Id="rId194" Type="http://schemas.openxmlformats.org/officeDocument/2006/relationships/image" Target="../media/image1191.png"/><Relationship Id="rId195" Type="http://schemas.openxmlformats.org/officeDocument/2006/relationships/image" Target="../media/image1192.png"/><Relationship Id="rId196" Type="http://schemas.openxmlformats.org/officeDocument/2006/relationships/image" Target="../media/image1193.png"/><Relationship Id="rId197" Type="http://schemas.openxmlformats.org/officeDocument/2006/relationships/image" Target="../media/image1194.png"/><Relationship Id="rId198" Type="http://schemas.openxmlformats.org/officeDocument/2006/relationships/image" Target="../media/image1195.png"/><Relationship Id="rId199" Type="http://schemas.openxmlformats.org/officeDocument/2006/relationships/image" Target="../media/image1196.png"/><Relationship Id="rId200" Type="http://schemas.openxmlformats.org/officeDocument/2006/relationships/image" Target="../media/image1197.png"/><Relationship Id="rId201" Type="http://schemas.openxmlformats.org/officeDocument/2006/relationships/image" Target="../media/image1198.png"/><Relationship Id="rId202" Type="http://schemas.openxmlformats.org/officeDocument/2006/relationships/image" Target="../media/image1199.png"/><Relationship Id="rId203" Type="http://schemas.openxmlformats.org/officeDocument/2006/relationships/image" Target="../media/image1200.png"/><Relationship Id="rId204" Type="http://schemas.openxmlformats.org/officeDocument/2006/relationships/image" Target="../media/image1201.png"/><Relationship Id="rId205" Type="http://schemas.openxmlformats.org/officeDocument/2006/relationships/image" Target="../media/image1202.png"/><Relationship Id="rId206" Type="http://schemas.openxmlformats.org/officeDocument/2006/relationships/image" Target="../media/image1203.png"/><Relationship Id="rId207" Type="http://schemas.openxmlformats.org/officeDocument/2006/relationships/image" Target="../media/image1204.png"/><Relationship Id="rId208" Type="http://schemas.openxmlformats.org/officeDocument/2006/relationships/image" Target="../media/image1205.png"/><Relationship Id="rId209" Type="http://schemas.openxmlformats.org/officeDocument/2006/relationships/image" Target="../media/image1206.png"/><Relationship Id="rId210" Type="http://schemas.openxmlformats.org/officeDocument/2006/relationships/image" Target="../media/image1207.png"/><Relationship Id="rId211" Type="http://schemas.openxmlformats.org/officeDocument/2006/relationships/image" Target="../media/image1208.png"/><Relationship Id="rId212" Type="http://schemas.openxmlformats.org/officeDocument/2006/relationships/image" Target="../media/image1209.png"/><Relationship Id="rId213" Type="http://schemas.openxmlformats.org/officeDocument/2006/relationships/image" Target="../media/image1210.png"/><Relationship Id="rId214" Type="http://schemas.openxmlformats.org/officeDocument/2006/relationships/image" Target="../media/image1211.png"/><Relationship Id="rId215" Type="http://schemas.openxmlformats.org/officeDocument/2006/relationships/image" Target="../media/image1212.png"/><Relationship Id="rId216" Type="http://schemas.openxmlformats.org/officeDocument/2006/relationships/image" Target="../media/image1213.png"/><Relationship Id="rId217" Type="http://schemas.openxmlformats.org/officeDocument/2006/relationships/image" Target="../media/image1214.png"/><Relationship Id="rId218" Type="http://schemas.openxmlformats.org/officeDocument/2006/relationships/image" Target="../media/image1215.png"/><Relationship Id="rId219" Type="http://schemas.openxmlformats.org/officeDocument/2006/relationships/image" Target="../media/image1216.png"/><Relationship Id="rId220" Type="http://schemas.openxmlformats.org/officeDocument/2006/relationships/image" Target="../media/image1217.png"/><Relationship Id="rId221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1218.jpeg"/><Relationship Id="rId2" Type="http://schemas.openxmlformats.org/officeDocument/2006/relationships/image" Target="../media/image1219.png"/><Relationship Id="rId3" Type="http://schemas.openxmlformats.org/officeDocument/2006/relationships/image" Target="../media/image1220.jpeg"/><Relationship Id="rId4" Type="http://schemas.openxmlformats.org/officeDocument/2006/relationships/image" Target="../media/image1221.jpeg"/><Relationship Id="rId5" Type="http://schemas.openxmlformats.org/officeDocument/2006/relationships/image" Target="../media/image1222.jpeg"/><Relationship Id="rId6" Type="http://schemas.openxmlformats.org/officeDocument/2006/relationships/image" Target="../media/image1223.jpeg"/><Relationship Id="rId7" Type="http://schemas.openxmlformats.org/officeDocument/2006/relationships/image" Target="../media/image1224.jpeg"/><Relationship Id="rId8" Type="http://schemas.openxmlformats.org/officeDocument/2006/relationships/image" Target="../media/image1225.jpeg"/><Relationship Id="rId9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1226.png"/><Relationship Id="rId2" Type="http://schemas.openxmlformats.org/officeDocument/2006/relationships/image" Target="../media/image1227.png"/><Relationship Id="rId3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1228.jpeg"/><Relationship Id="rId2" Type="http://schemas.openxmlformats.org/officeDocument/2006/relationships/image" Target="../media/image1229.jpeg"/><Relationship Id="rId3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1230.jpeg"/><Relationship Id="rId2" Type="http://schemas.openxmlformats.org/officeDocument/2006/relationships/image" Target="../media/image1231.png"/><Relationship Id="rId3" Type="http://schemas.openxmlformats.org/officeDocument/2006/relationships/image" Target="../media/image1232.jpeg"/><Relationship Id="rId4" Type="http://schemas.openxmlformats.org/officeDocument/2006/relationships/image" Target="../media/image1233.png"/><Relationship Id="rId5" Type="http://schemas.openxmlformats.org/officeDocument/2006/relationships/image" Target="../media/image1234.png"/><Relationship Id="rId6" Type="http://schemas.openxmlformats.org/officeDocument/2006/relationships/image" Target="../media/image1235.jpeg"/><Relationship Id="rId7" Type="http://schemas.openxmlformats.org/officeDocument/2006/relationships/image" Target="../media/image1236.jpeg"/><Relationship Id="rId8" Type="http://schemas.openxmlformats.org/officeDocument/2006/relationships/image" Target="../media/image1237.jpeg"/><Relationship Id="rId9" Type="http://schemas.openxmlformats.org/officeDocument/2006/relationships/image" Target="../media/image1238.png"/><Relationship Id="rId10" Type="http://schemas.openxmlformats.org/officeDocument/2006/relationships/image" Target="../media/image1239.png"/><Relationship Id="rId11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image" Target="../media/image1240.png"/><Relationship Id="rId2" Type="http://schemas.openxmlformats.org/officeDocument/2006/relationships/image" Target="../media/image1241.jpeg"/><Relationship Id="rId3" Type="http://schemas.openxmlformats.org/officeDocument/2006/relationships/image" Target="../media/image1242.jpeg"/><Relationship Id="rId4" Type="http://schemas.openxmlformats.org/officeDocument/2006/relationships/image" Target="../media/image1243.png"/><Relationship Id="rId5" Type="http://schemas.openxmlformats.org/officeDocument/2006/relationships/image" Target="../media/image1244.png"/><Relationship Id="rId6" Type="http://schemas.openxmlformats.org/officeDocument/2006/relationships/image" Target="../media/image1245.jpeg"/><Relationship Id="rId7" Type="http://schemas.openxmlformats.org/officeDocument/2006/relationships/image" Target="../media/image1246.png"/><Relationship Id="rId8" Type="http://schemas.openxmlformats.org/officeDocument/2006/relationships/image" Target="../media/image1247.png"/><Relationship Id="rId9" Type="http://schemas.openxmlformats.org/officeDocument/2006/relationships/image" Target="../media/image1248.png"/><Relationship Id="rId10" Type="http://schemas.openxmlformats.org/officeDocument/2006/relationships/image" Target="../media/image1249.png"/><Relationship Id="rId11" Type="http://schemas.openxmlformats.org/officeDocument/2006/relationships/image" Target="../media/image1250.png"/><Relationship Id="rId12" Type="http://schemas.openxmlformats.org/officeDocument/2006/relationships/image" Target="../media/image1251.png"/><Relationship Id="rId13" Type="http://schemas.openxmlformats.org/officeDocument/2006/relationships/image" Target="../media/image1252.png"/><Relationship Id="rId14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image" Target="../media/image1253.jpeg"/><Relationship Id="rId2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image" Target="../media/image1254.png"/><Relationship Id="rId2" Type="http://schemas.openxmlformats.org/officeDocument/2006/relationships/image" Target="../media/image1255.jpeg"/><Relationship Id="rId3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image" Target="../media/image1256.jpeg"/><Relationship Id="rId2" Type="http://schemas.openxmlformats.org/officeDocument/2006/relationships/image" Target="../media/image1257.jpeg"/><Relationship Id="rId3" Type="http://schemas.openxmlformats.org/officeDocument/2006/relationships/slideLayout" Target="../slideLayouts/slideLayout1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0.xml.rels><?xml version="1.0" encoding="UTF-8"?>
<Relationships xmlns="http://schemas.openxmlformats.org/package/2006/relationships"><Relationship Id="rId1" Type="http://schemas.openxmlformats.org/officeDocument/2006/relationships/image" Target="../media/image1258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10280" cy="121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4200" cy="61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5: Map Reduce 1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0" y="414000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0" y="414000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2" name="" descr=""/>
          <p:cNvPicPr/>
          <p:nvPr/>
        </p:nvPicPr>
        <p:blipFill>
          <a:blip r:embed="rId1"/>
          <a:stretch/>
        </p:blipFill>
        <p:spPr>
          <a:xfrm>
            <a:off x="4375440" y="2948400"/>
            <a:ext cx="4339080" cy="1840320"/>
          </a:xfrm>
          <a:prstGeom prst="rect">
            <a:avLst/>
          </a:prstGeom>
          <a:ln w="0">
            <a:noFill/>
          </a:ln>
        </p:spPr>
      </p:pic>
      <p:sp>
        <p:nvSpPr>
          <p:cNvPr id="83" name="CustomShape 3"/>
          <p:cNvSpPr/>
          <p:nvPr/>
        </p:nvSpPr>
        <p:spPr>
          <a:xfrm>
            <a:off x="1049760" y="608760"/>
            <a:ext cx="8290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Recap of Lecture 4 – Virtualization &amp; Data Center Design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4" name="CustomShape 4"/>
          <p:cNvSpPr/>
          <p:nvPr/>
        </p:nvSpPr>
        <p:spPr>
          <a:xfrm>
            <a:off x="1247400" y="1206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5" name="CustomShape 5"/>
          <p:cNvSpPr/>
          <p:nvPr/>
        </p:nvSpPr>
        <p:spPr>
          <a:xfrm>
            <a:off x="1570320" y="1241280"/>
            <a:ext cx="3368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Virtualization drives Clouds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" name="CustomShape 6"/>
          <p:cNvSpPr/>
          <p:nvPr/>
        </p:nvSpPr>
        <p:spPr>
          <a:xfrm>
            <a:off x="1258200" y="538272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87" name="" descr=""/>
          <p:cNvPicPr/>
          <p:nvPr/>
        </p:nvPicPr>
        <p:blipFill>
          <a:blip r:embed="rId2"/>
          <a:stretch/>
        </p:blipFill>
        <p:spPr>
          <a:xfrm>
            <a:off x="1062000" y="1541520"/>
            <a:ext cx="3512880" cy="1281960"/>
          </a:xfrm>
          <a:prstGeom prst="rect">
            <a:avLst/>
          </a:prstGeom>
          <a:ln w="0">
            <a:noFill/>
          </a:ln>
        </p:spPr>
      </p:pic>
      <p:sp>
        <p:nvSpPr>
          <p:cNvPr id="88" name="CustomShape 7"/>
          <p:cNvSpPr/>
          <p:nvPr/>
        </p:nvSpPr>
        <p:spPr>
          <a:xfrm>
            <a:off x="5217120" y="1206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89" name="" descr=""/>
          <p:cNvPicPr/>
          <p:nvPr/>
        </p:nvPicPr>
        <p:blipFill>
          <a:blip r:embed="rId3"/>
          <a:stretch/>
        </p:blipFill>
        <p:spPr>
          <a:xfrm>
            <a:off x="950760" y="2873160"/>
            <a:ext cx="2079360" cy="892800"/>
          </a:xfrm>
          <a:prstGeom prst="rect">
            <a:avLst/>
          </a:prstGeom>
          <a:ln w="0">
            <a:noFill/>
          </a:ln>
        </p:spPr>
      </p:pic>
      <p:pic>
        <p:nvPicPr>
          <p:cNvPr id="90" name="" descr=""/>
          <p:cNvPicPr/>
          <p:nvPr/>
        </p:nvPicPr>
        <p:blipFill>
          <a:blip r:embed="rId4"/>
          <a:stretch/>
        </p:blipFill>
        <p:spPr>
          <a:xfrm>
            <a:off x="5524920" y="1556280"/>
            <a:ext cx="2982960" cy="1291680"/>
          </a:xfrm>
          <a:prstGeom prst="rect">
            <a:avLst/>
          </a:prstGeom>
          <a:ln w="0">
            <a:noFill/>
          </a:ln>
        </p:spPr>
      </p:pic>
      <p:pic>
        <p:nvPicPr>
          <p:cNvPr id="91" name="" descr=""/>
          <p:cNvPicPr/>
          <p:nvPr/>
        </p:nvPicPr>
        <p:blipFill>
          <a:blip r:embed="rId5"/>
          <a:stretch/>
        </p:blipFill>
        <p:spPr>
          <a:xfrm>
            <a:off x="979560" y="3862080"/>
            <a:ext cx="3127680" cy="1443600"/>
          </a:xfrm>
          <a:prstGeom prst="rect">
            <a:avLst/>
          </a:prstGeom>
          <a:ln w="0">
            <a:noFill/>
          </a:ln>
        </p:spPr>
      </p:pic>
      <p:sp>
        <p:nvSpPr>
          <p:cNvPr id="92" name="CustomShape 8"/>
          <p:cNvSpPr/>
          <p:nvPr/>
        </p:nvSpPr>
        <p:spPr>
          <a:xfrm>
            <a:off x="5540400" y="1241280"/>
            <a:ext cx="3828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Data Centers use Virtualization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93" name="CustomShape 9"/>
          <p:cNvSpPr/>
          <p:nvPr/>
        </p:nvSpPr>
        <p:spPr>
          <a:xfrm>
            <a:off x="4314600" y="2944440"/>
            <a:ext cx="2460600" cy="421200"/>
          </a:xfrm>
          <a:custGeom>
            <a:avLst/>
            <a:gdLst/>
            <a:ahLst/>
            <a:rect l="l" t="t" r="r" b="b"/>
            <a:pathLst>
              <a:path w="6836" h="1171">
                <a:moveTo>
                  <a:pt x="0" y="42"/>
                </a:moveTo>
                <a:cubicBezTo>
                  <a:pt x="0" y="18"/>
                  <a:pt x="22" y="0"/>
                  <a:pt x="49" y="0"/>
                </a:cubicBezTo>
                <a:lnTo>
                  <a:pt x="6786" y="0"/>
                </a:lnTo>
                <a:cubicBezTo>
                  <a:pt x="6814" y="0"/>
                  <a:pt x="6835" y="18"/>
                  <a:pt x="6835" y="42"/>
                </a:cubicBezTo>
                <a:lnTo>
                  <a:pt x="6835" y="1129"/>
                </a:lnTo>
                <a:cubicBezTo>
                  <a:pt x="6835" y="1150"/>
                  <a:pt x="6814" y="1170"/>
                  <a:pt x="6786" y="1170"/>
                </a:cubicBezTo>
                <a:lnTo>
                  <a:pt x="49" y="1170"/>
                </a:lnTo>
                <a:cubicBezTo>
                  <a:pt x="22" y="1170"/>
                  <a:pt x="0" y="1150"/>
                  <a:pt x="0" y="1129"/>
                </a:cubicBezTo>
                <a:lnTo>
                  <a:pt x="0" y="42"/>
                </a:lnTo>
                <a:moveTo>
                  <a:pt x="100" y="1129"/>
                </a:moveTo>
                <a:lnTo>
                  <a:pt x="49" y="1087"/>
                </a:lnTo>
                <a:lnTo>
                  <a:pt x="6786" y="1087"/>
                </a:lnTo>
                <a:lnTo>
                  <a:pt x="6735" y="1129"/>
                </a:lnTo>
                <a:lnTo>
                  <a:pt x="6735" y="42"/>
                </a:lnTo>
                <a:lnTo>
                  <a:pt x="6786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112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" name="CustomShape 10"/>
          <p:cNvSpPr/>
          <p:nvPr/>
        </p:nvSpPr>
        <p:spPr>
          <a:xfrm>
            <a:off x="6491160" y="5055840"/>
            <a:ext cx="296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5" name="CustomShape 11"/>
          <p:cNvSpPr/>
          <p:nvPr/>
        </p:nvSpPr>
        <p:spPr>
          <a:xfrm>
            <a:off x="3149640" y="4811040"/>
            <a:ext cx="192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(flexible resource sharing)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6" name="CustomShape 12"/>
          <p:cNvSpPr/>
          <p:nvPr/>
        </p:nvSpPr>
        <p:spPr>
          <a:xfrm>
            <a:off x="8647200" y="3192480"/>
            <a:ext cx="390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(with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7" name="CustomShape 13"/>
          <p:cNvSpPr/>
          <p:nvPr/>
        </p:nvSpPr>
        <p:spPr>
          <a:xfrm>
            <a:off x="8371800" y="3360600"/>
            <a:ext cx="983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virtualization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8" name="CustomShape 14"/>
          <p:cNvSpPr/>
          <p:nvPr/>
        </p:nvSpPr>
        <p:spPr>
          <a:xfrm>
            <a:off x="8628120" y="3528720"/>
            <a:ext cx="39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more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99" name="CustomShape 15"/>
          <p:cNvSpPr/>
          <p:nvPr/>
        </p:nvSpPr>
        <p:spPr>
          <a:xfrm>
            <a:off x="8157960" y="3075120"/>
            <a:ext cx="756360" cy="118800"/>
          </a:xfrm>
          <a:custGeom>
            <a:avLst/>
            <a:gdLst/>
            <a:ahLst/>
            <a:rect l="l" t="t" r="r" b="b"/>
            <a:pathLst>
              <a:path w="2102" h="331">
                <a:moveTo>
                  <a:pt x="0" y="165"/>
                </a:moveTo>
                <a:lnTo>
                  <a:pt x="198" y="0"/>
                </a:lnTo>
                <a:lnTo>
                  <a:pt x="198" y="82"/>
                </a:lnTo>
                <a:lnTo>
                  <a:pt x="2101" y="82"/>
                </a:lnTo>
                <a:lnTo>
                  <a:pt x="2101" y="249"/>
                </a:lnTo>
                <a:lnTo>
                  <a:pt x="198" y="249"/>
                </a:lnTo>
                <a:lnTo>
                  <a:pt x="198" y="330"/>
                </a:lnTo>
                <a:lnTo>
                  <a:pt x="0" y="16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0" name="CustomShape 16"/>
          <p:cNvSpPr/>
          <p:nvPr/>
        </p:nvSpPr>
        <p:spPr>
          <a:xfrm>
            <a:off x="8144640" y="3064320"/>
            <a:ext cx="781200" cy="140760"/>
          </a:xfrm>
          <a:custGeom>
            <a:avLst/>
            <a:gdLst/>
            <a:ahLst/>
            <a:rect l="l" t="t" r="r" b="b"/>
            <a:pathLst>
              <a:path w="2171" h="392">
                <a:moveTo>
                  <a:pt x="15" y="215"/>
                </a:moveTo>
                <a:cubicBezTo>
                  <a:pt x="0" y="206"/>
                  <a:pt x="0" y="187"/>
                  <a:pt x="15" y="177"/>
                </a:cubicBezTo>
                <a:lnTo>
                  <a:pt x="212" y="10"/>
                </a:lnTo>
                <a:cubicBezTo>
                  <a:pt x="222" y="4"/>
                  <a:pt x="236" y="0"/>
                  <a:pt x="247" y="6"/>
                </a:cubicBezTo>
                <a:cubicBezTo>
                  <a:pt x="260" y="9"/>
                  <a:pt x="268" y="19"/>
                  <a:pt x="268" y="30"/>
                </a:cubicBezTo>
                <a:lnTo>
                  <a:pt x="268" y="113"/>
                </a:lnTo>
                <a:lnTo>
                  <a:pt x="236" y="85"/>
                </a:lnTo>
                <a:lnTo>
                  <a:pt x="2137" y="85"/>
                </a:lnTo>
                <a:cubicBezTo>
                  <a:pt x="2154" y="85"/>
                  <a:pt x="2170" y="97"/>
                  <a:pt x="2170" y="113"/>
                </a:cubicBezTo>
                <a:lnTo>
                  <a:pt x="2170" y="279"/>
                </a:lnTo>
                <a:cubicBezTo>
                  <a:pt x="2170" y="294"/>
                  <a:pt x="2154" y="306"/>
                  <a:pt x="2137" y="306"/>
                </a:cubicBezTo>
                <a:lnTo>
                  <a:pt x="236" y="306"/>
                </a:lnTo>
                <a:lnTo>
                  <a:pt x="268" y="279"/>
                </a:lnTo>
                <a:lnTo>
                  <a:pt x="268" y="360"/>
                </a:lnTo>
                <a:cubicBezTo>
                  <a:pt x="268" y="370"/>
                  <a:pt x="260" y="381"/>
                  <a:pt x="247" y="385"/>
                </a:cubicBezTo>
                <a:cubicBezTo>
                  <a:pt x="236" y="391"/>
                  <a:pt x="222" y="387"/>
                  <a:pt x="212" y="379"/>
                </a:cubicBezTo>
                <a:lnTo>
                  <a:pt x="15" y="215"/>
                </a:lnTo>
                <a:moveTo>
                  <a:pt x="260" y="340"/>
                </a:moveTo>
                <a:lnTo>
                  <a:pt x="201" y="360"/>
                </a:lnTo>
                <a:lnTo>
                  <a:pt x="201" y="279"/>
                </a:lnTo>
                <a:cubicBezTo>
                  <a:pt x="201" y="262"/>
                  <a:pt x="217" y="251"/>
                  <a:pt x="236" y="251"/>
                </a:cubicBezTo>
                <a:lnTo>
                  <a:pt x="2137" y="251"/>
                </a:lnTo>
                <a:lnTo>
                  <a:pt x="2103" y="279"/>
                </a:lnTo>
                <a:lnTo>
                  <a:pt x="2103" y="113"/>
                </a:lnTo>
                <a:lnTo>
                  <a:pt x="2137" y="142"/>
                </a:lnTo>
                <a:lnTo>
                  <a:pt x="236" y="142"/>
                </a:lnTo>
                <a:cubicBezTo>
                  <a:pt x="217" y="142"/>
                  <a:pt x="201" y="128"/>
                  <a:pt x="201" y="113"/>
                </a:cubicBezTo>
                <a:lnTo>
                  <a:pt x="201" y="30"/>
                </a:lnTo>
                <a:lnTo>
                  <a:pt x="260" y="51"/>
                </a:lnTo>
                <a:lnTo>
                  <a:pt x="61" y="215"/>
                </a:lnTo>
                <a:lnTo>
                  <a:pt x="61" y="177"/>
                </a:lnTo>
                <a:lnTo>
                  <a:pt x="260" y="34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1" name="CustomShape 17"/>
          <p:cNvSpPr/>
          <p:nvPr/>
        </p:nvSpPr>
        <p:spPr>
          <a:xfrm>
            <a:off x="8565480" y="3696840"/>
            <a:ext cx="567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‘</a:t>
            </a: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logical‘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2" name="CustomShape 18"/>
          <p:cNvSpPr/>
          <p:nvPr/>
        </p:nvSpPr>
        <p:spPr>
          <a:xfrm>
            <a:off x="8555040" y="3864960"/>
            <a:ext cx="590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servers)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3" name="CustomShape 19"/>
          <p:cNvSpPr/>
          <p:nvPr/>
        </p:nvSpPr>
        <p:spPr>
          <a:xfrm>
            <a:off x="3028680" y="3330720"/>
            <a:ext cx="660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(benefits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4" name="CustomShape 20"/>
          <p:cNvSpPr/>
          <p:nvPr/>
        </p:nvSpPr>
        <p:spPr>
          <a:xfrm>
            <a:off x="3028680" y="3498840"/>
            <a:ext cx="1225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for data centers,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5" name="CustomShape 21"/>
          <p:cNvSpPr/>
          <p:nvPr/>
        </p:nvSpPr>
        <p:spPr>
          <a:xfrm>
            <a:off x="8188200" y="3999600"/>
            <a:ext cx="755640" cy="118800"/>
          </a:xfrm>
          <a:custGeom>
            <a:avLst/>
            <a:gdLst/>
            <a:ahLst/>
            <a:rect l="l" t="t" r="r" b="b"/>
            <a:pathLst>
              <a:path w="2100" h="331">
                <a:moveTo>
                  <a:pt x="0" y="164"/>
                </a:moveTo>
                <a:lnTo>
                  <a:pt x="196" y="0"/>
                </a:lnTo>
                <a:lnTo>
                  <a:pt x="196" y="82"/>
                </a:lnTo>
                <a:lnTo>
                  <a:pt x="2099" y="82"/>
                </a:lnTo>
                <a:lnTo>
                  <a:pt x="2099" y="246"/>
                </a:lnTo>
                <a:lnTo>
                  <a:pt x="196" y="246"/>
                </a:lnTo>
                <a:lnTo>
                  <a:pt x="196" y="330"/>
                </a:lnTo>
                <a:lnTo>
                  <a:pt x="0" y="16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" name="CustomShape 22"/>
          <p:cNvSpPr/>
          <p:nvPr/>
        </p:nvSpPr>
        <p:spPr>
          <a:xfrm>
            <a:off x="8174520" y="3988800"/>
            <a:ext cx="781200" cy="140040"/>
          </a:xfrm>
          <a:custGeom>
            <a:avLst/>
            <a:gdLst/>
            <a:ahLst/>
            <a:rect l="l" t="t" r="r" b="b"/>
            <a:pathLst>
              <a:path w="2171" h="390">
                <a:moveTo>
                  <a:pt x="15" y="214"/>
                </a:moveTo>
                <a:cubicBezTo>
                  <a:pt x="0" y="203"/>
                  <a:pt x="0" y="185"/>
                  <a:pt x="15" y="174"/>
                </a:cubicBezTo>
                <a:lnTo>
                  <a:pt x="211" y="10"/>
                </a:lnTo>
                <a:cubicBezTo>
                  <a:pt x="221" y="3"/>
                  <a:pt x="235" y="0"/>
                  <a:pt x="248" y="4"/>
                </a:cubicBezTo>
                <a:cubicBezTo>
                  <a:pt x="260" y="8"/>
                  <a:pt x="268" y="18"/>
                  <a:pt x="268" y="29"/>
                </a:cubicBezTo>
                <a:lnTo>
                  <a:pt x="268" y="111"/>
                </a:lnTo>
                <a:lnTo>
                  <a:pt x="235" y="85"/>
                </a:lnTo>
                <a:lnTo>
                  <a:pt x="2137" y="85"/>
                </a:lnTo>
                <a:cubicBezTo>
                  <a:pt x="2154" y="85"/>
                  <a:pt x="2170" y="96"/>
                  <a:pt x="2170" y="111"/>
                </a:cubicBezTo>
                <a:lnTo>
                  <a:pt x="2170" y="276"/>
                </a:lnTo>
                <a:cubicBezTo>
                  <a:pt x="2170" y="293"/>
                  <a:pt x="2154" y="304"/>
                  <a:pt x="2137" y="304"/>
                </a:cubicBezTo>
                <a:lnTo>
                  <a:pt x="235" y="304"/>
                </a:lnTo>
                <a:lnTo>
                  <a:pt x="268" y="276"/>
                </a:lnTo>
                <a:lnTo>
                  <a:pt x="268" y="359"/>
                </a:lnTo>
                <a:cubicBezTo>
                  <a:pt x="268" y="370"/>
                  <a:pt x="260" y="379"/>
                  <a:pt x="248" y="385"/>
                </a:cubicBezTo>
                <a:cubicBezTo>
                  <a:pt x="235" y="389"/>
                  <a:pt x="221" y="386"/>
                  <a:pt x="211" y="378"/>
                </a:cubicBezTo>
                <a:lnTo>
                  <a:pt x="15" y="214"/>
                </a:lnTo>
                <a:moveTo>
                  <a:pt x="260" y="340"/>
                </a:moveTo>
                <a:lnTo>
                  <a:pt x="203" y="359"/>
                </a:lnTo>
                <a:lnTo>
                  <a:pt x="203" y="276"/>
                </a:lnTo>
                <a:cubicBezTo>
                  <a:pt x="203" y="261"/>
                  <a:pt x="217" y="249"/>
                  <a:pt x="235" y="249"/>
                </a:cubicBezTo>
                <a:lnTo>
                  <a:pt x="2137" y="249"/>
                </a:lnTo>
                <a:lnTo>
                  <a:pt x="2103" y="276"/>
                </a:lnTo>
                <a:lnTo>
                  <a:pt x="2103" y="111"/>
                </a:lnTo>
                <a:lnTo>
                  <a:pt x="2137" y="140"/>
                </a:lnTo>
                <a:lnTo>
                  <a:pt x="235" y="140"/>
                </a:lnTo>
                <a:cubicBezTo>
                  <a:pt x="217" y="140"/>
                  <a:pt x="203" y="126"/>
                  <a:pt x="203" y="111"/>
                </a:cubicBezTo>
                <a:lnTo>
                  <a:pt x="203" y="29"/>
                </a:lnTo>
                <a:lnTo>
                  <a:pt x="260" y="49"/>
                </a:lnTo>
                <a:lnTo>
                  <a:pt x="64" y="214"/>
                </a:lnTo>
                <a:lnTo>
                  <a:pt x="64" y="174"/>
                </a:lnTo>
                <a:lnTo>
                  <a:pt x="260" y="34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7" name="" descr=""/>
          <p:cNvPicPr/>
          <p:nvPr/>
        </p:nvPicPr>
        <p:blipFill>
          <a:blip r:embed="rId6"/>
          <a:stretch/>
        </p:blipFill>
        <p:spPr>
          <a:xfrm>
            <a:off x="2912400" y="4830480"/>
            <a:ext cx="3580560" cy="579600"/>
          </a:xfrm>
          <a:prstGeom prst="rect">
            <a:avLst/>
          </a:prstGeom>
          <a:ln w="0">
            <a:noFill/>
          </a:ln>
        </p:spPr>
      </p:pic>
      <p:sp>
        <p:nvSpPr>
          <p:cNvPr id="108" name="CustomShape 23"/>
          <p:cNvSpPr/>
          <p:nvPr/>
        </p:nvSpPr>
        <p:spPr>
          <a:xfrm>
            <a:off x="3028680" y="3666600"/>
            <a:ext cx="130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life migration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09" name="CustomShape 24"/>
          <p:cNvSpPr/>
          <p:nvPr/>
        </p:nvSpPr>
        <p:spPr>
          <a:xfrm>
            <a:off x="3028680" y="3834720"/>
            <a:ext cx="134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 case of failures)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0" name="CustomShape 25"/>
          <p:cNvSpPr/>
          <p:nvPr/>
        </p:nvSpPr>
        <p:spPr>
          <a:xfrm>
            <a:off x="8544240" y="5382720"/>
            <a:ext cx="305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" name="CustomShape 3"/>
          <p:cNvSpPr/>
          <p:nvPr/>
        </p:nvSpPr>
        <p:spPr>
          <a:xfrm>
            <a:off x="3554280" y="608760"/>
            <a:ext cx="3150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4" name="CustomShape 4"/>
          <p:cNvSpPr/>
          <p:nvPr/>
        </p:nvSpPr>
        <p:spPr>
          <a:xfrm>
            <a:off x="908640" y="130320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5" name="CustomShape 5"/>
          <p:cNvSpPr/>
          <p:nvPr/>
        </p:nvSpPr>
        <p:spPr>
          <a:xfrm>
            <a:off x="1339560" y="1303200"/>
            <a:ext cx="2941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" name="CustomShape 6"/>
          <p:cNvSpPr/>
          <p:nvPr/>
        </p:nvSpPr>
        <p:spPr>
          <a:xfrm>
            <a:off x="908640" y="168732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" name="CustomShape 7"/>
          <p:cNvSpPr/>
          <p:nvPr/>
        </p:nvSpPr>
        <p:spPr>
          <a:xfrm>
            <a:off x="1339560" y="1687320"/>
            <a:ext cx="367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" name="CustomShape 8"/>
          <p:cNvSpPr/>
          <p:nvPr/>
        </p:nvSpPr>
        <p:spPr>
          <a:xfrm>
            <a:off x="908640" y="207144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" name="CustomShape 9"/>
          <p:cNvSpPr/>
          <p:nvPr/>
        </p:nvSpPr>
        <p:spPr>
          <a:xfrm>
            <a:off x="1339560" y="2071440"/>
            <a:ext cx="3749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" name="CustomShape 10"/>
          <p:cNvSpPr/>
          <p:nvPr/>
        </p:nvSpPr>
        <p:spPr>
          <a:xfrm>
            <a:off x="908640" y="245556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" name="CustomShape 11"/>
          <p:cNvSpPr/>
          <p:nvPr/>
        </p:nvSpPr>
        <p:spPr>
          <a:xfrm>
            <a:off x="1339560" y="2455560"/>
            <a:ext cx="3664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" name="CustomShape 12"/>
          <p:cNvSpPr/>
          <p:nvPr/>
        </p:nvSpPr>
        <p:spPr>
          <a:xfrm>
            <a:off x="908640" y="283968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" name="CustomShape 13"/>
          <p:cNvSpPr/>
          <p:nvPr/>
        </p:nvSpPr>
        <p:spPr>
          <a:xfrm>
            <a:off x="1339560" y="2839680"/>
            <a:ext cx="3551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" name="CustomShape 14"/>
          <p:cNvSpPr/>
          <p:nvPr/>
        </p:nvSpPr>
        <p:spPr>
          <a:xfrm>
            <a:off x="908640" y="322344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" name="CustomShape 15"/>
          <p:cNvSpPr/>
          <p:nvPr/>
        </p:nvSpPr>
        <p:spPr>
          <a:xfrm>
            <a:off x="1339560" y="3223440"/>
            <a:ext cx="343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" name="CustomShape 16"/>
          <p:cNvSpPr/>
          <p:nvPr/>
        </p:nvSpPr>
        <p:spPr>
          <a:xfrm>
            <a:off x="908640" y="360756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" name="CustomShape 17"/>
          <p:cNvSpPr/>
          <p:nvPr/>
        </p:nvSpPr>
        <p:spPr>
          <a:xfrm>
            <a:off x="1339560" y="3607560"/>
            <a:ext cx="382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" name="CustomShape 18"/>
          <p:cNvSpPr/>
          <p:nvPr/>
        </p:nvSpPr>
        <p:spPr>
          <a:xfrm>
            <a:off x="908640" y="399204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" name="CustomShape 19"/>
          <p:cNvSpPr/>
          <p:nvPr/>
        </p:nvSpPr>
        <p:spPr>
          <a:xfrm>
            <a:off x="1339560" y="3992040"/>
            <a:ext cx="3493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" name="CustomShape 20"/>
          <p:cNvSpPr/>
          <p:nvPr/>
        </p:nvSpPr>
        <p:spPr>
          <a:xfrm>
            <a:off x="908640" y="437580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" name="CustomShape 21"/>
          <p:cNvSpPr/>
          <p:nvPr/>
        </p:nvSpPr>
        <p:spPr>
          <a:xfrm>
            <a:off x="1339560" y="4375800"/>
            <a:ext cx="3016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" name="CustomShape 22"/>
          <p:cNvSpPr/>
          <p:nvPr/>
        </p:nvSpPr>
        <p:spPr>
          <a:xfrm>
            <a:off x="908640" y="4759920"/>
            <a:ext cx="323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" name="CustomShape 23"/>
          <p:cNvSpPr/>
          <p:nvPr/>
        </p:nvSpPr>
        <p:spPr>
          <a:xfrm>
            <a:off x="1339560" y="4759920"/>
            <a:ext cx="303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" name="CustomShape 24"/>
          <p:cNvSpPr/>
          <p:nvPr/>
        </p:nvSpPr>
        <p:spPr>
          <a:xfrm>
            <a:off x="5021640" y="1259280"/>
            <a:ext cx="36720" cy="3959280"/>
          </a:xfrm>
          <a:custGeom>
            <a:avLst/>
            <a:gdLst/>
            <a:ahLst/>
            <a:rect l="l" t="t" r="r" b="b"/>
            <a:pathLst>
              <a:path w="103" h="10999">
                <a:moveTo>
                  <a:pt x="102" y="42"/>
                </a:moveTo>
                <a:lnTo>
                  <a:pt x="102" y="10956"/>
                </a:lnTo>
                <a:cubicBezTo>
                  <a:pt x="102" y="10978"/>
                  <a:pt x="79" y="10998"/>
                  <a:pt x="51" y="10998"/>
                </a:cubicBezTo>
                <a:cubicBezTo>
                  <a:pt x="25" y="10998"/>
                  <a:pt x="0" y="10978"/>
                  <a:pt x="0" y="10956"/>
                </a:cubicBezTo>
                <a:lnTo>
                  <a:pt x="0" y="42"/>
                </a:lnTo>
                <a:cubicBezTo>
                  <a:pt x="0" y="19"/>
                  <a:pt x="25" y="0"/>
                  <a:pt x="51" y="0"/>
                </a:cubicBezTo>
                <a:cubicBezTo>
                  <a:pt x="79" y="0"/>
                  <a:pt x="102" y="19"/>
                  <a:pt x="102" y="4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" name="CustomShape 25"/>
          <p:cNvSpPr/>
          <p:nvPr/>
        </p:nvSpPr>
        <p:spPr>
          <a:xfrm>
            <a:off x="837000" y="2717640"/>
            <a:ext cx="3949920" cy="423720"/>
          </a:xfrm>
          <a:custGeom>
            <a:avLst/>
            <a:gdLst/>
            <a:ahLst/>
            <a:rect l="l" t="t" r="r" b="b"/>
            <a:pathLst>
              <a:path w="10973" h="1178">
                <a:moveTo>
                  <a:pt x="0" y="42"/>
                </a:moveTo>
                <a:cubicBezTo>
                  <a:pt x="0" y="18"/>
                  <a:pt x="25" y="0"/>
                  <a:pt x="49" y="0"/>
                </a:cubicBezTo>
                <a:lnTo>
                  <a:pt x="10923" y="0"/>
                </a:lnTo>
                <a:cubicBezTo>
                  <a:pt x="10950" y="0"/>
                  <a:pt x="10972" y="18"/>
                  <a:pt x="10972" y="42"/>
                </a:cubicBezTo>
                <a:lnTo>
                  <a:pt x="10972" y="1135"/>
                </a:lnTo>
                <a:cubicBezTo>
                  <a:pt x="10972" y="1159"/>
                  <a:pt x="10950" y="1177"/>
                  <a:pt x="10923" y="1177"/>
                </a:cubicBezTo>
                <a:lnTo>
                  <a:pt x="49" y="1177"/>
                </a:lnTo>
                <a:cubicBezTo>
                  <a:pt x="25" y="1177"/>
                  <a:pt x="0" y="1159"/>
                  <a:pt x="0" y="1135"/>
                </a:cubicBezTo>
                <a:lnTo>
                  <a:pt x="0" y="42"/>
                </a:lnTo>
                <a:moveTo>
                  <a:pt x="99" y="1135"/>
                </a:moveTo>
                <a:lnTo>
                  <a:pt x="49" y="1093"/>
                </a:lnTo>
                <a:lnTo>
                  <a:pt x="10923" y="1093"/>
                </a:lnTo>
                <a:lnTo>
                  <a:pt x="10872" y="1135"/>
                </a:lnTo>
                <a:lnTo>
                  <a:pt x="10872" y="42"/>
                </a:lnTo>
                <a:lnTo>
                  <a:pt x="10923" y="83"/>
                </a:lnTo>
                <a:lnTo>
                  <a:pt x="49" y="83"/>
                </a:lnTo>
                <a:lnTo>
                  <a:pt x="99" y="42"/>
                </a:lnTo>
                <a:lnTo>
                  <a:pt x="99" y="113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" name="CustomShape 26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7" name="CustomShape 27"/>
          <p:cNvSpPr/>
          <p:nvPr/>
        </p:nvSpPr>
        <p:spPr>
          <a:xfrm>
            <a:off x="8544240" y="5382000"/>
            <a:ext cx="305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" name="CustomShape 3"/>
          <p:cNvSpPr/>
          <p:nvPr/>
        </p:nvSpPr>
        <p:spPr>
          <a:xfrm>
            <a:off x="6397200" y="650160"/>
            <a:ext cx="2784240" cy="4658040"/>
          </a:xfrm>
          <a:custGeom>
            <a:avLst/>
            <a:gdLst/>
            <a:ahLst/>
            <a:rect l="l" t="t" r="r" b="b"/>
            <a:pathLst>
              <a:path w="7735" h="12940">
                <a:moveTo>
                  <a:pt x="0" y="0"/>
                </a:moveTo>
                <a:lnTo>
                  <a:pt x="0" y="12939"/>
                </a:lnTo>
                <a:lnTo>
                  <a:pt x="7734" y="12939"/>
                </a:lnTo>
                <a:lnTo>
                  <a:pt x="773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" name="CustomShape 4"/>
          <p:cNvSpPr/>
          <p:nvPr/>
        </p:nvSpPr>
        <p:spPr>
          <a:xfrm>
            <a:off x="6379200" y="635040"/>
            <a:ext cx="2820240" cy="4688280"/>
          </a:xfrm>
          <a:custGeom>
            <a:avLst/>
            <a:gdLst/>
            <a:ahLst/>
            <a:rect l="l" t="t" r="r" b="b"/>
            <a:pathLst>
              <a:path w="7835" h="13024">
                <a:moveTo>
                  <a:pt x="0" y="42"/>
                </a:moveTo>
                <a:cubicBezTo>
                  <a:pt x="0" y="18"/>
                  <a:pt x="25" y="0"/>
                  <a:pt x="50" y="0"/>
                </a:cubicBezTo>
                <a:lnTo>
                  <a:pt x="7784" y="0"/>
                </a:lnTo>
                <a:cubicBezTo>
                  <a:pt x="7813" y="0"/>
                  <a:pt x="7834" y="18"/>
                  <a:pt x="7834" y="42"/>
                </a:cubicBezTo>
                <a:lnTo>
                  <a:pt x="7834" y="12981"/>
                </a:lnTo>
                <a:cubicBezTo>
                  <a:pt x="7834" y="13005"/>
                  <a:pt x="7813" y="13023"/>
                  <a:pt x="7784" y="13023"/>
                </a:cubicBezTo>
                <a:lnTo>
                  <a:pt x="50" y="13023"/>
                </a:lnTo>
                <a:cubicBezTo>
                  <a:pt x="25" y="13023"/>
                  <a:pt x="0" y="13005"/>
                  <a:pt x="0" y="12981"/>
                </a:cubicBezTo>
                <a:lnTo>
                  <a:pt x="0" y="42"/>
                </a:lnTo>
                <a:moveTo>
                  <a:pt x="101" y="12981"/>
                </a:moveTo>
                <a:lnTo>
                  <a:pt x="50" y="12940"/>
                </a:lnTo>
                <a:lnTo>
                  <a:pt x="7784" y="12940"/>
                </a:lnTo>
                <a:lnTo>
                  <a:pt x="7734" y="12981"/>
                </a:lnTo>
                <a:lnTo>
                  <a:pt x="7734" y="42"/>
                </a:lnTo>
                <a:lnTo>
                  <a:pt x="7784" y="83"/>
                </a:lnTo>
                <a:lnTo>
                  <a:pt x="50" y="83"/>
                </a:lnTo>
                <a:lnTo>
                  <a:pt x="101" y="42"/>
                </a:lnTo>
                <a:lnTo>
                  <a:pt x="101" y="1298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" name="CustomShape 5"/>
          <p:cNvSpPr/>
          <p:nvPr/>
        </p:nvSpPr>
        <p:spPr>
          <a:xfrm>
            <a:off x="6483600" y="69228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3" name="CustomShape 6"/>
          <p:cNvSpPr/>
          <p:nvPr/>
        </p:nvSpPr>
        <p:spPr>
          <a:xfrm>
            <a:off x="6806880" y="713160"/>
            <a:ext cx="1117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Promises from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4" name="CustomShape 7"/>
          <p:cNvSpPr/>
          <p:nvPr/>
        </p:nvSpPr>
        <p:spPr>
          <a:xfrm>
            <a:off x="6806880" y="880920"/>
            <a:ext cx="1432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previous lecture(s):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5" name="CustomShape 8"/>
          <p:cNvSpPr/>
          <p:nvPr/>
        </p:nvSpPr>
        <p:spPr>
          <a:xfrm>
            <a:off x="6483600" y="106092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6" name="CustomShape 9"/>
          <p:cNvSpPr/>
          <p:nvPr/>
        </p:nvSpPr>
        <p:spPr>
          <a:xfrm>
            <a:off x="6806880" y="1083240"/>
            <a:ext cx="2420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1 &amp; 3: 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Lecture 5 will give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7" name="CustomShape 10"/>
          <p:cNvSpPr/>
          <p:nvPr/>
        </p:nvSpPr>
        <p:spPr>
          <a:xfrm>
            <a:off x="6806880" y="1251360"/>
            <a:ext cx="2424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in-depth details on Map-Reduce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8" name="CustomShape 11"/>
          <p:cNvSpPr/>
          <p:nvPr/>
        </p:nvSpPr>
        <p:spPr>
          <a:xfrm>
            <a:off x="6806880" y="1419120"/>
            <a:ext cx="2190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&amp; implementation Hadoop &amp;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49" name="CustomShape 12"/>
          <p:cNvSpPr/>
          <p:nvPr/>
        </p:nvSpPr>
        <p:spPr>
          <a:xfrm>
            <a:off x="6806880" y="1587240"/>
            <a:ext cx="757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filesystem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0" name="CustomShape 13"/>
          <p:cNvSpPr/>
          <p:nvPr/>
        </p:nvSpPr>
        <p:spPr>
          <a:xfrm>
            <a:off x="6483600" y="176724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1" name="CustomShape 14"/>
          <p:cNvSpPr/>
          <p:nvPr/>
        </p:nvSpPr>
        <p:spPr>
          <a:xfrm>
            <a:off x="6806880" y="1788480"/>
            <a:ext cx="2321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1: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 Lecture 5 will give in-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2" name="CustomShape 15"/>
          <p:cNvSpPr/>
          <p:nvPr/>
        </p:nvSpPr>
        <p:spPr>
          <a:xfrm>
            <a:off x="6806880" y="1956600"/>
            <a:ext cx="2351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depth details on using the map-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3" name="CustomShape 16"/>
          <p:cNvSpPr/>
          <p:nvPr/>
        </p:nvSpPr>
        <p:spPr>
          <a:xfrm>
            <a:off x="6806880" y="2124360"/>
            <a:ext cx="2190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reduce paradigm for big data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4" name="CustomShape 17"/>
          <p:cNvSpPr/>
          <p:nvPr/>
        </p:nvSpPr>
        <p:spPr>
          <a:xfrm>
            <a:off x="6806880" y="2292480"/>
            <a:ext cx="651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analytics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5" name="CustomShape 18"/>
          <p:cNvSpPr/>
          <p:nvPr/>
        </p:nvSpPr>
        <p:spPr>
          <a:xfrm>
            <a:off x="6483600" y="247356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6" name="CustomShape 19"/>
          <p:cNvSpPr/>
          <p:nvPr/>
        </p:nvSpPr>
        <p:spPr>
          <a:xfrm>
            <a:off x="6806880" y="2494440"/>
            <a:ext cx="2342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3: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 Lecture 5 offers more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7" name="CustomShape 20"/>
          <p:cNvSpPr/>
          <p:nvPr/>
        </p:nvSpPr>
        <p:spPr>
          <a:xfrm>
            <a:off x="6806880" y="2662560"/>
            <a:ext cx="2130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insights into the map-reduce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8" name="CustomShape 21"/>
          <p:cNvSpPr/>
          <p:nvPr/>
        </p:nvSpPr>
        <p:spPr>
          <a:xfrm>
            <a:off x="6806880" y="2830680"/>
            <a:ext cx="2251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computing paradigm including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59" name="CustomShape 22"/>
          <p:cNvSpPr/>
          <p:nvPr/>
        </p:nvSpPr>
        <p:spPr>
          <a:xfrm>
            <a:off x="6806880" y="2998800"/>
            <a:ext cx="899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applications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0" name="CustomShape 23"/>
          <p:cNvSpPr/>
          <p:nvPr/>
        </p:nvSpPr>
        <p:spPr>
          <a:xfrm>
            <a:off x="6483600" y="31788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1" name="CustomShape 24"/>
          <p:cNvSpPr/>
          <p:nvPr/>
        </p:nvSpPr>
        <p:spPr>
          <a:xfrm>
            <a:off x="6806880" y="3199680"/>
            <a:ext cx="2121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3: 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Lecture 5 provides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2" name="CustomShape 25"/>
          <p:cNvSpPr/>
          <p:nvPr/>
        </p:nvSpPr>
        <p:spPr>
          <a:xfrm>
            <a:off x="6806880" y="3367440"/>
            <a:ext cx="1839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more information on the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3" name="CustomShape 26"/>
          <p:cNvSpPr/>
          <p:nvPr/>
        </p:nvSpPr>
        <p:spPr>
          <a:xfrm>
            <a:off x="6806880" y="3537000"/>
            <a:ext cx="238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Hadoop Distributed File System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4" name="CustomShape 27"/>
          <p:cNvSpPr/>
          <p:nvPr/>
        </p:nvSpPr>
        <p:spPr>
          <a:xfrm>
            <a:off x="6806880" y="3703680"/>
            <a:ext cx="157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(HDFS) used by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5" name="CustomShape 28"/>
          <p:cNvSpPr/>
          <p:nvPr/>
        </p:nvSpPr>
        <p:spPr>
          <a:xfrm>
            <a:off x="6483600" y="388476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6" name="CustomShape 29"/>
          <p:cNvSpPr/>
          <p:nvPr/>
        </p:nvSpPr>
        <p:spPr>
          <a:xfrm>
            <a:off x="6806880" y="3905640"/>
            <a:ext cx="2121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3: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 Lecture 5 provides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7" name="CustomShape 30"/>
          <p:cNvSpPr/>
          <p:nvPr/>
        </p:nvSpPr>
        <p:spPr>
          <a:xfrm>
            <a:off x="6806880" y="4073760"/>
            <a:ext cx="224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more detailed information on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8" name="CustomShape 31"/>
          <p:cNvSpPr/>
          <p:nvPr/>
        </p:nvSpPr>
        <p:spPr>
          <a:xfrm>
            <a:off x="6806880" y="4241880"/>
            <a:ext cx="241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the scheduler Hadoop YARN and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69" name="CustomShape 32"/>
          <p:cNvSpPr/>
          <p:nvPr/>
        </p:nvSpPr>
        <p:spPr>
          <a:xfrm>
            <a:off x="6806880" y="4410000"/>
            <a:ext cx="648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its usage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0" name="CustomShape 33"/>
          <p:cNvSpPr/>
          <p:nvPr/>
        </p:nvSpPr>
        <p:spPr>
          <a:xfrm>
            <a:off x="6483600" y="45900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1" name="CustomShape 34"/>
          <p:cNvSpPr/>
          <p:nvPr/>
        </p:nvSpPr>
        <p:spPr>
          <a:xfrm>
            <a:off x="6806880" y="4611960"/>
            <a:ext cx="2161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Lecture 4: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 Lecture 5 provides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2" name="CustomShape 35"/>
          <p:cNvSpPr/>
          <p:nvPr/>
        </p:nvSpPr>
        <p:spPr>
          <a:xfrm>
            <a:off x="6806880" y="4780080"/>
            <a:ext cx="2452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insights into Hadoop Distributed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3" name="CustomShape 36"/>
          <p:cNvSpPr/>
          <p:nvPr/>
        </p:nvSpPr>
        <p:spPr>
          <a:xfrm>
            <a:off x="6806880" y="4947840"/>
            <a:ext cx="242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File System that assumes failure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4" name="CustomShape 37"/>
          <p:cNvSpPr/>
          <p:nvPr/>
        </p:nvSpPr>
        <p:spPr>
          <a:xfrm>
            <a:off x="6806880" y="5115960"/>
            <a:ext cx="753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by default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75" name="CustomShape 38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76" name="CustomShape 39"/>
          <p:cNvSpPr/>
          <p:nvPr/>
        </p:nvSpPr>
        <p:spPr>
          <a:xfrm>
            <a:off x="4521600" y="608760"/>
            <a:ext cx="1097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77" name="CustomShape 40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8" name="CustomShape 41"/>
          <p:cNvSpPr/>
          <p:nvPr/>
        </p:nvSpPr>
        <p:spPr>
          <a:xfrm>
            <a:off x="1570320" y="1241280"/>
            <a:ext cx="2824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Map Reduce 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9" name="CustomShape 42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" name="CustomShape 43"/>
          <p:cNvSpPr/>
          <p:nvPr/>
        </p:nvSpPr>
        <p:spPr>
          <a:xfrm>
            <a:off x="1947600" y="1570320"/>
            <a:ext cx="4310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Big Data Requirements &amp; 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" name="CustomShape 44"/>
          <p:cNvSpPr/>
          <p:nvPr/>
        </p:nvSpPr>
        <p:spPr>
          <a:xfrm>
            <a:off x="1678320" y="1828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" name="CustomShape 45"/>
          <p:cNvSpPr/>
          <p:nvPr/>
        </p:nvSpPr>
        <p:spPr>
          <a:xfrm>
            <a:off x="1947600" y="1858320"/>
            <a:ext cx="410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Hiding Complexity &amp; Increase Reliability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" name="CustomShape 46"/>
          <p:cNvSpPr/>
          <p:nvPr/>
        </p:nvSpPr>
        <p:spPr>
          <a:xfrm>
            <a:off x="1678320" y="2116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" name="CustomShape 47"/>
          <p:cNvSpPr/>
          <p:nvPr/>
        </p:nvSpPr>
        <p:spPr>
          <a:xfrm>
            <a:off x="1947600" y="2146320"/>
            <a:ext cx="4295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Three ‘phases’ &amp; Communication &amp; YARN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" name="CustomShape 48"/>
          <p:cNvSpPr/>
          <p:nvPr/>
        </p:nvSpPr>
        <p:spPr>
          <a:xfrm>
            <a:off x="1678320" y="2404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" name="CustomShape 49"/>
          <p:cNvSpPr/>
          <p:nvPr/>
        </p:nvSpPr>
        <p:spPr>
          <a:xfrm>
            <a:off x="1947600" y="2434320"/>
            <a:ext cx="426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Key-Value Data Structures &amp;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" name="CustomShape 50"/>
          <p:cNvSpPr/>
          <p:nvPr/>
        </p:nvSpPr>
        <p:spPr>
          <a:xfrm>
            <a:off x="1678320" y="2692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" name="CustomShape 51"/>
          <p:cNvSpPr/>
          <p:nvPr/>
        </p:nvSpPr>
        <p:spPr>
          <a:xfrm>
            <a:off x="1947600" y="2722680"/>
            <a:ext cx="3325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Application Examples in Context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" name="CustomShape 52"/>
          <p:cNvSpPr/>
          <p:nvPr/>
        </p:nvSpPr>
        <p:spPr>
          <a:xfrm>
            <a:off x="1247400" y="333684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0" name="CustomShape 53"/>
          <p:cNvSpPr/>
          <p:nvPr/>
        </p:nvSpPr>
        <p:spPr>
          <a:xfrm>
            <a:off x="1570320" y="3372840"/>
            <a:ext cx="4828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Map-Reduce Ecosystem &amp; Applications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1" name="CustomShape 54"/>
          <p:cNvSpPr/>
          <p:nvPr/>
        </p:nvSpPr>
        <p:spPr>
          <a:xfrm>
            <a:off x="1678320" y="3671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2" name="CustomShape 55"/>
          <p:cNvSpPr/>
          <p:nvPr/>
        </p:nvSpPr>
        <p:spPr>
          <a:xfrm>
            <a:off x="1947960" y="3701520"/>
            <a:ext cx="455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Hadoop Distributed File System &amp; Reliability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3" name="CustomShape 56"/>
          <p:cNvSpPr/>
          <p:nvPr/>
        </p:nvSpPr>
        <p:spPr>
          <a:xfrm>
            <a:off x="1678320" y="3959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" name="CustomShape 57"/>
          <p:cNvSpPr/>
          <p:nvPr/>
        </p:nvSpPr>
        <p:spPr>
          <a:xfrm>
            <a:off x="1947960" y="3989520"/>
            <a:ext cx="366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OpenStack Cloud Operating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" name="CustomShape 58"/>
          <p:cNvSpPr/>
          <p:nvPr/>
        </p:nvSpPr>
        <p:spPr>
          <a:xfrm>
            <a:off x="1678320" y="4247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" name="CustomShape 59"/>
          <p:cNvSpPr/>
          <p:nvPr/>
        </p:nvSpPr>
        <p:spPr>
          <a:xfrm>
            <a:off x="1947600" y="4277520"/>
            <a:ext cx="4526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Web Services &amp; Elastic MapReduce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" name="CustomShape 60"/>
          <p:cNvSpPr/>
          <p:nvPr/>
        </p:nvSpPr>
        <p:spPr>
          <a:xfrm>
            <a:off x="1678320" y="4535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" name="CustomShape 61"/>
          <p:cNvSpPr/>
          <p:nvPr/>
        </p:nvSpPr>
        <p:spPr>
          <a:xfrm>
            <a:off x="1947600" y="4565880"/>
            <a:ext cx="3641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Google Cloud  &amp; Machine Learning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9" name="CustomShape 62"/>
          <p:cNvSpPr/>
          <p:nvPr/>
        </p:nvSpPr>
        <p:spPr>
          <a:xfrm>
            <a:off x="1678320" y="4823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" name="CustomShape 63"/>
          <p:cNvSpPr/>
          <p:nvPr/>
        </p:nvSpPr>
        <p:spPr>
          <a:xfrm>
            <a:off x="1947600" y="4853880"/>
            <a:ext cx="300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Docker &amp; Map-Reduce Limits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" name="CustomShape 64"/>
          <p:cNvSpPr/>
          <p:nvPr/>
        </p:nvSpPr>
        <p:spPr>
          <a:xfrm>
            <a:off x="8544240" y="5382000"/>
            <a:ext cx="305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4" name="CustomShape 3"/>
          <p:cNvSpPr/>
          <p:nvPr/>
        </p:nvSpPr>
        <p:spPr>
          <a:xfrm>
            <a:off x="6076800" y="3080160"/>
            <a:ext cx="1574280" cy="645480"/>
          </a:xfrm>
          <a:custGeom>
            <a:avLst/>
            <a:gdLst/>
            <a:ahLst/>
            <a:rect l="l" t="t" r="r" b="b"/>
            <a:pathLst>
              <a:path w="4374" h="1794">
                <a:moveTo>
                  <a:pt x="35" y="1793"/>
                </a:moveTo>
                <a:lnTo>
                  <a:pt x="4373" y="57"/>
                </a:lnTo>
                <a:lnTo>
                  <a:pt x="4338" y="0"/>
                </a:lnTo>
                <a:lnTo>
                  <a:pt x="0" y="1736"/>
                </a:lnTo>
                <a:lnTo>
                  <a:pt x="35" y="1793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" name="CustomShape 4"/>
          <p:cNvSpPr/>
          <p:nvPr/>
        </p:nvSpPr>
        <p:spPr>
          <a:xfrm>
            <a:off x="2213640" y="3645360"/>
            <a:ext cx="3463560" cy="80640"/>
          </a:xfrm>
          <a:custGeom>
            <a:avLst/>
            <a:gdLst/>
            <a:ahLst/>
            <a:rect l="l" t="t" r="r" b="b"/>
            <a:pathLst>
              <a:path w="9622" h="225">
                <a:moveTo>
                  <a:pt x="0" y="0"/>
                </a:moveTo>
                <a:lnTo>
                  <a:pt x="9621" y="160"/>
                </a:lnTo>
                <a:lnTo>
                  <a:pt x="9621" y="224"/>
                </a:lnTo>
                <a:lnTo>
                  <a:pt x="0" y="64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" name="CustomShape 5"/>
          <p:cNvSpPr/>
          <p:nvPr/>
        </p:nvSpPr>
        <p:spPr>
          <a:xfrm>
            <a:off x="2279880" y="2681640"/>
            <a:ext cx="5299560" cy="816840"/>
          </a:xfrm>
          <a:custGeom>
            <a:avLst/>
            <a:gdLst/>
            <a:ahLst/>
            <a:rect l="l" t="t" r="r" b="b"/>
            <a:pathLst>
              <a:path w="14722" h="2270">
                <a:moveTo>
                  <a:pt x="11" y="2269"/>
                </a:moveTo>
                <a:lnTo>
                  <a:pt x="14721" y="61"/>
                </a:lnTo>
                <a:lnTo>
                  <a:pt x="14707" y="0"/>
                </a:lnTo>
                <a:lnTo>
                  <a:pt x="0" y="2207"/>
                </a:lnTo>
                <a:lnTo>
                  <a:pt x="11" y="2269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7" name="CustomShape 6"/>
          <p:cNvSpPr/>
          <p:nvPr/>
        </p:nvSpPr>
        <p:spPr>
          <a:xfrm>
            <a:off x="2006640" y="2568240"/>
            <a:ext cx="2520000" cy="589680"/>
          </a:xfrm>
          <a:custGeom>
            <a:avLst/>
            <a:gdLst/>
            <a:ahLst/>
            <a:rect l="l" t="t" r="r" b="b"/>
            <a:pathLst>
              <a:path w="7001" h="1639">
                <a:moveTo>
                  <a:pt x="20" y="1638"/>
                </a:moveTo>
                <a:lnTo>
                  <a:pt x="7000" y="60"/>
                </a:lnTo>
                <a:lnTo>
                  <a:pt x="6980" y="0"/>
                </a:lnTo>
                <a:lnTo>
                  <a:pt x="0" y="1578"/>
                </a:lnTo>
                <a:lnTo>
                  <a:pt x="20" y="1638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8" name="CustomShape 7"/>
          <p:cNvSpPr/>
          <p:nvPr/>
        </p:nvSpPr>
        <p:spPr>
          <a:xfrm>
            <a:off x="1603080" y="3146760"/>
            <a:ext cx="680040" cy="624240"/>
          </a:xfrm>
          <a:custGeom>
            <a:avLst/>
            <a:gdLst/>
            <a:ahLst/>
            <a:rect l="l" t="t" r="r" b="b"/>
            <a:pathLst>
              <a:path w="1890" h="1735">
                <a:moveTo>
                  <a:pt x="0" y="869"/>
                </a:moveTo>
                <a:cubicBezTo>
                  <a:pt x="0" y="388"/>
                  <a:pt x="423" y="0"/>
                  <a:pt x="945" y="0"/>
                </a:cubicBezTo>
                <a:cubicBezTo>
                  <a:pt x="1465" y="0"/>
                  <a:pt x="1889" y="388"/>
                  <a:pt x="1889" y="869"/>
                </a:cubicBezTo>
                <a:cubicBezTo>
                  <a:pt x="1889" y="1347"/>
                  <a:pt x="1465" y="1734"/>
                  <a:pt x="945" y="1734"/>
                </a:cubicBezTo>
                <a:cubicBezTo>
                  <a:pt x="423" y="1734"/>
                  <a:pt x="0" y="1347"/>
                  <a:pt x="0" y="86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" name="CustomShape 8"/>
          <p:cNvSpPr/>
          <p:nvPr/>
        </p:nvSpPr>
        <p:spPr>
          <a:xfrm>
            <a:off x="1567080" y="3116520"/>
            <a:ext cx="751680" cy="684000"/>
          </a:xfrm>
          <a:custGeom>
            <a:avLst/>
            <a:gdLst/>
            <a:ahLst/>
            <a:rect l="l" t="t" r="r" b="b"/>
            <a:pathLst>
              <a:path w="2089" h="1901">
                <a:moveTo>
                  <a:pt x="0" y="952"/>
                </a:moveTo>
                <a:lnTo>
                  <a:pt x="2" y="904"/>
                </a:lnTo>
                <a:lnTo>
                  <a:pt x="5" y="855"/>
                </a:lnTo>
                <a:lnTo>
                  <a:pt x="10" y="809"/>
                </a:lnTo>
                <a:lnTo>
                  <a:pt x="19" y="762"/>
                </a:lnTo>
                <a:lnTo>
                  <a:pt x="32" y="717"/>
                </a:lnTo>
                <a:lnTo>
                  <a:pt x="45" y="672"/>
                </a:lnTo>
                <a:lnTo>
                  <a:pt x="60" y="627"/>
                </a:lnTo>
                <a:lnTo>
                  <a:pt x="78" y="584"/>
                </a:lnTo>
                <a:lnTo>
                  <a:pt x="100" y="542"/>
                </a:lnTo>
                <a:lnTo>
                  <a:pt x="147" y="462"/>
                </a:lnTo>
                <a:lnTo>
                  <a:pt x="174" y="424"/>
                </a:lnTo>
                <a:lnTo>
                  <a:pt x="204" y="387"/>
                </a:lnTo>
                <a:lnTo>
                  <a:pt x="233" y="350"/>
                </a:lnTo>
                <a:lnTo>
                  <a:pt x="267" y="316"/>
                </a:lnTo>
                <a:lnTo>
                  <a:pt x="300" y="282"/>
                </a:lnTo>
                <a:lnTo>
                  <a:pt x="337" y="250"/>
                </a:lnTo>
                <a:lnTo>
                  <a:pt x="375" y="221"/>
                </a:lnTo>
                <a:lnTo>
                  <a:pt x="413" y="192"/>
                </a:lnTo>
                <a:lnTo>
                  <a:pt x="454" y="165"/>
                </a:lnTo>
                <a:lnTo>
                  <a:pt x="497" y="140"/>
                </a:lnTo>
                <a:lnTo>
                  <a:pt x="539" y="117"/>
                </a:lnTo>
                <a:lnTo>
                  <a:pt x="584" y="97"/>
                </a:lnTo>
                <a:lnTo>
                  <a:pt x="632" y="77"/>
                </a:lnTo>
                <a:lnTo>
                  <a:pt x="727" y="44"/>
                </a:lnTo>
                <a:lnTo>
                  <a:pt x="827" y="20"/>
                </a:lnTo>
                <a:lnTo>
                  <a:pt x="881" y="12"/>
                </a:lnTo>
                <a:lnTo>
                  <a:pt x="934" y="6"/>
                </a:lnTo>
                <a:lnTo>
                  <a:pt x="986" y="2"/>
                </a:lnTo>
                <a:lnTo>
                  <a:pt x="1043" y="0"/>
                </a:lnTo>
                <a:lnTo>
                  <a:pt x="1097" y="2"/>
                </a:lnTo>
                <a:lnTo>
                  <a:pt x="1151" y="6"/>
                </a:lnTo>
                <a:lnTo>
                  <a:pt x="1203" y="10"/>
                </a:lnTo>
                <a:lnTo>
                  <a:pt x="1255" y="19"/>
                </a:lnTo>
                <a:lnTo>
                  <a:pt x="1304" y="31"/>
                </a:lnTo>
                <a:lnTo>
                  <a:pt x="1356" y="44"/>
                </a:lnTo>
                <a:lnTo>
                  <a:pt x="1405" y="59"/>
                </a:lnTo>
                <a:lnTo>
                  <a:pt x="1452" y="76"/>
                </a:lnTo>
                <a:lnTo>
                  <a:pt x="1497" y="94"/>
                </a:lnTo>
                <a:lnTo>
                  <a:pt x="1543" y="116"/>
                </a:lnTo>
                <a:lnTo>
                  <a:pt x="1587" y="139"/>
                </a:lnTo>
                <a:lnTo>
                  <a:pt x="1630" y="164"/>
                </a:lnTo>
                <a:lnTo>
                  <a:pt x="1671" y="191"/>
                </a:lnTo>
                <a:lnTo>
                  <a:pt x="1709" y="219"/>
                </a:lnTo>
                <a:lnTo>
                  <a:pt x="1748" y="249"/>
                </a:lnTo>
                <a:lnTo>
                  <a:pt x="1785" y="280"/>
                </a:lnTo>
                <a:lnTo>
                  <a:pt x="1818" y="312"/>
                </a:lnTo>
                <a:lnTo>
                  <a:pt x="1850" y="347"/>
                </a:lnTo>
                <a:lnTo>
                  <a:pt x="1883" y="384"/>
                </a:lnTo>
                <a:lnTo>
                  <a:pt x="1911" y="421"/>
                </a:lnTo>
                <a:lnTo>
                  <a:pt x="1938" y="459"/>
                </a:lnTo>
                <a:lnTo>
                  <a:pt x="1987" y="539"/>
                </a:lnTo>
                <a:lnTo>
                  <a:pt x="2006" y="580"/>
                </a:lnTo>
                <a:lnTo>
                  <a:pt x="2025" y="624"/>
                </a:lnTo>
                <a:lnTo>
                  <a:pt x="2041" y="667"/>
                </a:lnTo>
                <a:lnTo>
                  <a:pt x="2055" y="712"/>
                </a:lnTo>
                <a:lnTo>
                  <a:pt x="2065" y="759"/>
                </a:lnTo>
                <a:lnTo>
                  <a:pt x="2077" y="804"/>
                </a:lnTo>
                <a:lnTo>
                  <a:pt x="2082" y="852"/>
                </a:lnTo>
                <a:lnTo>
                  <a:pt x="2087" y="900"/>
                </a:lnTo>
                <a:lnTo>
                  <a:pt x="2088" y="949"/>
                </a:lnTo>
                <a:lnTo>
                  <a:pt x="2087" y="997"/>
                </a:lnTo>
                <a:lnTo>
                  <a:pt x="2082" y="1044"/>
                </a:lnTo>
                <a:lnTo>
                  <a:pt x="2077" y="1092"/>
                </a:lnTo>
                <a:lnTo>
                  <a:pt x="2068" y="1139"/>
                </a:lnTo>
                <a:lnTo>
                  <a:pt x="2057" y="1184"/>
                </a:lnTo>
                <a:lnTo>
                  <a:pt x="2042" y="1229"/>
                </a:lnTo>
                <a:lnTo>
                  <a:pt x="2026" y="1272"/>
                </a:lnTo>
                <a:lnTo>
                  <a:pt x="2009" y="1316"/>
                </a:lnTo>
                <a:lnTo>
                  <a:pt x="1989" y="1357"/>
                </a:lnTo>
                <a:lnTo>
                  <a:pt x="1965" y="1399"/>
                </a:lnTo>
                <a:lnTo>
                  <a:pt x="1941" y="1437"/>
                </a:lnTo>
                <a:lnTo>
                  <a:pt x="1885" y="1514"/>
                </a:lnTo>
                <a:lnTo>
                  <a:pt x="1854" y="1549"/>
                </a:lnTo>
                <a:lnTo>
                  <a:pt x="1821" y="1584"/>
                </a:lnTo>
                <a:lnTo>
                  <a:pt x="1786" y="1618"/>
                </a:lnTo>
                <a:lnTo>
                  <a:pt x="1751" y="1649"/>
                </a:lnTo>
                <a:lnTo>
                  <a:pt x="1713" y="1679"/>
                </a:lnTo>
                <a:lnTo>
                  <a:pt x="1676" y="1707"/>
                </a:lnTo>
                <a:lnTo>
                  <a:pt x="1634" y="1734"/>
                </a:lnTo>
                <a:lnTo>
                  <a:pt x="1592" y="1759"/>
                </a:lnTo>
                <a:lnTo>
                  <a:pt x="1547" y="1783"/>
                </a:lnTo>
                <a:lnTo>
                  <a:pt x="1504" y="1806"/>
                </a:lnTo>
                <a:lnTo>
                  <a:pt x="1456" y="1824"/>
                </a:lnTo>
                <a:lnTo>
                  <a:pt x="1410" y="1842"/>
                </a:lnTo>
                <a:lnTo>
                  <a:pt x="1360" y="1857"/>
                </a:lnTo>
                <a:lnTo>
                  <a:pt x="1309" y="1870"/>
                </a:lnTo>
                <a:lnTo>
                  <a:pt x="1260" y="1881"/>
                </a:lnTo>
                <a:lnTo>
                  <a:pt x="1208" y="1891"/>
                </a:lnTo>
                <a:lnTo>
                  <a:pt x="1100" y="1900"/>
                </a:lnTo>
                <a:lnTo>
                  <a:pt x="994" y="1900"/>
                </a:lnTo>
                <a:lnTo>
                  <a:pt x="939" y="1897"/>
                </a:lnTo>
                <a:lnTo>
                  <a:pt x="888" y="1891"/>
                </a:lnTo>
                <a:lnTo>
                  <a:pt x="834" y="1882"/>
                </a:lnTo>
                <a:lnTo>
                  <a:pt x="781" y="1872"/>
                </a:lnTo>
                <a:lnTo>
                  <a:pt x="732" y="1859"/>
                </a:lnTo>
                <a:lnTo>
                  <a:pt x="683" y="1844"/>
                </a:lnTo>
                <a:lnTo>
                  <a:pt x="636" y="1826"/>
                </a:lnTo>
                <a:lnTo>
                  <a:pt x="590" y="1807"/>
                </a:lnTo>
                <a:lnTo>
                  <a:pt x="544" y="1785"/>
                </a:lnTo>
                <a:lnTo>
                  <a:pt x="501" y="1763"/>
                </a:lnTo>
                <a:lnTo>
                  <a:pt x="459" y="1737"/>
                </a:lnTo>
                <a:lnTo>
                  <a:pt x="416" y="1711"/>
                </a:lnTo>
                <a:lnTo>
                  <a:pt x="377" y="1682"/>
                </a:lnTo>
                <a:lnTo>
                  <a:pt x="302" y="1621"/>
                </a:lnTo>
                <a:lnTo>
                  <a:pt x="269" y="1588"/>
                </a:lnTo>
                <a:lnTo>
                  <a:pt x="205" y="1518"/>
                </a:lnTo>
                <a:lnTo>
                  <a:pt x="149" y="1440"/>
                </a:lnTo>
                <a:lnTo>
                  <a:pt x="124" y="1403"/>
                </a:lnTo>
                <a:lnTo>
                  <a:pt x="101" y="1361"/>
                </a:lnTo>
                <a:lnTo>
                  <a:pt x="81" y="1319"/>
                </a:lnTo>
                <a:lnTo>
                  <a:pt x="62" y="1276"/>
                </a:lnTo>
                <a:lnTo>
                  <a:pt x="48" y="1233"/>
                </a:lnTo>
                <a:lnTo>
                  <a:pt x="33" y="1188"/>
                </a:lnTo>
                <a:lnTo>
                  <a:pt x="22" y="1142"/>
                </a:lnTo>
                <a:lnTo>
                  <a:pt x="10" y="1096"/>
                </a:lnTo>
                <a:lnTo>
                  <a:pt x="5" y="1049"/>
                </a:lnTo>
                <a:lnTo>
                  <a:pt x="2" y="1000"/>
                </a:lnTo>
                <a:lnTo>
                  <a:pt x="0" y="952"/>
                </a:lnTo>
                <a:moveTo>
                  <a:pt x="201" y="989"/>
                </a:moveTo>
                <a:lnTo>
                  <a:pt x="204" y="1029"/>
                </a:lnTo>
                <a:lnTo>
                  <a:pt x="209" y="1069"/>
                </a:lnTo>
                <a:lnTo>
                  <a:pt x="225" y="1146"/>
                </a:lnTo>
                <a:lnTo>
                  <a:pt x="237" y="1184"/>
                </a:lnTo>
                <a:lnTo>
                  <a:pt x="250" y="1219"/>
                </a:lnTo>
                <a:lnTo>
                  <a:pt x="264" y="1255"/>
                </a:lnTo>
                <a:lnTo>
                  <a:pt x="283" y="1291"/>
                </a:lnTo>
                <a:lnTo>
                  <a:pt x="300" y="1324"/>
                </a:lnTo>
                <a:lnTo>
                  <a:pt x="323" y="1357"/>
                </a:lnTo>
                <a:lnTo>
                  <a:pt x="345" y="1389"/>
                </a:lnTo>
                <a:lnTo>
                  <a:pt x="368" y="1421"/>
                </a:lnTo>
                <a:lnTo>
                  <a:pt x="392" y="1449"/>
                </a:lnTo>
                <a:lnTo>
                  <a:pt x="449" y="1506"/>
                </a:lnTo>
                <a:lnTo>
                  <a:pt x="476" y="1531"/>
                </a:lnTo>
                <a:lnTo>
                  <a:pt x="508" y="1555"/>
                </a:lnTo>
                <a:lnTo>
                  <a:pt x="539" y="1579"/>
                </a:lnTo>
                <a:lnTo>
                  <a:pt x="571" y="1600"/>
                </a:lnTo>
                <a:lnTo>
                  <a:pt x="606" y="1621"/>
                </a:lnTo>
                <a:lnTo>
                  <a:pt x="642" y="1639"/>
                </a:lnTo>
                <a:lnTo>
                  <a:pt x="677" y="1655"/>
                </a:lnTo>
                <a:lnTo>
                  <a:pt x="715" y="1672"/>
                </a:lnTo>
                <a:lnTo>
                  <a:pt x="753" y="1685"/>
                </a:lnTo>
                <a:lnTo>
                  <a:pt x="792" y="1697"/>
                </a:lnTo>
                <a:lnTo>
                  <a:pt x="831" y="1709"/>
                </a:lnTo>
                <a:lnTo>
                  <a:pt x="874" y="1718"/>
                </a:lnTo>
                <a:lnTo>
                  <a:pt x="915" y="1724"/>
                </a:lnTo>
                <a:lnTo>
                  <a:pt x="958" y="1729"/>
                </a:lnTo>
                <a:lnTo>
                  <a:pt x="999" y="1733"/>
                </a:lnTo>
                <a:lnTo>
                  <a:pt x="1043" y="1734"/>
                </a:lnTo>
                <a:lnTo>
                  <a:pt x="1084" y="1733"/>
                </a:lnTo>
                <a:lnTo>
                  <a:pt x="1127" y="1729"/>
                </a:lnTo>
                <a:lnTo>
                  <a:pt x="1168" y="1724"/>
                </a:lnTo>
                <a:lnTo>
                  <a:pt x="1209" y="1718"/>
                </a:lnTo>
                <a:lnTo>
                  <a:pt x="1250" y="1709"/>
                </a:lnTo>
                <a:lnTo>
                  <a:pt x="1291" y="1699"/>
                </a:lnTo>
                <a:lnTo>
                  <a:pt x="1329" y="1688"/>
                </a:lnTo>
                <a:lnTo>
                  <a:pt x="1369" y="1674"/>
                </a:lnTo>
                <a:lnTo>
                  <a:pt x="1405" y="1659"/>
                </a:lnTo>
                <a:lnTo>
                  <a:pt x="1442" y="1641"/>
                </a:lnTo>
                <a:lnTo>
                  <a:pt x="1475" y="1622"/>
                </a:lnTo>
                <a:lnTo>
                  <a:pt x="1511" y="1603"/>
                </a:lnTo>
                <a:lnTo>
                  <a:pt x="1576" y="1559"/>
                </a:lnTo>
                <a:lnTo>
                  <a:pt x="1608" y="1534"/>
                </a:lnTo>
                <a:lnTo>
                  <a:pt x="1636" y="1509"/>
                </a:lnTo>
                <a:lnTo>
                  <a:pt x="1666" y="1481"/>
                </a:lnTo>
                <a:lnTo>
                  <a:pt x="1718" y="1424"/>
                </a:lnTo>
                <a:lnTo>
                  <a:pt x="1740" y="1392"/>
                </a:lnTo>
                <a:lnTo>
                  <a:pt x="1764" y="1361"/>
                </a:lnTo>
                <a:lnTo>
                  <a:pt x="1785" y="1327"/>
                </a:lnTo>
                <a:lnTo>
                  <a:pt x="1802" y="1294"/>
                </a:lnTo>
                <a:lnTo>
                  <a:pt x="1821" y="1259"/>
                </a:lnTo>
                <a:lnTo>
                  <a:pt x="1834" y="1224"/>
                </a:lnTo>
                <a:lnTo>
                  <a:pt x="1849" y="1188"/>
                </a:lnTo>
                <a:lnTo>
                  <a:pt x="1860" y="1149"/>
                </a:lnTo>
                <a:lnTo>
                  <a:pt x="1870" y="1110"/>
                </a:lnTo>
                <a:lnTo>
                  <a:pt x="1879" y="1072"/>
                </a:lnTo>
                <a:lnTo>
                  <a:pt x="1885" y="1033"/>
                </a:lnTo>
                <a:lnTo>
                  <a:pt x="1889" y="952"/>
                </a:lnTo>
                <a:lnTo>
                  <a:pt x="1886" y="910"/>
                </a:lnTo>
                <a:lnTo>
                  <a:pt x="1885" y="870"/>
                </a:lnTo>
                <a:lnTo>
                  <a:pt x="1879" y="832"/>
                </a:lnTo>
                <a:lnTo>
                  <a:pt x="1870" y="792"/>
                </a:lnTo>
                <a:lnTo>
                  <a:pt x="1864" y="754"/>
                </a:lnTo>
                <a:lnTo>
                  <a:pt x="1850" y="717"/>
                </a:lnTo>
                <a:lnTo>
                  <a:pt x="1837" y="680"/>
                </a:lnTo>
                <a:lnTo>
                  <a:pt x="1821" y="644"/>
                </a:lnTo>
                <a:lnTo>
                  <a:pt x="1804" y="609"/>
                </a:lnTo>
                <a:lnTo>
                  <a:pt x="1786" y="576"/>
                </a:lnTo>
                <a:lnTo>
                  <a:pt x="1766" y="542"/>
                </a:lnTo>
                <a:lnTo>
                  <a:pt x="1744" y="510"/>
                </a:lnTo>
                <a:lnTo>
                  <a:pt x="1696" y="450"/>
                </a:lnTo>
                <a:lnTo>
                  <a:pt x="1667" y="422"/>
                </a:lnTo>
                <a:lnTo>
                  <a:pt x="1611" y="369"/>
                </a:lnTo>
                <a:lnTo>
                  <a:pt x="1579" y="344"/>
                </a:lnTo>
                <a:lnTo>
                  <a:pt x="1547" y="321"/>
                </a:lnTo>
                <a:lnTo>
                  <a:pt x="1516" y="300"/>
                </a:lnTo>
                <a:lnTo>
                  <a:pt x="1481" y="279"/>
                </a:lnTo>
                <a:lnTo>
                  <a:pt x="1445" y="261"/>
                </a:lnTo>
                <a:lnTo>
                  <a:pt x="1410" y="244"/>
                </a:lnTo>
                <a:lnTo>
                  <a:pt x="1334" y="213"/>
                </a:lnTo>
                <a:lnTo>
                  <a:pt x="1296" y="202"/>
                </a:lnTo>
                <a:lnTo>
                  <a:pt x="1256" y="192"/>
                </a:lnTo>
                <a:lnTo>
                  <a:pt x="1217" y="184"/>
                </a:lnTo>
                <a:lnTo>
                  <a:pt x="1174" y="176"/>
                </a:lnTo>
                <a:lnTo>
                  <a:pt x="1132" y="170"/>
                </a:lnTo>
                <a:lnTo>
                  <a:pt x="1090" y="169"/>
                </a:lnTo>
                <a:lnTo>
                  <a:pt x="1047" y="167"/>
                </a:lnTo>
                <a:lnTo>
                  <a:pt x="1005" y="167"/>
                </a:lnTo>
                <a:lnTo>
                  <a:pt x="963" y="170"/>
                </a:lnTo>
                <a:lnTo>
                  <a:pt x="921" y="176"/>
                </a:lnTo>
                <a:lnTo>
                  <a:pt x="880" y="182"/>
                </a:lnTo>
                <a:lnTo>
                  <a:pt x="838" y="191"/>
                </a:lnTo>
                <a:lnTo>
                  <a:pt x="797" y="200"/>
                </a:lnTo>
                <a:lnTo>
                  <a:pt x="757" y="212"/>
                </a:lnTo>
                <a:lnTo>
                  <a:pt x="720" y="225"/>
                </a:lnTo>
                <a:lnTo>
                  <a:pt x="683" y="242"/>
                </a:lnTo>
                <a:lnTo>
                  <a:pt x="647" y="259"/>
                </a:lnTo>
                <a:lnTo>
                  <a:pt x="612" y="277"/>
                </a:lnTo>
                <a:lnTo>
                  <a:pt x="576" y="297"/>
                </a:lnTo>
                <a:lnTo>
                  <a:pt x="544" y="319"/>
                </a:lnTo>
                <a:lnTo>
                  <a:pt x="512" y="342"/>
                </a:lnTo>
                <a:lnTo>
                  <a:pt x="481" y="367"/>
                </a:lnTo>
                <a:lnTo>
                  <a:pt x="451" y="392"/>
                </a:lnTo>
                <a:lnTo>
                  <a:pt x="421" y="419"/>
                </a:lnTo>
                <a:lnTo>
                  <a:pt x="397" y="447"/>
                </a:lnTo>
                <a:lnTo>
                  <a:pt x="370" y="477"/>
                </a:lnTo>
                <a:lnTo>
                  <a:pt x="346" y="507"/>
                </a:lnTo>
                <a:lnTo>
                  <a:pt x="324" y="539"/>
                </a:lnTo>
                <a:lnTo>
                  <a:pt x="302" y="572"/>
                </a:lnTo>
                <a:lnTo>
                  <a:pt x="285" y="606"/>
                </a:lnTo>
                <a:lnTo>
                  <a:pt x="267" y="640"/>
                </a:lnTo>
                <a:lnTo>
                  <a:pt x="239" y="714"/>
                </a:lnTo>
                <a:lnTo>
                  <a:pt x="226" y="751"/>
                </a:lnTo>
                <a:lnTo>
                  <a:pt x="217" y="789"/>
                </a:lnTo>
                <a:lnTo>
                  <a:pt x="209" y="827"/>
                </a:lnTo>
                <a:lnTo>
                  <a:pt x="204" y="867"/>
                </a:lnTo>
                <a:lnTo>
                  <a:pt x="201" y="907"/>
                </a:lnTo>
                <a:lnTo>
                  <a:pt x="198" y="949"/>
                </a:lnTo>
                <a:lnTo>
                  <a:pt x="201" y="989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0" name="CustomShape 9"/>
          <p:cNvSpPr/>
          <p:nvPr/>
        </p:nvSpPr>
        <p:spPr>
          <a:xfrm>
            <a:off x="7576920" y="2296440"/>
            <a:ext cx="1222920" cy="1022040"/>
          </a:xfrm>
          <a:custGeom>
            <a:avLst/>
            <a:gdLst/>
            <a:ahLst/>
            <a:rect l="l" t="t" r="r" b="b"/>
            <a:pathLst>
              <a:path w="3398" h="2840">
                <a:moveTo>
                  <a:pt x="0" y="1420"/>
                </a:moveTo>
                <a:cubicBezTo>
                  <a:pt x="0" y="635"/>
                  <a:pt x="760" y="0"/>
                  <a:pt x="1700" y="0"/>
                </a:cubicBezTo>
                <a:cubicBezTo>
                  <a:pt x="2638" y="0"/>
                  <a:pt x="3397" y="635"/>
                  <a:pt x="3397" y="1420"/>
                </a:cubicBezTo>
                <a:cubicBezTo>
                  <a:pt x="3397" y="2204"/>
                  <a:pt x="2638" y="2839"/>
                  <a:pt x="1700" y="2839"/>
                </a:cubicBezTo>
                <a:cubicBezTo>
                  <a:pt x="760" y="2839"/>
                  <a:pt x="0" y="2204"/>
                  <a:pt x="0" y="1420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1" name="CustomShape 10"/>
          <p:cNvSpPr/>
          <p:nvPr/>
        </p:nvSpPr>
        <p:spPr>
          <a:xfrm>
            <a:off x="7539480" y="2266200"/>
            <a:ext cx="1296000" cy="1081800"/>
          </a:xfrm>
          <a:custGeom>
            <a:avLst/>
            <a:gdLst/>
            <a:ahLst/>
            <a:rect l="l" t="t" r="r" b="b"/>
            <a:pathLst>
              <a:path w="3601" h="3006">
                <a:moveTo>
                  <a:pt x="172" y="1445"/>
                </a:moveTo>
                <a:lnTo>
                  <a:pt x="3" y="1503"/>
                </a:lnTo>
                <a:lnTo>
                  <a:pt x="3" y="1467"/>
                </a:lnTo>
                <a:lnTo>
                  <a:pt x="5" y="1427"/>
                </a:lnTo>
                <a:lnTo>
                  <a:pt x="6" y="1390"/>
                </a:lnTo>
                <a:lnTo>
                  <a:pt x="11" y="1352"/>
                </a:lnTo>
                <a:lnTo>
                  <a:pt x="16" y="1314"/>
                </a:lnTo>
                <a:lnTo>
                  <a:pt x="22" y="1277"/>
                </a:lnTo>
                <a:lnTo>
                  <a:pt x="31" y="1239"/>
                </a:lnTo>
                <a:lnTo>
                  <a:pt x="38" y="1200"/>
                </a:lnTo>
                <a:lnTo>
                  <a:pt x="49" y="1164"/>
                </a:lnTo>
                <a:lnTo>
                  <a:pt x="58" y="1129"/>
                </a:lnTo>
                <a:lnTo>
                  <a:pt x="71" y="1092"/>
                </a:lnTo>
                <a:lnTo>
                  <a:pt x="82" y="1057"/>
                </a:lnTo>
                <a:lnTo>
                  <a:pt x="110" y="987"/>
                </a:lnTo>
                <a:lnTo>
                  <a:pt x="126" y="952"/>
                </a:lnTo>
                <a:lnTo>
                  <a:pt x="142" y="918"/>
                </a:lnTo>
                <a:lnTo>
                  <a:pt x="178" y="852"/>
                </a:lnTo>
                <a:lnTo>
                  <a:pt x="198" y="821"/>
                </a:lnTo>
                <a:lnTo>
                  <a:pt x="218" y="787"/>
                </a:lnTo>
                <a:lnTo>
                  <a:pt x="240" y="755"/>
                </a:lnTo>
                <a:lnTo>
                  <a:pt x="262" y="725"/>
                </a:lnTo>
                <a:lnTo>
                  <a:pt x="285" y="694"/>
                </a:lnTo>
                <a:lnTo>
                  <a:pt x="308" y="664"/>
                </a:lnTo>
                <a:lnTo>
                  <a:pt x="334" y="633"/>
                </a:lnTo>
                <a:lnTo>
                  <a:pt x="359" y="606"/>
                </a:lnTo>
                <a:lnTo>
                  <a:pt x="386" y="575"/>
                </a:lnTo>
                <a:lnTo>
                  <a:pt x="411" y="549"/>
                </a:lnTo>
                <a:lnTo>
                  <a:pt x="468" y="494"/>
                </a:lnTo>
                <a:lnTo>
                  <a:pt x="528" y="442"/>
                </a:lnTo>
                <a:lnTo>
                  <a:pt x="589" y="392"/>
                </a:lnTo>
                <a:lnTo>
                  <a:pt x="656" y="345"/>
                </a:lnTo>
                <a:lnTo>
                  <a:pt x="689" y="322"/>
                </a:lnTo>
                <a:lnTo>
                  <a:pt x="723" y="300"/>
                </a:lnTo>
                <a:lnTo>
                  <a:pt x="759" y="279"/>
                </a:lnTo>
                <a:lnTo>
                  <a:pt x="792" y="257"/>
                </a:lnTo>
                <a:lnTo>
                  <a:pt x="830" y="237"/>
                </a:lnTo>
                <a:lnTo>
                  <a:pt x="868" y="218"/>
                </a:lnTo>
                <a:lnTo>
                  <a:pt x="942" y="182"/>
                </a:lnTo>
                <a:lnTo>
                  <a:pt x="1018" y="149"/>
                </a:lnTo>
                <a:lnTo>
                  <a:pt x="1099" y="118"/>
                </a:lnTo>
                <a:lnTo>
                  <a:pt x="1140" y="106"/>
                </a:lnTo>
                <a:lnTo>
                  <a:pt x="1181" y="92"/>
                </a:lnTo>
                <a:lnTo>
                  <a:pt x="1265" y="69"/>
                </a:lnTo>
                <a:lnTo>
                  <a:pt x="1306" y="58"/>
                </a:lnTo>
                <a:lnTo>
                  <a:pt x="1349" y="49"/>
                </a:lnTo>
                <a:lnTo>
                  <a:pt x="1391" y="39"/>
                </a:lnTo>
                <a:lnTo>
                  <a:pt x="1437" y="32"/>
                </a:lnTo>
                <a:lnTo>
                  <a:pt x="1482" y="24"/>
                </a:lnTo>
                <a:lnTo>
                  <a:pt x="1525" y="18"/>
                </a:lnTo>
                <a:lnTo>
                  <a:pt x="1570" y="12"/>
                </a:lnTo>
                <a:lnTo>
                  <a:pt x="1707" y="2"/>
                </a:lnTo>
                <a:lnTo>
                  <a:pt x="1753" y="0"/>
                </a:lnTo>
                <a:lnTo>
                  <a:pt x="1847" y="0"/>
                </a:lnTo>
                <a:lnTo>
                  <a:pt x="1893" y="2"/>
                </a:lnTo>
                <a:lnTo>
                  <a:pt x="1937" y="6"/>
                </a:lnTo>
                <a:lnTo>
                  <a:pt x="2027" y="12"/>
                </a:lnTo>
                <a:lnTo>
                  <a:pt x="2071" y="18"/>
                </a:lnTo>
                <a:lnTo>
                  <a:pt x="2118" y="24"/>
                </a:lnTo>
                <a:lnTo>
                  <a:pt x="2161" y="30"/>
                </a:lnTo>
                <a:lnTo>
                  <a:pt x="2206" y="39"/>
                </a:lnTo>
                <a:lnTo>
                  <a:pt x="2248" y="46"/>
                </a:lnTo>
                <a:lnTo>
                  <a:pt x="2291" y="57"/>
                </a:lnTo>
                <a:lnTo>
                  <a:pt x="2333" y="69"/>
                </a:lnTo>
                <a:lnTo>
                  <a:pt x="2376" y="79"/>
                </a:lnTo>
                <a:lnTo>
                  <a:pt x="2461" y="106"/>
                </a:lnTo>
                <a:lnTo>
                  <a:pt x="2501" y="118"/>
                </a:lnTo>
                <a:lnTo>
                  <a:pt x="2580" y="149"/>
                </a:lnTo>
                <a:lnTo>
                  <a:pt x="2618" y="165"/>
                </a:lnTo>
                <a:lnTo>
                  <a:pt x="2659" y="182"/>
                </a:lnTo>
                <a:lnTo>
                  <a:pt x="2695" y="198"/>
                </a:lnTo>
                <a:lnTo>
                  <a:pt x="2735" y="217"/>
                </a:lnTo>
                <a:lnTo>
                  <a:pt x="2842" y="277"/>
                </a:lnTo>
                <a:lnTo>
                  <a:pt x="2876" y="298"/>
                </a:lnTo>
                <a:lnTo>
                  <a:pt x="2912" y="321"/>
                </a:lnTo>
                <a:lnTo>
                  <a:pt x="2944" y="343"/>
                </a:lnTo>
                <a:lnTo>
                  <a:pt x="3010" y="388"/>
                </a:lnTo>
                <a:lnTo>
                  <a:pt x="3071" y="439"/>
                </a:lnTo>
                <a:lnTo>
                  <a:pt x="3132" y="492"/>
                </a:lnTo>
                <a:lnTo>
                  <a:pt x="3188" y="545"/>
                </a:lnTo>
                <a:lnTo>
                  <a:pt x="3215" y="575"/>
                </a:lnTo>
                <a:lnTo>
                  <a:pt x="3267" y="632"/>
                </a:lnTo>
                <a:lnTo>
                  <a:pt x="3293" y="662"/>
                </a:lnTo>
                <a:lnTo>
                  <a:pt x="3318" y="692"/>
                </a:lnTo>
                <a:lnTo>
                  <a:pt x="3339" y="722"/>
                </a:lnTo>
                <a:lnTo>
                  <a:pt x="3383" y="785"/>
                </a:lnTo>
                <a:lnTo>
                  <a:pt x="3402" y="817"/>
                </a:lnTo>
                <a:lnTo>
                  <a:pt x="3423" y="851"/>
                </a:lnTo>
                <a:lnTo>
                  <a:pt x="3459" y="917"/>
                </a:lnTo>
                <a:lnTo>
                  <a:pt x="3475" y="951"/>
                </a:lnTo>
                <a:lnTo>
                  <a:pt x="3491" y="985"/>
                </a:lnTo>
                <a:lnTo>
                  <a:pt x="3519" y="1055"/>
                </a:lnTo>
                <a:lnTo>
                  <a:pt x="3530" y="1090"/>
                </a:lnTo>
                <a:lnTo>
                  <a:pt x="3543" y="1127"/>
                </a:lnTo>
                <a:lnTo>
                  <a:pt x="3551" y="1162"/>
                </a:lnTo>
                <a:lnTo>
                  <a:pt x="3573" y="1237"/>
                </a:lnTo>
                <a:lnTo>
                  <a:pt x="3579" y="1274"/>
                </a:lnTo>
                <a:lnTo>
                  <a:pt x="3584" y="1312"/>
                </a:lnTo>
                <a:lnTo>
                  <a:pt x="3590" y="1348"/>
                </a:lnTo>
                <a:lnTo>
                  <a:pt x="3595" y="1387"/>
                </a:lnTo>
                <a:lnTo>
                  <a:pt x="3600" y="1502"/>
                </a:lnTo>
                <a:lnTo>
                  <a:pt x="3600" y="1541"/>
                </a:lnTo>
                <a:lnTo>
                  <a:pt x="3599" y="1581"/>
                </a:lnTo>
                <a:lnTo>
                  <a:pt x="3590" y="1657"/>
                </a:lnTo>
                <a:lnTo>
                  <a:pt x="3585" y="1694"/>
                </a:lnTo>
                <a:lnTo>
                  <a:pt x="3580" y="1732"/>
                </a:lnTo>
                <a:lnTo>
                  <a:pt x="3565" y="1805"/>
                </a:lnTo>
                <a:lnTo>
                  <a:pt x="3544" y="1879"/>
                </a:lnTo>
                <a:lnTo>
                  <a:pt x="3533" y="1914"/>
                </a:lnTo>
                <a:lnTo>
                  <a:pt x="3521" y="1951"/>
                </a:lnTo>
                <a:lnTo>
                  <a:pt x="3506" y="1985"/>
                </a:lnTo>
                <a:lnTo>
                  <a:pt x="3491" y="2019"/>
                </a:lnTo>
                <a:lnTo>
                  <a:pt x="3475" y="2054"/>
                </a:lnTo>
                <a:lnTo>
                  <a:pt x="3459" y="2087"/>
                </a:lnTo>
                <a:lnTo>
                  <a:pt x="3440" y="2123"/>
                </a:lnTo>
                <a:lnTo>
                  <a:pt x="3423" y="2154"/>
                </a:lnTo>
                <a:lnTo>
                  <a:pt x="3405" y="2187"/>
                </a:lnTo>
                <a:lnTo>
                  <a:pt x="3383" y="2219"/>
                </a:lnTo>
                <a:lnTo>
                  <a:pt x="3362" y="2251"/>
                </a:lnTo>
                <a:lnTo>
                  <a:pt x="3340" y="2282"/>
                </a:lnTo>
                <a:lnTo>
                  <a:pt x="3318" y="2312"/>
                </a:lnTo>
                <a:lnTo>
                  <a:pt x="3293" y="2344"/>
                </a:lnTo>
                <a:lnTo>
                  <a:pt x="3269" y="2372"/>
                </a:lnTo>
                <a:lnTo>
                  <a:pt x="3242" y="2402"/>
                </a:lnTo>
                <a:lnTo>
                  <a:pt x="3217" y="2430"/>
                </a:lnTo>
                <a:lnTo>
                  <a:pt x="3189" y="2459"/>
                </a:lnTo>
                <a:lnTo>
                  <a:pt x="3136" y="2512"/>
                </a:lnTo>
                <a:lnTo>
                  <a:pt x="3075" y="2566"/>
                </a:lnTo>
                <a:lnTo>
                  <a:pt x="2948" y="2662"/>
                </a:lnTo>
                <a:lnTo>
                  <a:pt x="2912" y="2686"/>
                </a:lnTo>
                <a:lnTo>
                  <a:pt x="2844" y="2729"/>
                </a:lnTo>
                <a:lnTo>
                  <a:pt x="2773" y="2769"/>
                </a:lnTo>
                <a:lnTo>
                  <a:pt x="2735" y="2789"/>
                </a:lnTo>
                <a:lnTo>
                  <a:pt x="2698" y="2808"/>
                </a:lnTo>
                <a:lnTo>
                  <a:pt x="2660" y="2824"/>
                </a:lnTo>
                <a:lnTo>
                  <a:pt x="2621" y="2841"/>
                </a:lnTo>
                <a:lnTo>
                  <a:pt x="2583" y="2857"/>
                </a:lnTo>
                <a:lnTo>
                  <a:pt x="2502" y="2887"/>
                </a:lnTo>
                <a:lnTo>
                  <a:pt x="2464" y="2901"/>
                </a:lnTo>
                <a:lnTo>
                  <a:pt x="2378" y="2927"/>
                </a:lnTo>
                <a:lnTo>
                  <a:pt x="2334" y="2939"/>
                </a:lnTo>
                <a:lnTo>
                  <a:pt x="2294" y="2949"/>
                </a:lnTo>
                <a:lnTo>
                  <a:pt x="2250" y="2959"/>
                </a:lnTo>
                <a:lnTo>
                  <a:pt x="2207" y="2968"/>
                </a:lnTo>
                <a:lnTo>
                  <a:pt x="2163" y="2975"/>
                </a:lnTo>
                <a:lnTo>
                  <a:pt x="2120" y="2983"/>
                </a:lnTo>
                <a:lnTo>
                  <a:pt x="2073" y="2989"/>
                </a:lnTo>
                <a:lnTo>
                  <a:pt x="2030" y="2994"/>
                </a:lnTo>
                <a:lnTo>
                  <a:pt x="1938" y="3001"/>
                </a:lnTo>
                <a:lnTo>
                  <a:pt x="1894" y="3004"/>
                </a:lnTo>
                <a:lnTo>
                  <a:pt x="1848" y="3005"/>
                </a:lnTo>
                <a:lnTo>
                  <a:pt x="1758" y="3005"/>
                </a:lnTo>
                <a:lnTo>
                  <a:pt x="1709" y="3004"/>
                </a:lnTo>
                <a:lnTo>
                  <a:pt x="1662" y="3002"/>
                </a:lnTo>
                <a:lnTo>
                  <a:pt x="1616" y="2999"/>
                </a:lnTo>
                <a:lnTo>
                  <a:pt x="1573" y="2994"/>
                </a:lnTo>
                <a:lnTo>
                  <a:pt x="1527" y="2989"/>
                </a:lnTo>
                <a:lnTo>
                  <a:pt x="1483" y="2983"/>
                </a:lnTo>
                <a:lnTo>
                  <a:pt x="1440" y="2975"/>
                </a:lnTo>
                <a:lnTo>
                  <a:pt x="1352" y="2959"/>
                </a:lnTo>
                <a:lnTo>
                  <a:pt x="1268" y="2939"/>
                </a:lnTo>
                <a:lnTo>
                  <a:pt x="1224" y="2927"/>
                </a:lnTo>
                <a:lnTo>
                  <a:pt x="1183" y="2916"/>
                </a:lnTo>
                <a:lnTo>
                  <a:pt x="1143" y="2902"/>
                </a:lnTo>
                <a:lnTo>
                  <a:pt x="1102" y="2889"/>
                </a:lnTo>
                <a:lnTo>
                  <a:pt x="1061" y="2874"/>
                </a:lnTo>
                <a:lnTo>
                  <a:pt x="1023" y="2859"/>
                </a:lnTo>
                <a:lnTo>
                  <a:pt x="983" y="2842"/>
                </a:lnTo>
                <a:lnTo>
                  <a:pt x="944" y="2826"/>
                </a:lnTo>
                <a:lnTo>
                  <a:pt x="869" y="2789"/>
                </a:lnTo>
                <a:lnTo>
                  <a:pt x="833" y="2771"/>
                </a:lnTo>
                <a:lnTo>
                  <a:pt x="795" y="2751"/>
                </a:lnTo>
                <a:lnTo>
                  <a:pt x="761" y="2729"/>
                </a:lnTo>
                <a:lnTo>
                  <a:pt x="724" y="2709"/>
                </a:lnTo>
                <a:lnTo>
                  <a:pt x="691" y="2686"/>
                </a:lnTo>
                <a:lnTo>
                  <a:pt x="656" y="2664"/>
                </a:lnTo>
                <a:lnTo>
                  <a:pt x="593" y="2617"/>
                </a:lnTo>
                <a:lnTo>
                  <a:pt x="530" y="2568"/>
                </a:lnTo>
                <a:lnTo>
                  <a:pt x="471" y="2516"/>
                </a:lnTo>
                <a:lnTo>
                  <a:pt x="413" y="2460"/>
                </a:lnTo>
                <a:lnTo>
                  <a:pt x="386" y="2432"/>
                </a:lnTo>
                <a:lnTo>
                  <a:pt x="360" y="2404"/>
                </a:lnTo>
                <a:lnTo>
                  <a:pt x="334" y="2374"/>
                </a:lnTo>
                <a:lnTo>
                  <a:pt x="311" y="2345"/>
                </a:lnTo>
                <a:lnTo>
                  <a:pt x="286" y="2314"/>
                </a:lnTo>
                <a:lnTo>
                  <a:pt x="262" y="2284"/>
                </a:lnTo>
                <a:lnTo>
                  <a:pt x="240" y="2252"/>
                </a:lnTo>
                <a:lnTo>
                  <a:pt x="179" y="2157"/>
                </a:lnTo>
                <a:lnTo>
                  <a:pt x="145" y="2090"/>
                </a:lnTo>
                <a:lnTo>
                  <a:pt x="126" y="2056"/>
                </a:lnTo>
                <a:lnTo>
                  <a:pt x="112" y="2023"/>
                </a:lnTo>
                <a:lnTo>
                  <a:pt x="97" y="1987"/>
                </a:lnTo>
                <a:lnTo>
                  <a:pt x="82" y="1952"/>
                </a:lnTo>
                <a:lnTo>
                  <a:pt x="71" y="1915"/>
                </a:lnTo>
                <a:lnTo>
                  <a:pt x="58" y="1881"/>
                </a:lnTo>
                <a:lnTo>
                  <a:pt x="38" y="1807"/>
                </a:lnTo>
                <a:lnTo>
                  <a:pt x="22" y="1733"/>
                </a:lnTo>
                <a:lnTo>
                  <a:pt x="16" y="1696"/>
                </a:lnTo>
                <a:lnTo>
                  <a:pt x="11" y="1659"/>
                </a:lnTo>
                <a:lnTo>
                  <a:pt x="6" y="1620"/>
                </a:lnTo>
                <a:lnTo>
                  <a:pt x="3" y="1544"/>
                </a:lnTo>
                <a:lnTo>
                  <a:pt x="3" y="1505"/>
                </a:lnTo>
                <a:cubicBezTo>
                  <a:pt x="0" y="1472"/>
                  <a:pt x="25" y="1440"/>
                  <a:pt x="63" y="1427"/>
                </a:cubicBezTo>
                <a:cubicBezTo>
                  <a:pt x="101" y="1414"/>
                  <a:pt x="145" y="1420"/>
                  <a:pt x="172" y="1445"/>
                </a:cubicBezTo>
                <a:moveTo>
                  <a:pt x="31" y="1563"/>
                </a:moveTo>
                <a:lnTo>
                  <a:pt x="202" y="1502"/>
                </a:lnTo>
                <a:lnTo>
                  <a:pt x="202" y="1537"/>
                </a:lnTo>
                <a:lnTo>
                  <a:pt x="204" y="1572"/>
                </a:lnTo>
                <a:lnTo>
                  <a:pt x="207" y="1605"/>
                </a:lnTo>
                <a:lnTo>
                  <a:pt x="210" y="1641"/>
                </a:lnTo>
                <a:lnTo>
                  <a:pt x="214" y="1674"/>
                </a:lnTo>
                <a:lnTo>
                  <a:pt x="221" y="1707"/>
                </a:lnTo>
                <a:lnTo>
                  <a:pt x="226" y="1739"/>
                </a:lnTo>
                <a:lnTo>
                  <a:pt x="234" y="1772"/>
                </a:lnTo>
                <a:lnTo>
                  <a:pt x="243" y="1804"/>
                </a:lnTo>
                <a:lnTo>
                  <a:pt x="253" y="1837"/>
                </a:lnTo>
                <a:lnTo>
                  <a:pt x="272" y="1900"/>
                </a:lnTo>
                <a:lnTo>
                  <a:pt x="286" y="1932"/>
                </a:lnTo>
                <a:lnTo>
                  <a:pt x="297" y="1962"/>
                </a:lnTo>
                <a:lnTo>
                  <a:pt x="327" y="2023"/>
                </a:lnTo>
                <a:lnTo>
                  <a:pt x="359" y="2082"/>
                </a:lnTo>
                <a:lnTo>
                  <a:pt x="394" y="2139"/>
                </a:lnTo>
                <a:lnTo>
                  <a:pt x="413" y="2167"/>
                </a:lnTo>
                <a:lnTo>
                  <a:pt x="432" y="2196"/>
                </a:lnTo>
                <a:lnTo>
                  <a:pt x="454" y="2224"/>
                </a:lnTo>
                <a:lnTo>
                  <a:pt x="474" y="2251"/>
                </a:lnTo>
                <a:lnTo>
                  <a:pt x="495" y="2275"/>
                </a:lnTo>
                <a:lnTo>
                  <a:pt x="517" y="2302"/>
                </a:lnTo>
                <a:lnTo>
                  <a:pt x="566" y="2352"/>
                </a:lnTo>
                <a:lnTo>
                  <a:pt x="615" y="2401"/>
                </a:lnTo>
                <a:lnTo>
                  <a:pt x="667" y="2447"/>
                </a:lnTo>
                <a:lnTo>
                  <a:pt x="723" y="2490"/>
                </a:lnTo>
                <a:lnTo>
                  <a:pt x="784" y="2534"/>
                </a:lnTo>
                <a:lnTo>
                  <a:pt x="843" y="2574"/>
                </a:lnTo>
                <a:lnTo>
                  <a:pt x="939" y="2629"/>
                </a:lnTo>
                <a:lnTo>
                  <a:pt x="971" y="2645"/>
                </a:lnTo>
                <a:lnTo>
                  <a:pt x="1004" y="2662"/>
                </a:lnTo>
                <a:lnTo>
                  <a:pt x="1036" y="2677"/>
                </a:lnTo>
                <a:lnTo>
                  <a:pt x="1072" y="2692"/>
                </a:lnTo>
                <a:lnTo>
                  <a:pt x="1107" y="2708"/>
                </a:lnTo>
                <a:lnTo>
                  <a:pt x="1143" y="2720"/>
                </a:lnTo>
                <a:lnTo>
                  <a:pt x="1176" y="2734"/>
                </a:lnTo>
                <a:lnTo>
                  <a:pt x="1214" y="2747"/>
                </a:lnTo>
                <a:lnTo>
                  <a:pt x="1249" y="2759"/>
                </a:lnTo>
                <a:lnTo>
                  <a:pt x="1285" y="2769"/>
                </a:lnTo>
                <a:lnTo>
                  <a:pt x="1363" y="2789"/>
                </a:lnTo>
                <a:lnTo>
                  <a:pt x="1437" y="2805"/>
                </a:lnTo>
                <a:lnTo>
                  <a:pt x="1478" y="2812"/>
                </a:lnTo>
                <a:lnTo>
                  <a:pt x="1515" y="2819"/>
                </a:lnTo>
                <a:lnTo>
                  <a:pt x="1556" y="2824"/>
                </a:lnTo>
                <a:lnTo>
                  <a:pt x="1594" y="2829"/>
                </a:lnTo>
                <a:lnTo>
                  <a:pt x="1635" y="2832"/>
                </a:lnTo>
                <a:lnTo>
                  <a:pt x="1676" y="2835"/>
                </a:lnTo>
                <a:lnTo>
                  <a:pt x="1717" y="2838"/>
                </a:lnTo>
                <a:lnTo>
                  <a:pt x="1758" y="2839"/>
                </a:lnTo>
                <a:lnTo>
                  <a:pt x="1841" y="2839"/>
                </a:lnTo>
                <a:lnTo>
                  <a:pt x="1880" y="2838"/>
                </a:lnTo>
                <a:lnTo>
                  <a:pt x="1922" y="2835"/>
                </a:lnTo>
                <a:lnTo>
                  <a:pt x="1962" y="2832"/>
                </a:lnTo>
                <a:lnTo>
                  <a:pt x="2003" y="2829"/>
                </a:lnTo>
                <a:lnTo>
                  <a:pt x="2082" y="2819"/>
                </a:lnTo>
                <a:lnTo>
                  <a:pt x="2122" y="2812"/>
                </a:lnTo>
                <a:lnTo>
                  <a:pt x="2160" y="2805"/>
                </a:lnTo>
                <a:lnTo>
                  <a:pt x="2198" y="2797"/>
                </a:lnTo>
                <a:lnTo>
                  <a:pt x="2236" y="2789"/>
                </a:lnTo>
                <a:lnTo>
                  <a:pt x="2349" y="2759"/>
                </a:lnTo>
                <a:lnTo>
                  <a:pt x="2384" y="2747"/>
                </a:lnTo>
                <a:lnTo>
                  <a:pt x="2421" y="2734"/>
                </a:lnTo>
                <a:lnTo>
                  <a:pt x="2459" y="2723"/>
                </a:lnTo>
                <a:lnTo>
                  <a:pt x="2494" y="2709"/>
                </a:lnTo>
                <a:lnTo>
                  <a:pt x="2529" y="2694"/>
                </a:lnTo>
                <a:lnTo>
                  <a:pt x="2564" y="2679"/>
                </a:lnTo>
                <a:lnTo>
                  <a:pt x="2596" y="2662"/>
                </a:lnTo>
                <a:lnTo>
                  <a:pt x="2631" y="2647"/>
                </a:lnTo>
                <a:lnTo>
                  <a:pt x="2662" y="2629"/>
                </a:lnTo>
                <a:lnTo>
                  <a:pt x="2695" y="2612"/>
                </a:lnTo>
                <a:lnTo>
                  <a:pt x="2758" y="2575"/>
                </a:lnTo>
                <a:lnTo>
                  <a:pt x="2788" y="2556"/>
                </a:lnTo>
                <a:lnTo>
                  <a:pt x="2815" y="2535"/>
                </a:lnTo>
                <a:lnTo>
                  <a:pt x="2875" y="2494"/>
                </a:lnTo>
                <a:lnTo>
                  <a:pt x="2929" y="2451"/>
                </a:lnTo>
                <a:lnTo>
                  <a:pt x="2983" y="2404"/>
                </a:lnTo>
                <a:lnTo>
                  <a:pt x="3035" y="2354"/>
                </a:lnTo>
                <a:lnTo>
                  <a:pt x="3059" y="2329"/>
                </a:lnTo>
                <a:lnTo>
                  <a:pt x="3081" y="2304"/>
                </a:lnTo>
                <a:lnTo>
                  <a:pt x="3106" y="2277"/>
                </a:lnTo>
                <a:lnTo>
                  <a:pt x="3127" y="2252"/>
                </a:lnTo>
                <a:lnTo>
                  <a:pt x="3147" y="2226"/>
                </a:lnTo>
                <a:lnTo>
                  <a:pt x="3169" y="2197"/>
                </a:lnTo>
                <a:lnTo>
                  <a:pt x="3188" y="2171"/>
                </a:lnTo>
                <a:lnTo>
                  <a:pt x="3206" y="2142"/>
                </a:lnTo>
                <a:lnTo>
                  <a:pt x="3225" y="2112"/>
                </a:lnTo>
                <a:lnTo>
                  <a:pt x="3242" y="2084"/>
                </a:lnTo>
                <a:lnTo>
                  <a:pt x="3258" y="2054"/>
                </a:lnTo>
                <a:lnTo>
                  <a:pt x="3274" y="2026"/>
                </a:lnTo>
                <a:lnTo>
                  <a:pt x="3288" y="1994"/>
                </a:lnTo>
                <a:lnTo>
                  <a:pt x="3318" y="1934"/>
                </a:lnTo>
                <a:lnTo>
                  <a:pt x="3329" y="1902"/>
                </a:lnTo>
                <a:lnTo>
                  <a:pt x="3359" y="1807"/>
                </a:lnTo>
                <a:lnTo>
                  <a:pt x="3367" y="1774"/>
                </a:lnTo>
                <a:lnTo>
                  <a:pt x="3375" y="1742"/>
                </a:lnTo>
                <a:lnTo>
                  <a:pt x="3383" y="1709"/>
                </a:lnTo>
                <a:lnTo>
                  <a:pt x="3386" y="1675"/>
                </a:lnTo>
                <a:lnTo>
                  <a:pt x="3392" y="1642"/>
                </a:lnTo>
                <a:lnTo>
                  <a:pt x="3394" y="1609"/>
                </a:lnTo>
                <a:lnTo>
                  <a:pt x="3400" y="1574"/>
                </a:lnTo>
                <a:lnTo>
                  <a:pt x="3402" y="1541"/>
                </a:lnTo>
                <a:lnTo>
                  <a:pt x="3402" y="1505"/>
                </a:lnTo>
                <a:lnTo>
                  <a:pt x="3400" y="1470"/>
                </a:lnTo>
                <a:lnTo>
                  <a:pt x="3400" y="1435"/>
                </a:lnTo>
                <a:lnTo>
                  <a:pt x="3394" y="1402"/>
                </a:lnTo>
                <a:lnTo>
                  <a:pt x="3392" y="1369"/>
                </a:lnTo>
                <a:lnTo>
                  <a:pt x="3386" y="1335"/>
                </a:lnTo>
                <a:lnTo>
                  <a:pt x="3383" y="1302"/>
                </a:lnTo>
                <a:lnTo>
                  <a:pt x="3375" y="1269"/>
                </a:lnTo>
                <a:lnTo>
                  <a:pt x="3369" y="1235"/>
                </a:lnTo>
                <a:lnTo>
                  <a:pt x="3359" y="1202"/>
                </a:lnTo>
                <a:lnTo>
                  <a:pt x="3351" y="1169"/>
                </a:lnTo>
                <a:lnTo>
                  <a:pt x="3340" y="1137"/>
                </a:lnTo>
                <a:lnTo>
                  <a:pt x="3329" y="1107"/>
                </a:lnTo>
                <a:lnTo>
                  <a:pt x="3318" y="1075"/>
                </a:lnTo>
                <a:lnTo>
                  <a:pt x="3303" y="1044"/>
                </a:lnTo>
                <a:lnTo>
                  <a:pt x="3274" y="984"/>
                </a:lnTo>
                <a:lnTo>
                  <a:pt x="3258" y="954"/>
                </a:lnTo>
                <a:lnTo>
                  <a:pt x="3242" y="925"/>
                </a:lnTo>
                <a:lnTo>
                  <a:pt x="3225" y="895"/>
                </a:lnTo>
                <a:lnTo>
                  <a:pt x="3189" y="839"/>
                </a:lnTo>
                <a:lnTo>
                  <a:pt x="3169" y="810"/>
                </a:lnTo>
                <a:lnTo>
                  <a:pt x="3149" y="784"/>
                </a:lnTo>
                <a:lnTo>
                  <a:pt x="3084" y="703"/>
                </a:lnTo>
                <a:lnTo>
                  <a:pt x="3059" y="679"/>
                </a:lnTo>
                <a:lnTo>
                  <a:pt x="3038" y="655"/>
                </a:lnTo>
                <a:lnTo>
                  <a:pt x="2987" y="607"/>
                </a:lnTo>
                <a:lnTo>
                  <a:pt x="2934" y="560"/>
                </a:lnTo>
                <a:lnTo>
                  <a:pt x="2877" y="515"/>
                </a:lnTo>
                <a:lnTo>
                  <a:pt x="2820" y="472"/>
                </a:lnTo>
                <a:lnTo>
                  <a:pt x="2790" y="452"/>
                </a:lnTo>
                <a:lnTo>
                  <a:pt x="2761" y="433"/>
                </a:lnTo>
                <a:lnTo>
                  <a:pt x="2728" y="413"/>
                </a:lnTo>
                <a:lnTo>
                  <a:pt x="2695" y="395"/>
                </a:lnTo>
                <a:lnTo>
                  <a:pt x="2664" y="379"/>
                </a:lnTo>
                <a:lnTo>
                  <a:pt x="2632" y="360"/>
                </a:lnTo>
                <a:lnTo>
                  <a:pt x="2599" y="345"/>
                </a:lnTo>
                <a:lnTo>
                  <a:pt x="2564" y="328"/>
                </a:lnTo>
                <a:lnTo>
                  <a:pt x="2497" y="298"/>
                </a:lnTo>
                <a:lnTo>
                  <a:pt x="2424" y="272"/>
                </a:lnTo>
                <a:lnTo>
                  <a:pt x="2351" y="249"/>
                </a:lnTo>
                <a:lnTo>
                  <a:pt x="2313" y="237"/>
                </a:lnTo>
                <a:lnTo>
                  <a:pt x="2278" y="227"/>
                </a:lnTo>
                <a:lnTo>
                  <a:pt x="2202" y="210"/>
                </a:lnTo>
                <a:lnTo>
                  <a:pt x="2161" y="202"/>
                </a:lnTo>
                <a:lnTo>
                  <a:pt x="2123" y="195"/>
                </a:lnTo>
                <a:lnTo>
                  <a:pt x="2085" y="188"/>
                </a:lnTo>
                <a:lnTo>
                  <a:pt x="2043" y="184"/>
                </a:lnTo>
                <a:lnTo>
                  <a:pt x="1965" y="173"/>
                </a:lnTo>
                <a:lnTo>
                  <a:pt x="1923" y="172"/>
                </a:lnTo>
                <a:lnTo>
                  <a:pt x="1884" y="169"/>
                </a:lnTo>
                <a:lnTo>
                  <a:pt x="1842" y="167"/>
                </a:lnTo>
                <a:lnTo>
                  <a:pt x="1758" y="167"/>
                </a:lnTo>
                <a:lnTo>
                  <a:pt x="1719" y="169"/>
                </a:lnTo>
                <a:lnTo>
                  <a:pt x="1679" y="170"/>
                </a:lnTo>
                <a:lnTo>
                  <a:pt x="1638" y="173"/>
                </a:lnTo>
                <a:lnTo>
                  <a:pt x="1597" y="177"/>
                </a:lnTo>
                <a:lnTo>
                  <a:pt x="1557" y="182"/>
                </a:lnTo>
                <a:lnTo>
                  <a:pt x="1518" y="188"/>
                </a:lnTo>
                <a:lnTo>
                  <a:pt x="1479" y="194"/>
                </a:lnTo>
                <a:lnTo>
                  <a:pt x="1440" y="200"/>
                </a:lnTo>
                <a:lnTo>
                  <a:pt x="1363" y="217"/>
                </a:lnTo>
                <a:lnTo>
                  <a:pt x="1287" y="237"/>
                </a:lnTo>
                <a:lnTo>
                  <a:pt x="1251" y="247"/>
                </a:lnTo>
                <a:lnTo>
                  <a:pt x="1214" y="260"/>
                </a:lnTo>
                <a:lnTo>
                  <a:pt x="1181" y="272"/>
                </a:lnTo>
                <a:lnTo>
                  <a:pt x="1108" y="298"/>
                </a:lnTo>
                <a:lnTo>
                  <a:pt x="1075" y="313"/>
                </a:lnTo>
                <a:lnTo>
                  <a:pt x="1039" y="328"/>
                </a:lnTo>
                <a:lnTo>
                  <a:pt x="1007" y="343"/>
                </a:lnTo>
                <a:lnTo>
                  <a:pt x="939" y="377"/>
                </a:lnTo>
                <a:lnTo>
                  <a:pt x="906" y="395"/>
                </a:lnTo>
                <a:lnTo>
                  <a:pt x="876" y="413"/>
                </a:lnTo>
                <a:lnTo>
                  <a:pt x="844" y="432"/>
                </a:lnTo>
                <a:lnTo>
                  <a:pt x="816" y="452"/>
                </a:lnTo>
                <a:lnTo>
                  <a:pt x="786" y="470"/>
                </a:lnTo>
                <a:lnTo>
                  <a:pt x="726" y="512"/>
                </a:lnTo>
                <a:lnTo>
                  <a:pt x="672" y="557"/>
                </a:lnTo>
                <a:lnTo>
                  <a:pt x="620" y="603"/>
                </a:lnTo>
                <a:lnTo>
                  <a:pt x="567" y="652"/>
                </a:lnTo>
                <a:lnTo>
                  <a:pt x="544" y="677"/>
                </a:lnTo>
                <a:lnTo>
                  <a:pt x="520" y="703"/>
                </a:lnTo>
                <a:lnTo>
                  <a:pt x="498" y="729"/>
                </a:lnTo>
                <a:lnTo>
                  <a:pt x="454" y="782"/>
                </a:lnTo>
                <a:lnTo>
                  <a:pt x="433" y="809"/>
                </a:lnTo>
                <a:lnTo>
                  <a:pt x="413" y="837"/>
                </a:lnTo>
                <a:lnTo>
                  <a:pt x="378" y="894"/>
                </a:lnTo>
                <a:lnTo>
                  <a:pt x="360" y="924"/>
                </a:lnTo>
                <a:lnTo>
                  <a:pt x="344" y="952"/>
                </a:lnTo>
                <a:lnTo>
                  <a:pt x="312" y="1012"/>
                </a:lnTo>
                <a:lnTo>
                  <a:pt x="299" y="1042"/>
                </a:lnTo>
                <a:lnTo>
                  <a:pt x="286" y="1073"/>
                </a:lnTo>
                <a:lnTo>
                  <a:pt x="275" y="1103"/>
                </a:lnTo>
                <a:lnTo>
                  <a:pt x="262" y="1136"/>
                </a:lnTo>
                <a:lnTo>
                  <a:pt x="253" y="1167"/>
                </a:lnTo>
                <a:lnTo>
                  <a:pt x="243" y="1200"/>
                </a:lnTo>
                <a:lnTo>
                  <a:pt x="234" y="1233"/>
                </a:lnTo>
                <a:lnTo>
                  <a:pt x="226" y="1267"/>
                </a:lnTo>
                <a:lnTo>
                  <a:pt x="214" y="1333"/>
                </a:lnTo>
                <a:lnTo>
                  <a:pt x="207" y="1400"/>
                </a:lnTo>
                <a:lnTo>
                  <a:pt x="204" y="1433"/>
                </a:lnTo>
                <a:lnTo>
                  <a:pt x="202" y="1469"/>
                </a:lnTo>
                <a:lnTo>
                  <a:pt x="202" y="1505"/>
                </a:lnTo>
                <a:cubicBezTo>
                  <a:pt x="201" y="1539"/>
                  <a:pt x="177" y="1569"/>
                  <a:pt x="141" y="1582"/>
                </a:cubicBezTo>
                <a:cubicBezTo>
                  <a:pt x="103" y="1594"/>
                  <a:pt x="60" y="1587"/>
                  <a:pt x="31" y="1563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2" name="CustomShape 11"/>
          <p:cNvSpPr/>
          <p:nvPr/>
        </p:nvSpPr>
        <p:spPr>
          <a:xfrm>
            <a:off x="4522680" y="2238840"/>
            <a:ext cx="679320" cy="624600"/>
          </a:xfrm>
          <a:custGeom>
            <a:avLst/>
            <a:gdLst/>
            <a:ahLst/>
            <a:rect l="l" t="t" r="r" b="b"/>
            <a:pathLst>
              <a:path w="1888" h="1736">
                <a:moveTo>
                  <a:pt x="0" y="866"/>
                </a:moveTo>
                <a:cubicBezTo>
                  <a:pt x="0" y="388"/>
                  <a:pt x="419" y="0"/>
                  <a:pt x="943" y="0"/>
                </a:cubicBezTo>
                <a:cubicBezTo>
                  <a:pt x="1464" y="0"/>
                  <a:pt x="1887" y="388"/>
                  <a:pt x="1887" y="866"/>
                </a:cubicBezTo>
                <a:cubicBezTo>
                  <a:pt x="1887" y="1345"/>
                  <a:pt x="1464" y="1735"/>
                  <a:pt x="943" y="1735"/>
                </a:cubicBezTo>
                <a:cubicBezTo>
                  <a:pt x="419" y="1735"/>
                  <a:pt x="0" y="1345"/>
                  <a:pt x="0" y="86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3" name="CustomShape 12"/>
          <p:cNvSpPr/>
          <p:nvPr/>
        </p:nvSpPr>
        <p:spPr>
          <a:xfrm>
            <a:off x="4486680" y="2208960"/>
            <a:ext cx="751320" cy="684720"/>
          </a:xfrm>
          <a:custGeom>
            <a:avLst/>
            <a:gdLst/>
            <a:ahLst/>
            <a:rect l="l" t="t" r="r" b="b"/>
            <a:pathLst>
              <a:path w="2088" h="1903">
                <a:moveTo>
                  <a:pt x="0" y="954"/>
                </a:moveTo>
                <a:lnTo>
                  <a:pt x="0" y="905"/>
                </a:lnTo>
                <a:lnTo>
                  <a:pt x="3" y="858"/>
                </a:lnTo>
                <a:lnTo>
                  <a:pt x="10" y="810"/>
                </a:lnTo>
                <a:lnTo>
                  <a:pt x="19" y="763"/>
                </a:lnTo>
                <a:lnTo>
                  <a:pt x="43" y="673"/>
                </a:lnTo>
                <a:lnTo>
                  <a:pt x="79" y="587"/>
                </a:lnTo>
                <a:lnTo>
                  <a:pt x="100" y="545"/>
                </a:lnTo>
                <a:lnTo>
                  <a:pt x="122" y="502"/>
                </a:lnTo>
                <a:lnTo>
                  <a:pt x="147" y="462"/>
                </a:lnTo>
                <a:lnTo>
                  <a:pt x="173" y="424"/>
                </a:lnTo>
                <a:lnTo>
                  <a:pt x="234" y="350"/>
                </a:lnTo>
                <a:lnTo>
                  <a:pt x="266" y="317"/>
                </a:lnTo>
                <a:lnTo>
                  <a:pt x="299" y="284"/>
                </a:lnTo>
                <a:lnTo>
                  <a:pt x="335" y="252"/>
                </a:lnTo>
                <a:lnTo>
                  <a:pt x="372" y="221"/>
                </a:lnTo>
                <a:lnTo>
                  <a:pt x="413" y="193"/>
                </a:lnTo>
                <a:lnTo>
                  <a:pt x="452" y="167"/>
                </a:lnTo>
                <a:lnTo>
                  <a:pt x="496" y="142"/>
                </a:lnTo>
                <a:lnTo>
                  <a:pt x="538" y="118"/>
                </a:lnTo>
                <a:lnTo>
                  <a:pt x="584" y="97"/>
                </a:lnTo>
                <a:lnTo>
                  <a:pt x="631" y="76"/>
                </a:lnTo>
                <a:lnTo>
                  <a:pt x="678" y="60"/>
                </a:lnTo>
                <a:lnTo>
                  <a:pt x="729" y="45"/>
                </a:lnTo>
                <a:lnTo>
                  <a:pt x="776" y="32"/>
                </a:lnTo>
                <a:lnTo>
                  <a:pt x="827" y="20"/>
                </a:lnTo>
                <a:lnTo>
                  <a:pt x="879" y="12"/>
                </a:lnTo>
                <a:lnTo>
                  <a:pt x="930" y="6"/>
                </a:lnTo>
                <a:lnTo>
                  <a:pt x="985" y="2"/>
                </a:lnTo>
                <a:lnTo>
                  <a:pt x="1040" y="0"/>
                </a:lnTo>
                <a:lnTo>
                  <a:pt x="1093" y="2"/>
                </a:lnTo>
                <a:lnTo>
                  <a:pt x="1149" y="5"/>
                </a:lnTo>
                <a:lnTo>
                  <a:pt x="1203" y="12"/>
                </a:lnTo>
                <a:lnTo>
                  <a:pt x="1253" y="20"/>
                </a:lnTo>
                <a:lnTo>
                  <a:pt x="1305" y="30"/>
                </a:lnTo>
                <a:lnTo>
                  <a:pt x="1354" y="43"/>
                </a:lnTo>
                <a:lnTo>
                  <a:pt x="1405" y="58"/>
                </a:lnTo>
                <a:lnTo>
                  <a:pt x="1452" y="75"/>
                </a:lnTo>
                <a:lnTo>
                  <a:pt x="1497" y="95"/>
                </a:lnTo>
                <a:lnTo>
                  <a:pt x="1544" y="117"/>
                </a:lnTo>
                <a:lnTo>
                  <a:pt x="1587" y="139"/>
                </a:lnTo>
                <a:lnTo>
                  <a:pt x="1630" y="163"/>
                </a:lnTo>
                <a:lnTo>
                  <a:pt x="1669" y="190"/>
                </a:lnTo>
                <a:lnTo>
                  <a:pt x="1710" y="218"/>
                </a:lnTo>
                <a:lnTo>
                  <a:pt x="1748" y="248"/>
                </a:lnTo>
                <a:lnTo>
                  <a:pt x="1784" y="280"/>
                </a:lnTo>
                <a:lnTo>
                  <a:pt x="1817" y="313"/>
                </a:lnTo>
                <a:lnTo>
                  <a:pt x="1851" y="348"/>
                </a:lnTo>
                <a:lnTo>
                  <a:pt x="1881" y="384"/>
                </a:lnTo>
                <a:lnTo>
                  <a:pt x="1911" y="420"/>
                </a:lnTo>
                <a:lnTo>
                  <a:pt x="1936" y="458"/>
                </a:lnTo>
                <a:lnTo>
                  <a:pt x="1963" y="499"/>
                </a:lnTo>
                <a:lnTo>
                  <a:pt x="2006" y="584"/>
                </a:lnTo>
                <a:lnTo>
                  <a:pt x="2025" y="625"/>
                </a:lnTo>
                <a:lnTo>
                  <a:pt x="2041" y="670"/>
                </a:lnTo>
                <a:lnTo>
                  <a:pt x="2055" y="715"/>
                </a:lnTo>
                <a:lnTo>
                  <a:pt x="2066" y="760"/>
                </a:lnTo>
                <a:lnTo>
                  <a:pt x="2082" y="854"/>
                </a:lnTo>
                <a:lnTo>
                  <a:pt x="2087" y="902"/>
                </a:lnTo>
                <a:lnTo>
                  <a:pt x="2087" y="999"/>
                </a:lnTo>
                <a:lnTo>
                  <a:pt x="2082" y="1047"/>
                </a:lnTo>
                <a:lnTo>
                  <a:pt x="2077" y="1093"/>
                </a:lnTo>
                <a:lnTo>
                  <a:pt x="2066" y="1140"/>
                </a:lnTo>
                <a:lnTo>
                  <a:pt x="2056" y="1185"/>
                </a:lnTo>
                <a:lnTo>
                  <a:pt x="2042" y="1230"/>
                </a:lnTo>
                <a:lnTo>
                  <a:pt x="2026" y="1275"/>
                </a:lnTo>
                <a:lnTo>
                  <a:pt x="2006" y="1317"/>
                </a:lnTo>
                <a:lnTo>
                  <a:pt x="1987" y="1360"/>
                </a:lnTo>
                <a:lnTo>
                  <a:pt x="1965" y="1400"/>
                </a:lnTo>
                <a:lnTo>
                  <a:pt x="1938" y="1440"/>
                </a:lnTo>
                <a:lnTo>
                  <a:pt x="1914" y="1478"/>
                </a:lnTo>
                <a:lnTo>
                  <a:pt x="1884" y="1515"/>
                </a:lnTo>
                <a:lnTo>
                  <a:pt x="1853" y="1552"/>
                </a:lnTo>
                <a:lnTo>
                  <a:pt x="1821" y="1587"/>
                </a:lnTo>
                <a:lnTo>
                  <a:pt x="1786" y="1618"/>
                </a:lnTo>
                <a:lnTo>
                  <a:pt x="1751" y="1652"/>
                </a:lnTo>
                <a:lnTo>
                  <a:pt x="1713" y="1682"/>
                </a:lnTo>
                <a:lnTo>
                  <a:pt x="1674" y="1711"/>
                </a:lnTo>
                <a:lnTo>
                  <a:pt x="1634" y="1737"/>
                </a:lnTo>
                <a:lnTo>
                  <a:pt x="1592" y="1762"/>
                </a:lnTo>
                <a:lnTo>
                  <a:pt x="1547" y="1785"/>
                </a:lnTo>
                <a:lnTo>
                  <a:pt x="1456" y="1826"/>
                </a:lnTo>
                <a:lnTo>
                  <a:pt x="1407" y="1842"/>
                </a:lnTo>
                <a:lnTo>
                  <a:pt x="1359" y="1857"/>
                </a:lnTo>
                <a:lnTo>
                  <a:pt x="1310" y="1870"/>
                </a:lnTo>
                <a:lnTo>
                  <a:pt x="1258" y="1882"/>
                </a:lnTo>
                <a:lnTo>
                  <a:pt x="1207" y="1890"/>
                </a:lnTo>
                <a:lnTo>
                  <a:pt x="1155" y="1897"/>
                </a:lnTo>
                <a:lnTo>
                  <a:pt x="1100" y="1900"/>
                </a:lnTo>
                <a:lnTo>
                  <a:pt x="1044" y="1902"/>
                </a:lnTo>
                <a:lnTo>
                  <a:pt x="991" y="1900"/>
                </a:lnTo>
                <a:lnTo>
                  <a:pt x="938" y="1897"/>
                </a:lnTo>
                <a:lnTo>
                  <a:pt x="886" y="1892"/>
                </a:lnTo>
                <a:lnTo>
                  <a:pt x="833" y="1884"/>
                </a:lnTo>
                <a:lnTo>
                  <a:pt x="781" y="1872"/>
                </a:lnTo>
                <a:lnTo>
                  <a:pt x="732" y="1859"/>
                </a:lnTo>
                <a:lnTo>
                  <a:pt x="683" y="1844"/>
                </a:lnTo>
                <a:lnTo>
                  <a:pt x="636" y="1827"/>
                </a:lnTo>
                <a:lnTo>
                  <a:pt x="587" y="1808"/>
                </a:lnTo>
                <a:lnTo>
                  <a:pt x="544" y="1787"/>
                </a:lnTo>
                <a:lnTo>
                  <a:pt x="501" y="1763"/>
                </a:lnTo>
                <a:lnTo>
                  <a:pt x="457" y="1739"/>
                </a:lnTo>
                <a:lnTo>
                  <a:pt x="417" y="1712"/>
                </a:lnTo>
                <a:lnTo>
                  <a:pt x="376" y="1684"/>
                </a:lnTo>
                <a:lnTo>
                  <a:pt x="339" y="1654"/>
                </a:lnTo>
                <a:lnTo>
                  <a:pt x="303" y="1622"/>
                </a:lnTo>
                <a:lnTo>
                  <a:pt x="235" y="1555"/>
                </a:lnTo>
                <a:lnTo>
                  <a:pt x="174" y="1482"/>
                </a:lnTo>
                <a:lnTo>
                  <a:pt x="150" y="1444"/>
                </a:lnTo>
                <a:lnTo>
                  <a:pt x="123" y="1403"/>
                </a:lnTo>
                <a:lnTo>
                  <a:pt x="101" y="1363"/>
                </a:lnTo>
                <a:lnTo>
                  <a:pt x="82" y="1320"/>
                </a:lnTo>
                <a:lnTo>
                  <a:pt x="62" y="1278"/>
                </a:lnTo>
                <a:lnTo>
                  <a:pt x="46" y="1233"/>
                </a:lnTo>
                <a:lnTo>
                  <a:pt x="32" y="1190"/>
                </a:lnTo>
                <a:lnTo>
                  <a:pt x="19" y="1144"/>
                </a:lnTo>
                <a:lnTo>
                  <a:pt x="3" y="1050"/>
                </a:lnTo>
                <a:lnTo>
                  <a:pt x="0" y="1002"/>
                </a:lnTo>
                <a:lnTo>
                  <a:pt x="0" y="954"/>
                </a:lnTo>
                <a:moveTo>
                  <a:pt x="199" y="992"/>
                </a:moveTo>
                <a:lnTo>
                  <a:pt x="204" y="1032"/>
                </a:lnTo>
                <a:lnTo>
                  <a:pt x="206" y="1070"/>
                </a:lnTo>
                <a:lnTo>
                  <a:pt x="215" y="1110"/>
                </a:lnTo>
                <a:lnTo>
                  <a:pt x="225" y="1148"/>
                </a:lnTo>
                <a:lnTo>
                  <a:pt x="250" y="1222"/>
                </a:lnTo>
                <a:lnTo>
                  <a:pt x="266" y="1259"/>
                </a:lnTo>
                <a:lnTo>
                  <a:pt x="283" y="1292"/>
                </a:lnTo>
                <a:lnTo>
                  <a:pt x="302" y="1327"/>
                </a:lnTo>
                <a:lnTo>
                  <a:pt x="321" y="1360"/>
                </a:lnTo>
                <a:lnTo>
                  <a:pt x="343" y="1392"/>
                </a:lnTo>
                <a:lnTo>
                  <a:pt x="367" y="1422"/>
                </a:lnTo>
                <a:lnTo>
                  <a:pt x="392" y="1452"/>
                </a:lnTo>
                <a:lnTo>
                  <a:pt x="419" y="1480"/>
                </a:lnTo>
                <a:lnTo>
                  <a:pt x="446" y="1507"/>
                </a:lnTo>
                <a:lnTo>
                  <a:pt x="476" y="1533"/>
                </a:lnTo>
                <a:lnTo>
                  <a:pt x="506" y="1557"/>
                </a:lnTo>
                <a:lnTo>
                  <a:pt x="538" y="1580"/>
                </a:lnTo>
                <a:lnTo>
                  <a:pt x="571" y="1602"/>
                </a:lnTo>
                <a:lnTo>
                  <a:pt x="606" y="1622"/>
                </a:lnTo>
                <a:lnTo>
                  <a:pt x="642" y="1642"/>
                </a:lnTo>
                <a:lnTo>
                  <a:pt x="678" y="1659"/>
                </a:lnTo>
                <a:lnTo>
                  <a:pt x="714" y="1674"/>
                </a:lnTo>
                <a:lnTo>
                  <a:pt x="751" y="1689"/>
                </a:lnTo>
                <a:lnTo>
                  <a:pt x="792" y="1700"/>
                </a:lnTo>
                <a:lnTo>
                  <a:pt x="832" y="1711"/>
                </a:lnTo>
                <a:lnTo>
                  <a:pt x="871" y="1718"/>
                </a:lnTo>
                <a:lnTo>
                  <a:pt x="913" y="1726"/>
                </a:lnTo>
                <a:lnTo>
                  <a:pt x="953" y="1730"/>
                </a:lnTo>
                <a:lnTo>
                  <a:pt x="996" y="1733"/>
                </a:lnTo>
                <a:lnTo>
                  <a:pt x="1040" y="1735"/>
                </a:lnTo>
                <a:lnTo>
                  <a:pt x="1083" y="1733"/>
                </a:lnTo>
                <a:lnTo>
                  <a:pt x="1127" y="1732"/>
                </a:lnTo>
                <a:lnTo>
                  <a:pt x="1168" y="1727"/>
                </a:lnTo>
                <a:lnTo>
                  <a:pt x="1211" y="1720"/>
                </a:lnTo>
                <a:lnTo>
                  <a:pt x="1250" y="1712"/>
                </a:lnTo>
                <a:lnTo>
                  <a:pt x="1291" y="1702"/>
                </a:lnTo>
                <a:lnTo>
                  <a:pt x="1328" y="1690"/>
                </a:lnTo>
                <a:lnTo>
                  <a:pt x="1405" y="1660"/>
                </a:lnTo>
                <a:lnTo>
                  <a:pt x="1440" y="1644"/>
                </a:lnTo>
                <a:lnTo>
                  <a:pt x="1475" y="1626"/>
                </a:lnTo>
                <a:lnTo>
                  <a:pt x="1510" y="1605"/>
                </a:lnTo>
                <a:lnTo>
                  <a:pt x="1544" y="1584"/>
                </a:lnTo>
                <a:lnTo>
                  <a:pt x="1576" y="1560"/>
                </a:lnTo>
                <a:lnTo>
                  <a:pt x="1636" y="1511"/>
                </a:lnTo>
                <a:lnTo>
                  <a:pt x="1664" y="1484"/>
                </a:lnTo>
                <a:lnTo>
                  <a:pt x="1691" y="1455"/>
                </a:lnTo>
                <a:lnTo>
                  <a:pt x="1718" y="1426"/>
                </a:lnTo>
                <a:lnTo>
                  <a:pt x="1742" y="1395"/>
                </a:lnTo>
                <a:lnTo>
                  <a:pt x="1764" y="1362"/>
                </a:lnTo>
                <a:lnTo>
                  <a:pt x="1784" y="1330"/>
                </a:lnTo>
                <a:lnTo>
                  <a:pt x="1802" y="1297"/>
                </a:lnTo>
                <a:lnTo>
                  <a:pt x="1818" y="1262"/>
                </a:lnTo>
                <a:lnTo>
                  <a:pt x="1834" y="1225"/>
                </a:lnTo>
                <a:lnTo>
                  <a:pt x="1849" y="1188"/>
                </a:lnTo>
                <a:lnTo>
                  <a:pt x="1862" y="1151"/>
                </a:lnTo>
                <a:lnTo>
                  <a:pt x="1870" y="1114"/>
                </a:lnTo>
                <a:lnTo>
                  <a:pt x="1878" y="1075"/>
                </a:lnTo>
                <a:lnTo>
                  <a:pt x="1883" y="1035"/>
                </a:lnTo>
                <a:lnTo>
                  <a:pt x="1886" y="995"/>
                </a:lnTo>
                <a:lnTo>
                  <a:pt x="1889" y="954"/>
                </a:lnTo>
                <a:lnTo>
                  <a:pt x="1886" y="914"/>
                </a:lnTo>
                <a:lnTo>
                  <a:pt x="1879" y="833"/>
                </a:lnTo>
                <a:lnTo>
                  <a:pt x="1870" y="795"/>
                </a:lnTo>
                <a:lnTo>
                  <a:pt x="1862" y="757"/>
                </a:lnTo>
                <a:lnTo>
                  <a:pt x="1849" y="718"/>
                </a:lnTo>
                <a:lnTo>
                  <a:pt x="1837" y="682"/>
                </a:lnTo>
                <a:lnTo>
                  <a:pt x="1805" y="612"/>
                </a:lnTo>
                <a:lnTo>
                  <a:pt x="1765" y="545"/>
                </a:lnTo>
                <a:lnTo>
                  <a:pt x="1743" y="512"/>
                </a:lnTo>
                <a:lnTo>
                  <a:pt x="1718" y="480"/>
                </a:lnTo>
                <a:lnTo>
                  <a:pt x="1693" y="452"/>
                </a:lnTo>
                <a:lnTo>
                  <a:pt x="1667" y="421"/>
                </a:lnTo>
                <a:lnTo>
                  <a:pt x="1639" y="395"/>
                </a:lnTo>
                <a:lnTo>
                  <a:pt x="1579" y="345"/>
                </a:lnTo>
                <a:lnTo>
                  <a:pt x="1547" y="321"/>
                </a:lnTo>
                <a:lnTo>
                  <a:pt x="1514" y="300"/>
                </a:lnTo>
                <a:lnTo>
                  <a:pt x="1479" y="280"/>
                </a:lnTo>
                <a:lnTo>
                  <a:pt x="1407" y="243"/>
                </a:lnTo>
                <a:lnTo>
                  <a:pt x="1373" y="228"/>
                </a:lnTo>
                <a:lnTo>
                  <a:pt x="1334" y="215"/>
                </a:lnTo>
                <a:lnTo>
                  <a:pt x="1295" y="202"/>
                </a:lnTo>
                <a:lnTo>
                  <a:pt x="1255" y="191"/>
                </a:lnTo>
                <a:lnTo>
                  <a:pt x="1214" y="184"/>
                </a:lnTo>
                <a:lnTo>
                  <a:pt x="1176" y="176"/>
                </a:lnTo>
                <a:lnTo>
                  <a:pt x="1133" y="172"/>
                </a:lnTo>
                <a:lnTo>
                  <a:pt x="1088" y="169"/>
                </a:lnTo>
                <a:lnTo>
                  <a:pt x="1044" y="167"/>
                </a:lnTo>
                <a:lnTo>
                  <a:pt x="1001" y="169"/>
                </a:lnTo>
                <a:lnTo>
                  <a:pt x="960" y="172"/>
                </a:lnTo>
                <a:lnTo>
                  <a:pt x="917" y="175"/>
                </a:lnTo>
                <a:lnTo>
                  <a:pt x="877" y="182"/>
                </a:lnTo>
                <a:lnTo>
                  <a:pt x="835" y="190"/>
                </a:lnTo>
                <a:lnTo>
                  <a:pt x="797" y="202"/>
                </a:lnTo>
                <a:lnTo>
                  <a:pt x="757" y="213"/>
                </a:lnTo>
                <a:lnTo>
                  <a:pt x="720" y="227"/>
                </a:lnTo>
                <a:lnTo>
                  <a:pt x="682" y="242"/>
                </a:lnTo>
                <a:lnTo>
                  <a:pt x="647" y="258"/>
                </a:lnTo>
                <a:lnTo>
                  <a:pt x="610" y="278"/>
                </a:lnTo>
                <a:lnTo>
                  <a:pt x="577" y="297"/>
                </a:lnTo>
                <a:lnTo>
                  <a:pt x="542" y="318"/>
                </a:lnTo>
                <a:lnTo>
                  <a:pt x="511" y="342"/>
                </a:lnTo>
                <a:lnTo>
                  <a:pt x="450" y="391"/>
                </a:lnTo>
                <a:lnTo>
                  <a:pt x="394" y="448"/>
                </a:lnTo>
                <a:lnTo>
                  <a:pt x="370" y="476"/>
                </a:lnTo>
                <a:lnTo>
                  <a:pt x="323" y="542"/>
                </a:lnTo>
                <a:lnTo>
                  <a:pt x="303" y="575"/>
                </a:lnTo>
                <a:lnTo>
                  <a:pt x="286" y="608"/>
                </a:lnTo>
                <a:lnTo>
                  <a:pt x="267" y="643"/>
                </a:lnTo>
                <a:lnTo>
                  <a:pt x="251" y="678"/>
                </a:lnTo>
                <a:lnTo>
                  <a:pt x="237" y="715"/>
                </a:lnTo>
                <a:lnTo>
                  <a:pt x="225" y="754"/>
                </a:lnTo>
                <a:lnTo>
                  <a:pt x="209" y="830"/>
                </a:lnTo>
                <a:lnTo>
                  <a:pt x="204" y="870"/>
                </a:lnTo>
                <a:lnTo>
                  <a:pt x="199" y="910"/>
                </a:lnTo>
                <a:lnTo>
                  <a:pt x="199" y="950"/>
                </a:lnTo>
                <a:lnTo>
                  <a:pt x="199" y="992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" name="CustomShape 13"/>
          <p:cNvSpPr/>
          <p:nvPr/>
        </p:nvSpPr>
        <p:spPr>
          <a:xfrm>
            <a:off x="5676120" y="3544200"/>
            <a:ext cx="407880" cy="340920"/>
          </a:xfrm>
          <a:custGeom>
            <a:avLst/>
            <a:gdLst/>
            <a:ahLst/>
            <a:rect l="l" t="t" r="r" b="b"/>
            <a:pathLst>
              <a:path w="1134" h="948">
                <a:moveTo>
                  <a:pt x="0" y="475"/>
                </a:moveTo>
                <a:cubicBezTo>
                  <a:pt x="0" y="213"/>
                  <a:pt x="254" y="0"/>
                  <a:pt x="566" y="0"/>
                </a:cubicBezTo>
                <a:cubicBezTo>
                  <a:pt x="880" y="0"/>
                  <a:pt x="1133" y="213"/>
                  <a:pt x="1133" y="475"/>
                </a:cubicBezTo>
                <a:cubicBezTo>
                  <a:pt x="1133" y="735"/>
                  <a:pt x="880" y="947"/>
                  <a:pt x="566" y="947"/>
                </a:cubicBezTo>
                <a:cubicBezTo>
                  <a:pt x="254" y="947"/>
                  <a:pt x="0" y="735"/>
                  <a:pt x="0" y="475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" name="CustomShape 14"/>
          <p:cNvSpPr/>
          <p:nvPr/>
        </p:nvSpPr>
        <p:spPr>
          <a:xfrm>
            <a:off x="5640120" y="3514320"/>
            <a:ext cx="480240" cy="401040"/>
          </a:xfrm>
          <a:custGeom>
            <a:avLst/>
            <a:gdLst/>
            <a:ahLst/>
            <a:rect l="l" t="t" r="r" b="b"/>
            <a:pathLst>
              <a:path w="1335" h="1115">
                <a:moveTo>
                  <a:pt x="0" y="558"/>
                </a:moveTo>
                <a:lnTo>
                  <a:pt x="0" y="530"/>
                </a:lnTo>
                <a:lnTo>
                  <a:pt x="2" y="502"/>
                </a:lnTo>
                <a:lnTo>
                  <a:pt x="9" y="473"/>
                </a:lnTo>
                <a:lnTo>
                  <a:pt x="13" y="447"/>
                </a:lnTo>
                <a:lnTo>
                  <a:pt x="21" y="420"/>
                </a:lnTo>
                <a:lnTo>
                  <a:pt x="41" y="366"/>
                </a:lnTo>
                <a:lnTo>
                  <a:pt x="64" y="317"/>
                </a:lnTo>
                <a:lnTo>
                  <a:pt x="113" y="247"/>
                </a:lnTo>
                <a:lnTo>
                  <a:pt x="130" y="224"/>
                </a:lnTo>
                <a:lnTo>
                  <a:pt x="151" y="205"/>
                </a:lnTo>
                <a:lnTo>
                  <a:pt x="173" y="184"/>
                </a:lnTo>
                <a:lnTo>
                  <a:pt x="217" y="146"/>
                </a:lnTo>
                <a:lnTo>
                  <a:pt x="239" y="128"/>
                </a:lnTo>
                <a:lnTo>
                  <a:pt x="266" y="112"/>
                </a:lnTo>
                <a:lnTo>
                  <a:pt x="318" y="81"/>
                </a:lnTo>
                <a:lnTo>
                  <a:pt x="347" y="68"/>
                </a:lnTo>
                <a:lnTo>
                  <a:pt x="375" y="57"/>
                </a:lnTo>
                <a:lnTo>
                  <a:pt x="404" y="45"/>
                </a:lnTo>
                <a:lnTo>
                  <a:pt x="436" y="35"/>
                </a:lnTo>
                <a:lnTo>
                  <a:pt x="467" y="27"/>
                </a:lnTo>
                <a:lnTo>
                  <a:pt x="497" y="18"/>
                </a:lnTo>
                <a:lnTo>
                  <a:pt x="530" y="12"/>
                </a:lnTo>
                <a:lnTo>
                  <a:pt x="562" y="6"/>
                </a:lnTo>
                <a:lnTo>
                  <a:pt x="595" y="3"/>
                </a:lnTo>
                <a:lnTo>
                  <a:pt x="663" y="0"/>
                </a:lnTo>
                <a:lnTo>
                  <a:pt x="732" y="3"/>
                </a:lnTo>
                <a:lnTo>
                  <a:pt x="765" y="6"/>
                </a:lnTo>
                <a:lnTo>
                  <a:pt x="797" y="12"/>
                </a:lnTo>
                <a:lnTo>
                  <a:pt x="830" y="18"/>
                </a:lnTo>
                <a:lnTo>
                  <a:pt x="862" y="24"/>
                </a:lnTo>
                <a:lnTo>
                  <a:pt x="894" y="33"/>
                </a:lnTo>
                <a:lnTo>
                  <a:pt x="922" y="43"/>
                </a:lnTo>
                <a:lnTo>
                  <a:pt x="952" y="55"/>
                </a:lnTo>
                <a:lnTo>
                  <a:pt x="981" y="66"/>
                </a:lnTo>
                <a:lnTo>
                  <a:pt x="1010" y="80"/>
                </a:lnTo>
                <a:lnTo>
                  <a:pt x="1039" y="95"/>
                </a:lnTo>
                <a:lnTo>
                  <a:pt x="1064" y="109"/>
                </a:lnTo>
                <a:lnTo>
                  <a:pt x="1089" y="127"/>
                </a:lnTo>
                <a:lnTo>
                  <a:pt x="1113" y="143"/>
                </a:lnTo>
                <a:lnTo>
                  <a:pt x="1137" y="161"/>
                </a:lnTo>
                <a:lnTo>
                  <a:pt x="1180" y="202"/>
                </a:lnTo>
                <a:lnTo>
                  <a:pt x="1200" y="221"/>
                </a:lnTo>
                <a:lnTo>
                  <a:pt x="1217" y="243"/>
                </a:lnTo>
                <a:lnTo>
                  <a:pt x="1236" y="266"/>
                </a:lnTo>
                <a:lnTo>
                  <a:pt x="1252" y="290"/>
                </a:lnTo>
                <a:lnTo>
                  <a:pt x="1265" y="313"/>
                </a:lnTo>
                <a:lnTo>
                  <a:pt x="1279" y="338"/>
                </a:lnTo>
                <a:lnTo>
                  <a:pt x="1292" y="363"/>
                </a:lnTo>
                <a:lnTo>
                  <a:pt x="1301" y="390"/>
                </a:lnTo>
                <a:lnTo>
                  <a:pt x="1311" y="415"/>
                </a:lnTo>
                <a:lnTo>
                  <a:pt x="1320" y="442"/>
                </a:lnTo>
                <a:lnTo>
                  <a:pt x="1325" y="470"/>
                </a:lnTo>
                <a:lnTo>
                  <a:pt x="1330" y="499"/>
                </a:lnTo>
                <a:lnTo>
                  <a:pt x="1331" y="525"/>
                </a:lnTo>
                <a:lnTo>
                  <a:pt x="1334" y="553"/>
                </a:lnTo>
                <a:lnTo>
                  <a:pt x="1331" y="584"/>
                </a:lnTo>
                <a:lnTo>
                  <a:pt x="1330" y="610"/>
                </a:lnTo>
                <a:lnTo>
                  <a:pt x="1325" y="638"/>
                </a:lnTo>
                <a:lnTo>
                  <a:pt x="1320" y="666"/>
                </a:lnTo>
                <a:lnTo>
                  <a:pt x="1304" y="720"/>
                </a:lnTo>
                <a:lnTo>
                  <a:pt x="1293" y="745"/>
                </a:lnTo>
                <a:lnTo>
                  <a:pt x="1282" y="770"/>
                </a:lnTo>
                <a:lnTo>
                  <a:pt x="1255" y="821"/>
                </a:lnTo>
                <a:lnTo>
                  <a:pt x="1238" y="845"/>
                </a:lnTo>
                <a:lnTo>
                  <a:pt x="1201" y="888"/>
                </a:lnTo>
                <a:lnTo>
                  <a:pt x="1181" y="910"/>
                </a:lnTo>
                <a:lnTo>
                  <a:pt x="1162" y="930"/>
                </a:lnTo>
                <a:lnTo>
                  <a:pt x="1141" y="950"/>
                </a:lnTo>
                <a:lnTo>
                  <a:pt x="1116" y="968"/>
                </a:lnTo>
                <a:lnTo>
                  <a:pt x="1069" y="1002"/>
                </a:lnTo>
                <a:lnTo>
                  <a:pt x="1043" y="1017"/>
                </a:lnTo>
                <a:lnTo>
                  <a:pt x="1015" y="1032"/>
                </a:lnTo>
                <a:lnTo>
                  <a:pt x="957" y="1059"/>
                </a:lnTo>
                <a:lnTo>
                  <a:pt x="867" y="1088"/>
                </a:lnTo>
                <a:lnTo>
                  <a:pt x="834" y="1095"/>
                </a:lnTo>
                <a:lnTo>
                  <a:pt x="802" y="1102"/>
                </a:lnTo>
                <a:lnTo>
                  <a:pt x="769" y="1107"/>
                </a:lnTo>
                <a:lnTo>
                  <a:pt x="734" y="1110"/>
                </a:lnTo>
                <a:lnTo>
                  <a:pt x="703" y="1114"/>
                </a:lnTo>
                <a:lnTo>
                  <a:pt x="633" y="1114"/>
                </a:lnTo>
                <a:lnTo>
                  <a:pt x="600" y="1111"/>
                </a:lnTo>
                <a:lnTo>
                  <a:pt x="567" y="1107"/>
                </a:lnTo>
                <a:lnTo>
                  <a:pt x="534" y="1103"/>
                </a:lnTo>
                <a:lnTo>
                  <a:pt x="502" y="1096"/>
                </a:lnTo>
                <a:lnTo>
                  <a:pt x="470" y="1088"/>
                </a:lnTo>
                <a:lnTo>
                  <a:pt x="440" y="1080"/>
                </a:lnTo>
                <a:lnTo>
                  <a:pt x="380" y="1060"/>
                </a:lnTo>
                <a:lnTo>
                  <a:pt x="351" y="1047"/>
                </a:lnTo>
                <a:lnTo>
                  <a:pt x="322" y="1033"/>
                </a:lnTo>
                <a:lnTo>
                  <a:pt x="296" y="1020"/>
                </a:lnTo>
                <a:lnTo>
                  <a:pt x="271" y="1003"/>
                </a:lnTo>
                <a:lnTo>
                  <a:pt x="244" y="988"/>
                </a:lnTo>
                <a:lnTo>
                  <a:pt x="197" y="951"/>
                </a:lnTo>
                <a:lnTo>
                  <a:pt x="175" y="933"/>
                </a:lnTo>
                <a:lnTo>
                  <a:pt x="155" y="914"/>
                </a:lnTo>
                <a:lnTo>
                  <a:pt x="135" y="892"/>
                </a:lnTo>
                <a:lnTo>
                  <a:pt x="98" y="848"/>
                </a:lnTo>
                <a:lnTo>
                  <a:pt x="83" y="825"/>
                </a:lnTo>
                <a:lnTo>
                  <a:pt x="67" y="799"/>
                </a:lnTo>
                <a:lnTo>
                  <a:pt x="56" y="775"/>
                </a:lnTo>
                <a:lnTo>
                  <a:pt x="42" y="748"/>
                </a:lnTo>
                <a:lnTo>
                  <a:pt x="31" y="723"/>
                </a:lnTo>
                <a:lnTo>
                  <a:pt x="15" y="670"/>
                </a:lnTo>
                <a:lnTo>
                  <a:pt x="9" y="643"/>
                </a:lnTo>
                <a:lnTo>
                  <a:pt x="0" y="587"/>
                </a:lnTo>
                <a:lnTo>
                  <a:pt x="0" y="558"/>
                </a:lnTo>
                <a:moveTo>
                  <a:pt x="201" y="575"/>
                </a:moveTo>
                <a:lnTo>
                  <a:pt x="203" y="593"/>
                </a:lnTo>
                <a:lnTo>
                  <a:pt x="204" y="614"/>
                </a:lnTo>
                <a:lnTo>
                  <a:pt x="208" y="633"/>
                </a:lnTo>
                <a:lnTo>
                  <a:pt x="220" y="670"/>
                </a:lnTo>
                <a:lnTo>
                  <a:pt x="228" y="688"/>
                </a:lnTo>
                <a:lnTo>
                  <a:pt x="236" y="705"/>
                </a:lnTo>
                <a:lnTo>
                  <a:pt x="244" y="723"/>
                </a:lnTo>
                <a:lnTo>
                  <a:pt x="255" y="740"/>
                </a:lnTo>
                <a:lnTo>
                  <a:pt x="266" y="757"/>
                </a:lnTo>
                <a:lnTo>
                  <a:pt x="279" y="772"/>
                </a:lnTo>
                <a:lnTo>
                  <a:pt x="292" y="787"/>
                </a:lnTo>
                <a:lnTo>
                  <a:pt x="304" y="803"/>
                </a:lnTo>
                <a:lnTo>
                  <a:pt x="321" y="818"/>
                </a:lnTo>
                <a:lnTo>
                  <a:pt x="334" y="832"/>
                </a:lnTo>
                <a:lnTo>
                  <a:pt x="351" y="845"/>
                </a:lnTo>
                <a:lnTo>
                  <a:pt x="404" y="880"/>
                </a:lnTo>
                <a:lnTo>
                  <a:pt x="421" y="890"/>
                </a:lnTo>
                <a:lnTo>
                  <a:pt x="442" y="898"/>
                </a:lnTo>
                <a:lnTo>
                  <a:pt x="462" y="908"/>
                </a:lnTo>
                <a:lnTo>
                  <a:pt x="481" y="915"/>
                </a:lnTo>
                <a:lnTo>
                  <a:pt x="525" y="929"/>
                </a:lnTo>
                <a:lnTo>
                  <a:pt x="547" y="933"/>
                </a:lnTo>
                <a:lnTo>
                  <a:pt x="570" y="938"/>
                </a:lnTo>
                <a:lnTo>
                  <a:pt x="592" y="942"/>
                </a:lnTo>
                <a:lnTo>
                  <a:pt x="615" y="945"/>
                </a:lnTo>
                <a:lnTo>
                  <a:pt x="639" y="947"/>
                </a:lnTo>
                <a:lnTo>
                  <a:pt x="687" y="947"/>
                </a:lnTo>
                <a:lnTo>
                  <a:pt x="712" y="945"/>
                </a:lnTo>
                <a:lnTo>
                  <a:pt x="734" y="944"/>
                </a:lnTo>
                <a:lnTo>
                  <a:pt x="758" y="940"/>
                </a:lnTo>
                <a:lnTo>
                  <a:pt x="780" y="935"/>
                </a:lnTo>
                <a:lnTo>
                  <a:pt x="801" y="930"/>
                </a:lnTo>
                <a:lnTo>
                  <a:pt x="846" y="917"/>
                </a:lnTo>
                <a:lnTo>
                  <a:pt x="864" y="910"/>
                </a:lnTo>
                <a:lnTo>
                  <a:pt x="884" y="902"/>
                </a:lnTo>
                <a:lnTo>
                  <a:pt x="925" y="881"/>
                </a:lnTo>
                <a:lnTo>
                  <a:pt x="943" y="869"/>
                </a:lnTo>
                <a:lnTo>
                  <a:pt x="961" y="860"/>
                </a:lnTo>
                <a:lnTo>
                  <a:pt x="977" y="847"/>
                </a:lnTo>
                <a:lnTo>
                  <a:pt x="994" y="835"/>
                </a:lnTo>
                <a:lnTo>
                  <a:pt x="1010" y="821"/>
                </a:lnTo>
                <a:lnTo>
                  <a:pt x="1026" y="806"/>
                </a:lnTo>
                <a:lnTo>
                  <a:pt x="1040" y="790"/>
                </a:lnTo>
                <a:lnTo>
                  <a:pt x="1064" y="760"/>
                </a:lnTo>
                <a:lnTo>
                  <a:pt x="1076" y="743"/>
                </a:lnTo>
                <a:lnTo>
                  <a:pt x="1096" y="710"/>
                </a:lnTo>
                <a:lnTo>
                  <a:pt x="1112" y="673"/>
                </a:lnTo>
                <a:lnTo>
                  <a:pt x="1124" y="636"/>
                </a:lnTo>
                <a:lnTo>
                  <a:pt x="1127" y="618"/>
                </a:lnTo>
                <a:lnTo>
                  <a:pt x="1135" y="558"/>
                </a:lnTo>
                <a:lnTo>
                  <a:pt x="1127" y="499"/>
                </a:lnTo>
                <a:lnTo>
                  <a:pt x="1121" y="462"/>
                </a:lnTo>
                <a:lnTo>
                  <a:pt x="1112" y="442"/>
                </a:lnTo>
                <a:lnTo>
                  <a:pt x="1107" y="425"/>
                </a:lnTo>
                <a:lnTo>
                  <a:pt x="1097" y="406"/>
                </a:lnTo>
                <a:lnTo>
                  <a:pt x="1077" y="373"/>
                </a:lnTo>
                <a:lnTo>
                  <a:pt x="1054" y="340"/>
                </a:lnTo>
                <a:lnTo>
                  <a:pt x="1043" y="324"/>
                </a:lnTo>
                <a:lnTo>
                  <a:pt x="1028" y="310"/>
                </a:lnTo>
                <a:lnTo>
                  <a:pt x="1015" y="296"/>
                </a:lnTo>
                <a:lnTo>
                  <a:pt x="965" y="257"/>
                </a:lnTo>
                <a:lnTo>
                  <a:pt x="946" y="245"/>
                </a:lnTo>
                <a:lnTo>
                  <a:pt x="929" y="235"/>
                </a:lnTo>
                <a:lnTo>
                  <a:pt x="889" y="215"/>
                </a:lnTo>
                <a:lnTo>
                  <a:pt x="848" y="198"/>
                </a:lnTo>
                <a:lnTo>
                  <a:pt x="830" y="191"/>
                </a:lnTo>
                <a:lnTo>
                  <a:pt x="807" y="185"/>
                </a:lnTo>
                <a:lnTo>
                  <a:pt x="785" y="180"/>
                </a:lnTo>
                <a:lnTo>
                  <a:pt x="761" y="175"/>
                </a:lnTo>
                <a:lnTo>
                  <a:pt x="739" y="172"/>
                </a:lnTo>
                <a:lnTo>
                  <a:pt x="717" y="170"/>
                </a:lnTo>
                <a:lnTo>
                  <a:pt x="693" y="168"/>
                </a:lnTo>
                <a:lnTo>
                  <a:pt x="668" y="166"/>
                </a:lnTo>
                <a:lnTo>
                  <a:pt x="644" y="168"/>
                </a:lnTo>
                <a:lnTo>
                  <a:pt x="622" y="168"/>
                </a:lnTo>
                <a:lnTo>
                  <a:pt x="573" y="175"/>
                </a:lnTo>
                <a:lnTo>
                  <a:pt x="551" y="178"/>
                </a:lnTo>
                <a:lnTo>
                  <a:pt x="530" y="185"/>
                </a:lnTo>
                <a:lnTo>
                  <a:pt x="508" y="190"/>
                </a:lnTo>
                <a:lnTo>
                  <a:pt x="488" y="196"/>
                </a:lnTo>
                <a:lnTo>
                  <a:pt x="467" y="205"/>
                </a:lnTo>
                <a:lnTo>
                  <a:pt x="426" y="221"/>
                </a:lnTo>
                <a:lnTo>
                  <a:pt x="407" y="232"/>
                </a:lnTo>
                <a:lnTo>
                  <a:pt x="353" y="266"/>
                </a:lnTo>
                <a:lnTo>
                  <a:pt x="322" y="293"/>
                </a:lnTo>
                <a:lnTo>
                  <a:pt x="307" y="306"/>
                </a:lnTo>
                <a:lnTo>
                  <a:pt x="280" y="336"/>
                </a:lnTo>
                <a:lnTo>
                  <a:pt x="269" y="353"/>
                </a:lnTo>
                <a:lnTo>
                  <a:pt x="257" y="370"/>
                </a:lnTo>
                <a:lnTo>
                  <a:pt x="247" y="387"/>
                </a:lnTo>
                <a:lnTo>
                  <a:pt x="238" y="403"/>
                </a:lnTo>
                <a:lnTo>
                  <a:pt x="228" y="420"/>
                </a:lnTo>
                <a:lnTo>
                  <a:pt x="211" y="475"/>
                </a:lnTo>
                <a:lnTo>
                  <a:pt x="206" y="495"/>
                </a:lnTo>
                <a:lnTo>
                  <a:pt x="203" y="514"/>
                </a:lnTo>
                <a:lnTo>
                  <a:pt x="201" y="533"/>
                </a:lnTo>
                <a:lnTo>
                  <a:pt x="201" y="553"/>
                </a:lnTo>
                <a:lnTo>
                  <a:pt x="201" y="575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" name="CustomShape 15"/>
          <p:cNvSpPr/>
          <p:nvPr/>
        </p:nvSpPr>
        <p:spPr>
          <a:xfrm>
            <a:off x="3461040" y="608760"/>
            <a:ext cx="3353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Map Reduce Approach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7" name="CustomShape 16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8" name="CustomShape 17"/>
          <p:cNvSpPr/>
          <p:nvPr/>
        </p:nvSpPr>
        <p:spPr>
          <a:xfrm>
            <a:off x="8544240" y="5382000"/>
            <a:ext cx="305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2" name="CustomShape 4"/>
          <p:cNvSpPr/>
          <p:nvPr/>
        </p:nvSpPr>
        <p:spPr>
          <a:xfrm>
            <a:off x="1478520" y="608760"/>
            <a:ext cx="7561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Requirements for ‘Big Data’ using Cloud Computing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3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4" name="CustomShape 6"/>
          <p:cNvSpPr/>
          <p:nvPr/>
        </p:nvSpPr>
        <p:spPr>
          <a:xfrm>
            <a:off x="1570320" y="1241280"/>
            <a:ext cx="7572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Taking into account the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ever-increasing amounts of ‘big data’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5" name="CustomShape 7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6" name="CustomShape 8"/>
          <p:cNvSpPr/>
          <p:nvPr/>
        </p:nvSpPr>
        <p:spPr>
          <a:xfrm>
            <a:off x="1947600" y="1570320"/>
            <a:ext cx="7801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Think: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‘Big Data’ not always denoted by volume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there is velocity, variety, 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" name="CustomShape 9"/>
          <p:cNvSpPr/>
          <p:nvPr/>
        </p:nvSpPr>
        <p:spPr>
          <a:xfrm>
            <a:off x="1247400" y="2127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8" name="CustomShape 10"/>
          <p:cNvSpPr/>
          <p:nvPr/>
        </p:nvSpPr>
        <p:spPr>
          <a:xfrm>
            <a:off x="1570320" y="2162160"/>
            <a:ext cx="7705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Fault-tolerant and scalable data analytics processing 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9" name="CustomShape 11"/>
          <p:cNvSpPr/>
          <p:nvPr/>
        </p:nvSpPr>
        <p:spPr>
          <a:xfrm>
            <a:off x="1678320" y="2462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0" name="CustomShape 12"/>
          <p:cNvSpPr/>
          <p:nvPr/>
        </p:nvSpPr>
        <p:spPr>
          <a:xfrm>
            <a:off x="1947600" y="2491560"/>
            <a:ext cx="7606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analytics computations must be divided in small task for easy restart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1" name="CustomShape 13"/>
          <p:cNvSpPr/>
          <p:nvPr/>
        </p:nvSpPr>
        <p:spPr>
          <a:xfrm>
            <a:off x="1678320" y="2750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2" name="CustomShape 14"/>
          <p:cNvSpPr/>
          <p:nvPr/>
        </p:nvSpPr>
        <p:spPr>
          <a:xfrm>
            <a:off x="1947600" y="2779560"/>
            <a:ext cx="701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Restart of one data analytics task has no affect on other active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3" name="CustomShape 15"/>
          <p:cNvSpPr/>
          <p:nvPr/>
        </p:nvSpPr>
        <p:spPr>
          <a:xfrm>
            <a:off x="1247400" y="39132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4" name="CustomShape 16"/>
          <p:cNvSpPr/>
          <p:nvPr/>
        </p:nvSpPr>
        <p:spPr>
          <a:xfrm>
            <a:off x="1570320" y="3948840"/>
            <a:ext cx="5312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Reliable scalable ‘big data’ storage method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5" name="CustomShape 17"/>
          <p:cNvSpPr/>
          <p:nvPr/>
        </p:nvSpPr>
        <p:spPr>
          <a:xfrm>
            <a:off x="1678320" y="4247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6" name="CustomShape 18"/>
          <p:cNvSpPr/>
          <p:nvPr/>
        </p:nvSpPr>
        <p:spPr>
          <a:xfrm>
            <a:off x="1947600" y="4277520"/>
            <a:ext cx="7215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is (almost always) accessible even if failures in nodes/disks occur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7" name="CustomShape 19"/>
          <p:cNvSpPr/>
          <p:nvPr/>
        </p:nvSpPr>
        <p:spPr>
          <a:xfrm>
            <a:off x="1686240" y="4903560"/>
            <a:ext cx="6810840" cy="284400"/>
          </a:xfrm>
          <a:custGeom>
            <a:avLst/>
            <a:gdLst/>
            <a:ahLst/>
            <a:rect l="l" t="t" r="r" b="b"/>
            <a:pathLst>
              <a:path w="18920" h="791">
                <a:moveTo>
                  <a:pt x="0" y="0"/>
                </a:moveTo>
                <a:lnTo>
                  <a:pt x="0" y="790"/>
                </a:lnTo>
                <a:lnTo>
                  <a:pt x="18919" y="790"/>
                </a:lnTo>
                <a:lnTo>
                  <a:pt x="1891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" name="CustomShape 20"/>
          <p:cNvSpPr/>
          <p:nvPr/>
        </p:nvSpPr>
        <p:spPr>
          <a:xfrm>
            <a:off x="1667880" y="4888440"/>
            <a:ext cx="6847200" cy="314280"/>
          </a:xfrm>
          <a:custGeom>
            <a:avLst/>
            <a:gdLst/>
            <a:ahLst/>
            <a:rect l="l" t="t" r="r" b="b"/>
            <a:pathLst>
              <a:path w="19021" h="874">
                <a:moveTo>
                  <a:pt x="0" y="42"/>
                </a:moveTo>
                <a:cubicBezTo>
                  <a:pt x="0" y="19"/>
                  <a:pt x="22" y="0"/>
                  <a:pt x="51" y="0"/>
                </a:cubicBezTo>
                <a:lnTo>
                  <a:pt x="18970" y="0"/>
                </a:lnTo>
                <a:cubicBezTo>
                  <a:pt x="18998" y="0"/>
                  <a:pt x="19020" y="19"/>
                  <a:pt x="19020" y="42"/>
                </a:cubicBezTo>
                <a:lnTo>
                  <a:pt x="19020" y="831"/>
                </a:lnTo>
                <a:cubicBezTo>
                  <a:pt x="19020" y="855"/>
                  <a:pt x="18998" y="873"/>
                  <a:pt x="18970" y="873"/>
                </a:cubicBezTo>
                <a:lnTo>
                  <a:pt x="51" y="873"/>
                </a:lnTo>
                <a:cubicBezTo>
                  <a:pt x="22" y="873"/>
                  <a:pt x="0" y="855"/>
                  <a:pt x="0" y="831"/>
                </a:cubicBezTo>
                <a:lnTo>
                  <a:pt x="0" y="42"/>
                </a:lnTo>
                <a:moveTo>
                  <a:pt x="101" y="831"/>
                </a:moveTo>
                <a:lnTo>
                  <a:pt x="51" y="788"/>
                </a:lnTo>
                <a:lnTo>
                  <a:pt x="18970" y="788"/>
                </a:lnTo>
                <a:lnTo>
                  <a:pt x="18919" y="831"/>
                </a:lnTo>
                <a:lnTo>
                  <a:pt x="18919" y="42"/>
                </a:lnTo>
                <a:lnTo>
                  <a:pt x="18970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83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" name="CustomShape 21"/>
          <p:cNvSpPr/>
          <p:nvPr/>
        </p:nvSpPr>
        <p:spPr>
          <a:xfrm>
            <a:off x="1678320" y="4535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0" name="CustomShape 22"/>
          <p:cNvSpPr/>
          <p:nvPr/>
        </p:nvSpPr>
        <p:spPr>
          <a:xfrm>
            <a:off x="1947600" y="4565880"/>
            <a:ext cx="7047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 the access of large quantities of data with good performance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1" name="CustomShape 23"/>
          <p:cNvSpPr/>
          <p:nvPr/>
        </p:nvSpPr>
        <p:spPr>
          <a:xfrm>
            <a:off x="1671840" y="3145680"/>
            <a:ext cx="6840000" cy="458640"/>
          </a:xfrm>
          <a:custGeom>
            <a:avLst/>
            <a:gdLst/>
            <a:ahLst/>
            <a:rect l="l" t="t" r="r" b="b"/>
            <a:pathLst>
              <a:path w="19001" h="1275">
                <a:moveTo>
                  <a:pt x="0" y="0"/>
                </a:moveTo>
                <a:lnTo>
                  <a:pt x="0" y="1274"/>
                </a:lnTo>
                <a:lnTo>
                  <a:pt x="19000" y="1274"/>
                </a:lnTo>
                <a:lnTo>
                  <a:pt x="190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" name="CustomShape 24"/>
          <p:cNvSpPr/>
          <p:nvPr/>
        </p:nvSpPr>
        <p:spPr>
          <a:xfrm>
            <a:off x="1653840" y="3130560"/>
            <a:ext cx="6876360" cy="488520"/>
          </a:xfrm>
          <a:custGeom>
            <a:avLst/>
            <a:gdLst/>
            <a:ahLst/>
            <a:rect l="l" t="t" r="r" b="b"/>
            <a:pathLst>
              <a:path w="19102" h="1358">
                <a:moveTo>
                  <a:pt x="0" y="42"/>
                </a:moveTo>
                <a:cubicBezTo>
                  <a:pt x="0" y="18"/>
                  <a:pt x="22" y="0"/>
                  <a:pt x="50" y="0"/>
                </a:cubicBezTo>
                <a:lnTo>
                  <a:pt x="19050" y="0"/>
                </a:lnTo>
                <a:cubicBezTo>
                  <a:pt x="19078" y="0"/>
                  <a:pt x="19101" y="18"/>
                  <a:pt x="19101" y="42"/>
                </a:cubicBezTo>
                <a:lnTo>
                  <a:pt x="19101" y="1315"/>
                </a:lnTo>
                <a:cubicBezTo>
                  <a:pt x="19101" y="1339"/>
                  <a:pt x="19078" y="1357"/>
                  <a:pt x="19050" y="1357"/>
                </a:cubicBezTo>
                <a:lnTo>
                  <a:pt x="50" y="1357"/>
                </a:lnTo>
                <a:cubicBezTo>
                  <a:pt x="22" y="1357"/>
                  <a:pt x="0" y="1339"/>
                  <a:pt x="0" y="1315"/>
                </a:cubicBezTo>
                <a:lnTo>
                  <a:pt x="0" y="42"/>
                </a:lnTo>
                <a:moveTo>
                  <a:pt x="99" y="1315"/>
                </a:moveTo>
                <a:lnTo>
                  <a:pt x="50" y="1274"/>
                </a:lnTo>
                <a:lnTo>
                  <a:pt x="19050" y="1274"/>
                </a:lnTo>
                <a:lnTo>
                  <a:pt x="19001" y="1315"/>
                </a:lnTo>
                <a:lnTo>
                  <a:pt x="19001" y="42"/>
                </a:lnTo>
                <a:lnTo>
                  <a:pt x="19050" y="83"/>
                </a:lnTo>
                <a:lnTo>
                  <a:pt x="50" y="83"/>
                </a:lnTo>
                <a:lnTo>
                  <a:pt x="99" y="42"/>
                </a:lnTo>
                <a:lnTo>
                  <a:pt x="99" y="131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" name="CustomShape 25"/>
          <p:cNvSpPr/>
          <p:nvPr/>
        </p:nvSpPr>
        <p:spPr>
          <a:xfrm>
            <a:off x="1773000" y="49449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4" name="CustomShape 26"/>
          <p:cNvSpPr/>
          <p:nvPr/>
        </p:nvSpPr>
        <p:spPr>
          <a:xfrm>
            <a:off x="2095920" y="4969080"/>
            <a:ext cx="6666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specialized distributed file system is required that assumes failures as default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5" name="CustomShape 27"/>
          <p:cNvSpPr/>
          <p:nvPr/>
        </p:nvSpPr>
        <p:spPr>
          <a:xfrm>
            <a:off x="1757520" y="31878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6" name="CustomShape 28"/>
          <p:cNvSpPr/>
          <p:nvPr/>
        </p:nvSpPr>
        <p:spPr>
          <a:xfrm>
            <a:off x="2080440" y="3211560"/>
            <a:ext cx="6591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data analytics processing programming model is required that is easy to use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7" name="CustomShape 29"/>
          <p:cNvSpPr/>
          <p:nvPr/>
        </p:nvSpPr>
        <p:spPr>
          <a:xfrm>
            <a:off x="2080440" y="3403440"/>
            <a:ext cx="5736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 simple to program with fault-tolerance already within its design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" name="CustomShape 30"/>
          <p:cNvSpPr/>
          <p:nvPr/>
        </p:nvSpPr>
        <p:spPr>
          <a:xfrm>
            <a:off x="8544240" y="5382000"/>
            <a:ext cx="305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1" name="" descr=""/>
          <p:cNvPicPr/>
          <p:nvPr/>
        </p:nvPicPr>
        <p:blipFill>
          <a:blip r:embed="rId1"/>
          <a:stretch/>
        </p:blipFill>
        <p:spPr>
          <a:xfrm>
            <a:off x="5097600" y="2498040"/>
            <a:ext cx="985320" cy="323280"/>
          </a:xfrm>
          <a:prstGeom prst="rect">
            <a:avLst/>
          </a:prstGeom>
          <a:ln w="0">
            <a:noFill/>
          </a:ln>
        </p:spPr>
      </p:pic>
      <p:pic>
        <p:nvPicPr>
          <p:cNvPr id="252" name="" descr=""/>
          <p:cNvPicPr/>
          <p:nvPr/>
        </p:nvPicPr>
        <p:blipFill>
          <a:blip r:embed="rId2"/>
          <a:stretch/>
        </p:blipFill>
        <p:spPr>
          <a:xfrm>
            <a:off x="4700880" y="2693520"/>
            <a:ext cx="501120" cy="364680"/>
          </a:xfrm>
          <a:prstGeom prst="rect">
            <a:avLst/>
          </a:prstGeom>
          <a:ln w="0">
            <a:noFill/>
          </a:ln>
        </p:spPr>
      </p:pic>
      <p:sp>
        <p:nvSpPr>
          <p:cNvPr id="253" name="CustomShape 3"/>
          <p:cNvSpPr/>
          <p:nvPr/>
        </p:nvSpPr>
        <p:spPr>
          <a:xfrm>
            <a:off x="5289120" y="2878560"/>
            <a:ext cx="9072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54" name="CustomShape 4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5" name="CustomShape 5"/>
          <p:cNvSpPr/>
          <p:nvPr/>
        </p:nvSpPr>
        <p:spPr>
          <a:xfrm>
            <a:off x="1402920" y="608760"/>
            <a:ext cx="7705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Networking &amp; Big Data Impacts on Cloud Computing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56" name="CustomShape 6"/>
          <p:cNvSpPr/>
          <p:nvPr/>
        </p:nvSpPr>
        <p:spPr>
          <a:xfrm>
            <a:off x="1247400" y="11764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7" name="CustomShape 7"/>
          <p:cNvSpPr/>
          <p:nvPr/>
        </p:nvSpPr>
        <p:spPr>
          <a:xfrm>
            <a:off x="1570320" y="1212120"/>
            <a:ext cx="7176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scalable programming models and tools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8" name="CustomShape 8"/>
          <p:cNvSpPr/>
          <p:nvPr/>
        </p:nvSpPr>
        <p:spPr>
          <a:xfrm>
            <a:off x="1678320" y="1487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9" name="CustomShape 9"/>
          <p:cNvSpPr/>
          <p:nvPr/>
        </p:nvSpPr>
        <p:spPr>
          <a:xfrm>
            <a:off x="1947600" y="1517400"/>
            <a:ext cx="6931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CPU speed has surpassed IO capabilities of existing cloud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0" name="CustomShape 10"/>
          <p:cNvSpPr/>
          <p:nvPr/>
        </p:nvSpPr>
        <p:spPr>
          <a:xfrm>
            <a:off x="1678320" y="17510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1" name="CustomShape 11"/>
          <p:cNvSpPr/>
          <p:nvPr/>
        </p:nvSpPr>
        <p:spPr>
          <a:xfrm>
            <a:off x="1947600" y="1781280"/>
            <a:ext cx="734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Data-intensive clouds with advanced analytics and analysis capabilities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2" name="CustomShape 12"/>
          <p:cNvSpPr/>
          <p:nvPr/>
        </p:nvSpPr>
        <p:spPr>
          <a:xfrm>
            <a:off x="1678320" y="2015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3" name="CustomShape 13"/>
          <p:cNvSpPr/>
          <p:nvPr/>
        </p:nvSpPr>
        <p:spPr>
          <a:xfrm>
            <a:off x="1947600" y="2045160"/>
            <a:ext cx="724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Considering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moving compute task to data vs. moving data to compute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4" name="CustomShape 14"/>
          <p:cNvSpPr/>
          <p:nvPr/>
        </p:nvSpPr>
        <p:spPr>
          <a:xfrm>
            <a:off x="1678320" y="2279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5" name="CustomShape 15"/>
          <p:cNvSpPr/>
          <p:nvPr/>
        </p:nvSpPr>
        <p:spPr>
          <a:xfrm>
            <a:off x="1947600" y="2309400"/>
            <a:ext cx="215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MS Azure is only one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6" name="CustomShape 16"/>
          <p:cNvSpPr/>
          <p:nvPr/>
        </p:nvSpPr>
        <p:spPr>
          <a:xfrm>
            <a:off x="1947600" y="2525400"/>
            <a:ext cx="2176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concrete example of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7" name="CustomShape 17"/>
          <p:cNvSpPr/>
          <p:nvPr/>
        </p:nvSpPr>
        <p:spPr>
          <a:xfrm>
            <a:off x="1947600" y="2741400"/>
            <a:ext cx="2193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many cloud solutions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8" name="CustomShape 18"/>
          <p:cNvSpPr/>
          <p:nvPr/>
        </p:nvSpPr>
        <p:spPr>
          <a:xfrm>
            <a:off x="1678320" y="2975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69" name="CustomShape 19"/>
          <p:cNvSpPr/>
          <p:nvPr/>
        </p:nvSpPr>
        <p:spPr>
          <a:xfrm>
            <a:off x="1947600" y="3005640"/>
            <a:ext cx="164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0" name="CustomShape 20"/>
          <p:cNvSpPr/>
          <p:nvPr/>
        </p:nvSpPr>
        <p:spPr>
          <a:xfrm>
            <a:off x="1947600" y="3221640"/>
            <a:ext cx="1320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Map-Reduce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1" name="CustomShape 21"/>
          <p:cNvSpPr/>
          <p:nvPr/>
        </p:nvSpPr>
        <p:spPr>
          <a:xfrm>
            <a:off x="1947600" y="3437640"/>
            <a:ext cx="1666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Implementation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2" name="CustomShape 22"/>
          <p:cNvSpPr/>
          <p:nvPr/>
        </p:nvSpPr>
        <p:spPr>
          <a:xfrm>
            <a:off x="1247400" y="39949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3" name="CustomShape 23"/>
          <p:cNvSpPr/>
          <p:nvPr/>
        </p:nvSpPr>
        <p:spPr>
          <a:xfrm>
            <a:off x="1570320" y="4030920"/>
            <a:ext cx="4724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Reliable Filesystems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4" name="CustomShape 24"/>
          <p:cNvSpPr/>
          <p:nvPr/>
        </p:nvSpPr>
        <p:spPr>
          <a:xfrm>
            <a:off x="1678320" y="43056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5" name="CustomShape 25"/>
          <p:cNvSpPr/>
          <p:nvPr/>
        </p:nvSpPr>
        <p:spPr>
          <a:xfrm>
            <a:off x="1947600" y="4335120"/>
            <a:ext cx="727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Traditional parallel filesystems need to prove their ‘big data’ feasibility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6" name="CustomShape 26"/>
          <p:cNvSpPr/>
          <p:nvPr/>
        </p:nvSpPr>
        <p:spPr>
          <a:xfrm>
            <a:off x="1678320" y="45698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" name="CustomShape 27"/>
          <p:cNvSpPr/>
          <p:nvPr/>
        </p:nvSpPr>
        <p:spPr>
          <a:xfrm>
            <a:off x="1947600" y="4599720"/>
            <a:ext cx="7765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Emerging new forms of filesystems that assume hardware error constantly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" name="CustomShape 28"/>
          <p:cNvSpPr/>
          <p:nvPr/>
        </p:nvSpPr>
        <p:spPr>
          <a:xfrm>
            <a:off x="1678320" y="4834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" name="CustomShape 29"/>
          <p:cNvSpPr/>
          <p:nvPr/>
        </p:nvSpPr>
        <p:spPr>
          <a:xfrm>
            <a:off x="6350040" y="2486520"/>
            <a:ext cx="1518480" cy="652320"/>
          </a:xfrm>
          <a:custGeom>
            <a:avLst/>
            <a:gdLst/>
            <a:ahLst/>
            <a:rect l="l" t="t" r="r" b="b"/>
            <a:pathLst>
              <a:path w="4219" h="1813">
                <a:moveTo>
                  <a:pt x="429" y="603"/>
                </a:moveTo>
                <a:cubicBezTo>
                  <a:pt x="383" y="401"/>
                  <a:pt x="625" y="216"/>
                  <a:pt x="975" y="188"/>
                </a:cubicBezTo>
                <a:cubicBezTo>
                  <a:pt x="1117" y="178"/>
                  <a:pt x="1260" y="195"/>
                  <a:pt x="1382" y="237"/>
                </a:cubicBezTo>
                <a:cubicBezTo>
                  <a:pt x="1513" y="94"/>
                  <a:pt x="1818" y="40"/>
                  <a:pt x="2063" y="115"/>
                </a:cubicBezTo>
                <a:cubicBezTo>
                  <a:pt x="2105" y="128"/>
                  <a:pt x="2144" y="145"/>
                  <a:pt x="2179" y="165"/>
                </a:cubicBezTo>
                <a:cubicBezTo>
                  <a:pt x="2281" y="46"/>
                  <a:pt x="2528" y="0"/>
                  <a:pt x="2731" y="58"/>
                </a:cubicBezTo>
                <a:cubicBezTo>
                  <a:pt x="2786" y="75"/>
                  <a:pt x="2835" y="98"/>
                  <a:pt x="2874" y="127"/>
                </a:cubicBezTo>
                <a:cubicBezTo>
                  <a:pt x="3037" y="15"/>
                  <a:pt x="3325" y="1"/>
                  <a:pt x="3518" y="97"/>
                </a:cubicBezTo>
                <a:cubicBezTo>
                  <a:pt x="3600" y="134"/>
                  <a:pt x="3652" y="190"/>
                  <a:pt x="3673" y="252"/>
                </a:cubicBezTo>
                <a:cubicBezTo>
                  <a:pt x="3940" y="294"/>
                  <a:pt x="4098" y="453"/>
                  <a:pt x="4027" y="609"/>
                </a:cubicBezTo>
                <a:cubicBezTo>
                  <a:pt x="4021" y="621"/>
                  <a:pt x="4012" y="635"/>
                  <a:pt x="4003" y="646"/>
                </a:cubicBezTo>
                <a:cubicBezTo>
                  <a:pt x="4218" y="810"/>
                  <a:pt x="4163" y="1043"/>
                  <a:pt x="3885" y="1167"/>
                </a:cubicBezTo>
                <a:cubicBezTo>
                  <a:pt x="3798" y="1206"/>
                  <a:pt x="3695" y="1232"/>
                  <a:pt x="3586" y="1240"/>
                </a:cubicBezTo>
                <a:cubicBezTo>
                  <a:pt x="3584" y="1415"/>
                  <a:pt x="3338" y="1555"/>
                  <a:pt x="3039" y="1554"/>
                </a:cubicBezTo>
                <a:cubicBezTo>
                  <a:pt x="2936" y="1554"/>
                  <a:pt x="2839" y="1536"/>
                  <a:pt x="2754" y="1505"/>
                </a:cubicBezTo>
                <a:cubicBezTo>
                  <a:pt x="2651" y="1700"/>
                  <a:pt x="2297" y="1812"/>
                  <a:pt x="1961" y="1751"/>
                </a:cubicBezTo>
                <a:cubicBezTo>
                  <a:pt x="1820" y="1727"/>
                  <a:pt x="1698" y="1675"/>
                  <a:pt x="1616" y="1603"/>
                </a:cubicBezTo>
                <a:cubicBezTo>
                  <a:pt x="1273" y="1723"/>
                  <a:pt x="825" y="1660"/>
                  <a:pt x="617" y="1458"/>
                </a:cubicBezTo>
                <a:cubicBezTo>
                  <a:pt x="614" y="1457"/>
                  <a:pt x="611" y="1454"/>
                  <a:pt x="608" y="1451"/>
                </a:cubicBezTo>
                <a:cubicBezTo>
                  <a:pt x="383" y="1467"/>
                  <a:pt x="179" y="1373"/>
                  <a:pt x="154" y="1243"/>
                </a:cubicBezTo>
                <a:cubicBezTo>
                  <a:pt x="140" y="1173"/>
                  <a:pt x="179" y="1105"/>
                  <a:pt x="261" y="1054"/>
                </a:cubicBezTo>
                <a:cubicBezTo>
                  <a:pt x="65" y="987"/>
                  <a:pt x="0" y="840"/>
                  <a:pt x="115" y="725"/>
                </a:cubicBezTo>
                <a:cubicBezTo>
                  <a:pt x="181" y="660"/>
                  <a:pt x="296" y="616"/>
                  <a:pt x="427" y="609"/>
                </a:cubicBezTo>
                <a:lnTo>
                  <a:pt x="429" y="603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" name="CustomShape 30"/>
          <p:cNvSpPr/>
          <p:nvPr/>
        </p:nvSpPr>
        <p:spPr>
          <a:xfrm>
            <a:off x="6359400" y="2488320"/>
            <a:ext cx="1491120" cy="644760"/>
          </a:xfrm>
          <a:custGeom>
            <a:avLst/>
            <a:gdLst/>
            <a:ahLst/>
            <a:rect l="l" t="t" r="r" b="b"/>
            <a:pathLst>
              <a:path w="4143" h="1792">
                <a:moveTo>
                  <a:pt x="374" y="585"/>
                </a:moveTo>
                <a:lnTo>
                  <a:pt x="370" y="604"/>
                </a:lnTo>
                <a:lnTo>
                  <a:pt x="368" y="585"/>
                </a:lnTo>
                <a:lnTo>
                  <a:pt x="365" y="564"/>
                </a:lnTo>
                <a:lnTo>
                  <a:pt x="365" y="522"/>
                </a:lnTo>
                <a:lnTo>
                  <a:pt x="373" y="482"/>
                </a:lnTo>
                <a:lnTo>
                  <a:pt x="381" y="464"/>
                </a:lnTo>
                <a:lnTo>
                  <a:pt x="389" y="443"/>
                </a:lnTo>
                <a:lnTo>
                  <a:pt x="409" y="407"/>
                </a:lnTo>
                <a:lnTo>
                  <a:pt x="420" y="389"/>
                </a:lnTo>
                <a:lnTo>
                  <a:pt x="436" y="370"/>
                </a:lnTo>
                <a:lnTo>
                  <a:pt x="466" y="337"/>
                </a:lnTo>
                <a:lnTo>
                  <a:pt x="504" y="306"/>
                </a:lnTo>
                <a:lnTo>
                  <a:pt x="525" y="292"/>
                </a:lnTo>
                <a:lnTo>
                  <a:pt x="547" y="277"/>
                </a:lnTo>
                <a:lnTo>
                  <a:pt x="568" y="264"/>
                </a:lnTo>
                <a:lnTo>
                  <a:pt x="593" y="250"/>
                </a:lnTo>
                <a:lnTo>
                  <a:pt x="616" y="239"/>
                </a:lnTo>
                <a:lnTo>
                  <a:pt x="643" y="227"/>
                </a:lnTo>
                <a:lnTo>
                  <a:pt x="667" y="217"/>
                </a:lnTo>
                <a:lnTo>
                  <a:pt x="724" y="197"/>
                </a:lnTo>
                <a:lnTo>
                  <a:pt x="754" y="189"/>
                </a:lnTo>
                <a:lnTo>
                  <a:pt x="814" y="176"/>
                </a:lnTo>
                <a:lnTo>
                  <a:pt x="847" y="169"/>
                </a:lnTo>
                <a:lnTo>
                  <a:pt x="877" y="164"/>
                </a:lnTo>
                <a:lnTo>
                  <a:pt x="912" y="161"/>
                </a:lnTo>
                <a:lnTo>
                  <a:pt x="943" y="157"/>
                </a:lnTo>
                <a:lnTo>
                  <a:pt x="973" y="155"/>
                </a:lnTo>
                <a:lnTo>
                  <a:pt x="1002" y="154"/>
                </a:lnTo>
                <a:lnTo>
                  <a:pt x="1082" y="154"/>
                </a:lnTo>
                <a:lnTo>
                  <a:pt x="1111" y="155"/>
                </a:lnTo>
                <a:lnTo>
                  <a:pt x="1136" y="157"/>
                </a:lnTo>
                <a:lnTo>
                  <a:pt x="1164" y="161"/>
                </a:lnTo>
                <a:lnTo>
                  <a:pt x="1217" y="167"/>
                </a:lnTo>
                <a:lnTo>
                  <a:pt x="1269" y="177"/>
                </a:lnTo>
                <a:lnTo>
                  <a:pt x="1321" y="191"/>
                </a:lnTo>
                <a:lnTo>
                  <a:pt x="1368" y="206"/>
                </a:lnTo>
                <a:lnTo>
                  <a:pt x="1330" y="213"/>
                </a:lnTo>
                <a:lnTo>
                  <a:pt x="1357" y="187"/>
                </a:lnTo>
                <a:lnTo>
                  <a:pt x="1373" y="173"/>
                </a:lnTo>
                <a:lnTo>
                  <a:pt x="1392" y="162"/>
                </a:lnTo>
                <a:lnTo>
                  <a:pt x="1408" y="150"/>
                </a:lnTo>
                <a:lnTo>
                  <a:pt x="1428" y="139"/>
                </a:lnTo>
                <a:lnTo>
                  <a:pt x="1446" y="128"/>
                </a:lnTo>
                <a:lnTo>
                  <a:pt x="1466" y="119"/>
                </a:lnTo>
                <a:lnTo>
                  <a:pt x="1508" y="100"/>
                </a:lnTo>
                <a:lnTo>
                  <a:pt x="1553" y="85"/>
                </a:lnTo>
                <a:lnTo>
                  <a:pt x="1597" y="72"/>
                </a:lnTo>
                <a:lnTo>
                  <a:pt x="1645" y="62"/>
                </a:lnTo>
                <a:lnTo>
                  <a:pt x="1669" y="58"/>
                </a:lnTo>
                <a:lnTo>
                  <a:pt x="1696" y="55"/>
                </a:lnTo>
                <a:lnTo>
                  <a:pt x="1720" y="52"/>
                </a:lnTo>
                <a:lnTo>
                  <a:pt x="1746" y="50"/>
                </a:lnTo>
                <a:lnTo>
                  <a:pt x="1769" y="49"/>
                </a:lnTo>
                <a:lnTo>
                  <a:pt x="1822" y="49"/>
                </a:lnTo>
                <a:lnTo>
                  <a:pt x="1847" y="50"/>
                </a:lnTo>
                <a:lnTo>
                  <a:pt x="1871" y="52"/>
                </a:lnTo>
                <a:lnTo>
                  <a:pt x="1898" y="54"/>
                </a:lnTo>
                <a:lnTo>
                  <a:pt x="1922" y="57"/>
                </a:lnTo>
                <a:lnTo>
                  <a:pt x="1947" y="61"/>
                </a:lnTo>
                <a:lnTo>
                  <a:pt x="1998" y="70"/>
                </a:lnTo>
                <a:lnTo>
                  <a:pt x="2047" y="83"/>
                </a:lnTo>
                <a:lnTo>
                  <a:pt x="2080" y="95"/>
                </a:lnTo>
                <a:lnTo>
                  <a:pt x="2113" y="109"/>
                </a:lnTo>
                <a:lnTo>
                  <a:pt x="2143" y="122"/>
                </a:lnTo>
                <a:lnTo>
                  <a:pt x="2170" y="137"/>
                </a:lnTo>
                <a:lnTo>
                  <a:pt x="2127" y="143"/>
                </a:lnTo>
                <a:lnTo>
                  <a:pt x="2137" y="132"/>
                </a:lnTo>
                <a:lnTo>
                  <a:pt x="2148" y="120"/>
                </a:lnTo>
                <a:lnTo>
                  <a:pt x="2175" y="98"/>
                </a:lnTo>
                <a:lnTo>
                  <a:pt x="2203" y="80"/>
                </a:lnTo>
                <a:lnTo>
                  <a:pt x="2235" y="62"/>
                </a:lnTo>
                <a:lnTo>
                  <a:pt x="2268" y="47"/>
                </a:lnTo>
                <a:lnTo>
                  <a:pt x="2304" y="34"/>
                </a:lnTo>
                <a:lnTo>
                  <a:pt x="2342" y="22"/>
                </a:lnTo>
                <a:lnTo>
                  <a:pt x="2382" y="13"/>
                </a:lnTo>
                <a:lnTo>
                  <a:pt x="2423" y="7"/>
                </a:lnTo>
                <a:lnTo>
                  <a:pt x="2464" y="2"/>
                </a:lnTo>
                <a:lnTo>
                  <a:pt x="2506" y="0"/>
                </a:lnTo>
                <a:lnTo>
                  <a:pt x="2548" y="0"/>
                </a:lnTo>
                <a:lnTo>
                  <a:pt x="2590" y="4"/>
                </a:lnTo>
                <a:lnTo>
                  <a:pt x="2632" y="9"/>
                </a:lnTo>
                <a:lnTo>
                  <a:pt x="2673" y="17"/>
                </a:lnTo>
                <a:lnTo>
                  <a:pt x="2714" y="27"/>
                </a:lnTo>
                <a:lnTo>
                  <a:pt x="2737" y="34"/>
                </a:lnTo>
                <a:lnTo>
                  <a:pt x="2757" y="42"/>
                </a:lnTo>
                <a:lnTo>
                  <a:pt x="2780" y="50"/>
                </a:lnTo>
                <a:lnTo>
                  <a:pt x="2799" y="58"/>
                </a:lnTo>
                <a:lnTo>
                  <a:pt x="2835" y="79"/>
                </a:lnTo>
                <a:lnTo>
                  <a:pt x="2853" y="91"/>
                </a:lnTo>
                <a:lnTo>
                  <a:pt x="2869" y="100"/>
                </a:lnTo>
                <a:lnTo>
                  <a:pt x="2829" y="100"/>
                </a:lnTo>
                <a:lnTo>
                  <a:pt x="2861" y="80"/>
                </a:lnTo>
                <a:lnTo>
                  <a:pt x="2897" y="62"/>
                </a:lnTo>
                <a:lnTo>
                  <a:pt x="2937" y="45"/>
                </a:lnTo>
                <a:lnTo>
                  <a:pt x="2978" y="32"/>
                </a:lnTo>
                <a:lnTo>
                  <a:pt x="3021" y="20"/>
                </a:lnTo>
                <a:lnTo>
                  <a:pt x="3065" y="12"/>
                </a:lnTo>
                <a:lnTo>
                  <a:pt x="3111" y="6"/>
                </a:lnTo>
                <a:lnTo>
                  <a:pt x="3157" y="2"/>
                </a:lnTo>
                <a:lnTo>
                  <a:pt x="3201" y="0"/>
                </a:lnTo>
                <a:lnTo>
                  <a:pt x="3247" y="2"/>
                </a:lnTo>
                <a:lnTo>
                  <a:pt x="3294" y="7"/>
                </a:lnTo>
                <a:lnTo>
                  <a:pt x="3340" y="13"/>
                </a:lnTo>
                <a:lnTo>
                  <a:pt x="3383" y="22"/>
                </a:lnTo>
                <a:lnTo>
                  <a:pt x="3428" y="35"/>
                </a:lnTo>
                <a:lnTo>
                  <a:pt x="3448" y="42"/>
                </a:lnTo>
                <a:lnTo>
                  <a:pt x="3470" y="50"/>
                </a:lnTo>
                <a:lnTo>
                  <a:pt x="3509" y="67"/>
                </a:lnTo>
                <a:lnTo>
                  <a:pt x="3539" y="83"/>
                </a:lnTo>
                <a:lnTo>
                  <a:pt x="3569" y="102"/>
                </a:lnTo>
                <a:lnTo>
                  <a:pt x="3595" y="122"/>
                </a:lnTo>
                <a:lnTo>
                  <a:pt x="3618" y="142"/>
                </a:lnTo>
                <a:lnTo>
                  <a:pt x="3628" y="154"/>
                </a:lnTo>
                <a:lnTo>
                  <a:pt x="3640" y="165"/>
                </a:lnTo>
                <a:lnTo>
                  <a:pt x="3663" y="200"/>
                </a:lnTo>
                <a:lnTo>
                  <a:pt x="3669" y="213"/>
                </a:lnTo>
                <a:lnTo>
                  <a:pt x="3675" y="225"/>
                </a:lnTo>
                <a:lnTo>
                  <a:pt x="3678" y="239"/>
                </a:lnTo>
                <a:lnTo>
                  <a:pt x="3653" y="219"/>
                </a:lnTo>
                <a:lnTo>
                  <a:pt x="3678" y="224"/>
                </a:lnTo>
                <a:lnTo>
                  <a:pt x="3703" y="228"/>
                </a:lnTo>
                <a:lnTo>
                  <a:pt x="3729" y="234"/>
                </a:lnTo>
                <a:lnTo>
                  <a:pt x="3752" y="240"/>
                </a:lnTo>
                <a:lnTo>
                  <a:pt x="3775" y="249"/>
                </a:lnTo>
                <a:lnTo>
                  <a:pt x="3798" y="255"/>
                </a:lnTo>
                <a:lnTo>
                  <a:pt x="3820" y="265"/>
                </a:lnTo>
                <a:lnTo>
                  <a:pt x="3840" y="273"/>
                </a:lnTo>
                <a:lnTo>
                  <a:pt x="3881" y="294"/>
                </a:lnTo>
                <a:lnTo>
                  <a:pt x="3898" y="304"/>
                </a:lnTo>
                <a:lnTo>
                  <a:pt x="3917" y="315"/>
                </a:lnTo>
                <a:lnTo>
                  <a:pt x="3949" y="339"/>
                </a:lnTo>
                <a:lnTo>
                  <a:pt x="3977" y="365"/>
                </a:lnTo>
                <a:lnTo>
                  <a:pt x="4001" y="392"/>
                </a:lnTo>
                <a:lnTo>
                  <a:pt x="4009" y="407"/>
                </a:lnTo>
                <a:lnTo>
                  <a:pt x="4020" y="421"/>
                </a:lnTo>
                <a:lnTo>
                  <a:pt x="4028" y="436"/>
                </a:lnTo>
                <a:lnTo>
                  <a:pt x="4034" y="452"/>
                </a:lnTo>
                <a:lnTo>
                  <a:pt x="4047" y="482"/>
                </a:lnTo>
                <a:lnTo>
                  <a:pt x="4051" y="515"/>
                </a:lnTo>
                <a:lnTo>
                  <a:pt x="4051" y="547"/>
                </a:lnTo>
                <a:lnTo>
                  <a:pt x="4047" y="564"/>
                </a:lnTo>
                <a:lnTo>
                  <a:pt x="4044" y="580"/>
                </a:lnTo>
                <a:lnTo>
                  <a:pt x="4037" y="597"/>
                </a:lnTo>
                <a:lnTo>
                  <a:pt x="4031" y="614"/>
                </a:lnTo>
                <a:lnTo>
                  <a:pt x="4020" y="636"/>
                </a:lnTo>
                <a:lnTo>
                  <a:pt x="4006" y="655"/>
                </a:lnTo>
                <a:lnTo>
                  <a:pt x="4001" y="622"/>
                </a:lnTo>
                <a:lnTo>
                  <a:pt x="4018" y="639"/>
                </a:lnTo>
                <a:lnTo>
                  <a:pt x="4037" y="655"/>
                </a:lnTo>
                <a:lnTo>
                  <a:pt x="4055" y="672"/>
                </a:lnTo>
                <a:lnTo>
                  <a:pt x="4072" y="691"/>
                </a:lnTo>
                <a:lnTo>
                  <a:pt x="4086" y="709"/>
                </a:lnTo>
                <a:lnTo>
                  <a:pt x="4110" y="745"/>
                </a:lnTo>
                <a:lnTo>
                  <a:pt x="4119" y="764"/>
                </a:lnTo>
                <a:lnTo>
                  <a:pt x="4126" y="784"/>
                </a:lnTo>
                <a:lnTo>
                  <a:pt x="4135" y="802"/>
                </a:lnTo>
                <a:lnTo>
                  <a:pt x="4137" y="822"/>
                </a:lnTo>
                <a:lnTo>
                  <a:pt x="4142" y="862"/>
                </a:lnTo>
                <a:lnTo>
                  <a:pt x="4142" y="881"/>
                </a:lnTo>
                <a:lnTo>
                  <a:pt x="4140" y="900"/>
                </a:lnTo>
                <a:lnTo>
                  <a:pt x="4132" y="940"/>
                </a:lnTo>
                <a:lnTo>
                  <a:pt x="4116" y="977"/>
                </a:lnTo>
                <a:lnTo>
                  <a:pt x="4105" y="997"/>
                </a:lnTo>
                <a:lnTo>
                  <a:pt x="4094" y="1015"/>
                </a:lnTo>
                <a:lnTo>
                  <a:pt x="4083" y="1033"/>
                </a:lnTo>
                <a:lnTo>
                  <a:pt x="4069" y="1051"/>
                </a:lnTo>
                <a:lnTo>
                  <a:pt x="4053" y="1067"/>
                </a:lnTo>
                <a:lnTo>
                  <a:pt x="4017" y="1100"/>
                </a:lnTo>
                <a:lnTo>
                  <a:pt x="3996" y="1115"/>
                </a:lnTo>
                <a:lnTo>
                  <a:pt x="3953" y="1147"/>
                </a:lnTo>
                <a:lnTo>
                  <a:pt x="3928" y="1160"/>
                </a:lnTo>
                <a:lnTo>
                  <a:pt x="3876" y="1187"/>
                </a:lnTo>
                <a:lnTo>
                  <a:pt x="3840" y="1202"/>
                </a:lnTo>
                <a:lnTo>
                  <a:pt x="3805" y="1215"/>
                </a:lnTo>
                <a:lnTo>
                  <a:pt x="3767" y="1227"/>
                </a:lnTo>
                <a:lnTo>
                  <a:pt x="3729" y="1237"/>
                </a:lnTo>
                <a:lnTo>
                  <a:pt x="3648" y="1254"/>
                </a:lnTo>
                <a:lnTo>
                  <a:pt x="3607" y="1259"/>
                </a:lnTo>
                <a:lnTo>
                  <a:pt x="3565" y="1264"/>
                </a:lnTo>
                <a:lnTo>
                  <a:pt x="3593" y="1237"/>
                </a:lnTo>
                <a:lnTo>
                  <a:pt x="3593" y="1254"/>
                </a:lnTo>
                <a:lnTo>
                  <a:pt x="3591" y="1272"/>
                </a:lnTo>
                <a:lnTo>
                  <a:pt x="3588" y="1288"/>
                </a:lnTo>
                <a:lnTo>
                  <a:pt x="3580" y="1307"/>
                </a:lnTo>
                <a:lnTo>
                  <a:pt x="3565" y="1340"/>
                </a:lnTo>
                <a:lnTo>
                  <a:pt x="3555" y="1357"/>
                </a:lnTo>
                <a:lnTo>
                  <a:pt x="3544" y="1372"/>
                </a:lnTo>
                <a:lnTo>
                  <a:pt x="3533" y="1387"/>
                </a:lnTo>
                <a:lnTo>
                  <a:pt x="3506" y="1417"/>
                </a:lnTo>
                <a:lnTo>
                  <a:pt x="3474" y="1444"/>
                </a:lnTo>
                <a:lnTo>
                  <a:pt x="3455" y="1457"/>
                </a:lnTo>
                <a:lnTo>
                  <a:pt x="3438" y="1469"/>
                </a:lnTo>
                <a:lnTo>
                  <a:pt x="3397" y="1492"/>
                </a:lnTo>
                <a:lnTo>
                  <a:pt x="3354" y="1512"/>
                </a:lnTo>
                <a:lnTo>
                  <a:pt x="3332" y="1521"/>
                </a:lnTo>
                <a:lnTo>
                  <a:pt x="3308" y="1530"/>
                </a:lnTo>
                <a:lnTo>
                  <a:pt x="3283" y="1537"/>
                </a:lnTo>
                <a:lnTo>
                  <a:pt x="3261" y="1545"/>
                </a:lnTo>
                <a:lnTo>
                  <a:pt x="3234" y="1552"/>
                </a:lnTo>
                <a:lnTo>
                  <a:pt x="3209" y="1557"/>
                </a:lnTo>
                <a:lnTo>
                  <a:pt x="3182" y="1563"/>
                </a:lnTo>
                <a:lnTo>
                  <a:pt x="3153" y="1567"/>
                </a:lnTo>
                <a:lnTo>
                  <a:pt x="3126" y="1570"/>
                </a:lnTo>
                <a:lnTo>
                  <a:pt x="3098" y="1574"/>
                </a:lnTo>
                <a:lnTo>
                  <a:pt x="3070" y="1575"/>
                </a:lnTo>
                <a:lnTo>
                  <a:pt x="3041" y="1575"/>
                </a:lnTo>
                <a:lnTo>
                  <a:pt x="3013" y="1578"/>
                </a:lnTo>
                <a:lnTo>
                  <a:pt x="2973" y="1575"/>
                </a:lnTo>
                <a:lnTo>
                  <a:pt x="2935" y="1574"/>
                </a:lnTo>
                <a:lnTo>
                  <a:pt x="2894" y="1569"/>
                </a:lnTo>
                <a:lnTo>
                  <a:pt x="2858" y="1564"/>
                </a:lnTo>
                <a:lnTo>
                  <a:pt x="2820" y="1557"/>
                </a:lnTo>
                <a:lnTo>
                  <a:pt x="2785" y="1547"/>
                </a:lnTo>
                <a:lnTo>
                  <a:pt x="2750" y="1539"/>
                </a:lnTo>
                <a:lnTo>
                  <a:pt x="2715" y="1527"/>
                </a:lnTo>
                <a:lnTo>
                  <a:pt x="2757" y="1512"/>
                </a:lnTo>
                <a:lnTo>
                  <a:pt x="2747" y="1530"/>
                </a:lnTo>
                <a:lnTo>
                  <a:pt x="2736" y="1551"/>
                </a:lnTo>
                <a:lnTo>
                  <a:pt x="2721" y="1569"/>
                </a:lnTo>
                <a:lnTo>
                  <a:pt x="2705" y="1587"/>
                </a:lnTo>
                <a:lnTo>
                  <a:pt x="2669" y="1621"/>
                </a:lnTo>
                <a:lnTo>
                  <a:pt x="2652" y="1636"/>
                </a:lnTo>
                <a:lnTo>
                  <a:pt x="2607" y="1666"/>
                </a:lnTo>
                <a:lnTo>
                  <a:pt x="2586" y="1679"/>
                </a:lnTo>
                <a:lnTo>
                  <a:pt x="2562" y="1693"/>
                </a:lnTo>
                <a:lnTo>
                  <a:pt x="2538" y="1704"/>
                </a:lnTo>
                <a:lnTo>
                  <a:pt x="2486" y="1727"/>
                </a:lnTo>
                <a:lnTo>
                  <a:pt x="2460" y="1737"/>
                </a:lnTo>
                <a:lnTo>
                  <a:pt x="2431" y="1745"/>
                </a:lnTo>
                <a:lnTo>
                  <a:pt x="2401" y="1754"/>
                </a:lnTo>
                <a:lnTo>
                  <a:pt x="2375" y="1763"/>
                </a:lnTo>
                <a:lnTo>
                  <a:pt x="2344" y="1769"/>
                </a:lnTo>
                <a:lnTo>
                  <a:pt x="2284" y="1779"/>
                </a:lnTo>
                <a:lnTo>
                  <a:pt x="2252" y="1784"/>
                </a:lnTo>
                <a:lnTo>
                  <a:pt x="2221" y="1787"/>
                </a:lnTo>
                <a:lnTo>
                  <a:pt x="2189" y="1789"/>
                </a:lnTo>
                <a:lnTo>
                  <a:pt x="2157" y="1791"/>
                </a:lnTo>
                <a:lnTo>
                  <a:pt x="2092" y="1791"/>
                </a:lnTo>
                <a:lnTo>
                  <a:pt x="2059" y="1789"/>
                </a:lnTo>
                <a:lnTo>
                  <a:pt x="2027" y="1787"/>
                </a:lnTo>
                <a:lnTo>
                  <a:pt x="1993" y="1784"/>
                </a:lnTo>
                <a:lnTo>
                  <a:pt x="1961" y="1781"/>
                </a:lnTo>
                <a:lnTo>
                  <a:pt x="1929" y="1775"/>
                </a:lnTo>
                <a:lnTo>
                  <a:pt x="1900" y="1769"/>
                </a:lnTo>
                <a:lnTo>
                  <a:pt x="1876" y="1764"/>
                </a:lnTo>
                <a:lnTo>
                  <a:pt x="1824" y="1751"/>
                </a:lnTo>
                <a:lnTo>
                  <a:pt x="1773" y="1734"/>
                </a:lnTo>
                <a:lnTo>
                  <a:pt x="1726" y="1715"/>
                </a:lnTo>
                <a:lnTo>
                  <a:pt x="1681" y="1696"/>
                </a:lnTo>
                <a:lnTo>
                  <a:pt x="1659" y="1684"/>
                </a:lnTo>
                <a:lnTo>
                  <a:pt x="1639" y="1672"/>
                </a:lnTo>
                <a:lnTo>
                  <a:pt x="1620" y="1659"/>
                </a:lnTo>
                <a:lnTo>
                  <a:pt x="1602" y="1647"/>
                </a:lnTo>
                <a:lnTo>
                  <a:pt x="1585" y="1632"/>
                </a:lnTo>
                <a:lnTo>
                  <a:pt x="1566" y="1618"/>
                </a:lnTo>
                <a:lnTo>
                  <a:pt x="1602" y="1626"/>
                </a:lnTo>
                <a:lnTo>
                  <a:pt x="1570" y="1636"/>
                </a:lnTo>
                <a:lnTo>
                  <a:pt x="1537" y="1645"/>
                </a:lnTo>
                <a:lnTo>
                  <a:pt x="1501" y="1655"/>
                </a:lnTo>
                <a:lnTo>
                  <a:pt x="1466" y="1663"/>
                </a:lnTo>
                <a:lnTo>
                  <a:pt x="1394" y="1675"/>
                </a:lnTo>
                <a:lnTo>
                  <a:pt x="1357" y="1679"/>
                </a:lnTo>
                <a:lnTo>
                  <a:pt x="1322" y="1684"/>
                </a:lnTo>
                <a:lnTo>
                  <a:pt x="1286" y="1685"/>
                </a:lnTo>
                <a:lnTo>
                  <a:pt x="1248" y="1687"/>
                </a:lnTo>
                <a:lnTo>
                  <a:pt x="1177" y="1687"/>
                </a:lnTo>
                <a:lnTo>
                  <a:pt x="1142" y="1685"/>
                </a:lnTo>
                <a:lnTo>
                  <a:pt x="1106" y="1682"/>
                </a:lnTo>
                <a:lnTo>
                  <a:pt x="1069" y="1679"/>
                </a:lnTo>
                <a:lnTo>
                  <a:pt x="1035" y="1674"/>
                </a:lnTo>
                <a:lnTo>
                  <a:pt x="998" y="1669"/>
                </a:lnTo>
                <a:lnTo>
                  <a:pt x="929" y="1655"/>
                </a:lnTo>
                <a:lnTo>
                  <a:pt x="898" y="1647"/>
                </a:lnTo>
                <a:lnTo>
                  <a:pt x="863" y="1637"/>
                </a:lnTo>
                <a:lnTo>
                  <a:pt x="832" y="1627"/>
                </a:lnTo>
                <a:lnTo>
                  <a:pt x="771" y="1604"/>
                </a:lnTo>
                <a:lnTo>
                  <a:pt x="743" y="1591"/>
                </a:lnTo>
                <a:lnTo>
                  <a:pt x="714" y="1578"/>
                </a:lnTo>
                <a:lnTo>
                  <a:pt x="686" y="1563"/>
                </a:lnTo>
                <a:lnTo>
                  <a:pt x="634" y="1529"/>
                </a:lnTo>
                <a:lnTo>
                  <a:pt x="610" y="1511"/>
                </a:lnTo>
                <a:lnTo>
                  <a:pt x="567" y="1474"/>
                </a:lnTo>
                <a:lnTo>
                  <a:pt x="558" y="1466"/>
                </a:lnTo>
                <a:lnTo>
                  <a:pt x="584" y="1475"/>
                </a:lnTo>
                <a:lnTo>
                  <a:pt x="564" y="1475"/>
                </a:lnTo>
                <a:lnTo>
                  <a:pt x="542" y="1477"/>
                </a:lnTo>
                <a:lnTo>
                  <a:pt x="499" y="1475"/>
                </a:lnTo>
                <a:lnTo>
                  <a:pt x="457" y="1472"/>
                </a:lnTo>
                <a:lnTo>
                  <a:pt x="414" y="1467"/>
                </a:lnTo>
                <a:lnTo>
                  <a:pt x="374" y="1459"/>
                </a:lnTo>
                <a:lnTo>
                  <a:pt x="337" y="1449"/>
                </a:lnTo>
                <a:lnTo>
                  <a:pt x="301" y="1437"/>
                </a:lnTo>
                <a:lnTo>
                  <a:pt x="265" y="1422"/>
                </a:lnTo>
                <a:lnTo>
                  <a:pt x="234" y="1407"/>
                </a:lnTo>
                <a:lnTo>
                  <a:pt x="203" y="1389"/>
                </a:lnTo>
                <a:lnTo>
                  <a:pt x="189" y="1379"/>
                </a:lnTo>
                <a:lnTo>
                  <a:pt x="164" y="1357"/>
                </a:lnTo>
                <a:lnTo>
                  <a:pt x="153" y="1347"/>
                </a:lnTo>
                <a:lnTo>
                  <a:pt x="141" y="1336"/>
                </a:lnTo>
                <a:lnTo>
                  <a:pt x="131" y="1324"/>
                </a:lnTo>
                <a:lnTo>
                  <a:pt x="123" y="1311"/>
                </a:lnTo>
                <a:lnTo>
                  <a:pt x="115" y="1299"/>
                </a:lnTo>
                <a:lnTo>
                  <a:pt x="98" y="1259"/>
                </a:lnTo>
                <a:lnTo>
                  <a:pt x="96" y="1244"/>
                </a:lnTo>
                <a:lnTo>
                  <a:pt x="90" y="1229"/>
                </a:lnTo>
                <a:lnTo>
                  <a:pt x="90" y="1199"/>
                </a:lnTo>
                <a:lnTo>
                  <a:pt x="93" y="1184"/>
                </a:lnTo>
                <a:lnTo>
                  <a:pt x="101" y="1154"/>
                </a:lnTo>
                <a:lnTo>
                  <a:pt x="107" y="1140"/>
                </a:lnTo>
                <a:lnTo>
                  <a:pt x="115" y="1124"/>
                </a:lnTo>
                <a:lnTo>
                  <a:pt x="123" y="1110"/>
                </a:lnTo>
                <a:lnTo>
                  <a:pt x="144" y="1084"/>
                </a:lnTo>
                <a:lnTo>
                  <a:pt x="156" y="1072"/>
                </a:lnTo>
                <a:lnTo>
                  <a:pt x="170" y="1059"/>
                </a:lnTo>
                <a:lnTo>
                  <a:pt x="183" y="1047"/>
                </a:lnTo>
                <a:lnTo>
                  <a:pt x="199" y="1036"/>
                </a:lnTo>
                <a:lnTo>
                  <a:pt x="216" y="1025"/>
                </a:lnTo>
                <a:lnTo>
                  <a:pt x="221" y="1072"/>
                </a:lnTo>
                <a:lnTo>
                  <a:pt x="203" y="1067"/>
                </a:lnTo>
                <a:lnTo>
                  <a:pt x="167" y="1051"/>
                </a:lnTo>
                <a:lnTo>
                  <a:pt x="120" y="1025"/>
                </a:lnTo>
                <a:lnTo>
                  <a:pt x="90" y="1006"/>
                </a:lnTo>
                <a:lnTo>
                  <a:pt x="79" y="994"/>
                </a:lnTo>
                <a:lnTo>
                  <a:pt x="68" y="984"/>
                </a:lnTo>
                <a:lnTo>
                  <a:pt x="55" y="972"/>
                </a:lnTo>
                <a:lnTo>
                  <a:pt x="46" y="962"/>
                </a:lnTo>
                <a:lnTo>
                  <a:pt x="37" y="949"/>
                </a:lnTo>
                <a:lnTo>
                  <a:pt x="22" y="925"/>
                </a:lnTo>
                <a:lnTo>
                  <a:pt x="15" y="912"/>
                </a:lnTo>
                <a:lnTo>
                  <a:pt x="9" y="900"/>
                </a:lnTo>
                <a:lnTo>
                  <a:pt x="6" y="887"/>
                </a:lnTo>
                <a:lnTo>
                  <a:pt x="4" y="873"/>
                </a:lnTo>
                <a:lnTo>
                  <a:pt x="0" y="861"/>
                </a:lnTo>
                <a:lnTo>
                  <a:pt x="0" y="834"/>
                </a:lnTo>
                <a:lnTo>
                  <a:pt x="4" y="807"/>
                </a:lnTo>
                <a:lnTo>
                  <a:pt x="11" y="780"/>
                </a:lnTo>
                <a:lnTo>
                  <a:pt x="25" y="754"/>
                </a:lnTo>
                <a:lnTo>
                  <a:pt x="31" y="740"/>
                </a:lnTo>
                <a:lnTo>
                  <a:pt x="41" y="729"/>
                </a:lnTo>
                <a:lnTo>
                  <a:pt x="52" y="715"/>
                </a:lnTo>
                <a:lnTo>
                  <a:pt x="63" y="704"/>
                </a:lnTo>
                <a:lnTo>
                  <a:pt x="77" y="691"/>
                </a:lnTo>
                <a:lnTo>
                  <a:pt x="93" y="677"/>
                </a:lnTo>
                <a:lnTo>
                  <a:pt x="109" y="666"/>
                </a:lnTo>
                <a:lnTo>
                  <a:pt x="128" y="654"/>
                </a:lnTo>
                <a:lnTo>
                  <a:pt x="145" y="643"/>
                </a:lnTo>
                <a:lnTo>
                  <a:pt x="186" y="624"/>
                </a:lnTo>
                <a:lnTo>
                  <a:pt x="205" y="615"/>
                </a:lnTo>
                <a:lnTo>
                  <a:pt x="226" y="609"/>
                </a:lnTo>
                <a:lnTo>
                  <a:pt x="251" y="602"/>
                </a:lnTo>
                <a:lnTo>
                  <a:pt x="272" y="595"/>
                </a:lnTo>
                <a:lnTo>
                  <a:pt x="321" y="585"/>
                </a:lnTo>
                <a:lnTo>
                  <a:pt x="346" y="582"/>
                </a:lnTo>
                <a:lnTo>
                  <a:pt x="370" y="579"/>
                </a:lnTo>
                <a:lnTo>
                  <a:pt x="396" y="577"/>
                </a:lnTo>
                <a:lnTo>
                  <a:pt x="370" y="592"/>
                </a:lnTo>
                <a:lnTo>
                  <a:pt x="374" y="585"/>
                </a:lnTo>
                <a:moveTo>
                  <a:pt x="428" y="617"/>
                </a:moveTo>
                <a:cubicBezTo>
                  <a:pt x="425" y="625"/>
                  <a:pt x="414" y="632"/>
                  <a:pt x="403" y="632"/>
                </a:cubicBezTo>
                <a:lnTo>
                  <a:pt x="381" y="634"/>
                </a:lnTo>
                <a:lnTo>
                  <a:pt x="359" y="637"/>
                </a:lnTo>
                <a:lnTo>
                  <a:pt x="337" y="640"/>
                </a:lnTo>
                <a:lnTo>
                  <a:pt x="316" y="643"/>
                </a:lnTo>
                <a:lnTo>
                  <a:pt x="292" y="649"/>
                </a:lnTo>
                <a:lnTo>
                  <a:pt x="272" y="654"/>
                </a:lnTo>
                <a:lnTo>
                  <a:pt x="254" y="658"/>
                </a:lnTo>
                <a:lnTo>
                  <a:pt x="235" y="666"/>
                </a:lnTo>
                <a:lnTo>
                  <a:pt x="218" y="673"/>
                </a:lnTo>
                <a:lnTo>
                  <a:pt x="199" y="680"/>
                </a:lnTo>
                <a:lnTo>
                  <a:pt x="183" y="689"/>
                </a:lnTo>
                <a:lnTo>
                  <a:pt x="167" y="699"/>
                </a:lnTo>
                <a:lnTo>
                  <a:pt x="153" y="707"/>
                </a:lnTo>
                <a:lnTo>
                  <a:pt x="140" y="717"/>
                </a:lnTo>
                <a:lnTo>
                  <a:pt x="128" y="727"/>
                </a:lnTo>
                <a:lnTo>
                  <a:pt x="115" y="739"/>
                </a:lnTo>
                <a:lnTo>
                  <a:pt x="105" y="747"/>
                </a:lnTo>
                <a:lnTo>
                  <a:pt x="98" y="757"/>
                </a:lnTo>
                <a:lnTo>
                  <a:pt x="90" y="767"/>
                </a:lnTo>
                <a:lnTo>
                  <a:pt x="85" y="776"/>
                </a:lnTo>
                <a:lnTo>
                  <a:pt x="79" y="785"/>
                </a:lnTo>
                <a:lnTo>
                  <a:pt x="72" y="806"/>
                </a:lnTo>
                <a:lnTo>
                  <a:pt x="69" y="815"/>
                </a:lnTo>
                <a:lnTo>
                  <a:pt x="68" y="824"/>
                </a:lnTo>
                <a:lnTo>
                  <a:pt x="66" y="834"/>
                </a:lnTo>
                <a:lnTo>
                  <a:pt x="66" y="843"/>
                </a:lnTo>
                <a:lnTo>
                  <a:pt x="68" y="854"/>
                </a:lnTo>
                <a:lnTo>
                  <a:pt x="68" y="864"/>
                </a:lnTo>
                <a:lnTo>
                  <a:pt x="69" y="872"/>
                </a:lnTo>
                <a:lnTo>
                  <a:pt x="77" y="892"/>
                </a:lnTo>
                <a:lnTo>
                  <a:pt x="82" y="900"/>
                </a:lnTo>
                <a:lnTo>
                  <a:pt x="88" y="910"/>
                </a:lnTo>
                <a:lnTo>
                  <a:pt x="93" y="919"/>
                </a:lnTo>
                <a:lnTo>
                  <a:pt x="99" y="929"/>
                </a:lnTo>
                <a:lnTo>
                  <a:pt x="115" y="945"/>
                </a:lnTo>
                <a:lnTo>
                  <a:pt x="125" y="955"/>
                </a:lnTo>
                <a:lnTo>
                  <a:pt x="135" y="964"/>
                </a:lnTo>
                <a:lnTo>
                  <a:pt x="158" y="981"/>
                </a:lnTo>
                <a:lnTo>
                  <a:pt x="172" y="987"/>
                </a:lnTo>
                <a:lnTo>
                  <a:pt x="186" y="995"/>
                </a:lnTo>
                <a:lnTo>
                  <a:pt x="199" y="1002"/>
                </a:lnTo>
                <a:lnTo>
                  <a:pt x="216" y="1009"/>
                </a:lnTo>
                <a:lnTo>
                  <a:pt x="232" y="1015"/>
                </a:lnTo>
                <a:lnTo>
                  <a:pt x="249" y="1022"/>
                </a:lnTo>
                <a:cubicBezTo>
                  <a:pt x="259" y="1025"/>
                  <a:pt x="268" y="1034"/>
                  <a:pt x="270" y="1044"/>
                </a:cubicBezTo>
                <a:cubicBezTo>
                  <a:pt x="270" y="1054"/>
                  <a:pt x="265" y="1064"/>
                  <a:pt x="255" y="1069"/>
                </a:cubicBezTo>
                <a:lnTo>
                  <a:pt x="243" y="1079"/>
                </a:lnTo>
                <a:lnTo>
                  <a:pt x="229" y="1087"/>
                </a:lnTo>
                <a:lnTo>
                  <a:pt x="207" y="1106"/>
                </a:lnTo>
                <a:lnTo>
                  <a:pt x="197" y="1115"/>
                </a:lnTo>
                <a:lnTo>
                  <a:pt x="181" y="1136"/>
                </a:lnTo>
                <a:lnTo>
                  <a:pt x="174" y="1149"/>
                </a:lnTo>
                <a:lnTo>
                  <a:pt x="170" y="1159"/>
                </a:lnTo>
                <a:lnTo>
                  <a:pt x="161" y="1179"/>
                </a:lnTo>
                <a:lnTo>
                  <a:pt x="158" y="1191"/>
                </a:lnTo>
                <a:lnTo>
                  <a:pt x="156" y="1200"/>
                </a:lnTo>
                <a:lnTo>
                  <a:pt x="156" y="1222"/>
                </a:lnTo>
                <a:lnTo>
                  <a:pt x="158" y="1234"/>
                </a:lnTo>
                <a:lnTo>
                  <a:pt x="161" y="1244"/>
                </a:lnTo>
                <a:lnTo>
                  <a:pt x="170" y="1264"/>
                </a:lnTo>
                <a:lnTo>
                  <a:pt x="174" y="1274"/>
                </a:lnTo>
                <a:lnTo>
                  <a:pt x="181" y="1282"/>
                </a:lnTo>
                <a:lnTo>
                  <a:pt x="188" y="1292"/>
                </a:lnTo>
                <a:lnTo>
                  <a:pt x="196" y="1300"/>
                </a:lnTo>
                <a:lnTo>
                  <a:pt x="203" y="1311"/>
                </a:lnTo>
                <a:lnTo>
                  <a:pt x="210" y="1318"/>
                </a:lnTo>
                <a:lnTo>
                  <a:pt x="221" y="1327"/>
                </a:lnTo>
                <a:lnTo>
                  <a:pt x="234" y="1336"/>
                </a:lnTo>
                <a:lnTo>
                  <a:pt x="243" y="1344"/>
                </a:lnTo>
                <a:lnTo>
                  <a:pt x="268" y="1359"/>
                </a:lnTo>
                <a:lnTo>
                  <a:pt x="294" y="1372"/>
                </a:lnTo>
                <a:lnTo>
                  <a:pt x="324" y="1385"/>
                </a:lnTo>
                <a:lnTo>
                  <a:pt x="357" y="1396"/>
                </a:lnTo>
                <a:lnTo>
                  <a:pt x="390" y="1406"/>
                </a:lnTo>
                <a:lnTo>
                  <a:pt x="425" y="1412"/>
                </a:lnTo>
                <a:lnTo>
                  <a:pt x="463" y="1417"/>
                </a:lnTo>
                <a:lnTo>
                  <a:pt x="501" y="1421"/>
                </a:lnTo>
                <a:lnTo>
                  <a:pt x="561" y="1421"/>
                </a:lnTo>
                <a:lnTo>
                  <a:pt x="580" y="1418"/>
                </a:lnTo>
                <a:cubicBezTo>
                  <a:pt x="591" y="1418"/>
                  <a:pt x="602" y="1422"/>
                  <a:pt x="608" y="1429"/>
                </a:cubicBezTo>
                <a:lnTo>
                  <a:pt x="614" y="1436"/>
                </a:lnTo>
                <a:lnTo>
                  <a:pt x="634" y="1454"/>
                </a:lnTo>
                <a:lnTo>
                  <a:pt x="653" y="1470"/>
                </a:lnTo>
                <a:lnTo>
                  <a:pt x="698" y="1500"/>
                </a:lnTo>
                <a:lnTo>
                  <a:pt x="722" y="1515"/>
                </a:lnTo>
                <a:lnTo>
                  <a:pt x="747" y="1529"/>
                </a:lnTo>
                <a:lnTo>
                  <a:pt x="771" y="1542"/>
                </a:lnTo>
                <a:lnTo>
                  <a:pt x="828" y="1566"/>
                </a:lnTo>
                <a:lnTo>
                  <a:pt x="855" y="1575"/>
                </a:lnTo>
                <a:lnTo>
                  <a:pt x="885" y="1584"/>
                </a:lnTo>
                <a:lnTo>
                  <a:pt x="915" y="1594"/>
                </a:lnTo>
                <a:lnTo>
                  <a:pt x="947" y="1600"/>
                </a:lnTo>
                <a:lnTo>
                  <a:pt x="981" y="1609"/>
                </a:lnTo>
                <a:lnTo>
                  <a:pt x="1013" y="1614"/>
                </a:lnTo>
                <a:lnTo>
                  <a:pt x="1044" y="1618"/>
                </a:lnTo>
                <a:lnTo>
                  <a:pt x="1077" y="1624"/>
                </a:lnTo>
                <a:lnTo>
                  <a:pt x="1111" y="1627"/>
                </a:lnTo>
                <a:lnTo>
                  <a:pt x="1144" y="1630"/>
                </a:lnTo>
                <a:lnTo>
                  <a:pt x="1179" y="1630"/>
                </a:lnTo>
                <a:lnTo>
                  <a:pt x="1212" y="1632"/>
                </a:lnTo>
                <a:lnTo>
                  <a:pt x="1247" y="1632"/>
                </a:lnTo>
                <a:lnTo>
                  <a:pt x="1280" y="1630"/>
                </a:lnTo>
                <a:lnTo>
                  <a:pt x="1315" y="1627"/>
                </a:lnTo>
                <a:lnTo>
                  <a:pt x="1348" y="1624"/>
                </a:lnTo>
                <a:lnTo>
                  <a:pt x="1383" y="1621"/>
                </a:lnTo>
                <a:lnTo>
                  <a:pt x="1417" y="1615"/>
                </a:lnTo>
                <a:lnTo>
                  <a:pt x="1449" y="1609"/>
                </a:lnTo>
                <a:lnTo>
                  <a:pt x="1482" y="1602"/>
                </a:lnTo>
                <a:lnTo>
                  <a:pt x="1514" y="1594"/>
                </a:lnTo>
                <a:lnTo>
                  <a:pt x="1577" y="1574"/>
                </a:lnTo>
                <a:cubicBezTo>
                  <a:pt x="1590" y="1569"/>
                  <a:pt x="1604" y="1572"/>
                  <a:pt x="1613" y="1579"/>
                </a:cubicBezTo>
                <a:lnTo>
                  <a:pt x="1628" y="1592"/>
                </a:lnTo>
                <a:lnTo>
                  <a:pt x="1659" y="1615"/>
                </a:lnTo>
                <a:lnTo>
                  <a:pt x="1678" y="1626"/>
                </a:lnTo>
                <a:lnTo>
                  <a:pt x="1696" y="1637"/>
                </a:lnTo>
                <a:lnTo>
                  <a:pt x="1735" y="1657"/>
                </a:lnTo>
                <a:lnTo>
                  <a:pt x="1753" y="1666"/>
                </a:lnTo>
                <a:lnTo>
                  <a:pt x="1798" y="1682"/>
                </a:lnTo>
                <a:lnTo>
                  <a:pt x="1844" y="1697"/>
                </a:lnTo>
                <a:lnTo>
                  <a:pt x="1892" y="1711"/>
                </a:lnTo>
                <a:lnTo>
                  <a:pt x="1915" y="1715"/>
                </a:lnTo>
                <a:lnTo>
                  <a:pt x="1942" y="1721"/>
                </a:lnTo>
                <a:lnTo>
                  <a:pt x="1971" y="1726"/>
                </a:lnTo>
                <a:lnTo>
                  <a:pt x="2001" y="1729"/>
                </a:lnTo>
                <a:lnTo>
                  <a:pt x="2033" y="1732"/>
                </a:lnTo>
                <a:lnTo>
                  <a:pt x="2063" y="1734"/>
                </a:lnTo>
                <a:lnTo>
                  <a:pt x="2092" y="1736"/>
                </a:lnTo>
                <a:lnTo>
                  <a:pt x="2153" y="1736"/>
                </a:lnTo>
                <a:lnTo>
                  <a:pt x="2183" y="1734"/>
                </a:lnTo>
                <a:lnTo>
                  <a:pt x="2211" y="1732"/>
                </a:lnTo>
                <a:lnTo>
                  <a:pt x="2242" y="1729"/>
                </a:lnTo>
                <a:lnTo>
                  <a:pt x="2271" y="1724"/>
                </a:lnTo>
                <a:lnTo>
                  <a:pt x="2298" y="1721"/>
                </a:lnTo>
                <a:lnTo>
                  <a:pt x="2326" y="1714"/>
                </a:lnTo>
                <a:lnTo>
                  <a:pt x="2355" y="1709"/>
                </a:lnTo>
                <a:lnTo>
                  <a:pt x="2379" y="1702"/>
                </a:lnTo>
                <a:lnTo>
                  <a:pt x="2431" y="1685"/>
                </a:lnTo>
                <a:lnTo>
                  <a:pt x="2456" y="1678"/>
                </a:lnTo>
                <a:lnTo>
                  <a:pt x="2503" y="1657"/>
                </a:lnTo>
                <a:lnTo>
                  <a:pt x="2548" y="1634"/>
                </a:lnTo>
                <a:lnTo>
                  <a:pt x="2568" y="1622"/>
                </a:lnTo>
                <a:lnTo>
                  <a:pt x="2622" y="1582"/>
                </a:lnTo>
                <a:lnTo>
                  <a:pt x="2638" y="1569"/>
                </a:lnTo>
                <a:lnTo>
                  <a:pt x="2665" y="1539"/>
                </a:lnTo>
                <a:lnTo>
                  <a:pt x="2678" y="1522"/>
                </a:lnTo>
                <a:lnTo>
                  <a:pt x="2688" y="1507"/>
                </a:lnTo>
                <a:lnTo>
                  <a:pt x="2698" y="1489"/>
                </a:lnTo>
                <a:cubicBezTo>
                  <a:pt x="2705" y="1475"/>
                  <a:pt x="2722" y="1469"/>
                  <a:pt x="2738" y="1475"/>
                </a:cubicBezTo>
                <a:lnTo>
                  <a:pt x="2771" y="1485"/>
                </a:lnTo>
                <a:lnTo>
                  <a:pt x="2835" y="1502"/>
                </a:lnTo>
                <a:lnTo>
                  <a:pt x="2869" y="1509"/>
                </a:lnTo>
                <a:lnTo>
                  <a:pt x="2904" y="1514"/>
                </a:lnTo>
                <a:lnTo>
                  <a:pt x="2939" y="1517"/>
                </a:lnTo>
                <a:lnTo>
                  <a:pt x="2975" y="1521"/>
                </a:lnTo>
                <a:lnTo>
                  <a:pt x="3065" y="1521"/>
                </a:lnTo>
                <a:lnTo>
                  <a:pt x="3090" y="1517"/>
                </a:lnTo>
                <a:lnTo>
                  <a:pt x="3116" y="1515"/>
                </a:lnTo>
                <a:lnTo>
                  <a:pt x="3142" y="1512"/>
                </a:lnTo>
                <a:lnTo>
                  <a:pt x="3166" y="1509"/>
                </a:lnTo>
                <a:lnTo>
                  <a:pt x="3214" y="1499"/>
                </a:lnTo>
                <a:lnTo>
                  <a:pt x="3237" y="1492"/>
                </a:lnTo>
                <a:lnTo>
                  <a:pt x="3282" y="1479"/>
                </a:lnTo>
                <a:lnTo>
                  <a:pt x="3302" y="1470"/>
                </a:lnTo>
                <a:lnTo>
                  <a:pt x="3321" y="1464"/>
                </a:lnTo>
                <a:lnTo>
                  <a:pt x="3341" y="1454"/>
                </a:lnTo>
                <a:lnTo>
                  <a:pt x="3362" y="1445"/>
                </a:lnTo>
                <a:lnTo>
                  <a:pt x="3380" y="1436"/>
                </a:lnTo>
                <a:lnTo>
                  <a:pt x="3411" y="1415"/>
                </a:lnTo>
                <a:lnTo>
                  <a:pt x="3428" y="1403"/>
                </a:lnTo>
                <a:lnTo>
                  <a:pt x="3441" y="1392"/>
                </a:lnTo>
                <a:lnTo>
                  <a:pt x="3477" y="1357"/>
                </a:lnTo>
                <a:lnTo>
                  <a:pt x="3487" y="1344"/>
                </a:lnTo>
                <a:lnTo>
                  <a:pt x="3498" y="1332"/>
                </a:lnTo>
                <a:lnTo>
                  <a:pt x="3506" y="1318"/>
                </a:lnTo>
                <a:lnTo>
                  <a:pt x="3517" y="1292"/>
                </a:lnTo>
                <a:lnTo>
                  <a:pt x="3522" y="1279"/>
                </a:lnTo>
                <a:lnTo>
                  <a:pt x="3526" y="1264"/>
                </a:lnTo>
                <a:lnTo>
                  <a:pt x="3527" y="1251"/>
                </a:lnTo>
                <a:lnTo>
                  <a:pt x="3527" y="1234"/>
                </a:lnTo>
                <a:cubicBezTo>
                  <a:pt x="3528" y="1221"/>
                  <a:pt x="3542" y="1211"/>
                  <a:pt x="3558" y="1209"/>
                </a:cubicBezTo>
                <a:lnTo>
                  <a:pt x="3595" y="1203"/>
                </a:lnTo>
                <a:lnTo>
                  <a:pt x="3632" y="1199"/>
                </a:lnTo>
                <a:lnTo>
                  <a:pt x="3672" y="1192"/>
                </a:lnTo>
                <a:lnTo>
                  <a:pt x="3709" y="1184"/>
                </a:lnTo>
                <a:lnTo>
                  <a:pt x="3742" y="1173"/>
                </a:lnTo>
                <a:lnTo>
                  <a:pt x="3778" y="1164"/>
                </a:lnTo>
                <a:lnTo>
                  <a:pt x="3811" y="1152"/>
                </a:lnTo>
                <a:lnTo>
                  <a:pt x="3843" y="1138"/>
                </a:lnTo>
                <a:lnTo>
                  <a:pt x="3889" y="1114"/>
                </a:lnTo>
                <a:lnTo>
                  <a:pt x="3912" y="1102"/>
                </a:lnTo>
                <a:lnTo>
                  <a:pt x="3933" y="1089"/>
                </a:lnTo>
                <a:lnTo>
                  <a:pt x="3969" y="1062"/>
                </a:lnTo>
                <a:lnTo>
                  <a:pt x="3985" y="1049"/>
                </a:lnTo>
                <a:lnTo>
                  <a:pt x="4001" y="1034"/>
                </a:lnTo>
                <a:lnTo>
                  <a:pt x="4036" y="989"/>
                </a:lnTo>
                <a:lnTo>
                  <a:pt x="4047" y="973"/>
                </a:lnTo>
                <a:lnTo>
                  <a:pt x="4053" y="958"/>
                </a:lnTo>
                <a:lnTo>
                  <a:pt x="4059" y="944"/>
                </a:lnTo>
                <a:lnTo>
                  <a:pt x="4067" y="927"/>
                </a:lnTo>
                <a:lnTo>
                  <a:pt x="4069" y="912"/>
                </a:lnTo>
                <a:lnTo>
                  <a:pt x="4074" y="895"/>
                </a:lnTo>
                <a:lnTo>
                  <a:pt x="4075" y="881"/>
                </a:lnTo>
                <a:lnTo>
                  <a:pt x="4075" y="864"/>
                </a:lnTo>
                <a:lnTo>
                  <a:pt x="4074" y="849"/>
                </a:lnTo>
                <a:lnTo>
                  <a:pt x="4072" y="832"/>
                </a:lnTo>
                <a:lnTo>
                  <a:pt x="4069" y="817"/>
                </a:lnTo>
                <a:lnTo>
                  <a:pt x="4064" y="800"/>
                </a:lnTo>
                <a:lnTo>
                  <a:pt x="4058" y="785"/>
                </a:lnTo>
                <a:lnTo>
                  <a:pt x="4051" y="769"/>
                </a:lnTo>
                <a:lnTo>
                  <a:pt x="4031" y="739"/>
                </a:lnTo>
                <a:lnTo>
                  <a:pt x="4018" y="724"/>
                </a:lnTo>
                <a:lnTo>
                  <a:pt x="4004" y="707"/>
                </a:lnTo>
                <a:lnTo>
                  <a:pt x="3990" y="694"/>
                </a:lnTo>
                <a:lnTo>
                  <a:pt x="3971" y="679"/>
                </a:lnTo>
                <a:lnTo>
                  <a:pt x="3954" y="662"/>
                </a:lnTo>
                <a:cubicBezTo>
                  <a:pt x="3942" y="654"/>
                  <a:pt x="3939" y="640"/>
                  <a:pt x="3949" y="628"/>
                </a:cubicBezTo>
                <a:lnTo>
                  <a:pt x="3969" y="595"/>
                </a:lnTo>
                <a:lnTo>
                  <a:pt x="3974" y="582"/>
                </a:lnTo>
                <a:lnTo>
                  <a:pt x="3979" y="570"/>
                </a:lnTo>
                <a:lnTo>
                  <a:pt x="3982" y="543"/>
                </a:lnTo>
                <a:lnTo>
                  <a:pt x="3985" y="532"/>
                </a:lnTo>
                <a:lnTo>
                  <a:pt x="3985" y="521"/>
                </a:lnTo>
                <a:lnTo>
                  <a:pt x="3982" y="507"/>
                </a:lnTo>
                <a:lnTo>
                  <a:pt x="3979" y="484"/>
                </a:lnTo>
                <a:lnTo>
                  <a:pt x="3971" y="470"/>
                </a:lnTo>
                <a:lnTo>
                  <a:pt x="3969" y="458"/>
                </a:lnTo>
                <a:lnTo>
                  <a:pt x="3960" y="447"/>
                </a:lnTo>
                <a:lnTo>
                  <a:pt x="3954" y="436"/>
                </a:lnTo>
                <a:lnTo>
                  <a:pt x="3947" y="424"/>
                </a:lnTo>
                <a:lnTo>
                  <a:pt x="3927" y="400"/>
                </a:lnTo>
                <a:lnTo>
                  <a:pt x="3888" y="369"/>
                </a:lnTo>
                <a:lnTo>
                  <a:pt x="3875" y="358"/>
                </a:lnTo>
                <a:lnTo>
                  <a:pt x="3860" y="350"/>
                </a:lnTo>
                <a:lnTo>
                  <a:pt x="3844" y="340"/>
                </a:lnTo>
                <a:lnTo>
                  <a:pt x="3827" y="332"/>
                </a:lnTo>
                <a:lnTo>
                  <a:pt x="3811" y="324"/>
                </a:lnTo>
                <a:lnTo>
                  <a:pt x="3791" y="315"/>
                </a:lnTo>
                <a:lnTo>
                  <a:pt x="3773" y="307"/>
                </a:lnTo>
                <a:lnTo>
                  <a:pt x="3752" y="300"/>
                </a:lnTo>
                <a:lnTo>
                  <a:pt x="3731" y="294"/>
                </a:lnTo>
                <a:lnTo>
                  <a:pt x="3710" y="289"/>
                </a:lnTo>
                <a:lnTo>
                  <a:pt x="3688" y="282"/>
                </a:lnTo>
                <a:lnTo>
                  <a:pt x="3664" y="277"/>
                </a:lnTo>
                <a:lnTo>
                  <a:pt x="3642" y="273"/>
                </a:lnTo>
                <a:cubicBezTo>
                  <a:pt x="3628" y="272"/>
                  <a:pt x="3620" y="264"/>
                  <a:pt x="3615" y="254"/>
                </a:cubicBezTo>
                <a:lnTo>
                  <a:pt x="3611" y="243"/>
                </a:lnTo>
                <a:lnTo>
                  <a:pt x="3607" y="235"/>
                </a:lnTo>
                <a:lnTo>
                  <a:pt x="3604" y="225"/>
                </a:lnTo>
                <a:lnTo>
                  <a:pt x="3596" y="215"/>
                </a:lnTo>
                <a:lnTo>
                  <a:pt x="3591" y="207"/>
                </a:lnTo>
                <a:lnTo>
                  <a:pt x="3583" y="197"/>
                </a:lnTo>
                <a:lnTo>
                  <a:pt x="3575" y="189"/>
                </a:lnTo>
                <a:lnTo>
                  <a:pt x="3569" y="180"/>
                </a:lnTo>
                <a:lnTo>
                  <a:pt x="3549" y="162"/>
                </a:lnTo>
                <a:lnTo>
                  <a:pt x="3527" y="145"/>
                </a:lnTo>
                <a:lnTo>
                  <a:pt x="3503" y="130"/>
                </a:lnTo>
                <a:lnTo>
                  <a:pt x="3476" y="115"/>
                </a:lnTo>
                <a:lnTo>
                  <a:pt x="3460" y="107"/>
                </a:lnTo>
                <a:lnTo>
                  <a:pt x="3406" y="87"/>
                </a:lnTo>
                <a:lnTo>
                  <a:pt x="3386" y="82"/>
                </a:lnTo>
                <a:lnTo>
                  <a:pt x="3367" y="77"/>
                </a:lnTo>
                <a:lnTo>
                  <a:pt x="3329" y="69"/>
                </a:lnTo>
                <a:lnTo>
                  <a:pt x="3286" y="62"/>
                </a:lnTo>
                <a:lnTo>
                  <a:pt x="3246" y="58"/>
                </a:lnTo>
                <a:lnTo>
                  <a:pt x="3204" y="57"/>
                </a:lnTo>
                <a:lnTo>
                  <a:pt x="3163" y="57"/>
                </a:lnTo>
                <a:lnTo>
                  <a:pt x="3119" y="61"/>
                </a:lnTo>
                <a:lnTo>
                  <a:pt x="3080" y="65"/>
                </a:lnTo>
                <a:lnTo>
                  <a:pt x="3041" y="73"/>
                </a:lnTo>
                <a:lnTo>
                  <a:pt x="3002" y="83"/>
                </a:lnTo>
                <a:lnTo>
                  <a:pt x="2967" y="95"/>
                </a:lnTo>
                <a:lnTo>
                  <a:pt x="2930" y="109"/>
                </a:lnTo>
                <a:lnTo>
                  <a:pt x="2900" y="125"/>
                </a:lnTo>
                <a:lnTo>
                  <a:pt x="2867" y="145"/>
                </a:lnTo>
                <a:cubicBezTo>
                  <a:pt x="2855" y="152"/>
                  <a:pt x="2836" y="152"/>
                  <a:pt x="2826" y="143"/>
                </a:cubicBezTo>
                <a:lnTo>
                  <a:pt x="2799" y="124"/>
                </a:lnTo>
                <a:lnTo>
                  <a:pt x="2767" y="107"/>
                </a:lnTo>
                <a:lnTo>
                  <a:pt x="2750" y="100"/>
                </a:lnTo>
                <a:lnTo>
                  <a:pt x="2734" y="92"/>
                </a:lnTo>
                <a:lnTo>
                  <a:pt x="2714" y="85"/>
                </a:lnTo>
                <a:lnTo>
                  <a:pt x="2695" y="80"/>
                </a:lnTo>
                <a:lnTo>
                  <a:pt x="2660" y="70"/>
                </a:lnTo>
                <a:lnTo>
                  <a:pt x="2622" y="64"/>
                </a:lnTo>
                <a:lnTo>
                  <a:pt x="2584" y="58"/>
                </a:lnTo>
                <a:lnTo>
                  <a:pt x="2545" y="57"/>
                </a:lnTo>
                <a:lnTo>
                  <a:pt x="2510" y="55"/>
                </a:lnTo>
                <a:lnTo>
                  <a:pt x="2472" y="58"/>
                </a:lnTo>
                <a:lnTo>
                  <a:pt x="2435" y="62"/>
                </a:lnTo>
                <a:lnTo>
                  <a:pt x="2399" y="67"/>
                </a:lnTo>
                <a:lnTo>
                  <a:pt x="2363" y="76"/>
                </a:lnTo>
                <a:lnTo>
                  <a:pt x="2301" y="95"/>
                </a:lnTo>
                <a:lnTo>
                  <a:pt x="2273" y="109"/>
                </a:lnTo>
                <a:lnTo>
                  <a:pt x="2244" y="124"/>
                </a:lnTo>
                <a:lnTo>
                  <a:pt x="2209" y="149"/>
                </a:lnTo>
                <a:lnTo>
                  <a:pt x="2199" y="157"/>
                </a:lnTo>
                <a:lnTo>
                  <a:pt x="2179" y="177"/>
                </a:lnTo>
                <a:cubicBezTo>
                  <a:pt x="2168" y="189"/>
                  <a:pt x="2151" y="192"/>
                  <a:pt x="2135" y="184"/>
                </a:cubicBezTo>
                <a:lnTo>
                  <a:pt x="2111" y="170"/>
                </a:lnTo>
                <a:lnTo>
                  <a:pt x="2055" y="147"/>
                </a:lnTo>
                <a:lnTo>
                  <a:pt x="2024" y="137"/>
                </a:lnTo>
                <a:lnTo>
                  <a:pt x="2002" y="130"/>
                </a:lnTo>
                <a:lnTo>
                  <a:pt x="1936" y="115"/>
                </a:lnTo>
                <a:lnTo>
                  <a:pt x="1914" y="112"/>
                </a:lnTo>
                <a:lnTo>
                  <a:pt x="1889" y="109"/>
                </a:lnTo>
                <a:lnTo>
                  <a:pt x="1867" y="107"/>
                </a:lnTo>
                <a:lnTo>
                  <a:pt x="1844" y="106"/>
                </a:lnTo>
                <a:lnTo>
                  <a:pt x="1819" y="106"/>
                </a:lnTo>
                <a:lnTo>
                  <a:pt x="1798" y="104"/>
                </a:lnTo>
                <a:lnTo>
                  <a:pt x="1773" y="106"/>
                </a:lnTo>
                <a:lnTo>
                  <a:pt x="1751" y="106"/>
                </a:lnTo>
                <a:lnTo>
                  <a:pt x="1727" y="107"/>
                </a:lnTo>
                <a:lnTo>
                  <a:pt x="1705" y="110"/>
                </a:lnTo>
                <a:lnTo>
                  <a:pt x="1683" y="112"/>
                </a:lnTo>
                <a:lnTo>
                  <a:pt x="1661" y="117"/>
                </a:lnTo>
                <a:lnTo>
                  <a:pt x="1639" y="120"/>
                </a:lnTo>
                <a:lnTo>
                  <a:pt x="1618" y="125"/>
                </a:lnTo>
                <a:lnTo>
                  <a:pt x="1577" y="137"/>
                </a:lnTo>
                <a:lnTo>
                  <a:pt x="1538" y="150"/>
                </a:lnTo>
                <a:lnTo>
                  <a:pt x="1501" y="165"/>
                </a:lnTo>
                <a:lnTo>
                  <a:pt x="1485" y="173"/>
                </a:lnTo>
                <a:lnTo>
                  <a:pt x="1466" y="184"/>
                </a:lnTo>
                <a:lnTo>
                  <a:pt x="1450" y="194"/>
                </a:lnTo>
                <a:lnTo>
                  <a:pt x="1408" y="224"/>
                </a:lnTo>
                <a:lnTo>
                  <a:pt x="1397" y="235"/>
                </a:lnTo>
                <a:lnTo>
                  <a:pt x="1383" y="249"/>
                </a:lnTo>
                <a:cubicBezTo>
                  <a:pt x="1373" y="258"/>
                  <a:pt x="1357" y="262"/>
                  <a:pt x="1346" y="257"/>
                </a:cubicBezTo>
                <a:lnTo>
                  <a:pt x="1300" y="243"/>
                </a:lnTo>
                <a:lnTo>
                  <a:pt x="1254" y="232"/>
                </a:lnTo>
                <a:lnTo>
                  <a:pt x="1207" y="222"/>
                </a:lnTo>
                <a:lnTo>
                  <a:pt x="1158" y="215"/>
                </a:lnTo>
                <a:lnTo>
                  <a:pt x="1131" y="213"/>
                </a:lnTo>
                <a:lnTo>
                  <a:pt x="1107" y="210"/>
                </a:lnTo>
                <a:lnTo>
                  <a:pt x="1081" y="209"/>
                </a:lnTo>
                <a:lnTo>
                  <a:pt x="1006" y="209"/>
                </a:lnTo>
                <a:lnTo>
                  <a:pt x="978" y="210"/>
                </a:lnTo>
                <a:lnTo>
                  <a:pt x="952" y="212"/>
                </a:lnTo>
                <a:lnTo>
                  <a:pt x="921" y="215"/>
                </a:lnTo>
                <a:lnTo>
                  <a:pt x="890" y="219"/>
                </a:lnTo>
                <a:lnTo>
                  <a:pt x="860" y="224"/>
                </a:lnTo>
                <a:lnTo>
                  <a:pt x="832" y="228"/>
                </a:lnTo>
                <a:lnTo>
                  <a:pt x="801" y="235"/>
                </a:lnTo>
                <a:lnTo>
                  <a:pt x="776" y="242"/>
                </a:lnTo>
                <a:lnTo>
                  <a:pt x="748" y="249"/>
                </a:lnTo>
                <a:lnTo>
                  <a:pt x="722" y="257"/>
                </a:lnTo>
                <a:lnTo>
                  <a:pt x="650" y="287"/>
                </a:lnTo>
                <a:lnTo>
                  <a:pt x="629" y="297"/>
                </a:lnTo>
                <a:lnTo>
                  <a:pt x="607" y="309"/>
                </a:lnTo>
                <a:lnTo>
                  <a:pt x="585" y="321"/>
                </a:lnTo>
                <a:lnTo>
                  <a:pt x="551" y="347"/>
                </a:lnTo>
                <a:lnTo>
                  <a:pt x="518" y="373"/>
                </a:lnTo>
                <a:lnTo>
                  <a:pt x="504" y="387"/>
                </a:lnTo>
                <a:lnTo>
                  <a:pt x="490" y="402"/>
                </a:lnTo>
                <a:lnTo>
                  <a:pt x="479" y="417"/>
                </a:lnTo>
                <a:lnTo>
                  <a:pt x="458" y="447"/>
                </a:lnTo>
                <a:lnTo>
                  <a:pt x="450" y="462"/>
                </a:lnTo>
                <a:lnTo>
                  <a:pt x="444" y="479"/>
                </a:lnTo>
                <a:lnTo>
                  <a:pt x="438" y="494"/>
                </a:lnTo>
                <a:lnTo>
                  <a:pt x="436" y="510"/>
                </a:lnTo>
                <a:lnTo>
                  <a:pt x="433" y="525"/>
                </a:lnTo>
                <a:lnTo>
                  <a:pt x="431" y="542"/>
                </a:lnTo>
                <a:lnTo>
                  <a:pt x="431" y="558"/>
                </a:lnTo>
                <a:lnTo>
                  <a:pt x="433" y="576"/>
                </a:lnTo>
                <a:lnTo>
                  <a:pt x="436" y="595"/>
                </a:lnTo>
                <a:cubicBezTo>
                  <a:pt x="436" y="600"/>
                  <a:pt x="436" y="607"/>
                  <a:pt x="433" y="612"/>
                </a:cubicBezTo>
                <a:lnTo>
                  <a:pt x="428" y="617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" name="CustomShape 31"/>
          <p:cNvSpPr/>
          <p:nvPr/>
        </p:nvSpPr>
        <p:spPr>
          <a:xfrm>
            <a:off x="6431760" y="2519280"/>
            <a:ext cx="1371600" cy="553680"/>
          </a:xfrm>
          <a:custGeom>
            <a:avLst/>
            <a:gdLst/>
            <a:ahLst/>
            <a:rect l="l" t="t" r="r" b="b"/>
            <a:pathLst>
              <a:path w="3811" h="1539">
                <a:moveTo>
                  <a:pt x="277" y="1015"/>
                </a:moveTo>
                <a:lnTo>
                  <a:pt x="212" y="1015"/>
                </a:lnTo>
                <a:lnTo>
                  <a:pt x="182" y="1013"/>
                </a:lnTo>
                <a:lnTo>
                  <a:pt x="150" y="1010"/>
                </a:lnTo>
                <a:lnTo>
                  <a:pt x="117" y="1005"/>
                </a:lnTo>
                <a:lnTo>
                  <a:pt x="85" y="998"/>
                </a:lnTo>
                <a:lnTo>
                  <a:pt x="25" y="982"/>
                </a:lnTo>
                <a:cubicBezTo>
                  <a:pt x="9" y="977"/>
                  <a:pt x="0" y="960"/>
                  <a:pt x="8" y="945"/>
                </a:cubicBezTo>
                <a:cubicBezTo>
                  <a:pt x="14" y="931"/>
                  <a:pt x="32" y="923"/>
                  <a:pt x="49" y="928"/>
                </a:cubicBezTo>
                <a:lnTo>
                  <a:pt x="75" y="937"/>
                </a:lnTo>
                <a:lnTo>
                  <a:pt x="101" y="943"/>
                </a:lnTo>
                <a:lnTo>
                  <a:pt x="128" y="950"/>
                </a:lnTo>
                <a:lnTo>
                  <a:pt x="158" y="955"/>
                </a:lnTo>
                <a:lnTo>
                  <a:pt x="186" y="958"/>
                </a:lnTo>
                <a:lnTo>
                  <a:pt x="215" y="960"/>
                </a:lnTo>
                <a:lnTo>
                  <a:pt x="276" y="960"/>
                </a:lnTo>
                <a:cubicBezTo>
                  <a:pt x="294" y="958"/>
                  <a:pt x="308" y="971"/>
                  <a:pt x="308" y="986"/>
                </a:cubicBezTo>
                <a:cubicBezTo>
                  <a:pt x="310" y="1001"/>
                  <a:pt x="294" y="1015"/>
                  <a:pt x="277" y="1015"/>
                </a:cubicBezTo>
                <a:moveTo>
                  <a:pt x="495" y="1364"/>
                </a:moveTo>
                <a:lnTo>
                  <a:pt x="471" y="1368"/>
                </a:lnTo>
                <a:lnTo>
                  <a:pt x="443" y="1373"/>
                </a:lnTo>
                <a:lnTo>
                  <a:pt x="414" y="1377"/>
                </a:lnTo>
                <a:lnTo>
                  <a:pt x="387" y="1380"/>
                </a:lnTo>
                <a:cubicBezTo>
                  <a:pt x="368" y="1382"/>
                  <a:pt x="351" y="1370"/>
                  <a:pt x="349" y="1355"/>
                </a:cubicBezTo>
                <a:cubicBezTo>
                  <a:pt x="346" y="1340"/>
                  <a:pt x="360" y="1327"/>
                  <a:pt x="378" y="1325"/>
                </a:cubicBezTo>
                <a:lnTo>
                  <a:pt x="406" y="1322"/>
                </a:lnTo>
                <a:lnTo>
                  <a:pt x="428" y="1320"/>
                </a:lnTo>
                <a:lnTo>
                  <a:pt x="455" y="1315"/>
                </a:lnTo>
                <a:lnTo>
                  <a:pt x="479" y="1310"/>
                </a:lnTo>
                <a:cubicBezTo>
                  <a:pt x="496" y="1307"/>
                  <a:pt x="515" y="1315"/>
                  <a:pt x="518" y="1330"/>
                </a:cubicBezTo>
                <a:cubicBezTo>
                  <a:pt x="525" y="1345"/>
                  <a:pt x="512" y="1360"/>
                  <a:pt x="495" y="1364"/>
                </a:cubicBezTo>
                <a:moveTo>
                  <a:pt x="1363" y="1525"/>
                </a:moveTo>
                <a:lnTo>
                  <a:pt x="1344" y="1509"/>
                </a:lnTo>
                <a:lnTo>
                  <a:pt x="1326" y="1490"/>
                </a:lnTo>
                <a:lnTo>
                  <a:pt x="1311" y="1472"/>
                </a:lnTo>
                <a:lnTo>
                  <a:pt x="1295" y="1452"/>
                </a:lnTo>
                <a:cubicBezTo>
                  <a:pt x="1287" y="1438"/>
                  <a:pt x="1290" y="1422"/>
                  <a:pt x="1307" y="1412"/>
                </a:cubicBezTo>
                <a:cubicBezTo>
                  <a:pt x="1323" y="1404"/>
                  <a:pt x="1342" y="1409"/>
                  <a:pt x="1353" y="1422"/>
                </a:cubicBezTo>
                <a:lnTo>
                  <a:pt x="1364" y="1438"/>
                </a:lnTo>
                <a:lnTo>
                  <a:pt x="1392" y="1472"/>
                </a:lnTo>
                <a:lnTo>
                  <a:pt x="1410" y="1488"/>
                </a:lnTo>
                <a:cubicBezTo>
                  <a:pt x="1424" y="1500"/>
                  <a:pt x="1423" y="1516"/>
                  <a:pt x="1408" y="1527"/>
                </a:cubicBezTo>
                <a:cubicBezTo>
                  <a:pt x="1394" y="1538"/>
                  <a:pt x="1375" y="1537"/>
                  <a:pt x="1363" y="1525"/>
                </a:cubicBezTo>
                <a:moveTo>
                  <a:pt x="2582" y="1335"/>
                </a:moveTo>
                <a:lnTo>
                  <a:pt x="2580" y="1355"/>
                </a:lnTo>
                <a:lnTo>
                  <a:pt x="2574" y="1377"/>
                </a:lnTo>
                <a:lnTo>
                  <a:pt x="2566" y="1397"/>
                </a:lnTo>
                <a:lnTo>
                  <a:pt x="2556" y="1420"/>
                </a:lnTo>
                <a:cubicBezTo>
                  <a:pt x="2550" y="1433"/>
                  <a:pt x="2530" y="1440"/>
                  <a:pt x="2512" y="1435"/>
                </a:cubicBezTo>
                <a:cubicBezTo>
                  <a:pt x="2495" y="1430"/>
                  <a:pt x="2485" y="1412"/>
                  <a:pt x="2494" y="1397"/>
                </a:cubicBezTo>
                <a:lnTo>
                  <a:pt x="2501" y="1380"/>
                </a:lnTo>
                <a:lnTo>
                  <a:pt x="2514" y="1347"/>
                </a:lnTo>
                <a:lnTo>
                  <a:pt x="2515" y="1327"/>
                </a:lnTo>
                <a:cubicBezTo>
                  <a:pt x="2520" y="1312"/>
                  <a:pt x="2536" y="1301"/>
                  <a:pt x="2553" y="1304"/>
                </a:cubicBezTo>
                <a:cubicBezTo>
                  <a:pt x="2574" y="1307"/>
                  <a:pt x="2585" y="1320"/>
                  <a:pt x="2582" y="1335"/>
                </a:cubicBezTo>
                <a:moveTo>
                  <a:pt x="3062" y="831"/>
                </a:moveTo>
                <a:lnTo>
                  <a:pt x="3097" y="841"/>
                </a:lnTo>
                <a:lnTo>
                  <a:pt x="3133" y="855"/>
                </a:lnTo>
                <a:lnTo>
                  <a:pt x="3164" y="868"/>
                </a:lnTo>
                <a:lnTo>
                  <a:pt x="3196" y="883"/>
                </a:lnTo>
                <a:lnTo>
                  <a:pt x="3223" y="900"/>
                </a:lnTo>
                <a:lnTo>
                  <a:pt x="3252" y="919"/>
                </a:lnTo>
                <a:lnTo>
                  <a:pt x="3275" y="937"/>
                </a:lnTo>
                <a:lnTo>
                  <a:pt x="3300" y="956"/>
                </a:lnTo>
                <a:lnTo>
                  <a:pt x="3320" y="977"/>
                </a:lnTo>
                <a:lnTo>
                  <a:pt x="3337" y="998"/>
                </a:lnTo>
                <a:lnTo>
                  <a:pt x="3353" y="1020"/>
                </a:lnTo>
                <a:lnTo>
                  <a:pt x="3367" y="1043"/>
                </a:lnTo>
                <a:lnTo>
                  <a:pt x="3378" y="1068"/>
                </a:lnTo>
                <a:lnTo>
                  <a:pt x="3383" y="1092"/>
                </a:lnTo>
                <a:lnTo>
                  <a:pt x="3389" y="1116"/>
                </a:lnTo>
                <a:lnTo>
                  <a:pt x="3389" y="1143"/>
                </a:lnTo>
                <a:cubicBezTo>
                  <a:pt x="3392" y="1158"/>
                  <a:pt x="3378" y="1171"/>
                  <a:pt x="3357" y="1171"/>
                </a:cubicBezTo>
                <a:cubicBezTo>
                  <a:pt x="3340" y="1171"/>
                  <a:pt x="3324" y="1160"/>
                  <a:pt x="3324" y="1145"/>
                </a:cubicBezTo>
                <a:lnTo>
                  <a:pt x="3324" y="1125"/>
                </a:lnTo>
                <a:lnTo>
                  <a:pt x="3320" y="1105"/>
                </a:lnTo>
                <a:lnTo>
                  <a:pt x="3315" y="1086"/>
                </a:lnTo>
                <a:lnTo>
                  <a:pt x="3305" y="1067"/>
                </a:lnTo>
                <a:lnTo>
                  <a:pt x="3297" y="1049"/>
                </a:lnTo>
                <a:lnTo>
                  <a:pt x="3284" y="1030"/>
                </a:lnTo>
                <a:lnTo>
                  <a:pt x="3268" y="1012"/>
                </a:lnTo>
                <a:lnTo>
                  <a:pt x="3252" y="995"/>
                </a:lnTo>
                <a:lnTo>
                  <a:pt x="3232" y="979"/>
                </a:lnTo>
                <a:lnTo>
                  <a:pt x="3209" y="962"/>
                </a:lnTo>
                <a:lnTo>
                  <a:pt x="3187" y="947"/>
                </a:lnTo>
                <a:lnTo>
                  <a:pt x="3163" y="931"/>
                </a:lnTo>
                <a:lnTo>
                  <a:pt x="3134" y="919"/>
                </a:lnTo>
                <a:lnTo>
                  <a:pt x="3075" y="895"/>
                </a:lnTo>
                <a:lnTo>
                  <a:pt x="3038" y="883"/>
                </a:lnTo>
                <a:cubicBezTo>
                  <a:pt x="3021" y="878"/>
                  <a:pt x="3010" y="864"/>
                  <a:pt x="3018" y="849"/>
                </a:cubicBezTo>
                <a:cubicBezTo>
                  <a:pt x="3025" y="834"/>
                  <a:pt x="3044" y="827"/>
                  <a:pt x="3062" y="831"/>
                </a:cubicBezTo>
                <a:moveTo>
                  <a:pt x="3800" y="568"/>
                </a:moveTo>
                <a:lnTo>
                  <a:pt x="3789" y="583"/>
                </a:lnTo>
                <a:lnTo>
                  <a:pt x="3756" y="616"/>
                </a:lnTo>
                <a:lnTo>
                  <a:pt x="3738" y="631"/>
                </a:lnTo>
                <a:lnTo>
                  <a:pt x="3721" y="645"/>
                </a:lnTo>
                <a:lnTo>
                  <a:pt x="3678" y="671"/>
                </a:lnTo>
                <a:lnTo>
                  <a:pt x="3656" y="683"/>
                </a:lnTo>
                <a:cubicBezTo>
                  <a:pt x="3639" y="692"/>
                  <a:pt x="3618" y="688"/>
                  <a:pt x="3610" y="675"/>
                </a:cubicBezTo>
                <a:cubicBezTo>
                  <a:pt x="3598" y="662"/>
                  <a:pt x="3603" y="645"/>
                  <a:pt x="3618" y="637"/>
                </a:cubicBezTo>
                <a:lnTo>
                  <a:pt x="3639" y="626"/>
                </a:lnTo>
                <a:lnTo>
                  <a:pt x="3659" y="615"/>
                </a:lnTo>
                <a:lnTo>
                  <a:pt x="3675" y="604"/>
                </a:lnTo>
                <a:lnTo>
                  <a:pt x="3694" y="592"/>
                </a:lnTo>
                <a:lnTo>
                  <a:pt x="3707" y="580"/>
                </a:lnTo>
                <a:lnTo>
                  <a:pt x="3721" y="567"/>
                </a:lnTo>
                <a:lnTo>
                  <a:pt x="3732" y="553"/>
                </a:lnTo>
                <a:lnTo>
                  <a:pt x="3745" y="538"/>
                </a:lnTo>
                <a:cubicBezTo>
                  <a:pt x="3754" y="525"/>
                  <a:pt x="3778" y="522"/>
                  <a:pt x="3790" y="530"/>
                </a:cubicBezTo>
                <a:cubicBezTo>
                  <a:pt x="3806" y="538"/>
                  <a:pt x="3810" y="555"/>
                  <a:pt x="3800" y="568"/>
                </a:cubicBezTo>
                <a:moveTo>
                  <a:pt x="3479" y="148"/>
                </a:moveTo>
                <a:lnTo>
                  <a:pt x="3482" y="162"/>
                </a:lnTo>
                <a:lnTo>
                  <a:pt x="3486" y="177"/>
                </a:lnTo>
                <a:lnTo>
                  <a:pt x="3486" y="205"/>
                </a:lnTo>
                <a:cubicBezTo>
                  <a:pt x="3487" y="220"/>
                  <a:pt x="3471" y="233"/>
                  <a:pt x="3454" y="233"/>
                </a:cubicBezTo>
                <a:cubicBezTo>
                  <a:pt x="3435" y="233"/>
                  <a:pt x="3419" y="222"/>
                  <a:pt x="3419" y="207"/>
                </a:cubicBezTo>
                <a:lnTo>
                  <a:pt x="3419" y="185"/>
                </a:lnTo>
                <a:lnTo>
                  <a:pt x="3418" y="173"/>
                </a:lnTo>
                <a:lnTo>
                  <a:pt x="3414" y="162"/>
                </a:lnTo>
                <a:cubicBezTo>
                  <a:pt x="3410" y="147"/>
                  <a:pt x="3421" y="131"/>
                  <a:pt x="3440" y="128"/>
                </a:cubicBezTo>
                <a:cubicBezTo>
                  <a:pt x="3457" y="125"/>
                  <a:pt x="3476" y="133"/>
                  <a:pt x="3479" y="148"/>
                </a:cubicBezTo>
                <a:moveTo>
                  <a:pt x="2546" y="80"/>
                </a:moveTo>
                <a:lnTo>
                  <a:pt x="2561" y="63"/>
                </a:lnTo>
                <a:lnTo>
                  <a:pt x="2577" y="44"/>
                </a:lnTo>
                <a:lnTo>
                  <a:pt x="2599" y="26"/>
                </a:lnTo>
                <a:lnTo>
                  <a:pt x="2621" y="10"/>
                </a:lnTo>
                <a:cubicBezTo>
                  <a:pt x="2635" y="0"/>
                  <a:pt x="2656" y="1"/>
                  <a:pt x="2667" y="13"/>
                </a:cubicBezTo>
                <a:cubicBezTo>
                  <a:pt x="2680" y="25"/>
                  <a:pt x="2680" y="41"/>
                  <a:pt x="2666" y="52"/>
                </a:cubicBezTo>
                <a:lnTo>
                  <a:pt x="2645" y="65"/>
                </a:lnTo>
                <a:lnTo>
                  <a:pt x="2629" y="80"/>
                </a:lnTo>
                <a:lnTo>
                  <a:pt x="2615" y="95"/>
                </a:lnTo>
                <a:lnTo>
                  <a:pt x="2599" y="111"/>
                </a:lnTo>
                <a:cubicBezTo>
                  <a:pt x="2589" y="125"/>
                  <a:pt x="2569" y="126"/>
                  <a:pt x="2553" y="118"/>
                </a:cubicBezTo>
                <a:cubicBezTo>
                  <a:pt x="2539" y="110"/>
                  <a:pt x="2536" y="93"/>
                  <a:pt x="2546" y="80"/>
                </a:cubicBezTo>
                <a:moveTo>
                  <a:pt x="1888" y="116"/>
                </a:moveTo>
                <a:lnTo>
                  <a:pt x="1895" y="104"/>
                </a:lnTo>
                <a:lnTo>
                  <a:pt x="1903" y="86"/>
                </a:lnTo>
                <a:lnTo>
                  <a:pt x="1913" y="71"/>
                </a:lnTo>
                <a:lnTo>
                  <a:pt x="1924" y="55"/>
                </a:lnTo>
                <a:cubicBezTo>
                  <a:pt x="1937" y="43"/>
                  <a:pt x="1957" y="40"/>
                  <a:pt x="1973" y="48"/>
                </a:cubicBezTo>
                <a:cubicBezTo>
                  <a:pt x="1986" y="56"/>
                  <a:pt x="1990" y="73"/>
                  <a:pt x="1982" y="86"/>
                </a:cubicBezTo>
                <a:lnTo>
                  <a:pt x="1957" y="122"/>
                </a:lnTo>
                <a:lnTo>
                  <a:pt x="1952" y="137"/>
                </a:lnTo>
                <a:cubicBezTo>
                  <a:pt x="1946" y="150"/>
                  <a:pt x="1924" y="158"/>
                  <a:pt x="1910" y="153"/>
                </a:cubicBezTo>
                <a:cubicBezTo>
                  <a:pt x="1891" y="148"/>
                  <a:pt x="1884" y="131"/>
                  <a:pt x="1888" y="116"/>
                </a:cubicBezTo>
                <a:moveTo>
                  <a:pt x="1167" y="120"/>
                </a:moveTo>
                <a:lnTo>
                  <a:pt x="1198" y="131"/>
                </a:lnTo>
                <a:lnTo>
                  <a:pt x="1233" y="144"/>
                </a:lnTo>
                <a:lnTo>
                  <a:pt x="1263" y="159"/>
                </a:lnTo>
                <a:lnTo>
                  <a:pt x="1293" y="177"/>
                </a:lnTo>
                <a:cubicBezTo>
                  <a:pt x="1309" y="185"/>
                  <a:pt x="1312" y="201"/>
                  <a:pt x="1303" y="215"/>
                </a:cubicBezTo>
                <a:cubicBezTo>
                  <a:pt x="1295" y="226"/>
                  <a:pt x="1272" y="231"/>
                  <a:pt x="1257" y="223"/>
                </a:cubicBezTo>
                <a:lnTo>
                  <a:pt x="1230" y="208"/>
                </a:lnTo>
                <a:lnTo>
                  <a:pt x="1203" y="195"/>
                </a:lnTo>
                <a:lnTo>
                  <a:pt x="1173" y="183"/>
                </a:lnTo>
                <a:lnTo>
                  <a:pt x="1140" y="171"/>
                </a:lnTo>
                <a:cubicBezTo>
                  <a:pt x="1124" y="165"/>
                  <a:pt x="1115" y="148"/>
                  <a:pt x="1124" y="135"/>
                </a:cubicBezTo>
                <a:cubicBezTo>
                  <a:pt x="1130" y="120"/>
                  <a:pt x="1148" y="113"/>
                  <a:pt x="1167" y="120"/>
                </a:cubicBezTo>
                <a:moveTo>
                  <a:pt x="193" y="582"/>
                </a:moveTo>
                <a:lnTo>
                  <a:pt x="186" y="567"/>
                </a:lnTo>
                <a:lnTo>
                  <a:pt x="179" y="552"/>
                </a:lnTo>
                <a:lnTo>
                  <a:pt x="173" y="535"/>
                </a:lnTo>
                <a:lnTo>
                  <a:pt x="169" y="520"/>
                </a:lnTo>
                <a:cubicBezTo>
                  <a:pt x="166" y="505"/>
                  <a:pt x="177" y="490"/>
                  <a:pt x="194" y="486"/>
                </a:cubicBezTo>
                <a:cubicBezTo>
                  <a:pt x="212" y="483"/>
                  <a:pt x="231" y="493"/>
                  <a:pt x="235" y="508"/>
                </a:cubicBezTo>
                <a:lnTo>
                  <a:pt x="237" y="520"/>
                </a:lnTo>
                <a:lnTo>
                  <a:pt x="243" y="534"/>
                </a:lnTo>
                <a:lnTo>
                  <a:pt x="247" y="547"/>
                </a:lnTo>
                <a:lnTo>
                  <a:pt x="254" y="560"/>
                </a:lnTo>
                <a:cubicBezTo>
                  <a:pt x="261" y="573"/>
                  <a:pt x="254" y="590"/>
                  <a:pt x="235" y="597"/>
                </a:cubicBezTo>
                <a:cubicBezTo>
                  <a:pt x="219" y="601"/>
                  <a:pt x="199" y="595"/>
                  <a:pt x="193" y="582"/>
                </a:cubicBez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2" name="" descr=""/>
          <p:cNvPicPr/>
          <p:nvPr/>
        </p:nvPicPr>
        <p:blipFill>
          <a:blip r:embed="rId3"/>
          <a:stretch/>
        </p:blipFill>
        <p:spPr>
          <a:xfrm>
            <a:off x="6517800" y="2428920"/>
            <a:ext cx="1205640" cy="529560"/>
          </a:xfrm>
          <a:prstGeom prst="rect">
            <a:avLst/>
          </a:prstGeom>
          <a:ln w="0">
            <a:noFill/>
          </a:ln>
        </p:spPr>
      </p:pic>
      <p:pic>
        <p:nvPicPr>
          <p:cNvPr id="283" name="" descr=""/>
          <p:cNvPicPr/>
          <p:nvPr/>
        </p:nvPicPr>
        <p:blipFill>
          <a:blip r:embed="rId4"/>
          <a:stretch/>
        </p:blipFill>
        <p:spPr>
          <a:xfrm>
            <a:off x="3736800" y="3153960"/>
            <a:ext cx="774720" cy="709560"/>
          </a:xfrm>
          <a:prstGeom prst="rect">
            <a:avLst/>
          </a:prstGeom>
          <a:ln w="0">
            <a:noFill/>
          </a:ln>
        </p:spPr>
      </p:pic>
      <p:sp>
        <p:nvSpPr>
          <p:cNvPr id="284" name="CustomShape 32"/>
          <p:cNvSpPr/>
          <p:nvPr/>
        </p:nvSpPr>
        <p:spPr>
          <a:xfrm>
            <a:off x="1947600" y="4863960"/>
            <a:ext cx="4369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Hadoop distributed file system (HDFS)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85" name="CustomShape 33"/>
          <p:cNvSpPr/>
          <p:nvPr/>
        </p:nvSpPr>
        <p:spPr>
          <a:xfrm>
            <a:off x="6353280" y="4852800"/>
            <a:ext cx="2060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HDFS Architecture Guide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6" name="CustomShape 34"/>
          <p:cNvSpPr/>
          <p:nvPr/>
        </p:nvSpPr>
        <p:spPr>
          <a:xfrm>
            <a:off x="4862880" y="3681720"/>
            <a:ext cx="2214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Hadoop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7" name="CustomShape 35"/>
          <p:cNvSpPr/>
          <p:nvPr/>
        </p:nvSpPr>
        <p:spPr>
          <a:xfrm>
            <a:off x="5338080" y="3194640"/>
            <a:ext cx="223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Azure HDInsight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8" name="CustomShape 36"/>
          <p:cNvSpPr/>
          <p:nvPr/>
        </p:nvSpPr>
        <p:spPr>
          <a:xfrm>
            <a:off x="7741800" y="3194640"/>
            <a:ext cx="125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9" name="CustomShape 37"/>
          <p:cNvSpPr/>
          <p:nvPr/>
        </p:nvSpPr>
        <p:spPr>
          <a:xfrm>
            <a:off x="8544240" y="5382000"/>
            <a:ext cx="305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3" name="CustomShape 4"/>
          <p:cNvSpPr/>
          <p:nvPr/>
        </p:nvSpPr>
        <p:spPr>
          <a:xfrm>
            <a:off x="2100960" y="608760"/>
            <a:ext cx="6328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 Analytics Frameworks – Revisited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94" name="CustomShape 5"/>
          <p:cNvSpPr/>
          <p:nvPr/>
        </p:nvSpPr>
        <p:spPr>
          <a:xfrm>
            <a:off x="1247400" y="18295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5" name="CustomShape 6"/>
          <p:cNvSpPr/>
          <p:nvPr/>
        </p:nvSpPr>
        <p:spPr>
          <a:xfrm>
            <a:off x="1570320" y="1865160"/>
            <a:ext cx="2775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Distributed Processing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6" name="CustomShape 7"/>
          <p:cNvSpPr/>
          <p:nvPr/>
        </p:nvSpPr>
        <p:spPr>
          <a:xfrm>
            <a:off x="1678320" y="21643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7" name="CustomShape 8"/>
          <p:cNvSpPr/>
          <p:nvPr/>
        </p:nvSpPr>
        <p:spPr>
          <a:xfrm>
            <a:off x="1947600" y="2194200"/>
            <a:ext cx="6939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Map-reduce via files‘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Tackle large problems with many small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8" name="CustomShape 9"/>
          <p:cNvSpPr/>
          <p:nvPr/>
        </p:nvSpPr>
        <p:spPr>
          <a:xfrm>
            <a:off x="1678320" y="24523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9" name="CustomShape 10"/>
          <p:cNvSpPr/>
          <p:nvPr/>
        </p:nvSpPr>
        <p:spPr>
          <a:xfrm>
            <a:off x="1947600" y="2482560"/>
            <a:ext cx="708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Advantage of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‘data replication‘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via specialized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distributed file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0" name="CustomShape 11"/>
          <p:cNvSpPr/>
          <p:nvPr/>
        </p:nvSpPr>
        <p:spPr>
          <a:xfrm>
            <a:off x="1678320" y="27403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" name="CustomShape 12"/>
          <p:cNvSpPr/>
          <p:nvPr/>
        </p:nvSpPr>
        <p:spPr>
          <a:xfrm>
            <a:off x="1947960" y="2770560"/>
            <a:ext cx="207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2" name="CustomShape 13"/>
          <p:cNvSpPr/>
          <p:nvPr/>
        </p:nvSpPr>
        <p:spPr>
          <a:xfrm>
            <a:off x="1247400" y="361584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3" name="CustomShape 14"/>
          <p:cNvSpPr/>
          <p:nvPr/>
        </p:nvSpPr>
        <p:spPr>
          <a:xfrm>
            <a:off x="1570320" y="3650400"/>
            <a:ext cx="4552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In-Memory Processing (cf. Lecture 3)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4" name="CustomShape 15"/>
          <p:cNvSpPr/>
          <p:nvPr/>
        </p:nvSpPr>
        <p:spPr>
          <a:xfrm>
            <a:off x="1678320" y="3950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5" name="CustomShape 16"/>
          <p:cNvSpPr/>
          <p:nvPr/>
        </p:nvSpPr>
        <p:spPr>
          <a:xfrm>
            <a:off x="1947600" y="3979800"/>
            <a:ext cx="4773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 many operations fast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6" name="CustomShape 17"/>
          <p:cNvSpPr/>
          <p:nvPr/>
        </p:nvSpPr>
        <p:spPr>
          <a:xfrm>
            <a:off x="1678320" y="42390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7" name="CustomShape 18"/>
          <p:cNvSpPr/>
          <p:nvPr/>
        </p:nvSpPr>
        <p:spPr>
          <a:xfrm>
            <a:off x="1947600" y="4267800"/>
            <a:ext cx="4729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 tasks such as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‘map-reduce 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8" name="CustomShape 19"/>
          <p:cNvSpPr/>
          <p:nvPr/>
        </p:nvSpPr>
        <p:spPr>
          <a:xfrm>
            <a:off x="1850040" y="1161000"/>
            <a:ext cx="6245640" cy="454320"/>
          </a:xfrm>
          <a:custGeom>
            <a:avLst/>
            <a:gdLst/>
            <a:ahLst/>
            <a:rect l="l" t="t" r="r" b="b"/>
            <a:pathLst>
              <a:path w="17350" h="1263">
                <a:moveTo>
                  <a:pt x="0" y="0"/>
                </a:moveTo>
                <a:lnTo>
                  <a:pt x="0" y="1262"/>
                </a:lnTo>
                <a:lnTo>
                  <a:pt x="17349" y="1262"/>
                </a:lnTo>
                <a:lnTo>
                  <a:pt x="1734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9" name="CustomShape 20"/>
          <p:cNvSpPr/>
          <p:nvPr/>
        </p:nvSpPr>
        <p:spPr>
          <a:xfrm>
            <a:off x="1832040" y="1145880"/>
            <a:ext cx="6281280" cy="484200"/>
          </a:xfrm>
          <a:custGeom>
            <a:avLst/>
            <a:gdLst/>
            <a:ahLst/>
            <a:rect l="l" t="t" r="r" b="b"/>
            <a:pathLst>
              <a:path w="17449" h="1346">
                <a:moveTo>
                  <a:pt x="0" y="42"/>
                </a:moveTo>
                <a:cubicBezTo>
                  <a:pt x="0" y="19"/>
                  <a:pt x="21" y="0"/>
                  <a:pt x="50" y="0"/>
                </a:cubicBezTo>
                <a:lnTo>
                  <a:pt x="17399" y="0"/>
                </a:lnTo>
                <a:cubicBezTo>
                  <a:pt x="17426" y="0"/>
                  <a:pt x="17448" y="19"/>
                  <a:pt x="17448" y="42"/>
                </a:cubicBezTo>
                <a:lnTo>
                  <a:pt x="17448" y="1303"/>
                </a:lnTo>
                <a:cubicBezTo>
                  <a:pt x="17448" y="1325"/>
                  <a:pt x="17426" y="1345"/>
                  <a:pt x="17399" y="1345"/>
                </a:cubicBezTo>
                <a:lnTo>
                  <a:pt x="50" y="1345"/>
                </a:lnTo>
                <a:cubicBezTo>
                  <a:pt x="21" y="1345"/>
                  <a:pt x="0" y="1325"/>
                  <a:pt x="0" y="1303"/>
                </a:cubicBezTo>
                <a:lnTo>
                  <a:pt x="0" y="42"/>
                </a:lnTo>
                <a:moveTo>
                  <a:pt x="99" y="1303"/>
                </a:moveTo>
                <a:lnTo>
                  <a:pt x="50" y="1262"/>
                </a:lnTo>
                <a:lnTo>
                  <a:pt x="17399" y="1262"/>
                </a:lnTo>
                <a:lnTo>
                  <a:pt x="17348" y="1303"/>
                </a:lnTo>
                <a:lnTo>
                  <a:pt x="17348" y="42"/>
                </a:lnTo>
                <a:lnTo>
                  <a:pt x="17399" y="83"/>
                </a:lnTo>
                <a:lnTo>
                  <a:pt x="50" y="83"/>
                </a:lnTo>
                <a:lnTo>
                  <a:pt x="99" y="42"/>
                </a:lnTo>
                <a:lnTo>
                  <a:pt x="99" y="13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" name="CustomShape 21"/>
          <p:cNvSpPr/>
          <p:nvPr/>
        </p:nvSpPr>
        <p:spPr>
          <a:xfrm>
            <a:off x="1678320" y="45270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" name="CustomShape 22"/>
          <p:cNvSpPr/>
          <p:nvPr/>
        </p:nvSpPr>
        <p:spPr>
          <a:xfrm>
            <a:off x="1947960" y="4555800"/>
            <a:ext cx="327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Spark, Apache Flink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" name="CustomShape 23"/>
          <p:cNvSpPr/>
          <p:nvPr/>
        </p:nvSpPr>
        <p:spPr>
          <a:xfrm>
            <a:off x="1935360" y="12024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3" name="CustomShape 24"/>
          <p:cNvSpPr/>
          <p:nvPr/>
        </p:nvSpPr>
        <p:spPr>
          <a:xfrm>
            <a:off x="2260080" y="1226160"/>
            <a:ext cx="5814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Big Data analytics frameworks shift the approach from ‘bring data to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14" name="" descr=""/>
          <p:cNvPicPr/>
          <p:nvPr/>
        </p:nvPicPr>
        <p:blipFill>
          <a:blip r:embed="rId1"/>
          <a:stretch/>
        </p:blipFill>
        <p:spPr>
          <a:xfrm>
            <a:off x="7090200" y="3390840"/>
            <a:ext cx="2019600" cy="1190520"/>
          </a:xfrm>
          <a:prstGeom prst="rect">
            <a:avLst/>
          </a:prstGeom>
          <a:ln w="0">
            <a:noFill/>
          </a:ln>
        </p:spPr>
      </p:pic>
      <p:sp>
        <p:nvSpPr>
          <p:cNvPr id="315" name="CustomShape 25"/>
          <p:cNvSpPr/>
          <p:nvPr/>
        </p:nvSpPr>
        <p:spPr>
          <a:xfrm>
            <a:off x="2260080" y="1418400"/>
            <a:ext cx="502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compute resources‘ into ‘bring compute tasks close to data‘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6" name="CustomShape 26"/>
          <p:cNvSpPr/>
          <p:nvPr/>
        </p:nvSpPr>
        <p:spPr>
          <a:xfrm>
            <a:off x="1162440" y="1800360"/>
            <a:ext cx="7988040" cy="1247400"/>
          </a:xfrm>
          <a:custGeom>
            <a:avLst/>
            <a:gdLst/>
            <a:ahLst/>
            <a:rect l="l" t="t" r="r" b="b"/>
            <a:pathLst>
              <a:path w="22190" h="3466">
                <a:moveTo>
                  <a:pt x="0" y="41"/>
                </a:moveTo>
                <a:cubicBezTo>
                  <a:pt x="0" y="20"/>
                  <a:pt x="22" y="0"/>
                  <a:pt x="49" y="0"/>
                </a:cubicBezTo>
                <a:lnTo>
                  <a:pt x="22139" y="0"/>
                </a:lnTo>
                <a:cubicBezTo>
                  <a:pt x="22168" y="0"/>
                  <a:pt x="22189" y="20"/>
                  <a:pt x="22189" y="41"/>
                </a:cubicBezTo>
                <a:lnTo>
                  <a:pt x="22189" y="3424"/>
                </a:lnTo>
                <a:cubicBezTo>
                  <a:pt x="22189" y="3447"/>
                  <a:pt x="22168" y="3465"/>
                  <a:pt x="22139" y="3465"/>
                </a:cubicBezTo>
                <a:lnTo>
                  <a:pt x="49" y="3465"/>
                </a:lnTo>
                <a:cubicBezTo>
                  <a:pt x="22" y="3465"/>
                  <a:pt x="0" y="3447"/>
                  <a:pt x="0" y="3424"/>
                </a:cubicBezTo>
                <a:lnTo>
                  <a:pt x="0" y="41"/>
                </a:lnTo>
                <a:moveTo>
                  <a:pt x="100" y="3424"/>
                </a:moveTo>
                <a:lnTo>
                  <a:pt x="49" y="3382"/>
                </a:lnTo>
                <a:lnTo>
                  <a:pt x="22139" y="3382"/>
                </a:lnTo>
                <a:lnTo>
                  <a:pt x="22089" y="3424"/>
                </a:lnTo>
                <a:lnTo>
                  <a:pt x="22089" y="41"/>
                </a:lnTo>
                <a:lnTo>
                  <a:pt x="22139" y="83"/>
                </a:lnTo>
                <a:lnTo>
                  <a:pt x="49" y="83"/>
                </a:lnTo>
                <a:lnTo>
                  <a:pt x="100" y="41"/>
                </a:lnTo>
                <a:lnTo>
                  <a:pt x="100" y="34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" name="CustomShape 27"/>
          <p:cNvSpPr/>
          <p:nvPr/>
        </p:nvSpPr>
        <p:spPr>
          <a:xfrm>
            <a:off x="7652520" y="4568760"/>
            <a:ext cx="125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8" name="CustomShape 28"/>
          <p:cNvSpPr/>
          <p:nvPr/>
        </p:nvSpPr>
        <p:spPr>
          <a:xfrm>
            <a:off x="7781760" y="1961280"/>
            <a:ext cx="1181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Map-Reduce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9" name="CustomShape 29"/>
          <p:cNvSpPr/>
          <p:nvPr/>
        </p:nvSpPr>
        <p:spPr>
          <a:xfrm>
            <a:off x="7621200" y="2842560"/>
            <a:ext cx="1449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focus in this lecture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0" name="CustomShape 30"/>
          <p:cNvSpPr/>
          <p:nvPr/>
        </p:nvSpPr>
        <p:spPr>
          <a:xfrm>
            <a:off x="8544240" y="5382000"/>
            <a:ext cx="305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3" name="CustomShape 3"/>
          <p:cNvSpPr/>
          <p:nvPr/>
        </p:nvSpPr>
        <p:spPr>
          <a:xfrm>
            <a:off x="1258200" y="538272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4" name="CustomShape 4"/>
          <p:cNvSpPr/>
          <p:nvPr/>
        </p:nvSpPr>
        <p:spPr>
          <a:xfrm>
            <a:off x="1850760" y="608760"/>
            <a:ext cx="6757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Machine Learning &amp; Data Mining Applications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5" name="CustomShape 5"/>
          <p:cNvSpPr/>
          <p:nvPr/>
        </p:nvSpPr>
        <p:spPr>
          <a:xfrm>
            <a:off x="1247400" y="12085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6" name="CustomShape 6"/>
          <p:cNvSpPr/>
          <p:nvPr/>
        </p:nvSpPr>
        <p:spPr>
          <a:xfrm>
            <a:off x="1570320" y="1244160"/>
            <a:ext cx="1352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Properties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7" name="CustomShape 7"/>
          <p:cNvSpPr/>
          <p:nvPr/>
        </p:nvSpPr>
        <p:spPr>
          <a:xfrm>
            <a:off x="2842920" y="1208520"/>
            <a:ext cx="2991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8" name="CustomShape 8"/>
          <p:cNvSpPr/>
          <p:nvPr/>
        </p:nvSpPr>
        <p:spPr>
          <a:xfrm>
            <a:off x="3187800" y="1244160"/>
            <a:ext cx="4302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opportunity to exploit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‘parallelism’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9" name="CustomShape 9"/>
          <p:cNvSpPr/>
          <p:nvPr/>
        </p:nvSpPr>
        <p:spPr>
          <a:xfrm>
            <a:off x="1678320" y="1541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0" name="CustomShape 10"/>
          <p:cNvSpPr/>
          <p:nvPr/>
        </p:nvSpPr>
        <p:spPr>
          <a:xfrm>
            <a:off x="1947600" y="1570320"/>
            <a:ext cx="557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Require handling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immense amounts of data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quickly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1" name="CustomShape 11"/>
          <p:cNvSpPr/>
          <p:nvPr/>
        </p:nvSpPr>
        <p:spPr>
          <a:xfrm>
            <a:off x="1678320" y="1829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2" name="CustomShape 12"/>
          <p:cNvSpPr/>
          <p:nvPr/>
        </p:nvSpPr>
        <p:spPr>
          <a:xfrm>
            <a:off x="1947600" y="1858320"/>
            <a:ext cx="7756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data that is extremely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regular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can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independently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processed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3" name="CustomShape 13"/>
          <p:cNvSpPr/>
          <p:nvPr/>
        </p:nvSpPr>
        <p:spPr>
          <a:xfrm>
            <a:off x="1247400" y="30495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4" name="CustomShape 14"/>
          <p:cNvSpPr/>
          <p:nvPr/>
        </p:nvSpPr>
        <p:spPr>
          <a:xfrm>
            <a:off x="1570320" y="3085560"/>
            <a:ext cx="2981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Examples from the Web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5" name="CustomShape 15"/>
          <p:cNvSpPr/>
          <p:nvPr/>
        </p:nvSpPr>
        <p:spPr>
          <a:xfrm>
            <a:off x="1678320" y="33847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" name="CustomShape 16"/>
          <p:cNvSpPr/>
          <p:nvPr/>
        </p:nvSpPr>
        <p:spPr>
          <a:xfrm>
            <a:off x="1947600" y="3413520"/>
            <a:ext cx="385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Ranking of Web pages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by importance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" name="CustomShape 17"/>
          <p:cNvSpPr/>
          <p:nvPr/>
        </p:nvSpPr>
        <p:spPr>
          <a:xfrm>
            <a:off x="1947600" y="3654720"/>
            <a:ext cx="4834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(includes iterated matrix-vector multiplication)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8" name="CustomShape 18"/>
          <p:cNvSpPr/>
          <p:nvPr/>
        </p:nvSpPr>
        <p:spPr>
          <a:xfrm>
            <a:off x="1678320" y="39128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9" name="CustomShape 19"/>
          <p:cNvSpPr/>
          <p:nvPr/>
        </p:nvSpPr>
        <p:spPr>
          <a:xfrm>
            <a:off x="1947600" y="3942720"/>
            <a:ext cx="427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Searches in online social networking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sites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0" name="CustomShape 20"/>
          <p:cNvSpPr/>
          <p:nvPr/>
        </p:nvSpPr>
        <p:spPr>
          <a:xfrm>
            <a:off x="1693080" y="2192760"/>
            <a:ext cx="6856200" cy="681120"/>
          </a:xfrm>
          <a:custGeom>
            <a:avLst/>
            <a:gdLst/>
            <a:ahLst/>
            <a:rect l="l" t="t" r="r" b="b"/>
            <a:pathLst>
              <a:path w="19046" h="1893">
                <a:moveTo>
                  <a:pt x="0" y="0"/>
                </a:moveTo>
                <a:lnTo>
                  <a:pt x="0" y="1892"/>
                </a:lnTo>
                <a:lnTo>
                  <a:pt x="19045" y="1892"/>
                </a:lnTo>
                <a:lnTo>
                  <a:pt x="190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" name="CustomShape 21"/>
          <p:cNvSpPr/>
          <p:nvPr/>
        </p:nvSpPr>
        <p:spPr>
          <a:xfrm>
            <a:off x="1674720" y="2177640"/>
            <a:ext cx="6892560" cy="711000"/>
          </a:xfrm>
          <a:custGeom>
            <a:avLst/>
            <a:gdLst/>
            <a:ahLst/>
            <a:rect l="l" t="t" r="r" b="b"/>
            <a:pathLst>
              <a:path w="19147" h="1976">
                <a:moveTo>
                  <a:pt x="0" y="42"/>
                </a:moveTo>
                <a:cubicBezTo>
                  <a:pt x="0" y="18"/>
                  <a:pt x="24" y="0"/>
                  <a:pt x="51" y="0"/>
                </a:cubicBezTo>
                <a:lnTo>
                  <a:pt x="19096" y="0"/>
                </a:lnTo>
                <a:cubicBezTo>
                  <a:pt x="19123" y="0"/>
                  <a:pt x="19146" y="18"/>
                  <a:pt x="19146" y="42"/>
                </a:cubicBezTo>
                <a:lnTo>
                  <a:pt x="19146" y="1934"/>
                </a:lnTo>
                <a:cubicBezTo>
                  <a:pt x="19146" y="1956"/>
                  <a:pt x="19123" y="1975"/>
                  <a:pt x="19096" y="1975"/>
                </a:cubicBezTo>
                <a:lnTo>
                  <a:pt x="51" y="1975"/>
                </a:lnTo>
                <a:cubicBezTo>
                  <a:pt x="24" y="1975"/>
                  <a:pt x="0" y="1956"/>
                  <a:pt x="0" y="1934"/>
                </a:cubicBezTo>
                <a:lnTo>
                  <a:pt x="0" y="42"/>
                </a:lnTo>
                <a:moveTo>
                  <a:pt x="100" y="1934"/>
                </a:moveTo>
                <a:lnTo>
                  <a:pt x="51" y="1892"/>
                </a:lnTo>
                <a:lnTo>
                  <a:pt x="19096" y="1892"/>
                </a:lnTo>
                <a:lnTo>
                  <a:pt x="19047" y="1934"/>
                </a:lnTo>
                <a:lnTo>
                  <a:pt x="19047" y="42"/>
                </a:lnTo>
                <a:lnTo>
                  <a:pt x="19096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193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" name="CustomShape 22"/>
          <p:cNvSpPr/>
          <p:nvPr/>
        </p:nvSpPr>
        <p:spPr>
          <a:xfrm>
            <a:off x="1947600" y="4182840"/>
            <a:ext cx="4459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(includes search in graph with hundreds of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3" name="CustomShape 23"/>
          <p:cNvSpPr/>
          <p:nvPr/>
        </p:nvSpPr>
        <p:spPr>
          <a:xfrm>
            <a:off x="1947600" y="4421880"/>
            <a:ext cx="247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nodes/billions of edges)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44" name="CustomShape 24"/>
          <p:cNvSpPr/>
          <p:nvPr/>
        </p:nvSpPr>
        <p:spPr>
          <a:xfrm>
            <a:off x="1778760" y="223452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5" name="CustomShape 25"/>
          <p:cNvSpPr/>
          <p:nvPr/>
        </p:nvSpPr>
        <p:spPr>
          <a:xfrm>
            <a:off x="2102040" y="2258280"/>
            <a:ext cx="657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Many modern data mining applications require computing on compute nodes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46" name="CustomShape 26"/>
          <p:cNvSpPr/>
          <p:nvPr/>
        </p:nvSpPr>
        <p:spPr>
          <a:xfrm>
            <a:off x="2102040" y="2450520"/>
            <a:ext cx="6462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(i.e. processors/cores) that operate independently from each other (i.e. HTC)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47" name="" descr=""/>
          <p:cNvPicPr/>
          <p:nvPr/>
        </p:nvPicPr>
        <p:blipFill>
          <a:blip r:embed="rId1"/>
          <a:stretch/>
        </p:blipFill>
        <p:spPr>
          <a:xfrm>
            <a:off x="6325200" y="2971440"/>
            <a:ext cx="2247840" cy="1849320"/>
          </a:xfrm>
          <a:prstGeom prst="rect">
            <a:avLst/>
          </a:prstGeom>
          <a:ln w="0">
            <a:noFill/>
          </a:ln>
        </p:spPr>
      </p:pic>
      <p:sp>
        <p:nvSpPr>
          <p:cNvPr id="348" name="CustomShape 27"/>
          <p:cNvSpPr/>
          <p:nvPr/>
        </p:nvSpPr>
        <p:spPr>
          <a:xfrm>
            <a:off x="781560" y="5007960"/>
            <a:ext cx="8519400" cy="255600"/>
          </a:xfrm>
          <a:custGeom>
            <a:avLst/>
            <a:gdLst/>
            <a:ahLst/>
            <a:rect l="l" t="t" r="r" b="b"/>
            <a:pathLst>
              <a:path w="23666" h="711">
                <a:moveTo>
                  <a:pt x="0" y="0"/>
                </a:moveTo>
                <a:lnTo>
                  <a:pt x="0" y="710"/>
                </a:lnTo>
                <a:lnTo>
                  <a:pt x="23665" y="710"/>
                </a:lnTo>
                <a:lnTo>
                  <a:pt x="23665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" name="CustomShape 28"/>
          <p:cNvSpPr/>
          <p:nvPr/>
        </p:nvSpPr>
        <p:spPr>
          <a:xfrm>
            <a:off x="763560" y="4992840"/>
            <a:ext cx="8555400" cy="285840"/>
          </a:xfrm>
          <a:custGeom>
            <a:avLst/>
            <a:gdLst/>
            <a:ahLst/>
            <a:rect l="l" t="t" r="r" b="b"/>
            <a:pathLst>
              <a:path w="23766" h="795">
                <a:moveTo>
                  <a:pt x="0" y="43"/>
                </a:moveTo>
                <a:cubicBezTo>
                  <a:pt x="0" y="19"/>
                  <a:pt x="22" y="0"/>
                  <a:pt x="49" y="0"/>
                </a:cubicBezTo>
                <a:lnTo>
                  <a:pt x="23714" y="0"/>
                </a:lnTo>
                <a:cubicBezTo>
                  <a:pt x="23741" y="0"/>
                  <a:pt x="23765" y="19"/>
                  <a:pt x="23765" y="43"/>
                </a:cubicBezTo>
                <a:lnTo>
                  <a:pt x="23765" y="751"/>
                </a:lnTo>
                <a:cubicBezTo>
                  <a:pt x="23765" y="774"/>
                  <a:pt x="23741" y="794"/>
                  <a:pt x="23714" y="794"/>
                </a:cubicBezTo>
                <a:lnTo>
                  <a:pt x="49" y="794"/>
                </a:lnTo>
                <a:cubicBezTo>
                  <a:pt x="22" y="794"/>
                  <a:pt x="0" y="774"/>
                  <a:pt x="0" y="751"/>
                </a:cubicBezTo>
                <a:lnTo>
                  <a:pt x="0" y="43"/>
                </a:lnTo>
                <a:moveTo>
                  <a:pt x="100" y="751"/>
                </a:moveTo>
                <a:lnTo>
                  <a:pt x="49" y="710"/>
                </a:lnTo>
                <a:lnTo>
                  <a:pt x="23714" y="710"/>
                </a:lnTo>
                <a:lnTo>
                  <a:pt x="23665" y="751"/>
                </a:lnTo>
                <a:lnTo>
                  <a:pt x="23665" y="43"/>
                </a:lnTo>
                <a:lnTo>
                  <a:pt x="23714" y="84"/>
                </a:lnTo>
                <a:lnTo>
                  <a:pt x="49" y="84"/>
                </a:lnTo>
                <a:lnTo>
                  <a:pt x="100" y="43"/>
                </a:lnTo>
                <a:lnTo>
                  <a:pt x="100" y="7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" name="CustomShape 29"/>
          <p:cNvSpPr/>
          <p:nvPr/>
        </p:nvSpPr>
        <p:spPr>
          <a:xfrm>
            <a:off x="1778760" y="265752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1" name="CustomShape 30"/>
          <p:cNvSpPr/>
          <p:nvPr/>
        </p:nvSpPr>
        <p:spPr>
          <a:xfrm>
            <a:off x="2102040" y="2681280"/>
            <a:ext cx="6358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Independent means there is little or even no communication between tasks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2" name="CustomShape 31"/>
          <p:cNvSpPr/>
          <p:nvPr/>
        </p:nvSpPr>
        <p:spPr>
          <a:xfrm>
            <a:off x="867960" y="5050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3" name="CustomShape 32"/>
          <p:cNvSpPr/>
          <p:nvPr/>
        </p:nvSpPr>
        <p:spPr>
          <a:xfrm>
            <a:off x="1190880" y="5074200"/>
            <a:ext cx="7845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11 will provide more details on using parallel computing for data mining applications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54" name="CustomShape 33"/>
          <p:cNvSpPr/>
          <p:nvPr/>
        </p:nvSpPr>
        <p:spPr>
          <a:xfrm>
            <a:off x="8544240" y="5382720"/>
            <a:ext cx="3052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6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7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8" name="CustomShape 4"/>
          <p:cNvSpPr/>
          <p:nvPr/>
        </p:nvSpPr>
        <p:spPr>
          <a:xfrm>
            <a:off x="1760760" y="608760"/>
            <a:ext cx="6960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Requirement for a ‘Data Processing Machinery’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59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0" name="CustomShape 6"/>
          <p:cNvSpPr/>
          <p:nvPr/>
        </p:nvSpPr>
        <p:spPr>
          <a:xfrm>
            <a:off x="1570320" y="1241280"/>
            <a:ext cx="6602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Specialized Parallel Computers (aka Supercomputers)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61" name="CustomShape 7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2" name="CustomShape 8"/>
          <p:cNvSpPr/>
          <p:nvPr/>
        </p:nvSpPr>
        <p:spPr>
          <a:xfrm>
            <a:off x="1947960" y="1570320"/>
            <a:ext cx="6872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Interconnent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between nodes is expensive (i.e. Infiniband/Myrinet)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3" name="CustomShape 9"/>
          <p:cNvSpPr/>
          <p:nvPr/>
        </p:nvSpPr>
        <p:spPr>
          <a:xfrm>
            <a:off x="1678320" y="1828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4" name="CustomShape 10"/>
          <p:cNvSpPr/>
          <p:nvPr/>
        </p:nvSpPr>
        <p:spPr>
          <a:xfrm>
            <a:off x="1947600" y="1858320"/>
            <a:ext cx="358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Interconnect not always needed in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5" name="CustomShape 11"/>
          <p:cNvSpPr/>
          <p:nvPr/>
        </p:nvSpPr>
        <p:spPr>
          <a:xfrm>
            <a:off x="1947600" y="2098080"/>
            <a:ext cx="4200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data analysis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independence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datasets)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6" name="CustomShape 12"/>
          <p:cNvSpPr/>
          <p:nvPr/>
        </p:nvSpPr>
        <p:spPr>
          <a:xfrm>
            <a:off x="1678320" y="23562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7" name="CustomShape 13"/>
          <p:cNvSpPr/>
          <p:nvPr/>
        </p:nvSpPr>
        <p:spPr>
          <a:xfrm>
            <a:off x="1947600" y="2386440"/>
            <a:ext cx="4398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Programming is relatively difficult/specific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8" name="CustomShape 14"/>
          <p:cNvSpPr/>
          <p:nvPr/>
        </p:nvSpPr>
        <p:spPr>
          <a:xfrm>
            <a:off x="1947600" y="2626560"/>
            <a:ext cx="466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parallel programming is profession of its own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69" name="CustomShape 15"/>
          <p:cNvSpPr/>
          <p:nvPr/>
        </p:nvSpPr>
        <p:spPr>
          <a:xfrm>
            <a:off x="1247400" y="32407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70" name="CustomShape 16"/>
          <p:cNvSpPr/>
          <p:nvPr/>
        </p:nvSpPr>
        <p:spPr>
          <a:xfrm>
            <a:off x="1570320" y="3276720"/>
            <a:ext cx="7530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Large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‘compute clusters’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dominate data-intensive computing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71" name="CustomShape 17"/>
          <p:cNvSpPr/>
          <p:nvPr/>
        </p:nvSpPr>
        <p:spPr>
          <a:xfrm>
            <a:off x="1678320" y="3575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2" name="CustomShape 18"/>
          <p:cNvSpPr/>
          <p:nvPr/>
        </p:nvSpPr>
        <p:spPr>
          <a:xfrm>
            <a:off x="1947600" y="3605760"/>
            <a:ext cx="4290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Offer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‘cheaper’ parallelism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(no expensive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3" name="CustomShape 19"/>
          <p:cNvSpPr/>
          <p:nvPr/>
        </p:nvSpPr>
        <p:spPr>
          <a:xfrm>
            <a:off x="1947600" y="3845520"/>
            <a:ext cx="4240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interconnect &amp; switches between nodes)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4" name="CustomShape 20"/>
          <p:cNvSpPr/>
          <p:nvPr/>
        </p:nvSpPr>
        <p:spPr>
          <a:xfrm>
            <a:off x="1678320" y="4103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5" name="CustomShape 21"/>
          <p:cNvSpPr/>
          <p:nvPr/>
        </p:nvSpPr>
        <p:spPr>
          <a:xfrm>
            <a:off x="1947600" y="4133520"/>
            <a:ext cx="404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Compute nodes (i.e. processors/cores)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6" name="CustomShape 22"/>
          <p:cNvSpPr/>
          <p:nvPr/>
        </p:nvSpPr>
        <p:spPr>
          <a:xfrm>
            <a:off x="1947600" y="4373640"/>
            <a:ext cx="437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interconnected with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usual ethernet cables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77" name="CustomShape 23"/>
          <p:cNvSpPr/>
          <p:nvPr/>
        </p:nvSpPr>
        <p:spPr>
          <a:xfrm>
            <a:off x="1678320" y="46317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78" name="" descr=""/>
          <p:cNvPicPr/>
          <p:nvPr/>
        </p:nvPicPr>
        <p:blipFill>
          <a:blip r:embed="rId1"/>
          <a:stretch/>
        </p:blipFill>
        <p:spPr>
          <a:xfrm>
            <a:off x="6684120" y="1879200"/>
            <a:ext cx="2316960" cy="981360"/>
          </a:xfrm>
          <a:prstGeom prst="rect">
            <a:avLst/>
          </a:prstGeom>
          <a:ln w="0">
            <a:noFill/>
          </a:ln>
        </p:spPr>
      </p:pic>
      <p:pic>
        <p:nvPicPr>
          <p:cNvPr id="379" name="" descr=""/>
          <p:cNvPicPr/>
          <p:nvPr/>
        </p:nvPicPr>
        <p:blipFill>
          <a:blip r:embed="rId2"/>
          <a:stretch/>
        </p:blipFill>
        <p:spPr>
          <a:xfrm>
            <a:off x="6684120" y="1879200"/>
            <a:ext cx="2316960" cy="981360"/>
          </a:xfrm>
          <a:prstGeom prst="rect">
            <a:avLst/>
          </a:prstGeom>
          <a:ln w="0">
            <a:noFill/>
          </a:ln>
        </p:spPr>
      </p:pic>
      <p:pic>
        <p:nvPicPr>
          <p:cNvPr id="380" name="" descr=""/>
          <p:cNvPicPr/>
          <p:nvPr/>
        </p:nvPicPr>
        <p:blipFill>
          <a:blip r:embed="rId3"/>
          <a:stretch/>
        </p:blipFill>
        <p:spPr>
          <a:xfrm>
            <a:off x="6669360" y="3712680"/>
            <a:ext cx="2299680" cy="1303200"/>
          </a:xfrm>
          <a:prstGeom prst="rect">
            <a:avLst/>
          </a:prstGeom>
          <a:ln w="0">
            <a:noFill/>
          </a:ln>
        </p:spPr>
      </p:pic>
      <p:pic>
        <p:nvPicPr>
          <p:cNvPr id="381" name="" descr=""/>
          <p:cNvPicPr/>
          <p:nvPr/>
        </p:nvPicPr>
        <p:blipFill>
          <a:blip r:embed="rId4"/>
          <a:stretch/>
        </p:blipFill>
        <p:spPr>
          <a:xfrm>
            <a:off x="6669360" y="3712680"/>
            <a:ext cx="2299680" cy="1303200"/>
          </a:xfrm>
          <a:prstGeom prst="rect">
            <a:avLst/>
          </a:prstGeom>
          <a:ln w="0">
            <a:noFill/>
          </a:ln>
        </p:spPr>
      </p:pic>
      <p:sp>
        <p:nvSpPr>
          <p:cNvPr id="382" name="CustomShape 24"/>
          <p:cNvSpPr/>
          <p:nvPr/>
        </p:nvSpPr>
        <p:spPr>
          <a:xfrm>
            <a:off x="1947600" y="4662000"/>
            <a:ext cx="4080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 large collections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commodity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83" name="CustomShape 25"/>
          <p:cNvSpPr/>
          <p:nvPr/>
        </p:nvSpPr>
        <p:spPr>
          <a:xfrm>
            <a:off x="1947600" y="4902120"/>
            <a:ext cx="420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hardware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(e.g. normal processors/cores)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84" name="CustomShape 26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86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87" name="" descr=""/>
          <p:cNvPicPr/>
          <p:nvPr/>
        </p:nvPicPr>
        <p:blipFill>
          <a:blip r:embed="rId1"/>
          <a:stretch/>
        </p:blipFill>
        <p:spPr>
          <a:xfrm>
            <a:off x="2656080" y="4088160"/>
            <a:ext cx="1357920" cy="951480"/>
          </a:xfrm>
          <a:prstGeom prst="rect">
            <a:avLst/>
          </a:prstGeom>
          <a:ln w="0">
            <a:noFill/>
          </a:ln>
        </p:spPr>
      </p:pic>
      <p:pic>
        <p:nvPicPr>
          <p:cNvPr id="388" name="" descr=""/>
          <p:cNvPicPr/>
          <p:nvPr/>
        </p:nvPicPr>
        <p:blipFill>
          <a:blip r:embed="rId2"/>
          <a:stretch/>
        </p:blipFill>
        <p:spPr>
          <a:xfrm>
            <a:off x="1297440" y="415116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389" name="" descr=""/>
          <p:cNvPicPr/>
          <p:nvPr/>
        </p:nvPicPr>
        <p:blipFill>
          <a:blip r:embed="rId3"/>
          <a:stretch/>
        </p:blipFill>
        <p:spPr>
          <a:xfrm>
            <a:off x="1290240" y="4154760"/>
            <a:ext cx="56160" cy="2880"/>
          </a:xfrm>
          <a:prstGeom prst="rect">
            <a:avLst/>
          </a:prstGeom>
          <a:ln w="0">
            <a:noFill/>
          </a:ln>
        </p:spPr>
      </p:pic>
      <p:pic>
        <p:nvPicPr>
          <p:cNvPr id="390" name="" descr=""/>
          <p:cNvPicPr/>
          <p:nvPr/>
        </p:nvPicPr>
        <p:blipFill>
          <a:blip r:embed="rId4"/>
          <a:stretch/>
        </p:blipFill>
        <p:spPr>
          <a:xfrm>
            <a:off x="1283400" y="4158720"/>
            <a:ext cx="96120" cy="2880"/>
          </a:xfrm>
          <a:prstGeom prst="rect">
            <a:avLst/>
          </a:prstGeom>
          <a:ln w="0">
            <a:noFill/>
          </a:ln>
        </p:spPr>
      </p:pic>
      <p:pic>
        <p:nvPicPr>
          <p:cNvPr id="391" name="" descr=""/>
          <p:cNvPicPr/>
          <p:nvPr/>
        </p:nvPicPr>
        <p:blipFill>
          <a:blip r:embed="rId5"/>
          <a:stretch/>
        </p:blipFill>
        <p:spPr>
          <a:xfrm>
            <a:off x="1269000" y="4161960"/>
            <a:ext cx="135360" cy="2880"/>
          </a:xfrm>
          <a:prstGeom prst="rect">
            <a:avLst/>
          </a:prstGeom>
          <a:ln w="0">
            <a:noFill/>
          </a:ln>
        </p:spPr>
      </p:pic>
      <p:pic>
        <p:nvPicPr>
          <p:cNvPr id="392" name="" descr=""/>
          <p:cNvPicPr/>
          <p:nvPr/>
        </p:nvPicPr>
        <p:blipFill>
          <a:blip r:embed="rId6"/>
          <a:stretch/>
        </p:blipFill>
        <p:spPr>
          <a:xfrm>
            <a:off x="1261800" y="4165560"/>
            <a:ext cx="167760" cy="2880"/>
          </a:xfrm>
          <a:prstGeom prst="rect">
            <a:avLst/>
          </a:prstGeom>
          <a:ln w="0">
            <a:noFill/>
          </a:ln>
        </p:spPr>
      </p:pic>
      <p:pic>
        <p:nvPicPr>
          <p:cNvPr id="393" name="" descr=""/>
          <p:cNvPicPr/>
          <p:nvPr/>
        </p:nvPicPr>
        <p:blipFill>
          <a:blip r:embed="rId7"/>
          <a:stretch/>
        </p:blipFill>
        <p:spPr>
          <a:xfrm>
            <a:off x="1254600" y="4169520"/>
            <a:ext cx="178560" cy="2880"/>
          </a:xfrm>
          <a:prstGeom prst="rect">
            <a:avLst/>
          </a:prstGeom>
          <a:ln w="0">
            <a:noFill/>
          </a:ln>
        </p:spPr>
      </p:pic>
      <p:pic>
        <p:nvPicPr>
          <p:cNvPr id="394" name="" descr=""/>
          <p:cNvPicPr/>
          <p:nvPr/>
        </p:nvPicPr>
        <p:blipFill>
          <a:blip r:embed="rId8"/>
          <a:stretch/>
        </p:blipFill>
        <p:spPr>
          <a:xfrm>
            <a:off x="1236960" y="417276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395" name="" descr=""/>
          <p:cNvPicPr/>
          <p:nvPr/>
        </p:nvPicPr>
        <p:blipFill>
          <a:blip r:embed="rId9"/>
          <a:stretch/>
        </p:blipFill>
        <p:spPr>
          <a:xfrm>
            <a:off x="1229400" y="4176360"/>
            <a:ext cx="203760" cy="2880"/>
          </a:xfrm>
          <a:prstGeom prst="rect">
            <a:avLst/>
          </a:prstGeom>
          <a:ln w="0">
            <a:noFill/>
          </a:ln>
        </p:spPr>
      </p:pic>
      <p:pic>
        <p:nvPicPr>
          <p:cNvPr id="396" name="" descr=""/>
          <p:cNvPicPr/>
          <p:nvPr/>
        </p:nvPicPr>
        <p:blipFill>
          <a:blip r:embed="rId10"/>
          <a:stretch/>
        </p:blipFill>
        <p:spPr>
          <a:xfrm>
            <a:off x="1222200" y="418032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397" name="" descr=""/>
          <p:cNvPicPr/>
          <p:nvPr/>
        </p:nvPicPr>
        <p:blipFill>
          <a:blip r:embed="rId11"/>
          <a:stretch/>
        </p:blipFill>
        <p:spPr>
          <a:xfrm>
            <a:off x="1211400" y="418356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398" name="" descr=""/>
          <p:cNvPicPr/>
          <p:nvPr/>
        </p:nvPicPr>
        <p:blipFill>
          <a:blip r:embed="rId12"/>
          <a:stretch/>
        </p:blipFill>
        <p:spPr>
          <a:xfrm>
            <a:off x="1204200" y="418716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399" name="" descr=""/>
          <p:cNvPicPr/>
          <p:nvPr/>
        </p:nvPicPr>
        <p:blipFill>
          <a:blip r:embed="rId13"/>
          <a:stretch/>
        </p:blipFill>
        <p:spPr>
          <a:xfrm>
            <a:off x="1197000" y="4190760"/>
            <a:ext cx="236160" cy="2880"/>
          </a:xfrm>
          <a:prstGeom prst="rect">
            <a:avLst/>
          </a:prstGeom>
          <a:ln w="0">
            <a:noFill/>
          </a:ln>
        </p:spPr>
      </p:pic>
      <p:pic>
        <p:nvPicPr>
          <p:cNvPr id="400" name="" descr=""/>
          <p:cNvPicPr/>
          <p:nvPr/>
        </p:nvPicPr>
        <p:blipFill>
          <a:blip r:embed="rId14"/>
          <a:stretch/>
        </p:blipFill>
        <p:spPr>
          <a:xfrm>
            <a:off x="1182960" y="419472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401" name="" descr=""/>
          <p:cNvPicPr/>
          <p:nvPr/>
        </p:nvPicPr>
        <p:blipFill>
          <a:blip r:embed="rId15"/>
          <a:stretch/>
        </p:blipFill>
        <p:spPr>
          <a:xfrm>
            <a:off x="1175760" y="41979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402" name="" descr=""/>
          <p:cNvPicPr/>
          <p:nvPr/>
        </p:nvPicPr>
        <p:blipFill>
          <a:blip r:embed="rId16"/>
          <a:stretch/>
        </p:blipFill>
        <p:spPr>
          <a:xfrm>
            <a:off x="1168200" y="42015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403" name="" descr=""/>
          <p:cNvPicPr/>
          <p:nvPr/>
        </p:nvPicPr>
        <p:blipFill>
          <a:blip r:embed="rId17"/>
          <a:stretch/>
        </p:blipFill>
        <p:spPr>
          <a:xfrm>
            <a:off x="1161000" y="420552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404" name="" descr=""/>
          <p:cNvPicPr/>
          <p:nvPr/>
        </p:nvPicPr>
        <p:blipFill>
          <a:blip r:embed="rId18"/>
          <a:stretch/>
        </p:blipFill>
        <p:spPr>
          <a:xfrm>
            <a:off x="1150560" y="4208760"/>
            <a:ext cx="282600" cy="139320"/>
          </a:xfrm>
          <a:prstGeom prst="rect">
            <a:avLst/>
          </a:prstGeom>
          <a:ln w="0">
            <a:noFill/>
          </a:ln>
        </p:spPr>
      </p:pic>
      <p:pic>
        <p:nvPicPr>
          <p:cNvPr id="405" name="" descr=""/>
          <p:cNvPicPr/>
          <p:nvPr/>
        </p:nvPicPr>
        <p:blipFill>
          <a:blip r:embed="rId19"/>
          <a:stretch/>
        </p:blipFill>
        <p:spPr>
          <a:xfrm>
            <a:off x="1154160" y="4349520"/>
            <a:ext cx="279360" cy="100080"/>
          </a:xfrm>
          <a:prstGeom prst="rect">
            <a:avLst/>
          </a:prstGeom>
          <a:ln w="0">
            <a:noFill/>
          </a:ln>
        </p:spPr>
      </p:pic>
      <p:pic>
        <p:nvPicPr>
          <p:cNvPr id="406" name="" descr=""/>
          <p:cNvPicPr/>
          <p:nvPr/>
        </p:nvPicPr>
        <p:blipFill>
          <a:blip r:embed="rId20"/>
          <a:stretch/>
        </p:blipFill>
        <p:spPr>
          <a:xfrm>
            <a:off x="1154160" y="4449960"/>
            <a:ext cx="275400" cy="2880"/>
          </a:xfrm>
          <a:prstGeom prst="rect">
            <a:avLst/>
          </a:prstGeom>
          <a:ln w="0">
            <a:noFill/>
          </a:ln>
        </p:spPr>
      </p:pic>
      <p:pic>
        <p:nvPicPr>
          <p:cNvPr id="407" name="" descr=""/>
          <p:cNvPicPr/>
          <p:nvPr/>
        </p:nvPicPr>
        <p:blipFill>
          <a:blip r:embed="rId21"/>
          <a:stretch/>
        </p:blipFill>
        <p:spPr>
          <a:xfrm>
            <a:off x="1154160" y="445392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408" name="" descr=""/>
          <p:cNvPicPr/>
          <p:nvPr/>
        </p:nvPicPr>
        <p:blipFill>
          <a:blip r:embed="rId22"/>
          <a:stretch/>
        </p:blipFill>
        <p:spPr>
          <a:xfrm>
            <a:off x="1154160" y="445752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409" name="" descr=""/>
          <p:cNvPicPr/>
          <p:nvPr/>
        </p:nvPicPr>
        <p:blipFill>
          <a:blip r:embed="rId23"/>
          <a:stretch/>
        </p:blipFill>
        <p:spPr>
          <a:xfrm>
            <a:off x="1154160" y="446076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410" name="" descr=""/>
          <p:cNvPicPr/>
          <p:nvPr/>
        </p:nvPicPr>
        <p:blipFill>
          <a:blip r:embed="rId24"/>
          <a:stretch/>
        </p:blipFill>
        <p:spPr>
          <a:xfrm>
            <a:off x="1154160" y="446472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411" name="" descr=""/>
          <p:cNvPicPr/>
          <p:nvPr/>
        </p:nvPicPr>
        <p:blipFill>
          <a:blip r:embed="rId25"/>
          <a:stretch/>
        </p:blipFill>
        <p:spPr>
          <a:xfrm>
            <a:off x="1154160" y="446832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412" name="" descr=""/>
          <p:cNvPicPr/>
          <p:nvPr/>
        </p:nvPicPr>
        <p:blipFill>
          <a:blip r:embed="rId26"/>
          <a:stretch/>
        </p:blipFill>
        <p:spPr>
          <a:xfrm>
            <a:off x="1154160" y="447156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413" name="" descr=""/>
          <p:cNvPicPr/>
          <p:nvPr/>
        </p:nvPicPr>
        <p:blipFill>
          <a:blip r:embed="rId27"/>
          <a:stretch/>
        </p:blipFill>
        <p:spPr>
          <a:xfrm>
            <a:off x="1154160" y="447516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414" name="" descr=""/>
          <p:cNvPicPr/>
          <p:nvPr/>
        </p:nvPicPr>
        <p:blipFill>
          <a:blip r:embed="rId28"/>
          <a:stretch/>
        </p:blipFill>
        <p:spPr>
          <a:xfrm>
            <a:off x="1154160" y="447912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415" name="" descr=""/>
          <p:cNvPicPr/>
          <p:nvPr/>
        </p:nvPicPr>
        <p:blipFill>
          <a:blip r:embed="rId29"/>
          <a:stretch/>
        </p:blipFill>
        <p:spPr>
          <a:xfrm>
            <a:off x="1154160" y="448272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416" name="" descr=""/>
          <p:cNvPicPr/>
          <p:nvPr/>
        </p:nvPicPr>
        <p:blipFill>
          <a:blip r:embed="rId30"/>
          <a:stretch/>
        </p:blipFill>
        <p:spPr>
          <a:xfrm>
            <a:off x="1157760" y="448596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417" name="" descr=""/>
          <p:cNvPicPr/>
          <p:nvPr/>
        </p:nvPicPr>
        <p:blipFill>
          <a:blip r:embed="rId31"/>
          <a:stretch/>
        </p:blipFill>
        <p:spPr>
          <a:xfrm>
            <a:off x="1168200" y="448992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418" name="" descr=""/>
          <p:cNvPicPr/>
          <p:nvPr/>
        </p:nvPicPr>
        <p:blipFill>
          <a:blip r:embed="rId32"/>
          <a:stretch/>
        </p:blipFill>
        <p:spPr>
          <a:xfrm>
            <a:off x="1179000" y="4493520"/>
            <a:ext cx="182160" cy="2880"/>
          </a:xfrm>
          <a:prstGeom prst="rect">
            <a:avLst/>
          </a:prstGeom>
          <a:ln w="0">
            <a:noFill/>
          </a:ln>
        </p:spPr>
      </p:pic>
      <p:pic>
        <p:nvPicPr>
          <p:cNvPr id="419" name="" descr=""/>
          <p:cNvPicPr/>
          <p:nvPr/>
        </p:nvPicPr>
        <p:blipFill>
          <a:blip r:embed="rId33"/>
          <a:stretch/>
        </p:blipFill>
        <p:spPr>
          <a:xfrm>
            <a:off x="1189800" y="4496760"/>
            <a:ext cx="160560" cy="2880"/>
          </a:xfrm>
          <a:prstGeom prst="rect">
            <a:avLst/>
          </a:prstGeom>
          <a:ln w="0">
            <a:noFill/>
          </a:ln>
        </p:spPr>
      </p:pic>
      <p:pic>
        <p:nvPicPr>
          <p:cNvPr id="420" name="" descr=""/>
          <p:cNvPicPr/>
          <p:nvPr/>
        </p:nvPicPr>
        <p:blipFill>
          <a:blip r:embed="rId34"/>
          <a:stretch/>
        </p:blipFill>
        <p:spPr>
          <a:xfrm>
            <a:off x="1204200" y="4500720"/>
            <a:ext cx="142560" cy="2880"/>
          </a:xfrm>
          <a:prstGeom prst="rect">
            <a:avLst/>
          </a:prstGeom>
          <a:ln w="0">
            <a:noFill/>
          </a:ln>
        </p:spPr>
      </p:pic>
      <p:pic>
        <p:nvPicPr>
          <p:cNvPr id="421" name="" descr=""/>
          <p:cNvPicPr/>
          <p:nvPr/>
        </p:nvPicPr>
        <p:blipFill>
          <a:blip r:embed="rId35"/>
          <a:stretch/>
        </p:blipFill>
        <p:spPr>
          <a:xfrm>
            <a:off x="1215000" y="4504320"/>
            <a:ext cx="124560" cy="2880"/>
          </a:xfrm>
          <a:prstGeom prst="rect">
            <a:avLst/>
          </a:prstGeom>
          <a:ln w="0">
            <a:noFill/>
          </a:ln>
        </p:spPr>
      </p:pic>
      <p:pic>
        <p:nvPicPr>
          <p:cNvPr id="422" name="" descr=""/>
          <p:cNvPicPr/>
          <p:nvPr/>
        </p:nvPicPr>
        <p:blipFill>
          <a:blip r:embed="rId36"/>
          <a:stretch/>
        </p:blipFill>
        <p:spPr>
          <a:xfrm>
            <a:off x="1225800" y="450756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423" name="" descr=""/>
          <p:cNvPicPr/>
          <p:nvPr/>
        </p:nvPicPr>
        <p:blipFill>
          <a:blip r:embed="rId37"/>
          <a:stretch/>
        </p:blipFill>
        <p:spPr>
          <a:xfrm>
            <a:off x="1236960" y="451116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424" name="" descr=""/>
          <p:cNvPicPr/>
          <p:nvPr/>
        </p:nvPicPr>
        <p:blipFill>
          <a:blip r:embed="rId38"/>
          <a:stretch/>
        </p:blipFill>
        <p:spPr>
          <a:xfrm>
            <a:off x="1247400" y="4515120"/>
            <a:ext cx="78120" cy="2880"/>
          </a:xfrm>
          <a:prstGeom prst="rect">
            <a:avLst/>
          </a:prstGeom>
          <a:ln w="0">
            <a:noFill/>
          </a:ln>
        </p:spPr>
      </p:pic>
      <p:pic>
        <p:nvPicPr>
          <p:cNvPr id="425" name="" descr=""/>
          <p:cNvPicPr/>
          <p:nvPr/>
        </p:nvPicPr>
        <p:blipFill>
          <a:blip r:embed="rId39"/>
          <a:stretch/>
        </p:blipFill>
        <p:spPr>
          <a:xfrm>
            <a:off x="1258200" y="451872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426" name="" descr=""/>
          <p:cNvPicPr/>
          <p:nvPr/>
        </p:nvPicPr>
        <p:blipFill>
          <a:blip r:embed="rId40"/>
          <a:stretch/>
        </p:blipFill>
        <p:spPr>
          <a:xfrm>
            <a:off x="1269000" y="4521960"/>
            <a:ext cx="45720" cy="2880"/>
          </a:xfrm>
          <a:prstGeom prst="rect">
            <a:avLst/>
          </a:prstGeom>
          <a:ln w="0">
            <a:noFill/>
          </a:ln>
        </p:spPr>
      </p:pic>
      <p:pic>
        <p:nvPicPr>
          <p:cNvPr id="427" name="" descr=""/>
          <p:cNvPicPr/>
          <p:nvPr/>
        </p:nvPicPr>
        <p:blipFill>
          <a:blip r:embed="rId41"/>
          <a:stretch/>
        </p:blipFill>
        <p:spPr>
          <a:xfrm>
            <a:off x="1283400" y="452592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428" name="" descr=""/>
          <p:cNvPicPr/>
          <p:nvPr/>
        </p:nvPicPr>
        <p:blipFill>
          <a:blip r:embed="rId42"/>
          <a:stretch/>
        </p:blipFill>
        <p:spPr>
          <a:xfrm>
            <a:off x="1893960" y="416952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429" name="" descr=""/>
          <p:cNvPicPr/>
          <p:nvPr/>
        </p:nvPicPr>
        <p:blipFill>
          <a:blip r:embed="rId43"/>
          <a:stretch/>
        </p:blipFill>
        <p:spPr>
          <a:xfrm>
            <a:off x="1886760" y="4172760"/>
            <a:ext cx="56160" cy="2880"/>
          </a:xfrm>
          <a:prstGeom prst="rect">
            <a:avLst/>
          </a:prstGeom>
          <a:ln w="0">
            <a:noFill/>
          </a:ln>
        </p:spPr>
      </p:pic>
      <p:pic>
        <p:nvPicPr>
          <p:cNvPr id="430" name="" descr=""/>
          <p:cNvPicPr/>
          <p:nvPr/>
        </p:nvPicPr>
        <p:blipFill>
          <a:blip r:embed="rId44"/>
          <a:stretch/>
        </p:blipFill>
        <p:spPr>
          <a:xfrm>
            <a:off x="1879560" y="417636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431" name="" descr=""/>
          <p:cNvPicPr/>
          <p:nvPr/>
        </p:nvPicPr>
        <p:blipFill>
          <a:blip r:embed="rId45"/>
          <a:stretch/>
        </p:blipFill>
        <p:spPr>
          <a:xfrm>
            <a:off x="1868760" y="4180320"/>
            <a:ext cx="128160" cy="2880"/>
          </a:xfrm>
          <a:prstGeom prst="rect">
            <a:avLst/>
          </a:prstGeom>
          <a:ln w="0">
            <a:noFill/>
          </a:ln>
        </p:spPr>
      </p:pic>
      <p:pic>
        <p:nvPicPr>
          <p:cNvPr id="432" name="" descr=""/>
          <p:cNvPicPr/>
          <p:nvPr/>
        </p:nvPicPr>
        <p:blipFill>
          <a:blip r:embed="rId46"/>
          <a:stretch/>
        </p:blipFill>
        <p:spPr>
          <a:xfrm>
            <a:off x="1857960" y="4183560"/>
            <a:ext cx="164160" cy="2880"/>
          </a:xfrm>
          <a:prstGeom prst="rect">
            <a:avLst/>
          </a:prstGeom>
          <a:ln w="0">
            <a:noFill/>
          </a:ln>
        </p:spPr>
      </p:pic>
      <p:pic>
        <p:nvPicPr>
          <p:cNvPr id="433" name="" descr=""/>
          <p:cNvPicPr/>
          <p:nvPr/>
        </p:nvPicPr>
        <p:blipFill>
          <a:blip r:embed="rId47"/>
          <a:stretch/>
        </p:blipFill>
        <p:spPr>
          <a:xfrm>
            <a:off x="1850760" y="4187160"/>
            <a:ext cx="174960" cy="2880"/>
          </a:xfrm>
          <a:prstGeom prst="rect">
            <a:avLst/>
          </a:prstGeom>
          <a:ln w="0">
            <a:noFill/>
          </a:ln>
        </p:spPr>
      </p:pic>
      <p:pic>
        <p:nvPicPr>
          <p:cNvPr id="434" name="" descr=""/>
          <p:cNvPicPr/>
          <p:nvPr/>
        </p:nvPicPr>
        <p:blipFill>
          <a:blip r:embed="rId48"/>
          <a:stretch/>
        </p:blipFill>
        <p:spPr>
          <a:xfrm>
            <a:off x="1840320" y="4190760"/>
            <a:ext cx="185760" cy="2880"/>
          </a:xfrm>
          <a:prstGeom prst="rect">
            <a:avLst/>
          </a:prstGeom>
          <a:ln w="0">
            <a:noFill/>
          </a:ln>
        </p:spPr>
      </p:pic>
      <p:pic>
        <p:nvPicPr>
          <p:cNvPr id="435" name="" descr=""/>
          <p:cNvPicPr/>
          <p:nvPr/>
        </p:nvPicPr>
        <p:blipFill>
          <a:blip r:embed="rId49"/>
          <a:stretch/>
        </p:blipFill>
        <p:spPr>
          <a:xfrm>
            <a:off x="1832760" y="4194720"/>
            <a:ext cx="192960" cy="2880"/>
          </a:xfrm>
          <a:prstGeom prst="rect">
            <a:avLst/>
          </a:prstGeom>
          <a:ln w="0">
            <a:noFill/>
          </a:ln>
        </p:spPr>
      </p:pic>
      <p:pic>
        <p:nvPicPr>
          <p:cNvPr id="436" name="" descr=""/>
          <p:cNvPicPr/>
          <p:nvPr/>
        </p:nvPicPr>
        <p:blipFill>
          <a:blip r:embed="rId50"/>
          <a:stretch/>
        </p:blipFill>
        <p:spPr>
          <a:xfrm>
            <a:off x="1825560" y="4197960"/>
            <a:ext cx="200160" cy="2880"/>
          </a:xfrm>
          <a:prstGeom prst="rect">
            <a:avLst/>
          </a:prstGeom>
          <a:ln w="0">
            <a:noFill/>
          </a:ln>
        </p:spPr>
      </p:pic>
      <p:pic>
        <p:nvPicPr>
          <p:cNvPr id="437" name="" descr=""/>
          <p:cNvPicPr/>
          <p:nvPr/>
        </p:nvPicPr>
        <p:blipFill>
          <a:blip r:embed="rId51"/>
          <a:stretch/>
        </p:blipFill>
        <p:spPr>
          <a:xfrm>
            <a:off x="1818360" y="4201560"/>
            <a:ext cx="207360" cy="2880"/>
          </a:xfrm>
          <a:prstGeom prst="rect">
            <a:avLst/>
          </a:prstGeom>
          <a:ln w="0">
            <a:noFill/>
          </a:ln>
        </p:spPr>
      </p:pic>
      <p:pic>
        <p:nvPicPr>
          <p:cNvPr id="438" name="" descr=""/>
          <p:cNvPicPr/>
          <p:nvPr/>
        </p:nvPicPr>
        <p:blipFill>
          <a:blip r:embed="rId52"/>
          <a:stretch/>
        </p:blipFill>
        <p:spPr>
          <a:xfrm>
            <a:off x="1800360" y="420552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439" name="" descr=""/>
          <p:cNvPicPr/>
          <p:nvPr/>
        </p:nvPicPr>
        <p:blipFill>
          <a:blip r:embed="rId53"/>
          <a:stretch/>
        </p:blipFill>
        <p:spPr>
          <a:xfrm>
            <a:off x="1793160" y="420876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440" name="" descr=""/>
          <p:cNvPicPr/>
          <p:nvPr/>
        </p:nvPicPr>
        <p:blipFill>
          <a:blip r:embed="rId54"/>
          <a:stretch/>
        </p:blipFill>
        <p:spPr>
          <a:xfrm>
            <a:off x="1782360" y="421236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441" name="" descr=""/>
          <p:cNvPicPr/>
          <p:nvPr/>
        </p:nvPicPr>
        <p:blipFill>
          <a:blip r:embed="rId55"/>
          <a:stretch/>
        </p:blipFill>
        <p:spPr>
          <a:xfrm>
            <a:off x="1775520" y="421632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442" name="" descr=""/>
          <p:cNvPicPr/>
          <p:nvPr/>
        </p:nvPicPr>
        <p:blipFill>
          <a:blip r:embed="rId56"/>
          <a:stretch/>
        </p:blipFill>
        <p:spPr>
          <a:xfrm>
            <a:off x="1768320" y="42195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443" name="" descr=""/>
          <p:cNvPicPr/>
          <p:nvPr/>
        </p:nvPicPr>
        <p:blipFill>
          <a:blip r:embed="rId57"/>
          <a:stretch/>
        </p:blipFill>
        <p:spPr>
          <a:xfrm>
            <a:off x="1761120" y="42231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444" name="" descr=""/>
          <p:cNvPicPr/>
          <p:nvPr/>
        </p:nvPicPr>
        <p:blipFill>
          <a:blip r:embed="rId58"/>
          <a:stretch/>
        </p:blipFill>
        <p:spPr>
          <a:xfrm>
            <a:off x="1750320" y="4227120"/>
            <a:ext cx="275400" cy="136080"/>
          </a:xfrm>
          <a:prstGeom prst="rect">
            <a:avLst/>
          </a:prstGeom>
          <a:ln w="0">
            <a:noFill/>
          </a:ln>
        </p:spPr>
      </p:pic>
      <p:pic>
        <p:nvPicPr>
          <p:cNvPr id="445" name="" descr=""/>
          <p:cNvPicPr/>
          <p:nvPr/>
        </p:nvPicPr>
        <p:blipFill>
          <a:blip r:embed="rId59"/>
          <a:stretch/>
        </p:blipFill>
        <p:spPr>
          <a:xfrm>
            <a:off x="1753920" y="4363560"/>
            <a:ext cx="271800" cy="96480"/>
          </a:xfrm>
          <a:prstGeom prst="rect">
            <a:avLst/>
          </a:prstGeom>
          <a:ln w="0">
            <a:noFill/>
          </a:ln>
        </p:spPr>
      </p:pic>
      <p:pic>
        <p:nvPicPr>
          <p:cNvPr id="446" name="" descr=""/>
          <p:cNvPicPr/>
          <p:nvPr/>
        </p:nvPicPr>
        <p:blipFill>
          <a:blip r:embed="rId60"/>
          <a:stretch/>
        </p:blipFill>
        <p:spPr>
          <a:xfrm>
            <a:off x="1753920" y="4460760"/>
            <a:ext cx="268560" cy="2880"/>
          </a:xfrm>
          <a:prstGeom prst="rect">
            <a:avLst/>
          </a:prstGeom>
          <a:ln w="0">
            <a:noFill/>
          </a:ln>
        </p:spPr>
      </p:pic>
      <p:pic>
        <p:nvPicPr>
          <p:cNvPr id="447" name="" descr=""/>
          <p:cNvPicPr/>
          <p:nvPr/>
        </p:nvPicPr>
        <p:blipFill>
          <a:blip r:embed="rId61"/>
          <a:stretch/>
        </p:blipFill>
        <p:spPr>
          <a:xfrm>
            <a:off x="1753920" y="446472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448" name="" descr=""/>
          <p:cNvPicPr/>
          <p:nvPr/>
        </p:nvPicPr>
        <p:blipFill>
          <a:blip r:embed="rId62"/>
          <a:stretch/>
        </p:blipFill>
        <p:spPr>
          <a:xfrm>
            <a:off x="1753920" y="446832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449" name="" descr=""/>
          <p:cNvPicPr/>
          <p:nvPr/>
        </p:nvPicPr>
        <p:blipFill>
          <a:blip r:embed="rId63"/>
          <a:stretch/>
        </p:blipFill>
        <p:spPr>
          <a:xfrm>
            <a:off x="1753920" y="447156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450" name="" descr=""/>
          <p:cNvPicPr/>
          <p:nvPr/>
        </p:nvPicPr>
        <p:blipFill>
          <a:blip r:embed="rId64"/>
          <a:stretch/>
        </p:blipFill>
        <p:spPr>
          <a:xfrm>
            <a:off x="1753920" y="4475160"/>
            <a:ext cx="246600" cy="2880"/>
          </a:xfrm>
          <a:prstGeom prst="rect">
            <a:avLst/>
          </a:prstGeom>
          <a:ln w="0">
            <a:noFill/>
          </a:ln>
        </p:spPr>
      </p:pic>
      <p:pic>
        <p:nvPicPr>
          <p:cNvPr id="451" name="" descr=""/>
          <p:cNvPicPr/>
          <p:nvPr/>
        </p:nvPicPr>
        <p:blipFill>
          <a:blip r:embed="rId65"/>
          <a:stretch/>
        </p:blipFill>
        <p:spPr>
          <a:xfrm>
            <a:off x="1753920" y="447912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452" name="" descr=""/>
          <p:cNvPicPr/>
          <p:nvPr/>
        </p:nvPicPr>
        <p:blipFill>
          <a:blip r:embed="rId66"/>
          <a:stretch/>
        </p:blipFill>
        <p:spPr>
          <a:xfrm>
            <a:off x="1753920" y="448272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453" name="" descr=""/>
          <p:cNvPicPr/>
          <p:nvPr/>
        </p:nvPicPr>
        <p:blipFill>
          <a:blip r:embed="rId67"/>
          <a:stretch/>
        </p:blipFill>
        <p:spPr>
          <a:xfrm>
            <a:off x="1753920" y="448596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454" name="" descr=""/>
          <p:cNvPicPr/>
          <p:nvPr/>
        </p:nvPicPr>
        <p:blipFill>
          <a:blip r:embed="rId68"/>
          <a:stretch/>
        </p:blipFill>
        <p:spPr>
          <a:xfrm>
            <a:off x="1753920" y="448992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455" name="" descr=""/>
          <p:cNvPicPr/>
          <p:nvPr/>
        </p:nvPicPr>
        <p:blipFill>
          <a:blip r:embed="rId69"/>
          <a:stretch/>
        </p:blipFill>
        <p:spPr>
          <a:xfrm>
            <a:off x="1753920" y="44935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456" name="" descr=""/>
          <p:cNvPicPr/>
          <p:nvPr/>
        </p:nvPicPr>
        <p:blipFill>
          <a:blip r:embed="rId70"/>
          <a:stretch/>
        </p:blipFill>
        <p:spPr>
          <a:xfrm>
            <a:off x="1757520" y="4496760"/>
            <a:ext cx="207360" cy="2880"/>
          </a:xfrm>
          <a:prstGeom prst="rect">
            <a:avLst/>
          </a:prstGeom>
          <a:ln w="0">
            <a:noFill/>
          </a:ln>
        </p:spPr>
      </p:pic>
      <p:pic>
        <p:nvPicPr>
          <p:cNvPr id="457" name="" descr=""/>
          <p:cNvPicPr/>
          <p:nvPr/>
        </p:nvPicPr>
        <p:blipFill>
          <a:blip r:embed="rId71"/>
          <a:stretch/>
        </p:blipFill>
        <p:spPr>
          <a:xfrm>
            <a:off x="1768320" y="4500720"/>
            <a:ext cx="189360" cy="2880"/>
          </a:xfrm>
          <a:prstGeom prst="rect">
            <a:avLst/>
          </a:prstGeom>
          <a:ln w="0">
            <a:noFill/>
          </a:ln>
        </p:spPr>
      </p:pic>
      <p:pic>
        <p:nvPicPr>
          <p:cNvPr id="458" name="" descr=""/>
          <p:cNvPicPr/>
          <p:nvPr/>
        </p:nvPicPr>
        <p:blipFill>
          <a:blip r:embed="rId72"/>
          <a:stretch/>
        </p:blipFill>
        <p:spPr>
          <a:xfrm>
            <a:off x="1779120" y="4504320"/>
            <a:ext cx="174960" cy="2880"/>
          </a:xfrm>
          <a:prstGeom prst="rect">
            <a:avLst/>
          </a:prstGeom>
          <a:ln w="0">
            <a:noFill/>
          </a:ln>
        </p:spPr>
      </p:pic>
      <p:pic>
        <p:nvPicPr>
          <p:cNvPr id="459" name="" descr=""/>
          <p:cNvPicPr/>
          <p:nvPr/>
        </p:nvPicPr>
        <p:blipFill>
          <a:blip r:embed="rId73"/>
          <a:stretch/>
        </p:blipFill>
        <p:spPr>
          <a:xfrm>
            <a:off x="1789560" y="4507560"/>
            <a:ext cx="156960" cy="2880"/>
          </a:xfrm>
          <a:prstGeom prst="rect">
            <a:avLst/>
          </a:prstGeom>
          <a:ln w="0">
            <a:noFill/>
          </a:ln>
        </p:spPr>
      </p:pic>
      <p:pic>
        <p:nvPicPr>
          <p:cNvPr id="460" name="" descr=""/>
          <p:cNvPicPr/>
          <p:nvPr/>
        </p:nvPicPr>
        <p:blipFill>
          <a:blip r:embed="rId74"/>
          <a:stretch/>
        </p:blipFill>
        <p:spPr>
          <a:xfrm>
            <a:off x="1800360" y="4511160"/>
            <a:ext cx="142560" cy="2880"/>
          </a:xfrm>
          <a:prstGeom prst="rect">
            <a:avLst/>
          </a:prstGeom>
          <a:ln w="0">
            <a:noFill/>
          </a:ln>
        </p:spPr>
      </p:pic>
      <p:pic>
        <p:nvPicPr>
          <p:cNvPr id="461" name="" descr=""/>
          <p:cNvPicPr/>
          <p:nvPr/>
        </p:nvPicPr>
        <p:blipFill>
          <a:blip r:embed="rId75"/>
          <a:stretch/>
        </p:blipFill>
        <p:spPr>
          <a:xfrm>
            <a:off x="1811160" y="4515120"/>
            <a:ext cx="124560" cy="2880"/>
          </a:xfrm>
          <a:prstGeom prst="rect">
            <a:avLst/>
          </a:prstGeom>
          <a:ln w="0">
            <a:noFill/>
          </a:ln>
        </p:spPr>
      </p:pic>
      <p:pic>
        <p:nvPicPr>
          <p:cNvPr id="462" name="" descr=""/>
          <p:cNvPicPr/>
          <p:nvPr/>
        </p:nvPicPr>
        <p:blipFill>
          <a:blip r:embed="rId76"/>
          <a:stretch/>
        </p:blipFill>
        <p:spPr>
          <a:xfrm>
            <a:off x="1822320" y="451872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463" name="" descr=""/>
          <p:cNvPicPr/>
          <p:nvPr/>
        </p:nvPicPr>
        <p:blipFill>
          <a:blip r:embed="rId77"/>
          <a:stretch/>
        </p:blipFill>
        <p:spPr>
          <a:xfrm>
            <a:off x="1832760" y="452196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464" name="" descr=""/>
          <p:cNvPicPr/>
          <p:nvPr/>
        </p:nvPicPr>
        <p:blipFill>
          <a:blip r:embed="rId78"/>
          <a:stretch/>
        </p:blipFill>
        <p:spPr>
          <a:xfrm>
            <a:off x="1854360" y="452592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465" name="" descr=""/>
          <p:cNvPicPr/>
          <p:nvPr/>
        </p:nvPicPr>
        <p:blipFill>
          <a:blip r:embed="rId79"/>
          <a:stretch/>
        </p:blipFill>
        <p:spPr>
          <a:xfrm>
            <a:off x="1868760" y="4529520"/>
            <a:ext cx="42120" cy="2880"/>
          </a:xfrm>
          <a:prstGeom prst="rect">
            <a:avLst/>
          </a:prstGeom>
          <a:ln w="0">
            <a:noFill/>
          </a:ln>
        </p:spPr>
      </p:pic>
      <p:pic>
        <p:nvPicPr>
          <p:cNvPr id="466" name="" descr=""/>
          <p:cNvPicPr/>
          <p:nvPr/>
        </p:nvPicPr>
        <p:blipFill>
          <a:blip r:embed="rId80"/>
          <a:stretch/>
        </p:blipFill>
        <p:spPr>
          <a:xfrm>
            <a:off x="1879560" y="453276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467" name="" descr=""/>
          <p:cNvPicPr/>
          <p:nvPr/>
        </p:nvPicPr>
        <p:blipFill>
          <a:blip r:embed="rId81"/>
          <a:stretch/>
        </p:blipFill>
        <p:spPr>
          <a:xfrm>
            <a:off x="1890360" y="4536720"/>
            <a:ext cx="6120" cy="2880"/>
          </a:xfrm>
          <a:prstGeom prst="rect">
            <a:avLst/>
          </a:prstGeom>
          <a:ln w="0">
            <a:noFill/>
          </a:ln>
        </p:spPr>
      </p:pic>
      <p:pic>
        <p:nvPicPr>
          <p:cNvPr id="468" name="" descr=""/>
          <p:cNvPicPr/>
          <p:nvPr/>
        </p:nvPicPr>
        <p:blipFill>
          <a:blip r:embed="rId82"/>
          <a:stretch/>
        </p:blipFill>
        <p:spPr>
          <a:xfrm>
            <a:off x="1040040" y="447156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469" name="" descr=""/>
          <p:cNvPicPr/>
          <p:nvPr/>
        </p:nvPicPr>
        <p:blipFill>
          <a:blip r:embed="rId83"/>
          <a:stretch/>
        </p:blipFill>
        <p:spPr>
          <a:xfrm>
            <a:off x="1031040" y="4475160"/>
            <a:ext cx="67680" cy="2880"/>
          </a:xfrm>
          <a:prstGeom prst="rect">
            <a:avLst/>
          </a:prstGeom>
          <a:ln w="0">
            <a:noFill/>
          </a:ln>
        </p:spPr>
      </p:pic>
      <p:pic>
        <p:nvPicPr>
          <p:cNvPr id="470" name="" descr=""/>
          <p:cNvPicPr/>
          <p:nvPr/>
        </p:nvPicPr>
        <p:blipFill>
          <a:blip r:embed="rId84"/>
          <a:stretch/>
        </p:blipFill>
        <p:spPr>
          <a:xfrm>
            <a:off x="1027080" y="4479120"/>
            <a:ext cx="106920" cy="2880"/>
          </a:xfrm>
          <a:prstGeom prst="rect">
            <a:avLst/>
          </a:prstGeom>
          <a:ln w="0">
            <a:noFill/>
          </a:ln>
        </p:spPr>
      </p:pic>
      <p:pic>
        <p:nvPicPr>
          <p:cNvPr id="471" name="" descr=""/>
          <p:cNvPicPr/>
          <p:nvPr/>
        </p:nvPicPr>
        <p:blipFill>
          <a:blip r:embed="rId85"/>
          <a:stretch/>
        </p:blipFill>
        <p:spPr>
          <a:xfrm>
            <a:off x="1013760" y="4482720"/>
            <a:ext cx="150120" cy="2880"/>
          </a:xfrm>
          <a:prstGeom prst="rect">
            <a:avLst/>
          </a:prstGeom>
          <a:ln w="0">
            <a:noFill/>
          </a:ln>
        </p:spPr>
      </p:pic>
      <p:pic>
        <p:nvPicPr>
          <p:cNvPr id="472" name="" descr=""/>
          <p:cNvPicPr/>
          <p:nvPr/>
        </p:nvPicPr>
        <p:blipFill>
          <a:blip r:embed="rId86"/>
          <a:stretch/>
        </p:blipFill>
        <p:spPr>
          <a:xfrm>
            <a:off x="1005480" y="4485960"/>
            <a:ext cx="188640" cy="2880"/>
          </a:xfrm>
          <a:prstGeom prst="rect">
            <a:avLst/>
          </a:prstGeom>
          <a:ln w="0">
            <a:noFill/>
          </a:ln>
        </p:spPr>
      </p:pic>
      <p:pic>
        <p:nvPicPr>
          <p:cNvPr id="473" name="" descr=""/>
          <p:cNvPicPr/>
          <p:nvPr/>
        </p:nvPicPr>
        <p:blipFill>
          <a:blip r:embed="rId87"/>
          <a:stretch/>
        </p:blipFill>
        <p:spPr>
          <a:xfrm>
            <a:off x="996840" y="44899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474" name="" descr=""/>
          <p:cNvPicPr/>
          <p:nvPr/>
        </p:nvPicPr>
        <p:blipFill>
          <a:blip r:embed="rId88"/>
          <a:stretch/>
        </p:blipFill>
        <p:spPr>
          <a:xfrm>
            <a:off x="983880" y="44935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475" name="" descr=""/>
          <p:cNvPicPr/>
          <p:nvPr/>
        </p:nvPicPr>
        <p:blipFill>
          <a:blip r:embed="rId89"/>
          <a:stretch/>
        </p:blipFill>
        <p:spPr>
          <a:xfrm>
            <a:off x="975240" y="4496760"/>
            <a:ext cx="222840" cy="2880"/>
          </a:xfrm>
          <a:prstGeom prst="rect">
            <a:avLst/>
          </a:prstGeom>
          <a:ln w="0">
            <a:noFill/>
          </a:ln>
        </p:spPr>
      </p:pic>
      <p:pic>
        <p:nvPicPr>
          <p:cNvPr id="476" name="" descr=""/>
          <p:cNvPicPr/>
          <p:nvPr/>
        </p:nvPicPr>
        <p:blipFill>
          <a:blip r:embed="rId90"/>
          <a:stretch/>
        </p:blipFill>
        <p:spPr>
          <a:xfrm>
            <a:off x="966600" y="4500720"/>
            <a:ext cx="231840" cy="2880"/>
          </a:xfrm>
          <a:prstGeom prst="rect">
            <a:avLst/>
          </a:prstGeom>
          <a:ln w="0">
            <a:noFill/>
          </a:ln>
        </p:spPr>
      </p:pic>
      <p:pic>
        <p:nvPicPr>
          <p:cNvPr id="477" name="" descr=""/>
          <p:cNvPicPr/>
          <p:nvPr/>
        </p:nvPicPr>
        <p:blipFill>
          <a:blip r:embed="rId91"/>
          <a:stretch/>
        </p:blipFill>
        <p:spPr>
          <a:xfrm>
            <a:off x="945000" y="450432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478" name="" descr=""/>
          <p:cNvPicPr/>
          <p:nvPr/>
        </p:nvPicPr>
        <p:blipFill>
          <a:blip r:embed="rId92"/>
          <a:stretch/>
        </p:blipFill>
        <p:spPr>
          <a:xfrm>
            <a:off x="936360" y="450756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479" name="" descr=""/>
          <p:cNvPicPr/>
          <p:nvPr/>
        </p:nvPicPr>
        <p:blipFill>
          <a:blip r:embed="rId93"/>
          <a:stretch/>
        </p:blipFill>
        <p:spPr>
          <a:xfrm>
            <a:off x="927720" y="451116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480" name="" descr=""/>
          <p:cNvPicPr/>
          <p:nvPr/>
        </p:nvPicPr>
        <p:blipFill>
          <a:blip r:embed="rId94"/>
          <a:stretch/>
        </p:blipFill>
        <p:spPr>
          <a:xfrm>
            <a:off x="914760" y="45151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481" name="" descr=""/>
          <p:cNvPicPr/>
          <p:nvPr/>
        </p:nvPicPr>
        <p:blipFill>
          <a:blip r:embed="rId95"/>
          <a:stretch/>
        </p:blipFill>
        <p:spPr>
          <a:xfrm>
            <a:off x="906120" y="451872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482" name="" descr=""/>
          <p:cNvPicPr/>
          <p:nvPr/>
        </p:nvPicPr>
        <p:blipFill>
          <a:blip r:embed="rId96"/>
          <a:stretch/>
        </p:blipFill>
        <p:spPr>
          <a:xfrm>
            <a:off x="897840" y="452196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483" name="" descr=""/>
          <p:cNvPicPr/>
          <p:nvPr/>
        </p:nvPicPr>
        <p:blipFill>
          <a:blip r:embed="rId97"/>
          <a:stretch/>
        </p:blipFill>
        <p:spPr>
          <a:xfrm>
            <a:off x="888840" y="452592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484" name="" descr=""/>
          <p:cNvPicPr/>
          <p:nvPr/>
        </p:nvPicPr>
        <p:blipFill>
          <a:blip r:embed="rId98"/>
          <a:stretch/>
        </p:blipFill>
        <p:spPr>
          <a:xfrm>
            <a:off x="875880" y="4529520"/>
            <a:ext cx="322200" cy="139320"/>
          </a:xfrm>
          <a:prstGeom prst="rect">
            <a:avLst/>
          </a:prstGeom>
          <a:ln w="0">
            <a:noFill/>
          </a:ln>
        </p:spPr>
      </p:pic>
      <p:pic>
        <p:nvPicPr>
          <p:cNvPr id="485" name="" descr=""/>
          <p:cNvPicPr/>
          <p:nvPr/>
        </p:nvPicPr>
        <p:blipFill>
          <a:blip r:embed="rId99"/>
          <a:stretch/>
        </p:blipFill>
        <p:spPr>
          <a:xfrm>
            <a:off x="880560" y="4669920"/>
            <a:ext cx="317880" cy="100080"/>
          </a:xfrm>
          <a:prstGeom prst="rect">
            <a:avLst/>
          </a:prstGeom>
          <a:ln w="0">
            <a:noFill/>
          </a:ln>
        </p:spPr>
      </p:pic>
      <p:pic>
        <p:nvPicPr>
          <p:cNvPr id="486" name="" descr=""/>
          <p:cNvPicPr/>
          <p:nvPr/>
        </p:nvPicPr>
        <p:blipFill>
          <a:blip r:embed="rId100"/>
          <a:stretch/>
        </p:blipFill>
        <p:spPr>
          <a:xfrm>
            <a:off x="880560" y="4770720"/>
            <a:ext cx="313560" cy="2880"/>
          </a:xfrm>
          <a:prstGeom prst="rect">
            <a:avLst/>
          </a:prstGeom>
          <a:ln w="0">
            <a:noFill/>
          </a:ln>
        </p:spPr>
      </p:pic>
      <p:pic>
        <p:nvPicPr>
          <p:cNvPr id="487" name="" descr=""/>
          <p:cNvPicPr/>
          <p:nvPr/>
        </p:nvPicPr>
        <p:blipFill>
          <a:blip r:embed="rId101"/>
          <a:stretch/>
        </p:blipFill>
        <p:spPr>
          <a:xfrm>
            <a:off x="880560" y="477432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488" name="" descr=""/>
          <p:cNvPicPr/>
          <p:nvPr/>
        </p:nvPicPr>
        <p:blipFill>
          <a:blip r:embed="rId102"/>
          <a:stretch/>
        </p:blipFill>
        <p:spPr>
          <a:xfrm>
            <a:off x="880560" y="477792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489" name="" descr=""/>
          <p:cNvPicPr/>
          <p:nvPr/>
        </p:nvPicPr>
        <p:blipFill>
          <a:blip r:embed="rId103"/>
          <a:stretch/>
        </p:blipFill>
        <p:spPr>
          <a:xfrm>
            <a:off x="880560" y="4781520"/>
            <a:ext cx="296280" cy="2880"/>
          </a:xfrm>
          <a:prstGeom prst="rect">
            <a:avLst/>
          </a:prstGeom>
          <a:ln w="0">
            <a:noFill/>
          </a:ln>
        </p:spPr>
      </p:pic>
      <p:pic>
        <p:nvPicPr>
          <p:cNvPr id="490" name="" descr=""/>
          <p:cNvPicPr/>
          <p:nvPr/>
        </p:nvPicPr>
        <p:blipFill>
          <a:blip r:embed="rId104"/>
          <a:stretch/>
        </p:blipFill>
        <p:spPr>
          <a:xfrm>
            <a:off x="880560" y="47847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491" name="" descr=""/>
          <p:cNvPicPr/>
          <p:nvPr/>
        </p:nvPicPr>
        <p:blipFill>
          <a:blip r:embed="rId105"/>
          <a:stretch/>
        </p:blipFill>
        <p:spPr>
          <a:xfrm>
            <a:off x="880560" y="47887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492" name="" descr=""/>
          <p:cNvPicPr/>
          <p:nvPr/>
        </p:nvPicPr>
        <p:blipFill>
          <a:blip r:embed="rId106"/>
          <a:stretch/>
        </p:blipFill>
        <p:spPr>
          <a:xfrm>
            <a:off x="880560" y="4792320"/>
            <a:ext cx="275040" cy="2880"/>
          </a:xfrm>
          <a:prstGeom prst="rect">
            <a:avLst/>
          </a:prstGeom>
          <a:ln w="0">
            <a:noFill/>
          </a:ln>
        </p:spPr>
      </p:pic>
      <p:pic>
        <p:nvPicPr>
          <p:cNvPr id="493" name="" descr=""/>
          <p:cNvPicPr/>
          <p:nvPr/>
        </p:nvPicPr>
        <p:blipFill>
          <a:blip r:embed="rId107"/>
          <a:stretch/>
        </p:blipFill>
        <p:spPr>
          <a:xfrm>
            <a:off x="880560" y="479556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494" name="" descr=""/>
          <p:cNvPicPr/>
          <p:nvPr/>
        </p:nvPicPr>
        <p:blipFill>
          <a:blip r:embed="rId108"/>
          <a:stretch/>
        </p:blipFill>
        <p:spPr>
          <a:xfrm>
            <a:off x="880560" y="479952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495" name="" descr=""/>
          <p:cNvPicPr/>
          <p:nvPr/>
        </p:nvPicPr>
        <p:blipFill>
          <a:blip r:embed="rId109"/>
          <a:stretch/>
        </p:blipFill>
        <p:spPr>
          <a:xfrm>
            <a:off x="880560" y="480312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496" name="" descr=""/>
          <p:cNvPicPr/>
          <p:nvPr/>
        </p:nvPicPr>
        <p:blipFill>
          <a:blip r:embed="rId110"/>
          <a:stretch/>
        </p:blipFill>
        <p:spPr>
          <a:xfrm>
            <a:off x="884520" y="480672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497" name="" descr=""/>
          <p:cNvPicPr/>
          <p:nvPr/>
        </p:nvPicPr>
        <p:blipFill>
          <a:blip r:embed="rId111"/>
          <a:stretch/>
        </p:blipFill>
        <p:spPr>
          <a:xfrm>
            <a:off x="897840" y="4810320"/>
            <a:ext cx="218880" cy="2880"/>
          </a:xfrm>
          <a:prstGeom prst="rect">
            <a:avLst/>
          </a:prstGeom>
          <a:ln w="0">
            <a:noFill/>
          </a:ln>
        </p:spPr>
      </p:pic>
      <p:pic>
        <p:nvPicPr>
          <p:cNvPr id="498" name="" descr=""/>
          <p:cNvPicPr/>
          <p:nvPr/>
        </p:nvPicPr>
        <p:blipFill>
          <a:blip r:embed="rId112"/>
          <a:stretch/>
        </p:blipFill>
        <p:spPr>
          <a:xfrm>
            <a:off x="910800" y="48139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499" name="" descr=""/>
          <p:cNvPicPr/>
          <p:nvPr/>
        </p:nvPicPr>
        <p:blipFill>
          <a:blip r:embed="rId113"/>
          <a:stretch/>
        </p:blipFill>
        <p:spPr>
          <a:xfrm>
            <a:off x="923400" y="4817520"/>
            <a:ext cx="180000" cy="2880"/>
          </a:xfrm>
          <a:prstGeom prst="rect">
            <a:avLst/>
          </a:prstGeom>
          <a:ln w="0">
            <a:noFill/>
          </a:ln>
        </p:spPr>
      </p:pic>
      <p:pic>
        <p:nvPicPr>
          <p:cNvPr id="500" name="" descr=""/>
          <p:cNvPicPr/>
          <p:nvPr/>
        </p:nvPicPr>
        <p:blipFill>
          <a:blip r:embed="rId114"/>
          <a:stretch/>
        </p:blipFill>
        <p:spPr>
          <a:xfrm>
            <a:off x="936360" y="4820760"/>
            <a:ext cx="162720" cy="2880"/>
          </a:xfrm>
          <a:prstGeom prst="rect">
            <a:avLst/>
          </a:prstGeom>
          <a:ln w="0">
            <a:noFill/>
          </a:ln>
        </p:spPr>
      </p:pic>
      <p:pic>
        <p:nvPicPr>
          <p:cNvPr id="501" name="" descr=""/>
          <p:cNvPicPr/>
          <p:nvPr/>
        </p:nvPicPr>
        <p:blipFill>
          <a:blip r:embed="rId115"/>
          <a:stretch/>
        </p:blipFill>
        <p:spPr>
          <a:xfrm>
            <a:off x="949320" y="4824720"/>
            <a:ext cx="141120" cy="2880"/>
          </a:xfrm>
          <a:prstGeom prst="rect">
            <a:avLst/>
          </a:prstGeom>
          <a:ln w="0">
            <a:noFill/>
          </a:ln>
        </p:spPr>
      </p:pic>
      <p:pic>
        <p:nvPicPr>
          <p:cNvPr id="502" name="" descr=""/>
          <p:cNvPicPr/>
          <p:nvPr/>
        </p:nvPicPr>
        <p:blipFill>
          <a:blip r:embed="rId116"/>
          <a:stretch/>
        </p:blipFill>
        <p:spPr>
          <a:xfrm>
            <a:off x="962280" y="4828320"/>
            <a:ext cx="123840" cy="2880"/>
          </a:xfrm>
          <a:prstGeom prst="rect">
            <a:avLst/>
          </a:prstGeom>
          <a:ln w="0">
            <a:noFill/>
          </a:ln>
        </p:spPr>
      </p:pic>
      <p:pic>
        <p:nvPicPr>
          <p:cNvPr id="503" name="" descr=""/>
          <p:cNvPicPr/>
          <p:nvPr/>
        </p:nvPicPr>
        <p:blipFill>
          <a:blip r:embed="rId117"/>
          <a:stretch/>
        </p:blipFill>
        <p:spPr>
          <a:xfrm>
            <a:off x="975240" y="483156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504" name="" descr=""/>
          <p:cNvPicPr/>
          <p:nvPr/>
        </p:nvPicPr>
        <p:blipFill>
          <a:blip r:embed="rId118"/>
          <a:stretch/>
        </p:blipFill>
        <p:spPr>
          <a:xfrm>
            <a:off x="988200" y="4835520"/>
            <a:ext cx="85320" cy="2880"/>
          </a:xfrm>
          <a:prstGeom prst="rect">
            <a:avLst/>
          </a:prstGeom>
          <a:ln w="0">
            <a:noFill/>
          </a:ln>
        </p:spPr>
      </p:pic>
      <p:pic>
        <p:nvPicPr>
          <p:cNvPr id="505" name="" descr=""/>
          <p:cNvPicPr/>
          <p:nvPr/>
        </p:nvPicPr>
        <p:blipFill>
          <a:blip r:embed="rId119"/>
          <a:stretch/>
        </p:blipFill>
        <p:spPr>
          <a:xfrm>
            <a:off x="1000800" y="4839120"/>
            <a:ext cx="63720" cy="2880"/>
          </a:xfrm>
          <a:prstGeom prst="rect">
            <a:avLst/>
          </a:prstGeom>
          <a:ln w="0">
            <a:noFill/>
          </a:ln>
        </p:spPr>
      </p:pic>
      <p:pic>
        <p:nvPicPr>
          <p:cNvPr id="506" name="" descr=""/>
          <p:cNvPicPr/>
          <p:nvPr/>
        </p:nvPicPr>
        <p:blipFill>
          <a:blip r:embed="rId120"/>
          <a:stretch/>
        </p:blipFill>
        <p:spPr>
          <a:xfrm>
            <a:off x="1013760" y="4842720"/>
            <a:ext cx="46440" cy="2880"/>
          </a:xfrm>
          <a:prstGeom prst="rect">
            <a:avLst/>
          </a:prstGeom>
          <a:ln w="0">
            <a:noFill/>
          </a:ln>
        </p:spPr>
      </p:pic>
      <p:pic>
        <p:nvPicPr>
          <p:cNvPr id="507" name="" descr=""/>
          <p:cNvPicPr/>
          <p:nvPr/>
        </p:nvPicPr>
        <p:blipFill>
          <a:blip r:embed="rId121"/>
          <a:stretch/>
        </p:blipFill>
        <p:spPr>
          <a:xfrm>
            <a:off x="1027080" y="4846320"/>
            <a:ext cx="24840" cy="2880"/>
          </a:xfrm>
          <a:prstGeom prst="rect">
            <a:avLst/>
          </a:prstGeom>
          <a:ln w="0">
            <a:noFill/>
          </a:ln>
        </p:spPr>
      </p:pic>
      <p:pic>
        <p:nvPicPr>
          <p:cNvPr id="508" name="" descr=""/>
          <p:cNvPicPr/>
          <p:nvPr/>
        </p:nvPicPr>
        <p:blipFill>
          <a:blip r:embed="rId122"/>
          <a:stretch/>
        </p:blipFill>
        <p:spPr>
          <a:xfrm>
            <a:off x="1035720" y="4849920"/>
            <a:ext cx="7560" cy="2880"/>
          </a:xfrm>
          <a:prstGeom prst="rect">
            <a:avLst/>
          </a:prstGeom>
          <a:ln w="0">
            <a:noFill/>
          </a:ln>
        </p:spPr>
      </p:pic>
      <p:pic>
        <p:nvPicPr>
          <p:cNvPr id="509" name="" descr=""/>
          <p:cNvPicPr/>
          <p:nvPr/>
        </p:nvPicPr>
        <p:blipFill>
          <a:blip r:embed="rId123"/>
          <a:stretch/>
        </p:blipFill>
        <p:spPr>
          <a:xfrm>
            <a:off x="1518120" y="427752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510" name="" descr=""/>
          <p:cNvPicPr/>
          <p:nvPr/>
        </p:nvPicPr>
        <p:blipFill>
          <a:blip r:embed="rId124"/>
          <a:stretch/>
        </p:blipFill>
        <p:spPr>
          <a:xfrm>
            <a:off x="1514160" y="4280760"/>
            <a:ext cx="63720" cy="2880"/>
          </a:xfrm>
          <a:prstGeom prst="rect">
            <a:avLst/>
          </a:prstGeom>
          <a:ln w="0">
            <a:noFill/>
          </a:ln>
        </p:spPr>
      </p:pic>
      <p:pic>
        <p:nvPicPr>
          <p:cNvPr id="511" name="" descr=""/>
          <p:cNvPicPr/>
          <p:nvPr/>
        </p:nvPicPr>
        <p:blipFill>
          <a:blip r:embed="rId125"/>
          <a:stretch/>
        </p:blipFill>
        <p:spPr>
          <a:xfrm>
            <a:off x="1505160" y="428436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512" name="" descr=""/>
          <p:cNvPicPr/>
          <p:nvPr/>
        </p:nvPicPr>
        <p:blipFill>
          <a:blip r:embed="rId126"/>
          <a:stretch/>
        </p:blipFill>
        <p:spPr>
          <a:xfrm>
            <a:off x="1492200" y="4288320"/>
            <a:ext cx="145440" cy="2880"/>
          </a:xfrm>
          <a:prstGeom prst="rect">
            <a:avLst/>
          </a:prstGeom>
          <a:ln w="0">
            <a:noFill/>
          </a:ln>
        </p:spPr>
      </p:pic>
      <p:pic>
        <p:nvPicPr>
          <p:cNvPr id="513" name="" descr=""/>
          <p:cNvPicPr/>
          <p:nvPr/>
        </p:nvPicPr>
        <p:blipFill>
          <a:blip r:embed="rId127"/>
          <a:stretch/>
        </p:blipFill>
        <p:spPr>
          <a:xfrm>
            <a:off x="1483920" y="4291560"/>
            <a:ext cx="184320" cy="2880"/>
          </a:xfrm>
          <a:prstGeom prst="rect">
            <a:avLst/>
          </a:prstGeom>
          <a:ln w="0">
            <a:noFill/>
          </a:ln>
        </p:spPr>
      </p:pic>
      <p:pic>
        <p:nvPicPr>
          <p:cNvPr id="514" name="" descr=""/>
          <p:cNvPicPr/>
          <p:nvPr/>
        </p:nvPicPr>
        <p:blipFill>
          <a:blip r:embed="rId128"/>
          <a:stretch/>
        </p:blipFill>
        <p:spPr>
          <a:xfrm>
            <a:off x="1474920" y="4295160"/>
            <a:ext cx="197280" cy="2880"/>
          </a:xfrm>
          <a:prstGeom prst="rect">
            <a:avLst/>
          </a:prstGeom>
          <a:ln w="0">
            <a:noFill/>
          </a:ln>
        </p:spPr>
      </p:pic>
      <p:pic>
        <p:nvPicPr>
          <p:cNvPr id="515" name="" descr=""/>
          <p:cNvPicPr/>
          <p:nvPr/>
        </p:nvPicPr>
        <p:blipFill>
          <a:blip r:embed="rId129"/>
          <a:stretch/>
        </p:blipFill>
        <p:spPr>
          <a:xfrm>
            <a:off x="1461960" y="4299120"/>
            <a:ext cx="209880" cy="2880"/>
          </a:xfrm>
          <a:prstGeom prst="rect">
            <a:avLst/>
          </a:prstGeom>
          <a:ln w="0">
            <a:noFill/>
          </a:ln>
        </p:spPr>
      </p:pic>
      <p:pic>
        <p:nvPicPr>
          <p:cNvPr id="516" name="" descr=""/>
          <p:cNvPicPr/>
          <p:nvPr/>
        </p:nvPicPr>
        <p:blipFill>
          <a:blip r:embed="rId130"/>
          <a:stretch/>
        </p:blipFill>
        <p:spPr>
          <a:xfrm>
            <a:off x="1453680" y="4302720"/>
            <a:ext cx="218880" cy="2880"/>
          </a:xfrm>
          <a:prstGeom prst="rect">
            <a:avLst/>
          </a:prstGeom>
          <a:ln w="0">
            <a:noFill/>
          </a:ln>
        </p:spPr>
      </p:pic>
      <p:pic>
        <p:nvPicPr>
          <p:cNvPr id="517" name="" descr=""/>
          <p:cNvPicPr/>
          <p:nvPr/>
        </p:nvPicPr>
        <p:blipFill>
          <a:blip r:embed="rId131"/>
          <a:stretch/>
        </p:blipFill>
        <p:spPr>
          <a:xfrm>
            <a:off x="1444680" y="4305960"/>
            <a:ext cx="227520" cy="2880"/>
          </a:xfrm>
          <a:prstGeom prst="rect">
            <a:avLst/>
          </a:prstGeom>
          <a:ln w="0">
            <a:noFill/>
          </a:ln>
        </p:spPr>
      </p:pic>
      <p:pic>
        <p:nvPicPr>
          <p:cNvPr id="518" name="" descr=""/>
          <p:cNvPicPr/>
          <p:nvPr/>
        </p:nvPicPr>
        <p:blipFill>
          <a:blip r:embed="rId132"/>
          <a:stretch/>
        </p:blipFill>
        <p:spPr>
          <a:xfrm>
            <a:off x="1436400" y="4309560"/>
            <a:ext cx="236160" cy="2880"/>
          </a:xfrm>
          <a:prstGeom prst="rect">
            <a:avLst/>
          </a:prstGeom>
          <a:ln w="0">
            <a:noFill/>
          </a:ln>
        </p:spPr>
      </p:pic>
      <p:pic>
        <p:nvPicPr>
          <p:cNvPr id="519" name="" descr=""/>
          <p:cNvPicPr/>
          <p:nvPr/>
        </p:nvPicPr>
        <p:blipFill>
          <a:blip r:embed="rId133"/>
          <a:stretch/>
        </p:blipFill>
        <p:spPr>
          <a:xfrm>
            <a:off x="1427760" y="4313520"/>
            <a:ext cx="244800" cy="2880"/>
          </a:xfrm>
          <a:prstGeom prst="rect">
            <a:avLst/>
          </a:prstGeom>
          <a:ln w="0">
            <a:noFill/>
          </a:ln>
        </p:spPr>
      </p:pic>
      <p:pic>
        <p:nvPicPr>
          <p:cNvPr id="520" name="" descr=""/>
          <p:cNvPicPr/>
          <p:nvPr/>
        </p:nvPicPr>
        <p:blipFill>
          <a:blip r:embed="rId134"/>
          <a:stretch/>
        </p:blipFill>
        <p:spPr>
          <a:xfrm>
            <a:off x="1410480" y="431676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521" name="" descr=""/>
          <p:cNvPicPr/>
          <p:nvPr/>
        </p:nvPicPr>
        <p:blipFill>
          <a:blip r:embed="rId135"/>
          <a:stretch/>
        </p:blipFill>
        <p:spPr>
          <a:xfrm>
            <a:off x="1397520" y="4320360"/>
            <a:ext cx="275040" cy="2880"/>
          </a:xfrm>
          <a:prstGeom prst="rect">
            <a:avLst/>
          </a:prstGeom>
          <a:ln w="0">
            <a:noFill/>
          </a:ln>
        </p:spPr>
      </p:pic>
      <p:pic>
        <p:nvPicPr>
          <p:cNvPr id="522" name="" descr=""/>
          <p:cNvPicPr/>
          <p:nvPr/>
        </p:nvPicPr>
        <p:blipFill>
          <a:blip r:embed="rId136"/>
          <a:stretch/>
        </p:blipFill>
        <p:spPr>
          <a:xfrm>
            <a:off x="1388880" y="43243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523" name="" descr=""/>
          <p:cNvPicPr/>
          <p:nvPr/>
        </p:nvPicPr>
        <p:blipFill>
          <a:blip r:embed="rId137"/>
          <a:stretch/>
        </p:blipFill>
        <p:spPr>
          <a:xfrm>
            <a:off x="1380240" y="432756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524" name="" descr=""/>
          <p:cNvPicPr/>
          <p:nvPr/>
        </p:nvPicPr>
        <p:blipFill>
          <a:blip r:embed="rId138"/>
          <a:stretch/>
        </p:blipFill>
        <p:spPr>
          <a:xfrm>
            <a:off x="1371960" y="433116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525" name="" descr=""/>
          <p:cNvPicPr/>
          <p:nvPr/>
        </p:nvPicPr>
        <p:blipFill>
          <a:blip r:embed="rId139"/>
          <a:stretch/>
        </p:blipFill>
        <p:spPr>
          <a:xfrm>
            <a:off x="1358640" y="4335120"/>
            <a:ext cx="313560" cy="136080"/>
          </a:xfrm>
          <a:prstGeom prst="rect">
            <a:avLst/>
          </a:prstGeom>
          <a:ln w="0">
            <a:noFill/>
          </a:ln>
        </p:spPr>
      </p:pic>
      <p:pic>
        <p:nvPicPr>
          <p:cNvPr id="526" name="" descr=""/>
          <p:cNvPicPr/>
          <p:nvPr/>
        </p:nvPicPr>
        <p:blipFill>
          <a:blip r:embed="rId140"/>
          <a:stretch/>
        </p:blipFill>
        <p:spPr>
          <a:xfrm>
            <a:off x="1362960" y="4471560"/>
            <a:ext cx="309240" cy="96480"/>
          </a:xfrm>
          <a:prstGeom prst="rect">
            <a:avLst/>
          </a:prstGeom>
          <a:ln w="0">
            <a:noFill/>
          </a:ln>
        </p:spPr>
      </p:pic>
      <p:pic>
        <p:nvPicPr>
          <p:cNvPr id="527" name="" descr=""/>
          <p:cNvPicPr/>
          <p:nvPr/>
        </p:nvPicPr>
        <p:blipFill>
          <a:blip r:embed="rId141"/>
          <a:stretch/>
        </p:blipFill>
        <p:spPr>
          <a:xfrm>
            <a:off x="1362960" y="4568760"/>
            <a:ext cx="304920" cy="2880"/>
          </a:xfrm>
          <a:prstGeom prst="rect">
            <a:avLst/>
          </a:prstGeom>
          <a:ln w="0">
            <a:noFill/>
          </a:ln>
        </p:spPr>
      </p:pic>
      <p:pic>
        <p:nvPicPr>
          <p:cNvPr id="528" name="" descr=""/>
          <p:cNvPicPr/>
          <p:nvPr/>
        </p:nvPicPr>
        <p:blipFill>
          <a:blip r:embed="rId142"/>
          <a:stretch/>
        </p:blipFill>
        <p:spPr>
          <a:xfrm>
            <a:off x="1362960" y="457272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529" name="" descr=""/>
          <p:cNvPicPr/>
          <p:nvPr/>
        </p:nvPicPr>
        <p:blipFill>
          <a:blip r:embed="rId143"/>
          <a:stretch/>
        </p:blipFill>
        <p:spPr>
          <a:xfrm>
            <a:off x="1362960" y="457632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530" name="" descr=""/>
          <p:cNvPicPr/>
          <p:nvPr/>
        </p:nvPicPr>
        <p:blipFill>
          <a:blip r:embed="rId144"/>
          <a:stretch/>
        </p:blipFill>
        <p:spPr>
          <a:xfrm>
            <a:off x="1362960" y="45795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531" name="" descr=""/>
          <p:cNvPicPr/>
          <p:nvPr/>
        </p:nvPicPr>
        <p:blipFill>
          <a:blip r:embed="rId145"/>
          <a:stretch/>
        </p:blipFill>
        <p:spPr>
          <a:xfrm>
            <a:off x="1362960" y="4583160"/>
            <a:ext cx="279360" cy="2880"/>
          </a:xfrm>
          <a:prstGeom prst="rect">
            <a:avLst/>
          </a:prstGeom>
          <a:ln w="0">
            <a:noFill/>
          </a:ln>
        </p:spPr>
      </p:pic>
      <p:pic>
        <p:nvPicPr>
          <p:cNvPr id="532" name="" descr=""/>
          <p:cNvPicPr/>
          <p:nvPr/>
        </p:nvPicPr>
        <p:blipFill>
          <a:blip r:embed="rId146"/>
          <a:stretch/>
        </p:blipFill>
        <p:spPr>
          <a:xfrm>
            <a:off x="1362960" y="4587120"/>
            <a:ext cx="275040" cy="2880"/>
          </a:xfrm>
          <a:prstGeom prst="rect">
            <a:avLst/>
          </a:prstGeom>
          <a:ln w="0">
            <a:noFill/>
          </a:ln>
        </p:spPr>
      </p:pic>
      <p:pic>
        <p:nvPicPr>
          <p:cNvPr id="533" name="" descr=""/>
          <p:cNvPicPr/>
          <p:nvPr/>
        </p:nvPicPr>
        <p:blipFill>
          <a:blip r:embed="rId147"/>
          <a:stretch/>
        </p:blipFill>
        <p:spPr>
          <a:xfrm>
            <a:off x="1362960" y="4590720"/>
            <a:ext cx="266040" cy="2880"/>
          </a:xfrm>
          <a:prstGeom prst="rect">
            <a:avLst/>
          </a:prstGeom>
          <a:ln w="0">
            <a:noFill/>
          </a:ln>
        </p:spPr>
      </p:pic>
      <p:pic>
        <p:nvPicPr>
          <p:cNvPr id="534" name="" descr=""/>
          <p:cNvPicPr/>
          <p:nvPr/>
        </p:nvPicPr>
        <p:blipFill>
          <a:blip r:embed="rId148"/>
          <a:stretch/>
        </p:blipFill>
        <p:spPr>
          <a:xfrm>
            <a:off x="1362960" y="459396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535" name="" descr=""/>
          <p:cNvPicPr/>
          <p:nvPr/>
        </p:nvPicPr>
        <p:blipFill>
          <a:blip r:embed="rId149"/>
          <a:stretch/>
        </p:blipFill>
        <p:spPr>
          <a:xfrm>
            <a:off x="1362960" y="459792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536" name="" descr=""/>
          <p:cNvPicPr/>
          <p:nvPr/>
        </p:nvPicPr>
        <p:blipFill>
          <a:blip r:embed="rId150"/>
          <a:stretch/>
        </p:blipFill>
        <p:spPr>
          <a:xfrm>
            <a:off x="1362960" y="460152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537" name="" descr=""/>
          <p:cNvPicPr/>
          <p:nvPr/>
        </p:nvPicPr>
        <p:blipFill>
          <a:blip r:embed="rId151"/>
          <a:stretch/>
        </p:blipFill>
        <p:spPr>
          <a:xfrm>
            <a:off x="1367280" y="4604760"/>
            <a:ext cx="231840" cy="2880"/>
          </a:xfrm>
          <a:prstGeom prst="rect">
            <a:avLst/>
          </a:prstGeom>
          <a:ln w="0">
            <a:noFill/>
          </a:ln>
        </p:spPr>
      </p:pic>
      <p:pic>
        <p:nvPicPr>
          <p:cNvPr id="538" name="" descr=""/>
          <p:cNvPicPr/>
          <p:nvPr/>
        </p:nvPicPr>
        <p:blipFill>
          <a:blip r:embed="rId152"/>
          <a:stretch/>
        </p:blipFill>
        <p:spPr>
          <a:xfrm>
            <a:off x="1380240" y="46087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539" name="" descr=""/>
          <p:cNvPicPr/>
          <p:nvPr/>
        </p:nvPicPr>
        <p:blipFill>
          <a:blip r:embed="rId153"/>
          <a:stretch/>
        </p:blipFill>
        <p:spPr>
          <a:xfrm>
            <a:off x="1393200" y="4612320"/>
            <a:ext cx="197280" cy="2880"/>
          </a:xfrm>
          <a:prstGeom prst="rect">
            <a:avLst/>
          </a:prstGeom>
          <a:ln w="0">
            <a:noFill/>
          </a:ln>
        </p:spPr>
      </p:pic>
      <p:pic>
        <p:nvPicPr>
          <p:cNvPr id="540" name="" descr=""/>
          <p:cNvPicPr/>
          <p:nvPr/>
        </p:nvPicPr>
        <p:blipFill>
          <a:blip r:embed="rId154"/>
          <a:stretch/>
        </p:blipFill>
        <p:spPr>
          <a:xfrm>
            <a:off x="1406160" y="4615560"/>
            <a:ext cx="175680" cy="2880"/>
          </a:xfrm>
          <a:prstGeom prst="rect">
            <a:avLst/>
          </a:prstGeom>
          <a:ln w="0">
            <a:noFill/>
          </a:ln>
        </p:spPr>
      </p:pic>
      <p:pic>
        <p:nvPicPr>
          <p:cNvPr id="541" name="" descr=""/>
          <p:cNvPicPr/>
          <p:nvPr/>
        </p:nvPicPr>
        <p:blipFill>
          <a:blip r:embed="rId155"/>
          <a:stretch/>
        </p:blipFill>
        <p:spPr>
          <a:xfrm>
            <a:off x="1419120" y="4619520"/>
            <a:ext cx="158400" cy="2880"/>
          </a:xfrm>
          <a:prstGeom prst="rect">
            <a:avLst/>
          </a:prstGeom>
          <a:ln w="0">
            <a:noFill/>
          </a:ln>
        </p:spPr>
      </p:pic>
      <p:pic>
        <p:nvPicPr>
          <p:cNvPr id="542" name="" descr=""/>
          <p:cNvPicPr/>
          <p:nvPr/>
        </p:nvPicPr>
        <p:blipFill>
          <a:blip r:embed="rId156"/>
          <a:stretch/>
        </p:blipFill>
        <p:spPr>
          <a:xfrm>
            <a:off x="1427760" y="4623120"/>
            <a:ext cx="141120" cy="2880"/>
          </a:xfrm>
          <a:prstGeom prst="rect">
            <a:avLst/>
          </a:prstGeom>
          <a:ln w="0">
            <a:noFill/>
          </a:ln>
        </p:spPr>
      </p:pic>
      <p:pic>
        <p:nvPicPr>
          <p:cNvPr id="543" name="" descr=""/>
          <p:cNvPicPr/>
          <p:nvPr/>
        </p:nvPicPr>
        <p:blipFill>
          <a:blip r:embed="rId157"/>
          <a:stretch/>
        </p:blipFill>
        <p:spPr>
          <a:xfrm>
            <a:off x="1440720" y="4626720"/>
            <a:ext cx="123840" cy="2880"/>
          </a:xfrm>
          <a:prstGeom prst="rect">
            <a:avLst/>
          </a:prstGeom>
          <a:ln w="0">
            <a:noFill/>
          </a:ln>
        </p:spPr>
      </p:pic>
      <p:pic>
        <p:nvPicPr>
          <p:cNvPr id="544" name="" descr=""/>
          <p:cNvPicPr/>
          <p:nvPr/>
        </p:nvPicPr>
        <p:blipFill>
          <a:blip r:embed="rId158"/>
          <a:stretch/>
        </p:blipFill>
        <p:spPr>
          <a:xfrm>
            <a:off x="1453680" y="462996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545" name="" descr=""/>
          <p:cNvPicPr/>
          <p:nvPr/>
        </p:nvPicPr>
        <p:blipFill>
          <a:blip r:embed="rId159"/>
          <a:stretch/>
        </p:blipFill>
        <p:spPr>
          <a:xfrm>
            <a:off x="1466640" y="4633920"/>
            <a:ext cx="85320" cy="2880"/>
          </a:xfrm>
          <a:prstGeom prst="rect">
            <a:avLst/>
          </a:prstGeom>
          <a:ln w="0">
            <a:noFill/>
          </a:ln>
        </p:spPr>
      </p:pic>
      <p:pic>
        <p:nvPicPr>
          <p:cNvPr id="546" name="" descr=""/>
          <p:cNvPicPr/>
          <p:nvPr/>
        </p:nvPicPr>
        <p:blipFill>
          <a:blip r:embed="rId160"/>
          <a:stretch/>
        </p:blipFill>
        <p:spPr>
          <a:xfrm>
            <a:off x="1492200" y="4637520"/>
            <a:ext cx="46440" cy="2880"/>
          </a:xfrm>
          <a:prstGeom prst="rect">
            <a:avLst/>
          </a:prstGeom>
          <a:ln w="0">
            <a:noFill/>
          </a:ln>
        </p:spPr>
      </p:pic>
      <p:pic>
        <p:nvPicPr>
          <p:cNvPr id="547" name="" descr=""/>
          <p:cNvPicPr/>
          <p:nvPr/>
        </p:nvPicPr>
        <p:blipFill>
          <a:blip r:embed="rId161"/>
          <a:stretch/>
        </p:blipFill>
        <p:spPr>
          <a:xfrm>
            <a:off x="1505160" y="4640760"/>
            <a:ext cx="24840" cy="2880"/>
          </a:xfrm>
          <a:prstGeom prst="rect">
            <a:avLst/>
          </a:prstGeom>
          <a:ln w="0">
            <a:noFill/>
          </a:ln>
        </p:spPr>
      </p:pic>
      <p:pic>
        <p:nvPicPr>
          <p:cNvPr id="548" name="" descr=""/>
          <p:cNvPicPr/>
          <p:nvPr/>
        </p:nvPicPr>
        <p:blipFill>
          <a:blip r:embed="rId162"/>
          <a:stretch/>
        </p:blipFill>
        <p:spPr>
          <a:xfrm>
            <a:off x="1514160" y="4644720"/>
            <a:ext cx="7560" cy="2880"/>
          </a:xfrm>
          <a:prstGeom prst="rect">
            <a:avLst/>
          </a:prstGeom>
          <a:ln w="0">
            <a:noFill/>
          </a:ln>
        </p:spPr>
      </p:pic>
      <p:pic>
        <p:nvPicPr>
          <p:cNvPr id="549" name="" descr=""/>
          <p:cNvPicPr/>
          <p:nvPr/>
        </p:nvPicPr>
        <p:blipFill>
          <a:blip r:embed="rId163"/>
          <a:stretch/>
        </p:blipFill>
        <p:spPr>
          <a:xfrm>
            <a:off x="2134440" y="4259160"/>
            <a:ext cx="63720" cy="2880"/>
          </a:xfrm>
          <a:prstGeom prst="rect">
            <a:avLst/>
          </a:prstGeom>
          <a:ln w="0">
            <a:noFill/>
          </a:ln>
        </p:spPr>
      </p:pic>
      <p:pic>
        <p:nvPicPr>
          <p:cNvPr id="550" name="" descr=""/>
          <p:cNvPicPr/>
          <p:nvPr/>
        </p:nvPicPr>
        <p:blipFill>
          <a:blip r:embed="rId164"/>
          <a:stretch/>
        </p:blipFill>
        <p:spPr>
          <a:xfrm>
            <a:off x="2125800" y="4263120"/>
            <a:ext cx="106920" cy="2880"/>
          </a:xfrm>
          <a:prstGeom prst="rect">
            <a:avLst/>
          </a:prstGeom>
          <a:ln w="0">
            <a:noFill/>
          </a:ln>
        </p:spPr>
      </p:pic>
      <p:pic>
        <p:nvPicPr>
          <p:cNvPr id="551" name="" descr=""/>
          <p:cNvPicPr/>
          <p:nvPr/>
        </p:nvPicPr>
        <p:blipFill>
          <a:blip r:embed="rId165"/>
          <a:stretch/>
        </p:blipFill>
        <p:spPr>
          <a:xfrm>
            <a:off x="2112840" y="4266720"/>
            <a:ext cx="150120" cy="2880"/>
          </a:xfrm>
          <a:prstGeom prst="rect">
            <a:avLst/>
          </a:prstGeom>
          <a:ln w="0">
            <a:noFill/>
          </a:ln>
        </p:spPr>
      </p:pic>
      <p:pic>
        <p:nvPicPr>
          <p:cNvPr id="552" name="" descr=""/>
          <p:cNvPicPr/>
          <p:nvPr/>
        </p:nvPicPr>
        <p:blipFill>
          <a:blip r:embed="rId166"/>
          <a:stretch/>
        </p:blipFill>
        <p:spPr>
          <a:xfrm>
            <a:off x="2104560" y="4269960"/>
            <a:ext cx="188640" cy="2880"/>
          </a:xfrm>
          <a:prstGeom prst="rect">
            <a:avLst/>
          </a:prstGeom>
          <a:ln w="0">
            <a:noFill/>
          </a:ln>
        </p:spPr>
      </p:pic>
      <p:pic>
        <p:nvPicPr>
          <p:cNvPr id="553" name="" descr=""/>
          <p:cNvPicPr/>
          <p:nvPr/>
        </p:nvPicPr>
        <p:blipFill>
          <a:blip r:embed="rId167"/>
          <a:stretch/>
        </p:blipFill>
        <p:spPr>
          <a:xfrm>
            <a:off x="2095560" y="427356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554" name="" descr=""/>
          <p:cNvPicPr/>
          <p:nvPr/>
        </p:nvPicPr>
        <p:blipFill>
          <a:blip r:embed="rId168"/>
          <a:stretch/>
        </p:blipFill>
        <p:spPr>
          <a:xfrm>
            <a:off x="2082960" y="42775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555" name="" descr=""/>
          <p:cNvPicPr/>
          <p:nvPr/>
        </p:nvPicPr>
        <p:blipFill>
          <a:blip r:embed="rId169"/>
          <a:stretch/>
        </p:blipFill>
        <p:spPr>
          <a:xfrm>
            <a:off x="2074320" y="4280760"/>
            <a:ext cx="222840" cy="2880"/>
          </a:xfrm>
          <a:prstGeom prst="rect">
            <a:avLst/>
          </a:prstGeom>
          <a:ln w="0">
            <a:noFill/>
          </a:ln>
        </p:spPr>
      </p:pic>
      <p:pic>
        <p:nvPicPr>
          <p:cNvPr id="556" name="" descr=""/>
          <p:cNvPicPr/>
          <p:nvPr/>
        </p:nvPicPr>
        <p:blipFill>
          <a:blip r:embed="rId170"/>
          <a:stretch/>
        </p:blipFill>
        <p:spPr>
          <a:xfrm>
            <a:off x="2065680" y="4284360"/>
            <a:ext cx="231840" cy="2880"/>
          </a:xfrm>
          <a:prstGeom prst="rect">
            <a:avLst/>
          </a:prstGeom>
          <a:ln w="0">
            <a:noFill/>
          </a:ln>
        </p:spPr>
      </p:pic>
      <p:pic>
        <p:nvPicPr>
          <p:cNvPr id="557" name="" descr=""/>
          <p:cNvPicPr/>
          <p:nvPr/>
        </p:nvPicPr>
        <p:blipFill>
          <a:blip r:embed="rId171"/>
          <a:stretch/>
        </p:blipFill>
        <p:spPr>
          <a:xfrm>
            <a:off x="2057040" y="428832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558" name="" descr=""/>
          <p:cNvPicPr/>
          <p:nvPr/>
        </p:nvPicPr>
        <p:blipFill>
          <a:blip r:embed="rId172"/>
          <a:stretch/>
        </p:blipFill>
        <p:spPr>
          <a:xfrm>
            <a:off x="2044080" y="429156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559" name="" descr=""/>
          <p:cNvPicPr/>
          <p:nvPr/>
        </p:nvPicPr>
        <p:blipFill>
          <a:blip r:embed="rId173"/>
          <a:stretch/>
        </p:blipFill>
        <p:spPr>
          <a:xfrm>
            <a:off x="2035440" y="429516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560" name="" descr=""/>
          <p:cNvPicPr/>
          <p:nvPr/>
        </p:nvPicPr>
        <p:blipFill>
          <a:blip r:embed="rId174"/>
          <a:stretch/>
        </p:blipFill>
        <p:spPr>
          <a:xfrm>
            <a:off x="2026800" y="429912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561" name="" descr=""/>
          <p:cNvPicPr/>
          <p:nvPr/>
        </p:nvPicPr>
        <p:blipFill>
          <a:blip r:embed="rId175"/>
          <a:stretch/>
        </p:blipFill>
        <p:spPr>
          <a:xfrm>
            <a:off x="2013840" y="43027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562" name="" descr=""/>
          <p:cNvPicPr/>
          <p:nvPr/>
        </p:nvPicPr>
        <p:blipFill>
          <a:blip r:embed="rId176"/>
          <a:stretch/>
        </p:blipFill>
        <p:spPr>
          <a:xfrm>
            <a:off x="2005200" y="430596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563" name="" descr=""/>
          <p:cNvPicPr/>
          <p:nvPr/>
        </p:nvPicPr>
        <p:blipFill>
          <a:blip r:embed="rId177"/>
          <a:stretch/>
        </p:blipFill>
        <p:spPr>
          <a:xfrm>
            <a:off x="1996560" y="430956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564" name="" descr=""/>
          <p:cNvPicPr/>
          <p:nvPr/>
        </p:nvPicPr>
        <p:blipFill>
          <a:blip r:embed="rId178"/>
          <a:stretch/>
        </p:blipFill>
        <p:spPr>
          <a:xfrm>
            <a:off x="1988280" y="431352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565" name="" descr=""/>
          <p:cNvPicPr/>
          <p:nvPr/>
        </p:nvPicPr>
        <p:blipFill>
          <a:blip r:embed="rId179"/>
          <a:stretch/>
        </p:blipFill>
        <p:spPr>
          <a:xfrm>
            <a:off x="1979280" y="4316760"/>
            <a:ext cx="317880" cy="136080"/>
          </a:xfrm>
          <a:prstGeom prst="rect">
            <a:avLst/>
          </a:prstGeom>
          <a:ln w="0">
            <a:noFill/>
          </a:ln>
        </p:spPr>
      </p:pic>
      <p:pic>
        <p:nvPicPr>
          <p:cNvPr id="566" name="" descr=""/>
          <p:cNvPicPr/>
          <p:nvPr/>
        </p:nvPicPr>
        <p:blipFill>
          <a:blip r:embed="rId180"/>
          <a:stretch/>
        </p:blipFill>
        <p:spPr>
          <a:xfrm>
            <a:off x="1983600" y="4453920"/>
            <a:ext cx="313560" cy="103320"/>
          </a:xfrm>
          <a:prstGeom prst="rect">
            <a:avLst/>
          </a:prstGeom>
          <a:ln w="0">
            <a:noFill/>
          </a:ln>
        </p:spPr>
      </p:pic>
      <p:pic>
        <p:nvPicPr>
          <p:cNvPr id="567" name="" descr=""/>
          <p:cNvPicPr/>
          <p:nvPr/>
        </p:nvPicPr>
        <p:blipFill>
          <a:blip r:embed="rId181"/>
          <a:stretch/>
        </p:blipFill>
        <p:spPr>
          <a:xfrm>
            <a:off x="1983600" y="4557960"/>
            <a:ext cx="304920" cy="2880"/>
          </a:xfrm>
          <a:prstGeom prst="rect">
            <a:avLst/>
          </a:prstGeom>
          <a:ln w="0">
            <a:noFill/>
          </a:ln>
        </p:spPr>
      </p:pic>
      <p:pic>
        <p:nvPicPr>
          <p:cNvPr id="568" name="" descr=""/>
          <p:cNvPicPr/>
          <p:nvPr/>
        </p:nvPicPr>
        <p:blipFill>
          <a:blip r:embed="rId182"/>
          <a:stretch/>
        </p:blipFill>
        <p:spPr>
          <a:xfrm>
            <a:off x="1983600" y="4561920"/>
            <a:ext cx="296280" cy="2880"/>
          </a:xfrm>
          <a:prstGeom prst="rect">
            <a:avLst/>
          </a:prstGeom>
          <a:ln w="0">
            <a:noFill/>
          </a:ln>
        </p:spPr>
      </p:pic>
      <p:pic>
        <p:nvPicPr>
          <p:cNvPr id="569" name="" descr=""/>
          <p:cNvPicPr/>
          <p:nvPr/>
        </p:nvPicPr>
        <p:blipFill>
          <a:blip r:embed="rId183"/>
          <a:stretch/>
        </p:blipFill>
        <p:spPr>
          <a:xfrm>
            <a:off x="1983600" y="456552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570" name="" descr=""/>
          <p:cNvPicPr/>
          <p:nvPr/>
        </p:nvPicPr>
        <p:blipFill>
          <a:blip r:embed="rId184"/>
          <a:stretch/>
        </p:blipFill>
        <p:spPr>
          <a:xfrm>
            <a:off x="1983600" y="456876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571" name="" descr=""/>
          <p:cNvPicPr/>
          <p:nvPr/>
        </p:nvPicPr>
        <p:blipFill>
          <a:blip r:embed="rId185"/>
          <a:stretch/>
        </p:blipFill>
        <p:spPr>
          <a:xfrm>
            <a:off x="1983600" y="4572720"/>
            <a:ext cx="279360" cy="2880"/>
          </a:xfrm>
          <a:prstGeom prst="rect">
            <a:avLst/>
          </a:prstGeom>
          <a:ln w="0">
            <a:noFill/>
          </a:ln>
        </p:spPr>
      </p:pic>
      <p:pic>
        <p:nvPicPr>
          <p:cNvPr id="572" name="" descr=""/>
          <p:cNvPicPr/>
          <p:nvPr/>
        </p:nvPicPr>
        <p:blipFill>
          <a:blip r:embed="rId186"/>
          <a:stretch/>
        </p:blipFill>
        <p:spPr>
          <a:xfrm>
            <a:off x="1983600" y="457632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573" name="" descr=""/>
          <p:cNvPicPr/>
          <p:nvPr/>
        </p:nvPicPr>
        <p:blipFill>
          <a:blip r:embed="rId187"/>
          <a:stretch/>
        </p:blipFill>
        <p:spPr>
          <a:xfrm>
            <a:off x="1983600" y="4579560"/>
            <a:ext cx="266040" cy="2880"/>
          </a:xfrm>
          <a:prstGeom prst="rect">
            <a:avLst/>
          </a:prstGeom>
          <a:ln w="0">
            <a:noFill/>
          </a:ln>
        </p:spPr>
      </p:pic>
      <p:pic>
        <p:nvPicPr>
          <p:cNvPr id="574" name="" descr=""/>
          <p:cNvPicPr/>
          <p:nvPr/>
        </p:nvPicPr>
        <p:blipFill>
          <a:blip r:embed="rId188"/>
          <a:stretch/>
        </p:blipFill>
        <p:spPr>
          <a:xfrm>
            <a:off x="1983600" y="45831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575" name="" descr=""/>
          <p:cNvPicPr/>
          <p:nvPr/>
        </p:nvPicPr>
        <p:blipFill>
          <a:blip r:embed="rId189"/>
          <a:stretch/>
        </p:blipFill>
        <p:spPr>
          <a:xfrm>
            <a:off x="1983600" y="458712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576" name="" descr=""/>
          <p:cNvPicPr/>
          <p:nvPr/>
        </p:nvPicPr>
        <p:blipFill>
          <a:blip r:embed="rId190"/>
          <a:stretch/>
        </p:blipFill>
        <p:spPr>
          <a:xfrm>
            <a:off x="1983600" y="4590720"/>
            <a:ext cx="244800" cy="2880"/>
          </a:xfrm>
          <a:prstGeom prst="rect">
            <a:avLst/>
          </a:prstGeom>
          <a:ln w="0">
            <a:noFill/>
          </a:ln>
        </p:spPr>
      </p:pic>
      <p:pic>
        <p:nvPicPr>
          <p:cNvPr id="577" name="" descr=""/>
          <p:cNvPicPr/>
          <p:nvPr/>
        </p:nvPicPr>
        <p:blipFill>
          <a:blip r:embed="rId191"/>
          <a:stretch/>
        </p:blipFill>
        <p:spPr>
          <a:xfrm>
            <a:off x="1983600" y="459396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578" name="" descr=""/>
          <p:cNvPicPr/>
          <p:nvPr/>
        </p:nvPicPr>
        <p:blipFill>
          <a:blip r:embed="rId192"/>
          <a:stretch/>
        </p:blipFill>
        <p:spPr>
          <a:xfrm>
            <a:off x="1996560" y="4597920"/>
            <a:ext cx="218880" cy="2880"/>
          </a:xfrm>
          <a:prstGeom prst="rect">
            <a:avLst/>
          </a:prstGeom>
          <a:ln w="0">
            <a:noFill/>
          </a:ln>
        </p:spPr>
      </p:pic>
      <p:pic>
        <p:nvPicPr>
          <p:cNvPr id="579" name="" descr=""/>
          <p:cNvPicPr/>
          <p:nvPr/>
        </p:nvPicPr>
        <p:blipFill>
          <a:blip r:embed="rId193"/>
          <a:stretch/>
        </p:blipFill>
        <p:spPr>
          <a:xfrm>
            <a:off x="2009520" y="46015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580" name="" descr=""/>
          <p:cNvPicPr/>
          <p:nvPr/>
        </p:nvPicPr>
        <p:blipFill>
          <a:blip r:embed="rId194"/>
          <a:stretch/>
        </p:blipFill>
        <p:spPr>
          <a:xfrm>
            <a:off x="2022480" y="4604760"/>
            <a:ext cx="180000" cy="2880"/>
          </a:xfrm>
          <a:prstGeom prst="rect">
            <a:avLst/>
          </a:prstGeom>
          <a:ln w="0">
            <a:noFill/>
          </a:ln>
        </p:spPr>
      </p:pic>
      <p:pic>
        <p:nvPicPr>
          <p:cNvPr id="581" name="" descr=""/>
          <p:cNvPicPr/>
          <p:nvPr/>
        </p:nvPicPr>
        <p:blipFill>
          <a:blip r:embed="rId195"/>
          <a:stretch/>
        </p:blipFill>
        <p:spPr>
          <a:xfrm>
            <a:off x="2035440" y="4608720"/>
            <a:ext cx="162720" cy="2880"/>
          </a:xfrm>
          <a:prstGeom prst="rect">
            <a:avLst/>
          </a:prstGeom>
          <a:ln w="0">
            <a:noFill/>
          </a:ln>
        </p:spPr>
      </p:pic>
      <p:pic>
        <p:nvPicPr>
          <p:cNvPr id="582" name="" descr=""/>
          <p:cNvPicPr/>
          <p:nvPr/>
        </p:nvPicPr>
        <p:blipFill>
          <a:blip r:embed="rId196"/>
          <a:stretch/>
        </p:blipFill>
        <p:spPr>
          <a:xfrm>
            <a:off x="2048040" y="4612320"/>
            <a:ext cx="141120" cy="2880"/>
          </a:xfrm>
          <a:prstGeom prst="rect">
            <a:avLst/>
          </a:prstGeom>
          <a:ln w="0">
            <a:noFill/>
          </a:ln>
        </p:spPr>
      </p:pic>
      <p:pic>
        <p:nvPicPr>
          <p:cNvPr id="583" name="" descr=""/>
          <p:cNvPicPr/>
          <p:nvPr/>
        </p:nvPicPr>
        <p:blipFill>
          <a:blip r:embed="rId197"/>
          <a:stretch/>
        </p:blipFill>
        <p:spPr>
          <a:xfrm>
            <a:off x="2061360" y="4615560"/>
            <a:ext cx="123840" cy="2880"/>
          </a:xfrm>
          <a:prstGeom prst="rect">
            <a:avLst/>
          </a:prstGeom>
          <a:ln w="0">
            <a:noFill/>
          </a:ln>
        </p:spPr>
      </p:pic>
      <p:pic>
        <p:nvPicPr>
          <p:cNvPr id="584" name="" descr=""/>
          <p:cNvPicPr/>
          <p:nvPr/>
        </p:nvPicPr>
        <p:blipFill>
          <a:blip r:embed="rId198"/>
          <a:stretch/>
        </p:blipFill>
        <p:spPr>
          <a:xfrm>
            <a:off x="2087280" y="4619520"/>
            <a:ext cx="85320" cy="2880"/>
          </a:xfrm>
          <a:prstGeom prst="rect">
            <a:avLst/>
          </a:prstGeom>
          <a:ln w="0">
            <a:noFill/>
          </a:ln>
        </p:spPr>
      </p:pic>
      <p:pic>
        <p:nvPicPr>
          <p:cNvPr id="585" name="" descr=""/>
          <p:cNvPicPr/>
          <p:nvPr/>
        </p:nvPicPr>
        <p:blipFill>
          <a:blip r:embed="rId199"/>
          <a:stretch/>
        </p:blipFill>
        <p:spPr>
          <a:xfrm>
            <a:off x="2100240" y="4623120"/>
            <a:ext cx="63720" cy="2880"/>
          </a:xfrm>
          <a:prstGeom prst="rect">
            <a:avLst/>
          </a:prstGeom>
          <a:ln w="0">
            <a:noFill/>
          </a:ln>
        </p:spPr>
      </p:pic>
      <p:pic>
        <p:nvPicPr>
          <p:cNvPr id="586" name="" descr=""/>
          <p:cNvPicPr/>
          <p:nvPr/>
        </p:nvPicPr>
        <p:blipFill>
          <a:blip r:embed="rId200"/>
          <a:stretch/>
        </p:blipFill>
        <p:spPr>
          <a:xfrm>
            <a:off x="2112840" y="4626720"/>
            <a:ext cx="46440" cy="2880"/>
          </a:xfrm>
          <a:prstGeom prst="rect">
            <a:avLst/>
          </a:prstGeom>
          <a:ln w="0">
            <a:noFill/>
          </a:ln>
        </p:spPr>
      </p:pic>
      <p:pic>
        <p:nvPicPr>
          <p:cNvPr id="587" name="" descr=""/>
          <p:cNvPicPr/>
          <p:nvPr/>
        </p:nvPicPr>
        <p:blipFill>
          <a:blip r:embed="rId201"/>
          <a:stretch/>
        </p:blipFill>
        <p:spPr>
          <a:xfrm>
            <a:off x="2125800" y="4629960"/>
            <a:ext cx="24840" cy="2880"/>
          </a:xfrm>
          <a:prstGeom prst="rect">
            <a:avLst/>
          </a:prstGeom>
          <a:ln w="0">
            <a:noFill/>
          </a:ln>
        </p:spPr>
      </p:pic>
      <p:pic>
        <p:nvPicPr>
          <p:cNvPr id="588" name="" descr=""/>
          <p:cNvPicPr/>
          <p:nvPr/>
        </p:nvPicPr>
        <p:blipFill>
          <a:blip r:embed="rId202"/>
          <a:stretch/>
        </p:blipFill>
        <p:spPr>
          <a:xfrm>
            <a:off x="2138760" y="4633920"/>
            <a:ext cx="7560" cy="2880"/>
          </a:xfrm>
          <a:prstGeom prst="rect">
            <a:avLst/>
          </a:prstGeom>
          <a:ln w="0">
            <a:noFill/>
          </a:ln>
        </p:spPr>
      </p:pic>
      <p:sp>
        <p:nvSpPr>
          <p:cNvPr id="589" name="CustomShape 3"/>
          <p:cNvSpPr/>
          <p:nvPr/>
        </p:nvSpPr>
        <p:spPr>
          <a:xfrm>
            <a:off x="3781440" y="4737240"/>
            <a:ext cx="312840" cy="170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Arial"/>
              </a:rPr>
              <a:t>HTC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590" name="CustomShape 4"/>
          <p:cNvSpPr/>
          <p:nvPr/>
        </p:nvSpPr>
        <p:spPr>
          <a:xfrm>
            <a:off x="5827680" y="4227840"/>
            <a:ext cx="7945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network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91" name="CustomShape 5"/>
          <p:cNvSpPr/>
          <p:nvPr/>
        </p:nvSpPr>
        <p:spPr>
          <a:xfrm>
            <a:off x="7389000" y="4601520"/>
            <a:ext cx="212040" cy="183600"/>
          </a:xfrm>
          <a:custGeom>
            <a:avLst/>
            <a:gdLst/>
            <a:ahLst/>
            <a:rect l="l" t="t" r="r" b="b"/>
            <a:pathLst>
              <a:path w="590" h="511">
                <a:moveTo>
                  <a:pt x="0" y="27"/>
                </a:moveTo>
                <a:cubicBezTo>
                  <a:pt x="0" y="12"/>
                  <a:pt x="14" y="0"/>
                  <a:pt x="35" y="0"/>
                </a:cubicBezTo>
                <a:lnTo>
                  <a:pt x="556" y="0"/>
                </a:lnTo>
                <a:cubicBezTo>
                  <a:pt x="573" y="0"/>
                  <a:pt x="589" y="12"/>
                  <a:pt x="589" y="27"/>
                </a:cubicBezTo>
                <a:lnTo>
                  <a:pt x="589" y="482"/>
                </a:lnTo>
                <a:cubicBezTo>
                  <a:pt x="589" y="497"/>
                  <a:pt x="573" y="510"/>
                  <a:pt x="556" y="510"/>
                </a:cubicBezTo>
                <a:lnTo>
                  <a:pt x="35" y="510"/>
                </a:lnTo>
                <a:cubicBezTo>
                  <a:pt x="14" y="510"/>
                  <a:pt x="0" y="497"/>
                  <a:pt x="0" y="482"/>
                </a:cubicBezTo>
                <a:lnTo>
                  <a:pt x="0" y="27"/>
                </a:lnTo>
                <a:moveTo>
                  <a:pt x="66" y="482"/>
                </a:moveTo>
                <a:lnTo>
                  <a:pt x="35" y="453"/>
                </a:lnTo>
                <a:lnTo>
                  <a:pt x="556" y="453"/>
                </a:lnTo>
                <a:lnTo>
                  <a:pt x="523" y="482"/>
                </a:lnTo>
                <a:lnTo>
                  <a:pt x="523" y="27"/>
                </a:lnTo>
                <a:lnTo>
                  <a:pt x="556" y="55"/>
                </a:lnTo>
                <a:lnTo>
                  <a:pt x="35" y="55"/>
                </a:lnTo>
                <a:lnTo>
                  <a:pt x="66" y="27"/>
                </a:lnTo>
                <a:lnTo>
                  <a:pt x="66" y="48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2" name="CustomShape 6"/>
          <p:cNvSpPr/>
          <p:nvPr/>
        </p:nvSpPr>
        <p:spPr>
          <a:xfrm>
            <a:off x="7401600" y="4285440"/>
            <a:ext cx="187560" cy="163080"/>
          </a:xfrm>
          <a:custGeom>
            <a:avLst/>
            <a:gdLst/>
            <a:ahLst/>
            <a:rect l="l" t="t" r="r" b="b"/>
            <a:pathLst>
              <a:path w="522" h="454">
                <a:moveTo>
                  <a:pt x="0" y="0"/>
                </a:moveTo>
                <a:lnTo>
                  <a:pt x="0" y="453"/>
                </a:lnTo>
                <a:lnTo>
                  <a:pt x="521" y="453"/>
                </a:lnTo>
                <a:lnTo>
                  <a:pt x="521" y="0"/>
                </a:lnTo>
                <a:lnTo>
                  <a:pt x="0" y="0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3" name="CustomShape 7"/>
          <p:cNvSpPr/>
          <p:nvPr/>
        </p:nvSpPr>
        <p:spPr>
          <a:xfrm>
            <a:off x="7389000" y="4275000"/>
            <a:ext cx="212040" cy="183600"/>
          </a:xfrm>
          <a:custGeom>
            <a:avLst/>
            <a:gdLst/>
            <a:ahLst/>
            <a:rect l="l" t="t" r="r" b="b"/>
            <a:pathLst>
              <a:path w="590" h="511">
                <a:moveTo>
                  <a:pt x="0" y="28"/>
                </a:moveTo>
                <a:cubicBezTo>
                  <a:pt x="0" y="11"/>
                  <a:pt x="14" y="0"/>
                  <a:pt x="35" y="0"/>
                </a:cubicBezTo>
                <a:lnTo>
                  <a:pt x="556" y="0"/>
                </a:lnTo>
                <a:cubicBezTo>
                  <a:pt x="573" y="0"/>
                  <a:pt x="589" y="11"/>
                  <a:pt x="589" y="28"/>
                </a:cubicBezTo>
                <a:lnTo>
                  <a:pt x="589" y="481"/>
                </a:lnTo>
                <a:cubicBezTo>
                  <a:pt x="589" y="498"/>
                  <a:pt x="573" y="510"/>
                  <a:pt x="556" y="510"/>
                </a:cubicBezTo>
                <a:lnTo>
                  <a:pt x="35" y="510"/>
                </a:lnTo>
                <a:cubicBezTo>
                  <a:pt x="14" y="510"/>
                  <a:pt x="0" y="498"/>
                  <a:pt x="0" y="481"/>
                </a:cubicBezTo>
                <a:lnTo>
                  <a:pt x="0" y="28"/>
                </a:lnTo>
                <a:moveTo>
                  <a:pt x="66" y="481"/>
                </a:moveTo>
                <a:lnTo>
                  <a:pt x="35" y="454"/>
                </a:lnTo>
                <a:lnTo>
                  <a:pt x="556" y="454"/>
                </a:lnTo>
                <a:lnTo>
                  <a:pt x="523" y="481"/>
                </a:lnTo>
                <a:lnTo>
                  <a:pt x="523" y="28"/>
                </a:lnTo>
                <a:lnTo>
                  <a:pt x="556" y="54"/>
                </a:lnTo>
                <a:lnTo>
                  <a:pt x="35" y="54"/>
                </a:lnTo>
                <a:lnTo>
                  <a:pt x="66" y="28"/>
                </a:lnTo>
                <a:lnTo>
                  <a:pt x="66" y="48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4" name="CustomShape 8"/>
          <p:cNvSpPr/>
          <p:nvPr/>
        </p:nvSpPr>
        <p:spPr>
          <a:xfrm>
            <a:off x="7763400" y="4275000"/>
            <a:ext cx="212040" cy="183600"/>
          </a:xfrm>
          <a:custGeom>
            <a:avLst/>
            <a:gdLst/>
            <a:ahLst/>
            <a:rect l="l" t="t" r="r" b="b"/>
            <a:pathLst>
              <a:path w="590" h="511">
                <a:moveTo>
                  <a:pt x="0" y="28"/>
                </a:moveTo>
                <a:cubicBezTo>
                  <a:pt x="0" y="11"/>
                  <a:pt x="16" y="0"/>
                  <a:pt x="35" y="0"/>
                </a:cubicBezTo>
                <a:lnTo>
                  <a:pt x="556" y="0"/>
                </a:lnTo>
                <a:cubicBezTo>
                  <a:pt x="574" y="0"/>
                  <a:pt x="589" y="11"/>
                  <a:pt x="589" y="28"/>
                </a:cubicBezTo>
                <a:lnTo>
                  <a:pt x="589" y="481"/>
                </a:lnTo>
                <a:cubicBezTo>
                  <a:pt x="589" y="498"/>
                  <a:pt x="574" y="510"/>
                  <a:pt x="556" y="510"/>
                </a:cubicBezTo>
                <a:lnTo>
                  <a:pt x="35" y="510"/>
                </a:lnTo>
                <a:cubicBezTo>
                  <a:pt x="16" y="510"/>
                  <a:pt x="0" y="498"/>
                  <a:pt x="0" y="481"/>
                </a:cubicBezTo>
                <a:lnTo>
                  <a:pt x="0" y="28"/>
                </a:lnTo>
                <a:moveTo>
                  <a:pt x="66" y="481"/>
                </a:moveTo>
                <a:lnTo>
                  <a:pt x="35" y="454"/>
                </a:lnTo>
                <a:lnTo>
                  <a:pt x="556" y="454"/>
                </a:lnTo>
                <a:lnTo>
                  <a:pt x="523" y="481"/>
                </a:lnTo>
                <a:lnTo>
                  <a:pt x="523" y="28"/>
                </a:lnTo>
                <a:lnTo>
                  <a:pt x="556" y="54"/>
                </a:lnTo>
                <a:lnTo>
                  <a:pt x="35" y="54"/>
                </a:lnTo>
                <a:lnTo>
                  <a:pt x="66" y="28"/>
                </a:lnTo>
                <a:lnTo>
                  <a:pt x="66" y="48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5" name="CustomShape 9"/>
          <p:cNvSpPr/>
          <p:nvPr/>
        </p:nvSpPr>
        <p:spPr>
          <a:xfrm>
            <a:off x="7763400" y="4601520"/>
            <a:ext cx="212040" cy="183600"/>
          </a:xfrm>
          <a:custGeom>
            <a:avLst/>
            <a:gdLst/>
            <a:ahLst/>
            <a:rect l="l" t="t" r="r" b="b"/>
            <a:pathLst>
              <a:path w="590" h="511">
                <a:moveTo>
                  <a:pt x="0" y="27"/>
                </a:moveTo>
                <a:cubicBezTo>
                  <a:pt x="0" y="12"/>
                  <a:pt x="16" y="0"/>
                  <a:pt x="35" y="0"/>
                </a:cubicBezTo>
                <a:lnTo>
                  <a:pt x="556" y="0"/>
                </a:lnTo>
                <a:cubicBezTo>
                  <a:pt x="574" y="0"/>
                  <a:pt x="589" y="12"/>
                  <a:pt x="589" y="27"/>
                </a:cubicBezTo>
                <a:lnTo>
                  <a:pt x="589" y="482"/>
                </a:lnTo>
                <a:cubicBezTo>
                  <a:pt x="589" y="497"/>
                  <a:pt x="574" y="510"/>
                  <a:pt x="556" y="510"/>
                </a:cubicBezTo>
                <a:lnTo>
                  <a:pt x="35" y="510"/>
                </a:lnTo>
                <a:cubicBezTo>
                  <a:pt x="16" y="510"/>
                  <a:pt x="0" y="497"/>
                  <a:pt x="0" y="482"/>
                </a:cubicBezTo>
                <a:lnTo>
                  <a:pt x="0" y="27"/>
                </a:lnTo>
                <a:moveTo>
                  <a:pt x="66" y="482"/>
                </a:moveTo>
                <a:lnTo>
                  <a:pt x="35" y="453"/>
                </a:lnTo>
                <a:lnTo>
                  <a:pt x="556" y="453"/>
                </a:lnTo>
                <a:lnTo>
                  <a:pt x="523" y="482"/>
                </a:lnTo>
                <a:lnTo>
                  <a:pt x="523" y="27"/>
                </a:lnTo>
                <a:lnTo>
                  <a:pt x="556" y="55"/>
                </a:lnTo>
                <a:lnTo>
                  <a:pt x="35" y="55"/>
                </a:lnTo>
                <a:lnTo>
                  <a:pt x="66" y="27"/>
                </a:lnTo>
                <a:lnTo>
                  <a:pt x="66" y="48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6" name="CustomShape 10"/>
          <p:cNvSpPr/>
          <p:nvPr/>
        </p:nvSpPr>
        <p:spPr>
          <a:xfrm>
            <a:off x="8137800" y="4275000"/>
            <a:ext cx="211680" cy="183600"/>
          </a:xfrm>
          <a:custGeom>
            <a:avLst/>
            <a:gdLst/>
            <a:ahLst/>
            <a:rect l="l" t="t" r="r" b="b"/>
            <a:pathLst>
              <a:path w="589" h="511">
                <a:moveTo>
                  <a:pt x="0" y="28"/>
                </a:moveTo>
                <a:cubicBezTo>
                  <a:pt x="0" y="11"/>
                  <a:pt x="17" y="0"/>
                  <a:pt x="36" y="0"/>
                </a:cubicBezTo>
                <a:lnTo>
                  <a:pt x="553" y="0"/>
                </a:lnTo>
                <a:cubicBezTo>
                  <a:pt x="574" y="0"/>
                  <a:pt x="588" y="11"/>
                  <a:pt x="588" y="28"/>
                </a:cubicBezTo>
                <a:lnTo>
                  <a:pt x="588" y="481"/>
                </a:lnTo>
                <a:cubicBezTo>
                  <a:pt x="588" y="498"/>
                  <a:pt x="574" y="510"/>
                  <a:pt x="553" y="510"/>
                </a:cubicBezTo>
                <a:lnTo>
                  <a:pt x="36" y="510"/>
                </a:lnTo>
                <a:cubicBezTo>
                  <a:pt x="17" y="510"/>
                  <a:pt x="0" y="498"/>
                  <a:pt x="0" y="481"/>
                </a:cubicBezTo>
                <a:lnTo>
                  <a:pt x="0" y="28"/>
                </a:lnTo>
                <a:moveTo>
                  <a:pt x="68" y="481"/>
                </a:moveTo>
                <a:lnTo>
                  <a:pt x="36" y="454"/>
                </a:lnTo>
                <a:lnTo>
                  <a:pt x="553" y="454"/>
                </a:lnTo>
                <a:lnTo>
                  <a:pt x="522" y="481"/>
                </a:lnTo>
                <a:lnTo>
                  <a:pt x="522" y="28"/>
                </a:lnTo>
                <a:lnTo>
                  <a:pt x="553" y="54"/>
                </a:lnTo>
                <a:lnTo>
                  <a:pt x="36" y="54"/>
                </a:lnTo>
                <a:lnTo>
                  <a:pt x="68" y="28"/>
                </a:lnTo>
                <a:lnTo>
                  <a:pt x="68" y="481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7" name="CustomShape 11"/>
          <p:cNvSpPr/>
          <p:nvPr/>
        </p:nvSpPr>
        <p:spPr>
          <a:xfrm>
            <a:off x="8137800" y="4601520"/>
            <a:ext cx="211680" cy="183600"/>
          </a:xfrm>
          <a:custGeom>
            <a:avLst/>
            <a:gdLst/>
            <a:ahLst/>
            <a:rect l="l" t="t" r="r" b="b"/>
            <a:pathLst>
              <a:path w="589" h="511">
                <a:moveTo>
                  <a:pt x="0" y="27"/>
                </a:moveTo>
                <a:cubicBezTo>
                  <a:pt x="0" y="12"/>
                  <a:pt x="17" y="0"/>
                  <a:pt x="36" y="0"/>
                </a:cubicBezTo>
                <a:lnTo>
                  <a:pt x="553" y="0"/>
                </a:lnTo>
                <a:cubicBezTo>
                  <a:pt x="574" y="0"/>
                  <a:pt x="588" y="12"/>
                  <a:pt x="588" y="27"/>
                </a:cubicBezTo>
                <a:lnTo>
                  <a:pt x="588" y="482"/>
                </a:lnTo>
                <a:cubicBezTo>
                  <a:pt x="588" y="497"/>
                  <a:pt x="574" y="510"/>
                  <a:pt x="553" y="510"/>
                </a:cubicBezTo>
                <a:lnTo>
                  <a:pt x="36" y="510"/>
                </a:lnTo>
                <a:cubicBezTo>
                  <a:pt x="17" y="510"/>
                  <a:pt x="0" y="497"/>
                  <a:pt x="0" y="482"/>
                </a:cubicBezTo>
                <a:lnTo>
                  <a:pt x="0" y="27"/>
                </a:lnTo>
                <a:moveTo>
                  <a:pt x="68" y="482"/>
                </a:moveTo>
                <a:lnTo>
                  <a:pt x="36" y="453"/>
                </a:lnTo>
                <a:lnTo>
                  <a:pt x="553" y="453"/>
                </a:lnTo>
                <a:lnTo>
                  <a:pt x="522" y="482"/>
                </a:lnTo>
                <a:lnTo>
                  <a:pt x="522" y="27"/>
                </a:lnTo>
                <a:lnTo>
                  <a:pt x="553" y="55"/>
                </a:lnTo>
                <a:lnTo>
                  <a:pt x="36" y="55"/>
                </a:lnTo>
                <a:lnTo>
                  <a:pt x="68" y="27"/>
                </a:lnTo>
                <a:lnTo>
                  <a:pt x="68" y="48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98" name="CustomShape 12"/>
          <p:cNvSpPr/>
          <p:nvPr/>
        </p:nvSpPr>
        <p:spPr>
          <a:xfrm>
            <a:off x="5827680" y="4443840"/>
            <a:ext cx="1487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interconnection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599" name="CustomShape 13"/>
          <p:cNvSpPr/>
          <p:nvPr/>
        </p:nvSpPr>
        <p:spPr>
          <a:xfrm>
            <a:off x="5827680" y="4659840"/>
            <a:ext cx="14374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less important!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00" name="CustomShape 14"/>
          <p:cNvSpPr/>
          <p:nvPr/>
        </p:nvSpPr>
        <p:spPr>
          <a:xfrm>
            <a:off x="930960" y="1152000"/>
            <a:ext cx="8282520" cy="627480"/>
          </a:xfrm>
          <a:custGeom>
            <a:avLst/>
            <a:gdLst/>
            <a:ahLst/>
            <a:rect l="l" t="t" r="r" b="b"/>
            <a:pathLst>
              <a:path w="23008" h="1744">
                <a:moveTo>
                  <a:pt x="0" y="0"/>
                </a:moveTo>
                <a:lnTo>
                  <a:pt x="0" y="1743"/>
                </a:lnTo>
                <a:lnTo>
                  <a:pt x="23007" y="1743"/>
                </a:lnTo>
                <a:lnTo>
                  <a:pt x="2300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1" name="CustomShape 15"/>
          <p:cNvSpPr/>
          <p:nvPr/>
        </p:nvSpPr>
        <p:spPr>
          <a:xfrm>
            <a:off x="913320" y="1136880"/>
            <a:ext cx="8317800" cy="657360"/>
          </a:xfrm>
          <a:custGeom>
            <a:avLst/>
            <a:gdLst/>
            <a:ahLst/>
            <a:rect l="l" t="t" r="r" b="b"/>
            <a:pathLst>
              <a:path w="23106" h="1827">
                <a:moveTo>
                  <a:pt x="0" y="42"/>
                </a:moveTo>
                <a:cubicBezTo>
                  <a:pt x="0" y="18"/>
                  <a:pt x="23" y="0"/>
                  <a:pt x="49" y="0"/>
                </a:cubicBezTo>
                <a:lnTo>
                  <a:pt x="23056" y="0"/>
                </a:lnTo>
                <a:cubicBezTo>
                  <a:pt x="23083" y="0"/>
                  <a:pt x="23105" y="18"/>
                  <a:pt x="23105" y="42"/>
                </a:cubicBezTo>
                <a:lnTo>
                  <a:pt x="23105" y="1785"/>
                </a:lnTo>
                <a:cubicBezTo>
                  <a:pt x="23105" y="1808"/>
                  <a:pt x="23083" y="1826"/>
                  <a:pt x="23056" y="1826"/>
                </a:cubicBezTo>
                <a:lnTo>
                  <a:pt x="49" y="1826"/>
                </a:lnTo>
                <a:cubicBezTo>
                  <a:pt x="23" y="1826"/>
                  <a:pt x="0" y="1808"/>
                  <a:pt x="0" y="1785"/>
                </a:cubicBezTo>
                <a:lnTo>
                  <a:pt x="0" y="42"/>
                </a:lnTo>
                <a:moveTo>
                  <a:pt x="98" y="1785"/>
                </a:moveTo>
                <a:lnTo>
                  <a:pt x="49" y="1744"/>
                </a:lnTo>
                <a:lnTo>
                  <a:pt x="23056" y="1744"/>
                </a:lnTo>
                <a:lnTo>
                  <a:pt x="23006" y="1785"/>
                </a:lnTo>
                <a:lnTo>
                  <a:pt x="23006" y="42"/>
                </a:lnTo>
                <a:lnTo>
                  <a:pt x="23056" y="83"/>
                </a:lnTo>
                <a:lnTo>
                  <a:pt x="49" y="83"/>
                </a:lnTo>
                <a:lnTo>
                  <a:pt x="98" y="42"/>
                </a:lnTo>
                <a:lnTo>
                  <a:pt x="98" y="178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2" name="CustomShape 16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603" name="CustomShape 17"/>
          <p:cNvSpPr/>
          <p:nvPr/>
        </p:nvSpPr>
        <p:spPr>
          <a:xfrm>
            <a:off x="2633400" y="608760"/>
            <a:ext cx="5142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HPC vs. HTC Systems (cf. Lecture 4)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604" name="CustomShape 18"/>
          <p:cNvSpPr/>
          <p:nvPr/>
        </p:nvSpPr>
        <p:spPr>
          <a:xfrm>
            <a:off x="1017720" y="11934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05" name="CustomShape 19"/>
          <p:cNvSpPr/>
          <p:nvPr/>
        </p:nvSpPr>
        <p:spPr>
          <a:xfrm>
            <a:off x="1340640" y="1217160"/>
            <a:ext cx="824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High Performance Computing (HPC) is based on computing resources that enable the efficient use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06" name="CustomShape 20"/>
          <p:cNvSpPr/>
          <p:nvPr/>
        </p:nvSpPr>
        <p:spPr>
          <a:xfrm>
            <a:off x="930960" y="3387960"/>
            <a:ext cx="8282520" cy="656640"/>
          </a:xfrm>
          <a:custGeom>
            <a:avLst/>
            <a:gdLst/>
            <a:ahLst/>
            <a:rect l="l" t="t" r="r" b="b"/>
            <a:pathLst>
              <a:path w="23008" h="1825">
                <a:moveTo>
                  <a:pt x="0" y="0"/>
                </a:moveTo>
                <a:lnTo>
                  <a:pt x="0" y="1824"/>
                </a:lnTo>
                <a:lnTo>
                  <a:pt x="23007" y="1824"/>
                </a:lnTo>
                <a:lnTo>
                  <a:pt x="2300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7" name="CustomShape 21"/>
          <p:cNvSpPr/>
          <p:nvPr/>
        </p:nvSpPr>
        <p:spPr>
          <a:xfrm>
            <a:off x="913320" y="3373200"/>
            <a:ext cx="8317800" cy="686520"/>
          </a:xfrm>
          <a:custGeom>
            <a:avLst/>
            <a:gdLst/>
            <a:ahLst/>
            <a:rect l="l" t="t" r="r" b="b"/>
            <a:pathLst>
              <a:path w="23106" h="1908">
                <a:moveTo>
                  <a:pt x="0" y="42"/>
                </a:moveTo>
                <a:cubicBezTo>
                  <a:pt x="0" y="20"/>
                  <a:pt x="23" y="0"/>
                  <a:pt x="49" y="0"/>
                </a:cubicBezTo>
                <a:lnTo>
                  <a:pt x="23056" y="0"/>
                </a:lnTo>
                <a:cubicBezTo>
                  <a:pt x="23083" y="0"/>
                  <a:pt x="23105" y="20"/>
                  <a:pt x="23105" y="42"/>
                </a:cubicBezTo>
                <a:lnTo>
                  <a:pt x="23105" y="1866"/>
                </a:lnTo>
                <a:cubicBezTo>
                  <a:pt x="23105" y="1888"/>
                  <a:pt x="23083" y="1907"/>
                  <a:pt x="23056" y="1907"/>
                </a:cubicBezTo>
                <a:lnTo>
                  <a:pt x="49" y="1907"/>
                </a:lnTo>
                <a:cubicBezTo>
                  <a:pt x="23" y="1907"/>
                  <a:pt x="0" y="1888"/>
                  <a:pt x="0" y="1866"/>
                </a:cubicBezTo>
                <a:lnTo>
                  <a:pt x="0" y="42"/>
                </a:lnTo>
                <a:moveTo>
                  <a:pt x="98" y="1866"/>
                </a:moveTo>
                <a:lnTo>
                  <a:pt x="49" y="1824"/>
                </a:lnTo>
                <a:lnTo>
                  <a:pt x="23056" y="1824"/>
                </a:lnTo>
                <a:lnTo>
                  <a:pt x="23006" y="1866"/>
                </a:lnTo>
                <a:lnTo>
                  <a:pt x="23006" y="42"/>
                </a:lnTo>
                <a:lnTo>
                  <a:pt x="23056" y="83"/>
                </a:lnTo>
                <a:lnTo>
                  <a:pt x="49" y="83"/>
                </a:lnTo>
                <a:lnTo>
                  <a:pt x="98" y="42"/>
                </a:lnTo>
                <a:lnTo>
                  <a:pt x="98" y="18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08" name="CustomShape 22"/>
          <p:cNvSpPr/>
          <p:nvPr/>
        </p:nvSpPr>
        <p:spPr>
          <a:xfrm>
            <a:off x="1340640" y="1409400"/>
            <a:ext cx="8133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parallel computing techniques through specific support with dedicated hardware such as high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09" name="CustomShape 23"/>
          <p:cNvSpPr/>
          <p:nvPr/>
        </p:nvSpPr>
        <p:spPr>
          <a:xfrm>
            <a:off x="1340640" y="1601280"/>
            <a:ext cx="6625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performance cpu/core interconnections. These are compute-oriented systems.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10" name="CustomShape 24"/>
          <p:cNvSpPr/>
          <p:nvPr/>
        </p:nvSpPr>
        <p:spPr>
          <a:xfrm>
            <a:off x="1017720" y="34308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11" name="CustomShape 25"/>
          <p:cNvSpPr/>
          <p:nvPr/>
        </p:nvSpPr>
        <p:spPr>
          <a:xfrm>
            <a:off x="1340640" y="3453840"/>
            <a:ext cx="8118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High Throughput Computing (HTC) is based on commonly available computing resources such as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612" name="" descr=""/>
          <p:cNvPicPr/>
          <p:nvPr/>
        </p:nvPicPr>
        <p:blipFill>
          <a:blip r:embed="rId203"/>
          <a:stretch/>
        </p:blipFill>
        <p:spPr>
          <a:xfrm>
            <a:off x="3171960" y="1868400"/>
            <a:ext cx="1213560" cy="962640"/>
          </a:xfrm>
          <a:prstGeom prst="rect">
            <a:avLst/>
          </a:prstGeom>
          <a:ln w="0">
            <a:noFill/>
          </a:ln>
        </p:spPr>
      </p:pic>
      <p:pic>
        <p:nvPicPr>
          <p:cNvPr id="613" name="" descr=""/>
          <p:cNvPicPr/>
          <p:nvPr/>
        </p:nvPicPr>
        <p:blipFill>
          <a:blip r:embed="rId204"/>
          <a:stretch/>
        </p:blipFill>
        <p:spPr>
          <a:xfrm>
            <a:off x="1643400" y="2563200"/>
            <a:ext cx="67680" cy="2880"/>
          </a:xfrm>
          <a:prstGeom prst="rect">
            <a:avLst/>
          </a:prstGeom>
          <a:ln w="0">
            <a:noFill/>
          </a:ln>
        </p:spPr>
      </p:pic>
      <p:pic>
        <p:nvPicPr>
          <p:cNvPr id="614" name="" descr=""/>
          <p:cNvPicPr/>
          <p:nvPr/>
        </p:nvPicPr>
        <p:blipFill>
          <a:blip r:embed="rId205"/>
          <a:stretch/>
        </p:blipFill>
        <p:spPr>
          <a:xfrm>
            <a:off x="1578600" y="2566800"/>
            <a:ext cx="162720" cy="2880"/>
          </a:xfrm>
          <a:prstGeom prst="rect">
            <a:avLst/>
          </a:prstGeom>
          <a:ln w="0">
            <a:noFill/>
          </a:ln>
        </p:spPr>
      </p:pic>
      <p:pic>
        <p:nvPicPr>
          <p:cNvPr id="615" name="" descr=""/>
          <p:cNvPicPr/>
          <p:nvPr/>
        </p:nvPicPr>
        <p:blipFill>
          <a:blip r:embed="rId206"/>
          <a:stretch/>
        </p:blipFill>
        <p:spPr>
          <a:xfrm>
            <a:off x="1548360" y="257040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616" name="" descr=""/>
          <p:cNvPicPr/>
          <p:nvPr/>
        </p:nvPicPr>
        <p:blipFill>
          <a:blip r:embed="rId207"/>
          <a:stretch/>
        </p:blipFill>
        <p:spPr>
          <a:xfrm>
            <a:off x="1531080" y="25743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617" name="" descr=""/>
          <p:cNvPicPr/>
          <p:nvPr/>
        </p:nvPicPr>
        <p:blipFill>
          <a:blip r:embed="rId208"/>
          <a:stretch/>
        </p:blipFill>
        <p:spPr>
          <a:xfrm>
            <a:off x="1514160" y="2577600"/>
            <a:ext cx="343800" cy="2880"/>
          </a:xfrm>
          <a:prstGeom prst="rect">
            <a:avLst/>
          </a:prstGeom>
          <a:ln w="0">
            <a:noFill/>
          </a:ln>
        </p:spPr>
      </p:pic>
      <p:pic>
        <p:nvPicPr>
          <p:cNvPr id="618" name="" descr=""/>
          <p:cNvPicPr/>
          <p:nvPr/>
        </p:nvPicPr>
        <p:blipFill>
          <a:blip r:embed="rId209"/>
          <a:stretch/>
        </p:blipFill>
        <p:spPr>
          <a:xfrm>
            <a:off x="1505160" y="2581200"/>
            <a:ext cx="382320" cy="2880"/>
          </a:xfrm>
          <a:prstGeom prst="rect">
            <a:avLst/>
          </a:prstGeom>
          <a:ln w="0">
            <a:noFill/>
          </a:ln>
        </p:spPr>
      </p:pic>
      <p:pic>
        <p:nvPicPr>
          <p:cNvPr id="619" name="" descr=""/>
          <p:cNvPicPr/>
          <p:nvPr/>
        </p:nvPicPr>
        <p:blipFill>
          <a:blip r:embed="rId210"/>
          <a:stretch/>
        </p:blipFill>
        <p:spPr>
          <a:xfrm>
            <a:off x="1487880" y="2585160"/>
            <a:ext cx="429840" cy="2880"/>
          </a:xfrm>
          <a:prstGeom prst="rect">
            <a:avLst/>
          </a:prstGeom>
          <a:ln w="0">
            <a:noFill/>
          </a:ln>
        </p:spPr>
      </p:pic>
      <p:pic>
        <p:nvPicPr>
          <p:cNvPr id="620" name="" descr=""/>
          <p:cNvPicPr/>
          <p:nvPr/>
        </p:nvPicPr>
        <p:blipFill>
          <a:blip r:embed="rId211"/>
          <a:stretch/>
        </p:blipFill>
        <p:spPr>
          <a:xfrm>
            <a:off x="1436400" y="2588400"/>
            <a:ext cx="20520" cy="2880"/>
          </a:xfrm>
          <a:prstGeom prst="rect">
            <a:avLst/>
          </a:prstGeom>
          <a:ln w="0">
            <a:noFill/>
          </a:ln>
        </p:spPr>
      </p:pic>
      <p:pic>
        <p:nvPicPr>
          <p:cNvPr id="621" name="" descr=""/>
          <p:cNvPicPr/>
          <p:nvPr/>
        </p:nvPicPr>
        <p:blipFill>
          <a:blip r:embed="rId212"/>
          <a:stretch/>
        </p:blipFill>
        <p:spPr>
          <a:xfrm>
            <a:off x="1461960" y="2588400"/>
            <a:ext cx="481680" cy="2880"/>
          </a:xfrm>
          <a:prstGeom prst="rect">
            <a:avLst/>
          </a:prstGeom>
          <a:ln w="0">
            <a:noFill/>
          </a:ln>
        </p:spPr>
      </p:pic>
      <p:pic>
        <p:nvPicPr>
          <p:cNvPr id="622" name="" descr=""/>
          <p:cNvPicPr/>
          <p:nvPr/>
        </p:nvPicPr>
        <p:blipFill>
          <a:blip r:embed="rId213"/>
          <a:stretch/>
        </p:blipFill>
        <p:spPr>
          <a:xfrm>
            <a:off x="1427760" y="2592000"/>
            <a:ext cx="524520" cy="2880"/>
          </a:xfrm>
          <a:prstGeom prst="rect">
            <a:avLst/>
          </a:prstGeom>
          <a:ln w="0">
            <a:noFill/>
          </a:ln>
        </p:spPr>
      </p:pic>
      <p:pic>
        <p:nvPicPr>
          <p:cNvPr id="623" name="" descr=""/>
          <p:cNvPicPr/>
          <p:nvPr/>
        </p:nvPicPr>
        <p:blipFill>
          <a:blip r:embed="rId214"/>
          <a:stretch/>
        </p:blipFill>
        <p:spPr>
          <a:xfrm>
            <a:off x="1397520" y="2595960"/>
            <a:ext cx="554760" cy="2880"/>
          </a:xfrm>
          <a:prstGeom prst="rect">
            <a:avLst/>
          </a:prstGeom>
          <a:ln w="0">
            <a:noFill/>
          </a:ln>
        </p:spPr>
      </p:pic>
      <p:pic>
        <p:nvPicPr>
          <p:cNvPr id="624" name="" descr=""/>
          <p:cNvPicPr/>
          <p:nvPr/>
        </p:nvPicPr>
        <p:blipFill>
          <a:blip r:embed="rId215"/>
          <a:stretch/>
        </p:blipFill>
        <p:spPr>
          <a:xfrm>
            <a:off x="1384920" y="2599200"/>
            <a:ext cx="567720" cy="2880"/>
          </a:xfrm>
          <a:prstGeom prst="rect">
            <a:avLst/>
          </a:prstGeom>
          <a:ln w="0">
            <a:noFill/>
          </a:ln>
        </p:spPr>
      </p:pic>
      <p:pic>
        <p:nvPicPr>
          <p:cNvPr id="625" name="" descr=""/>
          <p:cNvPicPr/>
          <p:nvPr/>
        </p:nvPicPr>
        <p:blipFill>
          <a:blip r:embed="rId216"/>
          <a:stretch/>
        </p:blipFill>
        <p:spPr>
          <a:xfrm>
            <a:off x="1362960" y="2602800"/>
            <a:ext cx="589320" cy="2880"/>
          </a:xfrm>
          <a:prstGeom prst="rect">
            <a:avLst/>
          </a:prstGeom>
          <a:ln w="0">
            <a:noFill/>
          </a:ln>
        </p:spPr>
      </p:pic>
      <p:pic>
        <p:nvPicPr>
          <p:cNvPr id="626" name="" descr=""/>
          <p:cNvPicPr/>
          <p:nvPr/>
        </p:nvPicPr>
        <p:blipFill>
          <a:blip r:embed="rId217"/>
          <a:stretch/>
        </p:blipFill>
        <p:spPr>
          <a:xfrm>
            <a:off x="1332720" y="2606400"/>
            <a:ext cx="619560" cy="2880"/>
          </a:xfrm>
          <a:prstGeom prst="rect">
            <a:avLst/>
          </a:prstGeom>
          <a:ln w="0">
            <a:noFill/>
          </a:ln>
        </p:spPr>
      </p:pic>
      <p:pic>
        <p:nvPicPr>
          <p:cNvPr id="627" name="" descr=""/>
          <p:cNvPicPr/>
          <p:nvPr/>
        </p:nvPicPr>
        <p:blipFill>
          <a:blip r:embed="rId218"/>
          <a:stretch/>
        </p:blipFill>
        <p:spPr>
          <a:xfrm>
            <a:off x="1311480" y="2610360"/>
            <a:ext cx="641160" cy="2880"/>
          </a:xfrm>
          <a:prstGeom prst="rect">
            <a:avLst/>
          </a:prstGeom>
          <a:ln w="0">
            <a:noFill/>
          </a:ln>
        </p:spPr>
      </p:pic>
      <p:pic>
        <p:nvPicPr>
          <p:cNvPr id="628" name="" descr=""/>
          <p:cNvPicPr/>
          <p:nvPr/>
        </p:nvPicPr>
        <p:blipFill>
          <a:blip r:embed="rId219"/>
          <a:stretch/>
        </p:blipFill>
        <p:spPr>
          <a:xfrm>
            <a:off x="1298520" y="2613600"/>
            <a:ext cx="653760" cy="2880"/>
          </a:xfrm>
          <a:prstGeom prst="rect">
            <a:avLst/>
          </a:prstGeom>
          <a:ln w="0">
            <a:noFill/>
          </a:ln>
        </p:spPr>
      </p:pic>
      <p:pic>
        <p:nvPicPr>
          <p:cNvPr id="629" name="" descr=""/>
          <p:cNvPicPr/>
          <p:nvPr/>
        </p:nvPicPr>
        <p:blipFill>
          <a:blip r:embed="rId220"/>
          <a:stretch/>
        </p:blipFill>
        <p:spPr>
          <a:xfrm>
            <a:off x="1263960" y="2617200"/>
            <a:ext cx="688680" cy="2880"/>
          </a:xfrm>
          <a:prstGeom prst="rect">
            <a:avLst/>
          </a:prstGeom>
          <a:ln w="0">
            <a:noFill/>
          </a:ln>
        </p:spPr>
      </p:pic>
      <p:pic>
        <p:nvPicPr>
          <p:cNvPr id="630" name="" descr=""/>
          <p:cNvPicPr/>
          <p:nvPr/>
        </p:nvPicPr>
        <p:blipFill>
          <a:blip r:embed="rId221"/>
          <a:stretch/>
        </p:blipFill>
        <p:spPr>
          <a:xfrm>
            <a:off x="1246680" y="2621160"/>
            <a:ext cx="705960" cy="2880"/>
          </a:xfrm>
          <a:prstGeom prst="rect">
            <a:avLst/>
          </a:prstGeom>
          <a:ln w="0">
            <a:noFill/>
          </a:ln>
        </p:spPr>
      </p:pic>
      <p:pic>
        <p:nvPicPr>
          <p:cNvPr id="631" name="" descr=""/>
          <p:cNvPicPr/>
          <p:nvPr/>
        </p:nvPicPr>
        <p:blipFill>
          <a:blip r:embed="rId222"/>
          <a:stretch/>
        </p:blipFill>
        <p:spPr>
          <a:xfrm>
            <a:off x="1242720" y="2624400"/>
            <a:ext cx="710280" cy="6120"/>
          </a:xfrm>
          <a:prstGeom prst="rect">
            <a:avLst/>
          </a:prstGeom>
          <a:ln w="0">
            <a:noFill/>
          </a:ln>
        </p:spPr>
      </p:pic>
      <p:pic>
        <p:nvPicPr>
          <p:cNvPr id="632" name="" descr=""/>
          <p:cNvPicPr/>
          <p:nvPr/>
        </p:nvPicPr>
        <p:blipFill>
          <a:blip r:embed="rId223"/>
          <a:stretch/>
        </p:blipFill>
        <p:spPr>
          <a:xfrm>
            <a:off x="1238040" y="2631960"/>
            <a:ext cx="714240" cy="13680"/>
          </a:xfrm>
          <a:prstGeom prst="rect">
            <a:avLst/>
          </a:prstGeom>
          <a:ln w="0">
            <a:noFill/>
          </a:ln>
        </p:spPr>
      </p:pic>
      <p:pic>
        <p:nvPicPr>
          <p:cNvPr id="633" name="" descr=""/>
          <p:cNvPicPr/>
          <p:nvPr/>
        </p:nvPicPr>
        <p:blipFill>
          <a:blip r:embed="rId224"/>
          <a:stretch/>
        </p:blipFill>
        <p:spPr>
          <a:xfrm>
            <a:off x="1242720" y="2646360"/>
            <a:ext cx="710280" cy="34920"/>
          </a:xfrm>
          <a:prstGeom prst="rect">
            <a:avLst/>
          </a:prstGeom>
          <a:ln w="0">
            <a:noFill/>
          </a:ln>
        </p:spPr>
      </p:pic>
      <p:pic>
        <p:nvPicPr>
          <p:cNvPr id="634" name="" descr=""/>
          <p:cNvPicPr/>
          <p:nvPr/>
        </p:nvPicPr>
        <p:blipFill>
          <a:blip r:embed="rId225"/>
          <a:stretch/>
        </p:blipFill>
        <p:spPr>
          <a:xfrm>
            <a:off x="1242720" y="2682360"/>
            <a:ext cx="705960" cy="17280"/>
          </a:xfrm>
          <a:prstGeom prst="rect">
            <a:avLst/>
          </a:prstGeom>
          <a:ln w="0">
            <a:noFill/>
          </a:ln>
        </p:spPr>
      </p:pic>
      <p:pic>
        <p:nvPicPr>
          <p:cNvPr id="635" name="" descr=""/>
          <p:cNvPicPr/>
          <p:nvPr/>
        </p:nvPicPr>
        <p:blipFill>
          <a:blip r:embed="rId226"/>
          <a:stretch/>
        </p:blipFill>
        <p:spPr>
          <a:xfrm>
            <a:off x="1246680" y="2700000"/>
            <a:ext cx="701280" cy="38880"/>
          </a:xfrm>
          <a:prstGeom prst="rect">
            <a:avLst/>
          </a:prstGeom>
          <a:ln w="0">
            <a:noFill/>
          </a:ln>
        </p:spPr>
      </p:pic>
      <p:pic>
        <p:nvPicPr>
          <p:cNvPr id="636" name="" descr=""/>
          <p:cNvPicPr/>
          <p:nvPr/>
        </p:nvPicPr>
        <p:blipFill>
          <a:blip r:embed="rId227"/>
          <a:stretch/>
        </p:blipFill>
        <p:spPr>
          <a:xfrm>
            <a:off x="1246680" y="2739960"/>
            <a:ext cx="696960" cy="17280"/>
          </a:xfrm>
          <a:prstGeom prst="rect">
            <a:avLst/>
          </a:prstGeom>
          <a:ln w="0">
            <a:noFill/>
          </a:ln>
        </p:spPr>
      </p:pic>
      <p:pic>
        <p:nvPicPr>
          <p:cNvPr id="637" name="" descr=""/>
          <p:cNvPicPr/>
          <p:nvPr/>
        </p:nvPicPr>
        <p:blipFill>
          <a:blip r:embed="rId228"/>
          <a:stretch/>
        </p:blipFill>
        <p:spPr>
          <a:xfrm>
            <a:off x="1251000" y="2757600"/>
            <a:ext cx="693000" cy="64080"/>
          </a:xfrm>
          <a:prstGeom prst="rect">
            <a:avLst/>
          </a:prstGeom>
          <a:ln w="0">
            <a:noFill/>
          </a:ln>
        </p:spPr>
      </p:pic>
      <p:pic>
        <p:nvPicPr>
          <p:cNvPr id="638" name="" descr=""/>
          <p:cNvPicPr/>
          <p:nvPr/>
        </p:nvPicPr>
        <p:blipFill>
          <a:blip r:embed="rId229"/>
          <a:stretch/>
        </p:blipFill>
        <p:spPr>
          <a:xfrm>
            <a:off x="1251000" y="2822760"/>
            <a:ext cx="688680" cy="6120"/>
          </a:xfrm>
          <a:prstGeom prst="rect">
            <a:avLst/>
          </a:prstGeom>
          <a:ln w="0">
            <a:noFill/>
          </a:ln>
        </p:spPr>
      </p:pic>
      <p:pic>
        <p:nvPicPr>
          <p:cNvPr id="639" name="" descr=""/>
          <p:cNvPicPr/>
          <p:nvPr/>
        </p:nvPicPr>
        <p:blipFill>
          <a:blip r:embed="rId230"/>
          <a:stretch/>
        </p:blipFill>
        <p:spPr>
          <a:xfrm>
            <a:off x="1255320" y="2829600"/>
            <a:ext cx="684000" cy="49680"/>
          </a:xfrm>
          <a:prstGeom prst="rect">
            <a:avLst/>
          </a:prstGeom>
          <a:ln w="0">
            <a:noFill/>
          </a:ln>
        </p:spPr>
      </p:pic>
      <p:pic>
        <p:nvPicPr>
          <p:cNvPr id="640" name="" descr=""/>
          <p:cNvPicPr/>
          <p:nvPr/>
        </p:nvPicPr>
        <p:blipFill>
          <a:blip r:embed="rId231"/>
          <a:stretch/>
        </p:blipFill>
        <p:spPr>
          <a:xfrm>
            <a:off x="1259640" y="2880360"/>
            <a:ext cx="680040" cy="42120"/>
          </a:xfrm>
          <a:prstGeom prst="rect">
            <a:avLst/>
          </a:prstGeom>
          <a:ln w="0">
            <a:noFill/>
          </a:ln>
        </p:spPr>
      </p:pic>
      <p:pic>
        <p:nvPicPr>
          <p:cNvPr id="641" name="" descr=""/>
          <p:cNvPicPr/>
          <p:nvPr/>
        </p:nvPicPr>
        <p:blipFill>
          <a:blip r:embed="rId232"/>
          <a:stretch/>
        </p:blipFill>
        <p:spPr>
          <a:xfrm>
            <a:off x="1251360" y="2912400"/>
            <a:ext cx="701280" cy="215280"/>
          </a:xfrm>
          <a:prstGeom prst="rect">
            <a:avLst/>
          </a:prstGeom>
          <a:ln w="0">
            <a:noFill/>
          </a:ln>
        </p:spPr>
      </p:pic>
      <p:pic>
        <p:nvPicPr>
          <p:cNvPr id="642" name="" descr=""/>
          <p:cNvPicPr/>
          <p:nvPr/>
        </p:nvPicPr>
        <p:blipFill>
          <a:blip r:embed="rId233"/>
          <a:stretch/>
        </p:blipFill>
        <p:spPr>
          <a:xfrm>
            <a:off x="1651680" y="3117960"/>
            <a:ext cx="11880" cy="2880"/>
          </a:xfrm>
          <a:prstGeom prst="rect">
            <a:avLst/>
          </a:prstGeom>
          <a:ln w="0">
            <a:noFill/>
          </a:ln>
        </p:spPr>
      </p:pic>
      <p:sp>
        <p:nvSpPr>
          <p:cNvPr id="643" name="CustomShape 26"/>
          <p:cNvSpPr/>
          <p:nvPr/>
        </p:nvSpPr>
        <p:spPr>
          <a:xfrm>
            <a:off x="1340640" y="3645720"/>
            <a:ext cx="8231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commodity PCs and small clusters that enable the execution of ‘farming jobs’ without providing a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644" name="" descr=""/>
          <p:cNvPicPr/>
          <p:nvPr/>
        </p:nvPicPr>
        <p:blipFill>
          <a:blip r:embed="rId234"/>
          <a:stretch/>
        </p:blipFill>
        <p:spPr>
          <a:xfrm>
            <a:off x="1412640" y="1864080"/>
            <a:ext cx="1130400" cy="565560"/>
          </a:xfrm>
          <a:prstGeom prst="rect">
            <a:avLst/>
          </a:prstGeom>
          <a:ln w="0">
            <a:noFill/>
          </a:ln>
        </p:spPr>
      </p:pic>
      <p:pic>
        <p:nvPicPr>
          <p:cNvPr id="645" name="" descr=""/>
          <p:cNvPicPr/>
          <p:nvPr/>
        </p:nvPicPr>
        <p:blipFill>
          <a:blip r:embed="rId235"/>
          <a:stretch/>
        </p:blipFill>
        <p:spPr>
          <a:xfrm>
            <a:off x="2544120" y="2290320"/>
            <a:ext cx="444240" cy="835920"/>
          </a:xfrm>
          <a:prstGeom prst="rect">
            <a:avLst/>
          </a:prstGeom>
          <a:ln w="0">
            <a:noFill/>
          </a:ln>
        </p:spPr>
      </p:pic>
      <p:pic>
        <p:nvPicPr>
          <p:cNvPr id="646" name="" descr=""/>
          <p:cNvPicPr/>
          <p:nvPr/>
        </p:nvPicPr>
        <p:blipFill>
          <a:blip r:embed="rId236"/>
          <a:stretch/>
        </p:blipFill>
        <p:spPr>
          <a:xfrm>
            <a:off x="2544120" y="2290320"/>
            <a:ext cx="444240" cy="835920"/>
          </a:xfrm>
          <a:prstGeom prst="rect">
            <a:avLst/>
          </a:prstGeom>
          <a:ln w="0">
            <a:noFill/>
          </a:ln>
        </p:spPr>
      </p:pic>
      <p:sp>
        <p:nvSpPr>
          <p:cNvPr id="647" name="CustomShape 27"/>
          <p:cNvSpPr/>
          <p:nvPr/>
        </p:nvSpPr>
        <p:spPr>
          <a:xfrm>
            <a:off x="7358400" y="2426760"/>
            <a:ext cx="212040" cy="183600"/>
          </a:xfrm>
          <a:custGeom>
            <a:avLst/>
            <a:gdLst/>
            <a:ahLst/>
            <a:rect l="l" t="t" r="r" b="b"/>
            <a:pathLst>
              <a:path w="590" h="511">
                <a:moveTo>
                  <a:pt x="0" y="28"/>
                </a:moveTo>
                <a:cubicBezTo>
                  <a:pt x="0" y="12"/>
                  <a:pt x="15" y="0"/>
                  <a:pt x="33" y="0"/>
                </a:cubicBezTo>
                <a:lnTo>
                  <a:pt x="557" y="0"/>
                </a:lnTo>
                <a:cubicBezTo>
                  <a:pt x="575" y="0"/>
                  <a:pt x="589" y="12"/>
                  <a:pt x="589" y="28"/>
                </a:cubicBezTo>
                <a:lnTo>
                  <a:pt x="589" y="482"/>
                </a:lnTo>
                <a:cubicBezTo>
                  <a:pt x="589" y="498"/>
                  <a:pt x="575" y="510"/>
                  <a:pt x="557" y="510"/>
                </a:cubicBezTo>
                <a:lnTo>
                  <a:pt x="33" y="510"/>
                </a:lnTo>
                <a:cubicBezTo>
                  <a:pt x="15" y="510"/>
                  <a:pt x="0" y="498"/>
                  <a:pt x="0" y="482"/>
                </a:cubicBezTo>
                <a:lnTo>
                  <a:pt x="0" y="28"/>
                </a:lnTo>
                <a:moveTo>
                  <a:pt x="68" y="482"/>
                </a:moveTo>
                <a:lnTo>
                  <a:pt x="33" y="455"/>
                </a:lnTo>
                <a:lnTo>
                  <a:pt x="557" y="455"/>
                </a:lnTo>
                <a:lnTo>
                  <a:pt x="523" y="482"/>
                </a:lnTo>
                <a:lnTo>
                  <a:pt x="523" y="28"/>
                </a:lnTo>
                <a:lnTo>
                  <a:pt x="557" y="55"/>
                </a:lnTo>
                <a:lnTo>
                  <a:pt x="33" y="55"/>
                </a:lnTo>
                <a:lnTo>
                  <a:pt x="68" y="28"/>
                </a:lnTo>
                <a:lnTo>
                  <a:pt x="68" y="48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8" name="CustomShape 28"/>
          <p:cNvSpPr/>
          <p:nvPr/>
        </p:nvSpPr>
        <p:spPr>
          <a:xfrm>
            <a:off x="7358400" y="2100240"/>
            <a:ext cx="212040" cy="184320"/>
          </a:xfrm>
          <a:custGeom>
            <a:avLst/>
            <a:gdLst/>
            <a:ahLst/>
            <a:rect l="l" t="t" r="r" b="b"/>
            <a:pathLst>
              <a:path w="590" h="513">
                <a:moveTo>
                  <a:pt x="0" y="29"/>
                </a:moveTo>
                <a:cubicBezTo>
                  <a:pt x="0" y="13"/>
                  <a:pt x="15" y="0"/>
                  <a:pt x="33" y="0"/>
                </a:cubicBezTo>
                <a:lnTo>
                  <a:pt x="557" y="0"/>
                </a:lnTo>
                <a:cubicBezTo>
                  <a:pt x="575" y="0"/>
                  <a:pt x="589" y="13"/>
                  <a:pt x="589" y="29"/>
                </a:cubicBezTo>
                <a:lnTo>
                  <a:pt x="589" y="484"/>
                </a:lnTo>
                <a:cubicBezTo>
                  <a:pt x="589" y="499"/>
                  <a:pt x="575" y="512"/>
                  <a:pt x="557" y="512"/>
                </a:cubicBezTo>
                <a:lnTo>
                  <a:pt x="33" y="512"/>
                </a:lnTo>
                <a:cubicBezTo>
                  <a:pt x="15" y="512"/>
                  <a:pt x="0" y="499"/>
                  <a:pt x="0" y="484"/>
                </a:cubicBezTo>
                <a:lnTo>
                  <a:pt x="0" y="29"/>
                </a:lnTo>
                <a:moveTo>
                  <a:pt x="68" y="484"/>
                </a:moveTo>
                <a:lnTo>
                  <a:pt x="33" y="455"/>
                </a:lnTo>
                <a:lnTo>
                  <a:pt x="557" y="455"/>
                </a:lnTo>
                <a:lnTo>
                  <a:pt x="523" y="484"/>
                </a:lnTo>
                <a:lnTo>
                  <a:pt x="523" y="29"/>
                </a:lnTo>
                <a:lnTo>
                  <a:pt x="557" y="58"/>
                </a:lnTo>
                <a:lnTo>
                  <a:pt x="33" y="58"/>
                </a:lnTo>
                <a:lnTo>
                  <a:pt x="68" y="29"/>
                </a:lnTo>
                <a:lnTo>
                  <a:pt x="68" y="48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49" name="CustomShape 29"/>
          <p:cNvSpPr/>
          <p:nvPr/>
        </p:nvSpPr>
        <p:spPr>
          <a:xfrm>
            <a:off x="7530840" y="2495880"/>
            <a:ext cx="242280" cy="47520"/>
          </a:xfrm>
          <a:custGeom>
            <a:avLst/>
            <a:gdLst/>
            <a:ahLst/>
            <a:rect l="l" t="t" r="r" b="b"/>
            <a:pathLst>
              <a:path w="674" h="133">
                <a:moveTo>
                  <a:pt x="76" y="0"/>
                </a:moveTo>
                <a:lnTo>
                  <a:pt x="598" y="5"/>
                </a:lnTo>
                <a:cubicBezTo>
                  <a:pt x="638" y="5"/>
                  <a:pt x="673" y="35"/>
                  <a:pt x="673" y="70"/>
                </a:cubicBezTo>
                <a:cubicBezTo>
                  <a:pt x="670" y="105"/>
                  <a:pt x="635" y="132"/>
                  <a:pt x="597" y="132"/>
                </a:cubicBezTo>
                <a:lnTo>
                  <a:pt x="74" y="126"/>
                </a:lnTo>
                <a:cubicBezTo>
                  <a:pt x="31" y="126"/>
                  <a:pt x="0" y="98"/>
                  <a:pt x="0" y="63"/>
                </a:cubicBezTo>
                <a:cubicBezTo>
                  <a:pt x="0" y="28"/>
                  <a:pt x="33" y="0"/>
                  <a:pt x="76" y="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0" name="CustomShape 30"/>
          <p:cNvSpPr/>
          <p:nvPr/>
        </p:nvSpPr>
        <p:spPr>
          <a:xfrm>
            <a:off x="7530840" y="2169000"/>
            <a:ext cx="242280" cy="47880"/>
          </a:xfrm>
          <a:custGeom>
            <a:avLst/>
            <a:gdLst/>
            <a:ahLst/>
            <a:rect l="l" t="t" r="r" b="b"/>
            <a:pathLst>
              <a:path w="674" h="134">
                <a:moveTo>
                  <a:pt x="76" y="0"/>
                </a:moveTo>
                <a:lnTo>
                  <a:pt x="598" y="6"/>
                </a:lnTo>
                <a:cubicBezTo>
                  <a:pt x="638" y="7"/>
                  <a:pt x="673" y="37"/>
                  <a:pt x="673" y="70"/>
                </a:cubicBezTo>
                <a:cubicBezTo>
                  <a:pt x="670" y="105"/>
                  <a:pt x="635" y="133"/>
                  <a:pt x="597" y="132"/>
                </a:cubicBezTo>
                <a:lnTo>
                  <a:pt x="74" y="127"/>
                </a:lnTo>
                <a:cubicBezTo>
                  <a:pt x="31" y="127"/>
                  <a:pt x="0" y="98"/>
                  <a:pt x="0" y="65"/>
                </a:cubicBezTo>
                <a:cubicBezTo>
                  <a:pt x="0" y="30"/>
                  <a:pt x="33" y="0"/>
                  <a:pt x="76" y="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1" name="CustomShape 31"/>
          <p:cNvSpPr/>
          <p:nvPr/>
        </p:nvSpPr>
        <p:spPr>
          <a:xfrm>
            <a:off x="7437240" y="2250720"/>
            <a:ext cx="56880" cy="208800"/>
          </a:xfrm>
          <a:custGeom>
            <a:avLst/>
            <a:gdLst/>
            <a:ahLst/>
            <a:rect l="l" t="t" r="r" b="b"/>
            <a:pathLst>
              <a:path w="159" h="581">
                <a:moveTo>
                  <a:pt x="0" y="516"/>
                </a:moveTo>
                <a:lnTo>
                  <a:pt x="7" y="61"/>
                </a:lnTo>
                <a:cubicBezTo>
                  <a:pt x="7" y="28"/>
                  <a:pt x="40" y="0"/>
                  <a:pt x="83" y="0"/>
                </a:cubicBezTo>
                <a:cubicBezTo>
                  <a:pt x="123" y="1"/>
                  <a:pt x="158" y="30"/>
                  <a:pt x="158" y="64"/>
                </a:cubicBezTo>
                <a:lnTo>
                  <a:pt x="153" y="518"/>
                </a:lnTo>
                <a:cubicBezTo>
                  <a:pt x="153" y="553"/>
                  <a:pt x="118" y="580"/>
                  <a:pt x="76" y="580"/>
                </a:cubicBezTo>
                <a:cubicBezTo>
                  <a:pt x="32" y="580"/>
                  <a:pt x="0" y="552"/>
                  <a:pt x="0" y="516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2" name="CustomShape 32"/>
          <p:cNvSpPr/>
          <p:nvPr/>
        </p:nvSpPr>
        <p:spPr>
          <a:xfrm>
            <a:off x="7733160" y="2100240"/>
            <a:ext cx="211320" cy="184320"/>
          </a:xfrm>
          <a:custGeom>
            <a:avLst/>
            <a:gdLst/>
            <a:ahLst/>
            <a:rect l="l" t="t" r="r" b="b"/>
            <a:pathLst>
              <a:path w="588" h="513">
                <a:moveTo>
                  <a:pt x="0" y="29"/>
                </a:moveTo>
                <a:cubicBezTo>
                  <a:pt x="0" y="13"/>
                  <a:pt x="15" y="0"/>
                  <a:pt x="32" y="0"/>
                </a:cubicBezTo>
                <a:lnTo>
                  <a:pt x="555" y="0"/>
                </a:lnTo>
                <a:cubicBezTo>
                  <a:pt x="574" y="0"/>
                  <a:pt x="587" y="13"/>
                  <a:pt x="587" y="29"/>
                </a:cubicBezTo>
                <a:lnTo>
                  <a:pt x="587" y="484"/>
                </a:lnTo>
                <a:cubicBezTo>
                  <a:pt x="587" y="499"/>
                  <a:pt x="574" y="512"/>
                  <a:pt x="555" y="512"/>
                </a:cubicBezTo>
                <a:lnTo>
                  <a:pt x="32" y="512"/>
                </a:lnTo>
                <a:cubicBezTo>
                  <a:pt x="15" y="512"/>
                  <a:pt x="0" y="499"/>
                  <a:pt x="0" y="484"/>
                </a:cubicBezTo>
                <a:lnTo>
                  <a:pt x="0" y="29"/>
                </a:lnTo>
                <a:moveTo>
                  <a:pt x="67" y="484"/>
                </a:moveTo>
                <a:lnTo>
                  <a:pt x="32" y="455"/>
                </a:lnTo>
                <a:lnTo>
                  <a:pt x="555" y="455"/>
                </a:lnTo>
                <a:lnTo>
                  <a:pt x="522" y="484"/>
                </a:lnTo>
                <a:lnTo>
                  <a:pt x="522" y="29"/>
                </a:lnTo>
                <a:lnTo>
                  <a:pt x="555" y="58"/>
                </a:lnTo>
                <a:lnTo>
                  <a:pt x="32" y="58"/>
                </a:lnTo>
                <a:lnTo>
                  <a:pt x="67" y="29"/>
                </a:lnTo>
                <a:lnTo>
                  <a:pt x="67" y="48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3" name="CustomShape 33"/>
          <p:cNvSpPr/>
          <p:nvPr/>
        </p:nvSpPr>
        <p:spPr>
          <a:xfrm>
            <a:off x="7733160" y="2426760"/>
            <a:ext cx="211320" cy="183600"/>
          </a:xfrm>
          <a:custGeom>
            <a:avLst/>
            <a:gdLst/>
            <a:ahLst/>
            <a:rect l="l" t="t" r="r" b="b"/>
            <a:pathLst>
              <a:path w="588" h="511">
                <a:moveTo>
                  <a:pt x="0" y="28"/>
                </a:moveTo>
                <a:cubicBezTo>
                  <a:pt x="0" y="12"/>
                  <a:pt x="15" y="0"/>
                  <a:pt x="32" y="0"/>
                </a:cubicBezTo>
                <a:lnTo>
                  <a:pt x="555" y="0"/>
                </a:lnTo>
                <a:cubicBezTo>
                  <a:pt x="574" y="0"/>
                  <a:pt x="587" y="12"/>
                  <a:pt x="587" y="28"/>
                </a:cubicBezTo>
                <a:lnTo>
                  <a:pt x="587" y="482"/>
                </a:lnTo>
                <a:cubicBezTo>
                  <a:pt x="587" y="498"/>
                  <a:pt x="574" y="510"/>
                  <a:pt x="555" y="510"/>
                </a:cubicBezTo>
                <a:lnTo>
                  <a:pt x="32" y="510"/>
                </a:lnTo>
                <a:cubicBezTo>
                  <a:pt x="15" y="510"/>
                  <a:pt x="0" y="498"/>
                  <a:pt x="0" y="482"/>
                </a:cubicBezTo>
                <a:lnTo>
                  <a:pt x="0" y="28"/>
                </a:lnTo>
                <a:moveTo>
                  <a:pt x="67" y="482"/>
                </a:moveTo>
                <a:lnTo>
                  <a:pt x="32" y="455"/>
                </a:lnTo>
                <a:lnTo>
                  <a:pt x="555" y="455"/>
                </a:lnTo>
                <a:lnTo>
                  <a:pt x="522" y="482"/>
                </a:lnTo>
                <a:lnTo>
                  <a:pt x="522" y="28"/>
                </a:lnTo>
                <a:lnTo>
                  <a:pt x="555" y="55"/>
                </a:lnTo>
                <a:lnTo>
                  <a:pt x="32" y="55"/>
                </a:lnTo>
                <a:lnTo>
                  <a:pt x="67" y="28"/>
                </a:lnTo>
                <a:lnTo>
                  <a:pt x="67" y="48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4" name="CustomShape 34"/>
          <p:cNvSpPr/>
          <p:nvPr/>
        </p:nvSpPr>
        <p:spPr>
          <a:xfrm>
            <a:off x="8107920" y="2100240"/>
            <a:ext cx="210960" cy="184320"/>
          </a:xfrm>
          <a:custGeom>
            <a:avLst/>
            <a:gdLst/>
            <a:ahLst/>
            <a:rect l="l" t="t" r="r" b="b"/>
            <a:pathLst>
              <a:path w="587" h="513">
                <a:moveTo>
                  <a:pt x="0" y="29"/>
                </a:moveTo>
                <a:cubicBezTo>
                  <a:pt x="0" y="13"/>
                  <a:pt x="14" y="0"/>
                  <a:pt x="31" y="0"/>
                </a:cubicBezTo>
                <a:lnTo>
                  <a:pt x="552" y="0"/>
                </a:lnTo>
                <a:cubicBezTo>
                  <a:pt x="571" y="0"/>
                  <a:pt x="586" y="13"/>
                  <a:pt x="586" y="29"/>
                </a:cubicBezTo>
                <a:lnTo>
                  <a:pt x="586" y="484"/>
                </a:lnTo>
                <a:cubicBezTo>
                  <a:pt x="586" y="499"/>
                  <a:pt x="571" y="512"/>
                  <a:pt x="552" y="512"/>
                </a:cubicBezTo>
                <a:lnTo>
                  <a:pt x="31" y="512"/>
                </a:lnTo>
                <a:cubicBezTo>
                  <a:pt x="14" y="512"/>
                  <a:pt x="0" y="499"/>
                  <a:pt x="0" y="484"/>
                </a:cubicBezTo>
                <a:lnTo>
                  <a:pt x="0" y="29"/>
                </a:lnTo>
                <a:moveTo>
                  <a:pt x="66" y="484"/>
                </a:moveTo>
                <a:lnTo>
                  <a:pt x="31" y="455"/>
                </a:lnTo>
                <a:lnTo>
                  <a:pt x="552" y="455"/>
                </a:lnTo>
                <a:lnTo>
                  <a:pt x="518" y="484"/>
                </a:lnTo>
                <a:lnTo>
                  <a:pt x="518" y="29"/>
                </a:lnTo>
                <a:lnTo>
                  <a:pt x="552" y="58"/>
                </a:lnTo>
                <a:lnTo>
                  <a:pt x="31" y="58"/>
                </a:lnTo>
                <a:lnTo>
                  <a:pt x="66" y="29"/>
                </a:lnTo>
                <a:lnTo>
                  <a:pt x="66" y="48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5" name="CustomShape 35"/>
          <p:cNvSpPr/>
          <p:nvPr/>
        </p:nvSpPr>
        <p:spPr>
          <a:xfrm>
            <a:off x="8107920" y="2426760"/>
            <a:ext cx="210960" cy="183600"/>
          </a:xfrm>
          <a:custGeom>
            <a:avLst/>
            <a:gdLst/>
            <a:ahLst/>
            <a:rect l="l" t="t" r="r" b="b"/>
            <a:pathLst>
              <a:path w="587" h="511">
                <a:moveTo>
                  <a:pt x="0" y="28"/>
                </a:moveTo>
                <a:cubicBezTo>
                  <a:pt x="0" y="12"/>
                  <a:pt x="14" y="0"/>
                  <a:pt x="31" y="0"/>
                </a:cubicBezTo>
                <a:lnTo>
                  <a:pt x="552" y="0"/>
                </a:lnTo>
                <a:cubicBezTo>
                  <a:pt x="571" y="0"/>
                  <a:pt x="586" y="12"/>
                  <a:pt x="586" y="28"/>
                </a:cubicBezTo>
                <a:lnTo>
                  <a:pt x="586" y="482"/>
                </a:lnTo>
                <a:cubicBezTo>
                  <a:pt x="586" y="498"/>
                  <a:pt x="571" y="510"/>
                  <a:pt x="552" y="510"/>
                </a:cubicBezTo>
                <a:lnTo>
                  <a:pt x="31" y="510"/>
                </a:lnTo>
                <a:cubicBezTo>
                  <a:pt x="14" y="510"/>
                  <a:pt x="0" y="498"/>
                  <a:pt x="0" y="482"/>
                </a:cubicBezTo>
                <a:lnTo>
                  <a:pt x="0" y="28"/>
                </a:lnTo>
                <a:moveTo>
                  <a:pt x="66" y="482"/>
                </a:moveTo>
                <a:lnTo>
                  <a:pt x="31" y="455"/>
                </a:lnTo>
                <a:lnTo>
                  <a:pt x="552" y="455"/>
                </a:lnTo>
                <a:lnTo>
                  <a:pt x="518" y="482"/>
                </a:lnTo>
                <a:lnTo>
                  <a:pt x="518" y="28"/>
                </a:lnTo>
                <a:lnTo>
                  <a:pt x="552" y="55"/>
                </a:lnTo>
                <a:lnTo>
                  <a:pt x="31" y="55"/>
                </a:lnTo>
                <a:lnTo>
                  <a:pt x="66" y="28"/>
                </a:lnTo>
                <a:lnTo>
                  <a:pt x="66" y="48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6" name="CustomShape 36"/>
          <p:cNvSpPr/>
          <p:nvPr/>
        </p:nvSpPr>
        <p:spPr>
          <a:xfrm>
            <a:off x="7905240" y="2169000"/>
            <a:ext cx="241560" cy="47880"/>
          </a:xfrm>
          <a:custGeom>
            <a:avLst/>
            <a:gdLst/>
            <a:ahLst/>
            <a:rect l="l" t="t" r="r" b="b"/>
            <a:pathLst>
              <a:path w="672" h="134">
                <a:moveTo>
                  <a:pt x="76" y="0"/>
                </a:moveTo>
                <a:lnTo>
                  <a:pt x="598" y="6"/>
                </a:lnTo>
                <a:cubicBezTo>
                  <a:pt x="638" y="7"/>
                  <a:pt x="671" y="37"/>
                  <a:pt x="671" y="70"/>
                </a:cubicBezTo>
                <a:cubicBezTo>
                  <a:pt x="671" y="105"/>
                  <a:pt x="638" y="133"/>
                  <a:pt x="597" y="132"/>
                </a:cubicBezTo>
                <a:lnTo>
                  <a:pt x="74" y="127"/>
                </a:lnTo>
                <a:cubicBezTo>
                  <a:pt x="33" y="127"/>
                  <a:pt x="0" y="98"/>
                  <a:pt x="0" y="65"/>
                </a:cubicBezTo>
                <a:cubicBezTo>
                  <a:pt x="0" y="30"/>
                  <a:pt x="33" y="0"/>
                  <a:pt x="76" y="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7" name="CustomShape 37"/>
          <p:cNvSpPr/>
          <p:nvPr/>
        </p:nvSpPr>
        <p:spPr>
          <a:xfrm>
            <a:off x="8183520" y="2252520"/>
            <a:ext cx="56880" cy="208800"/>
          </a:xfrm>
          <a:custGeom>
            <a:avLst/>
            <a:gdLst/>
            <a:ahLst/>
            <a:rect l="l" t="t" r="r" b="b"/>
            <a:pathLst>
              <a:path w="159" h="581">
                <a:moveTo>
                  <a:pt x="0" y="517"/>
                </a:moveTo>
                <a:lnTo>
                  <a:pt x="8" y="62"/>
                </a:lnTo>
                <a:cubicBezTo>
                  <a:pt x="8" y="28"/>
                  <a:pt x="41" y="0"/>
                  <a:pt x="85" y="0"/>
                </a:cubicBezTo>
                <a:cubicBezTo>
                  <a:pt x="126" y="2"/>
                  <a:pt x="158" y="31"/>
                  <a:pt x="158" y="64"/>
                </a:cubicBezTo>
                <a:lnTo>
                  <a:pt x="153" y="519"/>
                </a:lnTo>
                <a:cubicBezTo>
                  <a:pt x="153" y="553"/>
                  <a:pt x="118" y="580"/>
                  <a:pt x="77" y="580"/>
                </a:cubicBezTo>
                <a:cubicBezTo>
                  <a:pt x="36" y="580"/>
                  <a:pt x="0" y="552"/>
                  <a:pt x="0" y="517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8" name="CustomShape 38"/>
          <p:cNvSpPr/>
          <p:nvPr/>
        </p:nvSpPr>
        <p:spPr>
          <a:xfrm>
            <a:off x="7811640" y="2250720"/>
            <a:ext cx="56880" cy="208800"/>
          </a:xfrm>
          <a:custGeom>
            <a:avLst/>
            <a:gdLst/>
            <a:ahLst/>
            <a:rect l="l" t="t" r="r" b="b"/>
            <a:pathLst>
              <a:path w="159" h="581">
                <a:moveTo>
                  <a:pt x="0" y="516"/>
                </a:moveTo>
                <a:lnTo>
                  <a:pt x="7" y="61"/>
                </a:lnTo>
                <a:cubicBezTo>
                  <a:pt x="7" y="28"/>
                  <a:pt x="41" y="0"/>
                  <a:pt x="83" y="0"/>
                </a:cubicBezTo>
                <a:cubicBezTo>
                  <a:pt x="122" y="1"/>
                  <a:pt x="158" y="30"/>
                  <a:pt x="158" y="64"/>
                </a:cubicBezTo>
                <a:lnTo>
                  <a:pt x="152" y="518"/>
                </a:lnTo>
                <a:cubicBezTo>
                  <a:pt x="152" y="553"/>
                  <a:pt x="116" y="580"/>
                  <a:pt x="74" y="580"/>
                </a:cubicBezTo>
                <a:cubicBezTo>
                  <a:pt x="32" y="580"/>
                  <a:pt x="0" y="552"/>
                  <a:pt x="0" y="516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59" name="CustomShape 39"/>
          <p:cNvSpPr/>
          <p:nvPr/>
        </p:nvSpPr>
        <p:spPr>
          <a:xfrm>
            <a:off x="7905240" y="2495880"/>
            <a:ext cx="241560" cy="47520"/>
          </a:xfrm>
          <a:custGeom>
            <a:avLst/>
            <a:gdLst/>
            <a:ahLst/>
            <a:rect l="l" t="t" r="r" b="b"/>
            <a:pathLst>
              <a:path w="672" h="133">
                <a:moveTo>
                  <a:pt x="76" y="0"/>
                </a:moveTo>
                <a:lnTo>
                  <a:pt x="598" y="5"/>
                </a:lnTo>
                <a:cubicBezTo>
                  <a:pt x="638" y="5"/>
                  <a:pt x="671" y="35"/>
                  <a:pt x="671" y="70"/>
                </a:cubicBezTo>
                <a:cubicBezTo>
                  <a:pt x="671" y="105"/>
                  <a:pt x="638" y="132"/>
                  <a:pt x="597" y="132"/>
                </a:cubicBezTo>
                <a:lnTo>
                  <a:pt x="74" y="126"/>
                </a:lnTo>
                <a:cubicBezTo>
                  <a:pt x="33" y="126"/>
                  <a:pt x="0" y="98"/>
                  <a:pt x="0" y="63"/>
                </a:cubicBezTo>
                <a:cubicBezTo>
                  <a:pt x="0" y="28"/>
                  <a:pt x="33" y="0"/>
                  <a:pt x="76" y="0"/>
                </a:cubicBez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0" name="CustomShape 40"/>
          <p:cNvSpPr/>
          <p:nvPr/>
        </p:nvSpPr>
        <p:spPr>
          <a:xfrm>
            <a:off x="4836240" y="2445840"/>
            <a:ext cx="188280" cy="163800"/>
          </a:xfrm>
          <a:custGeom>
            <a:avLst/>
            <a:gdLst/>
            <a:ahLst/>
            <a:rect l="l" t="t" r="r" b="b"/>
            <a:pathLst>
              <a:path w="524" h="456">
                <a:moveTo>
                  <a:pt x="0" y="0"/>
                </a:moveTo>
                <a:lnTo>
                  <a:pt x="0" y="455"/>
                </a:lnTo>
                <a:lnTo>
                  <a:pt x="523" y="455"/>
                </a:lnTo>
                <a:lnTo>
                  <a:pt x="52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1" name="CustomShape 41"/>
          <p:cNvSpPr/>
          <p:nvPr/>
        </p:nvSpPr>
        <p:spPr>
          <a:xfrm>
            <a:off x="4824360" y="2435760"/>
            <a:ext cx="211320" cy="184320"/>
          </a:xfrm>
          <a:custGeom>
            <a:avLst/>
            <a:gdLst/>
            <a:ahLst/>
            <a:rect l="l" t="t" r="r" b="b"/>
            <a:pathLst>
              <a:path w="588" h="513">
                <a:moveTo>
                  <a:pt x="0" y="28"/>
                </a:moveTo>
                <a:cubicBezTo>
                  <a:pt x="0" y="13"/>
                  <a:pt x="15" y="0"/>
                  <a:pt x="33" y="0"/>
                </a:cubicBezTo>
                <a:lnTo>
                  <a:pt x="556" y="0"/>
                </a:lnTo>
                <a:cubicBezTo>
                  <a:pt x="573" y="0"/>
                  <a:pt x="587" y="13"/>
                  <a:pt x="587" y="28"/>
                </a:cubicBezTo>
                <a:lnTo>
                  <a:pt x="587" y="484"/>
                </a:lnTo>
                <a:cubicBezTo>
                  <a:pt x="587" y="499"/>
                  <a:pt x="573" y="512"/>
                  <a:pt x="556" y="512"/>
                </a:cubicBezTo>
                <a:lnTo>
                  <a:pt x="33" y="512"/>
                </a:lnTo>
                <a:cubicBezTo>
                  <a:pt x="15" y="512"/>
                  <a:pt x="0" y="499"/>
                  <a:pt x="0" y="484"/>
                </a:cubicBezTo>
                <a:lnTo>
                  <a:pt x="0" y="28"/>
                </a:lnTo>
                <a:moveTo>
                  <a:pt x="68" y="484"/>
                </a:moveTo>
                <a:lnTo>
                  <a:pt x="33" y="455"/>
                </a:lnTo>
                <a:lnTo>
                  <a:pt x="556" y="455"/>
                </a:lnTo>
                <a:lnTo>
                  <a:pt x="521" y="484"/>
                </a:lnTo>
                <a:lnTo>
                  <a:pt x="521" y="28"/>
                </a:lnTo>
                <a:lnTo>
                  <a:pt x="556" y="57"/>
                </a:lnTo>
                <a:lnTo>
                  <a:pt x="33" y="57"/>
                </a:lnTo>
                <a:lnTo>
                  <a:pt x="68" y="28"/>
                </a:lnTo>
                <a:lnTo>
                  <a:pt x="68" y="48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2" name="CustomShape 42"/>
          <p:cNvSpPr/>
          <p:nvPr/>
        </p:nvSpPr>
        <p:spPr>
          <a:xfrm>
            <a:off x="4836240" y="2119680"/>
            <a:ext cx="188280" cy="163440"/>
          </a:xfrm>
          <a:custGeom>
            <a:avLst/>
            <a:gdLst/>
            <a:ahLst/>
            <a:rect l="l" t="t" r="r" b="b"/>
            <a:pathLst>
              <a:path w="524" h="455">
                <a:moveTo>
                  <a:pt x="0" y="0"/>
                </a:moveTo>
                <a:lnTo>
                  <a:pt x="0" y="454"/>
                </a:lnTo>
                <a:lnTo>
                  <a:pt x="523" y="454"/>
                </a:lnTo>
                <a:lnTo>
                  <a:pt x="52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3" name="CustomShape 43"/>
          <p:cNvSpPr/>
          <p:nvPr/>
        </p:nvSpPr>
        <p:spPr>
          <a:xfrm>
            <a:off x="4824360" y="2109960"/>
            <a:ext cx="211320" cy="183600"/>
          </a:xfrm>
          <a:custGeom>
            <a:avLst/>
            <a:gdLst/>
            <a:ahLst/>
            <a:rect l="l" t="t" r="r" b="b"/>
            <a:pathLst>
              <a:path w="588" h="511">
                <a:moveTo>
                  <a:pt x="0" y="27"/>
                </a:moveTo>
                <a:cubicBezTo>
                  <a:pt x="0" y="12"/>
                  <a:pt x="15" y="0"/>
                  <a:pt x="33" y="0"/>
                </a:cubicBezTo>
                <a:lnTo>
                  <a:pt x="556" y="0"/>
                </a:lnTo>
                <a:cubicBezTo>
                  <a:pt x="573" y="0"/>
                  <a:pt x="587" y="12"/>
                  <a:pt x="587" y="27"/>
                </a:cubicBezTo>
                <a:lnTo>
                  <a:pt x="587" y="480"/>
                </a:lnTo>
                <a:cubicBezTo>
                  <a:pt x="587" y="495"/>
                  <a:pt x="573" y="510"/>
                  <a:pt x="556" y="510"/>
                </a:cubicBezTo>
                <a:lnTo>
                  <a:pt x="33" y="510"/>
                </a:lnTo>
                <a:cubicBezTo>
                  <a:pt x="15" y="510"/>
                  <a:pt x="0" y="495"/>
                  <a:pt x="0" y="480"/>
                </a:cubicBezTo>
                <a:lnTo>
                  <a:pt x="0" y="27"/>
                </a:lnTo>
                <a:moveTo>
                  <a:pt x="68" y="480"/>
                </a:moveTo>
                <a:lnTo>
                  <a:pt x="33" y="453"/>
                </a:lnTo>
                <a:lnTo>
                  <a:pt x="556" y="453"/>
                </a:lnTo>
                <a:lnTo>
                  <a:pt x="521" y="480"/>
                </a:lnTo>
                <a:lnTo>
                  <a:pt x="521" y="27"/>
                </a:lnTo>
                <a:lnTo>
                  <a:pt x="556" y="55"/>
                </a:lnTo>
                <a:lnTo>
                  <a:pt x="33" y="55"/>
                </a:lnTo>
                <a:lnTo>
                  <a:pt x="68" y="27"/>
                </a:lnTo>
                <a:lnTo>
                  <a:pt x="68" y="480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4" name="CustomShape 44"/>
          <p:cNvSpPr/>
          <p:nvPr/>
        </p:nvSpPr>
        <p:spPr>
          <a:xfrm>
            <a:off x="5013360" y="2518560"/>
            <a:ext cx="208440" cy="20520"/>
          </a:xfrm>
          <a:custGeom>
            <a:avLst/>
            <a:gdLst/>
            <a:ahLst/>
            <a:rect l="l" t="t" r="r" b="b"/>
            <a:pathLst>
              <a:path w="580" h="58">
                <a:moveTo>
                  <a:pt x="28" y="0"/>
                </a:moveTo>
                <a:lnTo>
                  <a:pt x="551" y="6"/>
                </a:lnTo>
                <a:cubicBezTo>
                  <a:pt x="566" y="6"/>
                  <a:pt x="579" y="17"/>
                  <a:pt x="579" y="30"/>
                </a:cubicBezTo>
                <a:cubicBezTo>
                  <a:pt x="579" y="45"/>
                  <a:pt x="566" y="57"/>
                  <a:pt x="551" y="57"/>
                </a:cubicBezTo>
                <a:lnTo>
                  <a:pt x="27" y="52"/>
                </a:lnTo>
                <a:cubicBezTo>
                  <a:pt x="11" y="50"/>
                  <a:pt x="0" y="39"/>
                  <a:pt x="0" y="25"/>
                </a:cubicBezTo>
                <a:cubicBezTo>
                  <a:pt x="0" y="12"/>
                  <a:pt x="12" y="0"/>
                  <a:pt x="28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5" name="CustomShape 45"/>
          <p:cNvSpPr/>
          <p:nvPr/>
        </p:nvSpPr>
        <p:spPr>
          <a:xfrm>
            <a:off x="5013360" y="2192760"/>
            <a:ext cx="208440" cy="19800"/>
          </a:xfrm>
          <a:custGeom>
            <a:avLst/>
            <a:gdLst/>
            <a:ahLst/>
            <a:rect l="l" t="t" r="r" b="b"/>
            <a:pathLst>
              <a:path w="580" h="56">
                <a:moveTo>
                  <a:pt x="28" y="0"/>
                </a:moveTo>
                <a:lnTo>
                  <a:pt x="551" y="6"/>
                </a:lnTo>
                <a:cubicBezTo>
                  <a:pt x="566" y="6"/>
                  <a:pt x="579" y="16"/>
                  <a:pt x="579" y="32"/>
                </a:cubicBezTo>
                <a:cubicBezTo>
                  <a:pt x="579" y="45"/>
                  <a:pt x="566" y="55"/>
                  <a:pt x="551" y="55"/>
                </a:cubicBezTo>
                <a:lnTo>
                  <a:pt x="27" y="50"/>
                </a:lnTo>
                <a:cubicBezTo>
                  <a:pt x="11" y="50"/>
                  <a:pt x="0" y="38"/>
                  <a:pt x="0" y="24"/>
                </a:cubicBezTo>
                <a:cubicBezTo>
                  <a:pt x="0" y="11"/>
                  <a:pt x="12" y="0"/>
                  <a:pt x="28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6" name="CustomShape 46"/>
          <p:cNvSpPr/>
          <p:nvPr/>
        </p:nvSpPr>
        <p:spPr>
          <a:xfrm>
            <a:off x="4919760" y="2274120"/>
            <a:ext cx="23760" cy="181080"/>
          </a:xfrm>
          <a:custGeom>
            <a:avLst/>
            <a:gdLst/>
            <a:ahLst/>
            <a:rect l="l" t="t" r="r" b="b"/>
            <a:pathLst>
              <a:path w="67" h="504">
                <a:moveTo>
                  <a:pt x="0" y="478"/>
                </a:moveTo>
                <a:lnTo>
                  <a:pt x="6" y="23"/>
                </a:lnTo>
                <a:cubicBezTo>
                  <a:pt x="6" y="9"/>
                  <a:pt x="19" y="0"/>
                  <a:pt x="36" y="0"/>
                </a:cubicBezTo>
                <a:cubicBezTo>
                  <a:pt x="52" y="0"/>
                  <a:pt x="66" y="9"/>
                  <a:pt x="66" y="23"/>
                </a:cubicBezTo>
                <a:lnTo>
                  <a:pt x="60" y="478"/>
                </a:lnTo>
                <a:cubicBezTo>
                  <a:pt x="60" y="491"/>
                  <a:pt x="46" y="503"/>
                  <a:pt x="30" y="503"/>
                </a:cubicBezTo>
                <a:cubicBezTo>
                  <a:pt x="13" y="503"/>
                  <a:pt x="0" y="491"/>
                  <a:pt x="0" y="4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7" name="CustomShape 47"/>
          <p:cNvSpPr/>
          <p:nvPr/>
        </p:nvSpPr>
        <p:spPr>
          <a:xfrm>
            <a:off x="5210640" y="2119680"/>
            <a:ext cx="188280" cy="163440"/>
          </a:xfrm>
          <a:custGeom>
            <a:avLst/>
            <a:gdLst/>
            <a:ahLst/>
            <a:rect l="l" t="t" r="r" b="b"/>
            <a:pathLst>
              <a:path w="524" h="455">
                <a:moveTo>
                  <a:pt x="0" y="0"/>
                </a:moveTo>
                <a:lnTo>
                  <a:pt x="0" y="454"/>
                </a:lnTo>
                <a:lnTo>
                  <a:pt x="523" y="454"/>
                </a:lnTo>
                <a:lnTo>
                  <a:pt x="52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8" name="CustomShape 48"/>
          <p:cNvSpPr/>
          <p:nvPr/>
        </p:nvSpPr>
        <p:spPr>
          <a:xfrm>
            <a:off x="5198760" y="2109960"/>
            <a:ext cx="211680" cy="183600"/>
          </a:xfrm>
          <a:custGeom>
            <a:avLst/>
            <a:gdLst/>
            <a:ahLst/>
            <a:rect l="l" t="t" r="r" b="b"/>
            <a:pathLst>
              <a:path w="589" h="511">
                <a:moveTo>
                  <a:pt x="0" y="27"/>
                </a:moveTo>
                <a:cubicBezTo>
                  <a:pt x="0" y="12"/>
                  <a:pt x="16" y="0"/>
                  <a:pt x="33" y="0"/>
                </a:cubicBezTo>
                <a:lnTo>
                  <a:pt x="556" y="0"/>
                </a:lnTo>
                <a:cubicBezTo>
                  <a:pt x="573" y="0"/>
                  <a:pt x="588" y="12"/>
                  <a:pt x="588" y="27"/>
                </a:cubicBezTo>
                <a:lnTo>
                  <a:pt x="588" y="480"/>
                </a:lnTo>
                <a:cubicBezTo>
                  <a:pt x="588" y="495"/>
                  <a:pt x="573" y="510"/>
                  <a:pt x="556" y="510"/>
                </a:cubicBezTo>
                <a:lnTo>
                  <a:pt x="33" y="510"/>
                </a:lnTo>
                <a:cubicBezTo>
                  <a:pt x="16" y="510"/>
                  <a:pt x="0" y="495"/>
                  <a:pt x="0" y="480"/>
                </a:cubicBezTo>
                <a:lnTo>
                  <a:pt x="0" y="27"/>
                </a:lnTo>
                <a:moveTo>
                  <a:pt x="68" y="480"/>
                </a:moveTo>
                <a:lnTo>
                  <a:pt x="33" y="453"/>
                </a:lnTo>
                <a:lnTo>
                  <a:pt x="556" y="453"/>
                </a:lnTo>
                <a:lnTo>
                  <a:pt x="520" y="480"/>
                </a:lnTo>
                <a:lnTo>
                  <a:pt x="520" y="27"/>
                </a:lnTo>
                <a:lnTo>
                  <a:pt x="556" y="55"/>
                </a:lnTo>
                <a:lnTo>
                  <a:pt x="33" y="55"/>
                </a:lnTo>
                <a:lnTo>
                  <a:pt x="68" y="27"/>
                </a:lnTo>
                <a:lnTo>
                  <a:pt x="68" y="480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9" name="CustomShape 49"/>
          <p:cNvSpPr/>
          <p:nvPr/>
        </p:nvSpPr>
        <p:spPr>
          <a:xfrm>
            <a:off x="5210640" y="2445840"/>
            <a:ext cx="188280" cy="163800"/>
          </a:xfrm>
          <a:custGeom>
            <a:avLst/>
            <a:gdLst/>
            <a:ahLst/>
            <a:rect l="l" t="t" r="r" b="b"/>
            <a:pathLst>
              <a:path w="524" h="456">
                <a:moveTo>
                  <a:pt x="0" y="0"/>
                </a:moveTo>
                <a:lnTo>
                  <a:pt x="0" y="455"/>
                </a:lnTo>
                <a:lnTo>
                  <a:pt x="523" y="455"/>
                </a:lnTo>
                <a:lnTo>
                  <a:pt x="52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0" name="CustomShape 50"/>
          <p:cNvSpPr/>
          <p:nvPr/>
        </p:nvSpPr>
        <p:spPr>
          <a:xfrm>
            <a:off x="5198760" y="2435760"/>
            <a:ext cx="211680" cy="184320"/>
          </a:xfrm>
          <a:custGeom>
            <a:avLst/>
            <a:gdLst/>
            <a:ahLst/>
            <a:rect l="l" t="t" r="r" b="b"/>
            <a:pathLst>
              <a:path w="589" h="513">
                <a:moveTo>
                  <a:pt x="0" y="28"/>
                </a:moveTo>
                <a:cubicBezTo>
                  <a:pt x="0" y="13"/>
                  <a:pt x="16" y="0"/>
                  <a:pt x="33" y="0"/>
                </a:cubicBezTo>
                <a:lnTo>
                  <a:pt x="556" y="0"/>
                </a:lnTo>
                <a:cubicBezTo>
                  <a:pt x="573" y="0"/>
                  <a:pt x="588" y="13"/>
                  <a:pt x="588" y="28"/>
                </a:cubicBezTo>
                <a:lnTo>
                  <a:pt x="588" y="484"/>
                </a:lnTo>
                <a:cubicBezTo>
                  <a:pt x="588" y="499"/>
                  <a:pt x="573" y="512"/>
                  <a:pt x="556" y="512"/>
                </a:cubicBezTo>
                <a:lnTo>
                  <a:pt x="33" y="512"/>
                </a:lnTo>
                <a:cubicBezTo>
                  <a:pt x="16" y="512"/>
                  <a:pt x="0" y="499"/>
                  <a:pt x="0" y="484"/>
                </a:cubicBezTo>
                <a:lnTo>
                  <a:pt x="0" y="28"/>
                </a:lnTo>
                <a:moveTo>
                  <a:pt x="68" y="484"/>
                </a:moveTo>
                <a:lnTo>
                  <a:pt x="33" y="455"/>
                </a:lnTo>
                <a:lnTo>
                  <a:pt x="556" y="455"/>
                </a:lnTo>
                <a:lnTo>
                  <a:pt x="520" y="484"/>
                </a:lnTo>
                <a:lnTo>
                  <a:pt x="520" y="28"/>
                </a:lnTo>
                <a:lnTo>
                  <a:pt x="556" y="57"/>
                </a:lnTo>
                <a:lnTo>
                  <a:pt x="33" y="57"/>
                </a:lnTo>
                <a:lnTo>
                  <a:pt x="68" y="28"/>
                </a:lnTo>
                <a:lnTo>
                  <a:pt x="68" y="48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1" name="CustomShape 51"/>
          <p:cNvSpPr/>
          <p:nvPr/>
        </p:nvSpPr>
        <p:spPr>
          <a:xfrm>
            <a:off x="5585040" y="2119680"/>
            <a:ext cx="188280" cy="163440"/>
          </a:xfrm>
          <a:custGeom>
            <a:avLst/>
            <a:gdLst/>
            <a:ahLst/>
            <a:rect l="l" t="t" r="r" b="b"/>
            <a:pathLst>
              <a:path w="524" h="455">
                <a:moveTo>
                  <a:pt x="0" y="0"/>
                </a:moveTo>
                <a:lnTo>
                  <a:pt x="0" y="454"/>
                </a:lnTo>
                <a:lnTo>
                  <a:pt x="523" y="454"/>
                </a:lnTo>
                <a:lnTo>
                  <a:pt x="52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2" name="CustomShape 52"/>
          <p:cNvSpPr/>
          <p:nvPr/>
        </p:nvSpPr>
        <p:spPr>
          <a:xfrm>
            <a:off x="5572800" y="2109960"/>
            <a:ext cx="212040" cy="183600"/>
          </a:xfrm>
          <a:custGeom>
            <a:avLst/>
            <a:gdLst/>
            <a:ahLst/>
            <a:rect l="l" t="t" r="r" b="b"/>
            <a:pathLst>
              <a:path w="590" h="511">
                <a:moveTo>
                  <a:pt x="0" y="27"/>
                </a:moveTo>
                <a:cubicBezTo>
                  <a:pt x="0" y="12"/>
                  <a:pt x="15" y="0"/>
                  <a:pt x="34" y="0"/>
                </a:cubicBezTo>
                <a:lnTo>
                  <a:pt x="557" y="0"/>
                </a:lnTo>
                <a:cubicBezTo>
                  <a:pt x="575" y="0"/>
                  <a:pt x="589" y="12"/>
                  <a:pt x="589" y="27"/>
                </a:cubicBezTo>
                <a:lnTo>
                  <a:pt x="589" y="480"/>
                </a:lnTo>
                <a:cubicBezTo>
                  <a:pt x="589" y="495"/>
                  <a:pt x="575" y="510"/>
                  <a:pt x="557" y="510"/>
                </a:cubicBezTo>
                <a:lnTo>
                  <a:pt x="34" y="510"/>
                </a:lnTo>
                <a:cubicBezTo>
                  <a:pt x="15" y="510"/>
                  <a:pt x="0" y="495"/>
                  <a:pt x="0" y="480"/>
                </a:cubicBezTo>
                <a:lnTo>
                  <a:pt x="0" y="27"/>
                </a:lnTo>
                <a:moveTo>
                  <a:pt x="69" y="480"/>
                </a:moveTo>
                <a:lnTo>
                  <a:pt x="34" y="453"/>
                </a:lnTo>
                <a:lnTo>
                  <a:pt x="557" y="453"/>
                </a:lnTo>
                <a:lnTo>
                  <a:pt x="522" y="480"/>
                </a:lnTo>
                <a:lnTo>
                  <a:pt x="522" y="27"/>
                </a:lnTo>
                <a:lnTo>
                  <a:pt x="557" y="55"/>
                </a:lnTo>
                <a:lnTo>
                  <a:pt x="34" y="55"/>
                </a:lnTo>
                <a:lnTo>
                  <a:pt x="69" y="27"/>
                </a:lnTo>
                <a:lnTo>
                  <a:pt x="69" y="480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3" name="CustomShape 53"/>
          <p:cNvSpPr/>
          <p:nvPr/>
        </p:nvSpPr>
        <p:spPr>
          <a:xfrm>
            <a:off x="5585040" y="2445840"/>
            <a:ext cx="188280" cy="163800"/>
          </a:xfrm>
          <a:custGeom>
            <a:avLst/>
            <a:gdLst/>
            <a:ahLst/>
            <a:rect l="l" t="t" r="r" b="b"/>
            <a:pathLst>
              <a:path w="524" h="456">
                <a:moveTo>
                  <a:pt x="0" y="0"/>
                </a:moveTo>
                <a:lnTo>
                  <a:pt x="0" y="455"/>
                </a:lnTo>
                <a:lnTo>
                  <a:pt x="523" y="455"/>
                </a:lnTo>
                <a:lnTo>
                  <a:pt x="523" y="0"/>
                </a:lnTo>
                <a:lnTo>
                  <a:pt x="0" y="0"/>
                </a:lnTo>
                <a:close/>
              </a:path>
            </a:pathLst>
          </a:custGeom>
          <a:solidFill>
            <a:srgbClr val="00b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4" name="CustomShape 54"/>
          <p:cNvSpPr/>
          <p:nvPr/>
        </p:nvSpPr>
        <p:spPr>
          <a:xfrm>
            <a:off x="5572800" y="2435760"/>
            <a:ext cx="212040" cy="184320"/>
          </a:xfrm>
          <a:custGeom>
            <a:avLst/>
            <a:gdLst/>
            <a:ahLst/>
            <a:rect l="l" t="t" r="r" b="b"/>
            <a:pathLst>
              <a:path w="590" h="513">
                <a:moveTo>
                  <a:pt x="0" y="28"/>
                </a:moveTo>
                <a:cubicBezTo>
                  <a:pt x="0" y="13"/>
                  <a:pt x="15" y="0"/>
                  <a:pt x="34" y="0"/>
                </a:cubicBezTo>
                <a:lnTo>
                  <a:pt x="557" y="0"/>
                </a:lnTo>
                <a:cubicBezTo>
                  <a:pt x="575" y="0"/>
                  <a:pt x="589" y="13"/>
                  <a:pt x="589" y="28"/>
                </a:cubicBezTo>
                <a:lnTo>
                  <a:pt x="589" y="484"/>
                </a:lnTo>
                <a:cubicBezTo>
                  <a:pt x="589" y="499"/>
                  <a:pt x="575" y="512"/>
                  <a:pt x="557" y="512"/>
                </a:cubicBezTo>
                <a:lnTo>
                  <a:pt x="34" y="512"/>
                </a:lnTo>
                <a:cubicBezTo>
                  <a:pt x="15" y="512"/>
                  <a:pt x="0" y="499"/>
                  <a:pt x="0" y="484"/>
                </a:cubicBezTo>
                <a:lnTo>
                  <a:pt x="0" y="28"/>
                </a:lnTo>
                <a:moveTo>
                  <a:pt x="69" y="484"/>
                </a:moveTo>
                <a:lnTo>
                  <a:pt x="34" y="455"/>
                </a:lnTo>
                <a:lnTo>
                  <a:pt x="557" y="455"/>
                </a:lnTo>
                <a:lnTo>
                  <a:pt x="522" y="484"/>
                </a:lnTo>
                <a:lnTo>
                  <a:pt x="522" y="28"/>
                </a:lnTo>
                <a:lnTo>
                  <a:pt x="557" y="57"/>
                </a:lnTo>
                <a:lnTo>
                  <a:pt x="34" y="57"/>
                </a:lnTo>
                <a:lnTo>
                  <a:pt x="69" y="28"/>
                </a:lnTo>
                <a:lnTo>
                  <a:pt x="69" y="484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5" name="CustomShape 55"/>
          <p:cNvSpPr/>
          <p:nvPr/>
        </p:nvSpPr>
        <p:spPr>
          <a:xfrm>
            <a:off x="5387040" y="2192760"/>
            <a:ext cx="209160" cy="19800"/>
          </a:xfrm>
          <a:custGeom>
            <a:avLst/>
            <a:gdLst/>
            <a:ahLst/>
            <a:rect l="l" t="t" r="r" b="b"/>
            <a:pathLst>
              <a:path w="582" h="56">
                <a:moveTo>
                  <a:pt x="30" y="0"/>
                </a:moveTo>
                <a:lnTo>
                  <a:pt x="551" y="6"/>
                </a:lnTo>
                <a:cubicBezTo>
                  <a:pt x="567" y="6"/>
                  <a:pt x="581" y="16"/>
                  <a:pt x="581" y="32"/>
                </a:cubicBezTo>
                <a:cubicBezTo>
                  <a:pt x="581" y="45"/>
                  <a:pt x="567" y="55"/>
                  <a:pt x="551" y="55"/>
                </a:cubicBezTo>
                <a:lnTo>
                  <a:pt x="29" y="50"/>
                </a:lnTo>
                <a:cubicBezTo>
                  <a:pt x="13" y="50"/>
                  <a:pt x="0" y="38"/>
                  <a:pt x="0" y="24"/>
                </a:cubicBezTo>
                <a:cubicBezTo>
                  <a:pt x="0" y="11"/>
                  <a:pt x="15" y="0"/>
                  <a:pt x="30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6" name="CustomShape 56"/>
          <p:cNvSpPr/>
          <p:nvPr/>
        </p:nvSpPr>
        <p:spPr>
          <a:xfrm>
            <a:off x="5666040" y="2275920"/>
            <a:ext cx="23760" cy="181080"/>
          </a:xfrm>
          <a:custGeom>
            <a:avLst/>
            <a:gdLst/>
            <a:ahLst/>
            <a:rect l="l" t="t" r="r" b="b"/>
            <a:pathLst>
              <a:path w="67" h="504">
                <a:moveTo>
                  <a:pt x="0" y="478"/>
                </a:moveTo>
                <a:lnTo>
                  <a:pt x="6" y="24"/>
                </a:lnTo>
                <a:cubicBezTo>
                  <a:pt x="6" y="10"/>
                  <a:pt x="22" y="0"/>
                  <a:pt x="38" y="0"/>
                </a:cubicBezTo>
                <a:cubicBezTo>
                  <a:pt x="54" y="0"/>
                  <a:pt x="66" y="10"/>
                  <a:pt x="66" y="24"/>
                </a:cubicBezTo>
                <a:lnTo>
                  <a:pt x="59" y="478"/>
                </a:lnTo>
                <a:cubicBezTo>
                  <a:pt x="59" y="491"/>
                  <a:pt x="44" y="503"/>
                  <a:pt x="29" y="503"/>
                </a:cubicBezTo>
                <a:cubicBezTo>
                  <a:pt x="11" y="503"/>
                  <a:pt x="0" y="491"/>
                  <a:pt x="0" y="4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7" name="CustomShape 57"/>
          <p:cNvSpPr/>
          <p:nvPr/>
        </p:nvSpPr>
        <p:spPr>
          <a:xfrm>
            <a:off x="5293800" y="2274120"/>
            <a:ext cx="24120" cy="181080"/>
          </a:xfrm>
          <a:custGeom>
            <a:avLst/>
            <a:gdLst/>
            <a:ahLst/>
            <a:rect l="l" t="t" r="r" b="b"/>
            <a:pathLst>
              <a:path w="68" h="504">
                <a:moveTo>
                  <a:pt x="0" y="478"/>
                </a:moveTo>
                <a:lnTo>
                  <a:pt x="6" y="23"/>
                </a:lnTo>
                <a:cubicBezTo>
                  <a:pt x="6" y="9"/>
                  <a:pt x="19" y="0"/>
                  <a:pt x="36" y="0"/>
                </a:cubicBezTo>
                <a:cubicBezTo>
                  <a:pt x="53" y="0"/>
                  <a:pt x="67" y="9"/>
                  <a:pt x="67" y="23"/>
                </a:cubicBezTo>
                <a:lnTo>
                  <a:pt x="61" y="478"/>
                </a:lnTo>
                <a:cubicBezTo>
                  <a:pt x="61" y="491"/>
                  <a:pt x="47" y="503"/>
                  <a:pt x="29" y="503"/>
                </a:cubicBezTo>
                <a:cubicBezTo>
                  <a:pt x="13" y="503"/>
                  <a:pt x="0" y="491"/>
                  <a:pt x="0" y="478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8" name="CustomShape 58"/>
          <p:cNvSpPr/>
          <p:nvPr/>
        </p:nvSpPr>
        <p:spPr>
          <a:xfrm>
            <a:off x="5387040" y="2518560"/>
            <a:ext cx="209160" cy="20520"/>
          </a:xfrm>
          <a:custGeom>
            <a:avLst/>
            <a:gdLst/>
            <a:ahLst/>
            <a:rect l="l" t="t" r="r" b="b"/>
            <a:pathLst>
              <a:path w="582" h="58">
                <a:moveTo>
                  <a:pt x="30" y="0"/>
                </a:moveTo>
                <a:lnTo>
                  <a:pt x="551" y="6"/>
                </a:lnTo>
                <a:cubicBezTo>
                  <a:pt x="567" y="6"/>
                  <a:pt x="581" y="17"/>
                  <a:pt x="581" y="30"/>
                </a:cubicBezTo>
                <a:cubicBezTo>
                  <a:pt x="581" y="45"/>
                  <a:pt x="567" y="57"/>
                  <a:pt x="551" y="57"/>
                </a:cubicBezTo>
                <a:lnTo>
                  <a:pt x="29" y="52"/>
                </a:lnTo>
                <a:cubicBezTo>
                  <a:pt x="13" y="50"/>
                  <a:pt x="0" y="39"/>
                  <a:pt x="0" y="25"/>
                </a:cubicBezTo>
                <a:cubicBezTo>
                  <a:pt x="0" y="12"/>
                  <a:pt x="15" y="0"/>
                  <a:pt x="30" y="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79" name="CustomShape 59"/>
          <p:cNvSpPr/>
          <p:nvPr/>
        </p:nvSpPr>
        <p:spPr>
          <a:xfrm>
            <a:off x="6142320" y="2124360"/>
            <a:ext cx="1018800" cy="254160"/>
          </a:xfrm>
          <a:custGeom>
            <a:avLst/>
            <a:gdLst/>
            <a:ahLst/>
            <a:rect l="l" t="t" r="r" b="b"/>
            <a:pathLst>
              <a:path w="2831" h="707">
                <a:moveTo>
                  <a:pt x="0" y="178"/>
                </a:moveTo>
                <a:lnTo>
                  <a:pt x="2406" y="178"/>
                </a:lnTo>
                <a:lnTo>
                  <a:pt x="2406" y="0"/>
                </a:lnTo>
                <a:lnTo>
                  <a:pt x="2830" y="354"/>
                </a:lnTo>
                <a:lnTo>
                  <a:pt x="2406" y="706"/>
                </a:lnTo>
                <a:lnTo>
                  <a:pt x="2406" y="532"/>
                </a:lnTo>
                <a:lnTo>
                  <a:pt x="0" y="532"/>
                </a:lnTo>
                <a:lnTo>
                  <a:pt x="0" y="1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0" name="CustomShape 60"/>
          <p:cNvSpPr/>
          <p:nvPr/>
        </p:nvSpPr>
        <p:spPr>
          <a:xfrm>
            <a:off x="6130440" y="2099520"/>
            <a:ext cx="1047600" cy="303480"/>
          </a:xfrm>
          <a:custGeom>
            <a:avLst/>
            <a:gdLst/>
            <a:ahLst/>
            <a:rect l="l" t="t" r="r" b="b"/>
            <a:pathLst>
              <a:path w="2911" h="844">
                <a:moveTo>
                  <a:pt x="0" y="217"/>
                </a:moveTo>
                <a:lnTo>
                  <a:pt x="2439" y="217"/>
                </a:lnTo>
                <a:lnTo>
                  <a:pt x="2409" y="245"/>
                </a:lnTo>
                <a:lnTo>
                  <a:pt x="2409" y="0"/>
                </a:lnTo>
                <a:lnTo>
                  <a:pt x="2910" y="421"/>
                </a:lnTo>
                <a:lnTo>
                  <a:pt x="2409" y="843"/>
                </a:lnTo>
                <a:lnTo>
                  <a:pt x="2409" y="600"/>
                </a:lnTo>
                <a:lnTo>
                  <a:pt x="2439" y="626"/>
                </a:lnTo>
                <a:lnTo>
                  <a:pt x="0" y="626"/>
                </a:lnTo>
                <a:lnTo>
                  <a:pt x="0" y="217"/>
                </a:lnTo>
                <a:moveTo>
                  <a:pt x="66" y="600"/>
                </a:moveTo>
                <a:lnTo>
                  <a:pt x="33" y="572"/>
                </a:lnTo>
                <a:lnTo>
                  <a:pt x="2473" y="572"/>
                </a:lnTo>
                <a:lnTo>
                  <a:pt x="2473" y="775"/>
                </a:lnTo>
                <a:lnTo>
                  <a:pt x="2415" y="757"/>
                </a:lnTo>
                <a:lnTo>
                  <a:pt x="2839" y="402"/>
                </a:lnTo>
                <a:lnTo>
                  <a:pt x="2839" y="440"/>
                </a:lnTo>
                <a:lnTo>
                  <a:pt x="2415" y="87"/>
                </a:lnTo>
                <a:lnTo>
                  <a:pt x="2473" y="69"/>
                </a:lnTo>
                <a:lnTo>
                  <a:pt x="2473" y="272"/>
                </a:lnTo>
                <a:lnTo>
                  <a:pt x="33" y="272"/>
                </a:lnTo>
                <a:lnTo>
                  <a:pt x="66" y="245"/>
                </a:lnTo>
                <a:lnTo>
                  <a:pt x="66" y="60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1" name="CustomShape 61"/>
          <p:cNvSpPr/>
          <p:nvPr/>
        </p:nvSpPr>
        <p:spPr>
          <a:xfrm>
            <a:off x="6142320" y="2124360"/>
            <a:ext cx="1018800" cy="254160"/>
          </a:xfrm>
          <a:custGeom>
            <a:avLst/>
            <a:gdLst/>
            <a:ahLst/>
            <a:rect l="l" t="t" r="r" b="b"/>
            <a:pathLst>
              <a:path w="2831" h="707">
                <a:moveTo>
                  <a:pt x="0" y="178"/>
                </a:moveTo>
                <a:lnTo>
                  <a:pt x="2406" y="178"/>
                </a:lnTo>
                <a:lnTo>
                  <a:pt x="2406" y="0"/>
                </a:lnTo>
                <a:lnTo>
                  <a:pt x="2830" y="354"/>
                </a:lnTo>
                <a:lnTo>
                  <a:pt x="2406" y="706"/>
                </a:lnTo>
                <a:lnTo>
                  <a:pt x="2406" y="532"/>
                </a:lnTo>
                <a:lnTo>
                  <a:pt x="0" y="532"/>
                </a:lnTo>
                <a:lnTo>
                  <a:pt x="0" y="17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2" name="CustomShape 62"/>
          <p:cNvSpPr/>
          <p:nvPr/>
        </p:nvSpPr>
        <p:spPr>
          <a:xfrm>
            <a:off x="6130440" y="2099520"/>
            <a:ext cx="1047600" cy="303480"/>
          </a:xfrm>
          <a:custGeom>
            <a:avLst/>
            <a:gdLst/>
            <a:ahLst/>
            <a:rect l="l" t="t" r="r" b="b"/>
            <a:pathLst>
              <a:path w="2911" h="844">
                <a:moveTo>
                  <a:pt x="0" y="217"/>
                </a:moveTo>
                <a:lnTo>
                  <a:pt x="2439" y="217"/>
                </a:lnTo>
                <a:lnTo>
                  <a:pt x="2409" y="245"/>
                </a:lnTo>
                <a:lnTo>
                  <a:pt x="2409" y="0"/>
                </a:lnTo>
                <a:lnTo>
                  <a:pt x="2910" y="421"/>
                </a:lnTo>
                <a:lnTo>
                  <a:pt x="2409" y="843"/>
                </a:lnTo>
                <a:lnTo>
                  <a:pt x="2409" y="600"/>
                </a:lnTo>
                <a:lnTo>
                  <a:pt x="2439" y="626"/>
                </a:lnTo>
                <a:lnTo>
                  <a:pt x="0" y="626"/>
                </a:lnTo>
                <a:lnTo>
                  <a:pt x="0" y="217"/>
                </a:lnTo>
                <a:moveTo>
                  <a:pt x="66" y="600"/>
                </a:moveTo>
                <a:lnTo>
                  <a:pt x="33" y="572"/>
                </a:lnTo>
                <a:lnTo>
                  <a:pt x="2473" y="572"/>
                </a:lnTo>
                <a:lnTo>
                  <a:pt x="2473" y="775"/>
                </a:lnTo>
                <a:lnTo>
                  <a:pt x="2415" y="757"/>
                </a:lnTo>
                <a:lnTo>
                  <a:pt x="2839" y="402"/>
                </a:lnTo>
                <a:lnTo>
                  <a:pt x="2839" y="440"/>
                </a:lnTo>
                <a:lnTo>
                  <a:pt x="2415" y="87"/>
                </a:lnTo>
                <a:lnTo>
                  <a:pt x="2473" y="69"/>
                </a:lnTo>
                <a:lnTo>
                  <a:pt x="2473" y="272"/>
                </a:lnTo>
                <a:lnTo>
                  <a:pt x="33" y="272"/>
                </a:lnTo>
                <a:lnTo>
                  <a:pt x="66" y="245"/>
                </a:lnTo>
                <a:lnTo>
                  <a:pt x="66" y="60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83" name="CustomShape 63"/>
          <p:cNvSpPr/>
          <p:nvPr/>
        </p:nvSpPr>
        <p:spPr>
          <a:xfrm>
            <a:off x="1340640" y="3837600"/>
            <a:ext cx="7725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high performance interconnection between the cpu/cores. These are data-oriented systems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684" name="CustomShape 64"/>
          <p:cNvSpPr/>
          <p:nvPr/>
        </p:nvSpPr>
        <p:spPr>
          <a:xfrm>
            <a:off x="3992400" y="2112840"/>
            <a:ext cx="321840" cy="170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Arial"/>
              </a:rPr>
              <a:t>HPC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685" name="CustomShape 65"/>
          <p:cNvSpPr/>
          <p:nvPr/>
        </p:nvSpPr>
        <p:spPr>
          <a:xfrm>
            <a:off x="5928480" y="2414520"/>
            <a:ext cx="7945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network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686" name="" descr=""/>
          <p:cNvPicPr/>
          <p:nvPr/>
        </p:nvPicPr>
        <p:blipFill>
          <a:blip r:embed="rId237"/>
          <a:stretch/>
        </p:blipFill>
        <p:spPr>
          <a:xfrm>
            <a:off x="1811160" y="455796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687" name="" descr=""/>
          <p:cNvPicPr/>
          <p:nvPr/>
        </p:nvPicPr>
        <p:blipFill>
          <a:blip r:embed="rId238"/>
          <a:stretch/>
        </p:blipFill>
        <p:spPr>
          <a:xfrm>
            <a:off x="1802880" y="4561920"/>
            <a:ext cx="67680" cy="2880"/>
          </a:xfrm>
          <a:prstGeom prst="rect">
            <a:avLst/>
          </a:prstGeom>
          <a:ln w="0">
            <a:noFill/>
          </a:ln>
        </p:spPr>
      </p:pic>
      <p:pic>
        <p:nvPicPr>
          <p:cNvPr id="688" name="" descr=""/>
          <p:cNvPicPr/>
          <p:nvPr/>
        </p:nvPicPr>
        <p:blipFill>
          <a:blip r:embed="rId239"/>
          <a:stretch/>
        </p:blipFill>
        <p:spPr>
          <a:xfrm>
            <a:off x="1793880" y="4565520"/>
            <a:ext cx="110880" cy="2880"/>
          </a:xfrm>
          <a:prstGeom prst="rect">
            <a:avLst/>
          </a:prstGeom>
          <a:ln w="0">
            <a:noFill/>
          </a:ln>
        </p:spPr>
      </p:pic>
      <p:pic>
        <p:nvPicPr>
          <p:cNvPr id="689" name="" descr=""/>
          <p:cNvPicPr/>
          <p:nvPr/>
        </p:nvPicPr>
        <p:blipFill>
          <a:blip r:embed="rId240"/>
          <a:stretch/>
        </p:blipFill>
        <p:spPr>
          <a:xfrm>
            <a:off x="1781280" y="4568760"/>
            <a:ext cx="150120" cy="2880"/>
          </a:xfrm>
          <a:prstGeom prst="rect">
            <a:avLst/>
          </a:prstGeom>
          <a:ln w="0">
            <a:noFill/>
          </a:ln>
        </p:spPr>
      </p:pic>
      <p:pic>
        <p:nvPicPr>
          <p:cNvPr id="690" name="" descr=""/>
          <p:cNvPicPr/>
          <p:nvPr/>
        </p:nvPicPr>
        <p:blipFill>
          <a:blip r:embed="rId241"/>
          <a:stretch/>
        </p:blipFill>
        <p:spPr>
          <a:xfrm>
            <a:off x="1772640" y="4572720"/>
            <a:ext cx="188640" cy="2880"/>
          </a:xfrm>
          <a:prstGeom prst="rect">
            <a:avLst/>
          </a:prstGeom>
          <a:ln w="0">
            <a:noFill/>
          </a:ln>
        </p:spPr>
      </p:pic>
      <p:pic>
        <p:nvPicPr>
          <p:cNvPr id="691" name="" descr=""/>
          <p:cNvPicPr/>
          <p:nvPr/>
        </p:nvPicPr>
        <p:blipFill>
          <a:blip r:embed="rId242"/>
          <a:stretch/>
        </p:blipFill>
        <p:spPr>
          <a:xfrm>
            <a:off x="1763640" y="45763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692" name="" descr=""/>
          <p:cNvPicPr/>
          <p:nvPr/>
        </p:nvPicPr>
        <p:blipFill>
          <a:blip r:embed="rId243"/>
          <a:stretch/>
        </p:blipFill>
        <p:spPr>
          <a:xfrm>
            <a:off x="1755360" y="4579560"/>
            <a:ext cx="209880" cy="2880"/>
          </a:xfrm>
          <a:prstGeom prst="rect">
            <a:avLst/>
          </a:prstGeom>
          <a:ln w="0">
            <a:noFill/>
          </a:ln>
        </p:spPr>
      </p:pic>
      <p:pic>
        <p:nvPicPr>
          <p:cNvPr id="693" name="" descr=""/>
          <p:cNvPicPr/>
          <p:nvPr/>
        </p:nvPicPr>
        <p:blipFill>
          <a:blip r:embed="rId244"/>
          <a:stretch/>
        </p:blipFill>
        <p:spPr>
          <a:xfrm>
            <a:off x="1746360" y="4583160"/>
            <a:ext cx="218880" cy="2880"/>
          </a:xfrm>
          <a:prstGeom prst="rect">
            <a:avLst/>
          </a:prstGeom>
          <a:ln w="0">
            <a:noFill/>
          </a:ln>
        </p:spPr>
      </p:pic>
      <p:pic>
        <p:nvPicPr>
          <p:cNvPr id="694" name="" descr=""/>
          <p:cNvPicPr/>
          <p:nvPr/>
        </p:nvPicPr>
        <p:blipFill>
          <a:blip r:embed="rId245"/>
          <a:stretch/>
        </p:blipFill>
        <p:spPr>
          <a:xfrm>
            <a:off x="1738080" y="4587120"/>
            <a:ext cx="227520" cy="2880"/>
          </a:xfrm>
          <a:prstGeom prst="rect">
            <a:avLst/>
          </a:prstGeom>
          <a:ln w="0">
            <a:noFill/>
          </a:ln>
        </p:spPr>
      </p:pic>
      <p:pic>
        <p:nvPicPr>
          <p:cNvPr id="695" name="" descr=""/>
          <p:cNvPicPr/>
          <p:nvPr/>
        </p:nvPicPr>
        <p:blipFill>
          <a:blip r:embed="rId246"/>
          <a:stretch/>
        </p:blipFill>
        <p:spPr>
          <a:xfrm>
            <a:off x="1716480" y="459072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696" name="" descr=""/>
          <p:cNvPicPr/>
          <p:nvPr/>
        </p:nvPicPr>
        <p:blipFill>
          <a:blip r:embed="rId247"/>
          <a:stretch/>
        </p:blipFill>
        <p:spPr>
          <a:xfrm>
            <a:off x="1707840" y="45939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697" name="" descr=""/>
          <p:cNvPicPr/>
          <p:nvPr/>
        </p:nvPicPr>
        <p:blipFill>
          <a:blip r:embed="rId248"/>
          <a:stretch/>
        </p:blipFill>
        <p:spPr>
          <a:xfrm>
            <a:off x="1699200" y="4597920"/>
            <a:ext cx="266040" cy="2880"/>
          </a:xfrm>
          <a:prstGeom prst="rect">
            <a:avLst/>
          </a:prstGeom>
          <a:ln w="0">
            <a:noFill/>
          </a:ln>
        </p:spPr>
      </p:pic>
      <p:pic>
        <p:nvPicPr>
          <p:cNvPr id="698" name="" descr=""/>
          <p:cNvPicPr/>
          <p:nvPr/>
        </p:nvPicPr>
        <p:blipFill>
          <a:blip r:embed="rId249"/>
          <a:stretch/>
        </p:blipFill>
        <p:spPr>
          <a:xfrm>
            <a:off x="1686600" y="4601520"/>
            <a:ext cx="279360" cy="2880"/>
          </a:xfrm>
          <a:prstGeom prst="rect">
            <a:avLst/>
          </a:prstGeom>
          <a:ln w="0">
            <a:noFill/>
          </a:ln>
        </p:spPr>
      </p:pic>
      <p:pic>
        <p:nvPicPr>
          <p:cNvPr id="699" name="" descr=""/>
          <p:cNvPicPr/>
          <p:nvPr/>
        </p:nvPicPr>
        <p:blipFill>
          <a:blip r:embed="rId250"/>
          <a:stretch/>
        </p:blipFill>
        <p:spPr>
          <a:xfrm>
            <a:off x="1677600" y="46047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700" name="" descr=""/>
          <p:cNvPicPr/>
          <p:nvPr/>
        </p:nvPicPr>
        <p:blipFill>
          <a:blip r:embed="rId251"/>
          <a:stretch/>
        </p:blipFill>
        <p:spPr>
          <a:xfrm>
            <a:off x="1668960" y="4608720"/>
            <a:ext cx="296280" cy="2880"/>
          </a:xfrm>
          <a:prstGeom prst="rect">
            <a:avLst/>
          </a:prstGeom>
          <a:ln w="0">
            <a:noFill/>
          </a:ln>
        </p:spPr>
      </p:pic>
      <p:pic>
        <p:nvPicPr>
          <p:cNvPr id="701" name="" descr=""/>
          <p:cNvPicPr/>
          <p:nvPr/>
        </p:nvPicPr>
        <p:blipFill>
          <a:blip r:embed="rId252"/>
          <a:stretch/>
        </p:blipFill>
        <p:spPr>
          <a:xfrm>
            <a:off x="1660320" y="4612320"/>
            <a:ext cx="304920" cy="2880"/>
          </a:xfrm>
          <a:prstGeom prst="rect">
            <a:avLst/>
          </a:prstGeom>
          <a:ln w="0">
            <a:noFill/>
          </a:ln>
        </p:spPr>
      </p:pic>
      <p:pic>
        <p:nvPicPr>
          <p:cNvPr id="702" name="" descr=""/>
          <p:cNvPicPr/>
          <p:nvPr/>
        </p:nvPicPr>
        <p:blipFill>
          <a:blip r:embed="rId253"/>
          <a:stretch/>
        </p:blipFill>
        <p:spPr>
          <a:xfrm>
            <a:off x="1647360" y="4615560"/>
            <a:ext cx="317880" cy="139320"/>
          </a:xfrm>
          <a:prstGeom prst="rect">
            <a:avLst/>
          </a:prstGeom>
          <a:ln w="0">
            <a:noFill/>
          </a:ln>
        </p:spPr>
      </p:pic>
      <p:pic>
        <p:nvPicPr>
          <p:cNvPr id="703" name="" descr=""/>
          <p:cNvPicPr/>
          <p:nvPr/>
        </p:nvPicPr>
        <p:blipFill>
          <a:blip r:embed="rId254"/>
          <a:stretch/>
        </p:blipFill>
        <p:spPr>
          <a:xfrm>
            <a:off x="1651680" y="4756320"/>
            <a:ext cx="313560" cy="100080"/>
          </a:xfrm>
          <a:prstGeom prst="rect">
            <a:avLst/>
          </a:prstGeom>
          <a:ln w="0">
            <a:noFill/>
          </a:ln>
        </p:spPr>
      </p:pic>
      <p:pic>
        <p:nvPicPr>
          <p:cNvPr id="704" name="" descr=""/>
          <p:cNvPicPr/>
          <p:nvPr/>
        </p:nvPicPr>
        <p:blipFill>
          <a:blip r:embed="rId255"/>
          <a:stretch/>
        </p:blipFill>
        <p:spPr>
          <a:xfrm>
            <a:off x="1651680" y="485712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705" name="" descr=""/>
          <p:cNvPicPr/>
          <p:nvPr/>
        </p:nvPicPr>
        <p:blipFill>
          <a:blip r:embed="rId256"/>
          <a:stretch/>
        </p:blipFill>
        <p:spPr>
          <a:xfrm>
            <a:off x="1651680" y="4860720"/>
            <a:ext cx="304920" cy="2880"/>
          </a:xfrm>
          <a:prstGeom prst="rect">
            <a:avLst/>
          </a:prstGeom>
          <a:ln w="0">
            <a:noFill/>
          </a:ln>
        </p:spPr>
      </p:pic>
      <p:pic>
        <p:nvPicPr>
          <p:cNvPr id="706" name="" descr=""/>
          <p:cNvPicPr/>
          <p:nvPr/>
        </p:nvPicPr>
        <p:blipFill>
          <a:blip r:embed="rId257"/>
          <a:stretch/>
        </p:blipFill>
        <p:spPr>
          <a:xfrm>
            <a:off x="1651680" y="4864320"/>
            <a:ext cx="296280" cy="2880"/>
          </a:xfrm>
          <a:prstGeom prst="rect">
            <a:avLst/>
          </a:prstGeom>
          <a:ln w="0">
            <a:noFill/>
          </a:ln>
        </p:spPr>
      </p:pic>
      <p:pic>
        <p:nvPicPr>
          <p:cNvPr id="707" name="" descr=""/>
          <p:cNvPicPr/>
          <p:nvPr/>
        </p:nvPicPr>
        <p:blipFill>
          <a:blip r:embed="rId258"/>
          <a:stretch/>
        </p:blipFill>
        <p:spPr>
          <a:xfrm>
            <a:off x="1651680" y="486756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708" name="" descr=""/>
          <p:cNvPicPr/>
          <p:nvPr/>
        </p:nvPicPr>
        <p:blipFill>
          <a:blip r:embed="rId259"/>
          <a:stretch/>
        </p:blipFill>
        <p:spPr>
          <a:xfrm>
            <a:off x="1651680" y="48715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709" name="" descr=""/>
          <p:cNvPicPr/>
          <p:nvPr/>
        </p:nvPicPr>
        <p:blipFill>
          <a:blip r:embed="rId260"/>
          <a:stretch/>
        </p:blipFill>
        <p:spPr>
          <a:xfrm>
            <a:off x="1651680" y="4875120"/>
            <a:ext cx="279360" cy="2880"/>
          </a:xfrm>
          <a:prstGeom prst="rect">
            <a:avLst/>
          </a:prstGeom>
          <a:ln w="0">
            <a:noFill/>
          </a:ln>
        </p:spPr>
      </p:pic>
      <p:pic>
        <p:nvPicPr>
          <p:cNvPr id="710" name="" descr=""/>
          <p:cNvPicPr/>
          <p:nvPr/>
        </p:nvPicPr>
        <p:blipFill>
          <a:blip r:embed="rId261"/>
          <a:stretch/>
        </p:blipFill>
        <p:spPr>
          <a:xfrm>
            <a:off x="1651680" y="4878720"/>
            <a:ext cx="270360" cy="6120"/>
          </a:xfrm>
          <a:prstGeom prst="rect">
            <a:avLst/>
          </a:prstGeom>
          <a:ln w="0">
            <a:noFill/>
          </a:ln>
        </p:spPr>
      </p:pic>
      <p:pic>
        <p:nvPicPr>
          <p:cNvPr id="711" name="" descr=""/>
          <p:cNvPicPr/>
          <p:nvPr/>
        </p:nvPicPr>
        <p:blipFill>
          <a:blip r:embed="rId262"/>
          <a:stretch/>
        </p:blipFill>
        <p:spPr>
          <a:xfrm>
            <a:off x="1651680" y="488592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712" name="" descr=""/>
          <p:cNvPicPr/>
          <p:nvPr/>
        </p:nvPicPr>
        <p:blipFill>
          <a:blip r:embed="rId263"/>
          <a:stretch/>
        </p:blipFill>
        <p:spPr>
          <a:xfrm>
            <a:off x="1651680" y="488952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713" name="" descr=""/>
          <p:cNvPicPr/>
          <p:nvPr/>
        </p:nvPicPr>
        <p:blipFill>
          <a:blip r:embed="rId264"/>
          <a:stretch/>
        </p:blipFill>
        <p:spPr>
          <a:xfrm>
            <a:off x="1656360" y="489312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714" name="" descr=""/>
          <p:cNvPicPr/>
          <p:nvPr/>
        </p:nvPicPr>
        <p:blipFill>
          <a:blip r:embed="rId265"/>
          <a:stretch/>
        </p:blipFill>
        <p:spPr>
          <a:xfrm>
            <a:off x="1668960" y="4896720"/>
            <a:ext cx="218880" cy="2880"/>
          </a:xfrm>
          <a:prstGeom prst="rect">
            <a:avLst/>
          </a:prstGeom>
          <a:ln w="0">
            <a:noFill/>
          </a:ln>
        </p:spPr>
      </p:pic>
      <p:pic>
        <p:nvPicPr>
          <p:cNvPr id="715" name="" descr=""/>
          <p:cNvPicPr/>
          <p:nvPr/>
        </p:nvPicPr>
        <p:blipFill>
          <a:blip r:embed="rId266"/>
          <a:stretch/>
        </p:blipFill>
        <p:spPr>
          <a:xfrm>
            <a:off x="1681920" y="49003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716" name="" descr=""/>
          <p:cNvPicPr/>
          <p:nvPr/>
        </p:nvPicPr>
        <p:blipFill>
          <a:blip r:embed="rId267"/>
          <a:stretch/>
        </p:blipFill>
        <p:spPr>
          <a:xfrm>
            <a:off x="1694880" y="4903560"/>
            <a:ext cx="180000" cy="2880"/>
          </a:xfrm>
          <a:prstGeom prst="rect">
            <a:avLst/>
          </a:prstGeom>
          <a:ln w="0">
            <a:noFill/>
          </a:ln>
        </p:spPr>
      </p:pic>
      <p:pic>
        <p:nvPicPr>
          <p:cNvPr id="717" name="" descr=""/>
          <p:cNvPicPr/>
          <p:nvPr/>
        </p:nvPicPr>
        <p:blipFill>
          <a:blip r:embed="rId268"/>
          <a:stretch/>
        </p:blipFill>
        <p:spPr>
          <a:xfrm>
            <a:off x="1707840" y="4907520"/>
            <a:ext cx="162720" cy="2880"/>
          </a:xfrm>
          <a:prstGeom prst="rect">
            <a:avLst/>
          </a:prstGeom>
          <a:ln w="0">
            <a:noFill/>
          </a:ln>
        </p:spPr>
      </p:pic>
      <p:pic>
        <p:nvPicPr>
          <p:cNvPr id="718" name="" descr=""/>
          <p:cNvPicPr/>
          <p:nvPr/>
        </p:nvPicPr>
        <p:blipFill>
          <a:blip r:embed="rId269"/>
          <a:stretch/>
        </p:blipFill>
        <p:spPr>
          <a:xfrm>
            <a:off x="1720800" y="4911120"/>
            <a:ext cx="141120" cy="2880"/>
          </a:xfrm>
          <a:prstGeom prst="rect">
            <a:avLst/>
          </a:prstGeom>
          <a:ln w="0">
            <a:noFill/>
          </a:ln>
        </p:spPr>
      </p:pic>
      <p:pic>
        <p:nvPicPr>
          <p:cNvPr id="719" name="" descr=""/>
          <p:cNvPicPr/>
          <p:nvPr/>
        </p:nvPicPr>
        <p:blipFill>
          <a:blip r:embed="rId270"/>
          <a:stretch/>
        </p:blipFill>
        <p:spPr>
          <a:xfrm>
            <a:off x="1733760" y="4914720"/>
            <a:ext cx="123840" cy="2880"/>
          </a:xfrm>
          <a:prstGeom prst="rect">
            <a:avLst/>
          </a:prstGeom>
          <a:ln w="0">
            <a:noFill/>
          </a:ln>
        </p:spPr>
      </p:pic>
      <p:pic>
        <p:nvPicPr>
          <p:cNvPr id="720" name="" descr=""/>
          <p:cNvPicPr/>
          <p:nvPr/>
        </p:nvPicPr>
        <p:blipFill>
          <a:blip r:embed="rId271"/>
          <a:stretch/>
        </p:blipFill>
        <p:spPr>
          <a:xfrm>
            <a:off x="1746360" y="491832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721" name="" descr=""/>
          <p:cNvPicPr/>
          <p:nvPr/>
        </p:nvPicPr>
        <p:blipFill>
          <a:blip r:embed="rId272"/>
          <a:stretch/>
        </p:blipFill>
        <p:spPr>
          <a:xfrm>
            <a:off x="1755360" y="4921920"/>
            <a:ext cx="89640" cy="2880"/>
          </a:xfrm>
          <a:prstGeom prst="rect">
            <a:avLst/>
          </a:prstGeom>
          <a:ln w="0">
            <a:noFill/>
          </a:ln>
        </p:spPr>
      </p:pic>
      <p:pic>
        <p:nvPicPr>
          <p:cNvPr id="722" name="" descr=""/>
          <p:cNvPicPr/>
          <p:nvPr/>
        </p:nvPicPr>
        <p:blipFill>
          <a:blip r:embed="rId273"/>
          <a:stretch/>
        </p:blipFill>
        <p:spPr>
          <a:xfrm>
            <a:off x="1768320" y="4925520"/>
            <a:ext cx="67680" cy="2880"/>
          </a:xfrm>
          <a:prstGeom prst="rect">
            <a:avLst/>
          </a:prstGeom>
          <a:ln w="0">
            <a:noFill/>
          </a:ln>
        </p:spPr>
      </p:pic>
      <p:pic>
        <p:nvPicPr>
          <p:cNvPr id="723" name="" descr=""/>
          <p:cNvPicPr/>
          <p:nvPr/>
        </p:nvPicPr>
        <p:blipFill>
          <a:blip r:embed="rId274"/>
          <a:stretch/>
        </p:blipFill>
        <p:spPr>
          <a:xfrm>
            <a:off x="1781280" y="4929120"/>
            <a:ext cx="50400" cy="2880"/>
          </a:xfrm>
          <a:prstGeom prst="rect">
            <a:avLst/>
          </a:prstGeom>
          <a:ln w="0">
            <a:noFill/>
          </a:ln>
        </p:spPr>
      </p:pic>
      <p:pic>
        <p:nvPicPr>
          <p:cNvPr id="724" name="" descr=""/>
          <p:cNvPicPr/>
          <p:nvPr/>
        </p:nvPicPr>
        <p:blipFill>
          <a:blip r:embed="rId275"/>
          <a:stretch/>
        </p:blipFill>
        <p:spPr>
          <a:xfrm>
            <a:off x="1793880" y="493272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725" name="" descr=""/>
          <p:cNvPicPr/>
          <p:nvPr/>
        </p:nvPicPr>
        <p:blipFill>
          <a:blip r:embed="rId276"/>
          <a:stretch/>
        </p:blipFill>
        <p:spPr>
          <a:xfrm>
            <a:off x="1806840" y="4936320"/>
            <a:ext cx="7560" cy="2880"/>
          </a:xfrm>
          <a:prstGeom prst="rect">
            <a:avLst/>
          </a:prstGeom>
          <a:ln w="0">
            <a:noFill/>
          </a:ln>
        </p:spPr>
      </p:pic>
      <p:sp>
        <p:nvSpPr>
          <p:cNvPr id="726" name="CustomShape 66"/>
          <p:cNvSpPr/>
          <p:nvPr/>
        </p:nvSpPr>
        <p:spPr>
          <a:xfrm>
            <a:off x="818640" y="5006520"/>
            <a:ext cx="8430120" cy="255600"/>
          </a:xfrm>
          <a:custGeom>
            <a:avLst/>
            <a:gdLst/>
            <a:ahLst/>
            <a:rect l="l" t="t" r="r" b="b"/>
            <a:pathLst>
              <a:path w="23418" h="711">
                <a:moveTo>
                  <a:pt x="0" y="0"/>
                </a:moveTo>
                <a:lnTo>
                  <a:pt x="0" y="710"/>
                </a:lnTo>
                <a:lnTo>
                  <a:pt x="23417" y="710"/>
                </a:lnTo>
                <a:lnTo>
                  <a:pt x="23417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7" name="CustomShape 67"/>
          <p:cNvSpPr/>
          <p:nvPr/>
        </p:nvSpPr>
        <p:spPr>
          <a:xfrm>
            <a:off x="801000" y="4991760"/>
            <a:ext cx="8466120" cy="285480"/>
          </a:xfrm>
          <a:custGeom>
            <a:avLst/>
            <a:gdLst/>
            <a:ahLst/>
            <a:rect l="l" t="t" r="r" b="b"/>
            <a:pathLst>
              <a:path w="23518" h="794">
                <a:moveTo>
                  <a:pt x="0" y="42"/>
                </a:moveTo>
                <a:cubicBezTo>
                  <a:pt x="0" y="18"/>
                  <a:pt x="22" y="0"/>
                  <a:pt x="49" y="0"/>
                </a:cubicBezTo>
                <a:lnTo>
                  <a:pt x="23466" y="0"/>
                </a:lnTo>
                <a:cubicBezTo>
                  <a:pt x="23495" y="0"/>
                  <a:pt x="23517" y="18"/>
                  <a:pt x="23517" y="42"/>
                </a:cubicBezTo>
                <a:lnTo>
                  <a:pt x="23517" y="750"/>
                </a:lnTo>
                <a:cubicBezTo>
                  <a:pt x="23517" y="773"/>
                  <a:pt x="23495" y="793"/>
                  <a:pt x="23466" y="793"/>
                </a:cubicBezTo>
                <a:lnTo>
                  <a:pt x="49" y="793"/>
                </a:lnTo>
                <a:cubicBezTo>
                  <a:pt x="22" y="793"/>
                  <a:pt x="0" y="773"/>
                  <a:pt x="0" y="750"/>
                </a:cubicBezTo>
                <a:lnTo>
                  <a:pt x="0" y="42"/>
                </a:lnTo>
                <a:moveTo>
                  <a:pt x="100" y="750"/>
                </a:moveTo>
                <a:lnTo>
                  <a:pt x="49" y="709"/>
                </a:lnTo>
                <a:lnTo>
                  <a:pt x="23466" y="709"/>
                </a:lnTo>
                <a:lnTo>
                  <a:pt x="23417" y="750"/>
                </a:lnTo>
                <a:lnTo>
                  <a:pt x="23417" y="42"/>
                </a:lnTo>
                <a:lnTo>
                  <a:pt x="23466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75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28" name="CustomShape 68"/>
          <p:cNvSpPr/>
          <p:nvPr/>
        </p:nvSpPr>
        <p:spPr>
          <a:xfrm>
            <a:off x="5928480" y="2630520"/>
            <a:ext cx="1487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interconnection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729" name="CustomShape 69"/>
          <p:cNvSpPr/>
          <p:nvPr/>
        </p:nvSpPr>
        <p:spPr>
          <a:xfrm>
            <a:off x="5928480" y="2846520"/>
            <a:ext cx="961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important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730" name="CustomShape 70"/>
          <p:cNvSpPr/>
          <p:nvPr/>
        </p:nvSpPr>
        <p:spPr>
          <a:xfrm>
            <a:off x="905040" y="50482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31" name="CustomShape 71"/>
          <p:cNvSpPr/>
          <p:nvPr/>
        </p:nvSpPr>
        <p:spPr>
          <a:xfrm>
            <a:off x="1228320" y="5072040"/>
            <a:ext cx="8322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Complementary HPC-A course offers more insights into HPC massively parallel application domains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32" name="CustomShape 72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4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5" name="CustomShape 3"/>
          <p:cNvSpPr/>
          <p:nvPr/>
        </p:nvSpPr>
        <p:spPr>
          <a:xfrm>
            <a:off x="834840" y="1161000"/>
            <a:ext cx="8386200" cy="964440"/>
          </a:xfrm>
          <a:custGeom>
            <a:avLst/>
            <a:gdLst/>
            <a:ahLst/>
            <a:rect l="l" t="t" r="r" b="b"/>
            <a:pathLst>
              <a:path w="23296" h="2680">
                <a:moveTo>
                  <a:pt x="0" y="0"/>
                </a:moveTo>
                <a:lnTo>
                  <a:pt x="0" y="2679"/>
                </a:lnTo>
                <a:lnTo>
                  <a:pt x="23295" y="2679"/>
                </a:lnTo>
                <a:lnTo>
                  <a:pt x="232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6" name="CustomShape 4"/>
          <p:cNvSpPr/>
          <p:nvPr/>
        </p:nvSpPr>
        <p:spPr>
          <a:xfrm>
            <a:off x="816480" y="1145880"/>
            <a:ext cx="8422200" cy="994680"/>
          </a:xfrm>
          <a:custGeom>
            <a:avLst/>
            <a:gdLst/>
            <a:ahLst/>
            <a:rect l="l" t="t" r="r" b="b"/>
            <a:pathLst>
              <a:path w="23396" h="2764">
                <a:moveTo>
                  <a:pt x="0" y="42"/>
                </a:moveTo>
                <a:cubicBezTo>
                  <a:pt x="0" y="19"/>
                  <a:pt x="22" y="0"/>
                  <a:pt x="51" y="0"/>
                </a:cubicBezTo>
                <a:lnTo>
                  <a:pt x="23346" y="0"/>
                </a:lnTo>
                <a:cubicBezTo>
                  <a:pt x="23371" y="0"/>
                  <a:pt x="23395" y="19"/>
                  <a:pt x="23395" y="42"/>
                </a:cubicBezTo>
                <a:lnTo>
                  <a:pt x="23395" y="2721"/>
                </a:lnTo>
                <a:cubicBezTo>
                  <a:pt x="23395" y="2744"/>
                  <a:pt x="23371" y="2763"/>
                  <a:pt x="23346" y="2763"/>
                </a:cubicBezTo>
                <a:lnTo>
                  <a:pt x="51" y="2763"/>
                </a:lnTo>
                <a:cubicBezTo>
                  <a:pt x="22" y="2763"/>
                  <a:pt x="0" y="2744"/>
                  <a:pt x="0" y="2721"/>
                </a:cubicBezTo>
                <a:lnTo>
                  <a:pt x="0" y="42"/>
                </a:lnTo>
                <a:moveTo>
                  <a:pt x="101" y="2721"/>
                </a:moveTo>
                <a:lnTo>
                  <a:pt x="51" y="2679"/>
                </a:lnTo>
                <a:lnTo>
                  <a:pt x="23346" y="2679"/>
                </a:lnTo>
                <a:lnTo>
                  <a:pt x="23296" y="2721"/>
                </a:lnTo>
                <a:lnTo>
                  <a:pt x="23296" y="42"/>
                </a:lnTo>
                <a:lnTo>
                  <a:pt x="23346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272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37" name="CustomShape 5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38" name="CustomShape 6"/>
          <p:cNvSpPr/>
          <p:nvPr/>
        </p:nvSpPr>
        <p:spPr>
          <a:xfrm>
            <a:off x="1011600" y="608760"/>
            <a:ext cx="8552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Map-Reduce Motivation: Avoid Increased HPC Complexity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39" name="CustomShape 7"/>
          <p:cNvSpPr/>
          <p:nvPr/>
        </p:nvSpPr>
        <p:spPr>
          <a:xfrm>
            <a:off x="920520" y="12024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40" name="CustomShape 8"/>
          <p:cNvSpPr/>
          <p:nvPr/>
        </p:nvSpPr>
        <p:spPr>
          <a:xfrm>
            <a:off x="1243440" y="1226160"/>
            <a:ext cx="8149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Different HPC Programming elements (barriers, mutexes, shared-/distributed memory, MPI, etc.)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41" name="CustomShape 9"/>
          <p:cNvSpPr/>
          <p:nvPr/>
        </p:nvSpPr>
        <p:spPr>
          <a:xfrm>
            <a:off x="920520" y="1433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42" name="CustomShape 10"/>
          <p:cNvSpPr/>
          <p:nvPr/>
        </p:nvSpPr>
        <p:spPr>
          <a:xfrm>
            <a:off x="1243440" y="1457280"/>
            <a:ext cx="7448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Task distribution issues (scheduling, synchronization, inter-process-communication, etc.)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43" name="CustomShape 11"/>
          <p:cNvSpPr/>
          <p:nvPr/>
        </p:nvSpPr>
        <p:spPr>
          <a:xfrm>
            <a:off x="920520" y="16635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44" name="CustomShape 12"/>
          <p:cNvSpPr/>
          <p:nvPr/>
        </p:nvSpPr>
        <p:spPr>
          <a:xfrm>
            <a:off x="1243440" y="1687320"/>
            <a:ext cx="7823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Complex heterogenous architectures (UMA, NUMA, hybrid, various network topologies, etc.)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745" name="" descr=""/>
          <p:cNvPicPr/>
          <p:nvPr/>
        </p:nvPicPr>
        <p:blipFill>
          <a:blip r:embed="rId1"/>
          <a:stretch/>
        </p:blipFill>
        <p:spPr>
          <a:xfrm>
            <a:off x="6345000" y="2485080"/>
            <a:ext cx="2905200" cy="1866240"/>
          </a:xfrm>
          <a:prstGeom prst="rect">
            <a:avLst/>
          </a:prstGeom>
          <a:ln w="0">
            <a:noFill/>
          </a:ln>
        </p:spPr>
      </p:pic>
      <p:pic>
        <p:nvPicPr>
          <p:cNvPr id="746" name="" descr=""/>
          <p:cNvPicPr/>
          <p:nvPr/>
        </p:nvPicPr>
        <p:blipFill>
          <a:blip r:embed="rId2"/>
          <a:stretch/>
        </p:blipFill>
        <p:spPr>
          <a:xfrm>
            <a:off x="6345000" y="2485080"/>
            <a:ext cx="2905200" cy="1866240"/>
          </a:xfrm>
          <a:prstGeom prst="rect">
            <a:avLst/>
          </a:prstGeom>
          <a:ln w="0">
            <a:noFill/>
          </a:ln>
        </p:spPr>
      </p:pic>
      <p:sp>
        <p:nvSpPr>
          <p:cNvPr id="747" name="CustomShape 13"/>
          <p:cNvSpPr/>
          <p:nvPr/>
        </p:nvSpPr>
        <p:spPr>
          <a:xfrm>
            <a:off x="920520" y="18946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48" name="CustomShape 14"/>
          <p:cNvSpPr/>
          <p:nvPr/>
        </p:nvSpPr>
        <p:spPr>
          <a:xfrm>
            <a:off x="1243440" y="1917360"/>
            <a:ext cx="8327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Data/Functional parallelism approaches (SPMD, MPMD, domain decomposition, ghosts/halo, etc. )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749" name="" descr=""/>
          <p:cNvPicPr/>
          <p:nvPr/>
        </p:nvPicPr>
        <p:blipFill>
          <a:blip r:embed="rId3"/>
          <a:stretch/>
        </p:blipFill>
        <p:spPr>
          <a:xfrm>
            <a:off x="894600" y="2438280"/>
            <a:ext cx="1175400" cy="849960"/>
          </a:xfrm>
          <a:prstGeom prst="rect">
            <a:avLst/>
          </a:prstGeom>
          <a:ln w="0">
            <a:noFill/>
          </a:ln>
        </p:spPr>
      </p:pic>
      <p:pic>
        <p:nvPicPr>
          <p:cNvPr id="750" name="" descr=""/>
          <p:cNvPicPr/>
          <p:nvPr/>
        </p:nvPicPr>
        <p:blipFill>
          <a:blip r:embed="rId4"/>
          <a:stretch/>
        </p:blipFill>
        <p:spPr>
          <a:xfrm>
            <a:off x="894600" y="2438280"/>
            <a:ext cx="1175400" cy="849960"/>
          </a:xfrm>
          <a:prstGeom prst="rect">
            <a:avLst/>
          </a:prstGeom>
          <a:ln w="0">
            <a:noFill/>
          </a:ln>
        </p:spPr>
      </p:pic>
      <p:pic>
        <p:nvPicPr>
          <p:cNvPr id="751" name="" descr=""/>
          <p:cNvPicPr/>
          <p:nvPr/>
        </p:nvPicPr>
        <p:blipFill>
          <a:blip r:embed="rId5"/>
          <a:stretch/>
        </p:blipFill>
        <p:spPr>
          <a:xfrm>
            <a:off x="2257200" y="2438280"/>
            <a:ext cx="2443320" cy="849960"/>
          </a:xfrm>
          <a:prstGeom prst="rect">
            <a:avLst/>
          </a:prstGeom>
          <a:ln w="0">
            <a:noFill/>
          </a:ln>
        </p:spPr>
      </p:pic>
      <p:pic>
        <p:nvPicPr>
          <p:cNvPr id="752" name="" descr=""/>
          <p:cNvPicPr/>
          <p:nvPr/>
        </p:nvPicPr>
        <p:blipFill>
          <a:blip r:embed="rId6"/>
          <a:stretch/>
        </p:blipFill>
        <p:spPr>
          <a:xfrm>
            <a:off x="2257200" y="2438280"/>
            <a:ext cx="2443320" cy="849960"/>
          </a:xfrm>
          <a:prstGeom prst="rect">
            <a:avLst/>
          </a:prstGeom>
          <a:ln w="0">
            <a:noFill/>
          </a:ln>
        </p:spPr>
      </p:pic>
      <p:pic>
        <p:nvPicPr>
          <p:cNvPr id="753" name="" descr=""/>
          <p:cNvPicPr/>
          <p:nvPr/>
        </p:nvPicPr>
        <p:blipFill>
          <a:blip r:embed="rId7"/>
          <a:stretch/>
        </p:blipFill>
        <p:spPr>
          <a:xfrm>
            <a:off x="1177560" y="3505680"/>
            <a:ext cx="3177360" cy="1005480"/>
          </a:xfrm>
          <a:prstGeom prst="rect">
            <a:avLst/>
          </a:prstGeom>
          <a:ln w="0">
            <a:noFill/>
          </a:ln>
        </p:spPr>
      </p:pic>
      <p:pic>
        <p:nvPicPr>
          <p:cNvPr id="754" name="" descr=""/>
          <p:cNvPicPr/>
          <p:nvPr/>
        </p:nvPicPr>
        <p:blipFill>
          <a:blip r:embed="rId8"/>
          <a:stretch/>
        </p:blipFill>
        <p:spPr>
          <a:xfrm>
            <a:off x="1177560" y="3505680"/>
            <a:ext cx="3177360" cy="1005480"/>
          </a:xfrm>
          <a:prstGeom prst="rect">
            <a:avLst/>
          </a:prstGeom>
          <a:ln w="0">
            <a:noFill/>
          </a:ln>
        </p:spPr>
      </p:pic>
      <p:pic>
        <p:nvPicPr>
          <p:cNvPr id="755" name="" descr=""/>
          <p:cNvPicPr/>
          <p:nvPr/>
        </p:nvPicPr>
        <p:blipFill>
          <a:blip r:embed="rId9"/>
          <a:stretch/>
        </p:blipFill>
        <p:spPr>
          <a:xfrm>
            <a:off x="4962600" y="3585240"/>
            <a:ext cx="1240200" cy="884160"/>
          </a:xfrm>
          <a:prstGeom prst="rect">
            <a:avLst/>
          </a:prstGeom>
          <a:ln w="0">
            <a:noFill/>
          </a:ln>
        </p:spPr>
      </p:pic>
      <p:pic>
        <p:nvPicPr>
          <p:cNvPr id="756" name="" descr=""/>
          <p:cNvPicPr/>
          <p:nvPr/>
        </p:nvPicPr>
        <p:blipFill>
          <a:blip r:embed="rId10"/>
          <a:stretch/>
        </p:blipFill>
        <p:spPr>
          <a:xfrm>
            <a:off x="4962600" y="3585240"/>
            <a:ext cx="1240200" cy="884160"/>
          </a:xfrm>
          <a:prstGeom prst="rect">
            <a:avLst/>
          </a:prstGeom>
          <a:ln w="0">
            <a:noFill/>
          </a:ln>
        </p:spPr>
      </p:pic>
      <p:pic>
        <p:nvPicPr>
          <p:cNvPr id="757" name="" descr=""/>
          <p:cNvPicPr/>
          <p:nvPr/>
        </p:nvPicPr>
        <p:blipFill>
          <a:blip r:embed="rId11"/>
          <a:stretch/>
        </p:blipFill>
        <p:spPr>
          <a:xfrm>
            <a:off x="4975560" y="2355120"/>
            <a:ext cx="1176120" cy="1064160"/>
          </a:xfrm>
          <a:prstGeom prst="rect">
            <a:avLst/>
          </a:prstGeom>
          <a:ln w="0">
            <a:noFill/>
          </a:ln>
        </p:spPr>
      </p:pic>
      <p:pic>
        <p:nvPicPr>
          <p:cNvPr id="758" name="" descr=""/>
          <p:cNvPicPr/>
          <p:nvPr/>
        </p:nvPicPr>
        <p:blipFill>
          <a:blip r:embed="rId12"/>
          <a:stretch/>
        </p:blipFill>
        <p:spPr>
          <a:xfrm>
            <a:off x="4975560" y="2355120"/>
            <a:ext cx="1176120" cy="1064160"/>
          </a:xfrm>
          <a:prstGeom prst="rect">
            <a:avLst/>
          </a:prstGeom>
          <a:ln w="0">
            <a:noFill/>
          </a:ln>
        </p:spPr>
      </p:pic>
      <p:sp>
        <p:nvSpPr>
          <p:cNvPr id="759" name="CustomShape 15"/>
          <p:cNvSpPr/>
          <p:nvPr/>
        </p:nvSpPr>
        <p:spPr>
          <a:xfrm>
            <a:off x="818640" y="4914360"/>
            <a:ext cx="8430120" cy="256320"/>
          </a:xfrm>
          <a:custGeom>
            <a:avLst/>
            <a:gdLst/>
            <a:ahLst/>
            <a:rect l="l" t="t" r="r" b="b"/>
            <a:pathLst>
              <a:path w="23418" h="713">
                <a:moveTo>
                  <a:pt x="0" y="0"/>
                </a:moveTo>
                <a:lnTo>
                  <a:pt x="0" y="712"/>
                </a:lnTo>
                <a:lnTo>
                  <a:pt x="23417" y="712"/>
                </a:lnTo>
                <a:lnTo>
                  <a:pt x="23417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0" name="CustomShape 16"/>
          <p:cNvSpPr/>
          <p:nvPr/>
        </p:nvSpPr>
        <p:spPr>
          <a:xfrm>
            <a:off x="801000" y="4899240"/>
            <a:ext cx="8466120" cy="286200"/>
          </a:xfrm>
          <a:custGeom>
            <a:avLst/>
            <a:gdLst/>
            <a:ahLst/>
            <a:rect l="l" t="t" r="r" b="b"/>
            <a:pathLst>
              <a:path w="23518" h="796">
                <a:moveTo>
                  <a:pt x="0" y="42"/>
                </a:moveTo>
                <a:cubicBezTo>
                  <a:pt x="0" y="20"/>
                  <a:pt x="22" y="0"/>
                  <a:pt x="49" y="0"/>
                </a:cubicBezTo>
                <a:lnTo>
                  <a:pt x="23466" y="0"/>
                </a:lnTo>
                <a:cubicBezTo>
                  <a:pt x="23495" y="0"/>
                  <a:pt x="23517" y="20"/>
                  <a:pt x="23517" y="42"/>
                </a:cubicBezTo>
                <a:lnTo>
                  <a:pt x="23517" y="754"/>
                </a:lnTo>
                <a:cubicBezTo>
                  <a:pt x="23517" y="775"/>
                  <a:pt x="23495" y="795"/>
                  <a:pt x="23466" y="795"/>
                </a:cubicBezTo>
                <a:lnTo>
                  <a:pt x="49" y="795"/>
                </a:lnTo>
                <a:cubicBezTo>
                  <a:pt x="22" y="795"/>
                  <a:pt x="0" y="775"/>
                  <a:pt x="0" y="754"/>
                </a:cubicBezTo>
                <a:lnTo>
                  <a:pt x="0" y="42"/>
                </a:lnTo>
                <a:moveTo>
                  <a:pt x="100" y="754"/>
                </a:moveTo>
                <a:lnTo>
                  <a:pt x="49" y="712"/>
                </a:lnTo>
                <a:lnTo>
                  <a:pt x="23466" y="712"/>
                </a:lnTo>
                <a:lnTo>
                  <a:pt x="23417" y="754"/>
                </a:lnTo>
                <a:lnTo>
                  <a:pt x="23417" y="42"/>
                </a:lnTo>
                <a:lnTo>
                  <a:pt x="23466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7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1" name="CustomShape 17"/>
          <p:cNvSpPr/>
          <p:nvPr/>
        </p:nvSpPr>
        <p:spPr>
          <a:xfrm>
            <a:off x="6985440" y="4453920"/>
            <a:ext cx="2287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Parallel Computing Tutorial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62" name="CustomShape 18"/>
          <p:cNvSpPr/>
          <p:nvPr/>
        </p:nvSpPr>
        <p:spPr>
          <a:xfrm>
            <a:off x="920520" y="4682880"/>
            <a:ext cx="5648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[8] Introduction to High Performance Computing for Scientists and Engineers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63" name="CustomShape 19"/>
          <p:cNvSpPr/>
          <p:nvPr/>
        </p:nvSpPr>
        <p:spPr>
          <a:xfrm>
            <a:off x="905040" y="495612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64" name="CustomShape 20"/>
          <p:cNvSpPr/>
          <p:nvPr/>
        </p:nvSpPr>
        <p:spPr>
          <a:xfrm>
            <a:off x="1228320" y="4979880"/>
            <a:ext cx="8249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Complementary HPC-A course offers parallel programming with UMA, NUMA, SPMD, MPMD, etc.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65" name="CustomShape 21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6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7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68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69" name="CustomShape 4"/>
          <p:cNvSpPr/>
          <p:nvPr/>
        </p:nvSpPr>
        <p:spPr>
          <a:xfrm>
            <a:off x="827280" y="608760"/>
            <a:ext cx="8956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Approach: Hiding the Complexity of Computing Technologies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770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1" name="CustomShape 6"/>
          <p:cNvSpPr/>
          <p:nvPr/>
        </p:nvSpPr>
        <p:spPr>
          <a:xfrm>
            <a:off x="1570320" y="1241280"/>
            <a:ext cx="6547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Many users of parallel data processing machines are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2" name="CustomShape 7"/>
          <p:cNvSpPr/>
          <p:nvPr/>
        </p:nvSpPr>
        <p:spPr>
          <a:xfrm>
            <a:off x="1570320" y="1529280"/>
            <a:ext cx="7946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not technical savvy users and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don’t need to know system details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73" name="CustomShape 8"/>
          <p:cNvSpPr/>
          <p:nvPr/>
        </p:nvSpPr>
        <p:spPr>
          <a:xfrm>
            <a:off x="1678320" y="1828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4" name="CustomShape 9"/>
          <p:cNvSpPr/>
          <p:nvPr/>
        </p:nvSpPr>
        <p:spPr>
          <a:xfrm>
            <a:off x="1947600" y="1858320"/>
            <a:ext cx="425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Scientific domain-scientists (e.g. biology)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5" name="CustomShape 10"/>
          <p:cNvSpPr/>
          <p:nvPr/>
        </p:nvSpPr>
        <p:spPr>
          <a:xfrm>
            <a:off x="1947600" y="2098080"/>
            <a:ext cx="385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need to focus on their science &amp;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6" name="CustomShape 11"/>
          <p:cNvSpPr/>
          <p:nvPr/>
        </p:nvSpPr>
        <p:spPr>
          <a:xfrm>
            <a:off x="1678320" y="23562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7" name="CustomShape 12"/>
          <p:cNvSpPr/>
          <p:nvPr/>
        </p:nvSpPr>
        <p:spPr>
          <a:xfrm>
            <a:off x="1947600" y="2386440"/>
            <a:ext cx="4989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 Scientists from statistics/machine-learning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8" name="CustomShape 13"/>
          <p:cNvSpPr/>
          <p:nvPr/>
        </p:nvSpPr>
        <p:spPr>
          <a:xfrm>
            <a:off x="1947600" y="2626560"/>
            <a:ext cx="419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need to focus on their algorithms &amp;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779" name="CustomShape 14"/>
          <p:cNvSpPr/>
          <p:nvPr/>
        </p:nvSpPr>
        <p:spPr>
          <a:xfrm>
            <a:off x="1247400" y="318384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0" name="CustomShape 15"/>
          <p:cNvSpPr/>
          <p:nvPr/>
        </p:nvSpPr>
        <p:spPr>
          <a:xfrm>
            <a:off x="1578600" y="3939480"/>
            <a:ext cx="5430600" cy="1191240"/>
          </a:xfrm>
          <a:custGeom>
            <a:avLst/>
            <a:gdLst/>
            <a:ahLst/>
            <a:rect l="l" t="t" r="r" b="b"/>
            <a:pathLst>
              <a:path w="15086" h="3310">
                <a:moveTo>
                  <a:pt x="0" y="0"/>
                </a:moveTo>
                <a:lnTo>
                  <a:pt x="0" y="3309"/>
                </a:lnTo>
                <a:lnTo>
                  <a:pt x="15085" y="3309"/>
                </a:lnTo>
                <a:lnTo>
                  <a:pt x="1508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1" name="CustomShape 16"/>
          <p:cNvSpPr/>
          <p:nvPr/>
        </p:nvSpPr>
        <p:spPr>
          <a:xfrm>
            <a:off x="1560240" y="3924720"/>
            <a:ext cx="5466960" cy="1221120"/>
          </a:xfrm>
          <a:custGeom>
            <a:avLst/>
            <a:gdLst/>
            <a:ahLst/>
            <a:rect l="l" t="t" r="r" b="b"/>
            <a:pathLst>
              <a:path w="15187" h="3393">
                <a:moveTo>
                  <a:pt x="0" y="41"/>
                </a:moveTo>
                <a:cubicBezTo>
                  <a:pt x="0" y="18"/>
                  <a:pt x="22" y="0"/>
                  <a:pt x="51" y="0"/>
                </a:cubicBezTo>
                <a:lnTo>
                  <a:pt x="15136" y="0"/>
                </a:lnTo>
                <a:cubicBezTo>
                  <a:pt x="15164" y="0"/>
                  <a:pt x="15186" y="18"/>
                  <a:pt x="15186" y="41"/>
                </a:cubicBezTo>
                <a:lnTo>
                  <a:pt x="15186" y="3350"/>
                </a:lnTo>
                <a:cubicBezTo>
                  <a:pt x="15186" y="3374"/>
                  <a:pt x="15164" y="3392"/>
                  <a:pt x="15136" y="3392"/>
                </a:cubicBezTo>
                <a:lnTo>
                  <a:pt x="51" y="3392"/>
                </a:lnTo>
                <a:cubicBezTo>
                  <a:pt x="22" y="3392"/>
                  <a:pt x="0" y="3374"/>
                  <a:pt x="0" y="3350"/>
                </a:cubicBezTo>
                <a:lnTo>
                  <a:pt x="0" y="41"/>
                </a:lnTo>
                <a:moveTo>
                  <a:pt x="100" y="3350"/>
                </a:moveTo>
                <a:lnTo>
                  <a:pt x="51" y="3309"/>
                </a:lnTo>
                <a:lnTo>
                  <a:pt x="15136" y="3309"/>
                </a:lnTo>
                <a:lnTo>
                  <a:pt x="15087" y="3350"/>
                </a:lnTo>
                <a:lnTo>
                  <a:pt x="15087" y="41"/>
                </a:lnTo>
                <a:lnTo>
                  <a:pt x="15136" y="83"/>
                </a:lnTo>
                <a:lnTo>
                  <a:pt x="51" y="83"/>
                </a:lnTo>
                <a:lnTo>
                  <a:pt x="100" y="41"/>
                </a:lnTo>
                <a:lnTo>
                  <a:pt x="100" y="335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82" name="CustomShape 17"/>
          <p:cNvSpPr/>
          <p:nvPr/>
        </p:nvSpPr>
        <p:spPr>
          <a:xfrm>
            <a:off x="1570320" y="3218400"/>
            <a:ext cx="4883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Non-technical users raise the following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3" name="CustomShape 18"/>
          <p:cNvSpPr/>
          <p:nvPr/>
        </p:nvSpPr>
        <p:spPr>
          <a:xfrm>
            <a:off x="1570320" y="3506400"/>
            <a:ext cx="5951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requirements for 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‘data processing machinery’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: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784" name="CustomShape 19"/>
          <p:cNvSpPr/>
          <p:nvPr/>
        </p:nvSpPr>
        <p:spPr>
          <a:xfrm>
            <a:off x="1665000" y="39819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5" name="CustomShape 20"/>
          <p:cNvSpPr/>
          <p:nvPr/>
        </p:nvSpPr>
        <p:spPr>
          <a:xfrm>
            <a:off x="1988640" y="4005720"/>
            <a:ext cx="5204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‘data processing machinery’ needs to be easy to program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6" name="CustomShape 21"/>
          <p:cNvSpPr/>
          <p:nvPr/>
        </p:nvSpPr>
        <p:spPr>
          <a:xfrm>
            <a:off x="1665000" y="42120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7" name="CustomShape 22"/>
          <p:cNvSpPr/>
          <p:nvPr/>
        </p:nvSpPr>
        <p:spPr>
          <a:xfrm>
            <a:off x="1988640" y="4235760"/>
            <a:ext cx="4729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machinery must hide the complexities of computing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8" name="CustomShape 23"/>
          <p:cNvSpPr/>
          <p:nvPr/>
        </p:nvSpPr>
        <p:spPr>
          <a:xfrm>
            <a:off x="1988640" y="4428000"/>
            <a:ext cx="4756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(e.g. different networks, various operating systems, etc.)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89" name="CustomShape 24"/>
          <p:cNvSpPr/>
          <p:nvPr/>
        </p:nvSpPr>
        <p:spPr>
          <a:xfrm>
            <a:off x="1665000" y="46353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790" name="" descr=""/>
          <p:cNvPicPr/>
          <p:nvPr/>
        </p:nvPicPr>
        <p:blipFill>
          <a:blip r:embed="rId1"/>
          <a:stretch/>
        </p:blipFill>
        <p:spPr>
          <a:xfrm>
            <a:off x="6737400" y="2011320"/>
            <a:ext cx="2306880" cy="1265400"/>
          </a:xfrm>
          <a:prstGeom prst="rect">
            <a:avLst/>
          </a:prstGeom>
          <a:ln w="0">
            <a:noFill/>
          </a:ln>
        </p:spPr>
      </p:pic>
      <p:pic>
        <p:nvPicPr>
          <p:cNvPr id="791" name="" descr=""/>
          <p:cNvPicPr/>
          <p:nvPr/>
        </p:nvPicPr>
        <p:blipFill>
          <a:blip r:embed="rId2"/>
          <a:stretch/>
        </p:blipFill>
        <p:spPr>
          <a:xfrm>
            <a:off x="6737400" y="2011320"/>
            <a:ext cx="2306880" cy="1265400"/>
          </a:xfrm>
          <a:prstGeom prst="rect">
            <a:avLst/>
          </a:prstGeom>
          <a:ln w="0">
            <a:noFill/>
          </a:ln>
        </p:spPr>
      </p:pic>
      <p:sp>
        <p:nvSpPr>
          <p:cNvPr id="792" name="CustomShape 25"/>
          <p:cNvSpPr/>
          <p:nvPr/>
        </p:nvSpPr>
        <p:spPr>
          <a:xfrm>
            <a:off x="1988640" y="4659120"/>
            <a:ext cx="4887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 needs to take care of the complexities of parallelization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3" name="CustomShape 26"/>
          <p:cNvSpPr/>
          <p:nvPr/>
        </p:nvSpPr>
        <p:spPr>
          <a:xfrm>
            <a:off x="1988640" y="4850280"/>
            <a:ext cx="469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(e.g. scheduling, task distribution, synchronization, etc.)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794" name="CustomShape 27"/>
          <p:cNvSpPr/>
          <p:nvPr/>
        </p:nvSpPr>
        <p:spPr>
          <a:xfrm>
            <a:off x="7569720" y="3351600"/>
            <a:ext cx="1461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Science Progress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795" name="CustomShape 28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6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7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98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799" name="CustomShape 4"/>
          <p:cNvSpPr/>
          <p:nvPr/>
        </p:nvSpPr>
        <p:spPr>
          <a:xfrm>
            <a:off x="1674720" y="608760"/>
            <a:ext cx="7164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Faults: Physical Organization of a Compute Node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00" name="CustomShape 5"/>
          <p:cNvSpPr/>
          <p:nvPr/>
        </p:nvSpPr>
        <p:spPr>
          <a:xfrm>
            <a:off x="1247400" y="33447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01" name="CustomShape 6"/>
          <p:cNvSpPr/>
          <p:nvPr/>
        </p:nvSpPr>
        <p:spPr>
          <a:xfrm>
            <a:off x="1570320" y="3380760"/>
            <a:ext cx="6707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Compute nodes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are part of racks (perhaps 8-64 / rack)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02" name="CustomShape 7"/>
          <p:cNvSpPr/>
          <p:nvPr/>
        </p:nvSpPr>
        <p:spPr>
          <a:xfrm>
            <a:off x="1678320" y="36795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3" name="CustomShape 8"/>
          <p:cNvSpPr/>
          <p:nvPr/>
        </p:nvSpPr>
        <p:spPr>
          <a:xfrm>
            <a:off x="1947600" y="3709800"/>
            <a:ext cx="6663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Single Computer node in rack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interconnected with GBit Ethernet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4" name="CustomShape 9"/>
          <p:cNvSpPr/>
          <p:nvPr/>
        </p:nvSpPr>
        <p:spPr>
          <a:xfrm>
            <a:off x="1678320" y="39679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5" name="CustomShape 10"/>
          <p:cNvSpPr/>
          <p:nvPr/>
        </p:nvSpPr>
        <p:spPr>
          <a:xfrm>
            <a:off x="1947600" y="3997800"/>
            <a:ext cx="5791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 different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racks are interconnected via switch/network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6" name="CustomShape 11"/>
          <p:cNvSpPr/>
          <p:nvPr/>
        </p:nvSpPr>
        <p:spPr>
          <a:xfrm>
            <a:off x="1678320" y="42559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7" name="CustomShape 12"/>
          <p:cNvSpPr/>
          <p:nvPr/>
        </p:nvSpPr>
        <p:spPr>
          <a:xfrm>
            <a:off x="1947600" y="4285800"/>
            <a:ext cx="662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Big machines: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‘supercomputer’ / ‘cluster’ then with many nodes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08" name="CustomShape 13"/>
          <p:cNvSpPr/>
          <p:nvPr/>
        </p:nvSpPr>
        <p:spPr>
          <a:xfrm>
            <a:off x="1678320" y="45439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809" name="" descr=""/>
          <p:cNvPicPr/>
          <p:nvPr/>
        </p:nvPicPr>
        <p:blipFill>
          <a:blip r:embed="rId1"/>
          <a:stretch/>
        </p:blipFill>
        <p:spPr>
          <a:xfrm>
            <a:off x="4904280" y="1047600"/>
            <a:ext cx="3692520" cy="1938240"/>
          </a:xfrm>
          <a:prstGeom prst="rect">
            <a:avLst/>
          </a:prstGeom>
          <a:ln w="0">
            <a:noFill/>
          </a:ln>
        </p:spPr>
      </p:pic>
      <p:pic>
        <p:nvPicPr>
          <p:cNvPr id="810" name="" descr=""/>
          <p:cNvPicPr/>
          <p:nvPr/>
        </p:nvPicPr>
        <p:blipFill>
          <a:blip r:embed="rId2"/>
          <a:stretch/>
        </p:blipFill>
        <p:spPr>
          <a:xfrm>
            <a:off x="4904280" y="1047600"/>
            <a:ext cx="3692520" cy="1938240"/>
          </a:xfrm>
          <a:prstGeom prst="rect">
            <a:avLst/>
          </a:prstGeom>
          <a:ln w="0">
            <a:noFill/>
          </a:ln>
        </p:spPr>
      </p:pic>
      <p:pic>
        <p:nvPicPr>
          <p:cNvPr id="811" name="" descr=""/>
          <p:cNvPicPr/>
          <p:nvPr/>
        </p:nvPicPr>
        <p:blipFill>
          <a:blip r:embed="rId3"/>
          <a:stretch/>
        </p:blipFill>
        <p:spPr>
          <a:xfrm>
            <a:off x="958680" y="1038240"/>
            <a:ext cx="3475800" cy="1947240"/>
          </a:xfrm>
          <a:prstGeom prst="rect">
            <a:avLst/>
          </a:prstGeom>
          <a:ln w="0">
            <a:noFill/>
          </a:ln>
        </p:spPr>
      </p:pic>
      <p:sp>
        <p:nvSpPr>
          <p:cNvPr id="812" name="CustomShape 14"/>
          <p:cNvSpPr/>
          <p:nvPr/>
        </p:nvSpPr>
        <p:spPr>
          <a:xfrm>
            <a:off x="1947600" y="4574160"/>
            <a:ext cx="566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But as with any ‘big machine’ – parts can fail anytime…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13" name="CustomShape 15"/>
          <p:cNvSpPr/>
          <p:nvPr/>
        </p:nvSpPr>
        <p:spPr>
          <a:xfrm>
            <a:off x="831960" y="4847040"/>
            <a:ext cx="8416800" cy="298440"/>
          </a:xfrm>
          <a:custGeom>
            <a:avLst/>
            <a:gdLst/>
            <a:ahLst/>
            <a:rect l="l" t="t" r="r" b="b"/>
            <a:pathLst>
              <a:path w="23381" h="830">
                <a:moveTo>
                  <a:pt x="0" y="0"/>
                </a:moveTo>
                <a:lnTo>
                  <a:pt x="0" y="829"/>
                </a:lnTo>
                <a:lnTo>
                  <a:pt x="23380" y="829"/>
                </a:lnTo>
                <a:lnTo>
                  <a:pt x="233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4" name="CustomShape 16"/>
          <p:cNvSpPr/>
          <p:nvPr/>
        </p:nvSpPr>
        <p:spPr>
          <a:xfrm>
            <a:off x="813600" y="4831920"/>
            <a:ext cx="8453520" cy="328320"/>
          </a:xfrm>
          <a:custGeom>
            <a:avLst/>
            <a:gdLst/>
            <a:ahLst/>
            <a:rect l="l" t="t" r="r" b="b"/>
            <a:pathLst>
              <a:path w="23483" h="913">
                <a:moveTo>
                  <a:pt x="0" y="42"/>
                </a:moveTo>
                <a:cubicBezTo>
                  <a:pt x="0" y="18"/>
                  <a:pt x="23" y="0"/>
                  <a:pt x="51" y="0"/>
                </a:cubicBezTo>
                <a:lnTo>
                  <a:pt x="23431" y="0"/>
                </a:lnTo>
                <a:cubicBezTo>
                  <a:pt x="23460" y="0"/>
                  <a:pt x="23482" y="18"/>
                  <a:pt x="23482" y="42"/>
                </a:cubicBezTo>
                <a:lnTo>
                  <a:pt x="23482" y="870"/>
                </a:lnTo>
                <a:cubicBezTo>
                  <a:pt x="23482" y="891"/>
                  <a:pt x="23460" y="912"/>
                  <a:pt x="23431" y="912"/>
                </a:cubicBezTo>
                <a:lnTo>
                  <a:pt x="51" y="912"/>
                </a:lnTo>
                <a:cubicBezTo>
                  <a:pt x="23" y="912"/>
                  <a:pt x="0" y="891"/>
                  <a:pt x="0" y="870"/>
                </a:cubicBezTo>
                <a:lnTo>
                  <a:pt x="0" y="42"/>
                </a:lnTo>
                <a:moveTo>
                  <a:pt x="101" y="870"/>
                </a:moveTo>
                <a:lnTo>
                  <a:pt x="51" y="828"/>
                </a:lnTo>
                <a:lnTo>
                  <a:pt x="23431" y="828"/>
                </a:lnTo>
                <a:lnTo>
                  <a:pt x="23382" y="870"/>
                </a:lnTo>
                <a:lnTo>
                  <a:pt x="23382" y="42"/>
                </a:lnTo>
                <a:lnTo>
                  <a:pt x="23431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8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5" name="CustomShape 17"/>
          <p:cNvSpPr/>
          <p:nvPr/>
        </p:nvSpPr>
        <p:spPr>
          <a:xfrm>
            <a:off x="7059600" y="3120480"/>
            <a:ext cx="2391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Mining of Massive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16" name="CustomShape 18"/>
          <p:cNvSpPr/>
          <p:nvPr/>
        </p:nvSpPr>
        <p:spPr>
          <a:xfrm>
            <a:off x="2007360" y="3060360"/>
            <a:ext cx="1009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(cf. Lecture 4)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17" name="CustomShape 19"/>
          <p:cNvSpPr/>
          <p:nvPr/>
        </p:nvSpPr>
        <p:spPr>
          <a:xfrm>
            <a:off x="918000" y="48880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8" name="CustomShape 20"/>
          <p:cNvSpPr/>
          <p:nvPr/>
        </p:nvSpPr>
        <p:spPr>
          <a:xfrm>
            <a:off x="1241280" y="4911840"/>
            <a:ext cx="8309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users are interested in using reliable ‘compute nodes’ w/o the need to understand all details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19" name="CustomShape 21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1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22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23" name="CustomShape 4"/>
          <p:cNvSpPr/>
          <p:nvPr/>
        </p:nvSpPr>
        <p:spPr>
          <a:xfrm>
            <a:off x="1244880" y="608760"/>
            <a:ext cx="8068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Need for Reliability: Possible Failures during Operation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24" name="CustomShape 5"/>
          <p:cNvSpPr/>
          <p:nvPr/>
        </p:nvSpPr>
        <p:spPr>
          <a:xfrm>
            <a:off x="1247400" y="18964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25" name="CustomShape 6"/>
          <p:cNvSpPr/>
          <p:nvPr/>
        </p:nvSpPr>
        <p:spPr>
          <a:xfrm>
            <a:off x="1570320" y="1932480"/>
            <a:ext cx="4212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Reasons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for failures (cf. Lecture 4)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26" name="CustomShape 7"/>
          <p:cNvSpPr/>
          <p:nvPr/>
        </p:nvSpPr>
        <p:spPr>
          <a:xfrm>
            <a:off x="1678320" y="2231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27" name="CustomShape 8"/>
          <p:cNvSpPr/>
          <p:nvPr/>
        </p:nvSpPr>
        <p:spPr>
          <a:xfrm>
            <a:off x="1947600" y="2261160"/>
            <a:ext cx="3567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Loss of a single node within a rack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28" name="CustomShape 9"/>
          <p:cNvSpPr/>
          <p:nvPr/>
        </p:nvSpPr>
        <p:spPr>
          <a:xfrm>
            <a:off x="1947600" y="2501280"/>
            <a:ext cx="3816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hard disk crash, memory errors)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29" name="CustomShape 10"/>
          <p:cNvSpPr/>
          <p:nvPr/>
        </p:nvSpPr>
        <p:spPr>
          <a:xfrm>
            <a:off x="1678320" y="2759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0" name="CustomShape 11"/>
          <p:cNvSpPr/>
          <p:nvPr/>
        </p:nvSpPr>
        <p:spPr>
          <a:xfrm>
            <a:off x="1947600" y="2789280"/>
            <a:ext cx="4375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Loss of an entire rack (e.g. network issues)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1" name="CustomShape 12"/>
          <p:cNvSpPr/>
          <p:nvPr/>
        </p:nvSpPr>
        <p:spPr>
          <a:xfrm>
            <a:off x="1678320" y="3047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2" name="CustomShape 13"/>
          <p:cNvSpPr/>
          <p:nvPr/>
        </p:nvSpPr>
        <p:spPr>
          <a:xfrm>
            <a:off x="1947600" y="3077640"/>
            <a:ext cx="3400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Operating software ‘errors/bugs’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3" name="CustomShape 14"/>
          <p:cNvSpPr/>
          <p:nvPr/>
        </p:nvSpPr>
        <p:spPr>
          <a:xfrm>
            <a:off x="1247400" y="33469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4" name="CustomShape 15"/>
          <p:cNvSpPr/>
          <p:nvPr/>
        </p:nvSpPr>
        <p:spPr>
          <a:xfrm>
            <a:off x="1570320" y="3382560"/>
            <a:ext cx="3095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Consequences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of failures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35" name="CustomShape 16"/>
          <p:cNvSpPr/>
          <p:nvPr/>
        </p:nvSpPr>
        <p:spPr>
          <a:xfrm>
            <a:off x="1678320" y="36817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6" name="CustomShape 17"/>
          <p:cNvSpPr/>
          <p:nvPr/>
        </p:nvSpPr>
        <p:spPr>
          <a:xfrm>
            <a:off x="1947600" y="3711600"/>
            <a:ext cx="693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Long-running compute tasks (e.g. hours/days) need to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restarted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7" name="CustomShape 18"/>
          <p:cNvSpPr/>
          <p:nvPr/>
        </p:nvSpPr>
        <p:spPr>
          <a:xfrm>
            <a:off x="1678320" y="39697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8" name="CustomShape 19"/>
          <p:cNvSpPr/>
          <p:nvPr/>
        </p:nvSpPr>
        <p:spPr>
          <a:xfrm>
            <a:off x="1947600" y="3999960"/>
            <a:ext cx="7530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Already written data may become inconsistent and needs to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removed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9" name="CustomShape 20"/>
          <p:cNvSpPr/>
          <p:nvPr/>
        </p:nvSpPr>
        <p:spPr>
          <a:xfrm>
            <a:off x="1678320" y="42577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0" name="CustomShape 21"/>
          <p:cNvSpPr/>
          <p:nvPr/>
        </p:nvSpPr>
        <p:spPr>
          <a:xfrm>
            <a:off x="1947600" y="4287960"/>
            <a:ext cx="6509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Access to unique datasets maybe hindered or even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unavailable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1" name="CustomShape 22"/>
          <p:cNvSpPr/>
          <p:nvPr/>
        </p:nvSpPr>
        <p:spPr>
          <a:xfrm>
            <a:off x="1247400" y="455724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42" name="CustomShape 23"/>
          <p:cNvSpPr/>
          <p:nvPr/>
        </p:nvSpPr>
        <p:spPr>
          <a:xfrm>
            <a:off x="1570320" y="4591800"/>
            <a:ext cx="5064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Juelich Supercomputing Centre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43" name="CustomShape 24"/>
          <p:cNvSpPr/>
          <p:nvPr/>
        </p:nvSpPr>
        <p:spPr>
          <a:xfrm>
            <a:off x="1510920" y="1175760"/>
            <a:ext cx="6856200" cy="495720"/>
          </a:xfrm>
          <a:custGeom>
            <a:avLst/>
            <a:gdLst/>
            <a:ahLst/>
            <a:rect l="l" t="t" r="r" b="b"/>
            <a:pathLst>
              <a:path w="19046" h="1378">
                <a:moveTo>
                  <a:pt x="0" y="0"/>
                </a:moveTo>
                <a:lnTo>
                  <a:pt x="0" y="1377"/>
                </a:lnTo>
                <a:lnTo>
                  <a:pt x="19045" y="1377"/>
                </a:lnTo>
                <a:lnTo>
                  <a:pt x="1904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4" name="CustomShape 25"/>
          <p:cNvSpPr/>
          <p:nvPr/>
        </p:nvSpPr>
        <p:spPr>
          <a:xfrm>
            <a:off x="1492560" y="1161000"/>
            <a:ext cx="6892200" cy="525600"/>
          </a:xfrm>
          <a:custGeom>
            <a:avLst/>
            <a:gdLst/>
            <a:ahLst/>
            <a:rect l="l" t="t" r="r" b="b"/>
            <a:pathLst>
              <a:path w="19146" h="1461">
                <a:moveTo>
                  <a:pt x="0" y="42"/>
                </a:moveTo>
                <a:cubicBezTo>
                  <a:pt x="0" y="19"/>
                  <a:pt x="22" y="0"/>
                  <a:pt x="51" y="0"/>
                </a:cubicBezTo>
                <a:lnTo>
                  <a:pt x="19096" y="0"/>
                </a:lnTo>
                <a:cubicBezTo>
                  <a:pt x="19123" y="0"/>
                  <a:pt x="19145" y="19"/>
                  <a:pt x="19145" y="42"/>
                </a:cubicBezTo>
                <a:lnTo>
                  <a:pt x="19145" y="1418"/>
                </a:lnTo>
                <a:cubicBezTo>
                  <a:pt x="19145" y="1442"/>
                  <a:pt x="19123" y="1460"/>
                  <a:pt x="19096" y="1460"/>
                </a:cubicBezTo>
                <a:lnTo>
                  <a:pt x="51" y="1460"/>
                </a:lnTo>
                <a:cubicBezTo>
                  <a:pt x="22" y="1460"/>
                  <a:pt x="0" y="1442"/>
                  <a:pt x="0" y="1418"/>
                </a:cubicBezTo>
                <a:lnTo>
                  <a:pt x="0" y="42"/>
                </a:lnTo>
                <a:moveTo>
                  <a:pt x="100" y="1418"/>
                </a:moveTo>
                <a:lnTo>
                  <a:pt x="51" y="1377"/>
                </a:lnTo>
                <a:lnTo>
                  <a:pt x="19096" y="1377"/>
                </a:lnTo>
                <a:lnTo>
                  <a:pt x="19046" y="1418"/>
                </a:lnTo>
                <a:lnTo>
                  <a:pt x="19046" y="42"/>
                </a:lnTo>
                <a:lnTo>
                  <a:pt x="19096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141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45" name="CustomShape 26"/>
          <p:cNvSpPr/>
          <p:nvPr/>
        </p:nvSpPr>
        <p:spPr>
          <a:xfrm>
            <a:off x="1678320" y="48909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6" name="CustomShape 27"/>
          <p:cNvSpPr/>
          <p:nvPr/>
        </p:nvSpPr>
        <p:spPr>
          <a:xfrm>
            <a:off x="1947600" y="4921200"/>
            <a:ext cx="6675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Disks fail ~2-3 times per week, using the machine needs to go 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7" name="CustomShape 28"/>
          <p:cNvSpPr/>
          <p:nvPr/>
        </p:nvSpPr>
        <p:spPr>
          <a:xfrm>
            <a:off x="1596960" y="1217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48" name="CustomShape 29"/>
          <p:cNvSpPr/>
          <p:nvPr/>
        </p:nvSpPr>
        <p:spPr>
          <a:xfrm>
            <a:off x="1920240" y="1241280"/>
            <a:ext cx="630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Rule of thumb: The bigger the cluster is, the more frequent failures happen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849" name="" descr=""/>
          <p:cNvPicPr/>
          <p:nvPr/>
        </p:nvPicPr>
        <p:blipFill>
          <a:blip r:embed="rId1"/>
          <a:stretch/>
        </p:blipFill>
        <p:spPr>
          <a:xfrm>
            <a:off x="6308640" y="1954080"/>
            <a:ext cx="2714040" cy="1360440"/>
          </a:xfrm>
          <a:prstGeom prst="rect">
            <a:avLst/>
          </a:prstGeom>
          <a:ln w="0">
            <a:noFill/>
          </a:ln>
        </p:spPr>
      </p:pic>
      <p:pic>
        <p:nvPicPr>
          <p:cNvPr id="850" name="" descr=""/>
          <p:cNvPicPr/>
          <p:nvPr/>
        </p:nvPicPr>
        <p:blipFill>
          <a:blip r:embed="rId2"/>
          <a:stretch/>
        </p:blipFill>
        <p:spPr>
          <a:xfrm>
            <a:off x="6308640" y="1954080"/>
            <a:ext cx="2714040" cy="1360440"/>
          </a:xfrm>
          <a:prstGeom prst="rect">
            <a:avLst/>
          </a:prstGeom>
          <a:ln w="0">
            <a:noFill/>
          </a:ln>
        </p:spPr>
      </p:pic>
      <p:sp>
        <p:nvSpPr>
          <p:cNvPr id="851" name="CustomShape 30"/>
          <p:cNvSpPr/>
          <p:nvPr/>
        </p:nvSpPr>
        <p:spPr>
          <a:xfrm>
            <a:off x="1596960" y="14482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2" name="CustomShape 31"/>
          <p:cNvSpPr/>
          <p:nvPr/>
        </p:nvSpPr>
        <p:spPr>
          <a:xfrm>
            <a:off x="1920240" y="1472040"/>
            <a:ext cx="6652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users should not be exposed to faults of compute nodes &amp; consequences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53" name="CustomShape 32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4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55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56" name="" descr=""/>
          <p:cNvPicPr/>
          <p:nvPr/>
        </p:nvPicPr>
        <p:blipFill>
          <a:blip r:embed="rId1"/>
          <a:stretch/>
        </p:blipFill>
        <p:spPr>
          <a:xfrm>
            <a:off x="7483680" y="1014840"/>
            <a:ext cx="1674720" cy="990000"/>
          </a:xfrm>
          <a:prstGeom prst="rect">
            <a:avLst/>
          </a:prstGeom>
          <a:ln w="0">
            <a:noFill/>
          </a:ln>
        </p:spPr>
      </p:pic>
      <p:sp>
        <p:nvSpPr>
          <p:cNvPr id="857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58" name="CustomShape 4"/>
          <p:cNvSpPr/>
          <p:nvPr/>
        </p:nvSpPr>
        <p:spPr>
          <a:xfrm>
            <a:off x="1709640" y="608760"/>
            <a:ext cx="7068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Origins of the Map-Reduce Programming Model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59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0" name="CustomShape 6"/>
          <p:cNvSpPr/>
          <p:nvPr/>
        </p:nvSpPr>
        <p:spPr>
          <a:xfrm>
            <a:off x="1570320" y="1241280"/>
            <a:ext cx="4455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Origin: Invented via the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proprietary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1" name="CustomShape 7"/>
          <p:cNvSpPr/>
          <p:nvPr/>
        </p:nvSpPr>
        <p:spPr>
          <a:xfrm>
            <a:off x="1570320" y="1529280"/>
            <a:ext cx="5352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Google technology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by Google technologists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2" name="CustomShape 8"/>
          <p:cNvSpPr/>
          <p:nvPr/>
        </p:nvSpPr>
        <p:spPr>
          <a:xfrm>
            <a:off x="1678320" y="1828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3" name="CustomShape 9"/>
          <p:cNvSpPr/>
          <p:nvPr/>
        </p:nvSpPr>
        <p:spPr>
          <a:xfrm>
            <a:off x="1947600" y="1858320"/>
            <a:ext cx="398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Drivers: Applications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‘data mining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4" name="CustomShape 10"/>
          <p:cNvSpPr/>
          <p:nvPr/>
        </p:nvSpPr>
        <p:spPr>
          <a:xfrm>
            <a:off x="1947600" y="2098080"/>
            <a:ext cx="302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approaches’ around the Web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5" name="CustomShape 11"/>
          <p:cNvSpPr/>
          <p:nvPr/>
        </p:nvSpPr>
        <p:spPr>
          <a:xfrm>
            <a:off x="1678320" y="23562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6" name="CustomShape 12"/>
          <p:cNvSpPr/>
          <p:nvPr/>
        </p:nvSpPr>
        <p:spPr>
          <a:xfrm>
            <a:off x="1947600" y="2386440"/>
            <a:ext cx="2470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Foundations go back 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7" name="CustomShape 13"/>
          <p:cNvSpPr/>
          <p:nvPr/>
        </p:nvSpPr>
        <p:spPr>
          <a:xfrm>
            <a:off x="1947600" y="2626560"/>
            <a:ext cx="3572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functional programming (e.g. LISP)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8" name="CustomShape 14"/>
          <p:cNvSpPr/>
          <p:nvPr/>
        </p:nvSpPr>
        <p:spPr>
          <a:xfrm>
            <a:off x="1247400" y="318384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69" name="CustomShape 15"/>
          <p:cNvSpPr/>
          <p:nvPr/>
        </p:nvSpPr>
        <p:spPr>
          <a:xfrm>
            <a:off x="1570320" y="3218400"/>
            <a:ext cx="3903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Large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‘open source community’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70" name="CustomShape 16"/>
          <p:cNvSpPr/>
          <p:nvPr/>
        </p:nvSpPr>
        <p:spPr>
          <a:xfrm>
            <a:off x="1678320" y="3518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1" name="CustomShape 17"/>
          <p:cNvSpPr/>
          <p:nvPr/>
        </p:nvSpPr>
        <p:spPr>
          <a:xfrm>
            <a:off x="1947600" y="3547440"/>
            <a:ext cx="326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Apache Hadoop, versions 1/2/3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2" name="CustomShape 18"/>
          <p:cNvSpPr/>
          <p:nvPr/>
        </p:nvSpPr>
        <p:spPr>
          <a:xfrm>
            <a:off x="1678320" y="3806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3" name="CustomShape 19"/>
          <p:cNvSpPr/>
          <p:nvPr/>
        </p:nvSpPr>
        <p:spPr>
          <a:xfrm>
            <a:off x="1947600" y="3835800"/>
            <a:ext cx="378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Open Source Implementation of the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4" name="CustomShape 20"/>
          <p:cNvSpPr/>
          <p:nvPr/>
        </p:nvSpPr>
        <p:spPr>
          <a:xfrm>
            <a:off x="1947600" y="4075920"/>
            <a:ext cx="3558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map-reduce’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programming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5" name="CustomShape 21"/>
          <p:cNvSpPr/>
          <p:nvPr/>
        </p:nvSpPr>
        <p:spPr>
          <a:xfrm>
            <a:off x="1678320" y="43347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6" name="CustomShape 22"/>
          <p:cNvSpPr/>
          <p:nvPr/>
        </p:nvSpPr>
        <p:spPr>
          <a:xfrm>
            <a:off x="1947600" y="4363920"/>
            <a:ext cx="7308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Based on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Java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programming language, e.g. map &amp; reduce tasks objects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7" name="CustomShape 23"/>
          <p:cNvSpPr/>
          <p:nvPr/>
        </p:nvSpPr>
        <p:spPr>
          <a:xfrm>
            <a:off x="1678320" y="46227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8" name="CustomShape 24"/>
          <p:cNvSpPr/>
          <p:nvPr/>
        </p:nvSpPr>
        <p:spPr>
          <a:xfrm>
            <a:off x="1947600" y="4651920"/>
            <a:ext cx="753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Broadly used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– also  by commercial vendors within added-value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9" name="CustomShape 25"/>
          <p:cNvSpPr/>
          <p:nvPr/>
        </p:nvSpPr>
        <p:spPr>
          <a:xfrm>
            <a:off x="1678320" y="49107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80" name="CustomShape 26"/>
          <p:cNvSpPr/>
          <p:nvPr/>
        </p:nvSpPr>
        <p:spPr>
          <a:xfrm>
            <a:off x="1947600" y="4939920"/>
            <a:ext cx="7746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Foundation for many higher-level algorithms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frameworks, and approaches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81" name="CustomShape 27"/>
          <p:cNvSpPr/>
          <p:nvPr/>
        </p:nvSpPr>
        <p:spPr>
          <a:xfrm>
            <a:off x="6598800" y="1962360"/>
            <a:ext cx="270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MapReduce: Simplified Dataset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882" name="" descr=""/>
          <p:cNvPicPr/>
          <p:nvPr/>
        </p:nvPicPr>
        <p:blipFill>
          <a:blip r:embed="rId2"/>
          <a:stretch/>
        </p:blipFill>
        <p:spPr>
          <a:xfrm>
            <a:off x="6160680" y="2889720"/>
            <a:ext cx="2997720" cy="651600"/>
          </a:xfrm>
          <a:prstGeom prst="rect">
            <a:avLst/>
          </a:prstGeom>
          <a:ln w="0">
            <a:noFill/>
          </a:ln>
        </p:spPr>
      </p:pic>
      <p:sp>
        <p:nvSpPr>
          <p:cNvPr id="883" name="CustomShape 28"/>
          <p:cNvSpPr/>
          <p:nvPr/>
        </p:nvSpPr>
        <p:spPr>
          <a:xfrm>
            <a:off x="6598800" y="2130480"/>
            <a:ext cx="1710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on Large Clusters, 2004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4" name="CustomShape 29"/>
          <p:cNvSpPr/>
          <p:nvPr/>
        </p:nvSpPr>
        <p:spPr>
          <a:xfrm>
            <a:off x="7287120" y="3605040"/>
            <a:ext cx="1422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Apache 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885" name="CustomShape 30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6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7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88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889" name="CustomShape 4"/>
          <p:cNvSpPr/>
          <p:nvPr/>
        </p:nvSpPr>
        <p:spPr>
          <a:xfrm>
            <a:off x="1532520" y="608760"/>
            <a:ext cx="7458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Inspired by Traditional Model in Computer Science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90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1" name="CustomShape 6"/>
          <p:cNvSpPr/>
          <p:nvPr/>
        </p:nvSpPr>
        <p:spPr>
          <a:xfrm>
            <a:off x="1570320" y="1241280"/>
            <a:ext cx="1199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892" name="CustomShape 7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3" name="CustomShape 8"/>
          <p:cNvSpPr/>
          <p:nvPr/>
        </p:nvSpPr>
        <p:spPr>
          <a:xfrm>
            <a:off x="1947600" y="1570320"/>
            <a:ext cx="6858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Break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‘big tasks’ in many sub-tasks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aggregate/combine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results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4" name="CustomShape 9"/>
          <p:cNvSpPr/>
          <p:nvPr/>
        </p:nvSpPr>
        <p:spPr>
          <a:xfrm>
            <a:off x="1678320" y="1828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895" name="" descr=""/>
          <p:cNvPicPr/>
          <p:nvPr/>
        </p:nvPicPr>
        <p:blipFill>
          <a:blip r:embed="rId1"/>
          <a:stretch/>
        </p:blipFill>
        <p:spPr>
          <a:xfrm>
            <a:off x="1525320" y="2656080"/>
            <a:ext cx="226800" cy="1879920"/>
          </a:xfrm>
          <a:prstGeom prst="rect">
            <a:avLst/>
          </a:prstGeom>
          <a:ln w="0">
            <a:noFill/>
          </a:ln>
        </p:spPr>
      </p:pic>
      <p:sp>
        <p:nvSpPr>
          <p:cNvPr id="896" name="CustomShape 10"/>
          <p:cNvSpPr/>
          <p:nvPr/>
        </p:nvSpPr>
        <p:spPr>
          <a:xfrm>
            <a:off x="1515240" y="2653200"/>
            <a:ext cx="248760" cy="1889280"/>
          </a:xfrm>
          <a:custGeom>
            <a:avLst/>
            <a:gdLst/>
            <a:ahLst/>
            <a:rect l="l" t="t" r="r" b="b"/>
            <a:pathLst>
              <a:path w="692" h="5249">
                <a:moveTo>
                  <a:pt x="0" y="4959"/>
                </a:moveTo>
                <a:lnTo>
                  <a:pt x="188" y="4959"/>
                </a:lnTo>
                <a:lnTo>
                  <a:pt x="173" y="4970"/>
                </a:lnTo>
                <a:lnTo>
                  <a:pt x="173" y="0"/>
                </a:lnTo>
                <a:lnTo>
                  <a:pt x="515" y="0"/>
                </a:lnTo>
                <a:lnTo>
                  <a:pt x="515" y="4970"/>
                </a:lnTo>
                <a:lnTo>
                  <a:pt x="503" y="4959"/>
                </a:lnTo>
                <a:lnTo>
                  <a:pt x="691" y="4959"/>
                </a:lnTo>
                <a:lnTo>
                  <a:pt x="344" y="5248"/>
                </a:lnTo>
                <a:lnTo>
                  <a:pt x="0" y="4959"/>
                </a:lnTo>
                <a:moveTo>
                  <a:pt x="354" y="5226"/>
                </a:moveTo>
                <a:lnTo>
                  <a:pt x="337" y="5226"/>
                </a:lnTo>
                <a:lnTo>
                  <a:pt x="650" y="4963"/>
                </a:lnTo>
                <a:lnTo>
                  <a:pt x="660" y="4981"/>
                </a:lnTo>
                <a:lnTo>
                  <a:pt x="490" y="4981"/>
                </a:lnTo>
                <a:lnTo>
                  <a:pt x="490" y="10"/>
                </a:lnTo>
                <a:lnTo>
                  <a:pt x="503" y="20"/>
                </a:lnTo>
                <a:lnTo>
                  <a:pt x="188" y="20"/>
                </a:lnTo>
                <a:lnTo>
                  <a:pt x="199" y="10"/>
                </a:lnTo>
                <a:lnTo>
                  <a:pt x="199" y="4981"/>
                </a:lnTo>
                <a:lnTo>
                  <a:pt x="29" y="4981"/>
                </a:lnTo>
                <a:lnTo>
                  <a:pt x="38" y="4963"/>
                </a:lnTo>
                <a:lnTo>
                  <a:pt x="354" y="5226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97" name="" descr=""/>
          <p:cNvPicPr/>
          <p:nvPr/>
        </p:nvPicPr>
        <p:blipFill>
          <a:blip r:embed="rId2"/>
          <a:stretch/>
        </p:blipFill>
        <p:spPr>
          <a:xfrm>
            <a:off x="1525320" y="2656080"/>
            <a:ext cx="226800" cy="1879920"/>
          </a:xfrm>
          <a:prstGeom prst="rect">
            <a:avLst/>
          </a:prstGeom>
          <a:ln w="0">
            <a:noFill/>
          </a:ln>
        </p:spPr>
      </p:pic>
      <p:sp>
        <p:nvSpPr>
          <p:cNvPr id="898" name="CustomShape 11"/>
          <p:cNvSpPr/>
          <p:nvPr/>
        </p:nvSpPr>
        <p:spPr>
          <a:xfrm>
            <a:off x="1515240" y="2653200"/>
            <a:ext cx="248760" cy="1889280"/>
          </a:xfrm>
          <a:custGeom>
            <a:avLst/>
            <a:gdLst/>
            <a:ahLst/>
            <a:rect l="l" t="t" r="r" b="b"/>
            <a:pathLst>
              <a:path w="692" h="5249">
                <a:moveTo>
                  <a:pt x="0" y="4959"/>
                </a:moveTo>
                <a:lnTo>
                  <a:pt x="188" y="4959"/>
                </a:lnTo>
                <a:lnTo>
                  <a:pt x="173" y="4970"/>
                </a:lnTo>
                <a:lnTo>
                  <a:pt x="173" y="0"/>
                </a:lnTo>
                <a:lnTo>
                  <a:pt x="515" y="0"/>
                </a:lnTo>
                <a:lnTo>
                  <a:pt x="515" y="4970"/>
                </a:lnTo>
                <a:lnTo>
                  <a:pt x="503" y="4959"/>
                </a:lnTo>
                <a:lnTo>
                  <a:pt x="691" y="4959"/>
                </a:lnTo>
                <a:lnTo>
                  <a:pt x="344" y="5248"/>
                </a:lnTo>
                <a:lnTo>
                  <a:pt x="0" y="4959"/>
                </a:lnTo>
                <a:moveTo>
                  <a:pt x="354" y="5226"/>
                </a:moveTo>
                <a:lnTo>
                  <a:pt x="337" y="5226"/>
                </a:lnTo>
                <a:lnTo>
                  <a:pt x="650" y="4963"/>
                </a:lnTo>
                <a:lnTo>
                  <a:pt x="660" y="4981"/>
                </a:lnTo>
                <a:lnTo>
                  <a:pt x="490" y="4981"/>
                </a:lnTo>
                <a:lnTo>
                  <a:pt x="490" y="10"/>
                </a:lnTo>
                <a:lnTo>
                  <a:pt x="503" y="20"/>
                </a:lnTo>
                <a:lnTo>
                  <a:pt x="188" y="20"/>
                </a:lnTo>
                <a:lnTo>
                  <a:pt x="199" y="10"/>
                </a:lnTo>
                <a:lnTo>
                  <a:pt x="199" y="4981"/>
                </a:lnTo>
                <a:lnTo>
                  <a:pt x="29" y="4981"/>
                </a:lnTo>
                <a:lnTo>
                  <a:pt x="38" y="4963"/>
                </a:lnTo>
                <a:lnTo>
                  <a:pt x="354" y="5226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99" name="CustomShape 12"/>
          <p:cNvSpPr/>
          <p:nvPr/>
        </p:nvSpPr>
        <p:spPr>
          <a:xfrm>
            <a:off x="1947600" y="1858320"/>
            <a:ext cx="731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word counts in large text document collections, movie ratings, etc.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900" name="" descr=""/>
          <p:cNvPicPr/>
          <p:nvPr/>
        </p:nvPicPr>
        <p:blipFill>
          <a:blip r:embed="rId3"/>
          <a:stretch/>
        </p:blipFill>
        <p:spPr>
          <a:xfrm>
            <a:off x="2467080" y="2656080"/>
            <a:ext cx="226800" cy="1879920"/>
          </a:xfrm>
          <a:prstGeom prst="rect">
            <a:avLst/>
          </a:prstGeom>
          <a:ln w="0">
            <a:noFill/>
          </a:ln>
        </p:spPr>
      </p:pic>
      <p:sp>
        <p:nvSpPr>
          <p:cNvPr id="901" name="CustomShape 13"/>
          <p:cNvSpPr/>
          <p:nvPr/>
        </p:nvSpPr>
        <p:spPr>
          <a:xfrm>
            <a:off x="2456280" y="2653200"/>
            <a:ext cx="249480" cy="1889280"/>
          </a:xfrm>
          <a:custGeom>
            <a:avLst/>
            <a:gdLst/>
            <a:ahLst/>
            <a:rect l="l" t="t" r="r" b="b"/>
            <a:pathLst>
              <a:path w="694" h="5249">
                <a:moveTo>
                  <a:pt x="0" y="4959"/>
                </a:moveTo>
                <a:lnTo>
                  <a:pt x="188" y="4959"/>
                </a:lnTo>
                <a:lnTo>
                  <a:pt x="174" y="4970"/>
                </a:lnTo>
                <a:lnTo>
                  <a:pt x="174" y="0"/>
                </a:lnTo>
                <a:lnTo>
                  <a:pt x="516" y="0"/>
                </a:lnTo>
                <a:lnTo>
                  <a:pt x="516" y="4970"/>
                </a:lnTo>
                <a:lnTo>
                  <a:pt x="504" y="4959"/>
                </a:lnTo>
                <a:lnTo>
                  <a:pt x="693" y="4959"/>
                </a:lnTo>
                <a:lnTo>
                  <a:pt x="344" y="5248"/>
                </a:lnTo>
                <a:lnTo>
                  <a:pt x="0" y="4959"/>
                </a:lnTo>
                <a:moveTo>
                  <a:pt x="354" y="5226"/>
                </a:moveTo>
                <a:lnTo>
                  <a:pt x="337" y="5226"/>
                </a:lnTo>
                <a:lnTo>
                  <a:pt x="651" y="4963"/>
                </a:lnTo>
                <a:lnTo>
                  <a:pt x="663" y="4981"/>
                </a:lnTo>
                <a:lnTo>
                  <a:pt x="493" y="4981"/>
                </a:lnTo>
                <a:lnTo>
                  <a:pt x="493" y="10"/>
                </a:lnTo>
                <a:lnTo>
                  <a:pt x="504" y="20"/>
                </a:lnTo>
                <a:lnTo>
                  <a:pt x="188" y="20"/>
                </a:lnTo>
                <a:lnTo>
                  <a:pt x="202" y="10"/>
                </a:lnTo>
                <a:lnTo>
                  <a:pt x="202" y="4981"/>
                </a:lnTo>
                <a:lnTo>
                  <a:pt x="31" y="4981"/>
                </a:lnTo>
                <a:lnTo>
                  <a:pt x="40" y="4963"/>
                </a:lnTo>
                <a:lnTo>
                  <a:pt x="354" y="5226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02" name="" descr=""/>
          <p:cNvPicPr/>
          <p:nvPr/>
        </p:nvPicPr>
        <p:blipFill>
          <a:blip r:embed="rId4"/>
          <a:stretch/>
        </p:blipFill>
        <p:spPr>
          <a:xfrm>
            <a:off x="2467080" y="2656080"/>
            <a:ext cx="226800" cy="1879920"/>
          </a:xfrm>
          <a:prstGeom prst="rect">
            <a:avLst/>
          </a:prstGeom>
          <a:ln w="0">
            <a:noFill/>
          </a:ln>
        </p:spPr>
      </p:pic>
      <p:sp>
        <p:nvSpPr>
          <p:cNvPr id="903" name="CustomShape 14"/>
          <p:cNvSpPr/>
          <p:nvPr/>
        </p:nvSpPr>
        <p:spPr>
          <a:xfrm>
            <a:off x="2456280" y="2653200"/>
            <a:ext cx="249480" cy="1889280"/>
          </a:xfrm>
          <a:custGeom>
            <a:avLst/>
            <a:gdLst/>
            <a:ahLst/>
            <a:rect l="l" t="t" r="r" b="b"/>
            <a:pathLst>
              <a:path w="694" h="5249">
                <a:moveTo>
                  <a:pt x="0" y="4959"/>
                </a:moveTo>
                <a:lnTo>
                  <a:pt x="188" y="4959"/>
                </a:lnTo>
                <a:lnTo>
                  <a:pt x="174" y="4970"/>
                </a:lnTo>
                <a:lnTo>
                  <a:pt x="174" y="0"/>
                </a:lnTo>
                <a:lnTo>
                  <a:pt x="516" y="0"/>
                </a:lnTo>
                <a:lnTo>
                  <a:pt x="516" y="4970"/>
                </a:lnTo>
                <a:lnTo>
                  <a:pt x="504" y="4959"/>
                </a:lnTo>
                <a:lnTo>
                  <a:pt x="693" y="4959"/>
                </a:lnTo>
                <a:lnTo>
                  <a:pt x="344" y="5248"/>
                </a:lnTo>
                <a:lnTo>
                  <a:pt x="0" y="4959"/>
                </a:lnTo>
                <a:moveTo>
                  <a:pt x="354" y="5226"/>
                </a:moveTo>
                <a:lnTo>
                  <a:pt x="337" y="5226"/>
                </a:lnTo>
                <a:lnTo>
                  <a:pt x="651" y="4963"/>
                </a:lnTo>
                <a:lnTo>
                  <a:pt x="663" y="4981"/>
                </a:lnTo>
                <a:lnTo>
                  <a:pt x="493" y="4981"/>
                </a:lnTo>
                <a:lnTo>
                  <a:pt x="493" y="10"/>
                </a:lnTo>
                <a:lnTo>
                  <a:pt x="504" y="20"/>
                </a:lnTo>
                <a:lnTo>
                  <a:pt x="188" y="20"/>
                </a:lnTo>
                <a:lnTo>
                  <a:pt x="202" y="10"/>
                </a:lnTo>
                <a:lnTo>
                  <a:pt x="202" y="4981"/>
                </a:lnTo>
                <a:lnTo>
                  <a:pt x="31" y="4981"/>
                </a:lnTo>
                <a:lnTo>
                  <a:pt x="40" y="4963"/>
                </a:lnTo>
                <a:lnTo>
                  <a:pt x="354" y="5226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4" name="CustomShape 15"/>
          <p:cNvSpPr/>
          <p:nvPr/>
        </p:nvSpPr>
        <p:spPr>
          <a:xfrm>
            <a:off x="1527120" y="2312280"/>
            <a:ext cx="2233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Calibri"/>
              </a:rPr>
              <a:t>Divide &amp; Conquer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905" name="" descr=""/>
          <p:cNvPicPr/>
          <p:nvPr/>
        </p:nvPicPr>
        <p:blipFill>
          <a:blip r:embed="rId5"/>
          <a:stretch/>
        </p:blipFill>
        <p:spPr>
          <a:xfrm>
            <a:off x="3520080" y="2656080"/>
            <a:ext cx="226800" cy="1879920"/>
          </a:xfrm>
          <a:prstGeom prst="rect">
            <a:avLst/>
          </a:prstGeom>
          <a:ln w="0">
            <a:noFill/>
          </a:ln>
        </p:spPr>
      </p:pic>
      <p:sp>
        <p:nvSpPr>
          <p:cNvPr id="906" name="CustomShape 16"/>
          <p:cNvSpPr/>
          <p:nvPr/>
        </p:nvSpPr>
        <p:spPr>
          <a:xfrm>
            <a:off x="3509280" y="2653200"/>
            <a:ext cx="249120" cy="1889280"/>
          </a:xfrm>
          <a:custGeom>
            <a:avLst/>
            <a:gdLst/>
            <a:ahLst/>
            <a:rect l="l" t="t" r="r" b="b"/>
            <a:pathLst>
              <a:path w="693" h="5249">
                <a:moveTo>
                  <a:pt x="0" y="4959"/>
                </a:moveTo>
                <a:lnTo>
                  <a:pt x="188" y="4959"/>
                </a:lnTo>
                <a:lnTo>
                  <a:pt x="174" y="4970"/>
                </a:lnTo>
                <a:lnTo>
                  <a:pt x="174" y="0"/>
                </a:lnTo>
                <a:lnTo>
                  <a:pt x="516" y="0"/>
                </a:lnTo>
                <a:lnTo>
                  <a:pt x="516" y="4970"/>
                </a:lnTo>
                <a:lnTo>
                  <a:pt x="504" y="4959"/>
                </a:lnTo>
                <a:lnTo>
                  <a:pt x="692" y="4959"/>
                </a:lnTo>
                <a:lnTo>
                  <a:pt x="347" y="5248"/>
                </a:lnTo>
                <a:lnTo>
                  <a:pt x="0" y="4959"/>
                </a:lnTo>
                <a:moveTo>
                  <a:pt x="355" y="5226"/>
                </a:moveTo>
                <a:lnTo>
                  <a:pt x="338" y="5226"/>
                </a:lnTo>
                <a:lnTo>
                  <a:pt x="651" y="4963"/>
                </a:lnTo>
                <a:lnTo>
                  <a:pt x="663" y="4981"/>
                </a:lnTo>
                <a:lnTo>
                  <a:pt x="493" y="4981"/>
                </a:lnTo>
                <a:lnTo>
                  <a:pt x="493" y="10"/>
                </a:lnTo>
                <a:lnTo>
                  <a:pt x="504" y="20"/>
                </a:lnTo>
                <a:lnTo>
                  <a:pt x="188" y="20"/>
                </a:lnTo>
                <a:lnTo>
                  <a:pt x="202" y="10"/>
                </a:lnTo>
                <a:lnTo>
                  <a:pt x="202" y="4981"/>
                </a:lnTo>
                <a:lnTo>
                  <a:pt x="30" y="4981"/>
                </a:lnTo>
                <a:lnTo>
                  <a:pt x="40" y="4963"/>
                </a:lnTo>
                <a:lnTo>
                  <a:pt x="355" y="5226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07" name="" descr=""/>
          <p:cNvPicPr/>
          <p:nvPr/>
        </p:nvPicPr>
        <p:blipFill>
          <a:blip r:embed="rId6"/>
          <a:stretch/>
        </p:blipFill>
        <p:spPr>
          <a:xfrm>
            <a:off x="3520080" y="2656080"/>
            <a:ext cx="226800" cy="1879920"/>
          </a:xfrm>
          <a:prstGeom prst="rect">
            <a:avLst/>
          </a:prstGeom>
          <a:ln w="0">
            <a:noFill/>
          </a:ln>
        </p:spPr>
      </p:pic>
      <p:sp>
        <p:nvSpPr>
          <p:cNvPr id="908" name="CustomShape 17"/>
          <p:cNvSpPr/>
          <p:nvPr/>
        </p:nvSpPr>
        <p:spPr>
          <a:xfrm>
            <a:off x="3509280" y="2653200"/>
            <a:ext cx="249120" cy="1889280"/>
          </a:xfrm>
          <a:custGeom>
            <a:avLst/>
            <a:gdLst/>
            <a:ahLst/>
            <a:rect l="l" t="t" r="r" b="b"/>
            <a:pathLst>
              <a:path w="693" h="5249">
                <a:moveTo>
                  <a:pt x="0" y="4959"/>
                </a:moveTo>
                <a:lnTo>
                  <a:pt x="188" y="4959"/>
                </a:lnTo>
                <a:lnTo>
                  <a:pt x="174" y="4970"/>
                </a:lnTo>
                <a:lnTo>
                  <a:pt x="174" y="0"/>
                </a:lnTo>
                <a:lnTo>
                  <a:pt x="516" y="0"/>
                </a:lnTo>
                <a:lnTo>
                  <a:pt x="516" y="4970"/>
                </a:lnTo>
                <a:lnTo>
                  <a:pt x="504" y="4959"/>
                </a:lnTo>
                <a:lnTo>
                  <a:pt x="692" y="4959"/>
                </a:lnTo>
                <a:lnTo>
                  <a:pt x="347" y="5248"/>
                </a:lnTo>
                <a:lnTo>
                  <a:pt x="0" y="4959"/>
                </a:lnTo>
                <a:moveTo>
                  <a:pt x="355" y="5226"/>
                </a:moveTo>
                <a:lnTo>
                  <a:pt x="338" y="5226"/>
                </a:lnTo>
                <a:lnTo>
                  <a:pt x="651" y="4963"/>
                </a:lnTo>
                <a:lnTo>
                  <a:pt x="663" y="4981"/>
                </a:lnTo>
                <a:lnTo>
                  <a:pt x="493" y="4981"/>
                </a:lnTo>
                <a:lnTo>
                  <a:pt x="493" y="10"/>
                </a:lnTo>
                <a:lnTo>
                  <a:pt x="504" y="20"/>
                </a:lnTo>
                <a:lnTo>
                  <a:pt x="188" y="20"/>
                </a:lnTo>
                <a:lnTo>
                  <a:pt x="202" y="10"/>
                </a:lnTo>
                <a:lnTo>
                  <a:pt x="202" y="4981"/>
                </a:lnTo>
                <a:lnTo>
                  <a:pt x="30" y="4981"/>
                </a:lnTo>
                <a:lnTo>
                  <a:pt x="40" y="4963"/>
                </a:lnTo>
                <a:lnTo>
                  <a:pt x="355" y="5226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09" name="CustomShape 18"/>
          <p:cNvSpPr/>
          <p:nvPr/>
        </p:nvSpPr>
        <p:spPr>
          <a:xfrm>
            <a:off x="1516680" y="4610160"/>
            <a:ext cx="26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P1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0" name="CustomShape 19"/>
          <p:cNvSpPr/>
          <p:nvPr/>
        </p:nvSpPr>
        <p:spPr>
          <a:xfrm>
            <a:off x="2011680" y="2657160"/>
            <a:ext cx="1138680" cy="348840"/>
          </a:xfrm>
          <a:custGeom>
            <a:avLst/>
            <a:gdLst/>
            <a:ahLst/>
            <a:rect l="l" t="t" r="r" b="b"/>
            <a:pathLst>
              <a:path w="3164" h="970">
                <a:moveTo>
                  <a:pt x="0" y="0"/>
                </a:moveTo>
                <a:lnTo>
                  <a:pt x="0" y="969"/>
                </a:lnTo>
                <a:lnTo>
                  <a:pt x="3163" y="969"/>
                </a:lnTo>
                <a:lnTo>
                  <a:pt x="316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1" name="CustomShape 20"/>
          <p:cNvSpPr/>
          <p:nvPr/>
        </p:nvSpPr>
        <p:spPr>
          <a:xfrm>
            <a:off x="2006640" y="2653200"/>
            <a:ext cx="1147320" cy="355680"/>
          </a:xfrm>
          <a:custGeom>
            <a:avLst/>
            <a:gdLst/>
            <a:ahLst/>
            <a:rect l="l" t="t" r="r" b="b"/>
            <a:pathLst>
              <a:path w="3188" h="989">
                <a:moveTo>
                  <a:pt x="0" y="10"/>
                </a:moveTo>
                <a:cubicBezTo>
                  <a:pt x="0" y="6"/>
                  <a:pt x="5" y="0"/>
                  <a:pt x="13" y="0"/>
                </a:cubicBezTo>
                <a:lnTo>
                  <a:pt x="3176" y="0"/>
                </a:lnTo>
                <a:cubicBezTo>
                  <a:pt x="3183" y="0"/>
                  <a:pt x="3187" y="6"/>
                  <a:pt x="3187" y="10"/>
                </a:cubicBezTo>
                <a:lnTo>
                  <a:pt x="3187" y="979"/>
                </a:lnTo>
                <a:cubicBezTo>
                  <a:pt x="3187" y="984"/>
                  <a:pt x="3183" y="988"/>
                  <a:pt x="3176" y="988"/>
                </a:cubicBezTo>
                <a:lnTo>
                  <a:pt x="13" y="988"/>
                </a:lnTo>
                <a:cubicBezTo>
                  <a:pt x="5" y="988"/>
                  <a:pt x="0" y="984"/>
                  <a:pt x="0" y="979"/>
                </a:cubicBezTo>
                <a:lnTo>
                  <a:pt x="0" y="10"/>
                </a:lnTo>
                <a:moveTo>
                  <a:pt x="24" y="979"/>
                </a:moveTo>
                <a:lnTo>
                  <a:pt x="13" y="969"/>
                </a:lnTo>
                <a:lnTo>
                  <a:pt x="3176" y="969"/>
                </a:lnTo>
                <a:lnTo>
                  <a:pt x="3163" y="979"/>
                </a:lnTo>
                <a:lnTo>
                  <a:pt x="3163" y="10"/>
                </a:lnTo>
                <a:lnTo>
                  <a:pt x="3176" y="20"/>
                </a:lnTo>
                <a:lnTo>
                  <a:pt x="13" y="20"/>
                </a:lnTo>
                <a:lnTo>
                  <a:pt x="24" y="10"/>
                </a:lnTo>
                <a:lnTo>
                  <a:pt x="24" y="9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2" name="CustomShape 21"/>
          <p:cNvSpPr/>
          <p:nvPr/>
        </p:nvSpPr>
        <p:spPr>
          <a:xfrm>
            <a:off x="2011680" y="2657160"/>
            <a:ext cx="1138680" cy="348840"/>
          </a:xfrm>
          <a:custGeom>
            <a:avLst/>
            <a:gdLst/>
            <a:ahLst/>
            <a:rect l="l" t="t" r="r" b="b"/>
            <a:pathLst>
              <a:path w="3164" h="970">
                <a:moveTo>
                  <a:pt x="0" y="0"/>
                </a:moveTo>
                <a:lnTo>
                  <a:pt x="0" y="969"/>
                </a:lnTo>
                <a:lnTo>
                  <a:pt x="3163" y="969"/>
                </a:lnTo>
                <a:lnTo>
                  <a:pt x="316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3" name="CustomShape 22"/>
          <p:cNvSpPr/>
          <p:nvPr/>
        </p:nvSpPr>
        <p:spPr>
          <a:xfrm>
            <a:off x="2006640" y="2653200"/>
            <a:ext cx="1147320" cy="355680"/>
          </a:xfrm>
          <a:custGeom>
            <a:avLst/>
            <a:gdLst/>
            <a:ahLst/>
            <a:rect l="l" t="t" r="r" b="b"/>
            <a:pathLst>
              <a:path w="3188" h="989">
                <a:moveTo>
                  <a:pt x="0" y="10"/>
                </a:moveTo>
                <a:cubicBezTo>
                  <a:pt x="0" y="6"/>
                  <a:pt x="5" y="0"/>
                  <a:pt x="13" y="0"/>
                </a:cubicBezTo>
                <a:lnTo>
                  <a:pt x="3176" y="0"/>
                </a:lnTo>
                <a:cubicBezTo>
                  <a:pt x="3183" y="0"/>
                  <a:pt x="3187" y="6"/>
                  <a:pt x="3187" y="10"/>
                </a:cubicBezTo>
                <a:lnTo>
                  <a:pt x="3187" y="979"/>
                </a:lnTo>
                <a:cubicBezTo>
                  <a:pt x="3187" y="984"/>
                  <a:pt x="3183" y="988"/>
                  <a:pt x="3176" y="988"/>
                </a:cubicBezTo>
                <a:lnTo>
                  <a:pt x="13" y="988"/>
                </a:lnTo>
                <a:cubicBezTo>
                  <a:pt x="5" y="988"/>
                  <a:pt x="0" y="984"/>
                  <a:pt x="0" y="979"/>
                </a:cubicBezTo>
                <a:lnTo>
                  <a:pt x="0" y="10"/>
                </a:lnTo>
                <a:moveTo>
                  <a:pt x="24" y="979"/>
                </a:moveTo>
                <a:lnTo>
                  <a:pt x="13" y="969"/>
                </a:lnTo>
                <a:lnTo>
                  <a:pt x="3176" y="969"/>
                </a:lnTo>
                <a:lnTo>
                  <a:pt x="3163" y="979"/>
                </a:lnTo>
                <a:lnTo>
                  <a:pt x="3163" y="10"/>
                </a:lnTo>
                <a:lnTo>
                  <a:pt x="3176" y="20"/>
                </a:lnTo>
                <a:lnTo>
                  <a:pt x="13" y="20"/>
                </a:lnTo>
                <a:lnTo>
                  <a:pt x="24" y="10"/>
                </a:lnTo>
                <a:lnTo>
                  <a:pt x="24" y="9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4" name="CustomShape 23"/>
          <p:cNvSpPr/>
          <p:nvPr/>
        </p:nvSpPr>
        <p:spPr>
          <a:xfrm>
            <a:off x="2457720" y="4610160"/>
            <a:ext cx="26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P2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5" name="CustomShape 24"/>
          <p:cNvSpPr/>
          <p:nvPr/>
        </p:nvSpPr>
        <p:spPr>
          <a:xfrm>
            <a:off x="2011680" y="4020120"/>
            <a:ext cx="1138680" cy="348840"/>
          </a:xfrm>
          <a:custGeom>
            <a:avLst/>
            <a:gdLst/>
            <a:ahLst/>
            <a:rect l="l" t="t" r="r" b="b"/>
            <a:pathLst>
              <a:path w="3164" h="970">
                <a:moveTo>
                  <a:pt x="0" y="0"/>
                </a:moveTo>
                <a:lnTo>
                  <a:pt x="0" y="969"/>
                </a:lnTo>
                <a:lnTo>
                  <a:pt x="3163" y="969"/>
                </a:lnTo>
                <a:lnTo>
                  <a:pt x="316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6" name="CustomShape 25"/>
          <p:cNvSpPr/>
          <p:nvPr/>
        </p:nvSpPr>
        <p:spPr>
          <a:xfrm>
            <a:off x="2006640" y="4016160"/>
            <a:ext cx="1147320" cy="355680"/>
          </a:xfrm>
          <a:custGeom>
            <a:avLst/>
            <a:gdLst/>
            <a:ahLst/>
            <a:rect l="l" t="t" r="r" b="b"/>
            <a:pathLst>
              <a:path w="3188" h="989">
                <a:moveTo>
                  <a:pt x="0" y="10"/>
                </a:moveTo>
                <a:cubicBezTo>
                  <a:pt x="0" y="6"/>
                  <a:pt x="5" y="0"/>
                  <a:pt x="13" y="0"/>
                </a:cubicBezTo>
                <a:lnTo>
                  <a:pt x="3176" y="0"/>
                </a:lnTo>
                <a:cubicBezTo>
                  <a:pt x="3183" y="0"/>
                  <a:pt x="3187" y="6"/>
                  <a:pt x="3187" y="10"/>
                </a:cubicBezTo>
                <a:lnTo>
                  <a:pt x="3187" y="979"/>
                </a:lnTo>
                <a:cubicBezTo>
                  <a:pt x="3187" y="984"/>
                  <a:pt x="3183" y="988"/>
                  <a:pt x="3176" y="988"/>
                </a:cubicBezTo>
                <a:lnTo>
                  <a:pt x="13" y="988"/>
                </a:lnTo>
                <a:cubicBezTo>
                  <a:pt x="5" y="988"/>
                  <a:pt x="0" y="984"/>
                  <a:pt x="0" y="979"/>
                </a:cubicBezTo>
                <a:lnTo>
                  <a:pt x="0" y="10"/>
                </a:lnTo>
                <a:moveTo>
                  <a:pt x="24" y="979"/>
                </a:moveTo>
                <a:lnTo>
                  <a:pt x="13" y="969"/>
                </a:lnTo>
                <a:lnTo>
                  <a:pt x="3176" y="969"/>
                </a:lnTo>
                <a:lnTo>
                  <a:pt x="3163" y="979"/>
                </a:lnTo>
                <a:lnTo>
                  <a:pt x="3163" y="10"/>
                </a:lnTo>
                <a:lnTo>
                  <a:pt x="3176" y="22"/>
                </a:lnTo>
                <a:lnTo>
                  <a:pt x="13" y="22"/>
                </a:lnTo>
                <a:lnTo>
                  <a:pt x="24" y="10"/>
                </a:lnTo>
                <a:lnTo>
                  <a:pt x="24" y="9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7" name="CustomShape 26"/>
          <p:cNvSpPr/>
          <p:nvPr/>
        </p:nvSpPr>
        <p:spPr>
          <a:xfrm>
            <a:off x="2011680" y="4020120"/>
            <a:ext cx="1138680" cy="348840"/>
          </a:xfrm>
          <a:custGeom>
            <a:avLst/>
            <a:gdLst/>
            <a:ahLst/>
            <a:rect l="l" t="t" r="r" b="b"/>
            <a:pathLst>
              <a:path w="3164" h="970">
                <a:moveTo>
                  <a:pt x="0" y="0"/>
                </a:moveTo>
                <a:lnTo>
                  <a:pt x="0" y="969"/>
                </a:lnTo>
                <a:lnTo>
                  <a:pt x="3163" y="969"/>
                </a:lnTo>
                <a:lnTo>
                  <a:pt x="316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8" name="CustomShape 27"/>
          <p:cNvSpPr/>
          <p:nvPr/>
        </p:nvSpPr>
        <p:spPr>
          <a:xfrm>
            <a:off x="2006640" y="4016160"/>
            <a:ext cx="1147320" cy="355680"/>
          </a:xfrm>
          <a:custGeom>
            <a:avLst/>
            <a:gdLst/>
            <a:ahLst/>
            <a:rect l="l" t="t" r="r" b="b"/>
            <a:pathLst>
              <a:path w="3188" h="989">
                <a:moveTo>
                  <a:pt x="0" y="10"/>
                </a:moveTo>
                <a:cubicBezTo>
                  <a:pt x="0" y="6"/>
                  <a:pt x="5" y="0"/>
                  <a:pt x="13" y="0"/>
                </a:cubicBezTo>
                <a:lnTo>
                  <a:pt x="3176" y="0"/>
                </a:lnTo>
                <a:cubicBezTo>
                  <a:pt x="3183" y="0"/>
                  <a:pt x="3187" y="6"/>
                  <a:pt x="3187" y="10"/>
                </a:cubicBezTo>
                <a:lnTo>
                  <a:pt x="3187" y="979"/>
                </a:lnTo>
                <a:cubicBezTo>
                  <a:pt x="3187" y="984"/>
                  <a:pt x="3183" y="988"/>
                  <a:pt x="3176" y="988"/>
                </a:cubicBezTo>
                <a:lnTo>
                  <a:pt x="13" y="988"/>
                </a:lnTo>
                <a:cubicBezTo>
                  <a:pt x="5" y="988"/>
                  <a:pt x="0" y="984"/>
                  <a:pt x="0" y="979"/>
                </a:cubicBezTo>
                <a:lnTo>
                  <a:pt x="0" y="10"/>
                </a:lnTo>
                <a:moveTo>
                  <a:pt x="24" y="979"/>
                </a:moveTo>
                <a:lnTo>
                  <a:pt x="13" y="969"/>
                </a:lnTo>
                <a:lnTo>
                  <a:pt x="3176" y="969"/>
                </a:lnTo>
                <a:lnTo>
                  <a:pt x="3163" y="979"/>
                </a:lnTo>
                <a:lnTo>
                  <a:pt x="3163" y="10"/>
                </a:lnTo>
                <a:lnTo>
                  <a:pt x="3176" y="22"/>
                </a:lnTo>
                <a:lnTo>
                  <a:pt x="13" y="22"/>
                </a:lnTo>
                <a:lnTo>
                  <a:pt x="24" y="10"/>
                </a:lnTo>
                <a:lnTo>
                  <a:pt x="24" y="9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19" name="CustomShape 28"/>
          <p:cNvSpPr/>
          <p:nvPr/>
        </p:nvSpPr>
        <p:spPr>
          <a:xfrm>
            <a:off x="3511080" y="4610160"/>
            <a:ext cx="26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P3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0" name="CustomShape 29"/>
          <p:cNvSpPr/>
          <p:nvPr/>
        </p:nvSpPr>
        <p:spPr>
          <a:xfrm>
            <a:off x="2145960" y="3359880"/>
            <a:ext cx="869760" cy="348480"/>
          </a:xfrm>
          <a:custGeom>
            <a:avLst/>
            <a:gdLst/>
            <a:ahLst/>
            <a:rect l="l" t="t" r="r" b="b"/>
            <a:pathLst>
              <a:path w="2417" h="969">
                <a:moveTo>
                  <a:pt x="0" y="0"/>
                </a:moveTo>
                <a:lnTo>
                  <a:pt x="0" y="968"/>
                </a:lnTo>
                <a:lnTo>
                  <a:pt x="2416" y="968"/>
                </a:lnTo>
                <a:lnTo>
                  <a:pt x="24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1" name="CustomShape 30"/>
          <p:cNvSpPr/>
          <p:nvPr/>
        </p:nvSpPr>
        <p:spPr>
          <a:xfrm>
            <a:off x="2141280" y="3356280"/>
            <a:ext cx="878760" cy="355680"/>
          </a:xfrm>
          <a:custGeom>
            <a:avLst/>
            <a:gdLst/>
            <a:ahLst/>
            <a:rect l="l" t="t" r="r" b="b"/>
            <a:pathLst>
              <a:path w="2442" h="989">
                <a:moveTo>
                  <a:pt x="0" y="10"/>
                </a:moveTo>
                <a:cubicBezTo>
                  <a:pt x="0" y="3"/>
                  <a:pt x="7" y="0"/>
                  <a:pt x="13" y="0"/>
                </a:cubicBezTo>
                <a:lnTo>
                  <a:pt x="2429" y="0"/>
                </a:lnTo>
                <a:cubicBezTo>
                  <a:pt x="2435" y="0"/>
                  <a:pt x="2441" y="3"/>
                  <a:pt x="2441" y="10"/>
                </a:cubicBezTo>
                <a:lnTo>
                  <a:pt x="2441" y="978"/>
                </a:lnTo>
                <a:cubicBezTo>
                  <a:pt x="2441" y="984"/>
                  <a:pt x="2435" y="988"/>
                  <a:pt x="2429" y="988"/>
                </a:cubicBezTo>
                <a:lnTo>
                  <a:pt x="13" y="988"/>
                </a:lnTo>
                <a:cubicBezTo>
                  <a:pt x="7" y="988"/>
                  <a:pt x="0" y="984"/>
                  <a:pt x="0" y="978"/>
                </a:cubicBezTo>
                <a:lnTo>
                  <a:pt x="0" y="10"/>
                </a:lnTo>
                <a:moveTo>
                  <a:pt x="24" y="978"/>
                </a:moveTo>
                <a:lnTo>
                  <a:pt x="13" y="967"/>
                </a:lnTo>
                <a:lnTo>
                  <a:pt x="2429" y="967"/>
                </a:lnTo>
                <a:lnTo>
                  <a:pt x="2416" y="978"/>
                </a:lnTo>
                <a:lnTo>
                  <a:pt x="2416" y="10"/>
                </a:lnTo>
                <a:lnTo>
                  <a:pt x="2429" y="20"/>
                </a:lnTo>
                <a:lnTo>
                  <a:pt x="13" y="20"/>
                </a:lnTo>
                <a:lnTo>
                  <a:pt x="24" y="10"/>
                </a:lnTo>
                <a:lnTo>
                  <a:pt x="24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2" name="CustomShape 31"/>
          <p:cNvSpPr/>
          <p:nvPr/>
        </p:nvSpPr>
        <p:spPr>
          <a:xfrm>
            <a:off x="2145960" y="3359880"/>
            <a:ext cx="869760" cy="348480"/>
          </a:xfrm>
          <a:custGeom>
            <a:avLst/>
            <a:gdLst/>
            <a:ahLst/>
            <a:rect l="l" t="t" r="r" b="b"/>
            <a:pathLst>
              <a:path w="2417" h="969">
                <a:moveTo>
                  <a:pt x="0" y="0"/>
                </a:moveTo>
                <a:lnTo>
                  <a:pt x="0" y="968"/>
                </a:lnTo>
                <a:lnTo>
                  <a:pt x="2416" y="968"/>
                </a:lnTo>
                <a:lnTo>
                  <a:pt x="241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3" name="CustomShape 32"/>
          <p:cNvSpPr/>
          <p:nvPr/>
        </p:nvSpPr>
        <p:spPr>
          <a:xfrm>
            <a:off x="2141280" y="3356280"/>
            <a:ext cx="878760" cy="355680"/>
          </a:xfrm>
          <a:custGeom>
            <a:avLst/>
            <a:gdLst/>
            <a:ahLst/>
            <a:rect l="l" t="t" r="r" b="b"/>
            <a:pathLst>
              <a:path w="2442" h="989">
                <a:moveTo>
                  <a:pt x="0" y="10"/>
                </a:moveTo>
                <a:cubicBezTo>
                  <a:pt x="0" y="3"/>
                  <a:pt x="7" y="0"/>
                  <a:pt x="13" y="0"/>
                </a:cubicBezTo>
                <a:lnTo>
                  <a:pt x="2429" y="0"/>
                </a:lnTo>
                <a:cubicBezTo>
                  <a:pt x="2435" y="0"/>
                  <a:pt x="2441" y="3"/>
                  <a:pt x="2441" y="10"/>
                </a:cubicBezTo>
                <a:lnTo>
                  <a:pt x="2441" y="978"/>
                </a:lnTo>
                <a:cubicBezTo>
                  <a:pt x="2441" y="984"/>
                  <a:pt x="2435" y="988"/>
                  <a:pt x="2429" y="988"/>
                </a:cubicBezTo>
                <a:lnTo>
                  <a:pt x="13" y="988"/>
                </a:lnTo>
                <a:cubicBezTo>
                  <a:pt x="7" y="988"/>
                  <a:pt x="0" y="984"/>
                  <a:pt x="0" y="978"/>
                </a:cubicBezTo>
                <a:lnTo>
                  <a:pt x="0" y="10"/>
                </a:lnTo>
                <a:moveTo>
                  <a:pt x="24" y="978"/>
                </a:moveTo>
                <a:lnTo>
                  <a:pt x="13" y="967"/>
                </a:lnTo>
                <a:lnTo>
                  <a:pt x="2429" y="967"/>
                </a:lnTo>
                <a:lnTo>
                  <a:pt x="2416" y="978"/>
                </a:lnTo>
                <a:lnTo>
                  <a:pt x="2416" y="10"/>
                </a:lnTo>
                <a:lnTo>
                  <a:pt x="2429" y="20"/>
                </a:lnTo>
                <a:lnTo>
                  <a:pt x="13" y="20"/>
                </a:lnTo>
                <a:lnTo>
                  <a:pt x="24" y="10"/>
                </a:lnTo>
                <a:lnTo>
                  <a:pt x="24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4" name="CustomShape 33"/>
          <p:cNvSpPr/>
          <p:nvPr/>
        </p:nvSpPr>
        <p:spPr>
          <a:xfrm>
            <a:off x="2201760" y="2757240"/>
            <a:ext cx="8064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Problem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25" name="CustomShape 34"/>
          <p:cNvSpPr/>
          <p:nvPr/>
        </p:nvSpPr>
        <p:spPr>
          <a:xfrm>
            <a:off x="3198600" y="3359880"/>
            <a:ext cx="870120" cy="348480"/>
          </a:xfrm>
          <a:custGeom>
            <a:avLst/>
            <a:gdLst/>
            <a:ahLst/>
            <a:rect l="l" t="t" r="r" b="b"/>
            <a:pathLst>
              <a:path w="2418" h="969">
                <a:moveTo>
                  <a:pt x="0" y="0"/>
                </a:moveTo>
                <a:lnTo>
                  <a:pt x="0" y="968"/>
                </a:lnTo>
                <a:lnTo>
                  <a:pt x="2417" y="968"/>
                </a:lnTo>
                <a:lnTo>
                  <a:pt x="241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6" name="CustomShape 35"/>
          <p:cNvSpPr/>
          <p:nvPr/>
        </p:nvSpPr>
        <p:spPr>
          <a:xfrm>
            <a:off x="3194640" y="3356280"/>
            <a:ext cx="878400" cy="355680"/>
          </a:xfrm>
          <a:custGeom>
            <a:avLst/>
            <a:gdLst/>
            <a:ahLst/>
            <a:rect l="l" t="t" r="r" b="b"/>
            <a:pathLst>
              <a:path w="2441" h="989">
                <a:moveTo>
                  <a:pt x="0" y="10"/>
                </a:moveTo>
                <a:cubicBezTo>
                  <a:pt x="0" y="3"/>
                  <a:pt x="6" y="0"/>
                  <a:pt x="11" y="0"/>
                </a:cubicBezTo>
                <a:lnTo>
                  <a:pt x="2428" y="0"/>
                </a:lnTo>
                <a:cubicBezTo>
                  <a:pt x="2434" y="0"/>
                  <a:pt x="2440" y="3"/>
                  <a:pt x="2440" y="10"/>
                </a:cubicBezTo>
                <a:lnTo>
                  <a:pt x="2440" y="978"/>
                </a:lnTo>
                <a:cubicBezTo>
                  <a:pt x="2440" y="984"/>
                  <a:pt x="2434" y="988"/>
                  <a:pt x="2428" y="988"/>
                </a:cubicBezTo>
                <a:lnTo>
                  <a:pt x="11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5" y="978"/>
                </a:moveTo>
                <a:lnTo>
                  <a:pt x="11" y="967"/>
                </a:lnTo>
                <a:lnTo>
                  <a:pt x="2428" y="967"/>
                </a:lnTo>
                <a:lnTo>
                  <a:pt x="2415" y="978"/>
                </a:lnTo>
                <a:lnTo>
                  <a:pt x="2415" y="10"/>
                </a:lnTo>
                <a:lnTo>
                  <a:pt x="2428" y="20"/>
                </a:lnTo>
                <a:lnTo>
                  <a:pt x="11" y="20"/>
                </a:lnTo>
                <a:lnTo>
                  <a:pt x="25" y="10"/>
                </a:lnTo>
                <a:lnTo>
                  <a:pt x="25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7" name="CustomShape 36"/>
          <p:cNvSpPr/>
          <p:nvPr/>
        </p:nvSpPr>
        <p:spPr>
          <a:xfrm>
            <a:off x="3198600" y="3359880"/>
            <a:ext cx="870120" cy="348480"/>
          </a:xfrm>
          <a:custGeom>
            <a:avLst/>
            <a:gdLst/>
            <a:ahLst/>
            <a:rect l="l" t="t" r="r" b="b"/>
            <a:pathLst>
              <a:path w="2418" h="969">
                <a:moveTo>
                  <a:pt x="0" y="0"/>
                </a:moveTo>
                <a:lnTo>
                  <a:pt x="0" y="968"/>
                </a:lnTo>
                <a:lnTo>
                  <a:pt x="2417" y="968"/>
                </a:lnTo>
                <a:lnTo>
                  <a:pt x="241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8" name="CustomShape 37"/>
          <p:cNvSpPr/>
          <p:nvPr/>
        </p:nvSpPr>
        <p:spPr>
          <a:xfrm>
            <a:off x="3194640" y="3356280"/>
            <a:ext cx="878400" cy="355680"/>
          </a:xfrm>
          <a:custGeom>
            <a:avLst/>
            <a:gdLst/>
            <a:ahLst/>
            <a:rect l="l" t="t" r="r" b="b"/>
            <a:pathLst>
              <a:path w="2441" h="989">
                <a:moveTo>
                  <a:pt x="0" y="10"/>
                </a:moveTo>
                <a:cubicBezTo>
                  <a:pt x="0" y="3"/>
                  <a:pt x="6" y="0"/>
                  <a:pt x="11" y="0"/>
                </a:cubicBezTo>
                <a:lnTo>
                  <a:pt x="2428" y="0"/>
                </a:lnTo>
                <a:cubicBezTo>
                  <a:pt x="2434" y="0"/>
                  <a:pt x="2440" y="3"/>
                  <a:pt x="2440" y="10"/>
                </a:cubicBezTo>
                <a:lnTo>
                  <a:pt x="2440" y="978"/>
                </a:lnTo>
                <a:cubicBezTo>
                  <a:pt x="2440" y="984"/>
                  <a:pt x="2434" y="988"/>
                  <a:pt x="2428" y="988"/>
                </a:cubicBezTo>
                <a:lnTo>
                  <a:pt x="11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5" y="978"/>
                </a:moveTo>
                <a:lnTo>
                  <a:pt x="11" y="967"/>
                </a:lnTo>
                <a:lnTo>
                  <a:pt x="2428" y="967"/>
                </a:lnTo>
                <a:lnTo>
                  <a:pt x="2415" y="978"/>
                </a:lnTo>
                <a:lnTo>
                  <a:pt x="2415" y="10"/>
                </a:lnTo>
                <a:lnTo>
                  <a:pt x="2428" y="20"/>
                </a:lnTo>
                <a:lnTo>
                  <a:pt x="11" y="20"/>
                </a:lnTo>
                <a:lnTo>
                  <a:pt x="25" y="10"/>
                </a:lnTo>
                <a:lnTo>
                  <a:pt x="25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29" name="CustomShape 38"/>
          <p:cNvSpPr/>
          <p:nvPr/>
        </p:nvSpPr>
        <p:spPr>
          <a:xfrm>
            <a:off x="2302920" y="4120920"/>
            <a:ext cx="5932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Result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30" name="CustomShape 39"/>
          <p:cNvSpPr/>
          <p:nvPr/>
        </p:nvSpPr>
        <p:spPr>
          <a:xfrm>
            <a:off x="1131840" y="3359880"/>
            <a:ext cx="870120" cy="348480"/>
          </a:xfrm>
          <a:custGeom>
            <a:avLst/>
            <a:gdLst/>
            <a:ahLst/>
            <a:rect l="l" t="t" r="r" b="b"/>
            <a:pathLst>
              <a:path w="2418" h="969">
                <a:moveTo>
                  <a:pt x="0" y="0"/>
                </a:moveTo>
                <a:lnTo>
                  <a:pt x="0" y="968"/>
                </a:lnTo>
                <a:lnTo>
                  <a:pt x="2417" y="968"/>
                </a:lnTo>
                <a:lnTo>
                  <a:pt x="241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1" name="CustomShape 40"/>
          <p:cNvSpPr/>
          <p:nvPr/>
        </p:nvSpPr>
        <p:spPr>
          <a:xfrm>
            <a:off x="1127880" y="3356280"/>
            <a:ext cx="879120" cy="355680"/>
          </a:xfrm>
          <a:custGeom>
            <a:avLst/>
            <a:gdLst/>
            <a:ahLst/>
            <a:rect l="l" t="t" r="r" b="b"/>
            <a:pathLst>
              <a:path w="2443" h="989">
                <a:moveTo>
                  <a:pt x="0" y="10"/>
                </a:moveTo>
                <a:cubicBezTo>
                  <a:pt x="0" y="3"/>
                  <a:pt x="6" y="0"/>
                  <a:pt x="11" y="0"/>
                </a:cubicBezTo>
                <a:lnTo>
                  <a:pt x="2428" y="0"/>
                </a:lnTo>
                <a:cubicBezTo>
                  <a:pt x="2437" y="0"/>
                  <a:pt x="2442" y="3"/>
                  <a:pt x="2442" y="10"/>
                </a:cubicBezTo>
                <a:lnTo>
                  <a:pt x="2442" y="978"/>
                </a:lnTo>
                <a:cubicBezTo>
                  <a:pt x="2442" y="984"/>
                  <a:pt x="2437" y="988"/>
                  <a:pt x="2428" y="988"/>
                </a:cubicBezTo>
                <a:lnTo>
                  <a:pt x="11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5" y="978"/>
                </a:moveTo>
                <a:lnTo>
                  <a:pt x="11" y="967"/>
                </a:lnTo>
                <a:lnTo>
                  <a:pt x="2428" y="967"/>
                </a:lnTo>
                <a:lnTo>
                  <a:pt x="2417" y="978"/>
                </a:lnTo>
                <a:lnTo>
                  <a:pt x="2417" y="10"/>
                </a:lnTo>
                <a:lnTo>
                  <a:pt x="2428" y="20"/>
                </a:lnTo>
                <a:lnTo>
                  <a:pt x="11" y="20"/>
                </a:lnTo>
                <a:lnTo>
                  <a:pt x="25" y="10"/>
                </a:lnTo>
                <a:lnTo>
                  <a:pt x="25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2" name="CustomShape 41"/>
          <p:cNvSpPr/>
          <p:nvPr/>
        </p:nvSpPr>
        <p:spPr>
          <a:xfrm>
            <a:off x="1131840" y="3359880"/>
            <a:ext cx="870120" cy="348480"/>
          </a:xfrm>
          <a:custGeom>
            <a:avLst/>
            <a:gdLst/>
            <a:ahLst/>
            <a:rect l="l" t="t" r="r" b="b"/>
            <a:pathLst>
              <a:path w="2418" h="969">
                <a:moveTo>
                  <a:pt x="0" y="0"/>
                </a:moveTo>
                <a:lnTo>
                  <a:pt x="0" y="968"/>
                </a:lnTo>
                <a:lnTo>
                  <a:pt x="2417" y="968"/>
                </a:lnTo>
                <a:lnTo>
                  <a:pt x="241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3" name="CustomShape 42"/>
          <p:cNvSpPr/>
          <p:nvPr/>
        </p:nvSpPr>
        <p:spPr>
          <a:xfrm>
            <a:off x="1127880" y="3356280"/>
            <a:ext cx="879120" cy="355680"/>
          </a:xfrm>
          <a:custGeom>
            <a:avLst/>
            <a:gdLst/>
            <a:ahLst/>
            <a:rect l="l" t="t" r="r" b="b"/>
            <a:pathLst>
              <a:path w="2443" h="989">
                <a:moveTo>
                  <a:pt x="0" y="10"/>
                </a:moveTo>
                <a:cubicBezTo>
                  <a:pt x="0" y="3"/>
                  <a:pt x="6" y="0"/>
                  <a:pt x="11" y="0"/>
                </a:cubicBezTo>
                <a:lnTo>
                  <a:pt x="2428" y="0"/>
                </a:lnTo>
                <a:cubicBezTo>
                  <a:pt x="2437" y="0"/>
                  <a:pt x="2442" y="3"/>
                  <a:pt x="2442" y="10"/>
                </a:cubicBezTo>
                <a:lnTo>
                  <a:pt x="2442" y="978"/>
                </a:lnTo>
                <a:cubicBezTo>
                  <a:pt x="2442" y="984"/>
                  <a:pt x="2437" y="988"/>
                  <a:pt x="2428" y="988"/>
                </a:cubicBezTo>
                <a:lnTo>
                  <a:pt x="11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5" y="978"/>
                </a:moveTo>
                <a:lnTo>
                  <a:pt x="11" y="967"/>
                </a:lnTo>
                <a:lnTo>
                  <a:pt x="2428" y="967"/>
                </a:lnTo>
                <a:lnTo>
                  <a:pt x="2417" y="978"/>
                </a:lnTo>
                <a:lnTo>
                  <a:pt x="2417" y="10"/>
                </a:lnTo>
                <a:lnTo>
                  <a:pt x="2428" y="20"/>
                </a:lnTo>
                <a:lnTo>
                  <a:pt x="11" y="20"/>
                </a:lnTo>
                <a:lnTo>
                  <a:pt x="25" y="10"/>
                </a:lnTo>
                <a:lnTo>
                  <a:pt x="25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4" name="CustomShape 43"/>
          <p:cNvSpPr/>
          <p:nvPr/>
        </p:nvSpPr>
        <p:spPr>
          <a:xfrm>
            <a:off x="2249280" y="3459600"/>
            <a:ext cx="7182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Worker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35" name="CustomShape 44"/>
          <p:cNvSpPr/>
          <p:nvPr/>
        </p:nvSpPr>
        <p:spPr>
          <a:xfrm>
            <a:off x="1567080" y="2979360"/>
            <a:ext cx="610560" cy="381240"/>
          </a:xfrm>
          <a:custGeom>
            <a:avLst/>
            <a:gdLst/>
            <a:ahLst/>
            <a:rect l="l" t="t" r="r" b="b"/>
            <a:pathLst>
              <a:path w="1697" h="1060">
                <a:moveTo>
                  <a:pt x="1565" y="21"/>
                </a:moveTo>
                <a:lnTo>
                  <a:pt x="257" y="823"/>
                </a:lnTo>
                <a:cubicBezTo>
                  <a:pt x="225" y="844"/>
                  <a:pt x="217" y="881"/>
                  <a:pt x="241" y="910"/>
                </a:cubicBezTo>
                <a:cubicBezTo>
                  <a:pt x="267" y="938"/>
                  <a:pt x="313" y="944"/>
                  <a:pt x="346" y="923"/>
                </a:cubicBezTo>
                <a:lnTo>
                  <a:pt x="1652" y="121"/>
                </a:lnTo>
                <a:cubicBezTo>
                  <a:pt x="1687" y="102"/>
                  <a:pt x="1696" y="62"/>
                  <a:pt x="1669" y="35"/>
                </a:cubicBezTo>
                <a:cubicBezTo>
                  <a:pt x="1646" y="6"/>
                  <a:pt x="1600" y="0"/>
                  <a:pt x="1565" y="21"/>
                </a:cubicBezTo>
                <a:moveTo>
                  <a:pt x="228" y="685"/>
                </a:moveTo>
                <a:lnTo>
                  <a:pt x="0" y="1059"/>
                </a:lnTo>
                <a:lnTo>
                  <a:pt x="495" y="987"/>
                </a:lnTo>
                <a:lnTo>
                  <a:pt x="228" y="68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6" name="CustomShape 45"/>
          <p:cNvSpPr/>
          <p:nvPr/>
        </p:nvSpPr>
        <p:spPr>
          <a:xfrm>
            <a:off x="1567080" y="2979360"/>
            <a:ext cx="610560" cy="381240"/>
          </a:xfrm>
          <a:custGeom>
            <a:avLst/>
            <a:gdLst/>
            <a:ahLst/>
            <a:rect l="l" t="t" r="r" b="b"/>
            <a:pathLst>
              <a:path w="1697" h="1060">
                <a:moveTo>
                  <a:pt x="1565" y="21"/>
                </a:moveTo>
                <a:lnTo>
                  <a:pt x="257" y="823"/>
                </a:lnTo>
                <a:cubicBezTo>
                  <a:pt x="225" y="844"/>
                  <a:pt x="217" y="881"/>
                  <a:pt x="241" y="910"/>
                </a:cubicBezTo>
                <a:cubicBezTo>
                  <a:pt x="267" y="938"/>
                  <a:pt x="313" y="944"/>
                  <a:pt x="346" y="923"/>
                </a:cubicBezTo>
                <a:lnTo>
                  <a:pt x="1652" y="121"/>
                </a:lnTo>
                <a:cubicBezTo>
                  <a:pt x="1687" y="102"/>
                  <a:pt x="1696" y="62"/>
                  <a:pt x="1669" y="35"/>
                </a:cubicBezTo>
                <a:cubicBezTo>
                  <a:pt x="1646" y="6"/>
                  <a:pt x="1600" y="0"/>
                  <a:pt x="1565" y="21"/>
                </a:cubicBezTo>
                <a:moveTo>
                  <a:pt x="228" y="685"/>
                </a:moveTo>
                <a:lnTo>
                  <a:pt x="0" y="1059"/>
                </a:lnTo>
                <a:lnTo>
                  <a:pt x="495" y="987"/>
                </a:lnTo>
                <a:lnTo>
                  <a:pt x="228" y="68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7" name="CustomShape 46"/>
          <p:cNvSpPr/>
          <p:nvPr/>
        </p:nvSpPr>
        <p:spPr>
          <a:xfrm>
            <a:off x="2499480" y="2982240"/>
            <a:ext cx="162720" cy="378360"/>
          </a:xfrm>
          <a:custGeom>
            <a:avLst/>
            <a:gdLst/>
            <a:ahLst/>
            <a:rect l="l" t="t" r="r" b="b"/>
            <a:pathLst>
              <a:path w="453" h="1052">
                <a:moveTo>
                  <a:pt x="153" y="64"/>
                </a:moveTo>
                <a:lnTo>
                  <a:pt x="153" y="737"/>
                </a:lnTo>
                <a:cubicBezTo>
                  <a:pt x="153" y="772"/>
                  <a:pt x="185" y="800"/>
                  <a:pt x="226" y="800"/>
                </a:cubicBezTo>
                <a:cubicBezTo>
                  <a:pt x="268" y="800"/>
                  <a:pt x="303" y="772"/>
                  <a:pt x="303" y="737"/>
                </a:cubicBezTo>
                <a:lnTo>
                  <a:pt x="303" y="64"/>
                </a:lnTo>
                <a:cubicBezTo>
                  <a:pt x="303" y="28"/>
                  <a:pt x="268" y="0"/>
                  <a:pt x="226" y="0"/>
                </a:cubicBezTo>
                <a:cubicBezTo>
                  <a:pt x="185" y="0"/>
                  <a:pt x="153" y="28"/>
                  <a:pt x="153" y="64"/>
                </a:cubicBezTo>
                <a:moveTo>
                  <a:pt x="0" y="675"/>
                </a:moveTo>
                <a:lnTo>
                  <a:pt x="226" y="1051"/>
                </a:lnTo>
                <a:lnTo>
                  <a:pt x="452" y="675"/>
                </a:lnTo>
                <a:lnTo>
                  <a:pt x="0" y="67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8" name="CustomShape 47"/>
          <p:cNvSpPr/>
          <p:nvPr/>
        </p:nvSpPr>
        <p:spPr>
          <a:xfrm>
            <a:off x="2499480" y="2982240"/>
            <a:ext cx="162720" cy="378360"/>
          </a:xfrm>
          <a:custGeom>
            <a:avLst/>
            <a:gdLst/>
            <a:ahLst/>
            <a:rect l="l" t="t" r="r" b="b"/>
            <a:pathLst>
              <a:path w="453" h="1052">
                <a:moveTo>
                  <a:pt x="153" y="64"/>
                </a:moveTo>
                <a:lnTo>
                  <a:pt x="153" y="737"/>
                </a:lnTo>
                <a:cubicBezTo>
                  <a:pt x="153" y="772"/>
                  <a:pt x="185" y="800"/>
                  <a:pt x="226" y="800"/>
                </a:cubicBezTo>
                <a:cubicBezTo>
                  <a:pt x="268" y="800"/>
                  <a:pt x="303" y="772"/>
                  <a:pt x="303" y="737"/>
                </a:cubicBezTo>
                <a:lnTo>
                  <a:pt x="303" y="64"/>
                </a:lnTo>
                <a:cubicBezTo>
                  <a:pt x="303" y="28"/>
                  <a:pt x="268" y="0"/>
                  <a:pt x="226" y="0"/>
                </a:cubicBezTo>
                <a:cubicBezTo>
                  <a:pt x="185" y="0"/>
                  <a:pt x="153" y="28"/>
                  <a:pt x="153" y="64"/>
                </a:cubicBezTo>
                <a:moveTo>
                  <a:pt x="0" y="675"/>
                </a:moveTo>
                <a:lnTo>
                  <a:pt x="226" y="1051"/>
                </a:lnTo>
                <a:lnTo>
                  <a:pt x="452" y="675"/>
                </a:lnTo>
                <a:lnTo>
                  <a:pt x="0" y="67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39" name="CustomShape 48"/>
          <p:cNvSpPr/>
          <p:nvPr/>
        </p:nvSpPr>
        <p:spPr>
          <a:xfrm>
            <a:off x="2904840" y="2979360"/>
            <a:ext cx="729000" cy="381240"/>
          </a:xfrm>
          <a:custGeom>
            <a:avLst/>
            <a:gdLst/>
            <a:ahLst/>
            <a:rect l="l" t="t" r="r" b="b"/>
            <a:pathLst>
              <a:path w="2026" h="1060">
                <a:moveTo>
                  <a:pt x="123" y="18"/>
                </a:moveTo>
                <a:lnTo>
                  <a:pt x="1744" y="842"/>
                </a:lnTo>
                <a:cubicBezTo>
                  <a:pt x="1780" y="860"/>
                  <a:pt x="1792" y="899"/>
                  <a:pt x="1770" y="929"/>
                </a:cubicBezTo>
                <a:cubicBezTo>
                  <a:pt x="1748" y="959"/>
                  <a:pt x="1701" y="967"/>
                  <a:pt x="1666" y="948"/>
                </a:cubicBezTo>
                <a:lnTo>
                  <a:pt x="47" y="125"/>
                </a:lnTo>
                <a:cubicBezTo>
                  <a:pt x="13" y="106"/>
                  <a:pt x="0" y="69"/>
                  <a:pt x="22" y="38"/>
                </a:cubicBezTo>
                <a:cubicBezTo>
                  <a:pt x="44" y="10"/>
                  <a:pt x="90" y="0"/>
                  <a:pt x="123" y="18"/>
                </a:cubicBezTo>
                <a:moveTo>
                  <a:pt x="1759" y="703"/>
                </a:moveTo>
                <a:lnTo>
                  <a:pt x="2025" y="1059"/>
                </a:lnTo>
                <a:lnTo>
                  <a:pt x="1525" y="1023"/>
                </a:lnTo>
                <a:lnTo>
                  <a:pt x="1759" y="70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0" name="CustomShape 49"/>
          <p:cNvSpPr/>
          <p:nvPr/>
        </p:nvSpPr>
        <p:spPr>
          <a:xfrm>
            <a:off x="2904840" y="2979360"/>
            <a:ext cx="729000" cy="381240"/>
          </a:xfrm>
          <a:custGeom>
            <a:avLst/>
            <a:gdLst/>
            <a:ahLst/>
            <a:rect l="l" t="t" r="r" b="b"/>
            <a:pathLst>
              <a:path w="2026" h="1060">
                <a:moveTo>
                  <a:pt x="123" y="18"/>
                </a:moveTo>
                <a:lnTo>
                  <a:pt x="1744" y="842"/>
                </a:lnTo>
                <a:cubicBezTo>
                  <a:pt x="1780" y="860"/>
                  <a:pt x="1792" y="899"/>
                  <a:pt x="1770" y="929"/>
                </a:cubicBezTo>
                <a:cubicBezTo>
                  <a:pt x="1748" y="959"/>
                  <a:pt x="1701" y="967"/>
                  <a:pt x="1666" y="948"/>
                </a:cubicBezTo>
                <a:lnTo>
                  <a:pt x="47" y="125"/>
                </a:lnTo>
                <a:cubicBezTo>
                  <a:pt x="13" y="106"/>
                  <a:pt x="0" y="69"/>
                  <a:pt x="22" y="38"/>
                </a:cubicBezTo>
                <a:cubicBezTo>
                  <a:pt x="44" y="10"/>
                  <a:pt x="90" y="0"/>
                  <a:pt x="123" y="18"/>
                </a:cubicBezTo>
                <a:moveTo>
                  <a:pt x="1759" y="703"/>
                </a:moveTo>
                <a:lnTo>
                  <a:pt x="2025" y="1059"/>
                </a:lnTo>
                <a:lnTo>
                  <a:pt x="1525" y="1023"/>
                </a:lnTo>
                <a:lnTo>
                  <a:pt x="1759" y="70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1" name="CustomShape 50"/>
          <p:cNvSpPr/>
          <p:nvPr/>
        </p:nvSpPr>
        <p:spPr>
          <a:xfrm>
            <a:off x="1536120" y="3681720"/>
            <a:ext cx="734040" cy="338760"/>
          </a:xfrm>
          <a:custGeom>
            <a:avLst/>
            <a:gdLst/>
            <a:ahLst/>
            <a:rect l="l" t="t" r="r" b="b"/>
            <a:pathLst>
              <a:path w="2040" h="942">
                <a:moveTo>
                  <a:pt x="120" y="15"/>
                </a:moveTo>
                <a:lnTo>
                  <a:pt x="1745" y="739"/>
                </a:lnTo>
                <a:cubicBezTo>
                  <a:pt x="1783" y="756"/>
                  <a:pt x="1797" y="794"/>
                  <a:pt x="1776" y="824"/>
                </a:cubicBezTo>
                <a:cubicBezTo>
                  <a:pt x="1757" y="854"/>
                  <a:pt x="1710" y="866"/>
                  <a:pt x="1675" y="849"/>
                </a:cubicBezTo>
                <a:lnTo>
                  <a:pt x="50" y="127"/>
                </a:lnTo>
                <a:cubicBezTo>
                  <a:pt x="15" y="111"/>
                  <a:pt x="0" y="72"/>
                  <a:pt x="19" y="42"/>
                </a:cubicBezTo>
                <a:cubicBezTo>
                  <a:pt x="39" y="12"/>
                  <a:pt x="85" y="0"/>
                  <a:pt x="120" y="15"/>
                </a:cubicBezTo>
                <a:moveTo>
                  <a:pt x="1748" y="599"/>
                </a:moveTo>
                <a:lnTo>
                  <a:pt x="2039" y="941"/>
                </a:lnTo>
                <a:lnTo>
                  <a:pt x="1539" y="930"/>
                </a:lnTo>
                <a:lnTo>
                  <a:pt x="1748" y="59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2" name="CustomShape 51"/>
          <p:cNvSpPr/>
          <p:nvPr/>
        </p:nvSpPr>
        <p:spPr>
          <a:xfrm>
            <a:off x="1536120" y="3681720"/>
            <a:ext cx="734040" cy="338760"/>
          </a:xfrm>
          <a:custGeom>
            <a:avLst/>
            <a:gdLst/>
            <a:ahLst/>
            <a:rect l="l" t="t" r="r" b="b"/>
            <a:pathLst>
              <a:path w="2040" h="942">
                <a:moveTo>
                  <a:pt x="120" y="15"/>
                </a:moveTo>
                <a:lnTo>
                  <a:pt x="1745" y="739"/>
                </a:lnTo>
                <a:cubicBezTo>
                  <a:pt x="1783" y="756"/>
                  <a:pt x="1797" y="794"/>
                  <a:pt x="1776" y="824"/>
                </a:cubicBezTo>
                <a:cubicBezTo>
                  <a:pt x="1757" y="854"/>
                  <a:pt x="1710" y="866"/>
                  <a:pt x="1675" y="849"/>
                </a:cubicBezTo>
                <a:lnTo>
                  <a:pt x="50" y="127"/>
                </a:lnTo>
                <a:cubicBezTo>
                  <a:pt x="15" y="111"/>
                  <a:pt x="0" y="72"/>
                  <a:pt x="19" y="42"/>
                </a:cubicBezTo>
                <a:cubicBezTo>
                  <a:pt x="39" y="12"/>
                  <a:pt x="85" y="0"/>
                  <a:pt x="120" y="15"/>
                </a:cubicBezTo>
                <a:moveTo>
                  <a:pt x="1748" y="599"/>
                </a:moveTo>
                <a:lnTo>
                  <a:pt x="2039" y="941"/>
                </a:lnTo>
                <a:lnTo>
                  <a:pt x="1539" y="930"/>
                </a:lnTo>
                <a:lnTo>
                  <a:pt x="1748" y="59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3" name="CustomShape 52"/>
          <p:cNvSpPr/>
          <p:nvPr/>
        </p:nvSpPr>
        <p:spPr>
          <a:xfrm>
            <a:off x="2499480" y="3685320"/>
            <a:ext cx="162720" cy="335160"/>
          </a:xfrm>
          <a:custGeom>
            <a:avLst/>
            <a:gdLst/>
            <a:ahLst/>
            <a:rect l="l" t="t" r="r" b="b"/>
            <a:pathLst>
              <a:path w="453" h="932">
                <a:moveTo>
                  <a:pt x="303" y="63"/>
                </a:moveTo>
                <a:lnTo>
                  <a:pt x="303" y="620"/>
                </a:lnTo>
                <a:cubicBezTo>
                  <a:pt x="303" y="653"/>
                  <a:pt x="268" y="682"/>
                  <a:pt x="226" y="682"/>
                </a:cubicBezTo>
                <a:cubicBezTo>
                  <a:pt x="185" y="682"/>
                  <a:pt x="153" y="653"/>
                  <a:pt x="153" y="620"/>
                </a:cubicBezTo>
                <a:lnTo>
                  <a:pt x="153" y="63"/>
                </a:lnTo>
                <a:cubicBezTo>
                  <a:pt x="153" y="28"/>
                  <a:pt x="185" y="0"/>
                  <a:pt x="226" y="0"/>
                </a:cubicBezTo>
                <a:cubicBezTo>
                  <a:pt x="268" y="0"/>
                  <a:pt x="303" y="28"/>
                  <a:pt x="303" y="63"/>
                </a:cubicBezTo>
                <a:moveTo>
                  <a:pt x="452" y="557"/>
                </a:moveTo>
                <a:lnTo>
                  <a:pt x="226" y="931"/>
                </a:lnTo>
                <a:lnTo>
                  <a:pt x="0" y="557"/>
                </a:lnTo>
                <a:lnTo>
                  <a:pt x="452" y="55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4" name="CustomShape 53"/>
          <p:cNvSpPr/>
          <p:nvPr/>
        </p:nvSpPr>
        <p:spPr>
          <a:xfrm>
            <a:off x="2499480" y="3685320"/>
            <a:ext cx="162720" cy="335160"/>
          </a:xfrm>
          <a:custGeom>
            <a:avLst/>
            <a:gdLst/>
            <a:ahLst/>
            <a:rect l="l" t="t" r="r" b="b"/>
            <a:pathLst>
              <a:path w="453" h="932">
                <a:moveTo>
                  <a:pt x="303" y="63"/>
                </a:moveTo>
                <a:lnTo>
                  <a:pt x="303" y="620"/>
                </a:lnTo>
                <a:cubicBezTo>
                  <a:pt x="303" y="653"/>
                  <a:pt x="268" y="682"/>
                  <a:pt x="226" y="682"/>
                </a:cubicBezTo>
                <a:cubicBezTo>
                  <a:pt x="185" y="682"/>
                  <a:pt x="153" y="653"/>
                  <a:pt x="153" y="620"/>
                </a:cubicBezTo>
                <a:lnTo>
                  <a:pt x="153" y="63"/>
                </a:lnTo>
                <a:cubicBezTo>
                  <a:pt x="153" y="28"/>
                  <a:pt x="185" y="0"/>
                  <a:pt x="226" y="0"/>
                </a:cubicBezTo>
                <a:cubicBezTo>
                  <a:pt x="268" y="0"/>
                  <a:pt x="303" y="28"/>
                  <a:pt x="303" y="63"/>
                </a:cubicBezTo>
                <a:moveTo>
                  <a:pt x="452" y="557"/>
                </a:moveTo>
                <a:lnTo>
                  <a:pt x="226" y="931"/>
                </a:lnTo>
                <a:lnTo>
                  <a:pt x="0" y="557"/>
                </a:lnTo>
                <a:lnTo>
                  <a:pt x="452" y="55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5" name="CustomShape 54"/>
          <p:cNvSpPr/>
          <p:nvPr/>
        </p:nvSpPr>
        <p:spPr>
          <a:xfrm>
            <a:off x="2935800" y="3681720"/>
            <a:ext cx="728640" cy="338760"/>
          </a:xfrm>
          <a:custGeom>
            <a:avLst/>
            <a:gdLst/>
            <a:ahLst/>
            <a:rect l="l" t="t" r="r" b="b"/>
            <a:pathLst>
              <a:path w="2025" h="942">
                <a:moveTo>
                  <a:pt x="1903" y="15"/>
                </a:moveTo>
                <a:lnTo>
                  <a:pt x="292" y="739"/>
                </a:lnTo>
                <a:cubicBezTo>
                  <a:pt x="256" y="754"/>
                  <a:pt x="243" y="793"/>
                  <a:pt x="264" y="823"/>
                </a:cubicBezTo>
                <a:cubicBezTo>
                  <a:pt x="284" y="854"/>
                  <a:pt x="328" y="866"/>
                  <a:pt x="365" y="849"/>
                </a:cubicBezTo>
                <a:lnTo>
                  <a:pt x="1974" y="127"/>
                </a:lnTo>
                <a:cubicBezTo>
                  <a:pt x="2012" y="111"/>
                  <a:pt x="2024" y="72"/>
                  <a:pt x="2004" y="42"/>
                </a:cubicBezTo>
                <a:cubicBezTo>
                  <a:pt x="1985" y="12"/>
                  <a:pt x="1942" y="0"/>
                  <a:pt x="1903" y="15"/>
                </a:cubicBezTo>
                <a:moveTo>
                  <a:pt x="289" y="599"/>
                </a:moveTo>
                <a:lnTo>
                  <a:pt x="0" y="941"/>
                </a:lnTo>
                <a:lnTo>
                  <a:pt x="501" y="929"/>
                </a:lnTo>
                <a:lnTo>
                  <a:pt x="289" y="59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6" name="CustomShape 55"/>
          <p:cNvSpPr/>
          <p:nvPr/>
        </p:nvSpPr>
        <p:spPr>
          <a:xfrm>
            <a:off x="2935800" y="3681720"/>
            <a:ext cx="728640" cy="338760"/>
          </a:xfrm>
          <a:custGeom>
            <a:avLst/>
            <a:gdLst/>
            <a:ahLst/>
            <a:rect l="l" t="t" r="r" b="b"/>
            <a:pathLst>
              <a:path w="2025" h="942">
                <a:moveTo>
                  <a:pt x="1903" y="15"/>
                </a:moveTo>
                <a:lnTo>
                  <a:pt x="292" y="739"/>
                </a:lnTo>
                <a:cubicBezTo>
                  <a:pt x="256" y="754"/>
                  <a:pt x="243" y="793"/>
                  <a:pt x="264" y="823"/>
                </a:cubicBezTo>
                <a:cubicBezTo>
                  <a:pt x="284" y="854"/>
                  <a:pt x="328" y="866"/>
                  <a:pt x="365" y="849"/>
                </a:cubicBezTo>
                <a:lnTo>
                  <a:pt x="1974" y="127"/>
                </a:lnTo>
                <a:cubicBezTo>
                  <a:pt x="2012" y="111"/>
                  <a:pt x="2024" y="72"/>
                  <a:pt x="2004" y="42"/>
                </a:cubicBezTo>
                <a:cubicBezTo>
                  <a:pt x="1985" y="12"/>
                  <a:pt x="1942" y="0"/>
                  <a:pt x="1903" y="15"/>
                </a:cubicBezTo>
                <a:moveTo>
                  <a:pt x="289" y="599"/>
                </a:moveTo>
                <a:lnTo>
                  <a:pt x="0" y="941"/>
                </a:lnTo>
                <a:lnTo>
                  <a:pt x="501" y="929"/>
                </a:lnTo>
                <a:lnTo>
                  <a:pt x="289" y="59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7" name="CustomShape 56"/>
          <p:cNvSpPr/>
          <p:nvPr/>
        </p:nvSpPr>
        <p:spPr>
          <a:xfrm>
            <a:off x="3929400" y="2641320"/>
            <a:ext cx="519840" cy="412920"/>
          </a:xfrm>
          <a:custGeom>
            <a:avLst/>
            <a:gdLst/>
            <a:ahLst/>
            <a:rect l="l" t="t" r="r" b="b"/>
            <a:pathLst>
              <a:path w="1445" h="1148">
                <a:moveTo>
                  <a:pt x="0" y="573"/>
                </a:moveTo>
                <a:cubicBezTo>
                  <a:pt x="0" y="258"/>
                  <a:pt x="322" y="0"/>
                  <a:pt x="721" y="0"/>
                </a:cubicBezTo>
                <a:cubicBezTo>
                  <a:pt x="1119" y="0"/>
                  <a:pt x="1444" y="258"/>
                  <a:pt x="1444" y="573"/>
                </a:cubicBezTo>
                <a:cubicBezTo>
                  <a:pt x="1444" y="890"/>
                  <a:pt x="1119" y="1147"/>
                  <a:pt x="721" y="1147"/>
                </a:cubicBezTo>
                <a:cubicBezTo>
                  <a:pt x="322" y="1147"/>
                  <a:pt x="0" y="890"/>
                  <a:pt x="0" y="57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8" name="CustomShape 57"/>
          <p:cNvSpPr/>
          <p:nvPr/>
        </p:nvSpPr>
        <p:spPr>
          <a:xfrm>
            <a:off x="3924360" y="2637720"/>
            <a:ext cx="529560" cy="420120"/>
          </a:xfrm>
          <a:custGeom>
            <a:avLst/>
            <a:gdLst/>
            <a:ahLst/>
            <a:rect l="l" t="t" r="r" b="b"/>
            <a:pathLst>
              <a:path w="1472" h="1168">
                <a:moveTo>
                  <a:pt x="0" y="583"/>
                </a:moveTo>
                <a:lnTo>
                  <a:pt x="1" y="553"/>
                </a:lnTo>
                <a:lnTo>
                  <a:pt x="3" y="525"/>
                </a:lnTo>
                <a:lnTo>
                  <a:pt x="8" y="495"/>
                </a:lnTo>
                <a:lnTo>
                  <a:pt x="16" y="467"/>
                </a:lnTo>
                <a:lnTo>
                  <a:pt x="23" y="438"/>
                </a:lnTo>
                <a:lnTo>
                  <a:pt x="33" y="410"/>
                </a:lnTo>
                <a:lnTo>
                  <a:pt x="58" y="357"/>
                </a:lnTo>
                <a:lnTo>
                  <a:pt x="90" y="307"/>
                </a:lnTo>
                <a:lnTo>
                  <a:pt x="108" y="282"/>
                </a:lnTo>
                <a:lnTo>
                  <a:pt x="126" y="258"/>
                </a:lnTo>
                <a:lnTo>
                  <a:pt x="148" y="234"/>
                </a:lnTo>
                <a:lnTo>
                  <a:pt x="168" y="212"/>
                </a:lnTo>
                <a:lnTo>
                  <a:pt x="192" y="190"/>
                </a:lnTo>
                <a:lnTo>
                  <a:pt x="216" y="170"/>
                </a:lnTo>
                <a:lnTo>
                  <a:pt x="243" y="150"/>
                </a:lnTo>
                <a:lnTo>
                  <a:pt x="268" y="132"/>
                </a:lnTo>
                <a:lnTo>
                  <a:pt x="297" y="115"/>
                </a:lnTo>
                <a:lnTo>
                  <a:pt x="327" y="98"/>
                </a:lnTo>
                <a:lnTo>
                  <a:pt x="355" y="83"/>
                </a:lnTo>
                <a:lnTo>
                  <a:pt x="386" y="70"/>
                </a:lnTo>
                <a:lnTo>
                  <a:pt x="418" y="56"/>
                </a:lnTo>
                <a:lnTo>
                  <a:pt x="450" y="45"/>
                </a:lnTo>
                <a:lnTo>
                  <a:pt x="518" y="25"/>
                </a:lnTo>
                <a:lnTo>
                  <a:pt x="551" y="19"/>
                </a:lnTo>
                <a:lnTo>
                  <a:pt x="588" y="12"/>
                </a:lnTo>
                <a:lnTo>
                  <a:pt x="624" y="7"/>
                </a:lnTo>
                <a:lnTo>
                  <a:pt x="662" y="1"/>
                </a:lnTo>
                <a:lnTo>
                  <a:pt x="698" y="0"/>
                </a:lnTo>
                <a:lnTo>
                  <a:pt x="774" y="0"/>
                </a:lnTo>
                <a:lnTo>
                  <a:pt x="812" y="1"/>
                </a:lnTo>
                <a:lnTo>
                  <a:pt x="847" y="5"/>
                </a:lnTo>
                <a:lnTo>
                  <a:pt x="882" y="12"/>
                </a:lnTo>
                <a:lnTo>
                  <a:pt x="918" y="17"/>
                </a:lnTo>
                <a:lnTo>
                  <a:pt x="953" y="25"/>
                </a:lnTo>
                <a:lnTo>
                  <a:pt x="989" y="35"/>
                </a:lnTo>
                <a:lnTo>
                  <a:pt x="1021" y="45"/>
                </a:lnTo>
                <a:lnTo>
                  <a:pt x="1054" y="56"/>
                </a:lnTo>
                <a:lnTo>
                  <a:pt x="1084" y="70"/>
                </a:lnTo>
                <a:lnTo>
                  <a:pt x="1117" y="83"/>
                </a:lnTo>
                <a:lnTo>
                  <a:pt x="1146" y="98"/>
                </a:lnTo>
                <a:lnTo>
                  <a:pt x="1203" y="132"/>
                </a:lnTo>
                <a:lnTo>
                  <a:pt x="1228" y="150"/>
                </a:lnTo>
                <a:lnTo>
                  <a:pt x="1255" y="170"/>
                </a:lnTo>
                <a:lnTo>
                  <a:pt x="1277" y="190"/>
                </a:lnTo>
                <a:lnTo>
                  <a:pt x="1302" y="212"/>
                </a:lnTo>
                <a:lnTo>
                  <a:pt x="1324" y="234"/>
                </a:lnTo>
                <a:lnTo>
                  <a:pt x="1343" y="257"/>
                </a:lnTo>
                <a:lnTo>
                  <a:pt x="1364" y="282"/>
                </a:lnTo>
                <a:lnTo>
                  <a:pt x="1381" y="305"/>
                </a:lnTo>
                <a:lnTo>
                  <a:pt x="1397" y="330"/>
                </a:lnTo>
                <a:lnTo>
                  <a:pt x="1426" y="383"/>
                </a:lnTo>
                <a:lnTo>
                  <a:pt x="1438" y="410"/>
                </a:lnTo>
                <a:lnTo>
                  <a:pt x="1448" y="438"/>
                </a:lnTo>
                <a:lnTo>
                  <a:pt x="1456" y="467"/>
                </a:lnTo>
                <a:lnTo>
                  <a:pt x="1462" y="495"/>
                </a:lnTo>
                <a:lnTo>
                  <a:pt x="1465" y="524"/>
                </a:lnTo>
                <a:lnTo>
                  <a:pt x="1471" y="553"/>
                </a:lnTo>
                <a:lnTo>
                  <a:pt x="1471" y="613"/>
                </a:lnTo>
                <a:lnTo>
                  <a:pt x="1465" y="643"/>
                </a:lnTo>
                <a:lnTo>
                  <a:pt x="1462" y="672"/>
                </a:lnTo>
                <a:lnTo>
                  <a:pt x="1456" y="702"/>
                </a:lnTo>
                <a:lnTo>
                  <a:pt x="1448" y="730"/>
                </a:lnTo>
                <a:lnTo>
                  <a:pt x="1438" y="757"/>
                </a:lnTo>
                <a:lnTo>
                  <a:pt x="1426" y="783"/>
                </a:lnTo>
                <a:lnTo>
                  <a:pt x="1397" y="837"/>
                </a:lnTo>
                <a:lnTo>
                  <a:pt x="1381" y="862"/>
                </a:lnTo>
                <a:lnTo>
                  <a:pt x="1364" y="887"/>
                </a:lnTo>
                <a:lnTo>
                  <a:pt x="1324" y="934"/>
                </a:lnTo>
                <a:lnTo>
                  <a:pt x="1302" y="955"/>
                </a:lnTo>
                <a:lnTo>
                  <a:pt x="1280" y="976"/>
                </a:lnTo>
                <a:lnTo>
                  <a:pt x="1255" y="997"/>
                </a:lnTo>
                <a:lnTo>
                  <a:pt x="1231" y="1015"/>
                </a:lnTo>
                <a:lnTo>
                  <a:pt x="1174" y="1052"/>
                </a:lnTo>
                <a:lnTo>
                  <a:pt x="1146" y="1067"/>
                </a:lnTo>
                <a:lnTo>
                  <a:pt x="1087" y="1097"/>
                </a:lnTo>
                <a:lnTo>
                  <a:pt x="1054" y="1110"/>
                </a:lnTo>
                <a:lnTo>
                  <a:pt x="1022" y="1122"/>
                </a:lnTo>
                <a:lnTo>
                  <a:pt x="989" y="1132"/>
                </a:lnTo>
                <a:lnTo>
                  <a:pt x="954" y="1140"/>
                </a:lnTo>
                <a:lnTo>
                  <a:pt x="918" y="1149"/>
                </a:lnTo>
                <a:lnTo>
                  <a:pt x="885" y="1155"/>
                </a:lnTo>
                <a:lnTo>
                  <a:pt x="847" y="1160"/>
                </a:lnTo>
                <a:lnTo>
                  <a:pt x="812" y="1164"/>
                </a:lnTo>
                <a:lnTo>
                  <a:pt x="774" y="1167"/>
                </a:lnTo>
                <a:lnTo>
                  <a:pt x="699" y="1167"/>
                </a:lnTo>
                <a:lnTo>
                  <a:pt x="662" y="1164"/>
                </a:lnTo>
                <a:lnTo>
                  <a:pt x="625" y="1160"/>
                </a:lnTo>
                <a:lnTo>
                  <a:pt x="588" y="1155"/>
                </a:lnTo>
                <a:lnTo>
                  <a:pt x="553" y="1149"/>
                </a:lnTo>
                <a:lnTo>
                  <a:pt x="518" y="1140"/>
                </a:lnTo>
                <a:lnTo>
                  <a:pt x="485" y="1132"/>
                </a:lnTo>
                <a:lnTo>
                  <a:pt x="450" y="1122"/>
                </a:lnTo>
                <a:lnTo>
                  <a:pt x="418" y="1110"/>
                </a:lnTo>
                <a:lnTo>
                  <a:pt x="386" y="1097"/>
                </a:lnTo>
                <a:lnTo>
                  <a:pt x="297" y="1052"/>
                </a:lnTo>
                <a:lnTo>
                  <a:pt x="271" y="1034"/>
                </a:lnTo>
                <a:lnTo>
                  <a:pt x="243" y="1015"/>
                </a:lnTo>
                <a:lnTo>
                  <a:pt x="216" y="997"/>
                </a:lnTo>
                <a:lnTo>
                  <a:pt x="192" y="977"/>
                </a:lnTo>
                <a:lnTo>
                  <a:pt x="148" y="934"/>
                </a:lnTo>
                <a:lnTo>
                  <a:pt x="126" y="910"/>
                </a:lnTo>
                <a:lnTo>
                  <a:pt x="108" y="887"/>
                </a:lnTo>
                <a:lnTo>
                  <a:pt x="90" y="862"/>
                </a:lnTo>
                <a:lnTo>
                  <a:pt x="58" y="812"/>
                </a:lnTo>
                <a:lnTo>
                  <a:pt x="44" y="785"/>
                </a:lnTo>
                <a:lnTo>
                  <a:pt x="33" y="757"/>
                </a:lnTo>
                <a:lnTo>
                  <a:pt x="23" y="730"/>
                </a:lnTo>
                <a:lnTo>
                  <a:pt x="16" y="702"/>
                </a:lnTo>
                <a:lnTo>
                  <a:pt x="8" y="673"/>
                </a:lnTo>
                <a:lnTo>
                  <a:pt x="3" y="643"/>
                </a:lnTo>
                <a:lnTo>
                  <a:pt x="1" y="613"/>
                </a:lnTo>
                <a:lnTo>
                  <a:pt x="0" y="583"/>
                </a:lnTo>
                <a:moveTo>
                  <a:pt x="25" y="612"/>
                </a:moveTo>
                <a:lnTo>
                  <a:pt x="29" y="642"/>
                </a:lnTo>
                <a:lnTo>
                  <a:pt x="33" y="668"/>
                </a:lnTo>
                <a:lnTo>
                  <a:pt x="39" y="697"/>
                </a:lnTo>
                <a:lnTo>
                  <a:pt x="46" y="724"/>
                </a:lnTo>
                <a:lnTo>
                  <a:pt x="68" y="777"/>
                </a:lnTo>
                <a:lnTo>
                  <a:pt x="95" y="827"/>
                </a:lnTo>
                <a:lnTo>
                  <a:pt x="112" y="852"/>
                </a:lnTo>
                <a:lnTo>
                  <a:pt x="129" y="876"/>
                </a:lnTo>
                <a:lnTo>
                  <a:pt x="146" y="898"/>
                </a:lnTo>
                <a:lnTo>
                  <a:pt x="167" y="920"/>
                </a:lnTo>
                <a:lnTo>
                  <a:pt x="189" y="942"/>
                </a:lnTo>
                <a:lnTo>
                  <a:pt x="210" y="962"/>
                </a:lnTo>
                <a:lnTo>
                  <a:pt x="235" y="982"/>
                </a:lnTo>
                <a:lnTo>
                  <a:pt x="259" y="1000"/>
                </a:lnTo>
                <a:lnTo>
                  <a:pt x="311" y="1034"/>
                </a:lnTo>
                <a:lnTo>
                  <a:pt x="338" y="1050"/>
                </a:lnTo>
                <a:lnTo>
                  <a:pt x="369" y="1065"/>
                </a:lnTo>
                <a:lnTo>
                  <a:pt x="399" y="1079"/>
                </a:lnTo>
                <a:lnTo>
                  <a:pt x="428" y="1091"/>
                </a:lnTo>
                <a:lnTo>
                  <a:pt x="459" y="1102"/>
                </a:lnTo>
                <a:lnTo>
                  <a:pt x="491" y="1112"/>
                </a:lnTo>
                <a:lnTo>
                  <a:pt x="523" y="1121"/>
                </a:lnTo>
                <a:lnTo>
                  <a:pt x="558" y="1128"/>
                </a:lnTo>
                <a:lnTo>
                  <a:pt x="594" y="1135"/>
                </a:lnTo>
                <a:lnTo>
                  <a:pt x="627" y="1140"/>
                </a:lnTo>
                <a:lnTo>
                  <a:pt x="663" y="1143"/>
                </a:lnTo>
                <a:lnTo>
                  <a:pt x="699" y="1145"/>
                </a:lnTo>
                <a:lnTo>
                  <a:pt x="735" y="1147"/>
                </a:lnTo>
                <a:lnTo>
                  <a:pt x="771" y="1145"/>
                </a:lnTo>
                <a:lnTo>
                  <a:pt x="809" y="1143"/>
                </a:lnTo>
                <a:lnTo>
                  <a:pt x="844" y="1140"/>
                </a:lnTo>
                <a:lnTo>
                  <a:pt x="880" y="1135"/>
                </a:lnTo>
                <a:lnTo>
                  <a:pt x="913" y="1128"/>
                </a:lnTo>
                <a:lnTo>
                  <a:pt x="947" y="1121"/>
                </a:lnTo>
                <a:lnTo>
                  <a:pt x="978" y="1112"/>
                </a:lnTo>
                <a:lnTo>
                  <a:pt x="1013" y="1102"/>
                </a:lnTo>
                <a:lnTo>
                  <a:pt x="1044" y="1091"/>
                </a:lnTo>
                <a:lnTo>
                  <a:pt x="1074" y="1079"/>
                </a:lnTo>
                <a:lnTo>
                  <a:pt x="1104" y="1065"/>
                </a:lnTo>
                <a:lnTo>
                  <a:pt x="1160" y="1035"/>
                </a:lnTo>
                <a:lnTo>
                  <a:pt x="1187" y="1017"/>
                </a:lnTo>
                <a:lnTo>
                  <a:pt x="1212" y="1000"/>
                </a:lnTo>
                <a:lnTo>
                  <a:pt x="1239" y="982"/>
                </a:lnTo>
                <a:lnTo>
                  <a:pt x="1260" y="962"/>
                </a:lnTo>
                <a:lnTo>
                  <a:pt x="1285" y="942"/>
                </a:lnTo>
                <a:lnTo>
                  <a:pt x="1324" y="898"/>
                </a:lnTo>
                <a:lnTo>
                  <a:pt x="1359" y="852"/>
                </a:lnTo>
                <a:lnTo>
                  <a:pt x="1375" y="828"/>
                </a:lnTo>
                <a:lnTo>
                  <a:pt x="1389" y="803"/>
                </a:lnTo>
                <a:lnTo>
                  <a:pt x="1403" y="777"/>
                </a:lnTo>
                <a:lnTo>
                  <a:pt x="1413" y="752"/>
                </a:lnTo>
                <a:lnTo>
                  <a:pt x="1422" y="725"/>
                </a:lnTo>
                <a:lnTo>
                  <a:pt x="1430" y="697"/>
                </a:lnTo>
                <a:lnTo>
                  <a:pt x="1438" y="670"/>
                </a:lnTo>
                <a:lnTo>
                  <a:pt x="1442" y="642"/>
                </a:lnTo>
                <a:lnTo>
                  <a:pt x="1443" y="613"/>
                </a:lnTo>
                <a:lnTo>
                  <a:pt x="1446" y="583"/>
                </a:lnTo>
                <a:lnTo>
                  <a:pt x="1442" y="527"/>
                </a:lnTo>
                <a:lnTo>
                  <a:pt x="1438" y="498"/>
                </a:lnTo>
                <a:lnTo>
                  <a:pt x="1430" y="470"/>
                </a:lnTo>
                <a:lnTo>
                  <a:pt x="1424" y="443"/>
                </a:lnTo>
                <a:lnTo>
                  <a:pt x="1413" y="416"/>
                </a:lnTo>
                <a:lnTo>
                  <a:pt x="1403" y="392"/>
                </a:lnTo>
                <a:lnTo>
                  <a:pt x="1389" y="365"/>
                </a:lnTo>
                <a:lnTo>
                  <a:pt x="1375" y="340"/>
                </a:lnTo>
                <a:lnTo>
                  <a:pt x="1359" y="316"/>
                </a:lnTo>
                <a:lnTo>
                  <a:pt x="1324" y="270"/>
                </a:lnTo>
                <a:lnTo>
                  <a:pt x="1285" y="225"/>
                </a:lnTo>
                <a:lnTo>
                  <a:pt x="1261" y="205"/>
                </a:lnTo>
                <a:lnTo>
                  <a:pt x="1239" y="185"/>
                </a:lnTo>
                <a:lnTo>
                  <a:pt x="1212" y="167"/>
                </a:lnTo>
                <a:lnTo>
                  <a:pt x="1188" y="149"/>
                </a:lnTo>
                <a:lnTo>
                  <a:pt x="1160" y="132"/>
                </a:lnTo>
                <a:lnTo>
                  <a:pt x="1104" y="101"/>
                </a:lnTo>
                <a:lnTo>
                  <a:pt x="1045" y="75"/>
                </a:lnTo>
                <a:lnTo>
                  <a:pt x="980" y="55"/>
                </a:lnTo>
                <a:lnTo>
                  <a:pt x="947" y="45"/>
                </a:lnTo>
                <a:lnTo>
                  <a:pt x="913" y="38"/>
                </a:lnTo>
                <a:lnTo>
                  <a:pt x="880" y="32"/>
                </a:lnTo>
                <a:lnTo>
                  <a:pt x="845" y="27"/>
                </a:lnTo>
                <a:lnTo>
                  <a:pt x="774" y="20"/>
                </a:lnTo>
                <a:lnTo>
                  <a:pt x="699" y="20"/>
                </a:lnTo>
                <a:lnTo>
                  <a:pt x="627" y="27"/>
                </a:lnTo>
                <a:lnTo>
                  <a:pt x="594" y="32"/>
                </a:lnTo>
                <a:lnTo>
                  <a:pt x="559" y="38"/>
                </a:lnTo>
                <a:lnTo>
                  <a:pt x="526" y="45"/>
                </a:lnTo>
                <a:lnTo>
                  <a:pt x="491" y="53"/>
                </a:lnTo>
                <a:lnTo>
                  <a:pt x="459" y="65"/>
                </a:lnTo>
                <a:lnTo>
                  <a:pt x="428" y="75"/>
                </a:lnTo>
                <a:lnTo>
                  <a:pt x="369" y="101"/>
                </a:lnTo>
                <a:lnTo>
                  <a:pt x="312" y="132"/>
                </a:lnTo>
                <a:lnTo>
                  <a:pt x="284" y="149"/>
                </a:lnTo>
                <a:lnTo>
                  <a:pt x="259" y="167"/>
                </a:lnTo>
                <a:lnTo>
                  <a:pt x="235" y="185"/>
                </a:lnTo>
                <a:lnTo>
                  <a:pt x="210" y="205"/>
                </a:lnTo>
                <a:lnTo>
                  <a:pt x="189" y="225"/>
                </a:lnTo>
                <a:lnTo>
                  <a:pt x="167" y="248"/>
                </a:lnTo>
                <a:lnTo>
                  <a:pt x="148" y="270"/>
                </a:lnTo>
                <a:lnTo>
                  <a:pt x="129" y="292"/>
                </a:lnTo>
                <a:lnTo>
                  <a:pt x="112" y="315"/>
                </a:lnTo>
                <a:lnTo>
                  <a:pt x="95" y="340"/>
                </a:lnTo>
                <a:lnTo>
                  <a:pt x="68" y="390"/>
                </a:lnTo>
                <a:lnTo>
                  <a:pt x="46" y="443"/>
                </a:lnTo>
                <a:lnTo>
                  <a:pt x="39" y="470"/>
                </a:lnTo>
                <a:lnTo>
                  <a:pt x="33" y="498"/>
                </a:lnTo>
                <a:lnTo>
                  <a:pt x="25" y="555"/>
                </a:lnTo>
                <a:lnTo>
                  <a:pt x="25" y="583"/>
                </a:lnTo>
                <a:lnTo>
                  <a:pt x="25" y="61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49" name="CustomShape 58"/>
          <p:cNvSpPr/>
          <p:nvPr/>
        </p:nvSpPr>
        <p:spPr>
          <a:xfrm>
            <a:off x="3929400" y="2641320"/>
            <a:ext cx="519840" cy="412920"/>
          </a:xfrm>
          <a:custGeom>
            <a:avLst/>
            <a:gdLst/>
            <a:ahLst/>
            <a:rect l="l" t="t" r="r" b="b"/>
            <a:pathLst>
              <a:path w="1445" h="1148">
                <a:moveTo>
                  <a:pt x="0" y="573"/>
                </a:moveTo>
                <a:cubicBezTo>
                  <a:pt x="0" y="258"/>
                  <a:pt x="322" y="0"/>
                  <a:pt x="721" y="0"/>
                </a:cubicBezTo>
                <a:cubicBezTo>
                  <a:pt x="1119" y="0"/>
                  <a:pt x="1444" y="258"/>
                  <a:pt x="1444" y="573"/>
                </a:cubicBezTo>
                <a:cubicBezTo>
                  <a:pt x="1444" y="890"/>
                  <a:pt x="1119" y="1147"/>
                  <a:pt x="721" y="1147"/>
                </a:cubicBezTo>
                <a:cubicBezTo>
                  <a:pt x="322" y="1147"/>
                  <a:pt x="0" y="890"/>
                  <a:pt x="0" y="57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0" name="CustomShape 59"/>
          <p:cNvSpPr/>
          <p:nvPr/>
        </p:nvSpPr>
        <p:spPr>
          <a:xfrm>
            <a:off x="3924360" y="2637720"/>
            <a:ext cx="529560" cy="420120"/>
          </a:xfrm>
          <a:custGeom>
            <a:avLst/>
            <a:gdLst/>
            <a:ahLst/>
            <a:rect l="l" t="t" r="r" b="b"/>
            <a:pathLst>
              <a:path w="1472" h="1168">
                <a:moveTo>
                  <a:pt x="0" y="583"/>
                </a:moveTo>
                <a:lnTo>
                  <a:pt x="1" y="553"/>
                </a:lnTo>
                <a:lnTo>
                  <a:pt x="3" y="525"/>
                </a:lnTo>
                <a:lnTo>
                  <a:pt x="8" y="495"/>
                </a:lnTo>
                <a:lnTo>
                  <a:pt x="16" y="467"/>
                </a:lnTo>
                <a:lnTo>
                  <a:pt x="23" y="438"/>
                </a:lnTo>
                <a:lnTo>
                  <a:pt x="33" y="410"/>
                </a:lnTo>
                <a:lnTo>
                  <a:pt x="58" y="357"/>
                </a:lnTo>
                <a:lnTo>
                  <a:pt x="90" y="307"/>
                </a:lnTo>
                <a:lnTo>
                  <a:pt x="108" y="282"/>
                </a:lnTo>
                <a:lnTo>
                  <a:pt x="126" y="258"/>
                </a:lnTo>
                <a:lnTo>
                  <a:pt x="148" y="234"/>
                </a:lnTo>
                <a:lnTo>
                  <a:pt x="168" y="212"/>
                </a:lnTo>
                <a:lnTo>
                  <a:pt x="192" y="190"/>
                </a:lnTo>
                <a:lnTo>
                  <a:pt x="216" y="170"/>
                </a:lnTo>
                <a:lnTo>
                  <a:pt x="243" y="150"/>
                </a:lnTo>
                <a:lnTo>
                  <a:pt x="268" y="132"/>
                </a:lnTo>
                <a:lnTo>
                  <a:pt x="297" y="115"/>
                </a:lnTo>
                <a:lnTo>
                  <a:pt x="327" y="98"/>
                </a:lnTo>
                <a:lnTo>
                  <a:pt x="355" y="83"/>
                </a:lnTo>
                <a:lnTo>
                  <a:pt x="386" y="70"/>
                </a:lnTo>
                <a:lnTo>
                  <a:pt x="418" y="56"/>
                </a:lnTo>
                <a:lnTo>
                  <a:pt x="450" y="45"/>
                </a:lnTo>
                <a:lnTo>
                  <a:pt x="518" y="25"/>
                </a:lnTo>
                <a:lnTo>
                  <a:pt x="551" y="19"/>
                </a:lnTo>
                <a:lnTo>
                  <a:pt x="588" y="12"/>
                </a:lnTo>
                <a:lnTo>
                  <a:pt x="624" y="7"/>
                </a:lnTo>
                <a:lnTo>
                  <a:pt x="662" y="1"/>
                </a:lnTo>
                <a:lnTo>
                  <a:pt x="698" y="0"/>
                </a:lnTo>
                <a:lnTo>
                  <a:pt x="774" y="0"/>
                </a:lnTo>
                <a:lnTo>
                  <a:pt x="812" y="1"/>
                </a:lnTo>
                <a:lnTo>
                  <a:pt x="847" y="5"/>
                </a:lnTo>
                <a:lnTo>
                  <a:pt x="882" y="12"/>
                </a:lnTo>
                <a:lnTo>
                  <a:pt x="918" y="17"/>
                </a:lnTo>
                <a:lnTo>
                  <a:pt x="953" y="25"/>
                </a:lnTo>
                <a:lnTo>
                  <a:pt x="989" y="35"/>
                </a:lnTo>
                <a:lnTo>
                  <a:pt x="1021" y="45"/>
                </a:lnTo>
                <a:lnTo>
                  <a:pt x="1054" y="56"/>
                </a:lnTo>
                <a:lnTo>
                  <a:pt x="1084" y="70"/>
                </a:lnTo>
                <a:lnTo>
                  <a:pt x="1117" y="83"/>
                </a:lnTo>
                <a:lnTo>
                  <a:pt x="1146" y="98"/>
                </a:lnTo>
                <a:lnTo>
                  <a:pt x="1203" y="132"/>
                </a:lnTo>
                <a:lnTo>
                  <a:pt x="1228" y="150"/>
                </a:lnTo>
                <a:lnTo>
                  <a:pt x="1255" y="170"/>
                </a:lnTo>
                <a:lnTo>
                  <a:pt x="1277" y="190"/>
                </a:lnTo>
                <a:lnTo>
                  <a:pt x="1302" y="212"/>
                </a:lnTo>
                <a:lnTo>
                  <a:pt x="1324" y="234"/>
                </a:lnTo>
                <a:lnTo>
                  <a:pt x="1343" y="257"/>
                </a:lnTo>
                <a:lnTo>
                  <a:pt x="1364" y="282"/>
                </a:lnTo>
                <a:lnTo>
                  <a:pt x="1381" y="305"/>
                </a:lnTo>
                <a:lnTo>
                  <a:pt x="1397" y="330"/>
                </a:lnTo>
                <a:lnTo>
                  <a:pt x="1426" y="383"/>
                </a:lnTo>
                <a:lnTo>
                  <a:pt x="1438" y="410"/>
                </a:lnTo>
                <a:lnTo>
                  <a:pt x="1448" y="438"/>
                </a:lnTo>
                <a:lnTo>
                  <a:pt x="1456" y="467"/>
                </a:lnTo>
                <a:lnTo>
                  <a:pt x="1462" y="495"/>
                </a:lnTo>
                <a:lnTo>
                  <a:pt x="1465" y="524"/>
                </a:lnTo>
                <a:lnTo>
                  <a:pt x="1471" y="553"/>
                </a:lnTo>
                <a:lnTo>
                  <a:pt x="1471" y="613"/>
                </a:lnTo>
                <a:lnTo>
                  <a:pt x="1465" y="643"/>
                </a:lnTo>
                <a:lnTo>
                  <a:pt x="1462" y="672"/>
                </a:lnTo>
                <a:lnTo>
                  <a:pt x="1456" y="702"/>
                </a:lnTo>
                <a:lnTo>
                  <a:pt x="1448" y="730"/>
                </a:lnTo>
                <a:lnTo>
                  <a:pt x="1438" y="757"/>
                </a:lnTo>
                <a:lnTo>
                  <a:pt x="1426" y="783"/>
                </a:lnTo>
                <a:lnTo>
                  <a:pt x="1397" y="837"/>
                </a:lnTo>
                <a:lnTo>
                  <a:pt x="1381" y="862"/>
                </a:lnTo>
                <a:lnTo>
                  <a:pt x="1364" y="887"/>
                </a:lnTo>
                <a:lnTo>
                  <a:pt x="1324" y="934"/>
                </a:lnTo>
                <a:lnTo>
                  <a:pt x="1302" y="955"/>
                </a:lnTo>
                <a:lnTo>
                  <a:pt x="1280" y="976"/>
                </a:lnTo>
                <a:lnTo>
                  <a:pt x="1255" y="997"/>
                </a:lnTo>
                <a:lnTo>
                  <a:pt x="1231" y="1015"/>
                </a:lnTo>
                <a:lnTo>
                  <a:pt x="1174" y="1052"/>
                </a:lnTo>
                <a:lnTo>
                  <a:pt x="1146" y="1067"/>
                </a:lnTo>
                <a:lnTo>
                  <a:pt x="1087" y="1097"/>
                </a:lnTo>
                <a:lnTo>
                  <a:pt x="1054" y="1110"/>
                </a:lnTo>
                <a:lnTo>
                  <a:pt x="1022" y="1122"/>
                </a:lnTo>
                <a:lnTo>
                  <a:pt x="989" y="1132"/>
                </a:lnTo>
                <a:lnTo>
                  <a:pt x="954" y="1140"/>
                </a:lnTo>
                <a:lnTo>
                  <a:pt x="918" y="1149"/>
                </a:lnTo>
                <a:lnTo>
                  <a:pt x="885" y="1155"/>
                </a:lnTo>
                <a:lnTo>
                  <a:pt x="847" y="1160"/>
                </a:lnTo>
                <a:lnTo>
                  <a:pt x="812" y="1164"/>
                </a:lnTo>
                <a:lnTo>
                  <a:pt x="774" y="1167"/>
                </a:lnTo>
                <a:lnTo>
                  <a:pt x="699" y="1167"/>
                </a:lnTo>
                <a:lnTo>
                  <a:pt x="662" y="1164"/>
                </a:lnTo>
                <a:lnTo>
                  <a:pt x="625" y="1160"/>
                </a:lnTo>
                <a:lnTo>
                  <a:pt x="588" y="1155"/>
                </a:lnTo>
                <a:lnTo>
                  <a:pt x="553" y="1149"/>
                </a:lnTo>
                <a:lnTo>
                  <a:pt x="518" y="1140"/>
                </a:lnTo>
                <a:lnTo>
                  <a:pt x="485" y="1132"/>
                </a:lnTo>
                <a:lnTo>
                  <a:pt x="450" y="1122"/>
                </a:lnTo>
                <a:lnTo>
                  <a:pt x="418" y="1110"/>
                </a:lnTo>
                <a:lnTo>
                  <a:pt x="386" y="1097"/>
                </a:lnTo>
                <a:lnTo>
                  <a:pt x="297" y="1052"/>
                </a:lnTo>
                <a:lnTo>
                  <a:pt x="271" y="1034"/>
                </a:lnTo>
                <a:lnTo>
                  <a:pt x="243" y="1015"/>
                </a:lnTo>
                <a:lnTo>
                  <a:pt x="216" y="997"/>
                </a:lnTo>
                <a:lnTo>
                  <a:pt x="192" y="977"/>
                </a:lnTo>
                <a:lnTo>
                  <a:pt x="148" y="934"/>
                </a:lnTo>
                <a:lnTo>
                  <a:pt x="126" y="910"/>
                </a:lnTo>
                <a:lnTo>
                  <a:pt x="108" y="887"/>
                </a:lnTo>
                <a:lnTo>
                  <a:pt x="90" y="862"/>
                </a:lnTo>
                <a:lnTo>
                  <a:pt x="58" y="812"/>
                </a:lnTo>
                <a:lnTo>
                  <a:pt x="44" y="785"/>
                </a:lnTo>
                <a:lnTo>
                  <a:pt x="33" y="757"/>
                </a:lnTo>
                <a:lnTo>
                  <a:pt x="23" y="730"/>
                </a:lnTo>
                <a:lnTo>
                  <a:pt x="16" y="702"/>
                </a:lnTo>
                <a:lnTo>
                  <a:pt x="8" y="673"/>
                </a:lnTo>
                <a:lnTo>
                  <a:pt x="3" y="643"/>
                </a:lnTo>
                <a:lnTo>
                  <a:pt x="1" y="613"/>
                </a:lnTo>
                <a:lnTo>
                  <a:pt x="0" y="583"/>
                </a:lnTo>
                <a:moveTo>
                  <a:pt x="25" y="612"/>
                </a:moveTo>
                <a:lnTo>
                  <a:pt x="29" y="642"/>
                </a:lnTo>
                <a:lnTo>
                  <a:pt x="33" y="668"/>
                </a:lnTo>
                <a:lnTo>
                  <a:pt x="39" y="697"/>
                </a:lnTo>
                <a:lnTo>
                  <a:pt x="46" y="724"/>
                </a:lnTo>
                <a:lnTo>
                  <a:pt x="68" y="777"/>
                </a:lnTo>
                <a:lnTo>
                  <a:pt x="95" y="827"/>
                </a:lnTo>
                <a:lnTo>
                  <a:pt x="112" y="852"/>
                </a:lnTo>
                <a:lnTo>
                  <a:pt x="129" y="876"/>
                </a:lnTo>
                <a:lnTo>
                  <a:pt x="146" y="898"/>
                </a:lnTo>
                <a:lnTo>
                  <a:pt x="167" y="920"/>
                </a:lnTo>
                <a:lnTo>
                  <a:pt x="189" y="942"/>
                </a:lnTo>
                <a:lnTo>
                  <a:pt x="210" y="962"/>
                </a:lnTo>
                <a:lnTo>
                  <a:pt x="235" y="982"/>
                </a:lnTo>
                <a:lnTo>
                  <a:pt x="259" y="1000"/>
                </a:lnTo>
                <a:lnTo>
                  <a:pt x="311" y="1034"/>
                </a:lnTo>
                <a:lnTo>
                  <a:pt x="338" y="1050"/>
                </a:lnTo>
                <a:lnTo>
                  <a:pt x="369" y="1065"/>
                </a:lnTo>
                <a:lnTo>
                  <a:pt x="399" y="1079"/>
                </a:lnTo>
                <a:lnTo>
                  <a:pt x="428" y="1091"/>
                </a:lnTo>
                <a:lnTo>
                  <a:pt x="459" y="1102"/>
                </a:lnTo>
                <a:lnTo>
                  <a:pt x="491" y="1112"/>
                </a:lnTo>
                <a:lnTo>
                  <a:pt x="523" y="1121"/>
                </a:lnTo>
                <a:lnTo>
                  <a:pt x="558" y="1128"/>
                </a:lnTo>
                <a:lnTo>
                  <a:pt x="594" y="1135"/>
                </a:lnTo>
                <a:lnTo>
                  <a:pt x="627" y="1140"/>
                </a:lnTo>
                <a:lnTo>
                  <a:pt x="663" y="1143"/>
                </a:lnTo>
                <a:lnTo>
                  <a:pt x="699" y="1145"/>
                </a:lnTo>
                <a:lnTo>
                  <a:pt x="735" y="1147"/>
                </a:lnTo>
                <a:lnTo>
                  <a:pt x="771" y="1145"/>
                </a:lnTo>
                <a:lnTo>
                  <a:pt x="809" y="1143"/>
                </a:lnTo>
                <a:lnTo>
                  <a:pt x="844" y="1140"/>
                </a:lnTo>
                <a:lnTo>
                  <a:pt x="880" y="1135"/>
                </a:lnTo>
                <a:lnTo>
                  <a:pt x="913" y="1128"/>
                </a:lnTo>
                <a:lnTo>
                  <a:pt x="947" y="1121"/>
                </a:lnTo>
                <a:lnTo>
                  <a:pt x="978" y="1112"/>
                </a:lnTo>
                <a:lnTo>
                  <a:pt x="1013" y="1102"/>
                </a:lnTo>
                <a:lnTo>
                  <a:pt x="1044" y="1091"/>
                </a:lnTo>
                <a:lnTo>
                  <a:pt x="1074" y="1079"/>
                </a:lnTo>
                <a:lnTo>
                  <a:pt x="1104" y="1065"/>
                </a:lnTo>
                <a:lnTo>
                  <a:pt x="1160" y="1035"/>
                </a:lnTo>
                <a:lnTo>
                  <a:pt x="1187" y="1017"/>
                </a:lnTo>
                <a:lnTo>
                  <a:pt x="1212" y="1000"/>
                </a:lnTo>
                <a:lnTo>
                  <a:pt x="1239" y="982"/>
                </a:lnTo>
                <a:lnTo>
                  <a:pt x="1260" y="962"/>
                </a:lnTo>
                <a:lnTo>
                  <a:pt x="1285" y="942"/>
                </a:lnTo>
                <a:lnTo>
                  <a:pt x="1324" y="898"/>
                </a:lnTo>
                <a:lnTo>
                  <a:pt x="1359" y="852"/>
                </a:lnTo>
                <a:lnTo>
                  <a:pt x="1375" y="828"/>
                </a:lnTo>
                <a:lnTo>
                  <a:pt x="1389" y="803"/>
                </a:lnTo>
                <a:lnTo>
                  <a:pt x="1403" y="777"/>
                </a:lnTo>
                <a:lnTo>
                  <a:pt x="1413" y="752"/>
                </a:lnTo>
                <a:lnTo>
                  <a:pt x="1422" y="725"/>
                </a:lnTo>
                <a:lnTo>
                  <a:pt x="1430" y="697"/>
                </a:lnTo>
                <a:lnTo>
                  <a:pt x="1438" y="670"/>
                </a:lnTo>
                <a:lnTo>
                  <a:pt x="1442" y="642"/>
                </a:lnTo>
                <a:lnTo>
                  <a:pt x="1443" y="613"/>
                </a:lnTo>
                <a:lnTo>
                  <a:pt x="1446" y="583"/>
                </a:lnTo>
                <a:lnTo>
                  <a:pt x="1442" y="527"/>
                </a:lnTo>
                <a:lnTo>
                  <a:pt x="1438" y="498"/>
                </a:lnTo>
                <a:lnTo>
                  <a:pt x="1430" y="470"/>
                </a:lnTo>
                <a:lnTo>
                  <a:pt x="1424" y="443"/>
                </a:lnTo>
                <a:lnTo>
                  <a:pt x="1413" y="416"/>
                </a:lnTo>
                <a:lnTo>
                  <a:pt x="1403" y="392"/>
                </a:lnTo>
                <a:lnTo>
                  <a:pt x="1389" y="365"/>
                </a:lnTo>
                <a:lnTo>
                  <a:pt x="1375" y="340"/>
                </a:lnTo>
                <a:lnTo>
                  <a:pt x="1359" y="316"/>
                </a:lnTo>
                <a:lnTo>
                  <a:pt x="1324" y="270"/>
                </a:lnTo>
                <a:lnTo>
                  <a:pt x="1285" y="225"/>
                </a:lnTo>
                <a:lnTo>
                  <a:pt x="1261" y="205"/>
                </a:lnTo>
                <a:lnTo>
                  <a:pt x="1239" y="185"/>
                </a:lnTo>
                <a:lnTo>
                  <a:pt x="1212" y="167"/>
                </a:lnTo>
                <a:lnTo>
                  <a:pt x="1188" y="149"/>
                </a:lnTo>
                <a:lnTo>
                  <a:pt x="1160" y="132"/>
                </a:lnTo>
                <a:lnTo>
                  <a:pt x="1104" y="101"/>
                </a:lnTo>
                <a:lnTo>
                  <a:pt x="1045" y="75"/>
                </a:lnTo>
                <a:lnTo>
                  <a:pt x="980" y="55"/>
                </a:lnTo>
                <a:lnTo>
                  <a:pt x="947" y="45"/>
                </a:lnTo>
                <a:lnTo>
                  <a:pt x="913" y="38"/>
                </a:lnTo>
                <a:lnTo>
                  <a:pt x="880" y="32"/>
                </a:lnTo>
                <a:lnTo>
                  <a:pt x="845" y="27"/>
                </a:lnTo>
                <a:lnTo>
                  <a:pt x="774" y="20"/>
                </a:lnTo>
                <a:lnTo>
                  <a:pt x="699" y="20"/>
                </a:lnTo>
                <a:lnTo>
                  <a:pt x="627" y="27"/>
                </a:lnTo>
                <a:lnTo>
                  <a:pt x="594" y="32"/>
                </a:lnTo>
                <a:lnTo>
                  <a:pt x="559" y="38"/>
                </a:lnTo>
                <a:lnTo>
                  <a:pt x="526" y="45"/>
                </a:lnTo>
                <a:lnTo>
                  <a:pt x="491" y="53"/>
                </a:lnTo>
                <a:lnTo>
                  <a:pt x="459" y="65"/>
                </a:lnTo>
                <a:lnTo>
                  <a:pt x="428" y="75"/>
                </a:lnTo>
                <a:lnTo>
                  <a:pt x="369" y="101"/>
                </a:lnTo>
                <a:lnTo>
                  <a:pt x="312" y="132"/>
                </a:lnTo>
                <a:lnTo>
                  <a:pt x="284" y="149"/>
                </a:lnTo>
                <a:lnTo>
                  <a:pt x="259" y="167"/>
                </a:lnTo>
                <a:lnTo>
                  <a:pt x="235" y="185"/>
                </a:lnTo>
                <a:lnTo>
                  <a:pt x="210" y="205"/>
                </a:lnTo>
                <a:lnTo>
                  <a:pt x="189" y="225"/>
                </a:lnTo>
                <a:lnTo>
                  <a:pt x="167" y="248"/>
                </a:lnTo>
                <a:lnTo>
                  <a:pt x="148" y="270"/>
                </a:lnTo>
                <a:lnTo>
                  <a:pt x="129" y="292"/>
                </a:lnTo>
                <a:lnTo>
                  <a:pt x="112" y="315"/>
                </a:lnTo>
                <a:lnTo>
                  <a:pt x="95" y="340"/>
                </a:lnTo>
                <a:lnTo>
                  <a:pt x="68" y="390"/>
                </a:lnTo>
                <a:lnTo>
                  <a:pt x="46" y="443"/>
                </a:lnTo>
                <a:lnTo>
                  <a:pt x="39" y="470"/>
                </a:lnTo>
                <a:lnTo>
                  <a:pt x="33" y="498"/>
                </a:lnTo>
                <a:lnTo>
                  <a:pt x="25" y="555"/>
                </a:lnTo>
                <a:lnTo>
                  <a:pt x="25" y="583"/>
                </a:lnTo>
                <a:lnTo>
                  <a:pt x="25" y="61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1" name="CustomShape 60"/>
          <p:cNvSpPr/>
          <p:nvPr/>
        </p:nvSpPr>
        <p:spPr>
          <a:xfrm>
            <a:off x="3301920" y="3459600"/>
            <a:ext cx="7182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Worker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52" name="CustomShape 61"/>
          <p:cNvSpPr/>
          <p:nvPr/>
        </p:nvSpPr>
        <p:spPr>
          <a:xfrm>
            <a:off x="3913920" y="3814200"/>
            <a:ext cx="520200" cy="412920"/>
          </a:xfrm>
          <a:custGeom>
            <a:avLst/>
            <a:gdLst/>
            <a:ahLst/>
            <a:rect l="l" t="t" r="r" b="b"/>
            <a:pathLst>
              <a:path w="1446" h="1148">
                <a:moveTo>
                  <a:pt x="0" y="573"/>
                </a:moveTo>
                <a:cubicBezTo>
                  <a:pt x="0" y="257"/>
                  <a:pt x="323" y="0"/>
                  <a:pt x="723" y="0"/>
                </a:cubicBezTo>
                <a:cubicBezTo>
                  <a:pt x="1120" y="0"/>
                  <a:pt x="1445" y="257"/>
                  <a:pt x="1445" y="573"/>
                </a:cubicBezTo>
                <a:cubicBezTo>
                  <a:pt x="1445" y="890"/>
                  <a:pt x="1120" y="1147"/>
                  <a:pt x="723" y="1147"/>
                </a:cubicBezTo>
                <a:cubicBezTo>
                  <a:pt x="323" y="1147"/>
                  <a:pt x="0" y="890"/>
                  <a:pt x="0" y="57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3" name="CustomShape 62"/>
          <p:cNvSpPr/>
          <p:nvPr/>
        </p:nvSpPr>
        <p:spPr>
          <a:xfrm>
            <a:off x="3909960" y="3810600"/>
            <a:ext cx="528480" cy="420120"/>
          </a:xfrm>
          <a:custGeom>
            <a:avLst/>
            <a:gdLst/>
            <a:ahLst/>
            <a:rect l="l" t="t" r="r" b="b"/>
            <a:pathLst>
              <a:path w="1469" h="1168">
                <a:moveTo>
                  <a:pt x="0" y="584"/>
                </a:moveTo>
                <a:lnTo>
                  <a:pt x="0" y="554"/>
                </a:lnTo>
                <a:lnTo>
                  <a:pt x="5" y="525"/>
                </a:lnTo>
                <a:lnTo>
                  <a:pt x="8" y="495"/>
                </a:lnTo>
                <a:lnTo>
                  <a:pt x="13" y="465"/>
                </a:lnTo>
                <a:lnTo>
                  <a:pt x="22" y="437"/>
                </a:lnTo>
                <a:lnTo>
                  <a:pt x="32" y="409"/>
                </a:lnTo>
                <a:lnTo>
                  <a:pt x="43" y="382"/>
                </a:lnTo>
                <a:lnTo>
                  <a:pt x="57" y="355"/>
                </a:lnTo>
                <a:lnTo>
                  <a:pt x="73" y="330"/>
                </a:lnTo>
                <a:lnTo>
                  <a:pt x="87" y="306"/>
                </a:lnTo>
                <a:lnTo>
                  <a:pt x="106" y="280"/>
                </a:lnTo>
                <a:lnTo>
                  <a:pt x="124" y="257"/>
                </a:lnTo>
                <a:lnTo>
                  <a:pt x="148" y="234"/>
                </a:lnTo>
                <a:lnTo>
                  <a:pt x="191" y="191"/>
                </a:lnTo>
                <a:lnTo>
                  <a:pt x="216" y="170"/>
                </a:lnTo>
                <a:lnTo>
                  <a:pt x="240" y="150"/>
                </a:lnTo>
                <a:lnTo>
                  <a:pt x="270" y="132"/>
                </a:lnTo>
                <a:lnTo>
                  <a:pt x="295" y="115"/>
                </a:lnTo>
                <a:lnTo>
                  <a:pt x="324" y="98"/>
                </a:lnTo>
                <a:lnTo>
                  <a:pt x="354" y="83"/>
                </a:lnTo>
                <a:lnTo>
                  <a:pt x="385" y="70"/>
                </a:lnTo>
                <a:lnTo>
                  <a:pt x="417" y="57"/>
                </a:lnTo>
                <a:lnTo>
                  <a:pt x="448" y="45"/>
                </a:lnTo>
                <a:lnTo>
                  <a:pt x="516" y="25"/>
                </a:lnTo>
                <a:lnTo>
                  <a:pt x="553" y="19"/>
                </a:lnTo>
                <a:lnTo>
                  <a:pt x="585" y="12"/>
                </a:lnTo>
                <a:lnTo>
                  <a:pt x="623" y="7"/>
                </a:lnTo>
                <a:lnTo>
                  <a:pt x="660" y="2"/>
                </a:lnTo>
                <a:lnTo>
                  <a:pt x="698" y="0"/>
                </a:lnTo>
                <a:lnTo>
                  <a:pt x="771" y="0"/>
                </a:lnTo>
                <a:lnTo>
                  <a:pt x="810" y="2"/>
                </a:lnTo>
                <a:lnTo>
                  <a:pt x="846" y="7"/>
                </a:lnTo>
                <a:lnTo>
                  <a:pt x="884" y="12"/>
                </a:lnTo>
                <a:lnTo>
                  <a:pt x="918" y="19"/>
                </a:lnTo>
                <a:lnTo>
                  <a:pt x="953" y="25"/>
                </a:lnTo>
                <a:lnTo>
                  <a:pt x="1021" y="45"/>
                </a:lnTo>
                <a:lnTo>
                  <a:pt x="1054" y="57"/>
                </a:lnTo>
                <a:lnTo>
                  <a:pt x="1086" y="70"/>
                </a:lnTo>
                <a:lnTo>
                  <a:pt x="1114" y="83"/>
                </a:lnTo>
                <a:lnTo>
                  <a:pt x="1144" y="98"/>
                </a:lnTo>
                <a:lnTo>
                  <a:pt x="1201" y="132"/>
                </a:lnTo>
                <a:lnTo>
                  <a:pt x="1228" y="150"/>
                </a:lnTo>
                <a:lnTo>
                  <a:pt x="1253" y="170"/>
                </a:lnTo>
                <a:lnTo>
                  <a:pt x="1279" y="191"/>
                </a:lnTo>
                <a:lnTo>
                  <a:pt x="1323" y="234"/>
                </a:lnTo>
                <a:lnTo>
                  <a:pt x="1342" y="255"/>
                </a:lnTo>
                <a:lnTo>
                  <a:pt x="1363" y="280"/>
                </a:lnTo>
                <a:lnTo>
                  <a:pt x="1380" y="304"/>
                </a:lnTo>
                <a:lnTo>
                  <a:pt x="1397" y="328"/>
                </a:lnTo>
                <a:lnTo>
                  <a:pt x="1423" y="382"/>
                </a:lnTo>
                <a:lnTo>
                  <a:pt x="1437" y="409"/>
                </a:lnTo>
                <a:lnTo>
                  <a:pt x="1446" y="437"/>
                </a:lnTo>
                <a:lnTo>
                  <a:pt x="1454" y="465"/>
                </a:lnTo>
                <a:lnTo>
                  <a:pt x="1467" y="524"/>
                </a:lnTo>
                <a:lnTo>
                  <a:pt x="1468" y="554"/>
                </a:lnTo>
                <a:lnTo>
                  <a:pt x="1468" y="614"/>
                </a:lnTo>
                <a:lnTo>
                  <a:pt x="1467" y="643"/>
                </a:lnTo>
                <a:lnTo>
                  <a:pt x="1461" y="672"/>
                </a:lnTo>
                <a:lnTo>
                  <a:pt x="1454" y="702"/>
                </a:lnTo>
                <a:lnTo>
                  <a:pt x="1446" y="730"/>
                </a:lnTo>
                <a:lnTo>
                  <a:pt x="1437" y="757"/>
                </a:lnTo>
                <a:lnTo>
                  <a:pt x="1423" y="785"/>
                </a:lnTo>
                <a:lnTo>
                  <a:pt x="1413" y="810"/>
                </a:lnTo>
                <a:lnTo>
                  <a:pt x="1397" y="837"/>
                </a:lnTo>
                <a:lnTo>
                  <a:pt x="1380" y="862"/>
                </a:lnTo>
                <a:lnTo>
                  <a:pt x="1363" y="887"/>
                </a:lnTo>
                <a:lnTo>
                  <a:pt x="1345" y="910"/>
                </a:lnTo>
                <a:lnTo>
                  <a:pt x="1323" y="934"/>
                </a:lnTo>
                <a:lnTo>
                  <a:pt x="1301" y="955"/>
                </a:lnTo>
                <a:lnTo>
                  <a:pt x="1279" y="975"/>
                </a:lnTo>
                <a:lnTo>
                  <a:pt x="1255" y="997"/>
                </a:lnTo>
                <a:lnTo>
                  <a:pt x="1204" y="1034"/>
                </a:lnTo>
                <a:lnTo>
                  <a:pt x="1175" y="1052"/>
                </a:lnTo>
                <a:lnTo>
                  <a:pt x="1086" y="1097"/>
                </a:lnTo>
                <a:lnTo>
                  <a:pt x="1054" y="1110"/>
                </a:lnTo>
                <a:lnTo>
                  <a:pt x="1021" y="1122"/>
                </a:lnTo>
                <a:lnTo>
                  <a:pt x="988" y="1132"/>
                </a:lnTo>
                <a:lnTo>
                  <a:pt x="920" y="1149"/>
                </a:lnTo>
                <a:lnTo>
                  <a:pt x="884" y="1155"/>
                </a:lnTo>
                <a:lnTo>
                  <a:pt x="847" y="1160"/>
                </a:lnTo>
                <a:lnTo>
                  <a:pt x="810" y="1164"/>
                </a:lnTo>
                <a:lnTo>
                  <a:pt x="774" y="1167"/>
                </a:lnTo>
                <a:lnTo>
                  <a:pt x="698" y="1167"/>
                </a:lnTo>
                <a:lnTo>
                  <a:pt x="660" y="1164"/>
                </a:lnTo>
                <a:lnTo>
                  <a:pt x="624" y="1160"/>
                </a:lnTo>
                <a:lnTo>
                  <a:pt x="588" y="1155"/>
                </a:lnTo>
                <a:lnTo>
                  <a:pt x="553" y="1149"/>
                </a:lnTo>
                <a:lnTo>
                  <a:pt x="516" y="1140"/>
                </a:lnTo>
                <a:lnTo>
                  <a:pt x="483" y="1132"/>
                </a:lnTo>
                <a:lnTo>
                  <a:pt x="451" y="1122"/>
                </a:lnTo>
                <a:lnTo>
                  <a:pt x="417" y="1110"/>
                </a:lnTo>
                <a:lnTo>
                  <a:pt x="385" y="1097"/>
                </a:lnTo>
                <a:lnTo>
                  <a:pt x="354" y="1084"/>
                </a:lnTo>
                <a:lnTo>
                  <a:pt x="324" y="1067"/>
                </a:lnTo>
                <a:lnTo>
                  <a:pt x="297" y="1052"/>
                </a:lnTo>
                <a:lnTo>
                  <a:pt x="240" y="1015"/>
                </a:lnTo>
                <a:lnTo>
                  <a:pt x="218" y="997"/>
                </a:lnTo>
                <a:lnTo>
                  <a:pt x="191" y="977"/>
                </a:lnTo>
                <a:lnTo>
                  <a:pt x="148" y="934"/>
                </a:lnTo>
                <a:lnTo>
                  <a:pt x="106" y="887"/>
                </a:lnTo>
                <a:lnTo>
                  <a:pt x="87" y="862"/>
                </a:lnTo>
                <a:lnTo>
                  <a:pt x="73" y="837"/>
                </a:lnTo>
                <a:lnTo>
                  <a:pt x="57" y="812"/>
                </a:lnTo>
                <a:lnTo>
                  <a:pt x="43" y="785"/>
                </a:lnTo>
                <a:lnTo>
                  <a:pt x="32" y="758"/>
                </a:lnTo>
                <a:lnTo>
                  <a:pt x="22" y="730"/>
                </a:lnTo>
                <a:lnTo>
                  <a:pt x="13" y="702"/>
                </a:lnTo>
                <a:lnTo>
                  <a:pt x="8" y="673"/>
                </a:lnTo>
                <a:lnTo>
                  <a:pt x="0" y="614"/>
                </a:lnTo>
                <a:lnTo>
                  <a:pt x="0" y="584"/>
                </a:lnTo>
                <a:moveTo>
                  <a:pt x="26" y="612"/>
                </a:moveTo>
                <a:lnTo>
                  <a:pt x="27" y="642"/>
                </a:lnTo>
                <a:lnTo>
                  <a:pt x="32" y="669"/>
                </a:lnTo>
                <a:lnTo>
                  <a:pt x="38" y="697"/>
                </a:lnTo>
                <a:lnTo>
                  <a:pt x="46" y="724"/>
                </a:lnTo>
                <a:lnTo>
                  <a:pt x="57" y="751"/>
                </a:lnTo>
                <a:lnTo>
                  <a:pt x="68" y="777"/>
                </a:lnTo>
                <a:lnTo>
                  <a:pt x="79" y="802"/>
                </a:lnTo>
                <a:lnTo>
                  <a:pt x="94" y="827"/>
                </a:lnTo>
                <a:lnTo>
                  <a:pt x="109" y="852"/>
                </a:lnTo>
                <a:lnTo>
                  <a:pt x="125" y="875"/>
                </a:lnTo>
                <a:lnTo>
                  <a:pt x="148" y="899"/>
                </a:lnTo>
                <a:lnTo>
                  <a:pt x="187" y="942"/>
                </a:lnTo>
                <a:lnTo>
                  <a:pt x="208" y="962"/>
                </a:lnTo>
                <a:lnTo>
                  <a:pt x="233" y="982"/>
                </a:lnTo>
                <a:lnTo>
                  <a:pt x="256" y="1000"/>
                </a:lnTo>
                <a:lnTo>
                  <a:pt x="284" y="1017"/>
                </a:lnTo>
                <a:lnTo>
                  <a:pt x="338" y="1051"/>
                </a:lnTo>
                <a:lnTo>
                  <a:pt x="368" y="1066"/>
                </a:lnTo>
                <a:lnTo>
                  <a:pt x="396" y="1079"/>
                </a:lnTo>
                <a:lnTo>
                  <a:pt x="426" y="1091"/>
                </a:lnTo>
                <a:lnTo>
                  <a:pt x="458" y="1102"/>
                </a:lnTo>
                <a:lnTo>
                  <a:pt x="490" y="1112"/>
                </a:lnTo>
                <a:lnTo>
                  <a:pt x="559" y="1129"/>
                </a:lnTo>
                <a:lnTo>
                  <a:pt x="592" y="1136"/>
                </a:lnTo>
                <a:lnTo>
                  <a:pt x="627" y="1140"/>
                </a:lnTo>
                <a:lnTo>
                  <a:pt x="662" y="1144"/>
                </a:lnTo>
                <a:lnTo>
                  <a:pt x="733" y="1147"/>
                </a:lnTo>
                <a:lnTo>
                  <a:pt x="771" y="1145"/>
                </a:lnTo>
                <a:lnTo>
                  <a:pt x="807" y="1144"/>
                </a:lnTo>
                <a:lnTo>
                  <a:pt x="845" y="1140"/>
                </a:lnTo>
                <a:lnTo>
                  <a:pt x="878" y="1136"/>
                </a:lnTo>
                <a:lnTo>
                  <a:pt x="912" y="1129"/>
                </a:lnTo>
                <a:lnTo>
                  <a:pt x="978" y="1112"/>
                </a:lnTo>
                <a:lnTo>
                  <a:pt x="1010" y="1102"/>
                </a:lnTo>
                <a:lnTo>
                  <a:pt x="1043" y="1091"/>
                </a:lnTo>
                <a:lnTo>
                  <a:pt x="1073" y="1079"/>
                </a:lnTo>
                <a:lnTo>
                  <a:pt x="1103" y="1066"/>
                </a:lnTo>
                <a:lnTo>
                  <a:pt x="1159" y="1036"/>
                </a:lnTo>
                <a:lnTo>
                  <a:pt x="1187" y="1019"/>
                </a:lnTo>
                <a:lnTo>
                  <a:pt x="1212" y="1000"/>
                </a:lnTo>
                <a:lnTo>
                  <a:pt x="1237" y="982"/>
                </a:lnTo>
                <a:lnTo>
                  <a:pt x="1260" y="962"/>
                </a:lnTo>
                <a:lnTo>
                  <a:pt x="1282" y="942"/>
                </a:lnTo>
                <a:lnTo>
                  <a:pt x="1323" y="899"/>
                </a:lnTo>
                <a:lnTo>
                  <a:pt x="1342" y="875"/>
                </a:lnTo>
                <a:lnTo>
                  <a:pt x="1374" y="829"/>
                </a:lnTo>
                <a:lnTo>
                  <a:pt x="1388" y="803"/>
                </a:lnTo>
                <a:lnTo>
                  <a:pt x="1400" y="777"/>
                </a:lnTo>
                <a:lnTo>
                  <a:pt x="1413" y="752"/>
                </a:lnTo>
                <a:lnTo>
                  <a:pt x="1421" y="725"/>
                </a:lnTo>
                <a:lnTo>
                  <a:pt x="1430" y="697"/>
                </a:lnTo>
                <a:lnTo>
                  <a:pt x="1437" y="670"/>
                </a:lnTo>
                <a:lnTo>
                  <a:pt x="1440" y="642"/>
                </a:lnTo>
                <a:lnTo>
                  <a:pt x="1443" y="614"/>
                </a:lnTo>
                <a:lnTo>
                  <a:pt x="1445" y="584"/>
                </a:lnTo>
                <a:lnTo>
                  <a:pt x="1440" y="527"/>
                </a:lnTo>
                <a:lnTo>
                  <a:pt x="1437" y="499"/>
                </a:lnTo>
                <a:lnTo>
                  <a:pt x="1430" y="470"/>
                </a:lnTo>
                <a:lnTo>
                  <a:pt x="1421" y="442"/>
                </a:lnTo>
                <a:lnTo>
                  <a:pt x="1413" y="415"/>
                </a:lnTo>
                <a:lnTo>
                  <a:pt x="1402" y="391"/>
                </a:lnTo>
                <a:lnTo>
                  <a:pt x="1388" y="364"/>
                </a:lnTo>
                <a:lnTo>
                  <a:pt x="1374" y="339"/>
                </a:lnTo>
                <a:lnTo>
                  <a:pt x="1342" y="292"/>
                </a:lnTo>
                <a:lnTo>
                  <a:pt x="1323" y="269"/>
                </a:lnTo>
                <a:lnTo>
                  <a:pt x="1304" y="247"/>
                </a:lnTo>
                <a:lnTo>
                  <a:pt x="1282" y="225"/>
                </a:lnTo>
                <a:lnTo>
                  <a:pt x="1260" y="206"/>
                </a:lnTo>
                <a:lnTo>
                  <a:pt x="1237" y="185"/>
                </a:lnTo>
                <a:lnTo>
                  <a:pt x="1212" y="167"/>
                </a:lnTo>
                <a:lnTo>
                  <a:pt x="1187" y="149"/>
                </a:lnTo>
                <a:lnTo>
                  <a:pt x="1159" y="132"/>
                </a:lnTo>
                <a:lnTo>
                  <a:pt x="1133" y="117"/>
                </a:lnTo>
                <a:lnTo>
                  <a:pt x="1103" y="102"/>
                </a:lnTo>
                <a:lnTo>
                  <a:pt x="1043" y="76"/>
                </a:lnTo>
                <a:lnTo>
                  <a:pt x="978" y="55"/>
                </a:lnTo>
                <a:lnTo>
                  <a:pt x="944" y="45"/>
                </a:lnTo>
                <a:lnTo>
                  <a:pt x="914" y="39"/>
                </a:lnTo>
                <a:lnTo>
                  <a:pt x="878" y="32"/>
                </a:lnTo>
                <a:lnTo>
                  <a:pt x="845" y="27"/>
                </a:lnTo>
                <a:lnTo>
                  <a:pt x="807" y="24"/>
                </a:lnTo>
                <a:lnTo>
                  <a:pt x="771" y="20"/>
                </a:lnTo>
                <a:lnTo>
                  <a:pt x="698" y="20"/>
                </a:lnTo>
                <a:lnTo>
                  <a:pt x="662" y="24"/>
                </a:lnTo>
                <a:lnTo>
                  <a:pt x="629" y="27"/>
                </a:lnTo>
                <a:lnTo>
                  <a:pt x="592" y="32"/>
                </a:lnTo>
                <a:lnTo>
                  <a:pt x="559" y="39"/>
                </a:lnTo>
                <a:lnTo>
                  <a:pt x="525" y="45"/>
                </a:lnTo>
                <a:lnTo>
                  <a:pt x="490" y="54"/>
                </a:lnTo>
                <a:lnTo>
                  <a:pt x="458" y="65"/>
                </a:lnTo>
                <a:lnTo>
                  <a:pt x="428" y="76"/>
                </a:lnTo>
                <a:lnTo>
                  <a:pt x="396" y="89"/>
                </a:lnTo>
                <a:lnTo>
                  <a:pt x="368" y="102"/>
                </a:lnTo>
                <a:lnTo>
                  <a:pt x="311" y="132"/>
                </a:lnTo>
                <a:lnTo>
                  <a:pt x="286" y="149"/>
                </a:lnTo>
                <a:lnTo>
                  <a:pt x="233" y="185"/>
                </a:lnTo>
                <a:lnTo>
                  <a:pt x="208" y="206"/>
                </a:lnTo>
                <a:lnTo>
                  <a:pt x="187" y="225"/>
                </a:lnTo>
                <a:lnTo>
                  <a:pt x="148" y="269"/>
                </a:lnTo>
                <a:lnTo>
                  <a:pt x="128" y="291"/>
                </a:lnTo>
                <a:lnTo>
                  <a:pt x="109" y="313"/>
                </a:lnTo>
                <a:lnTo>
                  <a:pt x="94" y="339"/>
                </a:lnTo>
                <a:lnTo>
                  <a:pt x="79" y="364"/>
                </a:lnTo>
                <a:lnTo>
                  <a:pt x="68" y="389"/>
                </a:lnTo>
                <a:lnTo>
                  <a:pt x="57" y="415"/>
                </a:lnTo>
                <a:lnTo>
                  <a:pt x="46" y="442"/>
                </a:lnTo>
                <a:lnTo>
                  <a:pt x="38" y="469"/>
                </a:lnTo>
                <a:lnTo>
                  <a:pt x="32" y="499"/>
                </a:lnTo>
                <a:lnTo>
                  <a:pt x="27" y="527"/>
                </a:lnTo>
                <a:lnTo>
                  <a:pt x="24" y="584"/>
                </a:lnTo>
                <a:lnTo>
                  <a:pt x="26" y="61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4" name="CustomShape 63"/>
          <p:cNvSpPr/>
          <p:nvPr/>
        </p:nvSpPr>
        <p:spPr>
          <a:xfrm>
            <a:off x="3913920" y="3814200"/>
            <a:ext cx="520200" cy="412920"/>
          </a:xfrm>
          <a:custGeom>
            <a:avLst/>
            <a:gdLst/>
            <a:ahLst/>
            <a:rect l="l" t="t" r="r" b="b"/>
            <a:pathLst>
              <a:path w="1446" h="1148">
                <a:moveTo>
                  <a:pt x="0" y="573"/>
                </a:moveTo>
                <a:cubicBezTo>
                  <a:pt x="0" y="257"/>
                  <a:pt x="323" y="0"/>
                  <a:pt x="723" y="0"/>
                </a:cubicBezTo>
                <a:cubicBezTo>
                  <a:pt x="1120" y="0"/>
                  <a:pt x="1445" y="257"/>
                  <a:pt x="1445" y="573"/>
                </a:cubicBezTo>
                <a:cubicBezTo>
                  <a:pt x="1445" y="890"/>
                  <a:pt x="1120" y="1147"/>
                  <a:pt x="723" y="1147"/>
                </a:cubicBezTo>
                <a:cubicBezTo>
                  <a:pt x="323" y="1147"/>
                  <a:pt x="0" y="890"/>
                  <a:pt x="0" y="57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5" name="CustomShape 64"/>
          <p:cNvSpPr/>
          <p:nvPr/>
        </p:nvSpPr>
        <p:spPr>
          <a:xfrm>
            <a:off x="3909960" y="3810600"/>
            <a:ext cx="528480" cy="420120"/>
          </a:xfrm>
          <a:custGeom>
            <a:avLst/>
            <a:gdLst/>
            <a:ahLst/>
            <a:rect l="l" t="t" r="r" b="b"/>
            <a:pathLst>
              <a:path w="1469" h="1168">
                <a:moveTo>
                  <a:pt x="0" y="584"/>
                </a:moveTo>
                <a:lnTo>
                  <a:pt x="0" y="554"/>
                </a:lnTo>
                <a:lnTo>
                  <a:pt x="5" y="525"/>
                </a:lnTo>
                <a:lnTo>
                  <a:pt x="8" y="495"/>
                </a:lnTo>
                <a:lnTo>
                  <a:pt x="13" y="465"/>
                </a:lnTo>
                <a:lnTo>
                  <a:pt x="22" y="437"/>
                </a:lnTo>
                <a:lnTo>
                  <a:pt x="32" y="409"/>
                </a:lnTo>
                <a:lnTo>
                  <a:pt x="43" y="382"/>
                </a:lnTo>
                <a:lnTo>
                  <a:pt x="57" y="355"/>
                </a:lnTo>
                <a:lnTo>
                  <a:pt x="73" y="330"/>
                </a:lnTo>
                <a:lnTo>
                  <a:pt x="87" y="306"/>
                </a:lnTo>
                <a:lnTo>
                  <a:pt x="106" y="280"/>
                </a:lnTo>
                <a:lnTo>
                  <a:pt x="124" y="257"/>
                </a:lnTo>
                <a:lnTo>
                  <a:pt x="148" y="234"/>
                </a:lnTo>
                <a:lnTo>
                  <a:pt x="191" y="191"/>
                </a:lnTo>
                <a:lnTo>
                  <a:pt x="216" y="170"/>
                </a:lnTo>
                <a:lnTo>
                  <a:pt x="240" y="150"/>
                </a:lnTo>
                <a:lnTo>
                  <a:pt x="270" y="132"/>
                </a:lnTo>
                <a:lnTo>
                  <a:pt x="295" y="115"/>
                </a:lnTo>
                <a:lnTo>
                  <a:pt x="324" y="98"/>
                </a:lnTo>
                <a:lnTo>
                  <a:pt x="354" y="83"/>
                </a:lnTo>
                <a:lnTo>
                  <a:pt x="385" y="70"/>
                </a:lnTo>
                <a:lnTo>
                  <a:pt x="417" y="57"/>
                </a:lnTo>
                <a:lnTo>
                  <a:pt x="448" y="45"/>
                </a:lnTo>
                <a:lnTo>
                  <a:pt x="516" y="25"/>
                </a:lnTo>
                <a:lnTo>
                  <a:pt x="553" y="19"/>
                </a:lnTo>
                <a:lnTo>
                  <a:pt x="585" y="12"/>
                </a:lnTo>
                <a:lnTo>
                  <a:pt x="623" y="7"/>
                </a:lnTo>
                <a:lnTo>
                  <a:pt x="660" y="2"/>
                </a:lnTo>
                <a:lnTo>
                  <a:pt x="698" y="0"/>
                </a:lnTo>
                <a:lnTo>
                  <a:pt x="771" y="0"/>
                </a:lnTo>
                <a:lnTo>
                  <a:pt x="810" y="2"/>
                </a:lnTo>
                <a:lnTo>
                  <a:pt x="846" y="7"/>
                </a:lnTo>
                <a:lnTo>
                  <a:pt x="884" y="12"/>
                </a:lnTo>
                <a:lnTo>
                  <a:pt x="918" y="19"/>
                </a:lnTo>
                <a:lnTo>
                  <a:pt x="953" y="25"/>
                </a:lnTo>
                <a:lnTo>
                  <a:pt x="1021" y="45"/>
                </a:lnTo>
                <a:lnTo>
                  <a:pt x="1054" y="57"/>
                </a:lnTo>
                <a:lnTo>
                  <a:pt x="1086" y="70"/>
                </a:lnTo>
                <a:lnTo>
                  <a:pt x="1114" y="83"/>
                </a:lnTo>
                <a:lnTo>
                  <a:pt x="1144" y="98"/>
                </a:lnTo>
                <a:lnTo>
                  <a:pt x="1201" y="132"/>
                </a:lnTo>
                <a:lnTo>
                  <a:pt x="1228" y="150"/>
                </a:lnTo>
                <a:lnTo>
                  <a:pt x="1253" y="170"/>
                </a:lnTo>
                <a:lnTo>
                  <a:pt x="1279" y="191"/>
                </a:lnTo>
                <a:lnTo>
                  <a:pt x="1323" y="234"/>
                </a:lnTo>
                <a:lnTo>
                  <a:pt x="1342" y="255"/>
                </a:lnTo>
                <a:lnTo>
                  <a:pt x="1363" y="280"/>
                </a:lnTo>
                <a:lnTo>
                  <a:pt x="1380" y="304"/>
                </a:lnTo>
                <a:lnTo>
                  <a:pt x="1397" y="328"/>
                </a:lnTo>
                <a:lnTo>
                  <a:pt x="1423" y="382"/>
                </a:lnTo>
                <a:lnTo>
                  <a:pt x="1437" y="409"/>
                </a:lnTo>
                <a:lnTo>
                  <a:pt x="1446" y="437"/>
                </a:lnTo>
                <a:lnTo>
                  <a:pt x="1454" y="465"/>
                </a:lnTo>
                <a:lnTo>
                  <a:pt x="1467" y="524"/>
                </a:lnTo>
                <a:lnTo>
                  <a:pt x="1468" y="554"/>
                </a:lnTo>
                <a:lnTo>
                  <a:pt x="1468" y="614"/>
                </a:lnTo>
                <a:lnTo>
                  <a:pt x="1467" y="643"/>
                </a:lnTo>
                <a:lnTo>
                  <a:pt x="1461" y="672"/>
                </a:lnTo>
                <a:lnTo>
                  <a:pt x="1454" y="702"/>
                </a:lnTo>
                <a:lnTo>
                  <a:pt x="1446" y="730"/>
                </a:lnTo>
                <a:lnTo>
                  <a:pt x="1437" y="757"/>
                </a:lnTo>
                <a:lnTo>
                  <a:pt x="1423" y="785"/>
                </a:lnTo>
                <a:lnTo>
                  <a:pt x="1413" y="810"/>
                </a:lnTo>
                <a:lnTo>
                  <a:pt x="1397" y="837"/>
                </a:lnTo>
                <a:lnTo>
                  <a:pt x="1380" y="862"/>
                </a:lnTo>
                <a:lnTo>
                  <a:pt x="1363" y="887"/>
                </a:lnTo>
                <a:lnTo>
                  <a:pt x="1345" y="910"/>
                </a:lnTo>
                <a:lnTo>
                  <a:pt x="1323" y="934"/>
                </a:lnTo>
                <a:lnTo>
                  <a:pt x="1301" y="955"/>
                </a:lnTo>
                <a:lnTo>
                  <a:pt x="1279" y="975"/>
                </a:lnTo>
                <a:lnTo>
                  <a:pt x="1255" y="997"/>
                </a:lnTo>
                <a:lnTo>
                  <a:pt x="1204" y="1034"/>
                </a:lnTo>
                <a:lnTo>
                  <a:pt x="1175" y="1052"/>
                </a:lnTo>
                <a:lnTo>
                  <a:pt x="1086" y="1097"/>
                </a:lnTo>
                <a:lnTo>
                  <a:pt x="1054" y="1110"/>
                </a:lnTo>
                <a:lnTo>
                  <a:pt x="1021" y="1122"/>
                </a:lnTo>
                <a:lnTo>
                  <a:pt x="988" y="1132"/>
                </a:lnTo>
                <a:lnTo>
                  <a:pt x="920" y="1149"/>
                </a:lnTo>
                <a:lnTo>
                  <a:pt x="884" y="1155"/>
                </a:lnTo>
                <a:lnTo>
                  <a:pt x="847" y="1160"/>
                </a:lnTo>
                <a:lnTo>
                  <a:pt x="810" y="1164"/>
                </a:lnTo>
                <a:lnTo>
                  <a:pt x="774" y="1167"/>
                </a:lnTo>
                <a:lnTo>
                  <a:pt x="698" y="1167"/>
                </a:lnTo>
                <a:lnTo>
                  <a:pt x="660" y="1164"/>
                </a:lnTo>
                <a:lnTo>
                  <a:pt x="624" y="1160"/>
                </a:lnTo>
                <a:lnTo>
                  <a:pt x="588" y="1155"/>
                </a:lnTo>
                <a:lnTo>
                  <a:pt x="553" y="1149"/>
                </a:lnTo>
                <a:lnTo>
                  <a:pt x="516" y="1140"/>
                </a:lnTo>
                <a:lnTo>
                  <a:pt x="483" y="1132"/>
                </a:lnTo>
                <a:lnTo>
                  <a:pt x="451" y="1122"/>
                </a:lnTo>
                <a:lnTo>
                  <a:pt x="417" y="1110"/>
                </a:lnTo>
                <a:lnTo>
                  <a:pt x="385" y="1097"/>
                </a:lnTo>
                <a:lnTo>
                  <a:pt x="354" y="1084"/>
                </a:lnTo>
                <a:lnTo>
                  <a:pt x="324" y="1067"/>
                </a:lnTo>
                <a:lnTo>
                  <a:pt x="297" y="1052"/>
                </a:lnTo>
                <a:lnTo>
                  <a:pt x="240" y="1015"/>
                </a:lnTo>
                <a:lnTo>
                  <a:pt x="218" y="997"/>
                </a:lnTo>
                <a:lnTo>
                  <a:pt x="191" y="977"/>
                </a:lnTo>
                <a:lnTo>
                  <a:pt x="148" y="934"/>
                </a:lnTo>
                <a:lnTo>
                  <a:pt x="106" y="887"/>
                </a:lnTo>
                <a:lnTo>
                  <a:pt x="87" y="862"/>
                </a:lnTo>
                <a:lnTo>
                  <a:pt x="73" y="837"/>
                </a:lnTo>
                <a:lnTo>
                  <a:pt x="57" y="812"/>
                </a:lnTo>
                <a:lnTo>
                  <a:pt x="43" y="785"/>
                </a:lnTo>
                <a:lnTo>
                  <a:pt x="32" y="758"/>
                </a:lnTo>
                <a:lnTo>
                  <a:pt x="22" y="730"/>
                </a:lnTo>
                <a:lnTo>
                  <a:pt x="13" y="702"/>
                </a:lnTo>
                <a:lnTo>
                  <a:pt x="8" y="673"/>
                </a:lnTo>
                <a:lnTo>
                  <a:pt x="0" y="614"/>
                </a:lnTo>
                <a:lnTo>
                  <a:pt x="0" y="584"/>
                </a:lnTo>
                <a:moveTo>
                  <a:pt x="26" y="612"/>
                </a:moveTo>
                <a:lnTo>
                  <a:pt x="27" y="642"/>
                </a:lnTo>
                <a:lnTo>
                  <a:pt x="32" y="669"/>
                </a:lnTo>
                <a:lnTo>
                  <a:pt x="38" y="697"/>
                </a:lnTo>
                <a:lnTo>
                  <a:pt x="46" y="724"/>
                </a:lnTo>
                <a:lnTo>
                  <a:pt x="57" y="751"/>
                </a:lnTo>
                <a:lnTo>
                  <a:pt x="68" y="777"/>
                </a:lnTo>
                <a:lnTo>
                  <a:pt x="79" y="802"/>
                </a:lnTo>
                <a:lnTo>
                  <a:pt x="94" y="827"/>
                </a:lnTo>
                <a:lnTo>
                  <a:pt x="109" y="852"/>
                </a:lnTo>
                <a:lnTo>
                  <a:pt x="125" y="875"/>
                </a:lnTo>
                <a:lnTo>
                  <a:pt x="148" y="899"/>
                </a:lnTo>
                <a:lnTo>
                  <a:pt x="187" y="942"/>
                </a:lnTo>
                <a:lnTo>
                  <a:pt x="208" y="962"/>
                </a:lnTo>
                <a:lnTo>
                  <a:pt x="233" y="982"/>
                </a:lnTo>
                <a:lnTo>
                  <a:pt x="256" y="1000"/>
                </a:lnTo>
                <a:lnTo>
                  <a:pt x="284" y="1017"/>
                </a:lnTo>
                <a:lnTo>
                  <a:pt x="338" y="1051"/>
                </a:lnTo>
                <a:lnTo>
                  <a:pt x="368" y="1066"/>
                </a:lnTo>
                <a:lnTo>
                  <a:pt x="396" y="1079"/>
                </a:lnTo>
                <a:lnTo>
                  <a:pt x="426" y="1091"/>
                </a:lnTo>
                <a:lnTo>
                  <a:pt x="458" y="1102"/>
                </a:lnTo>
                <a:lnTo>
                  <a:pt x="490" y="1112"/>
                </a:lnTo>
                <a:lnTo>
                  <a:pt x="559" y="1129"/>
                </a:lnTo>
                <a:lnTo>
                  <a:pt x="592" y="1136"/>
                </a:lnTo>
                <a:lnTo>
                  <a:pt x="627" y="1140"/>
                </a:lnTo>
                <a:lnTo>
                  <a:pt x="662" y="1144"/>
                </a:lnTo>
                <a:lnTo>
                  <a:pt x="733" y="1147"/>
                </a:lnTo>
                <a:lnTo>
                  <a:pt x="771" y="1145"/>
                </a:lnTo>
                <a:lnTo>
                  <a:pt x="807" y="1144"/>
                </a:lnTo>
                <a:lnTo>
                  <a:pt x="845" y="1140"/>
                </a:lnTo>
                <a:lnTo>
                  <a:pt x="878" y="1136"/>
                </a:lnTo>
                <a:lnTo>
                  <a:pt x="912" y="1129"/>
                </a:lnTo>
                <a:lnTo>
                  <a:pt x="978" y="1112"/>
                </a:lnTo>
                <a:lnTo>
                  <a:pt x="1010" y="1102"/>
                </a:lnTo>
                <a:lnTo>
                  <a:pt x="1043" y="1091"/>
                </a:lnTo>
                <a:lnTo>
                  <a:pt x="1073" y="1079"/>
                </a:lnTo>
                <a:lnTo>
                  <a:pt x="1103" y="1066"/>
                </a:lnTo>
                <a:lnTo>
                  <a:pt x="1159" y="1036"/>
                </a:lnTo>
                <a:lnTo>
                  <a:pt x="1187" y="1019"/>
                </a:lnTo>
                <a:lnTo>
                  <a:pt x="1212" y="1000"/>
                </a:lnTo>
                <a:lnTo>
                  <a:pt x="1237" y="982"/>
                </a:lnTo>
                <a:lnTo>
                  <a:pt x="1260" y="962"/>
                </a:lnTo>
                <a:lnTo>
                  <a:pt x="1282" y="942"/>
                </a:lnTo>
                <a:lnTo>
                  <a:pt x="1323" y="899"/>
                </a:lnTo>
                <a:lnTo>
                  <a:pt x="1342" y="875"/>
                </a:lnTo>
                <a:lnTo>
                  <a:pt x="1374" y="829"/>
                </a:lnTo>
                <a:lnTo>
                  <a:pt x="1388" y="803"/>
                </a:lnTo>
                <a:lnTo>
                  <a:pt x="1400" y="777"/>
                </a:lnTo>
                <a:lnTo>
                  <a:pt x="1413" y="752"/>
                </a:lnTo>
                <a:lnTo>
                  <a:pt x="1421" y="725"/>
                </a:lnTo>
                <a:lnTo>
                  <a:pt x="1430" y="697"/>
                </a:lnTo>
                <a:lnTo>
                  <a:pt x="1437" y="670"/>
                </a:lnTo>
                <a:lnTo>
                  <a:pt x="1440" y="642"/>
                </a:lnTo>
                <a:lnTo>
                  <a:pt x="1443" y="614"/>
                </a:lnTo>
                <a:lnTo>
                  <a:pt x="1445" y="584"/>
                </a:lnTo>
                <a:lnTo>
                  <a:pt x="1440" y="527"/>
                </a:lnTo>
                <a:lnTo>
                  <a:pt x="1437" y="499"/>
                </a:lnTo>
                <a:lnTo>
                  <a:pt x="1430" y="470"/>
                </a:lnTo>
                <a:lnTo>
                  <a:pt x="1421" y="442"/>
                </a:lnTo>
                <a:lnTo>
                  <a:pt x="1413" y="415"/>
                </a:lnTo>
                <a:lnTo>
                  <a:pt x="1402" y="391"/>
                </a:lnTo>
                <a:lnTo>
                  <a:pt x="1388" y="364"/>
                </a:lnTo>
                <a:lnTo>
                  <a:pt x="1374" y="339"/>
                </a:lnTo>
                <a:lnTo>
                  <a:pt x="1342" y="292"/>
                </a:lnTo>
                <a:lnTo>
                  <a:pt x="1323" y="269"/>
                </a:lnTo>
                <a:lnTo>
                  <a:pt x="1304" y="247"/>
                </a:lnTo>
                <a:lnTo>
                  <a:pt x="1282" y="225"/>
                </a:lnTo>
                <a:lnTo>
                  <a:pt x="1260" y="206"/>
                </a:lnTo>
                <a:lnTo>
                  <a:pt x="1237" y="185"/>
                </a:lnTo>
                <a:lnTo>
                  <a:pt x="1212" y="167"/>
                </a:lnTo>
                <a:lnTo>
                  <a:pt x="1187" y="149"/>
                </a:lnTo>
                <a:lnTo>
                  <a:pt x="1159" y="132"/>
                </a:lnTo>
                <a:lnTo>
                  <a:pt x="1133" y="117"/>
                </a:lnTo>
                <a:lnTo>
                  <a:pt x="1103" y="102"/>
                </a:lnTo>
                <a:lnTo>
                  <a:pt x="1043" y="76"/>
                </a:lnTo>
                <a:lnTo>
                  <a:pt x="978" y="55"/>
                </a:lnTo>
                <a:lnTo>
                  <a:pt x="944" y="45"/>
                </a:lnTo>
                <a:lnTo>
                  <a:pt x="914" y="39"/>
                </a:lnTo>
                <a:lnTo>
                  <a:pt x="878" y="32"/>
                </a:lnTo>
                <a:lnTo>
                  <a:pt x="845" y="27"/>
                </a:lnTo>
                <a:lnTo>
                  <a:pt x="807" y="24"/>
                </a:lnTo>
                <a:lnTo>
                  <a:pt x="771" y="20"/>
                </a:lnTo>
                <a:lnTo>
                  <a:pt x="698" y="20"/>
                </a:lnTo>
                <a:lnTo>
                  <a:pt x="662" y="24"/>
                </a:lnTo>
                <a:lnTo>
                  <a:pt x="629" y="27"/>
                </a:lnTo>
                <a:lnTo>
                  <a:pt x="592" y="32"/>
                </a:lnTo>
                <a:lnTo>
                  <a:pt x="559" y="39"/>
                </a:lnTo>
                <a:lnTo>
                  <a:pt x="525" y="45"/>
                </a:lnTo>
                <a:lnTo>
                  <a:pt x="490" y="54"/>
                </a:lnTo>
                <a:lnTo>
                  <a:pt x="458" y="65"/>
                </a:lnTo>
                <a:lnTo>
                  <a:pt x="428" y="76"/>
                </a:lnTo>
                <a:lnTo>
                  <a:pt x="396" y="89"/>
                </a:lnTo>
                <a:lnTo>
                  <a:pt x="368" y="102"/>
                </a:lnTo>
                <a:lnTo>
                  <a:pt x="311" y="132"/>
                </a:lnTo>
                <a:lnTo>
                  <a:pt x="286" y="149"/>
                </a:lnTo>
                <a:lnTo>
                  <a:pt x="233" y="185"/>
                </a:lnTo>
                <a:lnTo>
                  <a:pt x="208" y="206"/>
                </a:lnTo>
                <a:lnTo>
                  <a:pt x="187" y="225"/>
                </a:lnTo>
                <a:lnTo>
                  <a:pt x="148" y="269"/>
                </a:lnTo>
                <a:lnTo>
                  <a:pt x="128" y="291"/>
                </a:lnTo>
                <a:lnTo>
                  <a:pt x="109" y="313"/>
                </a:lnTo>
                <a:lnTo>
                  <a:pt x="94" y="339"/>
                </a:lnTo>
                <a:lnTo>
                  <a:pt x="79" y="364"/>
                </a:lnTo>
                <a:lnTo>
                  <a:pt x="68" y="389"/>
                </a:lnTo>
                <a:lnTo>
                  <a:pt x="57" y="415"/>
                </a:lnTo>
                <a:lnTo>
                  <a:pt x="46" y="442"/>
                </a:lnTo>
                <a:lnTo>
                  <a:pt x="38" y="469"/>
                </a:lnTo>
                <a:lnTo>
                  <a:pt x="32" y="499"/>
                </a:lnTo>
                <a:lnTo>
                  <a:pt x="27" y="527"/>
                </a:lnTo>
                <a:lnTo>
                  <a:pt x="24" y="584"/>
                </a:lnTo>
                <a:lnTo>
                  <a:pt x="26" y="61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56" name="CustomShape 65"/>
          <p:cNvSpPr/>
          <p:nvPr/>
        </p:nvSpPr>
        <p:spPr>
          <a:xfrm>
            <a:off x="1235520" y="3459600"/>
            <a:ext cx="7182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Worker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57" name="CustomShape 66"/>
          <p:cNvSpPr/>
          <p:nvPr/>
        </p:nvSpPr>
        <p:spPr>
          <a:xfrm>
            <a:off x="4132440" y="2713320"/>
            <a:ext cx="214920" cy="32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Arial Black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58" name="CustomShape 67"/>
          <p:cNvSpPr/>
          <p:nvPr/>
        </p:nvSpPr>
        <p:spPr>
          <a:xfrm>
            <a:off x="4116960" y="3886560"/>
            <a:ext cx="214920" cy="32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Arial Black"/>
              </a:rPr>
              <a:t>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59" name="CustomShape 68"/>
          <p:cNvSpPr/>
          <p:nvPr/>
        </p:nvSpPr>
        <p:spPr>
          <a:xfrm>
            <a:off x="5120640" y="2247120"/>
            <a:ext cx="4073040" cy="696960"/>
          </a:xfrm>
          <a:custGeom>
            <a:avLst/>
            <a:gdLst/>
            <a:ahLst/>
            <a:rect l="l" t="t" r="r" b="b"/>
            <a:pathLst>
              <a:path w="11315" h="1937">
                <a:moveTo>
                  <a:pt x="0" y="0"/>
                </a:moveTo>
                <a:lnTo>
                  <a:pt x="0" y="1936"/>
                </a:lnTo>
                <a:lnTo>
                  <a:pt x="11314" y="1936"/>
                </a:lnTo>
                <a:lnTo>
                  <a:pt x="1131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0" name="CustomShape 69"/>
          <p:cNvSpPr/>
          <p:nvPr/>
        </p:nvSpPr>
        <p:spPr>
          <a:xfrm>
            <a:off x="5102640" y="2232360"/>
            <a:ext cx="4108680" cy="726840"/>
          </a:xfrm>
          <a:custGeom>
            <a:avLst/>
            <a:gdLst/>
            <a:ahLst/>
            <a:rect l="l" t="t" r="r" b="b"/>
            <a:pathLst>
              <a:path w="11414" h="2020">
                <a:moveTo>
                  <a:pt x="0" y="41"/>
                </a:moveTo>
                <a:cubicBezTo>
                  <a:pt x="0" y="18"/>
                  <a:pt x="23" y="0"/>
                  <a:pt x="50" y="0"/>
                </a:cubicBezTo>
                <a:lnTo>
                  <a:pt x="11364" y="0"/>
                </a:lnTo>
                <a:cubicBezTo>
                  <a:pt x="11391" y="0"/>
                  <a:pt x="11413" y="18"/>
                  <a:pt x="11413" y="41"/>
                </a:cubicBezTo>
                <a:lnTo>
                  <a:pt x="11413" y="1977"/>
                </a:lnTo>
                <a:cubicBezTo>
                  <a:pt x="11413" y="1998"/>
                  <a:pt x="11391" y="2019"/>
                  <a:pt x="11364" y="2019"/>
                </a:cubicBezTo>
                <a:lnTo>
                  <a:pt x="50" y="2019"/>
                </a:lnTo>
                <a:cubicBezTo>
                  <a:pt x="23" y="2019"/>
                  <a:pt x="0" y="1998"/>
                  <a:pt x="0" y="1977"/>
                </a:cubicBezTo>
                <a:lnTo>
                  <a:pt x="0" y="41"/>
                </a:lnTo>
                <a:moveTo>
                  <a:pt x="101" y="1977"/>
                </a:moveTo>
                <a:lnTo>
                  <a:pt x="50" y="1935"/>
                </a:lnTo>
                <a:lnTo>
                  <a:pt x="11364" y="1935"/>
                </a:lnTo>
                <a:lnTo>
                  <a:pt x="11313" y="1977"/>
                </a:lnTo>
                <a:lnTo>
                  <a:pt x="11313" y="41"/>
                </a:lnTo>
                <a:lnTo>
                  <a:pt x="11364" y="83"/>
                </a:lnTo>
                <a:lnTo>
                  <a:pt x="50" y="83"/>
                </a:lnTo>
                <a:lnTo>
                  <a:pt x="101" y="41"/>
                </a:lnTo>
                <a:lnTo>
                  <a:pt x="101" y="197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961" name="CustomShape 70"/>
          <p:cNvSpPr/>
          <p:nvPr/>
        </p:nvSpPr>
        <p:spPr>
          <a:xfrm>
            <a:off x="3831840" y="3078720"/>
            <a:ext cx="92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2000" spc="-1" strike="noStrike">
                <a:solidFill>
                  <a:srgbClr val="000000"/>
                </a:solidFill>
                <a:latin typeface="Calibri"/>
              </a:rPr>
              <a:t>partition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2" name="CustomShape 71"/>
          <p:cNvSpPr/>
          <p:nvPr/>
        </p:nvSpPr>
        <p:spPr>
          <a:xfrm>
            <a:off x="3830760" y="4259880"/>
            <a:ext cx="899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2000" spc="-1" strike="noStrike">
                <a:solidFill>
                  <a:srgbClr val="000000"/>
                </a:solidFill>
                <a:latin typeface="Calibri"/>
              </a:rPr>
              <a:t>combine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3" name="CustomShape 72"/>
          <p:cNvSpPr/>
          <p:nvPr/>
        </p:nvSpPr>
        <p:spPr>
          <a:xfrm>
            <a:off x="5206320" y="22896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4" name="CustomShape 73"/>
          <p:cNvSpPr/>
          <p:nvPr/>
        </p:nvSpPr>
        <p:spPr>
          <a:xfrm>
            <a:off x="5529600" y="2313360"/>
            <a:ext cx="3185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(1) Partition the whole problem space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965" name="CustomShape 74"/>
          <p:cNvSpPr/>
          <p:nvPr/>
        </p:nvSpPr>
        <p:spPr>
          <a:xfrm>
            <a:off x="5206320" y="25196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966" name="" descr=""/>
          <p:cNvPicPr/>
          <p:nvPr/>
        </p:nvPicPr>
        <p:blipFill>
          <a:blip r:embed="rId7"/>
          <a:stretch/>
        </p:blipFill>
        <p:spPr>
          <a:xfrm>
            <a:off x="5851800" y="4316760"/>
            <a:ext cx="27720" cy="2880"/>
          </a:xfrm>
          <a:prstGeom prst="rect">
            <a:avLst/>
          </a:prstGeom>
          <a:ln w="0">
            <a:noFill/>
          </a:ln>
        </p:spPr>
      </p:pic>
      <p:pic>
        <p:nvPicPr>
          <p:cNvPr id="967" name="" descr=""/>
          <p:cNvPicPr/>
          <p:nvPr/>
        </p:nvPicPr>
        <p:blipFill>
          <a:blip r:embed="rId8"/>
          <a:stretch/>
        </p:blipFill>
        <p:spPr>
          <a:xfrm>
            <a:off x="5844600" y="432036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968" name="" descr=""/>
          <p:cNvPicPr/>
          <p:nvPr/>
        </p:nvPicPr>
        <p:blipFill>
          <a:blip r:embed="rId9"/>
          <a:stretch/>
        </p:blipFill>
        <p:spPr>
          <a:xfrm>
            <a:off x="5837400" y="4324320"/>
            <a:ext cx="99360" cy="2880"/>
          </a:xfrm>
          <a:prstGeom prst="rect">
            <a:avLst/>
          </a:prstGeom>
          <a:ln w="0">
            <a:noFill/>
          </a:ln>
        </p:spPr>
      </p:pic>
      <p:pic>
        <p:nvPicPr>
          <p:cNvPr id="969" name="" descr=""/>
          <p:cNvPicPr/>
          <p:nvPr/>
        </p:nvPicPr>
        <p:blipFill>
          <a:blip r:embed="rId10"/>
          <a:stretch/>
        </p:blipFill>
        <p:spPr>
          <a:xfrm>
            <a:off x="5826600" y="4327560"/>
            <a:ext cx="135360" cy="2880"/>
          </a:xfrm>
          <a:prstGeom prst="rect">
            <a:avLst/>
          </a:prstGeom>
          <a:ln w="0">
            <a:noFill/>
          </a:ln>
        </p:spPr>
      </p:pic>
      <p:pic>
        <p:nvPicPr>
          <p:cNvPr id="970" name="" descr=""/>
          <p:cNvPicPr/>
          <p:nvPr/>
        </p:nvPicPr>
        <p:blipFill>
          <a:blip r:embed="rId11"/>
          <a:stretch/>
        </p:blipFill>
        <p:spPr>
          <a:xfrm>
            <a:off x="5819400" y="4331160"/>
            <a:ext cx="167760" cy="2880"/>
          </a:xfrm>
          <a:prstGeom prst="rect">
            <a:avLst/>
          </a:prstGeom>
          <a:ln w="0">
            <a:noFill/>
          </a:ln>
        </p:spPr>
      </p:pic>
      <p:pic>
        <p:nvPicPr>
          <p:cNvPr id="971" name="" descr=""/>
          <p:cNvPicPr/>
          <p:nvPr/>
        </p:nvPicPr>
        <p:blipFill>
          <a:blip r:embed="rId12"/>
          <a:stretch/>
        </p:blipFill>
        <p:spPr>
          <a:xfrm>
            <a:off x="5812200" y="4335120"/>
            <a:ext cx="178560" cy="2880"/>
          </a:xfrm>
          <a:prstGeom prst="rect">
            <a:avLst/>
          </a:prstGeom>
          <a:ln w="0">
            <a:noFill/>
          </a:ln>
        </p:spPr>
      </p:pic>
      <p:pic>
        <p:nvPicPr>
          <p:cNvPr id="972" name="" descr=""/>
          <p:cNvPicPr/>
          <p:nvPr/>
        </p:nvPicPr>
        <p:blipFill>
          <a:blip r:embed="rId13"/>
          <a:stretch/>
        </p:blipFill>
        <p:spPr>
          <a:xfrm>
            <a:off x="5801400" y="4338720"/>
            <a:ext cx="189360" cy="2880"/>
          </a:xfrm>
          <a:prstGeom prst="rect">
            <a:avLst/>
          </a:prstGeom>
          <a:ln w="0">
            <a:noFill/>
          </a:ln>
        </p:spPr>
      </p:pic>
      <p:pic>
        <p:nvPicPr>
          <p:cNvPr id="973" name="" descr=""/>
          <p:cNvPicPr/>
          <p:nvPr/>
        </p:nvPicPr>
        <p:blipFill>
          <a:blip r:embed="rId14"/>
          <a:stretch/>
        </p:blipFill>
        <p:spPr>
          <a:xfrm>
            <a:off x="5794560" y="434196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974" name="" descr=""/>
          <p:cNvPicPr/>
          <p:nvPr/>
        </p:nvPicPr>
        <p:blipFill>
          <a:blip r:embed="rId15"/>
          <a:stretch/>
        </p:blipFill>
        <p:spPr>
          <a:xfrm>
            <a:off x="5787360" y="4345920"/>
            <a:ext cx="203760" cy="2880"/>
          </a:xfrm>
          <a:prstGeom prst="rect">
            <a:avLst/>
          </a:prstGeom>
          <a:ln w="0">
            <a:noFill/>
          </a:ln>
        </p:spPr>
      </p:pic>
      <p:pic>
        <p:nvPicPr>
          <p:cNvPr id="975" name="" descr=""/>
          <p:cNvPicPr/>
          <p:nvPr/>
        </p:nvPicPr>
        <p:blipFill>
          <a:blip r:embed="rId16"/>
          <a:stretch/>
        </p:blipFill>
        <p:spPr>
          <a:xfrm>
            <a:off x="5779800" y="434952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976" name="" descr=""/>
          <p:cNvPicPr/>
          <p:nvPr/>
        </p:nvPicPr>
        <p:blipFill>
          <a:blip r:embed="rId17"/>
          <a:stretch/>
        </p:blipFill>
        <p:spPr>
          <a:xfrm>
            <a:off x="5765400" y="435276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977" name="" descr=""/>
          <p:cNvPicPr/>
          <p:nvPr/>
        </p:nvPicPr>
        <p:blipFill>
          <a:blip r:embed="rId18"/>
          <a:stretch/>
        </p:blipFill>
        <p:spPr>
          <a:xfrm>
            <a:off x="5758560" y="435636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978" name="" descr=""/>
          <p:cNvPicPr/>
          <p:nvPr/>
        </p:nvPicPr>
        <p:blipFill>
          <a:blip r:embed="rId19"/>
          <a:stretch/>
        </p:blipFill>
        <p:spPr>
          <a:xfrm>
            <a:off x="5751360" y="43603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979" name="" descr=""/>
          <p:cNvPicPr/>
          <p:nvPr/>
        </p:nvPicPr>
        <p:blipFill>
          <a:blip r:embed="rId20"/>
          <a:stretch/>
        </p:blipFill>
        <p:spPr>
          <a:xfrm>
            <a:off x="5740560" y="436356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980" name="" descr=""/>
          <p:cNvPicPr/>
          <p:nvPr/>
        </p:nvPicPr>
        <p:blipFill>
          <a:blip r:embed="rId21"/>
          <a:stretch/>
        </p:blipFill>
        <p:spPr>
          <a:xfrm>
            <a:off x="5733360" y="43671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981" name="" descr=""/>
          <p:cNvPicPr/>
          <p:nvPr/>
        </p:nvPicPr>
        <p:blipFill>
          <a:blip r:embed="rId22"/>
          <a:stretch/>
        </p:blipFill>
        <p:spPr>
          <a:xfrm>
            <a:off x="5726160" y="437112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982" name="" descr=""/>
          <p:cNvPicPr/>
          <p:nvPr/>
        </p:nvPicPr>
        <p:blipFill>
          <a:blip r:embed="rId23"/>
          <a:stretch/>
        </p:blipFill>
        <p:spPr>
          <a:xfrm>
            <a:off x="5708160" y="4374720"/>
            <a:ext cx="282600" cy="139320"/>
          </a:xfrm>
          <a:prstGeom prst="rect">
            <a:avLst/>
          </a:prstGeom>
          <a:ln w="0">
            <a:noFill/>
          </a:ln>
        </p:spPr>
      </p:pic>
      <p:pic>
        <p:nvPicPr>
          <p:cNvPr id="983" name="" descr=""/>
          <p:cNvPicPr/>
          <p:nvPr/>
        </p:nvPicPr>
        <p:blipFill>
          <a:blip r:embed="rId24"/>
          <a:stretch/>
        </p:blipFill>
        <p:spPr>
          <a:xfrm>
            <a:off x="5711760" y="4515120"/>
            <a:ext cx="279360" cy="100080"/>
          </a:xfrm>
          <a:prstGeom prst="rect">
            <a:avLst/>
          </a:prstGeom>
          <a:ln w="0">
            <a:noFill/>
          </a:ln>
        </p:spPr>
      </p:pic>
      <p:pic>
        <p:nvPicPr>
          <p:cNvPr id="984" name="" descr=""/>
          <p:cNvPicPr/>
          <p:nvPr/>
        </p:nvPicPr>
        <p:blipFill>
          <a:blip r:embed="rId25"/>
          <a:stretch/>
        </p:blipFill>
        <p:spPr>
          <a:xfrm>
            <a:off x="5711760" y="4615560"/>
            <a:ext cx="275400" cy="2880"/>
          </a:xfrm>
          <a:prstGeom prst="rect">
            <a:avLst/>
          </a:prstGeom>
          <a:ln w="0">
            <a:noFill/>
          </a:ln>
        </p:spPr>
      </p:pic>
      <p:pic>
        <p:nvPicPr>
          <p:cNvPr id="985" name="" descr=""/>
          <p:cNvPicPr/>
          <p:nvPr/>
        </p:nvPicPr>
        <p:blipFill>
          <a:blip r:embed="rId26"/>
          <a:stretch/>
        </p:blipFill>
        <p:spPr>
          <a:xfrm>
            <a:off x="5711760" y="461952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986" name="" descr=""/>
          <p:cNvPicPr/>
          <p:nvPr/>
        </p:nvPicPr>
        <p:blipFill>
          <a:blip r:embed="rId27"/>
          <a:stretch/>
        </p:blipFill>
        <p:spPr>
          <a:xfrm>
            <a:off x="5711760" y="462312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987" name="" descr=""/>
          <p:cNvPicPr/>
          <p:nvPr/>
        </p:nvPicPr>
        <p:blipFill>
          <a:blip r:embed="rId28"/>
          <a:stretch/>
        </p:blipFill>
        <p:spPr>
          <a:xfrm>
            <a:off x="5711760" y="462672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988" name="" descr=""/>
          <p:cNvPicPr/>
          <p:nvPr/>
        </p:nvPicPr>
        <p:blipFill>
          <a:blip r:embed="rId29"/>
          <a:stretch/>
        </p:blipFill>
        <p:spPr>
          <a:xfrm>
            <a:off x="5711760" y="462996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989" name="" descr=""/>
          <p:cNvPicPr/>
          <p:nvPr/>
        </p:nvPicPr>
        <p:blipFill>
          <a:blip r:embed="rId30"/>
          <a:stretch/>
        </p:blipFill>
        <p:spPr>
          <a:xfrm>
            <a:off x="5711760" y="463392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990" name="" descr=""/>
          <p:cNvPicPr/>
          <p:nvPr/>
        </p:nvPicPr>
        <p:blipFill>
          <a:blip r:embed="rId31"/>
          <a:stretch/>
        </p:blipFill>
        <p:spPr>
          <a:xfrm>
            <a:off x="5711760" y="463752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991" name="" descr=""/>
          <p:cNvPicPr/>
          <p:nvPr/>
        </p:nvPicPr>
        <p:blipFill>
          <a:blip r:embed="rId32"/>
          <a:stretch/>
        </p:blipFill>
        <p:spPr>
          <a:xfrm>
            <a:off x="5711760" y="464076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992" name="" descr=""/>
          <p:cNvPicPr/>
          <p:nvPr/>
        </p:nvPicPr>
        <p:blipFill>
          <a:blip r:embed="rId33"/>
          <a:stretch/>
        </p:blipFill>
        <p:spPr>
          <a:xfrm>
            <a:off x="5711760" y="464472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993" name="" descr=""/>
          <p:cNvPicPr/>
          <p:nvPr/>
        </p:nvPicPr>
        <p:blipFill>
          <a:blip r:embed="rId34"/>
          <a:stretch/>
        </p:blipFill>
        <p:spPr>
          <a:xfrm>
            <a:off x="5711760" y="464832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994" name="" descr=""/>
          <p:cNvPicPr/>
          <p:nvPr/>
        </p:nvPicPr>
        <p:blipFill>
          <a:blip r:embed="rId35"/>
          <a:stretch/>
        </p:blipFill>
        <p:spPr>
          <a:xfrm>
            <a:off x="5711760" y="4651560"/>
            <a:ext cx="218160" cy="2880"/>
          </a:xfrm>
          <a:prstGeom prst="rect">
            <a:avLst/>
          </a:prstGeom>
          <a:ln w="0">
            <a:noFill/>
          </a:ln>
        </p:spPr>
      </p:pic>
      <p:pic>
        <p:nvPicPr>
          <p:cNvPr id="995" name="" descr=""/>
          <p:cNvPicPr/>
          <p:nvPr/>
        </p:nvPicPr>
        <p:blipFill>
          <a:blip r:embed="rId36"/>
          <a:stretch/>
        </p:blipFill>
        <p:spPr>
          <a:xfrm>
            <a:off x="5715360" y="465552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996" name="" descr=""/>
          <p:cNvPicPr/>
          <p:nvPr/>
        </p:nvPicPr>
        <p:blipFill>
          <a:blip r:embed="rId37"/>
          <a:stretch/>
        </p:blipFill>
        <p:spPr>
          <a:xfrm>
            <a:off x="5726160" y="4659120"/>
            <a:ext cx="192960" cy="2880"/>
          </a:xfrm>
          <a:prstGeom prst="rect">
            <a:avLst/>
          </a:prstGeom>
          <a:ln w="0">
            <a:noFill/>
          </a:ln>
        </p:spPr>
      </p:pic>
      <p:pic>
        <p:nvPicPr>
          <p:cNvPr id="997" name="" descr=""/>
          <p:cNvPicPr/>
          <p:nvPr/>
        </p:nvPicPr>
        <p:blipFill>
          <a:blip r:embed="rId38"/>
          <a:stretch/>
        </p:blipFill>
        <p:spPr>
          <a:xfrm>
            <a:off x="5736600" y="4662720"/>
            <a:ext cx="178560" cy="2880"/>
          </a:xfrm>
          <a:prstGeom prst="rect">
            <a:avLst/>
          </a:prstGeom>
          <a:ln w="0">
            <a:noFill/>
          </a:ln>
        </p:spPr>
      </p:pic>
      <p:pic>
        <p:nvPicPr>
          <p:cNvPr id="998" name="" descr=""/>
          <p:cNvPicPr/>
          <p:nvPr/>
        </p:nvPicPr>
        <p:blipFill>
          <a:blip r:embed="rId39"/>
          <a:stretch/>
        </p:blipFill>
        <p:spPr>
          <a:xfrm>
            <a:off x="5747400" y="4665960"/>
            <a:ext cx="160560" cy="2880"/>
          </a:xfrm>
          <a:prstGeom prst="rect">
            <a:avLst/>
          </a:prstGeom>
          <a:ln w="0">
            <a:noFill/>
          </a:ln>
        </p:spPr>
      </p:pic>
      <p:pic>
        <p:nvPicPr>
          <p:cNvPr id="999" name="" descr=""/>
          <p:cNvPicPr/>
          <p:nvPr/>
        </p:nvPicPr>
        <p:blipFill>
          <a:blip r:embed="rId40"/>
          <a:stretch/>
        </p:blipFill>
        <p:spPr>
          <a:xfrm>
            <a:off x="5758560" y="4669920"/>
            <a:ext cx="146160" cy="2880"/>
          </a:xfrm>
          <a:prstGeom prst="rect">
            <a:avLst/>
          </a:prstGeom>
          <a:ln w="0">
            <a:noFill/>
          </a:ln>
        </p:spPr>
      </p:pic>
      <p:pic>
        <p:nvPicPr>
          <p:cNvPr id="1000" name="" descr=""/>
          <p:cNvPicPr/>
          <p:nvPr/>
        </p:nvPicPr>
        <p:blipFill>
          <a:blip r:embed="rId41"/>
          <a:stretch/>
        </p:blipFill>
        <p:spPr>
          <a:xfrm>
            <a:off x="5783400" y="467352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1001" name="" descr=""/>
          <p:cNvPicPr/>
          <p:nvPr/>
        </p:nvPicPr>
        <p:blipFill>
          <a:blip r:embed="rId42"/>
          <a:stretch/>
        </p:blipFill>
        <p:spPr>
          <a:xfrm>
            <a:off x="5794560" y="467676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1002" name="" descr=""/>
          <p:cNvPicPr/>
          <p:nvPr/>
        </p:nvPicPr>
        <p:blipFill>
          <a:blip r:embed="rId43"/>
          <a:stretch/>
        </p:blipFill>
        <p:spPr>
          <a:xfrm>
            <a:off x="5805360" y="4680720"/>
            <a:ext cx="78120" cy="2880"/>
          </a:xfrm>
          <a:prstGeom prst="rect">
            <a:avLst/>
          </a:prstGeom>
          <a:ln w="0">
            <a:noFill/>
          </a:ln>
        </p:spPr>
      </p:pic>
      <p:pic>
        <p:nvPicPr>
          <p:cNvPr id="1003" name="" descr=""/>
          <p:cNvPicPr/>
          <p:nvPr/>
        </p:nvPicPr>
        <p:blipFill>
          <a:blip r:embed="rId44"/>
          <a:stretch/>
        </p:blipFill>
        <p:spPr>
          <a:xfrm>
            <a:off x="5815800" y="468432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1004" name="" descr=""/>
          <p:cNvPicPr/>
          <p:nvPr/>
        </p:nvPicPr>
        <p:blipFill>
          <a:blip r:embed="rId45"/>
          <a:stretch/>
        </p:blipFill>
        <p:spPr>
          <a:xfrm>
            <a:off x="5826600" y="4687560"/>
            <a:ext cx="45720" cy="2880"/>
          </a:xfrm>
          <a:prstGeom prst="rect">
            <a:avLst/>
          </a:prstGeom>
          <a:ln w="0">
            <a:noFill/>
          </a:ln>
        </p:spPr>
      </p:pic>
      <p:pic>
        <p:nvPicPr>
          <p:cNvPr id="1005" name="" descr=""/>
          <p:cNvPicPr/>
          <p:nvPr/>
        </p:nvPicPr>
        <p:blipFill>
          <a:blip r:embed="rId46"/>
          <a:stretch/>
        </p:blipFill>
        <p:spPr>
          <a:xfrm>
            <a:off x="5837400" y="4691520"/>
            <a:ext cx="27720" cy="2880"/>
          </a:xfrm>
          <a:prstGeom prst="rect">
            <a:avLst/>
          </a:prstGeom>
          <a:ln w="0">
            <a:noFill/>
          </a:ln>
        </p:spPr>
      </p:pic>
      <p:pic>
        <p:nvPicPr>
          <p:cNvPr id="1006" name="" descr=""/>
          <p:cNvPicPr/>
          <p:nvPr/>
        </p:nvPicPr>
        <p:blipFill>
          <a:blip r:embed="rId47"/>
          <a:stretch/>
        </p:blipFill>
        <p:spPr>
          <a:xfrm>
            <a:off x="5848200" y="4695120"/>
            <a:ext cx="9720" cy="2880"/>
          </a:xfrm>
          <a:prstGeom prst="rect">
            <a:avLst/>
          </a:prstGeom>
          <a:ln w="0">
            <a:noFill/>
          </a:ln>
        </p:spPr>
      </p:pic>
      <p:pic>
        <p:nvPicPr>
          <p:cNvPr id="1007" name="" descr=""/>
          <p:cNvPicPr/>
          <p:nvPr/>
        </p:nvPicPr>
        <p:blipFill>
          <a:blip r:embed="rId48"/>
          <a:stretch/>
        </p:blipFill>
        <p:spPr>
          <a:xfrm>
            <a:off x="6447960" y="4338720"/>
            <a:ext cx="27720" cy="2880"/>
          </a:xfrm>
          <a:prstGeom prst="rect">
            <a:avLst/>
          </a:prstGeom>
          <a:ln w="0">
            <a:noFill/>
          </a:ln>
        </p:spPr>
      </p:pic>
      <p:pic>
        <p:nvPicPr>
          <p:cNvPr id="1008" name="" descr=""/>
          <p:cNvPicPr/>
          <p:nvPr/>
        </p:nvPicPr>
        <p:blipFill>
          <a:blip r:embed="rId49"/>
          <a:stretch/>
        </p:blipFill>
        <p:spPr>
          <a:xfrm>
            <a:off x="6440760" y="434196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1009" name="" descr=""/>
          <p:cNvPicPr/>
          <p:nvPr/>
        </p:nvPicPr>
        <p:blipFill>
          <a:blip r:embed="rId50"/>
          <a:stretch/>
        </p:blipFill>
        <p:spPr>
          <a:xfrm>
            <a:off x="6433560" y="4345920"/>
            <a:ext cx="96120" cy="2880"/>
          </a:xfrm>
          <a:prstGeom prst="rect">
            <a:avLst/>
          </a:prstGeom>
          <a:ln w="0">
            <a:noFill/>
          </a:ln>
        </p:spPr>
      </p:pic>
      <p:pic>
        <p:nvPicPr>
          <p:cNvPr id="1010" name="" descr=""/>
          <p:cNvPicPr/>
          <p:nvPr/>
        </p:nvPicPr>
        <p:blipFill>
          <a:blip r:embed="rId51"/>
          <a:stretch/>
        </p:blipFill>
        <p:spPr>
          <a:xfrm>
            <a:off x="6422760" y="4349520"/>
            <a:ext cx="132120" cy="2880"/>
          </a:xfrm>
          <a:prstGeom prst="rect">
            <a:avLst/>
          </a:prstGeom>
          <a:ln w="0">
            <a:noFill/>
          </a:ln>
        </p:spPr>
      </p:pic>
      <p:pic>
        <p:nvPicPr>
          <p:cNvPr id="1011" name="" descr=""/>
          <p:cNvPicPr/>
          <p:nvPr/>
        </p:nvPicPr>
        <p:blipFill>
          <a:blip r:embed="rId52"/>
          <a:stretch/>
        </p:blipFill>
        <p:spPr>
          <a:xfrm>
            <a:off x="6415920" y="4352760"/>
            <a:ext cx="164160" cy="2880"/>
          </a:xfrm>
          <a:prstGeom prst="rect">
            <a:avLst/>
          </a:prstGeom>
          <a:ln w="0">
            <a:noFill/>
          </a:ln>
        </p:spPr>
      </p:pic>
      <p:pic>
        <p:nvPicPr>
          <p:cNvPr id="1012" name="" descr=""/>
          <p:cNvPicPr/>
          <p:nvPr/>
        </p:nvPicPr>
        <p:blipFill>
          <a:blip r:embed="rId53"/>
          <a:stretch/>
        </p:blipFill>
        <p:spPr>
          <a:xfrm>
            <a:off x="6397920" y="4356360"/>
            <a:ext cx="185760" cy="2880"/>
          </a:xfrm>
          <a:prstGeom prst="rect">
            <a:avLst/>
          </a:prstGeom>
          <a:ln w="0">
            <a:noFill/>
          </a:ln>
        </p:spPr>
      </p:pic>
      <p:pic>
        <p:nvPicPr>
          <p:cNvPr id="1013" name="" descr=""/>
          <p:cNvPicPr/>
          <p:nvPr/>
        </p:nvPicPr>
        <p:blipFill>
          <a:blip r:embed="rId54"/>
          <a:stretch/>
        </p:blipFill>
        <p:spPr>
          <a:xfrm>
            <a:off x="6390720" y="4360320"/>
            <a:ext cx="192960" cy="2880"/>
          </a:xfrm>
          <a:prstGeom prst="rect">
            <a:avLst/>
          </a:prstGeom>
          <a:ln w="0">
            <a:noFill/>
          </a:ln>
        </p:spPr>
      </p:pic>
      <p:pic>
        <p:nvPicPr>
          <p:cNvPr id="1014" name="" descr=""/>
          <p:cNvPicPr/>
          <p:nvPr/>
        </p:nvPicPr>
        <p:blipFill>
          <a:blip r:embed="rId55"/>
          <a:stretch/>
        </p:blipFill>
        <p:spPr>
          <a:xfrm>
            <a:off x="6383160" y="4363560"/>
            <a:ext cx="200160" cy="2880"/>
          </a:xfrm>
          <a:prstGeom prst="rect">
            <a:avLst/>
          </a:prstGeom>
          <a:ln w="0">
            <a:noFill/>
          </a:ln>
        </p:spPr>
      </p:pic>
      <p:pic>
        <p:nvPicPr>
          <p:cNvPr id="1015" name="" descr=""/>
          <p:cNvPicPr/>
          <p:nvPr/>
        </p:nvPicPr>
        <p:blipFill>
          <a:blip r:embed="rId56"/>
          <a:stretch/>
        </p:blipFill>
        <p:spPr>
          <a:xfrm>
            <a:off x="6375960" y="4367160"/>
            <a:ext cx="207360" cy="2880"/>
          </a:xfrm>
          <a:prstGeom prst="rect">
            <a:avLst/>
          </a:prstGeom>
          <a:ln w="0">
            <a:noFill/>
          </a:ln>
        </p:spPr>
      </p:pic>
      <p:pic>
        <p:nvPicPr>
          <p:cNvPr id="1016" name="" descr=""/>
          <p:cNvPicPr/>
          <p:nvPr/>
        </p:nvPicPr>
        <p:blipFill>
          <a:blip r:embed="rId57"/>
          <a:stretch/>
        </p:blipFill>
        <p:spPr>
          <a:xfrm>
            <a:off x="6365520" y="4371120"/>
            <a:ext cx="218160" cy="2880"/>
          </a:xfrm>
          <a:prstGeom prst="rect">
            <a:avLst/>
          </a:prstGeom>
          <a:ln w="0">
            <a:noFill/>
          </a:ln>
        </p:spPr>
      </p:pic>
      <p:pic>
        <p:nvPicPr>
          <p:cNvPr id="1017" name="" descr=""/>
          <p:cNvPicPr/>
          <p:nvPr/>
        </p:nvPicPr>
        <p:blipFill>
          <a:blip r:embed="rId58"/>
          <a:stretch/>
        </p:blipFill>
        <p:spPr>
          <a:xfrm>
            <a:off x="6357960" y="437472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1018" name="" descr=""/>
          <p:cNvPicPr/>
          <p:nvPr/>
        </p:nvPicPr>
        <p:blipFill>
          <a:blip r:embed="rId59"/>
          <a:stretch/>
        </p:blipFill>
        <p:spPr>
          <a:xfrm>
            <a:off x="6350760" y="437796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1019" name="" descr=""/>
          <p:cNvPicPr/>
          <p:nvPr/>
        </p:nvPicPr>
        <p:blipFill>
          <a:blip r:embed="rId60"/>
          <a:stretch/>
        </p:blipFill>
        <p:spPr>
          <a:xfrm>
            <a:off x="6339960" y="438192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1020" name="" descr=""/>
          <p:cNvPicPr/>
          <p:nvPr/>
        </p:nvPicPr>
        <p:blipFill>
          <a:blip r:embed="rId61"/>
          <a:stretch/>
        </p:blipFill>
        <p:spPr>
          <a:xfrm>
            <a:off x="6333120" y="438552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1021" name="" descr=""/>
          <p:cNvPicPr/>
          <p:nvPr/>
        </p:nvPicPr>
        <p:blipFill>
          <a:blip r:embed="rId62"/>
          <a:stretch/>
        </p:blipFill>
        <p:spPr>
          <a:xfrm>
            <a:off x="6325920" y="43887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1022" name="" descr=""/>
          <p:cNvPicPr/>
          <p:nvPr/>
        </p:nvPicPr>
        <p:blipFill>
          <a:blip r:embed="rId63"/>
          <a:stretch/>
        </p:blipFill>
        <p:spPr>
          <a:xfrm>
            <a:off x="6318720" y="43923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1023" name="" descr=""/>
          <p:cNvPicPr/>
          <p:nvPr/>
        </p:nvPicPr>
        <p:blipFill>
          <a:blip r:embed="rId64"/>
          <a:stretch/>
        </p:blipFill>
        <p:spPr>
          <a:xfrm>
            <a:off x="6307920" y="4396320"/>
            <a:ext cx="275400" cy="132480"/>
          </a:xfrm>
          <a:prstGeom prst="rect">
            <a:avLst/>
          </a:prstGeom>
          <a:ln w="0">
            <a:noFill/>
          </a:ln>
        </p:spPr>
      </p:pic>
      <p:pic>
        <p:nvPicPr>
          <p:cNvPr id="1024" name="" descr=""/>
          <p:cNvPicPr/>
          <p:nvPr/>
        </p:nvPicPr>
        <p:blipFill>
          <a:blip r:embed="rId65"/>
          <a:stretch/>
        </p:blipFill>
        <p:spPr>
          <a:xfrm>
            <a:off x="6311520" y="4529520"/>
            <a:ext cx="271800" cy="100080"/>
          </a:xfrm>
          <a:prstGeom prst="rect">
            <a:avLst/>
          </a:prstGeom>
          <a:ln w="0">
            <a:noFill/>
          </a:ln>
        </p:spPr>
      </p:pic>
      <p:pic>
        <p:nvPicPr>
          <p:cNvPr id="1025" name="" descr=""/>
          <p:cNvPicPr/>
          <p:nvPr/>
        </p:nvPicPr>
        <p:blipFill>
          <a:blip r:embed="rId66"/>
          <a:stretch/>
        </p:blipFill>
        <p:spPr>
          <a:xfrm>
            <a:off x="6311520" y="4629960"/>
            <a:ext cx="268560" cy="2880"/>
          </a:xfrm>
          <a:prstGeom prst="rect">
            <a:avLst/>
          </a:prstGeom>
          <a:ln w="0">
            <a:noFill/>
          </a:ln>
        </p:spPr>
      </p:pic>
      <p:pic>
        <p:nvPicPr>
          <p:cNvPr id="1026" name="" descr=""/>
          <p:cNvPicPr/>
          <p:nvPr/>
        </p:nvPicPr>
        <p:blipFill>
          <a:blip r:embed="rId67"/>
          <a:stretch/>
        </p:blipFill>
        <p:spPr>
          <a:xfrm>
            <a:off x="6311520" y="463392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1027" name="" descr=""/>
          <p:cNvPicPr/>
          <p:nvPr/>
        </p:nvPicPr>
        <p:blipFill>
          <a:blip r:embed="rId68"/>
          <a:stretch/>
        </p:blipFill>
        <p:spPr>
          <a:xfrm>
            <a:off x="6311520" y="463752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1028" name="" descr=""/>
          <p:cNvPicPr/>
          <p:nvPr/>
        </p:nvPicPr>
        <p:blipFill>
          <a:blip r:embed="rId69"/>
          <a:stretch/>
        </p:blipFill>
        <p:spPr>
          <a:xfrm>
            <a:off x="6311520" y="4640760"/>
            <a:ext cx="246600" cy="2880"/>
          </a:xfrm>
          <a:prstGeom prst="rect">
            <a:avLst/>
          </a:prstGeom>
          <a:ln w="0">
            <a:noFill/>
          </a:ln>
        </p:spPr>
      </p:pic>
      <p:pic>
        <p:nvPicPr>
          <p:cNvPr id="1029" name="" descr=""/>
          <p:cNvPicPr/>
          <p:nvPr/>
        </p:nvPicPr>
        <p:blipFill>
          <a:blip r:embed="rId70"/>
          <a:stretch/>
        </p:blipFill>
        <p:spPr>
          <a:xfrm>
            <a:off x="6311520" y="464472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1030" name="" descr=""/>
          <p:cNvPicPr/>
          <p:nvPr/>
        </p:nvPicPr>
        <p:blipFill>
          <a:blip r:embed="rId71"/>
          <a:stretch/>
        </p:blipFill>
        <p:spPr>
          <a:xfrm>
            <a:off x="6311520" y="4648320"/>
            <a:ext cx="236160" cy="2880"/>
          </a:xfrm>
          <a:prstGeom prst="rect">
            <a:avLst/>
          </a:prstGeom>
          <a:ln w="0">
            <a:noFill/>
          </a:ln>
        </p:spPr>
      </p:pic>
      <p:pic>
        <p:nvPicPr>
          <p:cNvPr id="1031" name="" descr=""/>
          <p:cNvPicPr/>
          <p:nvPr/>
        </p:nvPicPr>
        <p:blipFill>
          <a:blip r:embed="rId72"/>
          <a:stretch/>
        </p:blipFill>
        <p:spPr>
          <a:xfrm>
            <a:off x="6311520" y="465156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1032" name="" descr=""/>
          <p:cNvPicPr/>
          <p:nvPr/>
        </p:nvPicPr>
        <p:blipFill>
          <a:blip r:embed="rId73"/>
          <a:stretch/>
        </p:blipFill>
        <p:spPr>
          <a:xfrm>
            <a:off x="6311520" y="465552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1033" name="" descr=""/>
          <p:cNvPicPr/>
          <p:nvPr/>
        </p:nvPicPr>
        <p:blipFill>
          <a:blip r:embed="rId74"/>
          <a:stretch/>
        </p:blipFill>
        <p:spPr>
          <a:xfrm>
            <a:off x="6311520" y="465912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1034" name="" descr=""/>
          <p:cNvPicPr/>
          <p:nvPr/>
        </p:nvPicPr>
        <p:blipFill>
          <a:blip r:embed="rId75"/>
          <a:stretch/>
        </p:blipFill>
        <p:spPr>
          <a:xfrm>
            <a:off x="6311520" y="46627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1035" name="" descr=""/>
          <p:cNvPicPr/>
          <p:nvPr/>
        </p:nvPicPr>
        <p:blipFill>
          <a:blip r:embed="rId76"/>
          <a:stretch/>
        </p:blipFill>
        <p:spPr>
          <a:xfrm>
            <a:off x="6315120" y="4665960"/>
            <a:ext cx="207360" cy="2880"/>
          </a:xfrm>
          <a:prstGeom prst="rect">
            <a:avLst/>
          </a:prstGeom>
          <a:ln w="0">
            <a:noFill/>
          </a:ln>
        </p:spPr>
      </p:pic>
      <p:pic>
        <p:nvPicPr>
          <p:cNvPr id="1036" name="" descr=""/>
          <p:cNvPicPr/>
          <p:nvPr/>
        </p:nvPicPr>
        <p:blipFill>
          <a:blip r:embed="rId77"/>
          <a:stretch/>
        </p:blipFill>
        <p:spPr>
          <a:xfrm>
            <a:off x="6325920" y="4669920"/>
            <a:ext cx="189360" cy="2880"/>
          </a:xfrm>
          <a:prstGeom prst="rect">
            <a:avLst/>
          </a:prstGeom>
          <a:ln w="0">
            <a:noFill/>
          </a:ln>
        </p:spPr>
      </p:pic>
      <p:pic>
        <p:nvPicPr>
          <p:cNvPr id="1037" name="" descr=""/>
          <p:cNvPicPr/>
          <p:nvPr/>
        </p:nvPicPr>
        <p:blipFill>
          <a:blip r:embed="rId78"/>
          <a:stretch/>
        </p:blipFill>
        <p:spPr>
          <a:xfrm>
            <a:off x="6336720" y="4673520"/>
            <a:ext cx="174960" cy="2880"/>
          </a:xfrm>
          <a:prstGeom prst="rect">
            <a:avLst/>
          </a:prstGeom>
          <a:ln w="0">
            <a:noFill/>
          </a:ln>
        </p:spPr>
      </p:pic>
      <p:pic>
        <p:nvPicPr>
          <p:cNvPr id="1038" name="" descr=""/>
          <p:cNvPicPr/>
          <p:nvPr/>
        </p:nvPicPr>
        <p:blipFill>
          <a:blip r:embed="rId79"/>
          <a:stretch/>
        </p:blipFill>
        <p:spPr>
          <a:xfrm>
            <a:off x="6357960" y="4676760"/>
            <a:ext cx="142560" cy="2880"/>
          </a:xfrm>
          <a:prstGeom prst="rect">
            <a:avLst/>
          </a:prstGeom>
          <a:ln w="0">
            <a:noFill/>
          </a:ln>
        </p:spPr>
      </p:pic>
      <p:pic>
        <p:nvPicPr>
          <p:cNvPr id="1039" name="" descr=""/>
          <p:cNvPicPr/>
          <p:nvPr/>
        </p:nvPicPr>
        <p:blipFill>
          <a:blip r:embed="rId80"/>
          <a:stretch/>
        </p:blipFill>
        <p:spPr>
          <a:xfrm>
            <a:off x="6368760" y="4680720"/>
            <a:ext cx="124560" cy="2880"/>
          </a:xfrm>
          <a:prstGeom prst="rect">
            <a:avLst/>
          </a:prstGeom>
          <a:ln w="0">
            <a:noFill/>
          </a:ln>
        </p:spPr>
      </p:pic>
      <p:pic>
        <p:nvPicPr>
          <p:cNvPr id="1040" name="" descr=""/>
          <p:cNvPicPr/>
          <p:nvPr/>
        </p:nvPicPr>
        <p:blipFill>
          <a:blip r:embed="rId81"/>
          <a:stretch/>
        </p:blipFill>
        <p:spPr>
          <a:xfrm>
            <a:off x="6379920" y="468432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1041" name="" descr=""/>
          <p:cNvPicPr/>
          <p:nvPr/>
        </p:nvPicPr>
        <p:blipFill>
          <a:blip r:embed="rId82"/>
          <a:stretch/>
        </p:blipFill>
        <p:spPr>
          <a:xfrm>
            <a:off x="6390720" y="468756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1042" name="" descr=""/>
          <p:cNvPicPr/>
          <p:nvPr/>
        </p:nvPicPr>
        <p:blipFill>
          <a:blip r:embed="rId83"/>
          <a:stretch/>
        </p:blipFill>
        <p:spPr>
          <a:xfrm>
            <a:off x="6401160" y="4691520"/>
            <a:ext cx="78120" cy="2880"/>
          </a:xfrm>
          <a:prstGeom prst="rect">
            <a:avLst/>
          </a:prstGeom>
          <a:ln w="0">
            <a:noFill/>
          </a:ln>
        </p:spPr>
      </p:pic>
      <p:pic>
        <p:nvPicPr>
          <p:cNvPr id="1043" name="" descr=""/>
          <p:cNvPicPr/>
          <p:nvPr/>
        </p:nvPicPr>
        <p:blipFill>
          <a:blip r:embed="rId84"/>
          <a:stretch/>
        </p:blipFill>
        <p:spPr>
          <a:xfrm>
            <a:off x="6411960" y="469512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1044" name="" descr=""/>
          <p:cNvPicPr/>
          <p:nvPr/>
        </p:nvPicPr>
        <p:blipFill>
          <a:blip r:embed="rId85"/>
          <a:stretch/>
        </p:blipFill>
        <p:spPr>
          <a:xfrm>
            <a:off x="6422760" y="4698720"/>
            <a:ext cx="45720" cy="2880"/>
          </a:xfrm>
          <a:prstGeom prst="rect">
            <a:avLst/>
          </a:prstGeom>
          <a:ln w="0">
            <a:noFill/>
          </a:ln>
        </p:spPr>
      </p:pic>
      <p:pic>
        <p:nvPicPr>
          <p:cNvPr id="1045" name="" descr=""/>
          <p:cNvPicPr/>
          <p:nvPr/>
        </p:nvPicPr>
        <p:blipFill>
          <a:blip r:embed="rId86"/>
          <a:stretch/>
        </p:blipFill>
        <p:spPr>
          <a:xfrm>
            <a:off x="6433560" y="470196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1046" name="" descr=""/>
          <p:cNvPicPr/>
          <p:nvPr/>
        </p:nvPicPr>
        <p:blipFill>
          <a:blip r:embed="rId87"/>
          <a:stretch/>
        </p:blipFill>
        <p:spPr>
          <a:xfrm>
            <a:off x="6444360" y="4705920"/>
            <a:ext cx="6120" cy="2880"/>
          </a:xfrm>
          <a:prstGeom prst="rect">
            <a:avLst/>
          </a:prstGeom>
          <a:ln w="0">
            <a:noFill/>
          </a:ln>
        </p:spPr>
      </p:pic>
      <p:pic>
        <p:nvPicPr>
          <p:cNvPr id="1047" name="" descr=""/>
          <p:cNvPicPr/>
          <p:nvPr/>
        </p:nvPicPr>
        <p:blipFill>
          <a:blip r:embed="rId88"/>
          <a:stretch/>
        </p:blipFill>
        <p:spPr>
          <a:xfrm>
            <a:off x="7212240" y="4256280"/>
            <a:ext cx="1358640" cy="950760"/>
          </a:xfrm>
          <a:prstGeom prst="rect">
            <a:avLst/>
          </a:prstGeom>
          <a:ln w="0">
            <a:noFill/>
          </a:ln>
        </p:spPr>
      </p:pic>
      <p:sp>
        <p:nvSpPr>
          <p:cNvPr id="1048" name="CustomShape 75"/>
          <p:cNvSpPr/>
          <p:nvPr/>
        </p:nvSpPr>
        <p:spPr>
          <a:xfrm>
            <a:off x="5529600" y="2543400"/>
            <a:ext cx="3411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(2) Combine the partly solutions of each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049" name="" descr=""/>
          <p:cNvPicPr/>
          <p:nvPr/>
        </p:nvPicPr>
        <p:blipFill>
          <a:blip r:embed="rId89"/>
          <a:stretch/>
        </p:blipFill>
        <p:spPr>
          <a:xfrm>
            <a:off x="5599440" y="464076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1050" name="" descr=""/>
          <p:cNvPicPr/>
          <p:nvPr/>
        </p:nvPicPr>
        <p:blipFill>
          <a:blip r:embed="rId90"/>
          <a:stretch/>
        </p:blipFill>
        <p:spPr>
          <a:xfrm>
            <a:off x="5591160" y="4644720"/>
            <a:ext cx="63720" cy="2880"/>
          </a:xfrm>
          <a:prstGeom prst="rect">
            <a:avLst/>
          </a:prstGeom>
          <a:ln w="0">
            <a:noFill/>
          </a:ln>
        </p:spPr>
      </p:pic>
      <p:pic>
        <p:nvPicPr>
          <p:cNvPr id="1051" name="" descr=""/>
          <p:cNvPicPr/>
          <p:nvPr/>
        </p:nvPicPr>
        <p:blipFill>
          <a:blip r:embed="rId91"/>
          <a:stretch/>
        </p:blipFill>
        <p:spPr>
          <a:xfrm>
            <a:off x="5569560" y="4648320"/>
            <a:ext cx="150120" cy="2880"/>
          </a:xfrm>
          <a:prstGeom prst="rect">
            <a:avLst/>
          </a:prstGeom>
          <a:ln w="0">
            <a:noFill/>
          </a:ln>
        </p:spPr>
      </p:pic>
      <p:pic>
        <p:nvPicPr>
          <p:cNvPr id="1052" name="" descr=""/>
          <p:cNvPicPr/>
          <p:nvPr/>
        </p:nvPicPr>
        <p:blipFill>
          <a:blip r:embed="rId92"/>
          <a:stretch/>
        </p:blipFill>
        <p:spPr>
          <a:xfrm>
            <a:off x="5560920" y="4651560"/>
            <a:ext cx="188640" cy="2880"/>
          </a:xfrm>
          <a:prstGeom prst="rect">
            <a:avLst/>
          </a:prstGeom>
          <a:ln w="0">
            <a:noFill/>
          </a:ln>
        </p:spPr>
      </p:pic>
      <p:pic>
        <p:nvPicPr>
          <p:cNvPr id="1053" name="" descr=""/>
          <p:cNvPicPr/>
          <p:nvPr/>
        </p:nvPicPr>
        <p:blipFill>
          <a:blip r:embed="rId93"/>
          <a:stretch/>
        </p:blipFill>
        <p:spPr>
          <a:xfrm>
            <a:off x="5552280" y="46555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1054" name="" descr=""/>
          <p:cNvPicPr/>
          <p:nvPr/>
        </p:nvPicPr>
        <p:blipFill>
          <a:blip r:embed="rId94"/>
          <a:stretch/>
        </p:blipFill>
        <p:spPr>
          <a:xfrm>
            <a:off x="5539320" y="46591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1055" name="" descr=""/>
          <p:cNvPicPr/>
          <p:nvPr/>
        </p:nvPicPr>
        <p:blipFill>
          <a:blip r:embed="rId95"/>
          <a:stretch/>
        </p:blipFill>
        <p:spPr>
          <a:xfrm>
            <a:off x="5530680" y="4662720"/>
            <a:ext cx="222840" cy="2880"/>
          </a:xfrm>
          <a:prstGeom prst="rect">
            <a:avLst/>
          </a:prstGeom>
          <a:ln w="0">
            <a:noFill/>
          </a:ln>
        </p:spPr>
      </p:pic>
      <p:pic>
        <p:nvPicPr>
          <p:cNvPr id="1056" name="" descr=""/>
          <p:cNvPicPr/>
          <p:nvPr/>
        </p:nvPicPr>
        <p:blipFill>
          <a:blip r:embed="rId96"/>
          <a:stretch/>
        </p:blipFill>
        <p:spPr>
          <a:xfrm>
            <a:off x="5522040" y="4665960"/>
            <a:ext cx="231840" cy="2880"/>
          </a:xfrm>
          <a:prstGeom prst="rect">
            <a:avLst/>
          </a:prstGeom>
          <a:ln w="0">
            <a:noFill/>
          </a:ln>
        </p:spPr>
      </p:pic>
      <p:pic>
        <p:nvPicPr>
          <p:cNvPr id="1057" name="" descr=""/>
          <p:cNvPicPr/>
          <p:nvPr/>
        </p:nvPicPr>
        <p:blipFill>
          <a:blip r:embed="rId97"/>
          <a:stretch/>
        </p:blipFill>
        <p:spPr>
          <a:xfrm>
            <a:off x="5513400" y="466992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1058" name="" descr=""/>
          <p:cNvPicPr/>
          <p:nvPr/>
        </p:nvPicPr>
        <p:blipFill>
          <a:blip r:embed="rId98"/>
          <a:stretch/>
        </p:blipFill>
        <p:spPr>
          <a:xfrm>
            <a:off x="5500440" y="467352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1059" name="" descr=""/>
          <p:cNvPicPr/>
          <p:nvPr/>
        </p:nvPicPr>
        <p:blipFill>
          <a:blip r:embed="rId99"/>
          <a:stretch/>
        </p:blipFill>
        <p:spPr>
          <a:xfrm>
            <a:off x="5492160" y="467676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1060" name="" descr=""/>
          <p:cNvPicPr/>
          <p:nvPr/>
        </p:nvPicPr>
        <p:blipFill>
          <a:blip r:embed="rId100"/>
          <a:stretch/>
        </p:blipFill>
        <p:spPr>
          <a:xfrm>
            <a:off x="5483160" y="468072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1061" name="" descr=""/>
          <p:cNvPicPr/>
          <p:nvPr/>
        </p:nvPicPr>
        <p:blipFill>
          <a:blip r:embed="rId101"/>
          <a:stretch/>
        </p:blipFill>
        <p:spPr>
          <a:xfrm>
            <a:off x="5470200" y="46843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1062" name="" descr=""/>
          <p:cNvPicPr/>
          <p:nvPr/>
        </p:nvPicPr>
        <p:blipFill>
          <a:blip r:embed="rId102"/>
          <a:stretch/>
        </p:blipFill>
        <p:spPr>
          <a:xfrm>
            <a:off x="5466240" y="46875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1063" name="" descr=""/>
          <p:cNvPicPr/>
          <p:nvPr/>
        </p:nvPicPr>
        <p:blipFill>
          <a:blip r:embed="rId103"/>
          <a:stretch/>
        </p:blipFill>
        <p:spPr>
          <a:xfrm>
            <a:off x="5457240" y="4691520"/>
            <a:ext cx="296280" cy="2880"/>
          </a:xfrm>
          <a:prstGeom prst="rect">
            <a:avLst/>
          </a:prstGeom>
          <a:ln w="0">
            <a:noFill/>
          </a:ln>
        </p:spPr>
      </p:pic>
      <p:pic>
        <p:nvPicPr>
          <p:cNvPr id="1064" name="" descr=""/>
          <p:cNvPicPr/>
          <p:nvPr/>
        </p:nvPicPr>
        <p:blipFill>
          <a:blip r:embed="rId104"/>
          <a:stretch/>
        </p:blipFill>
        <p:spPr>
          <a:xfrm>
            <a:off x="5448960" y="4695120"/>
            <a:ext cx="304920" cy="2880"/>
          </a:xfrm>
          <a:prstGeom prst="rect">
            <a:avLst/>
          </a:prstGeom>
          <a:ln w="0">
            <a:noFill/>
          </a:ln>
        </p:spPr>
      </p:pic>
      <p:pic>
        <p:nvPicPr>
          <p:cNvPr id="1065" name="" descr=""/>
          <p:cNvPicPr/>
          <p:nvPr/>
        </p:nvPicPr>
        <p:blipFill>
          <a:blip r:embed="rId105"/>
          <a:stretch/>
        </p:blipFill>
        <p:spPr>
          <a:xfrm>
            <a:off x="5436000" y="4698720"/>
            <a:ext cx="317880" cy="136080"/>
          </a:xfrm>
          <a:prstGeom prst="rect">
            <a:avLst/>
          </a:prstGeom>
          <a:ln w="0">
            <a:noFill/>
          </a:ln>
        </p:spPr>
      </p:pic>
      <p:pic>
        <p:nvPicPr>
          <p:cNvPr id="1066" name="" descr=""/>
          <p:cNvPicPr/>
          <p:nvPr/>
        </p:nvPicPr>
        <p:blipFill>
          <a:blip r:embed="rId106"/>
          <a:stretch/>
        </p:blipFill>
        <p:spPr>
          <a:xfrm>
            <a:off x="5439960" y="4835520"/>
            <a:ext cx="313560" cy="103320"/>
          </a:xfrm>
          <a:prstGeom prst="rect">
            <a:avLst/>
          </a:prstGeom>
          <a:ln w="0">
            <a:noFill/>
          </a:ln>
        </p:spPr>
      </p:pic>
      <p:pic>
        <p:nvPicPr>
          <p:cNvPr id="1067" name="" descr=""/>
          <p:cNvPicPr/>
          <p:nvPr/>
        </p:nvPicPr>
        <p:blipFill>
          <a:blip r:embed="rId107"/>
          <a:stretch/>
        </p:blipFill>
        <p:spPr>
          <a:xfrm>
            <a:off x="5439960" y="493956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1068" name="" descr=""/>
          <p:cNvPicPr/>
          <p:nvPr/>
        </p:nvPicPr>
        <p:blipFill>
          <a:blip r:embed="rId108"/>
          <a:stretch/>
        </p:blipFill>
        <p:spPr>
          <a:xfrm>
            <a:off x="5439960" y="4943520"/>
            <a:ext cx="304920" cy="2880"/>
          </a:xfrm>
          <a:prstGeom prst="rect">
            <a:avLst/>
          </a:prstGeom>
          <a:ln w="0">
            <a:noFill/>
          </a:ln>
        </p:spPr>
      </p:pic>
      <p:pic>
        <p:nvPicPr>
          <p:cNvPr id="1069" name="" descr=""/>
          <p:cNvPicPr/>
          <p:nvPr/>
        </p:nvPicPr>
        <p:blipFill>
          <a:blip r:embed="rId109"/>
          <a:stretch/>
        </p:blipFill>
        <p:spPr>
          <a:xfrm>
            <a:off x="5439960" y="494712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1070" name="" descr=""/>
          <p:cNvPicPr/>
          <p:nvPr/>
        </p:nvPicPr>
        <p:blipFill>
          <a:blip r:embed="rId110"/>
          <a:stretch/>
        </p:blipFill>
        <p:spPr>
          <a:xfrm>
            <a:off x="5439960" y="49507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1071" name="" descr=""/>
          <p:cNvPicPr/>
          <p:nvPr/>
        </p:nvPicPr>
        <p:blipFill>
          <a:blip r:embed="rId111"/>
          <a:stretch/>
        </p:blipFill>
        <p:spPr>
          <a:xfrm>
            <a:off x="5439960" y="4954320"/>
            <a:ext cx="279360" cy="2880"/>
          </a:xfrm>
          <a:prstGeom prst="rect">
            <a:avLst/>
          </a:prstGeom>
          <a:ln w="0">
            <a:noFill/>
          </a:ln>
        </p:spPr>
      </p:pic>
      <p:pic>
        <p:nvPicPr>
          <p:cNvPr id="1072" name="" descr=""/>
          <p:cNvPicPr/>
          <p:nvPr/>
        </p:nvPicPr>
        <p:blipFill>
          <a:blip r:embed="rId112"/>
          <a:stretch/>
        </p:blipFill>
        <p:spPr>
          <a:xfrm>
            <a:off x="5439960" y="495792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1073" name="" descr=""/>
          <p:cNvPicPr/>
          <p:nvPr/>
        </p:nvPicPr>
        <p:blipFill>
          <a:blip r:embed="rId113"/>
          <a:stretch/>
        </p:blipFill>
        <p:spPr>
          <a:xfrm>
            <a:off x="5439960" y="4961520"/>
            <a:ext cx="266040" cy="2880"/>
          </a:xfrm>
          <a:prstGeom prst="rect">
            <a:avLst/>
          </a:prstGeom>
          <a:ln w="0">
            <a:noFill/>
          </a:ln>
        </p:spPr>
      </p:pic>
      <p:pic>
        <p:nvPicPr>
          <p:cNvPr id="1074" name="" descr=""/>
          <p:cNvPicPr/>
          <p:nvPr/>
        </p:nvPicPr>
        <p:blipFill>
          <a:blip r:embed="rId114"/>
          <a:stretch/>
        </p:blipFill>
        <p:spPr>
          <a:xfrm>
            <a:off x="5439960" y="496512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1075" name="" descr=""/>
          <p:cNvPicPr/>
          <p:nvPr/>
        </p:nvPicPr>
        <p:blipFill>
          <a:blip r:embed="rId115"/>
          <a:stretch/>
        </p:blipFill>
        <p:spPr>
          <a:xfrm>
            <a:off x="5439960" y="496872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1076" name="" descr=""/>
          <p:cNvPicPr/>
          <p:nvPr/>
        </p:nvPicPr>
        <p:blipFill>
          <a:blip r:embed="rId116"/>
          <a:stretch/>
        </p:blipFill>
        <p:spPr>
          <a:xfrm>
            <a:off x="5439960" y="4972320"/>
            <a:ext cx="244800" cy="2880"/>
          </a:xfrm>
          <a:prstGeom prst="rect">
            <a:avLst/>
          </a:prstGeom>
          <a:ln w="0">
            <a:noFill/>
          </a:ln>
        </p:spPr>
      </p:pic>
      <p:pic>
        <p:nvPicPr>
          <p:cNvPr id="1077" name="" descr=""/>
          <p:cNvPicPr/>
          <p:nvPr/>
        </p:nvPicPr>
        <p:blipFill>
          <a:blip r:embed="rId117"/>
          <a:stretch/>
        </p:blipFill>
        <p:spPr>
          <a:xfrm>
            <a:off x="5444640" y="4975920"/>
            <a:ext cx="236160" cy="2880"/>
          </a:xfrm>
          <a:prstGeom prst="rect">
            <a:avLst/>
          </a:prstGeom>
          <a:ln w="0">
            <a:noFill/>
          </a:ln>
        </p:spPr>
      </p:pic>
      <p:pic>
        <p:nvPicPr>
          <p:cNvPr id="1078" name="" descr=""/>
          <p:cNvPicPr/>
          <p:nvPr/>
        </p:nvPicPr>
        <p:blipFill>
          <a:blip r:embed="rId118"/>
          <a:stretch/>
        </p:blipFill>
        <p:spPr>
          <a:xfrm>
            <a:off x="5457240" y="49795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1079" name="" descr=""/>
          <p:cNvPicPr/>
          <p:nvPr/>
        </p:nvPicPr>
        <p:blipFill>
          <a:blip r:embed="rId119"/>
          <a:stretch/>
        </p:blipFill>
        <p:spPr>
          <a:xfrm>
            <a:off x="5466240" y="49831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1080" name="" descr=""/>
          <p:cNvPicPr/>
          <p:nvPr/>
        </p:nvPicPr>
        <p:blipFill>
          <a:blip r:embed="rId120"/>
          <a:stretch/>
        </p:blipFill>
        <p:spPr>
          <a:xfrm>
            <a:off x="5479200" y="4986720"/>
            <a:ext cx="180000" cy="2880"/>
          </a:xfrm>
          <a:prstGeom prst="rect">
            <a:avLst/>
          </a:prstGeom>
          <a:ln w="0">
            <a:noFill/>
          </a:ln>
        </p:spPr>
      </p:pic>
      <p:pic>
        <p:nvPicPr>
          <p:cNvPr id="1081" name="" descr=""/>
          <p:cNvPicPr/>
          <p:nvPr/>
        </p:nvPicPr>
        <p:blipFill>
          <a:blip r:embed="rId121"/>
          <a:stretch/>
        </p:blipFill>
        <p:spPr>
          <a:xfrm>
            <a:off x="5492160" y="4990320"/>
            <a:ext cx="162720" cy="2880"/>
          </a:xfrm>
          <a:prstGeom prst="rect">
            <a:avLst/>
          </a:prstGeom>
          <a:ln w="0">
            <a:noFill/>
          </a:ln>
        </p:spPr>
      </p:pic>
      <p:pic>
        <p:nvPicPr>
          <p:cNvPr id="1082" name="" descr=""/>
          <p:cNvPicPr/>
          <p:nvPr/>
        </p:nvPicPr>
        <p:blipFill>
          <a:blip r:embed="rId122"/>
          <a:stretch/>
        </p:blipFill>
        <p:spPr>
          <a:xfrm>
            <a:off x="5504760" y="4993920"/>
            <a:ext cx="141120" cy="2880"/>
          </a:xfrm>
          <a:prstGeom prst="rect">
            <a:avLst/>
          </a:prstGeom>
          <a:ln w="0">
            <a:noFill/>
          </a:ln>
        </p:spPr>
      </p:pic>
      <p:pic>
        <p:nvPicPr>
          <p:cNvPr id="1083" name="" descr=""/>
          <p:cNvPicPr/>
          <p:nvPr/>
        </p:nvPicPr>
        <p:blipFill>
          <a:blip r:embed="rId123"/>
          <a:stretch/>
        </p:blipFill>
        <p:spPr>
          <a:xfrm>
            <a:off x="5517720" y="4997520"/>
            <a:ext cx="123840" cy="2880"/>
          </a:xfrm>
          <a:prstGeom prst="rect">
            <a:avLst/>
          </a:prstGeom>
          <a:ln w="0">
            <a:noFill/>
          </a:ln>
        </p:spPr>
      </p:pic>
      <p:pic>
        <p:nvPicPr>
          <p:cNvPr id="1084" name="" descr=""/>
          <p:cNvPicPr/>
          <p:nvPr/>
        </p:nvPicPr>
        <p:blipFill>
          <a:blip r:embed="rId124"/>
          <a:stretch/>
        </p:blipFill>
        <p:spPr>
          <a:xfrm>
            <a:off x="5530680" y="500112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1085" name="" descr=""/>
          <p:cNvPicPr/>
          <p:nvPr/>
        </p:nvPicPr>
        <p:blipFill>
          <a:blip r:embed="rId125"/>
          <a:stretch/>
        </p:blipFill>
        <p:spPr>
          <a:xfrm>
            <a:off x="5543640" y="5004720"/>
            <a:ext cx="89640" cy="2880"/>
          </a:xfrm>
          <a:prstGeom prst="rect">
            <a:avLst/>
          </a:prstGeom>
          <a:ln w="0">
            <a:noFill/>
          </a:ln>
        </p:spPr>
      </p:pic>
      <p:pic>
        <p:nvPicPr>
          <p:cNvPr id="1086" name="" descr=""/>
          <p:cNvPicPr/>
          <p:nvPr/>
        </p:nvPicPr>
        <p:blipFill>
          <a:blip r:embed="rId126"/>
          <a:stretch/>
        </p:blipFill>
        <p:spPr>
          <a:xfrm>
            <a:off x="5569560" y="5008320"/>
            <a:ext cx="50400" cy="2880"/>
          </a:xfrm>
          <a:prstGeom prst="rect">
            <a:avLst/>
          </a:prstGeom>
          <a:ln w="0">
            <a:noFill/>
          </a:ln>
        </p:spPr>
      </p:pic>
      <p:pic>
        <p:nvPicPr>
          <p:cNvPr id="1087" name="" descr=""/>
          <p:cNvPicPr/>
          <p:nvPr/>
        </p:nvPicPr>
        <p:blipFill>
          <a:blip r:embed="rId127"/>
          <a:stretch/>
        </p:blipFill>
        <p:spPr>
          <a:xfrm>
            <a:off x="5582160" y="501192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1088" name="" descr=""/>
          <p:cNvPicPr/>
          <p:nvPr/>
        </p:nvPicPr>
        <p:blipFill>
          <a:blip r:embed="rId128"/>
          <a:stretch/>
        </p:blipFill>
        <p:spPr>
          <a:xfrm>
            <a:off x="5595480" y="5015520"/>
            <a:ext cx="7560" cy="2880"/>
          </a:xfrm>
          <a:prstGeom prst="rect">
            <a:avLst/>
          </a:prstGeom>
          <a:ln w="0">
            <a:noFill/>
          </a:ln>
        </p:spPr>
      </p:pic>
      <p:pic>
        <p:nvPicPr>
          <p:cNvPr id="1089" name="" descr=""/>
          <p:cNvPicPr/>
          <p:nvPr/>
        </p:nvPicPr>
        <p:blipFill>
          <a:blip r:embed="rId129"/>
          <a:stretch/>
        </p:blipFill>
        <p:spPr>
          <a:xfrm>
            <a:off x="6078240" y="4446720"/>
            <a:ext cx="24840" cy="2880"/>
          </a:xfrm>
          <a:prstGeom prst="rect">
            <a:avLst/>
          </a:prstGeom>
          <a:ln w="0">
            <a:noFill/>
          </a:ln>
        </p:spPr>
      </p:pic>
      <p:pic>
        <p:nvPicPr>
          <p:cNvPr id="1090" name="" descr=""/>
          <p:cNvPicPr/>
          <p:nvPr/>
        </p:nvPicPr>
        <p:blipFill>
          <a:blip r:embed="rId130"/>
          <a:stretch/>
        </p:blipFill>
        <p:spPr>
          <a:xfrm>
            <a:off x="6069600" y="4449960"/>
            <a:ext cx="63720" cy="2880"/>
          </a:xfrm>
          <a:prstGeom prst="rect">
            <a:avLst/>
          </a:prstGeom>
          <a:ln w="0">
            <a:noFill/>
          </a:ln>
        </p:spPr>
      </p:pic>
      <p:pic>
        <p:nvPicPr>
          <p:cNvPr id="1091" name="" descr=""/>
          <p:cNvPicPr/>
          <p:nvPr/>
        </p:nvPicPr>
        <p:blipFill>
          <a:blip r:embed="rId131"/>
          <a:stretch/>
        </p:blipFill>
        <p:spPr>
          <a:xfrm>
            <a:off x="6060960" y="4453920"/>
            <a:ext cx="106920" cy="2880"/>
          </a:xfrm>
          <a:prstGeom prst="rect">
            <a:avLst/>
          </a:prstGeom>
          <a:ln w="0">
            <a:noFill/>
          </a:ln>
        </p:spPr>
      </p:pic>
      <p:pic>
        <p:nvPicPr>
          <p:cNvPr id="1092" name="" descr=""/>
          <p:cNvPicPr/>
          <p:nvPr/>
        </p:nvPicPr>
        <p:blipFill>
          <a:blip r:embed="rId132"/>
          <a:stretch/>
        </p:blipFill>
        <p:spPr>
          <a:xfrm>
            <a:off x="6048000" y="4457520"/>
            <a:ext cx="145440" cy="2880"/>
          </a:xfrm>
          <a:prstGeom prst="rect">
            <a:avLst/>
          </a:prstGeom>
          <a:ln w="0">
            <a:noFill/>
          </a:ln>
        </p:spPr>
      </p:pic>
      <p:pic>
        <p:nvPicPr>
          <p:cNvPr id="1093" name="" descr=""/>
          <p:cNvPicPr/>
          <p:nvPr/>
        </p:nvPicPr>
        <p:blipFill>
          <a:blip r:embed="rId133"/>
          <a:stretch/>
        </p:blipFill>
        <p:spPr>
          <a:xfrm>
            <a:off x="6039360" y="4460760"/>
            <a:ext cx="184320" cy="2880"/>
          </a:xfrm>
          <a:prstGeom prst="rect">
            <a:avLst/>
          </a:prstGeom>
          <a:ln w="0">
            <a:noFill/>
          </a:ln>
        </p:spPr>
      </p:pic>
      <p:pic>
        <p:nvPicPr>
          <p:cNvPr id="1094" name="" descr=""/>
          <p:cNvPicPr/>
          <p:nvPr/>
        </p:nvPicPr>
        <p:blipFill>
          <a:blip r:embed="rId134"/>
          <a:stretch/>
        </p:blipFill>
        <p:spPr>
          <a:xfrm>
            <a:off x="6030720" y="4464720"/>
            <a:ext cx="197280" cy="2880"/>
          </a:xfrm>
          <a:prstGeom prst="rect">
            <a:avLst/>
          </a:prstGeom>
          <a:ln w="0">
            <a:noFill/>
          </a:ln>
        </p:spPr>
      </p:pic>
      <p:pic>
        <p:nvPicPr>
          <p:cNvPr id="1095" name="" descr=""/>
          <p:cNvPicPr/>
          <p:nvPr/>
        </p:nvPicPr>
        <p:blipFill>
          <a:blip r:embed="rId135"/>
          <a:stretch/>
        </p:blipFill>
        <p:spPr>
          <a:xfrm>
            <a:off x="6009120" y="4468320"/>
            <a:ext cx="218880" cy="2880"/>
          </a:xfrm>
          <a:prstGeom prst="rect">
            <a:avLst/>
          </a:prstGeom>
          <a:ln w="0">
            <a:noFill/>
          </a:ln>
        </p:spPr>
      </p:pic>
      <p:pic>
        <p:nvPicPr>
          <p:cNvPr id="1096" name="" descr=""/>
          <p:cNvPicPr/>
          <p:nvPr/>
        </p:nvPicPr>
        <p:blipFill>
          <a:blip r:embed="rId136"/>
          <a:stretch/>
        </p:blipFill>
        <p:spPr>
          <a:xfrm>
            <a:off x="6004800" y="4471560"/>
            <a:ext cx="222840" cy="2880"/>
          </a:xfrm>
          <a:prstGeom prst="rect">
            <a:avLst/>
          </a:prstGeom>
          <a:ln w="0">
            <a:noFill/>
          </a:ln>
        </p:spPr>
      </p:pic>
      <p:pic>
        <p:nvPicPr>
          <p:cNvPr id="1097" name="" descr=""/>
          <p:cNvPicPr/>
          <p:nvPr/>
        </p:nvPicPr>
        <p:blipFill>
          <a:blip r:embed="rId137"/>
          <a:stretch/>
        </p:blipFill>
        <p:spPr>
          <a:xfrm>
            <a:off x="5996160" y="4475160"/>
            <a:ext cx="231840" cy="2880"/>
          </a:xfrm>
          <a:prstGeom prst="rect">
            <a:avLst/>
          </a:prstGeom>
          <a:ln w="0">
            <a:noFill/>
          </a:ln>
        </p:spPr>
      </p:pic>
      <p:pic>
        <p:nvPicPr>
          <p:cNvPr id="1098" name="" descr=""/>
          <p:cNvPicPr/>
          <p:nvPr/>
        </p:nvPicPr>
        <p:blipFill>
          <a:blip r:embed="rId138"/>
          <a:stretch/>
        </p:blipFill>
        <p:spPr>
          <a:xfrm>
            <a:off x="5983200" y="4479120"/>
            <a:ext cx="244800" cy="2880"/>
          </a:xfrm>
          <a:prstGeom prst="rect">
            <a:avLst/>
          </a:prstGeom>
          <a:ln w="0">
            <a:noFill/>
          </a:ln>
        </p:spPr>
      </p:pic>
      <p:pic>
        <p:nvPicPr>
          <p:cNvPr id="1099" name="" descr=""/>
          <p:cNvPicPr/>
          <p:nvPr/>
        </p:nvPicPr>
        <p:blipFill>
          <a:blip r:embed="rId139"/>
          <a:stretch/>
        </p:blipFill>
        <p:spPr>
          <a:xfrm>
            <a:off x="5974560" y="448272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1100" name="" descr=""/>
          <p:cNvPicPr/>
          <p:nvPr/>
        </p:nvPicPr>
        <p:blipFill>
          <a:blip r:embed="rId140"/>
          <a:stretch/>
        </p:blipFill>
        <p:spPr>
          <a:xfrm>
            <a:off x="5966280" y="448596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1101" name="" descr=""/>
          <p:cNvPicPr/>
          <p:nvPr/>
        </p:nvPicPr>
        <p:blipFill>
          <a:blip r:embed="rId141"/>
          <a:stretch/>
        </p:blipFill>
        <p:spPr>
          <a:xfrm>
            <a:off x="5953320" y="4489920"/>
            <a:ext cx="275040" cy="2880"/>
          </a:xfrm>
          <a:prstGeom prst="rect">
            <a:avLst/>
          </a:prstGeom>
          <a:ln w="0">
            <a:noFill/>
          </a:ln>
        </p:spPr>
      </p:pic>
      <p:pic>
        <p:nvPicPr>
          <p:cNvPr id="1102" name="" descr=""/>
          <p:cNvPicPr/>
          <p:nvPr/>
        </p:nvPicPr>
        <p:blipFill>
          <a:blip r:embed="rId142"/>
          <a:stretch/>
        </p:blipFill>
        <p:spPr>
          <a:xfrm>
            <a:off x="5944320" y="44935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1103" name="" descr=""/>
          <p:cNvPicPr/>
          <p:nvPr/>
        </p:nvPicPr>
        <p:blipFill>
          <a:blip r:embed="rId143"/>
          <a:stretch/>
        </p:blipFill>
        <p:spPr>
          <a:xfrm>
            <a:off x="5936040" y="449676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1104" name="" descr=""/>
          <p:cNvPicPr/>
          <p:nvPr/>
        </p:nvPicPr>
        <p:blipFill>
          <a:blip r:embed="rId144"/>
          <a:stretch/>
        </p:blipFill>
        <p:spPr>
          <a:xfrm>
            <a:off x="5927040" y="450072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1105" name="" descr=""/>
          <p:cNvPicPr/>
          <p:nvPr/>
        </p:nvPicPr>
        <p:blipFill>
          <a:blip r:embed="rId145"/>
          <a:stretch/>
        </p:blipFill>
        <p:spPr>
          <a:xfrm>
            <a:off x="5918760" y="4504320"/>
            <a:ext cx="309240" cy="132480"/>
          </a:xfrm>
          <a:prstGeom prst="rect">
            <a:avLst/>
          </a:prstGeom>
          <a:ln w="0">
            <a:noFill/>
          </a:ln>
        </p:spPr>
      </p:pic>
      <p:pic>
        <p:nvPicPr>
          <p:cNvPr id="1106" name="" descr=""/>
          <p:cNvPicPr/>
          <p:nvPr/>
        </p:nvPicPr>
        <p:blipFill>
          <a:blip r:embed="rId146"/>
          <a:stretch/>
        </p:blipFill>
        <p:spPr>
          <a:xfrm>
            <a:off x="5923080" y="4637520"/>
            <a:ext cx="304920" cy="100080"/>
          </a:xfrm>
          <a:prstGeom prst="rect">
            <a:avLst/>
          </a:prstGeom>
          <a:ln w="0">
            <a:noFill/>
          </a:ln>
        </p:spPr>
      </p:pic>
      <p:pic>
        <p:nvPicPr>
          <p:cNvPr id="1107" name="" descr=""/>
          <p:cNvPicPr/>
          <p:nvPr/>
        </p:nvPicPr>
        <p:blipFill>
          <a:blip r:embed="rId147"/>
          <a:stretch/>
        </p:blipFill>
        <p:spPr>
          <a:xfrm>
            <a:off x="5923080" y="473832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1108" name="" descr=""/>
          <p:cNvPicPr/>
          <p:nvPr/>
        </p:nvPicPr>
        <p:blipFill>
          <a:blip r:embed="rId148"/>
          <a:stretch/>
        </p:blipFill>
        <p:spPr>
          <a:xfrm>
            <a:off x="5923080" y="4741920"/>
            <a:ext cx="296280" cy="2880"/>
          </a:xfrm>
          <a:prstGeom prst="rect">
            <a:avLst/>
          </a:prstGeom>
          <a:ln w="0">
            <a:noFill/>
          </a:ln>
        </p:spPr>
      </p:pic>
      <p:pic>
        <p:nvPicPr>
          <p:cNvPr id="1109" name="" descr=""/>
          <p:cNvPicPr/>
          <p:nvPr/>
        </p:nvPicPr>
        <p:blipFill>
          <a:blip r:embed="rId149"/>
          <a:stretch/>
        </p:blipFill>
        <p:spPr>
          <a:xfrm>
            <a:off x="5923080" y="474552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1110" name="" descr=""/>
          <p:cNvPicPr/>
          <p:nvPr/>
        </p:nvPicPr>
        <p:blipFill>
          <a:blip r:embed="rId150"/>
          <a:stretch/>
        </p:blipFill>
        <p:spPr>
          <a:xfrm>
            <a:off x="5923080" y="4748760"/>
            <a:ext cx="275040" cy="2880"/>
          </a:xfrm>
          <a:prstGeom prst="rect">
            <a:avLst/>
          </a:prstGeom>
          <a:ln w="0">
            <a:noFill/>
          </a:ln>
        </p:spPr>
      </p:pic>
      <p:pic>
        <p:nvPicPr>
          <p:cNvPr id="1111" name="" descr=""/>
          <p:cNvPicPr/>
          <p:nvPr/>
        </p:nvPicPr>
        <p:blipFill>
          <a:blip r:embed="rId151"/>
          <a:stretch/>
        </p:blipFill>
        <p:spPr>
          <a:xfrm>
            <a:off x="5923080" y="475272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1112" name="" descr=""/>
          <p:cNvPicPr/>
          <p:nvPr/>
        </p:nvPicPr>
        <p:blipFill>
          <a:blip r:embed="rId152"/>
          <a:stretch/>
        </p:blipFill>
        <p:spPr>
          <a:xfrm>
            <a:off x="5923080" y="475632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1113" name="" descr=""/>
          <p:cNvPicPr/>
          <p:nvPr/>
        </p:nvPicPr>
        <p:blipFill>
          <a:blip r:embed="rId153"/>
          <a:stretch/>
        </p:blipFill>
        <p:spPr>
          <a:xfrm>
            <a:off x="5923080" y="47595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1114" name="" descr=""/>
          <p:cNvPicPr/>
          <p:nvPr/>
        </p:nvPicPr>
        <p:blipFill>
          <a:blip r:embed="rId154"/>
          <a:stretch/>
        </p:blipFill>
        <p:spPr>
          <a:xfrm>
            <a:off x="5923080" y="476352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1115" name="" descr=""/>
          <p:cNvPicPr/>
          <p:nvPr/>
        </p:nvPicPr>
        <p:blipFill>
          <a:blip r:embed="rId155"/>
          <a:stretch/>
        </p:blipFill>
        <p:spPr>
          <a:xfrm>
            <a:off x="5923080" y="476712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1116" name="" descr=""/>
          <p:cNvPicPr/>
          <p:nvPr/>
        </p:nvPicPr>
        <p:blipFill>
          <a:blip r:embed="rId156"/>
          <a:stretch/>
        </p:blipFill>
        <p:spPr>
          <a:xfrm>
            <a:off x="5923080" y="477072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1117" name="" descr=""/>
          <p:cNvPicPr/>
          <p:nvPr/>
        </p:nvPicPr>
        <p:blipFill>
          <a:blip r:embed="rId157"/>
          <a:stretch/>
        </p:blipFill>
        <p:spPr>
          <a:xfrm>
            <a:off x="5923080" y="4774320"/>
            <a:ext cx="236160" cy="2880"/>
          </a:xfrm>
          <a:prstGeom prst="rect">
            <a:avLst/>
          </a:prstGeom>
          <a:ln w="0">
            <a:noFill/>
          </a:ln>
        </p:spPr>
      </p:pic>
      <p:pic>
        <p:nvPicPr>
          <p:cNvPr id="1118" name="" descr=""/>
          <p:cNvPicPr/>
          <p:nvPr/>
        </p:nvPicPr>
        <p:blipFill>
          <a:blip r:embed="rId158"/>
          <a:stretch/>
        </p:blipFill>
        <p:spPr>
          <a:xfrm>
            <a:off x="5936040" y="47779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1119" name="" descr=""/>
          <p:cNvPicPr/>
          <p:nvPr/>
        </p:nvPicPr>
        <p:blipFill>
          <a:blip r:embed="rId159"/>
          <a:stretch/>
        </p:blipFill>
        <p:spPr>
          <a:xfrm>
            <a:off x="5948640" y="4781520"/>
            <a:ext cx="197280" cy="2880"/>
          </a:xfrm>
          <a:prstGeom prst="rect">
            <a:avLst/>
          </a:prstGeom>
          <a:ln w="0">
            <a:noFill/>
          </a:ln>
        </p:spPr>
      </p:pic>
      <p:pic>
        <p:nvPicPr>
          <p:cNvPr id="1120" name="" descr=""/>
          <p:cNvPicPr/>
          <p:nvPr/>
        </p:nvPicPr>
        <p:blipFill>
          <a:blip r:embed="rId160"/>
          <a:stretch/>
        </p:blipFill>
        <p:spPr>
          <a:xfrm>
            <a:off x="5961600" y="4784760"/>
            <a:ext cx="175680" cy="2880"/>
          </a:xfrm>
          <a:prstGeom prst="rect">
            <a:avLst/>
          </a:prstGeom>
          <a:ln w="0">
            <a:noFill/>
          </a:ln>
        </p:spPr>
      </p:pic>
      <p:pic>
        <p:nvPicPr>
          <p:cNvPr id="1121" name="" descr=""/>
          <p:cNvPicPr/>
          <p:nvPr/>
        </p:nvPicPr>
        <p:blipFill>
          <a:blip r:embed="rId161"/>
          <a:stretch/>
        </p:blipFill>
        <p:spPr>
          <a:xfrm>
            <a:off x="5987520" y="4788720"/>
            <a:ext cx="136800" cy="2880"/>
          </a:xfrm>
          <a:prstGeom prst="rect">
            <a:avLst/>
          </a:prstGeom>
          <a:ln w="0">
            <a:noFill/>
          </a:ln>
        </p:spPr>
      </p:pic>
      <p:pic>
        <p:nvPicPr>
          <p:cNvPr id="1122" name="" descr=""/>
          <p:cNvPicPr/>
          <p:nvPr/>
        </p:nvPicPr>
        <p:blipFill>
          <a:blip r:embed="rId162"/>
          <a:stretch/>
        </p:blipFill>
        <p:spPr>
          <a:xfrm>
            <a:off x="6000480" y="4792320"/>
            <a:ext cx="119880" cy="2880"/>
          </a:xfrm>
          <a:prstGeom prst="rect">
            <a:avLst/>
          </a:prstGeom>
          <a:ln w="0">
            <a:noFill/>
          </a:ln>
        </p:spPr>
      </p:pic>
      <p:pic>
        <p:nvPicPr>
          <p:cNvPr id="1123" name="" descr=""/>
          <p:cNvPicPr/>
          <p:nvPr/>
        </p:nvPicPr>
        <p:blipFill>
          <a:blip r:embed="rId163"/>
          <a:stretch/>
        </p:blipFill>
        <p:spPr>
          <a:xfrm>
            <a:off x="6009120" y="479556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1124" name="" descr=""/>
          <p:cNvPicPr/>
          <p:nvPr/>
        </p:nvPicPr>
        <p:blipFill>
          <a:blip r:embed="rId164"/>
          <a:stretch/>
        </p:blipFill>
        <p:spPr>
          <a:xfrm>
            <a:off x="6022080" y="4799520"/>
            <a:ext cx="85320" cy="2880"/>
          </a:xfrm>
          <a:prstGeom prst="rect">
            <a:avLst/>
          </a:prstGeom>
          <a:ln w="0">
            <a:noFill/>
          </a:ln>
        </p:spPr>
      </p:pic>
      <p:pic>
        <p:nvPicPr>
          <p:cNvPr id="1125" name="" descr=""/>
          <p:cNvPicPr/>
          <p:nvPr/>
        </p:nvPicPr>
        <p:blipFill>
          <a:blip r:embed="rId165"/>
          <a:stretch/>
        </p:blipFill>
        <p:spPr>
          <a:xfrm>
            <a:off x="6035040" y="4803120"/>
            <a:ext cx="63720" cy="2880"/>
          </a:xfrm>
          <a:prstGeom prst="rect">
            <a:avLst/>
          </a:prstGeom>
          <a:ln w="0">
            <a:noFill/>
          </a:ln>
        </p:spPr>
      </p:pic>
      <p:pic>
        <p:nvPicPr>
          <p:cNvPr id="1126" name="" descr=""/>
          <p:cNvPicPr/>
          <p:nvPr/>
        </p:nvPicPr>
        <p:blipFill>
          <a:blip r:embed="rId166"/>
          <a:stretch/>
        </p:blipFill>
        <p:spPr>
          <a:xfrm>
            <a:off x="6048000" y="4806720"/>
            <a:ext cx="46440" cy="2880"/>
          </a:xfrm>
          <a:prstGeom prst="rect">
            <a:avLst/>
          </a:prstGeom>
          <a:ln w="0">
            <a:noFill/>
          </a:ln>
        </p:spPr>
      </p:pic>
      <p:pic>
        <p:nvPicPr>
          <p:cNvPr id="1127" name="" descr=""/>
          <p:cNvPicPr/>
          <p:nvPr/>
        </p:nvPicPr>
        <p:blipFill>
          <a:blip r:embed="rId167"/>
          <a:stretch/>
        </p:blipFill>
        <p:spPr>
          <a:xfrm>
            <a:off x="6060960" y="481032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1128" name="" descr=""/>
          <p:cNvPicPr/>
          <p:nvPr/>
        </p:nvPicPr>
        <p:blipFill>
          <a:blip r:embed="rId168"/>
          <a:stretch/>
        </p:blipFill>
        <p:spPr>
          <a:xfrm>
            <a:off x="6073560" y="4813920"/>
            <a:ext cx="7560" cy="2880"/>
          </a:xfrm>
          <a:prstGeom prst="rect">
            <a:avLst/>
          </a:prstGeom>
          <a:ln w="0">
            <a:noFill/>
          </a:ln>
        </p:spPr>
      </p:pic>
      <p:pic>
        <p:nvPicPr>
          <p:cNvPr id="1129" name="" descr=""/>
          <p:cNvPicPr/>
          <p:nvPr/>
        </p:nvPicPr>
        <p:blipFill>
          <a:blip r:embed="rId169"/>
          <a:stretch/>
        </p:blipFill>
        <p:spPr>
          <a:xfrm>
            <a:off x="6698880" y="442476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1130" name="" descr=""/>
          <p:cNvPicPr/>
          <p:nvPr/>
        </p:nvPicPr>
        <p:blipFill>
          <a:blip r:embed="rId170"/>
          <a:stretch/>
        </p:blipFill>
        <p:spPr>
          <a:xfrm>
            <a:off x="6689880" y="4428360"/>
            <a:ext cx="63720" cy="2880"/>
          </a:xfrm>
          <a:prstGeom prst="rect">
            <a:avLst/>
          </a:prstGeom>
          <a:ln w="0">
            <a:noFill/>
          </a:ln>
        </p:spPr>
      </p:pic>
      <p:pic>
        <p:nvPicPr>
          <p:cNvPr id="1131" name="" descr=""/>
          <p:cNvPicPr/>
          <p:nvPr/>
        </p:nvPicPr>
        <p:blipFill>
          <a:blip r:embed="rId171"/>
          <a:stretch/>
        </p:blipFill>
        <p:spPr>
          <a:xfrm>
            <a:off x="6681600" y="4432320"/>
            <a:ext cx="106920" cy="2880"/>
          </a:xfrm>
          <a:prstGeom prst="rect">
            <a:avLst/>
          </a:prstGeom>
          <a:ln w="0">
            <a:noFill/>
          </a:ln>
        </p:spPr>
      </p:pic>
      <p:pic>
        <p:nvPicPr>
          <p:cNvPr id="1132" name="" descr=""/>
          <p:cNvPicPr/>
          <p:nvPr/>
        </p:nvPicPr>
        <p:blipFill>
          <a:blip r:embed="rId172"/>
          <a:stretch/>
        </p:blipFill>
        <p:spPr>
          <a:xfrm>
            <a:off x="6668640" y="4435560"/>
            <a:ext cx="150120" cy="2880"/>
          </a:xfrm>
          <a:prstGeom prst="rect">
            <a:avLst/>
          </a:prstGeom>
          <a:ln w="0">
            <a:noFill/>
          </a:ln>
        </p:spPr>
      </p:pic>
      <p:pic>
        <p:nvPicPr>
          <p:cNvPr id="1133" name="" descr=""/>
          <p:cNvPicPr/>
          <p:nvPr/>
        </p:nvPicPr>
        <p:blipFill>
          <a:blip r:embed="rId173"/>
          <a:stretch/>
        </p:blipFill>
        <p:spPr>
          <a:xfrm>
            <a:off x="6659640" y="4439160"/>
            <a:ext cx="188640" cy="2880"/>
          </a:xfrm>
          <a:prstGeom prst="rect">
            <a:avLst/>
          </a:prstGeom>
          <a:ln w="0">
            <a:noFill/>
          </a:ln>
        </p:spPr>
      </p:pic>
      <p:pic>
        <p:nvPicPr>
          <p:cNvPr id="1134" name="" descr=""/>
          <p:cNvPicPr/>
          <p:nvPr/>
        </p:nvPicPr>
        <p:blipFill>
          <a:blip r:embed="rId174"/>
          <a:stretch/>
        </p:blipFill>
        <p:spPr>
          <a:xfrm>
            <a:off x="6651360" y="44431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1135" name="" descr=""/>
          <p:cNvPicPr/>
          <p:nvPr/>
        </p:nvPicPr>
        <p:blipFill>
          <a:blip r:embed="rId175"/>
          <a:stretch/>
        </p:blipFill>
        <p:spPr>
          <a:xfrm>
            <a:off x="6638400" y="44467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1136" name="" descr=""/>
          <p:cNvPicPr/>
          <p:nvPr/>
        </p:nvPicPr>
        <p:blipFill>
          <a:blip r:embed="rId176"/>
          <a:stretch/>
        </p:blipFill>
        <p:spPr>
          <a:xfrm>
            <a:off x="6629760" y="4449960"/>
            <a:ext cx="222840" cy="2880"/>
          </a:xfrm>
          <a:prstGeom prst="rect">
            <a:avLst/>
          </a:prstGeom>
          <a:ln w="0">
            <a:noFill/>
          </a:ln>
        </p:spPr>
      </p:pic>
      <p:pic>
        <p:nvPicPr>
          <p:cNvPr id="1137" name="" descr=""/>
          <p:cNvPicPr/>
          <p:nvPr/>
        </p:nvPicPr>
        <p:blipFill>
          <a:blip r:embed="rId177"/>
          <a:stretch/>
        </p:blipFill>
        <p:spPr>
          <a:xfrm>
            <a:off x="6621120" y="4453920"/>
            <a:ext cx="231840" cy="2880"/>
          </a:xfrm>
          <a:prstGeom prst="rect">
            <a:avLst/>
          </a:prstGeom>
          <a:ln w="0">
            <a:noFill/>
          </a:ln>
        </p:spPr>
      </p:pic>
      <p:pic>
        <p:nvPicPr>
          <p:cNvPr id="1138" name="" descr=""/>
          <p:cNvPicPr/>
          <p:nvPr/>
        </p:nvPicPr>
        <p:blipFill>
          <a:blip r:embed="rId178"/>
          <a:stretch/>
        </p:blipFill>
        <p:spPr>
          <a:xfrm>
            <a:off x="6612480" y="445752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1139" name="" descr=""/>
          <p:cNvPicPr/>
          <p:nvPr/>
        </p:nvPicPr>
        <p:blipFill>
          <a:blip r:embed="rId179"/>
          <a:stretch/>
        </p:blipFill>
        <p:spPr>
          <a:xfrm>
            <a:off x="6599520" y="446076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1140" name="" descr=""/>
          <p:cNvPicPr/>
          <p:nvPr/>
        </p:nvPicPr>
        <p:blipFill>
          <a:blip r:embed="rId180"/>
          <a:stretch/>
        </p:blipFill>
        <p:spPr>
          <a:xfrm>
            <a:off x="6586560" y="4464720"/>
            <a:ext cx="266040" cy="2880"/>
          </a:xfrm>
          <a:prstGeom prst="rect">
            <a:avLst/>
          </a:prstGeom>
          <a:ln w="0">
            <a:noFill/>
          </a:ln>
        </p:spPr>
      </p:pic>
      <p:pic>
        <p:nvPicPr>
          <p:cNvPr id="1141" name="" descr=""/>
          <p:cNvPicPr/>
          <p:nvPr/>
        </p:nvPicPr>
        <p:blipFill>
          <a:blip r:embed="rId181"/>
          <a:stretch/>
        </p:blipFill>
        <p:spPr>
          <a:xfrm>
            <a:off x="6573600" y="4468320"/>
            <a:ext cx="279360" cy="2880"/>
          </a:xfrm>
          <a:prstGeom prst="rect">
            <a:avLst/>
          </a:prstGeom>
          <a:ln w="0">
            <a:noFill/>
          </a:ln>
        </p:spPr>
      </p:pic>
      <p:pic>
        <p:nvPicPr>
          <p:cNvPr id="1142" name="" descr=""/>
          <p:cNvPicPr/>
          <p:nvPr/>
        </p:nvPicPr>
        <p:blipFill>
          <a:blip r:embed="rId182"/>
          <a:stretch/>
        </p:blipFill>
        <p:spPr>
          <a:xfrm>
            <a:off x="6564960" y="447156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1143" name="" descr=""/>
          <p:cNvPicPr/>
          <p:nvPr/>
        </p:nvPicPr>
        <p:blipFill>
          <a:blip r:embed="rId183"/>
          <a:stretch/>
        </p:blipFill>
        <p:spPr>
          <a:xfrm>
            <a:off x="6556680" y="4475160"/>
            <a:ext cx="296280" cy="2880"/>
          </a:xfrm>
          <a:prstGeom prst="rect">
            <a:avLst/>
          </a:prstGeom>
          <a:ln w="0">
            <a:noFill/>
          </a:ln>
        </p:spPr>
      </p:pic>
      <p:pic>
        <p:nvPicPr>
          <p:cNvPr id="1144" name="" descr=""/>
          <p:cNvPicPr/>
          <p:nvPr/>
        </p:nvPicPr>
        <p:blipFill>
          <a:blip r:embed="rId184"/>
          <a:stretch/>
        </p:blipFill>
        <p:spPr>
          <a:xfrm>
            <a:off x="6547680" y="4479120"/>
            <a:ext cx="304920" cy="2880"/>
          </a:xfrm>
          <a:prstGeom prst="rect">
            <a:avLst/>
          </a:prstGeom>
          <a:ln w="0">
            <a:noFill/>
          </a:ln>
        </p:spPr>
      </p:pic>
      <p:pic>
        <p:nvPicPr>
          <p:cNvPr id="1145" name="" descr=""/>
          <p:cNvPicPr/>
          <p:nvPr/>
        </p:nvPicPr>
        <p:blipFill>
          <a:blip r:embed="rId185"/>
          <a:stretch/>
        </p:blipFill>
        <p:spPr>
          <a:xfrm>
            <a:off x="6534720" y="4482720"/>
            <a:ext cx="317880" cy="139320"/>
          </a:xfrm>
          <a:prstGeom prst="rect">
            <a:avLst/>
          </a:prstGeom>
          <a:ln w="0">
            <a:noFill/>
          </a:ln>
        </p:spPr>
      </p:pic>
      <p:pic>
        <p:nvPicPr>
          <p:cNvPr id="1146" name="" descr=""/>
          <p:cNvPicPr/>
          <p:nvPr/>
        </p:nvPicPr>
        <p:blipFill>
          <a:blip r:embed="rId186"/>
          <a:stretch/>
        </p:blipFill>
        <p:spPr>
          <a:xfrm>
            <a:off x="6539400" y="4623120"/>
            <a:ext cx="313560" cy="100080"/>
          </a:xfrm>
          <a:prstGeom prst="rect">
            <a:avLst/>
          </a:prstGeom>
          <a:ln w="0">
            <a:noFill/>
          </a:ln>
        </p:spPr>
      </p:pic>
      <p:pic>
        <p:nvPicPr>
          <p:cNvPr id="1147" name="" descr=""/>
          <p:cNvPicPr/>
          <p:nvPr/>
        </p:nvPicPr>
        <p:blipFill>
          <a:blip r:embed="rId187"/>
          <a:stretch/>
        </p:blipFill>
        <p:spPr>
          <a:xfrm>
            <a:off x="6539400" y="472356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1148" name="" descr=""/>
          <p:cNvPicPr/>
          <p:nvPr/>
        </p:nvPicPr>
        <p:blipFill>
          <a:blip r:embed="rId188"/>
          <a:stretch/>
        </p:blipFill>
        <p:spPr>
          <a:xfrm>
            <a:off x="6539400" y="4727520"/>
            <a:ext cx="304920" cy="2880"/>
          </a:xfrm>
          <a:prstGeom prst="rect">
            <a:avLst/>
          </a:prstGeom>
          <a:ln w="0">
            <a:noFill/>
          </a:ln>
        </p:spPr>
      </p:pic>
      <p:pic>
        <p:nvPicPr>
          <p:cNvPr id="1149" name="" descr=""/>
          <p:cNvPicPr/>
          <p:nvPr/>
        </p:nvPicPr>
        <p:blipFill>
          <a:blip r:embed="rId189"/>
          <a:stretch/>
        </p:blipFill>
        <p:spPr>
          <a:xfrm>
            <a:off x="6539400" y="4731120"/>
            <a:ext cx="296280" cy="2880"/>
          </a:xfrm>
          <a:prstGeom prst="rect">
            <a:avLst/>
          </a:prstGeom>
          <a:ln w="0">
            <a:noFill/>
          </a:ln>
        </p:spPr>
      </p:pic>
      <p:pic>
        <p:nvPicPr>
          <p:cNvPr id="1150" name="" descr=""/>
          <p:cNvPicPr/>
          <p:nvPr/>
        </p:nvPicPr>
        <p:blipFill>
          <a:blip r:embed="rId190"/>
          <a:stretch/>
        </p:blipFill>
        <p:spPr>
          <a:xfrm>
            <a:off x="6539400" y="473472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1151" name="" descr=""/>
          <p:cNvPicPr/>
          <p:nvPr/>
        </p:nvPicPr>
        <p:blipFill>
          <a:blip r:embed="rId191"/>
          <a:stretch/>
        </p:blipFill>
        <p:spPr>
          <a:xfrm>
            <a:off x="6539400" y="47383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1152" name="" descr=""/>
          <p:cNvPicPr/>
          <p:nvPr/>
        </p:nvPicPr>
        <p:blipFill>
          <a:blip r:embed="rId192"/>
          <a:stretch/>
        </p:blipFill>
        <p:spPr>
          <a:xfrm>
            <a:off x="6539400" y="4741920"/>
            <a:ext cx="279360" cy="2880"/>
          </a:xfrm>
          <a:prstGeom prst="rect">
            <a:avLst/>
          </a:prstGeom>
          <a:ln w="0">
            <a:noFill/>
          </a:ln>
        </p:spPr>
      </p:pic>
      <p:pic>
        <p:nvPicPr>
          <p:cNvPr id="1153" name="" descr=""/>
          <p:cNvPicPr/>
          <p:nvPr/>
        </p:nvPicPr>
        <p:blipFill>
          <a:blip r:embed="rId193"/>
          <a:stretch/>
        </p:blipFill>
        <p:spPr>
          <a:xfrm>
            <a:off x="6539400" y="474552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1154" name="" descr=""/>
          <p:cNvPicPr/>
          <p:nvPr/>
        </p:nvPicPr>
        <p:blipFill>
          <a:blip r:embed="rId194"/>
          <a:stretch/>
        </p:blipFill>
        <p:spPr>
          <a:xfrm>
            <a:off x="6539400" y="4748760"/>
            <a:ext cx="266040" cy="2880"/>
          </a:xfrm>
          <a:prstGeom prst="rect">
            <a:avLst/>
          </a:prstGeom>
          <a:ln w="0">
            <a:noFill/>
          </a:ln>
        </p:spPr>
      </p:pic>
      <p:pic>
        <p:nvPicPr>
          <p:cNvPr id="1155" name="" descr=""/>
          <p:cNvPicPr/>
          <p:nvPr/>
        </p:nvPicPr>
        <p:blipFill>
          <a:blip r:embed="rId195"/>
          <a:stretch/>
        </p:blipFill>
        <p:spPr>
          <a:xfrm>
            <a:off x="6539400" y="475272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1156" name="" descr=""/>
          <p:cNvPicPr/>
          <p:nvPr/>
        </p:nvPicPr>
        <p:blipFill>
          <a:blip r:embed="rId196"/>
          <a:stretch/>
        </p:blipFill>
        <p:spPr>
          <a:xfrm>
            <a:off x="6539400" y="475632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1157" name="" descr=""/>
          <p:cNvPicPr/>
          <p:nvPr/>
        </p:nvPicPr>
        <p:blipFill>
          <a:blip r:embed="rId197"/>
          <a:stretch/>
        </p:blipFill>
        <p:spPr>
          <a:xfrm>
            <a:off x="6539400" y="4759560"/>
            <a:ext cx="244800" cy="2880"/>
          </a:xfrm>
          <a:prstGeom prst="rect">
            <a:avLst/>
          </a:prstGeom>
          <a:ln w="0">
            <a:noFill/>
          </a:ln>
        </p:spPr>
      </p:pic>
      <p:pic>
        <p:nvPicPr>
          <p:cNvPr id="1158" name="" descr=""/>
          <p:cNvPicPr/>
          <p:nvPr/>
        </p:nvPicPr>
        <p:blipFill>
          <a:blip r:embed="rId198"/>
          <a:stretch/>
        </p:blipFill>
        <p:spPr>
          <a:xfrm>
            <a:off x="6556680" y="47635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1159" name="" descr=""/>
          <p:cNvPicPr/>
          <p:nvPr/>
        </p:nvPicPr>
        <p:blipFill>
          <a:blip r:embed="rId199"/>
          <a:stretch/>
        </p:blipFill>
        <p:spPr>
          <a:xfrm>
            <a:off x="6569640" y="4767120"/>
            <a:ext cx="197280" cy="2880"/>
          </a:xfrm>
          <a:prstGeom prst="rect">
            <a:avLst/>
          </a:prstGeom>
          <a:ln w="0">
            <a:noFill/>
          </a:ln>
        </p:spPr>
      </p:pic>
      <p:pic>
        <p:nvPicPr>
          <p:cNvPr id="1160" name="" descr=""/>
          <p:cNvPicPr/>
          <p:nvPr/>
        </p:nvPicPr>
        <p:blipFill>
          <a:blip r:embed="rId200"/>
          <a:stretch/>
        </p:blipFill>
        <p:spPr>
          <a:xfrm>
            <a:off x="6582240" y="4770720"/>
            <a:ext cx="175680" cy="2880"/>
          </a:xfrm>
          <a:prstGeom prst="rect">
            <a:avLst/>
          </a:prstGeom>
          <a:ln w="0">
            <a:noFill/>
          </a:ln>
        </p:spPr>
      </p:pic>
      <p:pic>
        <p:nvPicPr>
          <p:cNvPr id="1161" name="" descr=""/>
          <p:cNvPicPr/>
          <p:nvPr/>
        </p:nvPicPr>
        <p:blipFill>
          <a:blip r:embed="rId201"/>
          <a:stretch/>
        </p:blipFill>
        <p:spPr>
          <a:xfrm>
            <a:off x="6590880" y="4774320"/>
            <a:ext cx="162720" cy="2880"/>
          </a:xfrm>
          <a:prstGeom prst="rect">
            <a:avLst/>
          </a:prstGeom>
          <a:ln w="0">
            <a:noFill/>
          </a:ln>
        </p:spPr>
      </p:pic>
      <p:pic>
        <p:nvPicPr>
          <p:cNvPr id="1162" name="" descr=""/>
          <p:cNvPicPr/>
          <p:nvPr/>
        </p:nvPicPr>
        <p:blipFill>
          <a:blip r:embed="rId202"/>
          <a:stretch/>
        </p:blipFill>
        <p:spPr>
          <a:xfrm>
            <a:off x="6603840" y="4777920"/>
            <a:ext cx="145440" cy="2880"/>
          </a:xfrm>
          <a:prstGeom prst="rect">
            <a:avLst/>
          </a:prstGeom>
          <a:ln w="0">
            <a:noFill/>
          </a:ln>
        </p:spPr>
      </p:pic>
      <p:pic>
        <p:nvPicPr>
          <p:cNvPr id="1163" name="" descr=""/>
          <p:cNvPicPr/>
          <p:nvPr/>
        </p:nvPicPr>
        <p:blipFill>
          <a:blip r:embed="rId203"/>
          <a:stretch/>
        </p:blipFill>
        <p:spPr>
          <a:xfrm>
            <a:off x="6616800" y="4781520"/>
            <a:ext cx="128160" cy="2880"/>
          </a:xfrm>
          <a:prstGeom prst="rect">
            <a:avLst/>
          </a:prstGeom>
          <a:ln w="0">
            <a:noFill/>
          </a:ln>
        </p:spPr>
      </p:pic>
      <p:pic>
        <p:nvPicPr>
          <p:cNvPr id="1164" name="" descr=""/>
          <p:cNvPicPr/>
          <p:nvPr/>
        </p:nvPicPr>
        <p:blipFill>
          <a:blip r:embed="rId204"/>
          <a:stretch/>
        </p:blipFill>
        <p:spPr>
          <a:xfrm>
            <a:off x="6629760" y="4784760"/>
            <a:ext cx="106920" cy="2880"/>
          </a:xfrm>
          <a:prstGeom prst="rect">
            <a:avLst/>
          </a:prstGeom>
          <a:ln w="0">
            <a:noFill/>
          </a:ln>
        </p:spPr>
      </p:pic>
      <p:pic>
        <p:nvPicPr>
          <p:cNvPr id="1165" name="" descr=""/>
          <p:cNvPicPr/>
          <p:nvPr/>
        </p:nvPicPr>
        <p:blipFill>
          <a:blip r:embed="rId205"/>
          <a:stretch/>
        </p:blipFill>
        <p:spPr>
          <a:xfrm>
            <a:off x="6642720" y="4788720"/>
            <a:ext cx="89640" cy="2880"/>
          </a:xfrm>
          <a:prstGeom prst="rect">
            <a:avLst/>
          </a:prstGeom>
          <a:ln w="0">
            <a:noFill/>
          </a:ln>
        </p:spPr>
      </p:pic>
      <p:pic>
        <p:nvPicPr>
          <p:cNvPr id="1166" name="" descr=""/>
          <p:cNvPicPr/>
          <p:nvPr/>
        </p:nvPicPr>
        <p:blipFill>
          <a:blip r:embed="rId206"/>
          <a:stretch/>
        </p:blipFill>
        <p:spPr>
          <a:xfrm>
            <a:off x="6655680" y="4792320"/>
            <a:ext cx="67680" cy="2880"/>
          </a:xfrm>
          <a:prstGeom prst="rect">
            <a:avLst/>
          </a:prstGeom>
          <a:ln w="0">
            <a:noFill/>
          </a:ln>
        </p:spPr>
      </p:pic>
      <p:pic>
        <p:nvPicPr>
          <p:cNvPr id="1167" name="" descr=""/>
          <p:cNvPicPr/>
          <p:nvPr/>
        </p:nvPicPr>
        <p:blipFill>
          <a:blip r:embed="rId207"/>
          <a:stretch/>
        </p:blipFill>
        <p:spPr>
          <a:xfrm>
            <a:off x="6668640" y="4795560"/>
            <a:ext cx="50400" cy="2880"/>
          </a:xfrm>
          <a:prstGeom prst="rect">
            <a:avLst/>
          </a:prstGeom>
          <a:ln w="0">
            <a:noFill/>
          </a:ln>
        </p:spPr>
      </p:pic>
      <p:pic>
        <p:nvPicPr>
          <p:cNvPr id="1168" name="" descr=""/>
          <p:cNvPicPr/>
          <p:nvPr/>
        </p:nvPicPr>
        <p:blipFill>
          <a:blip r:embed="rId208"/>
          <a:stretch/>
        </p:blipFill>
        <p:spPr>
          <a:xfrm>
            <a:off x="6681600" y="479952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1169" name="" descr=""/>
          <p:cNvPicPr/>
          <p:nvPr/>
        </p:nvPicPr>
        <p:blipFill>
          <a:blip r:embed="rId209"/>
          <a:stretch/>
        </p:blipFill>
        <p:spPr>
          <a:xfrm>
            <a:off x="6694200" y="4803120"/>
            <a:ext cx="7560" cy="2880"/>
          </a:xfrm>
          <a:prstGeom prst="rect">
            <a:avLst/>
          </a:prstGeom>
          <a:ln w="0">
            <a:noFill/>
          </a:ln>
        </p:spPr>
      </p:pic>
      <p:pic>
        <p:nvPicPr>
          <p:cNvPr id="1170" name="" descr=""/>
          <p:cNvPicPr/>
          <p:nvPr/>
        </p:nvPicPr>
        <p:blipFill>
          <a:blip r:embed="rId210"/>
          <a:stretch/>
        </p:blipFill>
        <p:spPr>
          <a:xfrm>
            <a:off x="6366960" y="472752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1171" name="" descr=""/>
          <p:cNvPicPr/>
          <p:nvPr/>
        </p:nvPicPr>
        <p:blipFill>
          <a:blip r:embed="rId211"/>
          <a:stretch/>
        </p:blipFill>
        <p:spPr>
          <a:xfrm>
            <a:off x="6357960" y="4731120"/>
            <a:ext cx="67680" cy="2880"/>
          </a:xfrm>
          <a:prstGeom prst="rect">
            <a:avLst/>
          </a:prstGeom>
          <a:ln w="0">
            <a:noFill/>
          </a:ln>
        </p:spPr>
      </p:pic>
      <p:pic>
        <p:nvPicPr>
          <p:cNvPr id="1172" name="" descr=""/>
          <p:cNvPicPr/>
          <p:nvPr/>
        </p:nvPicPr>
        <p:blipFill>
          <a:blip r:embed="rId212"/>
          <a:stretch/>
        </p:blipFill>
        <p:spPr>
          <a:xfrm>
            <a:off x="6341040" y="4734720"/>
            <a:ext cx="150120" cy="2880"/>
          </a:xfrm>
          <a:prstGeom prst="rect">
            <a:avLst/>
          </a:prstGeom>
          <a:ln w="0">
            <a:noFill/>
          </a:ln>
        </p:spPr>
      </p:pic>
      <p:pic>
        <p:nvPicPr>
          <p:cNvPr id="1173" name="" descr=""/>
          <p:cNvPicPr/>
          <p:nvPr/>
        </p:nvPicPr>
        <p:blipFill>
          <a:blip r:embed="rId213"/>
          <a:stretch/>
        </p:blipFill>
        <p:spPr>
          <a:xfrm>
            <a:off x="6332400" y="4738320"/>
            <a:ext cx="188640" cy="2880"/>
          </a:xfrm>
          <a:prstGeom prst="rect">
            <a:avLst/>
          </a:prstGeom>
          <a:ln w="0">
            <a:noFill/>
          </a:ln>
        </p:spPr>
      </p:pic>
      <p:pic>
        <p:nvPicPr>
          <p:cNvPr id="1174" name="" descr=""/>
          <p:cNvPicPr/>
          <p:nvPr/>
        </p:nvPicPr>
        <p:blipFill>
          <a:blip r:embed="rId214"/>
          <a:stretch/>
        </p:blipFill>
        <p:spPr>
          <a:xfrm>
            <a:off x="6323760" y="47419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1175" name="" descr=""/>
          <p:cNvPicPr/>
          <p:nvPr/>
        </p:nvPicPr>
        <p:blipFill>
          <a:blip r:embed="rId215"/>
          <a:stretch/>
        </p:blipFill>
        <p:spPr>
          <a:xfrm>
            <a:off x="6310800" y="47455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1176" name="" descr=""/>
          <p:cNvPicPr/>
          <p:nvPr/>
        </p:nvPicPr>
        <p:blipFill>
          <a:blip r:embed="rId216"/>
          <a:stretch/>
        </p:blipFill>
        <p:spPr>
          <a:xfrm>
            <a:off x="6302160" y="4748760"/>
            <a:ext cx="222840" cy="2880"/>
          </a:xfrm>
          <a:prstGeom prst="rect">
            <a:avLst/>
          </a:prstGeom>
          <a:ln w="0">
            <a:noFill/>
          </a:ln>
        </p:spPr>
      </p:pic>
      <p:pic>
        <p:nvPicPr>
          <p:cNvPr id="1177" name="" descr=""/>
          <p:cNvPicPr/>
          <p:nvPr/>
        </p:nvPicPr>
        <p:blipFill>
          <a:blip r:embed="rId217"/>
          <a:stretch/>
        </p:blipFill>
        <p:spPr>
          <a:xfrm>
            <a:off x="6293520" y="4752720"/>
            <a:ext cx="231840" cy="2880"/>
          </a:xfrm>
          <a:prstGeom prst="rect">
            <a:avLst/>
          </a:prstGeom>
          <a:ln w="0">
            <a:noFill/>
          </a:ln>
        </p:spPr>
      </p:pic>
      <p:pic>
        <p:nvPicPr>
          <p:cNvPr id="1178" name="" descr=""/>
          <p:cNvPicPr/>
          <p:nvPr/>
        </p:nvPicPr>
        <p:blipFill>
          <a:blip r:embed="rId218"/>
          <a:stretch/>
        </p:blipFill>
        <p:spPr>
          <a:xfrm>
            <a:off x="6284880" y="475632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1179" name="" descr=""/>
          <p:cNvPicPr/>
          <p:nvPr/>
        </p:nvPicPr>
        <p:blipFill>
          <a:blip r:embed="rId219"/>
          <a:stretch/>
        </p:blipFill>
        <p:spPr>
          <a:xfrm>
            <a:off x="6271920" y="475956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1180" name="" descr=""/>
          <p:cNvPicPr/>
          <p:nvPr/>
        </p:nvPicPr>
        <p:blipFill>
          <a:blip r:embed="rId220"/>
          <a:stretch/>
        </p:blipFill>
        <p:spPr>
          <a:xfrm>
            <a:off x="6263280" y="476352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1181" name="" descr=""/>
          <p:cNvPicPr/>
          <p:nvPr/>
        </p:nvPicPr>
        <p:blipFill>
          <a:blip r:embed="rId221"/>
          <a:stretch/>
        </p:blipFill>
        <p:spPr>
          <a:xfrm>
            <a:off x="6255000" y="476712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1182" name="" descr=""/>
          <p:cNvPicPr/>
          <p:nvPr/>
        </p:nvPicPr>
        <p:blipFill>
          <a:blip r:embed="rId222"/>
          <a:stretch/>
        </p:blipFill>
        <p:spPr>
          <a:xfrm>
            <a:off x="6242040" y="47707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1183" name="" descr=""/>
          <p:cNvPicPr/>
          <p:nvPr/>
        </p:nvPicPr>
        <p:blipFill>
          <a:blip r:embed="rId223"/>
          <a:stretch/>
        </p:blipFill>
        <p:spPr>
          <a:xfrm>
            <a:off x="6233040" y="477432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1184" name="" descr=""/>
          <p:cNvPicPr/>
          <p:nvPr/>
        </p:nvPicPr>
        <p:blipFill>
          <a:blip r:embed="rId224"/>
          <a:stretch/>
        </p:blipFill>
        <p:spPr>
          <a:xfrm>
            <a:off x="6224760" y="477792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1185" name="" descr=""/>
          <p:cNvPicPr/>
          <p:nvPr/>
        </p:nvPicPr>
        <p:blipFill>
          <a:blip r:embed="rId225"/>
          <a:stretch/>
        </p:blipFill>
        <p:spPr>
          <a:xfrm>
            <a:off x="6215760" y="478152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1186" name="" descr=""/>
          <p:cNvPicPr/>
          <p:nvPr/>
        </p:nvPicPr>
        <p:blipFill>
          <a:blip r:embed="rId226"/>
          <a:stretch/>
        </p:blipFill>
        <p:spPr>
          <a:xfrm>
            <a:off x="6202800" y="4784760"/>
            <a:ext cx="322200" cy="136080"/>
          </a:xfrm>
          <a:prstGeom prst="rect">
            <a:avLst/>
          </a:prstGeom>
          <a:ln w="0">
            <a:noFill/>
          </a:ln>
        </p:spPr>
      </p:pic>
      <p:pic>
        <p:nvPicPr>
          <p:cNvPr id="1187" name="" descr=""/>
          <p:cNvPicPr/>
          <p:nvPr/>
        </p:nvPicPr>
        <p:blipFill>
          <a:blip r:embed="rId227"/>
          <a:stretch/>
        </p:blipFill>
        <p:spPr>
          <a:xfrm>
            <a:off x="6207480" y="4921920"/>
            <a:ext cx="317880" cy="103320"/>
          </a:xfrm>
          <a:prstGeom prst="rect">
            <a:avLst/>
          </a:prstGeom>
          <a:ln w="0">
            <a:noFill/>
          </a:ln>
        </p:spPr>
      </p:pic>
      <p:pic>
        <p:nvPicPr>
          <p:cNvPr id="1188" name="" descr=""/>
          <p:cNvPicPr/>
          <p:nvPr/>
        </p:nvPicPr>
        <p:blipFill>
          <a:blip r:embed="rId228"/>
          <a:stretch/>
        </p:blipFill>
        <p:spPr>
          <a:xfrm>
            <a:off x="6207480" y="5026320"/>
            <a:ext cx="313560" cy="2880"/>
          </a:xfrm>
          <a:prstGeom prst="rect">
            <a:avLst/>
          </a:prstGeom>
          <a:ln w="0">
            <a:noFill/>
          </a:ln>
        </p:spPr>
      </p:pic>
      <p:pic>
        <p:nvPicPr>
          <p:cNvPr id="1189" name="" descr=""/>
          <p:cNvPicPr/>
          <p:nvPr/>
        </p:nvPicPr>
        <p:blipFill>
          <a:blip r:embed="rId229"/>
          <a:stretch/>
        </p:blipFill>
        <p:spPr>
          <a:xfrm>
            <a:off x="6207480" y="502992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1190" name="" descr=""/>
          <p:cNvPicPr/>
          <p:nvPr/>
        </p:nvPicPr>
        <p:blipFill>
          <a:blip r:embed="rId230"/>
          <a:stretch/>
        </p:blipFill>
        <p:spPr>
          <a:xfrm>
            <a:off x="6207480" y="5033520"/>
            <a:ext cx="296280" cy="2880"/>
          </a:xfrm>
          <a:prstGeom prst="rect">
            <a:avLst/>
          </a:prstGeom>
          <a:ln w="0">
            <a:noFill/>
          </a:ln>
        </p:spPr>
      </p:pic>
      <p:pic>
        <p:nvPicPr>
          <p:cNvPr id="1191" name="" descr=""/>
          <p:cNvPicPr/>
          <p:nvPr/>
        </p:nvPicPr>
        <p:blipFill>
          <a:blip r:embed="rId231"/>
          <a:stretch/>
        </p:blipFill>
        <p:spPr>
          <a:xfrm>
            <a:off x="6207480" y="503712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1192" name="" descr=""/>
          <p:cNvPicPr/>
          <p:nvPr/>
        </p:nvPicPr>
        <p:blipFill>
          <a:blip r:embed="rId232"/>
          <a:stretch/>
        </p:blipFill>
        <p:spPr>
          <a:xfrm>
            <a:off x="6207480" y="504072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1193" name="" descr=""/>
          <p:cNvPicPr/>
          <p:nvPr/>
        </p:nvPicPr>
        <p:blipFill>
          <a:blip r:embed="rId233"/>
          <a:stretch/>
        </p:blipFill>
        <p:spPr>
          <a:xfrm>
            <a:off x="6207480" y="5044320"/>
            <a:ext cx="275040" cy="2880"/>
          </a:xfrm>
          <a:prstGeom prst="rect">
            <a:avLst/>
          </a:prstGeom>
          <a:ln w="0">
            <a:noFill/>
          </a:ln>
        </p:spPr>
      </p:pic>
      <p:pic>
        <p:nvPicPr>
          <p:cNvPr id="1194" name="" descr=""/>
          <p:cNvPicPr/>
          <p:nvPr/>
        </p:nvPicPr>
        <p:blipFill>
          <a:blip r:embed="rId234"/>
          <a:stretch/>
        </p:blipFill>
        <p:spPr>
          <a:xfrm>
            <a:off x="6207480" y="5047920"/>
            <a:ext cx="270360" cy="2880"/>
          </a:xfrm>
          <a:prstGeom prst="rect">
            <a:avLst/>
          </a:prstGeom>
          <a:ln w="0">
            <a:noFill/>
          </a:ln>
        </p:spPr>
      </p:pic>
      <p:pic>
        <p:nvPicPr>
          <p:cNvPr id="1195" name="" descr=""/>
          <p:cNvPicPr/>
          <p:nvPr/>
        </p:nvPicPr>
        <p:blipFill>
          <a:blip r:embed="rId235"/>
          <a:stretch/>
        </p:blipFill>
        <p:spPr>
          <a:xfrm>
            <a:off x="6207480" y="505152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1196" name="" descr=""/>
          <p:cNvPicPr/>
          <p:nvPr/>
        </p:nvPicPr>
        <p:blipFill>
          <a:blip r:embed="rId236"/>
          <a:stretch/>
        </p:blipFill>
        <p:spPr>
          <a:xfrm>
            <a:off x="6207480" y="505512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1197" name="" descr=""/>
          <p:cNvPicPr/>
          <p:nvPr/>
        </p:nvPicPr>
        <p:blipFill>
          <a:blip r:embed="rId237"/>
          <a:stretch/>
        </p:blipFill>
        <p:spPr>
          <a:xfrm>
            <a:off x="6207480" y="505872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1198" name="" descr=""/>
          <p:cNvPicPr/>
          <p:nvPr/>
        </p:nvPicPr>
        <p:blipFill>
          <a:blip r:embed="rId238"/>
          <a:stretch/>
        </p:blipFill>
        <p:spPr>
          <a:xfrm>
            <a:off x="6211800" y="506232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1199" name="" descr=""/>
          <p:cNvPicPr/>
          <p:nvPr/>
        </p:nvPicPr>
        <p:blipFill>
          <a:blip r:embed="rId239"/>
          <a:stretch/>
        </p:blipFill>
        <p:spPr>
          <a:xfrm>
            <a:off x="6224760" y="5065920"/>
            <a:ext cx="218880" cy="2880"/>
          </a:xfrm>
          <a:prstGeom prst="rect">
            <a:avLst/>
          </a:prstGeom>
          <a:ln w="0">
            <a:noFill/>
          </a:ln>
        </p:spPr>
      </p:pic>
      <p:pic>
        <p:nvPicPr>
          <p:cNvPr id="1200" name="" descr=""/>
          <p:cNvPicPr/>
          <p:nvPr/>
        </p:nvPicPr>
        <p:blipFill>
          <a:blip r:embed="rId240"/>
          <a:stretch/>
        </p:blipFill>
        <p:spPr>
          <a:xfrm>
            <a:off x="6237720" y="5069520"/>
            <a:ext cx="201600" cy="2880"/>
          </a:xfrm>
          <a:prstGeom prst="rect">
            <a:avLst/>
          </a:prstGeom>
          <a:ln w="0">
            <a:noFill/>
          </a:ln>
        </p:spPr>
      </p:pic>
      <p:pic>
        <p:nvPicPr>
          <p:cNvPr id="1201" name="" descr=""/>
          <p:cNvPicPr/>
          <p:nvPr/>
        </p:nvPicPr>
        <p:blipFill>
          <a:blip r:embed="rId241"/>
          <a:stretch/>
        </p:blipFill>
        <p:spPr>
          <a:xfrm>
            <a:off x="6250320" y="5073120"/>
            <a:ext cx="180000" cy="2880"/>
          </a:xfrm>
          <a:prstGeom prst="rect">
            <a:avLst/>
          </a:prstGeom>
          <a:ln w="0">
            <a:noFill/>
          </a:ln>
        </p:spPr>
      </p:pic>
      <p:pic>
        <p:nvPicPr>
          <p:cNvPr id="1202" name="" descr=""/>
          <p:cNvPicPr/>
          <p:nvPr/>
        </p:nvPicPr>
        <p:blipFill>
          <a:blip r:embed="rId242"/>
          <a:stretch/>
        </p:blipFill>
        <p:spPr>
          <a:xfrm>
            <a:off x="6263280" y="5076720"/>
            <a:ext cx="162720" cy="2880"/>
          </a:xfrm>
          <a:prstGeom prst="rect">
            <a:avLst/>
          </a:prstGeom>
          <a:ln w="0">
            <a:noFill/>
          </a:ln>
        </p:spPr>
      </p:pic>
      <p:pic>
        <p:nvPicPr>
          <p:cNvPr id="1203" name="" descr=""/>
          <p:cNvPicPr/>
          <p:nvPr/>
        </p:nvPicPr>
        <p:blipFill>
          <a:blip r:embed="rId243"/>
          <a:stretch/>
        </p:blipFill>
        <p:spPr>
          <a:xfrm>
            <a:off x="6276240" y="5080320"/>
            <a:ext cx="141120" cy="2880"/>
          </a:xfrm>
          <a:prstGeom prst="rect">
            <a:avLst/>
          </a:prstGeom>
          <a:ln w="0">
            <a:noFill/>
          </a:ln>
        </p:spPr>
      </p:pic>
      <p:pic>
        <p:nvPicPr>
          <p:cNvPr id="1204" name="" descr=""/>
          <p:cNvPicPr/>
          <p:nvPr/>
        </p:nvPicPr>
        <p:blipFill>
          <a:blip r:embed="rId244"/>
          <a:stretch/>
        </p:blipFill>
        <p:spPr>
          <a:xfrm>
            <a:off x="6289200" y="5083920"/>
            <a:ext cx="123840" cy="2880"/>
          </a:xfrm>
          <a:prstGeom prst="rect">
            <a:avLst/>
          </a:prstGeom>
          <a:ln w="0">
            <a:noFill/>
          </a:ln>
        </p:spPr>
      </p:pic>
      <p:pic>
        <p:nvPicPr>
          <p:cNvPr id="1205" name="" descr=""/>
          <p:cNvPicPr/>
          <p:nvPr/>
        </p:nvPicPr>
        <p:blipFill>
          <a:blip r:embed="rId245"/>
          <a:stretch/>
        </p:blipFill>
        <p:spPr>
          <a:xfrm>
            <a:off x="6302160" y="508752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1206" name="" descr=""/>
          <p:cNvPicPr/>
          <p:nvPr/>
        </p:nvPicPr>
        <p:blipFill>
          <a:blip r:embed="rId246"/>
          <a:stretch/>
        </p:blipFill>
        <p:spPr>
          <a:xfrm>
            <a:off x="6315120" y="5091120"/>
            <a:ext cx="85320" cy="2880"/>
          </a:xfrm>
          <a:prstGeom prst="rect">
            <a:avLst/>
          </a:prstGeom>
          <a:ln w="0">
            <a:noFill/>
          </a:ln>
        </p:spPr>
      </p:pic>
      <p:pic>
        <p:nvPicPr>
          <p:cNvPr id="1207" name="" descr=""/>
          <p:cNvPicPr/>
          <p:nvPr/>
        </p:nvPicPr>
        <p:blipFill>
          <a:blip r:embed="rId247"/>
          <a:stretch/>
        </p:blipFill>
        <p:spPr>
          <a:xfrm>
            <a:off x="6341040" y="5094720"/>
            <a:ext cx="46440" cy="2880"/>
          </a:xfrm>
          <a:prstGeom prst="rect">
            <a:avLst/>
          </a:prstGeom>
          <a:ln w="0">
            <a:noFill/>
          </a:ln>
        </p:spPr>
      </p:pic>
      <p:pic>
        <p:nvPicPr>
          <p:cNvPr id="1208" name="" descr=""/>
          <p:cNvPicPr/>
          <p:nvPr/>
        </p:nvPicPr>
        <p:blipFill>
          <a:blip r:embed="rId248"/>
          <a:stretch/>
        </p:blipFill>
        <p:spPr>
          <a:xfrm>
            <a:off x="6354000" y="5098320"/>
            <a:ext cx="24840" cy="2880"/>
          </a:xfrm>
          <a:prstGeom prst="rect">
            <a:avLst/>
          </a:prstGeom>
          <a:ln w="0">
            <a:noFill/>
          </a:ln>
        </p:spPr>
      </p:pic>
      <p:pic>
        <p:nvPicPr>
          <p:cNvPr id="1209" name="" descr=""/>
          <p:cNvPicPr/>
          <p:nvPr/>
        </p:nvPicPr>
        <p:blipFill>
          <a:blip r:embed="rId249"/>
          <a:stretch/>
        </p:blipFill>
        <p:spPr>
          <a:xfrm>
            <a:off x="6362640" y="5101920"/>
            <a:ext cx="7560" cy="2880"/>
          </a:xfrm>
          <a:prstGeom prst="rect">
            <a:avLst/>
          </a:prstGeom>
          <a:ln w="0">
            <a:noFill/>
          </a:ln>
        </p:spPr>
      </p:pic>
      <p:sp>
        <p:nvSpPr>
          <p:cNvPr id="1210" name="CustomShape 76"/>
          <p:cNvSpPr/>
          <p:nvPr/>
        </p:nvSpPr>
        <p:spPr>
          <a:xfrm>
            <a:off x="5529600" y="2735640"/>
            <a:ext cx="3712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partition to a whole solution of the problem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1" name="CustomShape 77"/>
          <p:cNvSpPr/>
          <p:nvPr/>
        </p:nvSpPr>
        <p:spPr>
          <a:xfrm>
            <a:off x="8339400" y="4904280"/>
            <a:ext cx="312840" cy="170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Arial"/>
              </a:rPr>
              <a:t>HTC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212" name="CustomShape 78"/>
          <p:cNvSpPr/>
          <p:nvPr/>
        </p:nvSpPr>
        <p:spPr>
          <a:xfrm>
            <a:off x="4859280" y="3544920"/>
            <a:ext cx="4407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work to compute similiarity of users &amp; analyze ratings)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13" name="CustomShape 79"/>
          <p:cNvSpPr/>
          <p:nvPr/>
        </p:nvSpPr>
        <p:spPr>
          <a:xfrm>
            <a:off x="4847400" y="3105720"/>
            <a:ext cx="1903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all ratings of movies)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14" name="CustomShape 80"/>
          <p:cNvSpPr/>
          <p:nvPr/>
        </p:nvSpPr>
        <p:spPr>
          <a:xfrm>
            <a:off x="4867560" y="4006800"/>
            <a:ext cx="3196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(e.g. combine recommendations for a user)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15" name="CustomShape 81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6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7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8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19" name="CustomShape 4"/>
          <p:cNvSpPr/>
          <p:nvPr/>
        </p:nvSpPr>
        <p:spPr>
          <a:xfrm>
            <a:off x="2691000" y="608760"/>
            <a:ext cx="4989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Map-Reduce Programming Model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20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1" name="CustomShape 6"/>
          <p:cNvSpPr/>
          <p:nvPr/>
        </p:nvSpPr>
        <p:spPr>
          <a:xfrm>
            <a:off x="1570320" y="1241280"/>
            <a:ext cx="7804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Enables many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‘common calculations easily’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on large-scale data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2" name="CustomShape 7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3" name="CustomShape 8"/>
          <p:cNvSpPr/>
          <p:nvPr/>
        </p:nvSpPr>
        <p:spPr>
          <a:xfrm>
            <a:off x="1947600" y="1570320"/>
            <a:ext cx="727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Efficiently performed on computing clusters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but security critics exists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4" name="CustomShape 9"/>
          <p:cNvSpPr/>
          <p:nvPr/>
        </p:nvSpPr>
        <p:spPr>
          <a:xfrm>
            <a:off x="1247400" y="1839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5" name="CustomShape 10"/>
          <p:cNvSpPr/>
          <p:nvPr/>
        </p:nvSpPr>
        <p:spPr>
          <a:xfrm>
            <a:off x="1570320" y="1874160"/>
            <a:ext cx="8136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Offers system that is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tolerant of hardware failures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 computation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6" name="CustomShape 11"/>
          <p:cNvSpPr/>
          <p:nvPr/>
        </p:nvSpPr>
        <p:spPr>
          <a:xfrm>
            <a:off x="1247400" y="218484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7" name="CustomShape 12"/>
          <p:cNvSpPr/>
          <p:nvPr/>
        </p:nvSpPr>
        <p:spPr>
          <a:xfrm>
            <a:off x="1570320" y="2220480"/>
            <a:ext cx="3458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Simple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Programming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28" name="CustomShape 13"/>
          <p:cNvSpPr/>
          <p:nvPr/>
        </p:nvSpPr>
        <p:spPr>
          <a:xfrm>
            <a:off x="1678320" y="2519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29" name="CustomShape 14"/>
          <p:cNvSpPr/>
          <p:nvPr/>
        </p:nvSpPr>
        <p:spPr>
          <a:xfrm>
            <a:off x="1947600" y="2549160"/>
            <a:ext cx="749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Users need to provide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two functions Map &amp; Reduce with key/value pairs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0" name="CustomShape 15"/>
          <p:cNvSpPr/>
          <p:nvPr/>
        </p:nvSpPr>
        <p:spPr>
          <a:xfrm>
            <a:off x="1678320" y="2807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1" name="CustomShape 16"/>
          <p:cNvSpPr/>
          <p:nvPr/>
        </p:nvSpPr>
        <p:spPr>
          <a:xfrm>
            <a:off x="1947600" y="2837520"/>
            <a:ext cx="752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Tunings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are possible with numerous configurations &amp; combine operation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2" name="CustomShape 17"/>
          <p:cNvSpPr/>
          <p:nvPr/>
        </p:nvSpPr>
        <p:spPr>
          <a:xfrm>
            <a:off x="1247400" y="31068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33" name="CustomShape 18"/>
          <p:cNvSpPr/>
          <p:nvPr/>
        </p:nvSpPr>
        <p:spPr>
          <a:xfrm>
            <a:off x="1570320" y="3142440"/>
            <a:ext cx="6654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Key to the understanding: The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Map-Reduce Run-Time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34" name="CustomShape 19"/>
          <p:cNvSpPr/>
          <p:nvPr/>
        </p:nvSpPr>
        <p:spPr>
          <a:xfrm>
            <a:off x="1899720" y="3996000"/>
            <a:ext cx="6585480" cy="942840"/>
          </a:xfrm>
          <a:custGeom>
            <a:avLst/>
            <a:gdLst/>
            <a:ahLst/>
            <a:rect l="l" t="t" r="r" b="b"/>
            <a:pathLst>
              <a:path w="18294" h="2620">
                <a:moveTo>
                  <a:pt x="0" y="0"/>
                </a:moveTo>
                <a:lnTo>
                  <a:pt x="0" y="2619"/>
                </a:lnTo>
                <a:lnTo>
                  <a:pt x="18293" y="2619"/>
                </a:lnTo>
                <a:lnTo>
                  <a:pt x="1829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5" name="CustomShape 20"/>
          <p:cNvSpPr/>
          <p:nvPr/>
        </p:nvSpPr>
        <p:spPr>
          <a:xfrm>
            <a:off x="1882080" y="3980880"/>
            <a:ext cx="6620760" cy="972720"/>
          </a:xfrm>
          <a:custGeom>
            <a:avLst/>
            <a:gdLst/>
            <a:ahLst/>
            <a:rect l="l" t="t" r="r" b="b"/>
            <a:pathLst>
              <a:path w="18392" h="2703">
                <a:moveTo>
                  <a:pt x="0" y="42"/>
                </a:moveTo>
                <a:cubicBezTo>
                  <a:pt x="0" y="20"/>
                  <a:pt x="23" y="0"/>
                  <a:pt x="49" y="0"/>
                </a:cubicBezTo>
                <a:lnTo>
                  <a:pt x="18342" y="0"/>
                </a:lnTo>
                <a:cubicBezTo>
                  <a:pt x="18370" y="0"/>
                  <a:pt x="18391" y="20"/>
                  <a:pt x="18391" y="42"/>
                </a:cubicBezTo>
                <a:lnTo>
                  <a:pt x="18391" y="2661"/>
                </a:lnTo>
                <a:cubicBezTo>
                  <a:pt x="18391" y="2682"/>
                  <a:pt x="18370" y="2702"/>
                  <a:pt x="18342" y="2702"/>
                </a:cubicBezTo>
                <a:lnTo>
                  <a:pt x="49" y="2702"/>
                </a:lnTo>
                <a:cubicBezTo>
                  <a:pt x="23" y="2702"/>
                  <a:pt x="0" y="2682"/>
                  <a:pt x="0" y="2661"/>
                </a:cubicBezTo>
                <a:lnTo>
                  <a:pt x="0" y="42"/>
                </a:lnTo>
                <a:moveTo>
                  <a:pt x="100" y="2661"/>
                </a:moveTo>
                <a:lnTo>
                  <a:pt x="49" y="2619"/>
                </a:lnTo>
                <a:lnTo>
                  <a:pt x="18342" y="2619"/>
                </a:lnTo>
                <a:lnTo>
                  <a:pt x="18291" y="2661"/>
                </a:lnTo>
                <a:lnTo>
                  <a:pt x="18291" y="42"/>
                </a:lnTo>
                <a:lnTo>
                  <a:pt x="18342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266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6" name="CustomShape 21"/>
          <p:cNvSpPr/>
          <p:nvPr/>
        </p:nvSpPr>
        <p:spPr>
          <a:xfrm>
            <a:off x="1678320" y="34416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7" name="CustomShape 22"/>
          <p:cNvSpPr/>
          <p:nvPr/>
        </p:nvSpPr>
        <p:spPr>
          <a:xfrm>
            <a:off x="1947600" y="3470760"/>
            <a:ext cx="3845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Three phases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– not just ‘map-reduce’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8" name="CustomShape 23"/>
          <p:cNvSpPr/>
          <p:nvPr/>
        </p:nvSpPr>
        <p:spPr>
          <a:xfrm>
            <a:off x="1986120" y="403812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9" name="CustomShape 24"/>
          <p:cNvSpPr/>
          <p:nvPr/>
        </p:nvSpPr>
        <p:spPr>
          <a:xfrm>
            <a:off x="2310480" y="4061880"/>
            <a:ext cx="5660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Takes care or the partitioning of input data and the communication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0" name="CustomShape 25"/>
          <p:cNvSpPr/>
          <p:nvPr/>
        </p:nvSpPr>
        <p:spPr>
          <a:xfrm>
            <a:off x="4870800" y="4430520"/>
            <a:ext cx="2500200" cy="11160"/>
          </a:xfrm>
          <a:custGeom>
            <a:avLst/>
            <a:gdLst/>
            <a:ahLst/>
            <a:rect l="l" t="t" r="r" b="b"/>
            <a:pathLst>
              <a:path w="6946" h="32">
                <a:moveTo>
                  <a:pt x="0" y="31"/>
                </a:moveTo>
                <a:lnTo>
                  <a:pt x="0" y="0"/>
                </a:lnTo>
                <a:lnTo>
                  <a:pt x="6945" y="0"/>
                </a:lnTo>
                <a:lnTo>
                  <a:pt x="6945" y="31"/>
                </a:lnTo>
                <a:lnTo>
                  <a:pt x="0" y="3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1" name="CustomShape 26"/>
          <p:cNvSpPr/>
          <p:nvPr/>
        </p:nvSpPr>
        <p:spPr>
          <a:xfrm>
            <a:off x="1986120" y="42692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2" name="CustomShape 27"/>
          <p:cNvSpPr/>
          <p:nvPr/>
        </p:nvSpPr>
        <p:spPr>
          <a:xfrm>
            <a:off x="2310480" y="4293000"/>
            <a:ext cx="5369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Manages parallel execution and performs sort/shuffle/grouping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3" name="CustomShape 28"/>
          <p:cNvSpPr/>
          <p:nvPr/>
        </p:nvSpPr>
        <p:spPr>
          <a:xfrm>
            <a:off x="1986120" y="44992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4" name="CustomShape 29"/>
          <p:cNvSpPr/>
          <p:nvPr/>
        </p:nvSpPr>
        <p:spPr>
          <a:xfrm>
            <a:off x="2310480" y="4523040"/>
            <a:ext cx="5867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Coordinates/schedules all tasks that either run Map and Reduce tasks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5" name="CustomShape 30"/>
          <p:cNvSpPr/>
          <p:nvPr/>
        </p:nvSpPr>
        <p:spPr>
          <a:xfrm>
            <a:off x="1986120" y="47289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6" name="CustomShape 31"/>
          <p:cNvSpPr/>
          <p:nvPr/>
        </p:nvSpPr>
        <p:spPr>
          <a:xfrm>
            <a:off x="2310480" y="4752720"/>
            <a:ext cx="6059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Handles faults/errors in execution and even re-submit tasks if necessary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7" name="CustomShape 32"/>
          <p:cNvSpPr/>
          <p:nvPr/>
        </p:nvSpPr>
        <p:spPr>
          <a:xfrm>
            <a:off x="5995440" y="3561840"/>
            <a:ext cx="270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MapReduce: Simplified Dataset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48" name="CustomShape 33"/>
          <p:cNvSpPr/>
          <p:nvPr/>
        </p:nvSpPr>
        <p:spPr>
          <a:xfrm>
            <a:off x="5995440" y="3729960"/>
            <a:ext cx="1710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on Large Clusters, 2004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49" name="CustomShape 34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0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1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52" name="" descr=""/>
          <p:cNvPicPr/>
          <p:nvPr/>
        </p:nvPicPr>
        <p:blipFill>
          <a:blip r:embed="rId1"/>
          <a:stretch/>
        </p:blipFill>
        <p:spPr>
          <a:xfrm>
            <a:off x="1228680" y="1103760"/>
            <a:ext cx="7622280" cy="4079880"/>
          </a:xfrm>
          <a:prstGeom prst="rect">
            <a:avLst/>
          </a:prstGeom>
          <a:ln w="0">
            <a:noFill/>
          </a:ln>
        </p:spPr>
      </p:pic>
      <p:sp>
        <p:nvSpPr>
          <p:cNvPr id="1253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54" name="CustomShape 4"/>
          <p:cNvSpPr/>
          <p:nvPr/>
        </p:nvSpPr>
        <p:spPr>
          <a:xfrm>
            <a:off x="1576440" y="608760"/>
            <a:ext cx="7336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Understanding Map-[Sort/Shuffle/Group]-Reduce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55" name="CustomShape 5"/>
          <p:cNvSpPr/>
          <p:nvPr/>
        </p:nvSpPr>
        <p:spPr>
          <a:xfrm>
            <a:off x="3935880" y="4151520"/>
            <a:ext cx="897840" cy="597600"/>
          </a:xfrm>
          <a:custGeom>
            <a:avLst/>
            <a:gdLst/>
            <a:ahLst/>
            <a:rect l="l" t="t" r="r" b="b"/>
            <a:pathLst>
              <a:path w="2495" h="1661">
                <a:moveTo>
                  <a:pt x="0" y="42"/>
                </a:moveTo>
                <a:cubicBezTo>
                  <a:pt x="0" y="18"/>
                  <a:pt x="23" y="0"/>
                  <a:pt x="49" y="0"/>
                </a:cubicBezTo>
                <a:lnTo>
                  <a:pt x="2445" y="0"/>
                </a:lnTo>
                <a:cubicBezTo>
                  <a:pt x="2473" y="0"/>
                  <a:pt x="2494" y="18"/>
                  <a:pt x="2494" y="42"/>
                </a:cubicBezTo>
                <a:lnTo>
                  <a:pt x="2494" y="1618"/>
                </a:lnTo>
                <a:cubicBezTo>
                  <a:pt x="2494" y="1641"/>
                  <a:pt x="2473" y="1660"/>
                  <a:pt x="2445" y="1660"/>
                </a:cubicBezTo>
                <a:lnTo>
                  <a:pt x="49" y="1660"/>
                </a:lnTo>
                <a:cubicBezTo>
                  <a:pt x="23" y="1660"/>
                  <a:pt x="0" y="1641"/>
                  <a:pt x="0" y="1618"/>
                </a:cubicBezTo>
                <a:lnTo>
                  <a:pt x="0" y="42"/>
                </a:lnTo>
                <a:moveTo>
                  <a:pt x="99" y="1618"/>
                </a:moveTo>
                <a:lnTo>
                  <a:pt x="49" y="1577"/>
                </a:lnTo>
                <a:lnTo>
                  <a:pt x="2445" y="1577"/>
                </a:lnTo>
                <a:lnTo>
                  <a:pt x="2396" y="1618"/>
                </a:lnTo>
                <a:lnTo>
                  <a:pt x="2396" y="42"/>
                </a:lnTo>
                <a:lnTo>
                  <a:pt x="2445" y="83"/>
                </a:lnTo>
                <a:lnTo>
                  <a:pt x="49" y="83"/>
                </a:lnTo>
                <a:lnTo>
                  <a:pt x="99" y="42"/>
                </a:lnTo>
                <a:lnTo>
                  <a:pt x="99" y="161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6" name="CustomShape 6"/>
          <p:cNvSpPr/>
          <p:nvPr/>
        </p:nvSpPr>
        <p:spPr>
          <a:xfrm>
            <a:off x="6890760" y="4835160"/>
            <a:ext cx="144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[10]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7" name="CustomShape 7"/>
          <p:cNvSpPr/>
          <p:nvPr/>
        </p:nvSpPr>
        <p:spPr>
          <a:xfrm>
            <a:off x="6890760" y="5002920"/>
            <a:ext cx="2056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Mining of Massive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8" name="CustomShape 8"/>
          <p:cNvSpPr/>
          <p:nvPr/>
        </p:nvSpPr>
        <p:spPr>
          <a:xfrm>
            <a:off x="3983040" y="4795920"/>
            <a:ext cx="94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(done by the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9" name="CustomShape 9"/>
          <p:cNvSpPr/>
          <p:nvPr/>
        </p:nvSpPr>
        <p:spPr>
          <a:xfrm>
            <a:off x="3983040" y="4964040"/>
            <a:ext cx="87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framework)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60" name="CustomShape 10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1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2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3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64" name="CustomShape 4"/>
          <p:cNvSpPr/>
          <p:nvPr/>
        </p:nvSpPr>
        <p:spPr>
          <a:xfrm>
            <a:off x="3231000" y="608760"/>
            <a:ext cx="3866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Key-Value Data Structures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65" name="CustomShape 5"/>
          <p:cNvSpPr/>
          <p:nvPr/>
        </p:nvSpPr>
        <p:spPr>
          <a:xfrm>
            <a:off x="1258200" y="17164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66" name="CustomShape 6"/>
          <p:cNvSpPr/>
          <p:nvPr/>
        </p:nvSpPr>
        <p:spPr>
          <a:xfrm>
            <a:off x="1580040" y="1752480"/>
            <a:ext cx="2553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Programming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67" name="CustomShape 7"/>
          <p:cNvSpPr/>
          <p:nvPr/>
        </p:nvSpPr>
        <p:spPr>
          <a:xfrm>
            <a:off x="1689120" y="2051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8" name="CustomShape 8"/>
          <p:cNvSpPr/>
          <p:nvPr/>
        </p:nvSpPr>
        <p:spPr>
          <a:xfrm>
            <a:off x="1958400" y="2080440"/>
            <a:ext cx="572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Two key functions to program by user: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69" name="CustomShape 9"/>
          <p:cNvSpPr/>
          <p:nvPr/>
        </p:nvSpPr>
        <p:spPr>
          <a:xfrm>
            <a:off x="1689120" y="2339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0" name="CustomShape 10"/>
          <p:cNvSpPr/>
          <p:nvPr/>
        </p:nvSpPr>
        <p:spPr>
          <a:xfrm>
            <a:off x="1958400" y="2368440"/>
            <a:ext cx="673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Third phase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‘sort/shuffle’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works with keys and sorts/groups them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1" name="CustomShape 11"/>
          <p:cNvSpPr/>
          <p:nvPr/>
        </p:nvSpPr>
        <p:spPr>
          <a:xfrm>
            <a:off x="1689120" y="2627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2" name="CustomShape 12"/>
          <p:cNvSpPr/>
          <p:nvPr/>
        </p:nvSpPr>
        <p:spPr>
          <a:xfrm>
            <a:off x="1958400" y="2656440"/>
            <a:ext cx="3068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Input keys and values </a:t>
            </a:r>
            <a:r>
              <a:rPr b="1" lang="en-GB" sz="2000" spc="-1" strike="noStrike">
                <a:solidFill>
                  <a:srgbClr val="000000"/>
                </a:solidFill>
                <a:latin typeface="Calibri"/>
              </a:rPr>
              <a:t>(k1,v1)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3" name="CustomShape 13"/>
          <p:cNvSpPr/>
          <p:nvPr/>
        </p:nvSpPr>
        <p:spPr>
          <a:xfrm>
            <a:off x="1958400" y="2896560"/>
            <a:ext cx="2812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drawn from a different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4" name="CustomShape 14"/>
          <p:cNvSpPr/>
          <p:nvPr/>
        </p:nvSpPr>
        <p:spPr>
          <a:xfrm>
            <a:off x="1958400" y="3136320"/>
            <a:ext cx="2545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domain than the output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5" name="CustomShape 15"/>
          <p:cNvSpPr/>
          <p:nvPr/>
        </p:nvSpPr>
        <p:spPr>
          <a:xfrm>
            <a:off x="1958400" y="3376800"/>
            <a:ext cx="2400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keys and values </a:t>
            </a:r>
            <a:r>
              <a:rPr b="1" lang="en-GB" sz="2000" spc="-1" strike="noStrike">
                <a:solidFill>
                  <a:srgbClr val="000000"/>
                </a:solidFill>
                <a:latin typeface="Calibri"/>
              </a:rPr>
              <a:t>(k2,v2)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6" name="CustomShape 16"/>
          <p:cNvSpPr/>
          <p:nvPr/>
        </p:nvSpPr>
        <p:spPr>
          <a:xfrm>
            <a:off x="1689120" y="3635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7" name="CustomShape 17"/>
          <p:cNvSpPr/>
          <p:nvPr/>
        </p:nvSpPr>
        <p:spPr>
          <a:xfrm>
            <a:off x="1958400" y="3664800"/>
            <a:ext cx="192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Intermediate keys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8" name="CustomShape 18"/>
          <p:cNvSpPr/>
          <p:nvPr/>
        </p:nvSpPr>
        <p:spPr>
          <a:xfrm>
            <a:off x="1958400" y="3904920"/>
            <a:ext cx="233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values </a:t>
            </a:r>
            <a:r>
              <a:rPr b="1" lang="en-GB" sz="2000" spc="-1" strike="noStrike">
                <a:solidFill>
                  <a:srgbClr val="000000"/>
                </a:solidFill>
                <a:latin typeface="Calibri"/>
              </a:rPr>
              <a:t>(k2,v2)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9" name="CustomShape 19"/>
          <p:cNvSpPr/>
          <p:nvPr/>
        </p:nvSpPr>
        <p:spPr>
          <a:xfrm>
            <a:off x="1958400" y="4144680"/>
            <a:ext cx="241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from the same domain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0" name="CustomShape 20"/>
          <p:cNvSpPr/>
          <p:nvPr/>
        </p:nvSpPr>
        <p:spPr>
          <a:xfrm>
            <a:off x="1958400" y="4384800"/>
            <a:ext cx="3065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as the output keys and values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1" name="CustomShape 21"/>
          <p:cNvSpPr/>
          <p:nvPr/>
        </p:nvSpPr>
        <p:spPr>
          <a:xfrm>
            <a:off x="3631680" y="1047600"/>
            <a:ext cx="2817360" cy="510480"/>
          </a:xfrm>
          <a:custGeom>
            <a:avLst/>
            <a:gdLst/>
            <a:ahLst/>
            <a:rect l="l" t="t" r="r" b="b"/>
            <a:pathLst>
              <a:path w="7827" h="1419">
                <a:moveTo>
                  <a:pt x="0" y="0"/>
                </a:moveTo>
                <a:lnTo>
                  <a:pt x="0" y="1418"/>
                </a:lnTo>
                <a:lnTo>
                  <a:pt x="7826" y="1418"/>
                </a:lnTo>
                <a:lnTo>
                  <a:pt x="782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2" name="CustomShape 22"/>
          <p:cNvSpPr/>
          <p:nvPr/>
        </p:nvSpPr>
        <p:spPr>
          <a:xfrm>
            <a:off x="3614040" y="1032480"/>
            <a:ext cx="2853000" cy="540720"/>
          </a:xfrm>
          <a:custGeom>
            <a:avLst/>
            <a:gdLst/>
            <a:ahLst/>
            <a:rect l="l" t="t" r="r" b="b"/>
            <a:pathLst>
              <a:path w="7926" h="1503">
                <a:moveTo>
                  <a:pt x="0" y="42"/>
                </a:moveTo>
                <a:cubicBezTo>
                  <a:pt x="0" y="19"/>
                  <a:pt x="22" y="0"/>
                  <a:pt x="49" y="0"/>
                </a:cubicBezTo>
                <a:lnTo>
                  <a:pt x="7875" y="0"/>
                </a:lnTo>
                <a:cubicBezTo>
                  <a:pt x="7902" y="0"/>
                  <a:pt x="7925" y="19"/>
                  <a:pt x="7925" y="42"/>
                </a:cubicBezTo>
                <a:lnTo>
                  <a:pt x="7925" y="1460"/>
                </a:lnTo>
                <a:cubicBezTo>
                  <a:pt x="7925" y="1484"/>
                  <a:pt x="7902" y="1502"/>
                  <a:pt x="7875" y="1502"/>
                </a:cubicBezTo>
                <a:lnTo>
                  <a:pt x="49" y="1502"/>
                </a:lnTo>
                <a:cubicBezTo>
                  <a:pt x="22" y="1502"/>
                  <a:pt x="0" y="1484"/>
                  <a:pt x="0" y="1460"/>
                </a:cubicBezTo>
                <a:lnTo>
                  <a:pt x="0" y="42"/>
                </a:lnTo>
                <a:moveTo>
                  <a:pt x="99" y="1460"/>
                </a:moveTo>
                <a:lnTo>
                  <a:pt x="49" y="1418"/>
                </a:lnTo>
                <a:lnTo>
                  <a:pt x="7875" y="1418"/>
                </a:lnTo>
                <a:lnTo>
                  <a:pt x="7826" y="1460"/>
                </a:lnTo>
                <a:lnTo>
                  <a:pt x="7826" y="42"/>
                </a:lnTo>
                <a:lnTo>
                  <a:pt x="7875" y="83"/>
                </a:lnTo>
                <a:lnTo>
                  <a:pt x="49" y="83"/>
                </a:lnTo>
                <a:lnTo>
                  <a:pt x="99" y="42"/>
                </a:lnTo>
                <a:lnTo>
                  <a:pt x="99" y="14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83" name="CustomShape 23"/>
          <p:cNvSpPr/>
          <p:nvPr/>
        </p:nvSpPr>
        <p:spPr>
          <a:xfrm>
            <a:off x="1258200" y="4939200"/>
            <a:ext cx="270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MapReduce: Simplified Dataset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4" name="CustomShape 24"/>
          <p:cNvSpPr/>
          <p:nvPr/>
        </p:nvSpPr>
        <p:spPr>
          <a:xfrm>
            <a:off x="1258200" y="5106960"/>
            <a:ext cx="1710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on Large Clusters, 2004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85" name="CustomShape 25"/>
          <p:cNvSpPr/>
          <p:nvPr/>
        </p:nvSpPr>
        <p:spPr>
          <a:xfrm>
            <a:off x="3718080" y="1090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6" name="CustomShape 26"/>
          <p:cNvSpPr/>
          <p:nvPr/>
        </p:nvSpPr>
        <p:spPr>
          <a:xfrm>
            <a:off x="4040280" y="1114200"/>
            <a:ext cx="1039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map (k1,v1)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7" name="CustomShape 27"/>
          <p:cNvSpPr/>
          <p:nvPr/>
        </p:nvSpPr>
        <p:spPr>
          <a:xfrm>
            <a:off x="5026680" y="1090440"/>
            <a:ext cx="19836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8" name="CustomShape 28"/>
          <p:cNvSpPr/>
          <p:nvPr/>
        </p:nvSpPr>
        <p:spPr>
          <a:xfrm>
            <a:off x="5257800" y="1114200"/>
            <a:ext cx="826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list(k2,v2)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89" name="CustomShape 29"/>
          <p:cNvSpPr/>
          <p:nvPr/>
        </p:nvSpPr>
        <p:spPr>
          <a:xfrm>
            <a:off x="3717000" y="13212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90" name="CustomShape 30"/>
          <p:cNvSpPr/>
          <p:nvPr/>
        </p:nvSpPr>
        <p:spPr>
          <a:xfrm>
            <a:off x="4040280" y="1344240"/>
            <a:ext cx="162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reduce (k2,list(v2))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91" name="CustomShape 31"/>
          <p:cNvSpPr/>
          <p:nvPr/>
        </p:nvSpPr>
        <p:spPr>
          <a:xfrm>
            <a:off x="5572800" y="1321200"/>
            <a:ext cx="19836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92" name="" descr=""/>
          <p:cNvPicPr/>
          <p:nvPr/>
        </p:nvPicPr>
        <p:blipFill>
          <a:blip r:embed="rId1"/>
          <a:stretch/>
        </p:blipFill>
        <p:spPr>
          <a:xfrm>
            <a:off x="4717080" y="2805120"/>
            <a:ext cx="4549320" cy="2435040"/>
          </a:xfrm>
          <a:prstGeom prst="rect">
            <a:avLst/>
          </a:prstGeom>
          <a:ln w="0">
            <a:noFill/>
          </a:ln>
        </p:spPr>
      </p:pic>
      <p:sp>
        <p:nvSpPr>
          <p:cNvPr id="1293" name="CustomShape 32"/>
          <p:cNvSpPr/>
          <p:nvPr/>
        </p:nvSpPr>
        <p:spPr>
          <a:xfrm>
            <a:off x="5802480" y="1344240"/>
            <a:ext cx="57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list(v2)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94" name="CustomShape 33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5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6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7" name="CustomShape 3"/>
          <p:cNvSpPr/>
          <p:nvPr/>
        </p:nvSpPr>
        <p:spPr>
          <a:xfrm>
            <a:off x="983880" y="2067840"/>
            <a:ext cx="4031280" cy="3233160"/>
          </a:xfrm>
          <a:custGeom>
            <a:avLst/>
            <a:gdLst/>
            <a:ahLst/>
            <a:rect l="l" t="t" r="r" b="b"/>
            <a:pathLst>
              <a:path w="11199" h="8982">
                <a:moveTo>
                  <a:pt x="0" y="0"/>
                </a:moveTo>
                <a:lnTo>
                  <a:pt x="0" y="8981"/>
                </a:lnTo>
                <a:lnTo>
                  <a:pt x="11198" y="8981"/>
                </a:lnTo>
                <a:lnTo>
                  <a:pt x="1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8" name="CustomShape 4"/>
          <p:cNvSpPr/>
          <p:nvPr/>
        </p:nvSpPr>
        <p:spPr>
          <a:xfrm>
            <a:off x="975240" y="2060640"/>
            <a:ext cx="4048920" cy="3247920"/>
          </a:xfrm>
          <a:custGeom>
            <a:avLst/>
            <a:gdLst/>
            <a:ahLst/>
            <a:rect l="l" t="t" r="r" b="b"/>
            <a:pathLst>
              <a:path w="11248" h="9023">
                <a:moveTo>
                  <a:pt x="0" y="20"/>
                </a:moveTo>
                <a:cubicBezTo>
                  <a:pt x="0" y="10"/>
                  <a:pt x="11" y="0"/>
                  <a:pt x="25" y="0"/>
                </a:cubicBezTo>
                <a:lnTo>
                  <a:pt x="11222" y="0"/>
                </a:lnTo>
                <a:cubicBezTo>
                  <a:pt x="11237" y="0"/>
                  <a:pt x="11247" y="10"/>
                  <a:pt x="11247" y="20"/>
                </a:cubicBezTo>
                <a:lnTo>
                  <a:pt x="11247" y="9002"/>
                </a:lnTo>
                <a:cubicBezTo>
                  <a:pt x="11247" y="9014"/>
                  <a:pt x="11237" y="9022"/>
                  <a:pt x="11222" y="9022"/>
                </a:cubicBezTo>
                <a:lnTo>
                  <a:pt x="25" y="9022"/>
                </a:lnTo>
                <a:cubicBezTo>
                  <a:pt x="11" y="9022"/>
                  <a:pt x="0" y="9014"/>
                  <a:pt x="0" y="9002"/>
                </a:cubicBezTo>
                <a:lnTo>
                  <a:pt x="0" y="20"/>
                </a:lnTo>
                <a:moveTo>
                  <a:pt x="49" y="9002"/>
                </a:moveTo>
                <a:lnTo>
                  <a:pt x="25" y="8981"/>
                </a:lnTo>
                <a:lnTo>
                  <a:pt x="11222" y="8981"/>
                </a:lnTo>
                <a:lnTo>
                  <a:pt x="11197" y="9002"/>
                </a:lnTo>
                <a:lnTo>
                  <a:pt x="11197" y="20"/>
                </a:lnTo>
                <a:lnTo>
                  <a:pt x="11222" y="42"/>
                </a:lnTo>
                <a:lnTo>
                  <a:pt x="25" y="42"/>
                </a:lnTo>
                <a:lnTo>
                  <a:pt x="49" y="20"/>
                </a:lnTo>
                <a:lnTo>
                  <a:pt x="49" y="900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9" name="CustomShape 5"/>
          <p:cNvSpPr/>
          <p:nvPr/>
        </p:nvSpPr>
        <p:spPr>
          <a:xfrm>
            <a:off x="983880" y="2067840"/>
            <a:ext cx="4031280" cy="3233160"/>
          </a:xfrm>
          <a:custGeom>
            <a:avLst/>
            <a:gdLst/>
            <a:ahLst/>
            <a:rect l="l" t="t" r="r" b="b"/>
            <a:pathLst>
              <a:path w="11199" h="8982">
                <a:moveTo>
                  <a:pt x="0" y="0"/>
                </a:moveTo>
                <a:lnTo>
                  <a:pt x="0" y="8981"/>
                </a:lnTo>
                <a:lnTo>
                  <a:pt x="11198" y="8981"/>
                </a:lnTo>
                <a:lnTo>
                  <a:pt x="1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0" name="CustomShape 6"/>
          <p:cNvSpPr/>
          <p:nvPr/>
        </p:nvSpPr>
        <p:spPr>
          <a:xfrm>
            <a:off x="975240" y="2060640"/>
            <a:ext cx="4048920" cy="3247920"/>
          </a:xfrm>
          <a:custGeom>
            <a:avLst/>
            <a:gdLst/>
            <a:ahLst/>
            <a:rect l="l" t="t" r="r" b="b"/>
            <a:pathLst>
              <a:path w="11248" h="9023">
                <a:moveTo>
                  <a:pt x="0" y="20"/>
                </a:moveTo>
                <a:cubicBezTo>
                  <a:pt x="0" y="10"/>
                  <a:pt x="11" y="0"/>
                  <a:pt x="25" y="0"/>
                </a:cubicBezTo>
                <a:lnTo>
                  <a:pt x="11222" y="0"/>
                </a:lnTo>
                <a:cubicBezTo>
                  <a:pt x="11237" y="0"/>
                  <a:pt x="11247" y="10"/>
                  <a:pt x="11247" y="20"/>
                </a:cubicBezTo>
                <a:lnTo>
                  <a:pt x="11247" y="9002"/>
                </a:lnTo>
                <a:cubicBezTo>
                  <a:pt x="11247" y="9014"/>
                  <a:pt x="11237" y="9022"/>
                  <a:pt x="11222" y="9022"/>
                </a:cubicBezTo>
                <a:lnTo>
                  <a:pt x="25" y="9022"/>
                </a:lnTo>
                <a:cubicBezTo>
                  <a:pt x="11" y="9022"/>
                  <a:pt x="0" y="9014"/>
                  <a:pt x="0" y="9002"/>
                </a:cubicBezTo>
                <a:lnTo>
                  <a:pt x="0" y="20"/>
                </a:lnTo>
                <a:moveTo>
                  <a:pt x="49" y="9002"/>
                </a:moveTo>
                <a:lnTo>
                  <a:pt x="25" y="8981"/>
                </a:lnTo>
                <a:lnTo>
                  <a:pt x="11222" y="8981"/>
                </a:lnTo>
                <a:lnTo>
                  <a:pt x="11197" y="9002"/>
                </a:lnTo>
                <a:lnTo>
                  <a:pt x="11197" y="20"/>
                </a:lnTo>
                <a:lnTo>
                  <a:pt x="11222" y="42"/>
                </a:lnTo>
                <a:lnTo>
                  <a:pt x="25" y="42"/>
                </a:lnTo>
                <a:lnTo>
                  <a:pt x="49" y="20"/>
                </a:lnTo>
                <a:lnTo>
                  <a:pt x="49" y="9002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1" name="CustomShape 7"/>
          <p:cNvSpPr/>
          <p:nvPr/>
        </p:nvSpPr>
        <p:spPr>
          <a:xfrm>
            <a:off x="1218600" y="608760"/>
            <a:ext cx="8155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Key-Value Data Structure – Simple Example Wordcount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02" name="CustomShape 8"/>
          <p:cNvSpPr/>
          <p:nvPr/>
        </p:nvSpPr>
        <p:spPr>
          <a:xfrm>
            <a:off x="1070280" y="2109600"/>
            <a:ext cx="228636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// counting words example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03" name="CustomShape 9"/>
          <p:cNvSpPr/>
          <p:nvPr/>
        </p:nvSpPr>
        <p:spPr>
          <a:xfrm>
            <a:off x="1069920" y="2454480"/>
            <a:ext cx="274356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map(String key, String value):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04" name="CustomShape 10"/>
          <p:cNvSpPr/>
          <p:nvPr/>
        </p:nvSpPr>
        <p:spPr>
          <a:xfrm>
            <a:off x="1243440" y="2627640"/>
            <a:ext cx="19206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// key: document name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05" name="CustomShape 11"/>
          <p:cNvSpPr/>
          <p:nvPr/>
        </p:nvSpPr>
        <p:spPr>
          <a:xfrm>
            <a:off x="1243440" y="2800800"/>
            <a:ext cx="256068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// value: document contents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06" name="CustomShape 12"/>
          <p:cNvSpPr/>
          <p:nvPr/>
        </p:nvSpPr>
        <p:spPr>
          <a:xfrm>
            <a:off x="1070280" y="2973600"/>
            <a:ext cx="23778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for each word w in value: 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07" name="CustomShape 13"/>
          <p:cNvSpPr/>
          <p:nvPr/>
        </p:nvSpPr>
        <p:spPr>
          <a:xfrm>
            <a:off x="1069920" y="3146760"/>
            <a:ext cx="228636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EmitIntermediate(w, "1");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08" name="CustomShape 14"/>
          <p:cNvSpPr/>
          <p:nvPr/>
        </p:nvSpPr>
        <p:spPr>
          <a:xfrm>
            <a:off x="1070280" y="3491640"/>
            <a:ext cx="347508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// the framework performs sort/shuffle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09" name="CustomShape 15"/>
          <p:cNvSpPr/>
          <p:nvPr/>
        </p:nvSpPr>
        <p:spPr>
          <a:xfrm>
            <a:off x="1070280" y="3635640"/>
            <a:ext cx="23778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// with the specified keys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10" name="CustomShape 16"/>
          <p:cNvSpPr/>
          <p:nvPr/>
        </p:nvSpPr>
        <p:spPr>
          <a:xfrm>
            <a:off x="1070280" y="3981960"/>
            <a:ext cx="32922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200" spc="-1" strike="noStrike">
                <a:solidFill>
                  <a:srgbClr val="000000"/>
                </a:solidFill>
                <a:latin typeface="Courier New"/>
              </a:rPr>
              <a:t>reduce(String key, Iterator values):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11" name="CustomShape 17"/>
          <p:cNvSpPr/>
          <p:nvPr/>
        </p:nvSpPr>
        <p:spPr>
          <a:xfrm>
            <a:off x="1070280" y="4154760"/>
            <a:ext cx="128052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// key: a word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12" name="CustomShape 18"/>
          <p:cNvSpPr/>
          <p:nvPr/>
        </p:nvSpPr>
        <p:spPr>
          <a:xfrm>
            <a:off x="1070280" y="4327200"/>
            <a:ext cx="246924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// values: a list of counts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13" name="CustomShape 19"/>
          <p:cNvSpPr/>
          <p:nvPr/>
        </p:nvSpPr>
        <p:spPr>
          <a:xfrm>
            <a:off x="1069920" y="4500000"/>
            <a:ext cx="137196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int result = 0;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14" name="CustomShape 20"/>
          <p:cNvSpPr/>
          <p:nvPr/>
        </p:nvSpPr>
        <p:spPr>
          <a:xfrm>
            <a:off x="1070280" y="4673160"/>
            <a:ext cx="192060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for each v in values: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15" name="CustomShape 21"/>
          <p:cNvSpPr/>
          <p:nvPr/>
        </p:nvSpPr>
        <p:spPr>
          <a:xfrm>
            <a:off x="5783760" y="2918880"/>
            <a:ext cx="3397320" cy="828360"/>
          </a:xfrm>
          <a:custGeom>
            <a:avLst/>
            <a:gdLst/>
            <a:ahLst/>
            <a:rect l="l" t="t" r="r" b="b"/>
            <a:pathLst>
              <a:path w="9438" h="2302">
                <a:moveTo>
                  <a:pt x="0" y="0"/>
                </a:moveTo>
                <a:lnTo>
                  <a:pt x="0" y="2301"/>
                </a:lnTo>
                <a:lnTo>
                  <a:pt x="9437" y="2301"/>
                </a:lnTo>
                <a:lnTo>
                  <a:pt x="943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6" name="CustomShape 22"/>
          <p:cNvSpPr/>
          <p:nvPr/>
        </p:nvSpPr>
        <p:spPr>
          <a:xfrm>
            <a:off x="5766120" y="2903760"/>
            <a:ext cx="3433320" cy="858240"/>
          </a:xfrm>
          <a:custGeom>
            <a:avLst/>
            <a:gdLst/>
            <a:ahLst/>
            <a:rect l="l" t="t" r="r" b="b"/>
            <a:pathLst>
              <a:path w="9538" h="2385">
                <a:moveTo>
                  <a:pt x="0" y="42"/>
                </a:moveTo>
                <a:cubicBezTo>
                  <a:pt x="0" y="18"/>
                  <a:pt x="24" y="0"/>
                  <a:pt x="49" y="0"/>
                </a:cubicBezTo>
                <a:lnTo>
                  <a:pt x="9486" y="0"/>
                </a:lnTo>
                <a:cubicBezTo>
                  <a:pt x="9515" y="0"/>
                  <a:pt x="9537" y="18"/>
                  <a:pt x="9537" y="42"/>
                </a:cubicBezTo>
                <a:lnTo>
                  <a:pt x="9537" y="2342"/>
                </a:lnTo>
                <a:cubicBezTo>
                  <a:pt x="9537" y="2363"/>
                  <a:pt x="9515" y="2384"/>
                  <a:pt x="9486" y="2384"/>
                </a:cubicBezTo>
                <a:lnTo>
                  <a:pt x="49" y="2384"/>
                </a:lnTo>
                <a:cubicBezTo>
                  <a:pt x="24" y="2384"/>
                  <a:pt x="0" y="2363"/>
                  <a:pt x="0" y="2342"/>
                </a:cubicBezTo>
                <a:lnTo>
                  <a:pt x="0" y="42"/>
                </a:lnTo>
                <a:moveTo>
                  <a:pt x="100" y="2342"/>
                </a:moveTo>
                <a:lnTo>
                  <a:pt x="49" y="2300"/>
                </a:lnTo>
                <a:lnTo>
                  <a:pt x="9486" y="2300"/>
                </a:lnTo>
                <a:lnTo>
                  <a:pt x="9436" y="2342"/>
                </a:lnTo>
                <a:lnTo>
                  <a:pt x="9436" y="42"/>
                </a:lnTo>
                <a:lnTo>
                  <a:pt x="9486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234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7" name="CustomShape 23"/>
          <p:cNvSpPr/>
          <p:nvPr/>
        </p:nvSpPr>
        <p:spPr>
          <a:xfrm>
            <a:off x="1070280" y="4846320"/>
            <a:ext cx="201204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result += ParseInt(v);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18" name="CustomShape 24"/>
          <p:cNvSpPr/>
          <p:nvPr/>
        </p:nvSpPr>
        <p:spPr>
          <a:xfrm>
            <a:off x="1070280" y="5019120"/>
            <a:ext cx="2103480" cy="172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00"/>
                </a:solidFill>
                <a:latin typeface="Courier New"/>
              </a:rPr>
              <a:t>Emit(AsString(result));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1319" name="CustomShape 25"/>
          <p:cNvSpPr/>
          <p:nvPr/>
        </p:nvSpPr>
        <p:spPr>
          <a:xfrm>
            <a:off x="5870880" y="296172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0" name="CustomShape 26"/>
          <p:cNvSpPr/>
          <p:nvPr/>
        </p:nvSpPr>
        <p:spPr>
          <a:xfrm>
            <a:off x="6194160" y="2984400"/>
            <a:ext cx="2807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Key-Value pairs are implemented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1" name="CustomShape 27"/>
          <p:cNvSpPr/>
          <p:nvPr/>
        </p:nvSpPr>
        <p:spPr>
          <a:xfrm>
            <a:off x="6194160" y="3176640"/>
            <a:ext cx="269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as Strings in this text-processing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2" name="CustomShape 28"/>
          <p:cNvSpPr/>
          <p:nvPr/>
        </p:nvSpPr>
        <p:spPr>
          <a:xfrm>
            <a:off x="5783760" y="2067840"/>
            <a:ext cx="3397320" cy="681480"/>
          </a:xfrm>
          <a:custGeom>
            <a:avLst/>
            <a:gdLst/>
            <a:ahLst/>
            <a:rect l="l" t="t" r="r" b="b"/>
            <a:pathLst>
              <a:path w="9438" h="1894">
                <a:moveTo>
                  <a:pt x="0" y="0"/>
                </a:moveTo>
                <a:lnTo>
                  <a:pt x="0" y="1893"/>
                </a:lnTo>
                <a:lnTo>
                  <a:pt x="9437" y="1893"/>
                </a:lnTo>
                <a:lnTo>
                  <a:pt x="943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3" name="CustomShape 29"/>
          <p:cNvSpPr/>
          <p:nvPr/>
        </p:nvSpPr>
        <p:spPr>
          <a:xfrm>
            <a:off x="5766120" y="2052720"/>
            <a:ext cx="3433320" cy="711720"/>
          </a:xfrm>
          <a:custGeom>
            <a:avLst/>
            <a:gdLst/>
            <a:ahLst/>
            <a:rect l="l" t="t" r="r" b="b"/>
            <a:pathLst>
              <a:path w="9538" h="1978">
                <a:moveTo>
                  <a:pt x="0" y="42"/>
                </a:moveTo>
                <a:cubicBezTo>
                  <a:pt x="0" y="20"/>
                  <a:pt x="24" y="0"/>
                  <a:pt x="49" y="0"/>
                </a:cubicBezTo>
                <a:lnTo>
                  <a:pt x="9486" y="0"/>
                </a:lnTo>
                <a:cubicBezTo>
                  <a:pt x="9515" y="0"/>
                  <a:pt x="9537" y="20"/>
                  <a:pt x="9537" y="42"/>
                </a:cubicBezTo>
                <a:lnTo>
                  <a:pt x="9537" y="1935"/>
                </a:lnTo>
                <a:cubicBezTo>
                  <a:pt x="9537" y="1959"/>
                  <a:pt x="9515" y="1977"/>
                  <a:pt x="9486" y="1977"/>
                </a:cubicBezTo>
                <a:lnTo>
                  <a:pt x="49" y="1977"/>
                </a:lnTo>
                <a:cubicBezTo>
                  <a:pt x="24" y="1977"/>
                  <a:pt x="0" y="1959"/>
                  <a:pt x="0" y="1935"/>
                </a:cubicBezTo>
                <a:lnTo>
                  <a:pt x="0" y="42"/>
                </a:lnTo>
                <a:moveTo>
                  <a:pt x="100" y="1935"/>
                </a:moveTo>
                <a:lnTo>
                  <a:pt x="49" y="1893"/>
                </a:lnTo>
                <a:lnTo>
                  <a:pt x="9486" y="1893"/>
                </a:lnTo>
                <a:lnTo>
                  <a:pt x="9436" y="1935"/>
                </a:lnTo>
                <a:lnTo>
                  <a:pt x="9436" y="42"/>
                </a:lnTo>
                <a:lnTo>
                  <a:pt x="9486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193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4" name="CustomShape 30"/>
          <p:cNvSpPr/>
          <p:nvPr/>
        </p:nvSpPr>
        <p:spPr>
          <a:xfrm>
            <a:off x="6194160" y="3368880"/>
            <a:ext cx="2837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example for each function and as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5" name="CustomShape 31"/>
          <p:cNvSpPr/>
          <p:nvPr/>
        </p:nvSpPr>
        <p:spPr>
          <a:xfrm>
            <a:off x="6194160" y="3560760"/>
            <a:ext cx="1621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Iterator’ over a list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6" name="CustomShape 32"/>
          <p:cNvSpPr/>
          <p:nvPr/>
        </p:nvSpPr>
        <p:spPr>
          <a:xfrm>
            <a:off x="5870880" y="21106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7" name="CustomShape 33"/>
          <p:cNvSpPr/>
          <p:nvPr/>
        </p:nvSpPr>
        <p:spPr>
          <a:xfrm>
            <a:off x="6194160" y="2133360"/>
            <a:ext cx="299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Goal: Counting the number of each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28" name="CustomShape 34"/>
          <p:cNvSpPr/>
          <p:nvPr/>
        </p:nvSpPr>
        <p:spPr>
          <a:xfrm>
            <a:off x="997920" y="2069640"/>
            <a:ext cx="2405160" cy="211680"/>
          </a:xfrm>
          <a:custGeom>
            <a:avLst/>
            <a:gdLst/>
            <a:ahLst/>
            <a:rect l="l" t="t" r="r" b="b"/>
            <a:pathLst>
              <a:path w="6682" h="589">
                <a:moveTo>
                  <a:pt x="0" y="42"/>
                </a:moveTo>
                <a:cubicBezTo>
                  <a:pt x="0" y="18"/>
                  <a:pt x="22" y="0"/>
                  <a:pt x="49" y="0"/>
                </a:cubicBezTo>
                <a:lnTo>
                  <a:pt x="6631" y="0"/>
                </a:lnTo>
                <a:cubicBezTo>
                  <a:pt x="6659" y="0"/>
                  <a:pt x="6681" y="18"/>
                  <a:pt x="6681" y="42"/>
                </a:cubicBezTo>
                <a:lnTo>
                  <a:pt x="6681" y="546"/>
                </a:lnTo>
                <a:cubicBezTo>
                  <a:pt x="6681" y="570"/>
                  <a:pt x="6659" y="588"/>
                  <a:pt x="6631" y="588"/>
                </a:cubicBezTo>
                <a:lnTo>
                  <a:pt x="49" y="588"/>
                </a:lnTo>
                <a:cubicBezTo>
                  <a:pt x="22" y="588"/>
                  <a:pt x="0" y="570"/>
                  <a:pt x="0" y="546"/>
                </a:cubicBezTo>
                <a:lnTo>
                  <a:pt x="0" y="42"/>
                </a:lnTo>
                <a:moveTo>
                  <a:pt x="100" y="546"/>
                </a:moveTo>
                <a:lnTo>
                  <a:pt x="49" y="505"/>
                </a:lnTo>
                <a:lnTo>
                  <a:pt x="6631" y="505"/>
                </a:lnTo>
                <a:lnTo>
                  <a:pt x="6580" y="546"/>
                </a:lnTo>
                <a:lnTo>
                  <a:pt x="6580" y="42"/>
                </a:lnTo>
                <a:lnTo>
                  <a:pt x="6631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54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9" name="CustomShape 35"/>
          <p:cNvSpPr/>
          <p:nvPr/>
        </p:nvSpPr>
        <p:spPr>
          <a:xfrm>
            <a:off x="3369960" y="2163240"/>
            <a:ext cx="2428920" cy="257760"/>
          </a:xfrm>
          <a:custGeom>
            <a:avLst/>
            <a:gdLst/>
            <a:ahLst/>
            <a:rect l="l" t="t" r="r" b="b"/>
            <a:pathLst>
              <a:path w="6748" h="717">
                <a:moveTo>
                  <a:pt x="43" y="1"/>
                </a:moveTo>
                <a:lnTo>
                  <a:pt x="193" y="16"/>
                </a:lnTo>
                <a:cubicBezTo>
                  <a:pt x="213" y="18"/>
                  <a:pt x="226" y="35"/>
                  <a:pt x="224" y="53"/>
                </a:cubicBezTo>
                <a:cubicBezTo>
                  <a:pt x="224" y="70"/>
                  <a:pt x="205" y="83"/>
                  <a:pt x="183" y="80"/>
                </a:cubicBezTo>
                <a:lnTo>
                  <a:pt x="36" y="66"/>
                </a:lnTo>
                <a:cubicBezTo>
                  <a:pt x="16" y="63"/>
                  <a:pt x="0" y="47"/>
                  <a:pt x="1" y="29"/>
                </a:cubicBezTo>
                <a:cubicBezTo>
                  <a:pt x="6" y="13"/>
                  <a:pt x="23" y="0"/>
                  <a:pt x="43" y="1"/>
                </a:cubicBezTo>
                <a:moveTo>
                  <a:pt x="340" y="31"/>
                </a:moveTo>
                <a:lnTo>
                  <a:pt x="490" y="45"/>
                </a:lnTo>
                <a:cubicBezTo>
                  <a:pt x="509" y="48"/>
                  <a:pt x="523" y="65"/>
                  <a:pt x="522" y="81"/>
                </a:cubicBezTo>
                <a:cubicBezTo>
                  <a:pt x="520" y="98"/>
                  <a:pt x="502" y="111"/>
                  <a:pt x="480" y="110"/>
                </a:cubicBezTo>
                <a:lnTo>
                  <a:pt x="333" y="95"/>
                </a:lnTo>
                <a:cubicBezTo>
                  <a:pt x="313" y="93"/>
                  <a:pt x="297" y="76"/>
                  <a:pt x="298" y="59"/>
                </a:cubicBezTo>
                <a:cubicBezTo>
                  <a:pt x="303" y="41"/>
                  <a:pt x="320" y="29"/>
                  <a:pt x="340" y="31"/>
                </a:cubicBezTo>
                <a:moveTo>
                  <a:pt x="637" y="61"/>
                </a:moveTo>
                <a:lnTo>
                  <a:pt x="790" y="76"/>
                </a:lnTo>
                <a:cubicBezTo>
                  <a:pt x="810" y="78"/>
                  <a:pt x="823" y="93"/>
                  <a:pt x="821" y="111"/>
                </a:cubicBezTo>
                <a:cubicBezTo>
                  <a:pt x="818" y="128"/>
                  <a:pt x="801" y="140"/>
                  <a:pt x="780" y="138"/>
                </a:cubicBezTo>
                <a:lnTo>
                  <a:pt x="629" y="123"/>
                </a:lnTo>
                <a:cubicBezTo>
                  <a:pt x="610" y="121"/>
                  <a:pt x="594" y="106"/>
                  <a:pt x="596" y="89"/>
                </a:cubicBezTo>
                <a:cubicBezTo>
                  <a:pt x="600" y="71"/>
                  <a:pt x="618" y="59"/>
                  <a:pt x="637" y="61"/>
                </a:cubicBezTo>
                <a:moveTo>
                  <a:pt x="937" y="89"/>
                </a:moveTo>
                <a:lnTo>
                  <a:pt x="1087" y="104"/>
                </a:lnTo>
                <a:cubicBezTo>
                  <a:pt x="1106" y="106"/>
                  <a:pt x="1120" y="123"/>
                  <a:pt x="1119" y="140"/>
                </a:cubicBezTo>
                <a:cubicBezTo>
                  <a:pt x="1117" y="156"/>
                  <a:pt x="1098" y="170"/>
                  <a:pt x="1077" y="167"/>
                </a:cubicBezTo>
                <a:lnTo>
                  <a:pt x="930" y="153"/>
                </a:lnTo>
                <a:cubicBezTo>
                  <a:pt x="910" y="149"/>
                  <a:pt x="894" y="134"/>
                  <a:pt x="895" y="118"/>
                </a:cubicBezTo>
                <a:cubicBezTo>
                  <a:pt x="899" y="101"/>
                  <a:pt x="916" y="88"/>
                  <a:pt x="937" y="89"/>
                </a:cubicBezTo>
                <a:moveTo>
                  <a:pt x="1234" y="119"/>
                </a:moveTo>
                <a:lnTo>
                  <a:pt x="1384" y="133"/>
                </a:lnTo>
                <a:cubicBezTo>
                  <a:pt x="1405" y="137"/>
                  <a:pt x="1417" y="152"/>
                  <a:pt x="1416" y="168"/>
                </a:cubicBezTo>
                <a:cubicBezTo>
                  <a:pt x="1414" y="186"/>
                  <a:pt x="1395" y="198"/>
                  <a:pt x="1374" y="196"/>
                </a:cubicBezTo>
                <a:lnTo>
                  <a:pt x="1226" y="181"/>
                </a:lnTo>
                <a:cubicBezTo>
                  <a:pt x="1207" y="180"/>
                  <a:pt x="1191" y="165"/>
                  <a:pt x="1193" y="146"/>
                </a:cubicBezTo>
                <a:cubicBezTo>
                  <a:pt x="1196" y="130"/>
                  <a:pt x="1215" y="118"/>
                  <a:pt x="1234" y="119"/>
                </a:cubicBezTo>
                <a:moveTo>
                  <a:pt x="1531" y="148"/>
                </a:moveTo>
                <a:lnTo>
                  <a:pt x="1681" y="163"/>
                </a:lnTo>
                <a:cubicBezTo>
                  <a:pt x="1702" y="165"/>
                  <a:pt x="1716" y="180"/>
                  <a:pt x="1713" y="198"/>
                </a:cubicBezTo>
                <a:cubicBezTo>
                  <a:pt x="1711" y="215"/>
                  <a:pt x="1694" y="226"/>
                  <a:pt x="1671" y="225"/>
                </a:cubicBezTo>
                <a:lnTo>
                  <a:pt x="1524" y="210"/>
                </a:lnTo>
                <a:cubicBezTo>
                  <a:pt x="1504" y="208"/>
                  <a:pt x="1487" y="193"/>
                  <a:pt x="1490" y="176"/>
                </a:cubicBezTo>
                <a:cubicBezTo>
                  <a:pt x="1493" y="158"/>
                  <a:pt x="1511" y="146"/>
                  <a:pt x="1531" y="148"/>
                </a:cubicBezTo>
                <a:moveTo>
                  <a:pt x="1828" y="176"/>
                </a:moveTo>
                <a:lnTo>
                  <a:pt x="1979" y="191"/>
                </a:lnTo>
                <a:cubicBezTo>
                  <a:pt x="1999" y="193"/>
                  <a:pt x="2013" y="210"/>
                  <a:pt x="2010" y="226"/>
                </a:cubicBezTo>
                <a:cubicBezTo>
                  <a:pt x="2009" y="243"/>
                  <a:pt x="1990" y="256"/>
                  <a:pt x="1968" y="253"/>
                </a:cubicBezTo>
                <a:lnTo>
                  <a:pt x="1821" y="240"/>
                </a:lnTo>
                <a:cubicBezTo>
                  <a:pt x="1801" y="238"/>
                  <a:pt x="1786" y="221"/>
                  <a:pt x="1786" y="204"/>
                </a:cubicBezTo>
                <a:cubicBezTo>
                  <a:pt x="1791" y="188"/>
                  <a:pt x="1808" y="174"/>
                  <a:pt x="1828" y="176"/>
                </a:cubicBezTo>
                <a:moveTo>
                  <a:pt x="2127" y="206"/>
                </a:moveTo>
                <a:lnTo>
                  <a:pt x="2276" y="219"/>
                </a:lnTo>
                <a:cubicBezTo>
                  <a:pt x="2295" y="223"/>
                  <a:pt x="2310" y="238"/>
                  <a:pt x="2307" y="255"/>
                </a:cubicBezTo>
                <a:cubicBezTo>
                  <a:pt x="2306" y="273"/>
                  <a:pt x="2287" y="285"/>
                  <a:pt x="2265" y="283"/>
                </a:cubicBezTo>
                <a:lnTo>
                  <a:pt x="2118" y="268"/>
                </a:lnTo>
                <a:cubicBezTo>
                  <a:pt x="2098" y="267"/>
                  <a:pt x="2082" y="252"/>
                  <a:pt x="2083" y="233"/>
                </a:cubicBezTo>
                <a:cubicBezTo>
                  <a:pt x="2088" y="216"/>
                  <a:pt x="2107" y="204"/>
                  <a:pt x="2127" y="206"/>
                </a:cubicBezTo>
                <a:moveTo>
                  <a:pt x="2423" y="234"/>
                </a:moveTo>
                <a:lnTo>
                  <a:pt x="2573" y="249"/>
                </a:lnTo>
                <a:cubicBezTo>
                  <a:pt x="2592" y="252"/>
                  <a:pt x="2608" y="267"/>
                  <a:pt x="2606" y="285"/>
                </a:cubicBezTo>
                <a:cubicBezTo>
                  <a:pt x="2603" y="301"/>
                  <a:pt x="2586" y="313"/>
                  <a:pt x="2562" y="311"/>
                </a:cubicBezTo>
                <a:lnTo>
                  <a:pt x="2415" y="296"/>
                </a:lnTo>
                <a:cubicBezTo>
                  <a:pt x="2395" y="295"/>
                  <a:pt x="2379" y="280"/>
                  <a:pt x="2382" y="263"/>
                </a:cubicBezTo>
                <a:cubicBezTo>
                  <a:pt x="2385" y="244"/>
                  <a:pt x="2404" y="233"/>
                  <a:pt x="2423" y="234"/>
                </a:cubicBezTo>
                <a:moveTo>
                  <a:pt x="2722" y="263"/>
                </a:moveTo>
                <a:lnTo>
                  <a:pt x="2870" y="278"/>
                </a:lnTo>
                <a:cubicBezTo>
                  <a:pt x="2891" y="280"/>
                  <a:pt x="2904" y="296"/>
                  <a:pt x="2902" y="313"/>
                </a:cubicBezTo>
                <a:cubicBezTo>
                  <a:pt x="2900" y="330"/>
                  <a:pt x="2883" y="343"/>
                  <a:pt x="2861" y="340"/>
                </a:cubicBezTo>
                <a:lnTo>
                  <a:pt x="2712" y="326"/>
                </a:lnTo>
                <a:cubicBezTo>
                  <a:pt x="2692" y="325"/>
                  <a:pt x="2676" y="308"/>
                  <a:pt x="2679" y="291"/>
                </a:cubicBezTo>
                <a:cubicBezTo>
                  <a:pt x="2682" y="274"/>
                  <a:pt x="2701" y="261"/>
                  <a:pt x="2722" y="263"/>
                </a:cubicBezTo>
                <a:moveTo>
                  <a:pt x="3019" y="293"/>
                </a:moveTo>
                <a:lnTo>
                  <a:pt x="3168" y="306"/>
                </a:lnTo>
                <a:cubicBezTo>
                  <a:pt x="3187" y="310"/>
                  <a:pt x="3201" y="325"/>
                  <a:pt x="3200" y="341"/>
                </a:cubicBezTo>
                <a:cubicBezTo>
                  <a:pt x="3197" y="359"/>
                  <a:pt x="3180" y="371"/>
                  <a:pt x="3158" y="370"/>
                </a:cubicBezTo>
                <a:lnTo>
                  <a:pt x="3011" y="355"/>
                </a:lnTo>
                <a:cubicBezTo>
                  <a:pt x="2989" y="353"/>
                  <a:pt x="2973" y="338"/>
                  <a:pt x="2976" y="319"/>
                </a:cubicBezTo>
                <a:cubicBezTo>
                  <a:pt x="2981" y="303"/>
                  <a:pt x="2998" y="291"/>
                  <a:pt x="3019" y="293"/>
                </a:cubicBezTo>
                <a:moveTo>
                  <a:pt x="3315" y="321"/>
                </a:moveTo>
                <a:lnTo>
                  <a:pt x="3465" y="337"/>
                </a:lnTo>
                <a:cubicBezTo>
                  <a:pt x="3484" y="338"/>
                  <a:pt x="3498" y="353"/>
                  <a:pt x="3497" y="371"/>
                </a:cubicBezTo>
                <a:cubicBezTo>
                  <a:pt x="3496" y="388"/>
                  <a:pt x="3477" y="400"/>
                  <a:pt x="3455" y="398"/>
                </a:cubicBezTo>
                <a:lnTo>
                  <a:pt x="3307" y="383"/>
                </a:lnTo>
                <a:cubicBezTo>
                  <a:pt x="3288" y="382"/>
                  <a:pt x="3272" y="367"/>
                  <a:pt x="3274" y="349"/>
                </a:cubicBezTo>
                <a:cubicBezTo>
                  <a:pt x="3278" y="331"/>
                  <a:pt x="3296" y="319"/>
                  <a:pt x="3315" y="321"/>
                </a:cubicBezTo>
                <a:moveTo>
                  <a:pt x="3612" y="352"/>
                </a:moveTo>
                <a:lnTo>
                  <a:pt x="3761" y="365"/>
                </a:lnTo>
                <a:cubicBezTo>
                  <a:pt x="3783" y="367"/>
                  <a:pt x="3795" y="383"/>
                  <a:pt x="3794" y="400"/>
                </a:cubicBezTo>
                <a:cubicBezTo>
                  <a:pt x="3791" y="416"/>
                  <a:pt x="3775" y="430"/>
                  <a:pt x="3753" y="426"/>
                </a:cubicBezTo>
                <a:lnTo>
                  <a:pt x="3604" y="413"/>
                </a:lnTo>
                <a:cubicBezTo>
                  <a:pt x="3585" y="411"/>
                  <a:pt x="3569" y="395"/>
                  <a:pt x="3571" y="378"/>
                </a:cubicBezTo>
                <a:cubicBezTo>
                  <a:pt x="3575" y="361"/>
                  <a:pt x="3593" y="348"/>
                  <a:pt x="3612" y="352"/>
                </a:cubicBezTo>
                <a:moveTo>
                  <a:pt x="3909" y="380"/>
                </a:moveTo>
                <a:lnTo>
                  <a:pt x="4060" y="395"/>
                </a:lnTo>
                <a:cubicBezTo>
                  <a:pt x="4080" y="396"/>
                  <a:pt x="4094" y="411"/>
                  <a:pt x="4091" y="428"/>
                </a:cubicBezTo>
                <a:cubicBezTo>
                  <a:pt x="4090" y="446"/>
                  <a:pt x="4071" y="458"/>
                  <a:pt x="4050" y="456"/>
                </a:cubicBezTo>
                <a:lnTo>
                  <a:pt x="3903" y="441"/>
                </a:lnTo>
                <a:cubicBezTo>
                  <a:pt x="3881" y="440"/>
                  <a:pt x="3866" y="425"/>
                  <a:pt x="3868" y="406"/>
                </a:cubicBezTo>
                <a:cubicBezTo>
                  <a:pt x="3873" y="389"/>
                  <a:pt x="3890" y="378"/>
                  <a:pt x="3909" y="380"/>
                </a:cubicBezTo>
                <a:moveTo>
                  <a:pt x="4208" y="408"/>
                </a:moveTo>
                <a:lnTo>
                  <a:pt x="4357" y="423"/>
                </a:lnTo>
                <a:cubicBezTo>
                  <a:pt x="4377" y="425"/>
                  <a:pt x="4390" y="440"/>
                  <a:pt x="4388" y="458"/>
                </a:cubicBezTo>
                <a:cubicBezTo>
                  <a:pt x="4387" y="474"/>
                  <a:pt x="4368" y="486"/>
                  <a:pt x="4347" y="485"/>
                </a:cubicBezTo>
                <a:lnTo>
                  <a:pt x="4200" y="470"/>
                </a:lnTo>
                <a:cubicBezTo>
                  <a:pt x="4180" y="468"/>
                  <a:pt x="4164" y="453"/>
                  <a:pt x="4165" y="437"/>
                </a:cubicBezTo>
                <a:cubicBezTo>
                  <a:pt x="4170" y="418"/>
                  <a:pt x="4186" y="406"/>
                  <a:pt x="4208" y="408"/>
                </a:cubicBezTo>
                <a:moveTo>
                  <a:pt x="4504" y="438"/>
                </a:moveTo>
                <a:lnTo>
                  <a:pt x="4654" y="452"/>
                </a:lnTo>
                <a:cubicBezTo>
                  <a:pt x="4674" y="453"/>
                  <a:pt x="4689" y="470"/>
                  <a:pt x="4687" y="486"/>
                </a:cubicBezTo>
                <a:cubicBezTo>
                  <a:pt x="4684" y="503"/>
                  <a:pt x="4665" y="516"/>
                  <a:pt x="4644" y="513"/>
                </a:cubicBezTo>
                <a:lnTo>
                  <a:pt x="4497" y="500"/>
                </a:lnTo>
                <a:cubicBezTo>
                  <a:pt x="4477" y="498"/>
                  <a:pt x="4461" y="482"/>
                  <a:pt x="4462" y="465"/>
                </a:cubicBezTo>
                <a:cubicBezTo>
                  <a:pt x="4466" y="448"/>
                  <a:pt x="4485" y="434"/>
                  <a:pt x="4504" y="438"/>
                </a:cubicBezTo>
                <a:moveTo>
                  <a:pt x="4801" y="467"/>
                </a:moveTo>
                <a:lnTo>
                  <a:pt x="4951" y="482"/>
                </a:lnTo>
                <a:cubicBezTo>
                  <a:pt x="4972" y="483"/>
                  <a:pt x="4986" y="498"/>
                  <a:pt x="4983" y="515"/>
                </a:cubicBezTo>
                <a:cubicBezTo>
                  <a:pt x="4981" y="533"/>
                  <a:pt x="4964" y="545"/>
                  <a:pt x="4941" y="543"/>
                </a:cubicBezTo>
                <a:lnTo>
                  <a:pt x="4794" y="528"/>
                </a:lnTo>
                <a:cubicBezTo>
                  <a:pt x="4774" y="526"/>
                  <a:pt x="4758" y="511"/>
                  <a:pt x="4761" y="493"/>
                </a:cubicBezTo>
                <a:cubicBezTo>
                  <a:pt x="4763" y="476"/>
                  <a:pt x="4782" y="465"/>
                  <a:pt x="4801" y="467"/>
                </a:cubicBezTo>
                <a:moveTo>
                  <a:pt x="5100" y="495"/>
                </a:moveTo>
                <a:lnTo>
                  <a:pt x="5248" y="510"/>
                </a:lnTo>
                <a:cubicBezTo>
                  <a:pt x="5269" y="511"/>
                  <a:pt x="5283" y="526"/>
                  <a:pt x="5280" y="545"/>
                </a:cubicBezTo>
                <a:cubicBezTo>
                  <a:pt x="5278" y="561"/>
                  <a:pt x="5261" y="573"/>
                  <a:pt x="5239" y="571"/>
                </a:cubicBezTo>
                <a:lnTo>
                  <a:pt x="5091" y="556"/>
                </a:lnTo>
                <a:cubicBezTo>
                  <a:pt x="5071" y="555"/>
                  <a:pt x="5055" y="540"/>
                  <a:pt x="5057" y="523"/>
                </a:cubicBezTo>
                <a:cubicBezTo>
                  <a:pt x="5060" y="504"/>
                  <a:pt x="5078" y="493"/>
                  <a:pt x="5100" y="495"/>
                </a:cubicBezTo>
                <a:moveTo>
                  <a:pt x="5397" y="525"/>
                </a:moveTo>
                <a:lnTo>
                  <a:pt x="5547" y="538"/>
                </a:lnTo>
                <a:cubicBezTo>
                  <a:pt x="5566" y="540"/>
                  <a:pt x="5580" y="556"/>
                  <a:pt x="5579" y="573"/>
                </a:cubicBezTo>
                <a:cubicBezTo>
                  <a:pt x="5577" y="589"/>
                  <a:pt x="5557" y="603"/>
                  <a:pt x="5535" y="600"/>
                </a:cubicBezTo>
                <a:lnTo>
                  <a:pt x="5388" y="586"/>
                </a:lnTo>
                <a:cubicBezTo>
                  <a:pt x="5368" y="585"/>
                  <a:pt x="5352" y="568"/>
                  <a:pt x="5355" y="552"/>
                </a:cubicBezTo>
                <a:cubicBezTo>
                  <a:pt x="5359" y="534"/>
                  <a:pt x="5377" y="521"/>
                  <a:pt x="5397" y="525"/>
                </a:cubicBezTo>
                <a:moveTo>
                  <a:pt x="5694" y="553"/>
                </a:moveTo>
                <a:lnTo>
                  <a:pt x="5844" y="568"/>
                </a:lnTo>
                <a:cubicBezTo>
                  <a:pt x="5863" y="570"/>
                  <a:pt x="5877" y="585"/>
                  <a:pt x="5876" y="601"/>
                </a:cubicBezTo>
                <a:cubicBezTo>
                  <a:pt x="5873" y="619"/>
                  <a:pt x="5856" y="631"/>
                  <a:pt x="5834" y="630"/>
                </a:cubicBezTo>
                <a:lnTo>
                  <a:pt x="5685" y="615"/>
                </a:lnTo>
                <a:cubicBezTo>
                  <a:pt x="5666" y="613"/>
                  <a:pt x="5650" y="598"/>
                  <a:pt x="5652" y="580"/>
                </a:cubicBezTo>
                <a:cubicBezTo>
                  <a:pt x="5655" y="563"/>
                  <a:pt x="5674" y="552"/>
                  <a:pt x="5694" y="553"/>
                </a:cubicBezTo>
                <a:moveTo>
                  <a:pt x="5991" y="582"/>
                </a:moveTo>
                <a:lnTo>
                  <a:pt x="6141" y="597"/>
                </a:lnTo>
                <a:cubicBezTo>
                  <a:pt x="6161" y="598"/>
                  <a:pt x="6176" y="613"/>
                  <a:pt x="6173" y="631"/>
                </a:cubicBezTo>
                <a:cubicBezTo>
                  <a:pt x="6170" y="648"/>
                  <a:pt x="6153" y="660"/>
                  <a:pt x="6131" y="658"/>
                </a:cubicBezTo>
                <a:lnTo>
                  <a:pt x="5982" y="643"/>
                </a:lnTo>
                <a:cubicBezTo>
                  <a:pt x="5963" y="641"/>
                  <a:pt x="5946" y="626"/>
                  <a:pt x="5949" y="610"/>
                </a:cubicBezTo>
                <a:cubicBezTo>
                  <a:pt x="5954" y="591"/>
                  <a:pt x="5971" y="580"/>
                  <a:pt x="5991" y="582"/>
                </a:cubicBezTo>
                <a:moveTo>
                  <a:pt x="6289" y="611"/>
                </a:moveTo>
                <a:lnTo>
                  <a:pt x="6439" y="625"/>
                </a:lnTo>
                <a:cubicBezTo>
                  <a:pt x="6458" y="626"/>
                  <a:pt x="6471" y="643"/>
                  <a:pt x="6470" y="660"/>
                </a:cubicBezTo>
                <a:cubicBezTo>
                  <a:pt x="6469" y="676"/>
                  <a:pt x="6450" y="689"/>
                  <a:pt x="6428" y="688"/>
                </a:cubicBezTo>
                <a:lnTo>
                  <a:pt x="6281" y="673"/>
                </a:lnTo>
                <a:cubicBezTo>
                  <a:pt x="6260" y="671"/>
                  <a:pt x="6245" y="655"/>
                  <a:pt x="6246" y="638"/>
                </a:cubicBezTo>
                <a:cubicBezTo>
                  <a:pt x="6251" y="621"/>
                  <a:pt x="6268" y="608"/>
                  <a:pt x="6289" y="611"/>
                </a:cubicBezTo>
                <a:moveTo>
                  <a:pt x="6586" y="640"/>
                </a:moveTo>
                <a:lnTo>
                  <a:pt x="6714" y="652"/>
                </a:lnTo>
                <a:cubicBezTo>
                  <a:pt x="6733" y="653"/>
                  <a:pt x="6747" y="670"/>
                  <a:pt x="6746" y="686"/>
                </a:cubicBezTo>
                <a:cubicBezTo>
                  <a:pt x="6744" y="703"/>
                  <a:pt x="6724" y="716"/>
                  <a:pt x="6703" y="715"/>
                </a:cubicBezTo>
                <a:lnTo>
                  <a:pt x="6578" y="701"/>
                </a:lnTo>
                <a:cubicBezTo>
                  <a:pt x="6558" y="700"/>
                  <a:pt x="6542" y="685"/>
                  <a:pt x="6543" y="667"/>
                </a:cubicBezTo>
                <a:cubicBezTo>
                  <a:pt x="6548" y="649"/>
                  <a:pt x="6565" y="638"/>
                  <a:pt x="6586" y="64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0" name="CustomShape 36"/>
          <p:cNvSpPr/>
          <p:nvPr/>
        </p:nvSpPr>
        <p:spPr>
          <a:xfrm>
            <a:off x="999720" y="2399760"/>
            <a:ext cx="2769480" cy="948240"/>
          </a:xfrm>
          <a:custGeom>
            <a:avLst/>
            <a:gdLst/>
            <a:ahLst/>
            <a:rect l="l" t="t" r="r" b="b"/>
            <a:pathLst>
              <a:path w="7694" h="2635">
                <a:moveTo>
                  <a:pt x="0" y="42"/>
                </a:moveTo>
                <a:cubicBezTo>
                  <a:pt x="0" y="18"/>
                  <a:pt x="23" y="0"/>
                  <a:pt x="49" y="0"/>
                </a:cubicBezTo>
                <a:lnTo>
                  <a:pt x="7642" y="0"/>
                </a:lnTo>
                <a:cubicBezTo>
                  <a:pt x="7671" y="0"/>
                  <a:pt x="7693" y="18"/>
                  <a:pt x="7693" y="42"/>
                </a:cubicBezTo>
                <a:lnTo>
                  <a:pt x="7693" y="2592"/>
                </a:lnTo>
                <a:cubicBezTo>
                  <a:pt x="7693" y="2616"/>
                  <a:pt x="7671" y="2634"/>
                  <a:pt x="7642" y="2634"/>
                </a:cubicBezTo>
                <a:lnTo>
                  <a:pt x="49" y="2634"/>
                </a:lnTo>
                <a:cubicBezTo>
                  <a:pt x="23" y="2634"/>
                  <a:pt x="0" y="2616"/>
                  <a:pt x="0" y="2592"/>
                </a:cubicBezTo>
                <a:lnTo>
                  <a:pt x="0" y="42"/>
                </a:lnTo>
                <a:moveTo>
                  <a:pt x="98" y="2592"/>
                </a:moveTo>
                <a:lnTo>
                  <a:pt x="49" y="2550"/>
                </a:lnTo>
                <a:lnTo>
                  <a:pt x="7642" y="2550"/>
                </a:lnTo>
                <a:lnTo>
                  <a:pt x="7592" y="2592"/>
                </a:lnTo>
                <a:lnTo>
                  <a:pt x="7592" y="42"/>
                </a:lnTo>
                <a:lnTo>
                  <a:pt x="7642" y="83"/>
                </a:lnTo>
                <a:lnTo>
                  <a:pt x="49" y="83"/>
                </a:lnTo>
                <a:lnTo>
                  <a:pt x="98" y="42"/>
                </a:lnTo>
                <a:lnTo>
                  <a:pt x="98" y="259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1" name="CustomShape 37"/>
          <p:cNvSpPr/>
          <p:nvPr/>
        </p:nvSpPr>
        <p:spPr>
          <a:xfrm>
            <a:off x="5795280" y="3868200"/>
            <a:ext cx="3385800" cy="468720"/>
          </a:xfrm>
          <a:custGeom>
            <a:avLst/>
            <a:gdLst/>
            <a:ahLst/>
            <a:rect l="l" t="t" r="r" b="b"/>
            <a:pathLst>
              <a:path w="9406" h="1303">
                <a:moveTo>
                  <a:pt x="0" y="0"/>
                </a:moveTo>
                <a:lnTo>
                  <a:pt x="0" y="1302"/>
                </a:lnTo>
                <a:lnTo>
                  <a:pt x="9405" y="1302"/>
                </a:lnTo>
                <a:lnTo>
                  <a:pt x="940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2" name="CustomShape 38"/>
          <p:cNvSpPr/>
          <p:nvPr/>
        </p:nvSpPr>
        <p:spPr>
          <a:xfrm>
            <a:off x="5777640" y="3853440"/>
            <a:ext cx="3421800" cy="498240"/>
          </a:xfrm>
          <a:custGeom>
            <a:avLst/>
            <a:gdLst/>
            <a:ahLst/>
            <a:rect l="l" t="t" r="r" b="b"/>
            <a:pathLst>
              <a:path w="9506" h="1385">
                <a:moveTo>
                  <a:pt x="0" y="42"/>
                </a:moveTo>
                <a:cubicBezTo>
                  <a:pt x="0" y="18"/>
                  <a:pt x="22" y="0"/>
                  <a:pt x="49" y="0"/>
                </a:cubicBezTo>
                <a:lnTo>
                  <a:pt x="9454" y="0"/>
                </a:lnTo>
                <a:cubicBezTo>
                  <a:pt x="9483" y="0"/>
                  <a:pt x="9505" y="18"/>
                  <a:pt x="9505" y="42"/>
                </a:cubicBezTo>
                <a:lnTo>
                  <a:pt x="9505" y="1343"/>
                </a:lnTo>
                <a:cubicBezTo>
                  <a:pt x="9505" y="1366"/>
                  <a:pt x="9483" y="1384"/>
                  <a:pt x="9454" y="1384"/>
                </a:cubicBezTo>
                <a:lnTo>
                  <a:pt x="49" y="1384"/>
                </a:lnTo>
                <a:cubicBezTo>
                  <a:pt x="22" y="1384"/>
                  <a:pt x="0" y="1366"/>
                  <a:pt x="0" y="1343"/>
                </a:cubicBezTo>
                <a:lnTo>
                  <a:pt x="0" y="42"/>
                </a:lnTo>
                <a:moveTo>
                  <a:pt x="98" y="1343"/>
                </a:moveTo>
                <a:lnTo>
                  <a:pt x="49" y="1302"/>
                </a:lnTo>
                <a:lnTo>
                  <a:pt x="9454" y="1302"/>
                </a:lnTo>
                <a:lnTo>
                  <a:pt x="9404" y="1343"/>
                </a:lnTo>
                <a:lnTo>
                  <a:pt x="9404" y="42"/>
                </a:lnTo>
                <a:lnTo>
                  <a:pt x="9454" y="82"/>
                </a:lnTo>
                <a:lnTo>
                  <a:pt x="49" y="82"/>
                </a:lnTo>
                <a:lnTo>
                  <a:pt x="98" y="42"/>
                </a:lnTo>
                <a:lnTo>
                  <a:pt x="98" y="134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3" name="CustomShape 39"/>
          <p:cNvSpPr/>
          <p:nvPr/>
        </p:nvSpPr>
        <p:spPr>
          <a:xfrm>
            <a:off x="6194160" y="2325240"/>
            <a:ext cx="2920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word appearing in a document (or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4" name="CustomShape 40"/>
          <p:cNvSpPr/>
          <p:nvPr/>
        </p:nvSpPr>
        <p:spPr>
          <a:xfrm>
            <a:off x="6194160" y="2517480"/>
            <a:ext cx="222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text-stream more general)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5" name="CustomShape 41"/>
          <p:cNvSpPr/>
          <p:nvPr/>
        </p:nvSpPr>
        <p:spPr>
          <a:xfrm>
            <a:off x="5881680" y="39099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6" name="CustomShape 42"/>
          <p:cNvSpPr/>
          <p:nvPr/>
        </p:nvSpPr>
        <p:spPr>
          <a:xfrm>
            <a:off x="6204600" y="3933720"/>
            <a:ext cx="2071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Map (docname, doctext)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37" name="CustomShape 43"/>
          <p:cNvSpPr/>
          <p:nvPr/>
        </p:nvSpPr>
        <p:spPr>
          <a:xfrm>
            <a:off x="3735720" y="2860560"/>
            <a:ext cx="2075760" cy="1254600"/>
          </a:xfrm>
          <a:custGeom>
            <a:avLst/>
            <a:gdLst/>
            <a:ahLst/>
            <a:rect l="l" t="t" r="r" b="b"/>
            <a:pathLst>
              <a:path w="5767" h="3486">
                <a:moveTo>
                  <a:pt x="63" y="9"/>
                </a:moveTo>
                <a:lnTo>
                  <a:pt x="184" y="83"/>
                </a:lnTo>
                <a:cubicBezTo>
                  <a:pt x="201" y="93"/>
                  <a:pt x="204" y="113"/>
                  <a:pt x="193" y="127"/>
                </a:cubicBezTo>
                <a:cubicBezTo>
                  <a:pt x="181" y="142"/>
                  <a:pt x="157" y="145"/>
                  <a:pt x="141" y="135"/>
                </a:cubicBezTo>
                <a:lnTo>
                  <a:pt x="18" y="61"/>
                </a:lnTo>
                <a:cubicBezTo>
                  <a:pt x="2" y="51"/>
                  <a:pt x="0" y="31"/>
                  <a:pt x="11" y="18"/>
                </a:cubicBezTo>
                <a:cubicBezTo>
                  <a:pt x="22" y="3"/>
                  <a:pt x="47" y="0"/>
                  <a:pt x="63" y="9"/>
                </a:cubicBezTo>
                <a:moveTo>
                  <a:pt x="307" y="157"/>
                </a:moveTo>
                <a:lnTo>
                  <a:pt x="428" y="230"/>
                </a:lnTo>
                <a:cubicBezTo>
                  <a:pt x="444" y="239"/>
                  <a:pt x="448" y="258"/>
                  <a:pt x="437" y="273"/>
                </a:cubicBezTo>
                <a:cubicBezTo>
                  <a:pt x="424" y="287"/>
                  <a:pt x="399" y="290"/>
                  <a:pt x="383" y="279"/>
                </a:cubicBezTo>
                <a:lnTo>
                  <a:pt x="262" y="206"/>
                </a:lnTo>
                <a:cubicBezTo>
                  <a:pt x="245" y="196"/>
                  <a:pt x="240" y="178"/>
                  <a:pt x="255" y="163"/>
                </a:cubicBezTo>
                <a:cubicBezTo>
                  <a:pt x="266" y="150"/>
                  <a:pt x="288" y="146"/>
                  <a:pt x="307" y="157"/>
                </a:cubicBezTo>
                <a:moveTo>
                  <a:pt x="547" y="302"/>
                </a:moveTo>
                <a:lnTo>
                  <a:pt x="669" y="375"/>
                </a:lnTo>
                <a:cubicBezTo>
                  <a:pt x="688" y="385"/>
                  <a:pt x="691" y="405"/>
                  <a:pt x="680" y="418"/>
                </a:cubicBezTo>
                <a:cubicBezTo>
                  <a:pt x="667" y="433"/>
                  <a:pt x="644" y="436"/>
                  <a:pt x="625" y="427"/>
                </a:cubicBezTo>
                <a:lnTo>
                  <a:pt x="506" y="353"/>
                </a:lnTo>
                <a:cubicBezTo>
                  <a:pt x="489" y="343"/>
                  <a:pt x="484" y="323"/>
                  <a:pt x="495" y="309"/>
                </a:cubicBezTo>
                <a:cubicBezTo>
                  <a:pt x="509" y="294"/>
                  <a:pt x="532" y="291"/>
                  <a:pt x="547" y="302"/>
                </a:cubicBezTo>
                <a:moveTo>
                  <a:pt x="791" y="448"/>
                </a:moveTo>
                <a:lnTo>
                  <a:pt x="913" y="521"/>
                </a:lnTo>
                <a:cubicBezTo>
                  <a:pt x="930" y="532"/>
                  <a:pt x="933" y="551"/>
                  <a:pt x="921" y="565"/>
                </a:cubicBezTo>
                <a:cubicBezTo>
                  <a:pt x="908" y="578"/>
                  <a:pt x="887" y="581"/>
                  <a:pt x="870" y="572"/>
                </a:cubicBezTo>
                <a:lnTo>
                  <a:pt x="748" y="500"/>
                </a:lnTo>
                <a:cubicBezTo>
                  <a:pt x="732" y="488"/>
                  <a:pt x="728" y="470"/>
                  <a:pt x="740" y="455"/>
                </a:cubicBezTo>
                <a:cubicBezTo>
                  <a:pt x="751" y="442"/>
                  <a:pt x="775" y="438"/>
                  <a:pt x="791" y="448"/>
                </a:cubicBezTo>
                <a:moveTo>
                  <a:pt x="1036" y="595"/>
                </a:moveTo>
                <a:lnTo>
                  <a:pt x="1156" y="666"/>
                </a:lnTo>
                <a:cubicBezTo>
                  <a:pt x="1172" y="678"/>
                  <a:pt x="1177" y="696"/>
                  <a:pt x="1164" y="711"/>
                </a:cubicBezTo>
                <a:cubicBezTo>
                  <a:pt x="1152" y="724"/>
                  <a:pt x="1129" y="728"/>
                  <a:pt x="1113" y="718"/>
                </a:cubicBezTo>
                <a:lnTo>
                  <a:pt x="990" y="645"/>
                </a:lnTo>
                <a:cubicBezTo>
                  <a:pt x="974" y="635"/>
                  <a:pt x="971" y="615"/>
                  <a:pt x="982" y="602"/>
                </a:cubicBezTo>
                <a:cubicBezTo>
                  <a:pt x="995" y="588"/>
                  <a:pt x="1020" y="585"/>
                  <a:pt x="1036" y="595"/>
                </a:cubicBezTo>
                <a:moveTo>
                  <a:pt x="1279" y="739"/>
                </a:moveTo>
                <a:lnTo>
                  <a:pt x="1400" y="815"/>
                </a:lnTo>
                <a:cubicBezTo>
                  <a:pt x="1416" y="825"/>
                  <a:pt x="1420" y="845"/>
                  <a:pt x="1407" y="858"/>
                </a:cubicBezTo>
                <a:cubicBezTo>
                  <a:pt x="1396" y="873"/>
                  <a:pt x="1371" y="876"/>
                  <a:pt x="1355" y="865"/>
                </a:cubicBezTo>
                <a:lnTo>
                  <a:pt x="1234" y="793"/>
                </a:lnTo>
                <a:cubicBezTo>
                  <a:pt x="1216" y="783"/>
                  <a:pt x="1214" y="763"/>
                  <a:pt x="1227" y="750"/>
                </a:cubicBezTo>
                <a:cubicBezTo>
                  <a:pt x="1237" y="733"/>
                  <a:pt x="1260" y="730"/>
                  <a:pt x="1279" y="739"/>
                </a:cubicBezTo>
                <a:moveTo>
                  <a:pt x="1521" y="888"/>
                </a:moveTo>
                <a:lnTo>
                  <a:pt x="1641" y="962"/>
                </a:lnTo>
                <a:cubicBezTo>
                  <a:pt x="1660" y="972"/>
                  <a:pt x="1662" y="990"/>
                  <a:pt x="1651" y="1005"/>
                </a:cubicBezTo>
                <a:cubicBezTo>
                  <a:pt x="1640" y="1018"/>
                  <a:pt x="1615" y="1021"/>
                  <a:pt x="1599" y="1011"/>
                </a:cubicBezTo>
                <a:lnTo>
                  <a:pt x="1477" y="938"/>
                </a:lnTo>
                <a:cubicBezTo>
                  <a:pt x="1459" y="928"/>
                  <a:pt x="1455" y="910"/>
                  <a:pt x="1468" y="895"/>
                </a:cubicBezTo>
                <a:cubicBezTo>
                  <a:pt x="1480" y="881"/>
                  <a:pt x="1504" y="878"/>
                  <a:pt x="1521" y="888"/>
                </a:cubicBezTo>
                <a:moveTo>
                  <a:pt x="1762" y="1033"/>
                </a:moveTo>
                <a:lnTo>
                  <a:pt x="1885" y="1106"/>
                </a:lnTo>
                <a:cubicBezTo>
                  <a:pt x="1902" y="1117"/>
                  <a:pt x="1907" y="1136"/>
                  <a:pt x="1893" y="1150"/>
                </a:cubicBezTo>
                <a:cubicBezTo>
                  <a:pt x="1880" y="1165"/>
                  <a:pt x="1858" y="1168"/>
                  <a:pt x="1842" y="1158"/>
                </a:cubicBezTo>
                <a:lnTo>
                  <a:pt x="1719" y="1084"/>
                </a:lnTo>
                <a:cubicBezTo>
                  <a:pt x="1703" y="1075"/>
                  <a:pt x="1698" y="1054"/>
                  <a:pt x="1711" y="1041"/>
                </a:cubicBezTo>
                <a:cubicBezTo>
                  <a:pt x="1723" y="1026"/>
                  <a:pt x="1746" y="1023"/>
                  <a:pt x="1762" y="1033"/>
                </a:cubicBezTo>
                <a:moveTo>
                  <a:pt x="2006" y="1180"/>
                </a:moveTo>
                <a:lnTo>
                  <a:pt x="2127" y="1253"/>
                </a:lnTo>
                <a:cubicBezTo>
                  <a:pt x="2144" y="1263"/>
                  <a:pt x="2149" y="1283"/>
                  <a:pt x="2136" y="1296"/>
                </a:cubicBezTo>
                <a:cubicBezTo>
                  <a:pt x="2124" y="1310"/>
                  <a:pt x="2100" y="1313"/>
                  <a:pt x="2084" y="1303"/>
                </a:cubicBezTo>
                <a:lnTo>
                  <a:pt x="1962" y="1230"/>
                </a:lnTo>
                <a:cubicBezTo>
                  <a:pt x="1947" y="1220"/>
                  <a:pt x="1942" y="1202"/>
                  <a:pt x="1954" y="1187"/>
                </a:cubicBezTo>
                <a:cubicBezTo>
                  <a:pt x="1967" y="1173"/>
                  <a:pt x="1990" y="1169"/>
                  <a:pt x="2006" y="1180"/>
                </a:cubicBezTo>
                <a:moveTo>
                  <a:pt x="2250" y="1326"/>
                </a:moveTo>
                <a:lnTo>
                  <a:pt x="2372" y="1398"/>
                </a:lnTo>
                <a:cubicBezTo>
                  <a:pt x="2388" y="1408"/>
                  <a:pt x="2391" y="1429"/>
                  <a:pt x="2380" y="1444"/>
                </a:cubicBezTo>
                <a:cubicBezTo>
                  <a:pt x="2367" y="1457"/>
                  <a:pt x="2343" y="1460"/>
                  <a:pt x="2328" y="1450"/>
                </a:cubicBezTo>
                <a:lnTo>
                  <a:pt x="2206" y="1377"/>
                </a:lnTo>
                <a:cubicBezTo>
                  <a:pt x="2190" y="1366"/>
                  <a:pt x="2187" y="1347"/>
                  <a:pt x="2198" y="1333"/>
                </a:cubicBezTo>
                <a:cubicBezTo>
                  <a:pt x="2209" y="1318"/>
                  <a:pt x="2233" y="1317"/>
                  <a:pt x="2250" y="1326"/>
                </a:cubicBezTo>
                <a:moveTo>
                  <a:pt x="2494" y="1472"/>
                </a:moveTo>
                <a:lnTo>
                  <a:pt x="2614" y="1545"/>
                </a:lnTo>
                <a:cubicBezTo>
                  <a:pt x="2631" y="1555"/>
                  <a:pt x="2634" y="1575"/>
                  <a:pt x="2623" y="1588"/>
                </a:cubicBezTo>
                <a:cubicBezTo>
                  <a:pt x="2612" y="1603"/>
                  <a:pt x="2587" y="1607"/>
                  <a:pt x="2571" y="1595"/>
                </a:cubicBezTo>
                <a:lnTo>
                  <a:pt x="2449" y="1523"/>
                </a:lnTo>
                <a:cubicBezTo>
                  <a:pt x="2432" y="1513"/>
                  <a:pt x="2427" y="1493"/>
                  <a:pt x="2440" y="1478"/>
                </a:cubicBezTo>
                <a:cubicBezTo>
                  <a:pt x="2451" y="1465"/>
                  <a:pt x="2476" y="1462"/>
                  <a:pt x="2494" y="1472"/>
                </a:cubicBezTo>
                <a:moveTo>
                  <a:pt x="2734" y="1618"/>
                </a:moveTo>
                <a:lnTo>
                  <a:pt x="2857" y="1692"/>
                </a:lnTo>
                <a:cubicBezTo>
                  <a:pt x="2874" y="1702"/>
                  <a:pt x="2878" y="1720"/>
                  <a:pt x="2867" y="1735"/>
                </a:cubicBezTo>
                <a:cubicBezTo>
                  <a:pt x="2853" y="1748"/>
                  <a:pt x="2831" y="1751"/>
                  <a:pt x="2812" y="1741"/>
                </a:cubicBezTo>
                <a:lnTo>
                  <a:pt x="2691" y="1668"/>
                </a:lnTo>
                <a:cubicBezTo>
                  <a:pt x="2674" y="1659"/>
                  <a:pt x="2671" y="1638"/>
                  <a:pt x="2682" y="1625"/>
                </a:cubicBezTo>
                <a:cubicBezTo>
                  <a:pt x="2696" y="1611"/>
                  <a:pt x="2718" y="1608"/>
                  <a:pt x="2734" y="1618"/>
                </a:cubicBezTo>
                <a:moveTo>
                  <a:pt x="2978" y="1763"/>
                </a:moveTo>
                <a:lnTo>
                  <a:pt x="3099" y="1837"/>
                </a:lnTo>
                <a:cubicBezTo>
                  <a:pt x="3115" y="1847"/>
                  <a:pt x="3120" y="1866"/>
                  <a:pt x="3108" y="1880"/>
                </a:cubicBezTo>
                <a:cubicBezTo>
                  <a:pt x="3096" y="1895"/>
                  <a:pt x="3075" y="1898"/>
                  <a:pt x="3056" y="1889"/>
                </a:cubicBezTo>
                <a:lnTo>
                  <a:pt x="2935" y="1815"/>
                </a:lnTo>
                <a:cubicBezTo>
                  <a:pt x="2919" y="1805"/>
                  <a:pt x="2913" y="1785"/>
                  <a:pt x="2927" y="1772"/>
                </a:cubicBezTo>
                <a:cubicBezTo>
                  <a:pt x="2938" y="1757"/>
                  <a:pt x="2962" y="1753"/>
                  <a:pt x="2978" y="1763"/>
                </a:cubicBezTo>
                <a:moveTo>
                  <a:pt x="3222" y="1910"/>
                </a:moveTo>
                <a:lnTo>
                  <a:pt x="3343" y="1983"/>
                </a:lnTo>
                <a:cubicBezTo>
                  <a:pt x="3359" y="1993"/>
                  <a:pt x="3363" y="2013"/>
                  <a:pt x="3352" y="2026"/>
                </a:cubicBezTo>
                <a:cubicBezTo>
                  <a:pt x="3338" y="2040"/>
                  <a:pt x="3316" y="2044"/>
                  <a:pt x="3300" y="2033"/>
                </a:cubicBezTo>
                <a:lnTo>
                  <a:pt x="3177" y="1960"/>
                </a:lnTo>
                <a:cubicBezTo>
                  <a:pt x="3161" y="1950"/>
                  <a:pt x="3158" y="1932"/>
                  <a:pt x="3170" y="1917"/>
                </a:cubicBezTo>
                <a:cubicBezTo>
                  <a:pt x="3181" y="1903"/>
                  <a:pt x="3205" y="1900"/>
                  <a:pt x="3222" y="1910"/>
                </a:cubicBezTo>
                <a:moveTo>
                  <a:pt x="3466" y="2057"/>
                </a:moveTo>
                <a:lnTo>
                  <a:pt x="3586" y="2129"/>
                </a:lnTo>
                <a:cubicBezTo>
                  <a:pt x="3602" y="2138"/>
                  <a:pt x="3607" y="2159"/>
                  <a:pt x="3594" y="2174"/>
                </a:cubicBezTo>
                <a:cubicBezTo>
                  <a:pt x="3583" y="2187"/>
                  <a:pt x="3558" y="2190"/>
                  <a:pt x="3542" y="2180"/>
                </a:cubicBezTo>
                <a:lnTo>
                  <a:pt x="3420" y="2107"/>
                </a:lnTo>
                <a:cubicBezTo>
                  <a:pt x="3404" y="2096"/>
                  <a:pt x="3399" y="2077"/>
                  <a:pt x="3414" y="2063"/>
                </a:cubicBezTo>
                <a:cubicBezTo>
                  <a:pt x="3425" y="2048"/>
                  <a:pt x="3447" y="2047"/>
                  <a:pt x="3466" y="2057"/>
                </a:cubicBezTo>
                <a:moveTo>
                  <a:pt x="3706" y="2202"/>
                </a:moveTo>
                <a:lnTo>
                  <a:pt x="3828" y="2275"/>
                </a:lnTo>
                <a:cubicBezTo>
                  <a:pt x="3847" y="2285"/>
                  <a:pt x="3849" y="2305"/>
                  <a:pt x="3838" y="2319"/>
                </a:cubicBezTo>
                <a:cubicBezTo>
                  <a:pt x="3826" y="2334"/>
                  <a:pt x="3801" y="2335"/>
                  <a:pt x="3784" y="2325"/>
                </a:cubicBezTo>
                <a:lnTo>
                  <a:pt x="3665" y="2253"/>
                </a:lnTo>
                <a:cubicBezTo>
                  <a:pt x="3646" y="2244"/>
                  <a:pt x="3643" y="2223"/>
                  <a:pt x="3654" y="2208"/>
                </a:cubicBezTo>
                <a:cubicBezTo>
                  <a:pt x="3667" y="2195"/>
                  <a:pt x="3691" y="2192"/>
                  <a:pt x="3706" y="2202"/>
                </a:cubicBezTo>
                <a:moveTo>
                  <a:pt x="3950" y="2348"/>
                </a:moveTo>
                <a:lnTo>
                  <a:pt x="4074" y="2422"/>
                </a:lnTo>
                <a:cubicBezTo>
                  <a:pt x="4091" y="2432"/>
                  <a:pt x="4093" y="2450"/>
                  <a:pt x="4082" y="2465"/>
                </a:cubicBezTo>
                <a:cubicBezTo>
                  <a:pt x="4069" y="2478"/>
                  <a:pt x="4047" y="2482"/>
                  <a:pt x="4030" y="2472"/>
                </a:cubicBezTo>
                <a:lnTo>
                  <a:pt x="3906" y="2398"/>
                </a:lnTo>
                <a:cubicBezTo>
                  <a:pt x="3890" y="2389"/>
                  <a:pt x="3885" y="2368"/>
                  <a:pt x="3898" y="2355"/>
                </a:cubicBezTo>
                <a:cubicBezTo>
                  <a:pt x="3910" y="2341"/>
                  <a:pt x="3934" y="2338"/>
                  <a:pt x="3950" y="2348"/>
                </a:cubicBezTo>
                <a:moveTo>
                  <a:pt x="4195" y="2493"/>
                </a:moveTo>
                <a:lnTo>
                  <a:pt x="4316" y="2567"/>
                </a:lnTo>
                <a:cubicBezTo>
                  <a:pt x="4332" y="2577"/>
                  <a:pt x="4336" y="2597"/>
                  <a:pt x="4324" y="2610"/>
                </a:cubicBezTo>
                <a:cubicBezTo>
                  <a:pt x="4313" y="2625"/>
                  <a:pt x="4289" y="2629"/>
                  <a:pt x="4273" y="2619"/>
                </a:cubicBezTo>
                <a:lnTo>
                  <a:pt x="4152" y="2545"/>
                </a:lnTo>
                <a:cubicBezTo>
                  <a:pt x="4136" y="2535"/>
                  <a:pt x="4131" y="2515"/>
                  <a:pt x="4143" y="2502"/>
                </a:cubicBezTo>
                <a:cubicBezTo>
                  <a:pt x="4156" y="2487"/>
                  <a:pt x="4179" y="2483"/>
                  <a:pt x="4195" y="2493"/>
                </a:cubicBezTo>
                <a:moveTo>
                  <a:pt x="4439" y="2640"/>
                </a:moveTo>
                <a:lnTo>
                  <a:pt x="4561" y="2713"/>
                </a:lnTo>
                <a:cubicBezTo>
                  <a:pt x="4575" y="2723"/>
                  <a:pt x="4580" y="2744"/>
                  <a:pt x="4569" y="2757"/>
                </a:cubicBezTo>
                <a:cubicBezTo>
                  <a:pt x="4555" y="2770"/>
                  <a:pt x="4533" y="2774"/>
                  <a:pt x="4517" y="2764"/>
                </a:cubicBezTo>
                <a:lnTo>
                  <a:pt x="4395" y="2690"/>
                </a:lnTo>
                <a:cubicBezTo>
                  <a:pt x="4376" y="2680"/>
                  <a:pt x="4375" y="2662"/>
                  <a:pt x="4387" y="2647"/>
                </a:cubicBezTo>
                <a:cubicBezTo>
                  <a:pt x="4398" y="2634"/>
                  <a:pt x="4420" y="2630"/>
                  <a:pt x="4439" y="2640"/>
                </a:cubicBezTo>
                <a:moveTo>
                  <a:pt x="4683" y="2787"/>
                </a:moveTo>
                <a:lnTo>
                  <a:pt x="4802" y="2859"/>
                </a:lnTo>
                <a:cubicBezTo>
                  <a:pt x="4819" y="2868"/>
                  <a:pt x="4824" y="2889"/>
                  <a:pt x="4811" y="2904"/>
                </a:cubicBezTo>
                <a:cubicBezTo>
                  <a:pt x="4801" y="2917"/>
                  <a:pt x="4776" y="2920"/>
                  <a:pt x="4759" y="2910"/>
                </a:cubicBezTo>
                <a:lnTo>
                  <a:pt x="4637" y="2837"/>
                </a:lnTo>
                <a:cubicBezTo>
                  <a:pt x="4620" y="2827"/>
                  <a:pt x="4616" y="2807"/>
                  <a:pt x="4629" y="2793"/>
                </a:cubicBezTo>
                <a:cubicBezTo>
                  <a:pt x="4639" y="2778"/>
                  <a:pt x="4664" y="2777"/>
                  <a:pt x="4683" y="2787"/>
                </a:cubicBezTo>
                <a:moveTo>
                  <a:pt x="4923" y="2932"/>
                </a:moveTo>
                <a:lnTo>
                  <a:pt x="5045" y="3005"/>
                </a:lnTo>
                <a:cubicBezTo>
                  <a:pt x="5064" y="3016"/>
                  <a:pt x="5067" y="3035"/>
                  <a:pt x="5053" y="3049"/>
                </a:cubicBezTo>
                <a:cubicBezTo>
                  <a:pt x="5042" y="3064"/>
                  <a:pt x="5018" y="3065"/>
                  <a:pt x="5001" y="3055"/>
                </a:cubicBezTo>
                <a:lnTo>
                  <a:pt x="4879" y="2983"/>
                </a:lnTo>
                <a:cubicBezTo>
                  <a:pt x="4863" y="2974"/>
                  <a:pt x="4860" y="2953"/>
                  <a:pt x="4871" y="2938"/>
                </a:cubicBezTo>
                <a:cubicBezTo>
                  <a:pt x="4883" y="2925"/>
                  <a:pt x="4907" y="2922"/>
                  <a:pt x="4923" y="2932"/>
                </a:cubicBezTo>
                <a:moveTo>
                  <a:pt x="5167" y="3079"/>
                </a:moveTo>
                <a:lnTo>
                  <a:pt x="5288" y="3152"/>
                </a:lnTo>
                <a:cubicBezTo>
                  <a:pt x="5304" y="3162"/>
                  <a:pt x="5309" y="3180"/>
                  <a:pt x="5297" y="3195"/>
                </a:cubicBezTo>
                <a:cubicBezTo>
                  <a:pt x="5284" y="3209"/>
                  <a:pt x="5260" y="3212"/>
                  <a:pt x="5245" y="3202"/>
                </a:cubicBezTo>
                <a:lnTo>
                  <a:pt x="5122" y="3129"/>
                </a:lnTo>
                <a:cubicBezTo>
                  <a:pt x="5108" y="3119"/>
                  <a:pt x="5102" y="3098"/>
                  <a:pt x="5115" y="3085"/>
                </a:cubicBezTo>
                <a:cubicBezTo>
                  <a:pt x="5127" y="3072"/>
                  <a:pt x="5151" y="3068"/>
                  <a:pt x="5167" y="3079"/>
                </a:cubicBezTo>
                <a:moveTo>
                  <a:pt x="5409" y="3223"/>
                </a:moveTo>
                <a:lnTo>
                  <a:pt x="5532" y="3297"/>
                </a:lnTo>
                <a:cubicBezTo>
                  <a:pt x="5548" y="3307"/>
                  <a:pt x="5552" y="3327"/>
                  <a:pt x="5541" y="3340"/>
                </a:cubicBezTo>
                <a:cubicBezTo>
                  <a:pt x="5527" y="3355"/>
                  <a:pt x="5505" y="3359"/>
                  <a:pt x="5489" y="3349"/>
                </a:cubicBezTo>
                <a:lnTo>
                  <a:pt x="5366" y="3275"/>
                </a:lnTo>
                <a:cubicBezTo>
                  <a:pt x="5350" y="3265"/>
                  <a:pt x="5347" y="3246"/>
                  <a:pt x="5358" y="3232"/>
                </a:cubicBezTo>
                <a:cubicBezTo>
                  <a:pt x="5371" y="3217"/>
                  <a:pt x="5393" y="3213"/>
                  <a:pt x="5409" y="3223"/>
                </a:cubicBezTo>
                <a:moveTo>
                  <a:pt x="5653" y="3370"/>
                </a:moveTo>
                <a:lnTo>
                  <a:pt x="5744" y="3425"/>
                </a:lnTo>
                <a:cubicBezTo>
                  <a:pt x="5761" y="3435"/>
                  <a:pt x="5766" y="3455"/>
                  <a:pt x="5753" y="3468"/>
                </a:cubicBezTo>
                <a:cubicBezTo>
                  <a:pt x="5741" y="3483"/>
                  <a:pt x="5717" y="3485"/>
                  <a:pt x="5701" y="3475"/>
                </a:cubicBezTo>
                <a:lnTo>
                  <a:pt x="5610" y="3420"/>
                </a:lnTo>
                <a:cubicBezTo>
                  <a:pt x="5592" y="3410"/>
                  <a:pt x="5589" y="3392"/>
                  <a:pt x="5600" y="3377"/>
                </a:cubicBezTo>
                <a:cubicBezTo>
                  <a:pt x="5611" y="3364"/>
                  <a:pt x="5636" y="3361"/>
                  <a:pt x="5653" y="3370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8" name="CustomShape 44"/>
          <p:cNvSpPr/>
          <p:nvPr/>
        </p:nvSpPr>
        <p:spPr>
          <a:xfrm>
            <a:off x="5783760" y="4563360"/>
            <a:ext cx="3397320" cy="469080"/>
          </a:xfrm>
          <a:custGeom>
            <a:avLst/>
            <a:gdLst/>
            <a:ahLst/>
            <a:rect l="l" t="t" r="r" b="b"/>
            <a:pathLst>
              <a:path w="9438" h="1304">
                <a:moveTo>
                  <a:pt x="0" y="0"/>
                </a:moveTo>
                <a:lnTo>
                  <a:pt x="0" y="1303"/>
                </a:lnTo>
                <a:lnTo>
                  <a:pt x="9437" y="1303"/>
                </a:lnTo>
                <a:lnTo>
                  <a:pt x="943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9" name="CustomShape 45"/>
          <p:cNvSpPr/>
          <p:nvPr/>
        </p:nvSpPr>
        <p:spPr>
          <a:xfrm>
            <a:off x="5766120" y="4548240"/>
            <a:ext cx="3433320" cy="499320"/>
          </a:xfrm>
          <a:custGeom>
            <a:avLst/>
            <a:gdLst/>
            <a:ahLst/>
            <a:rect l="l" t="t" r="r" b="b"/>
            <a:pathLst>
              <a:path w="9538" h="1388">
                <a:moveTo>
                  <a:pt x="0" y="42"/>
                </a:moveTo>
                <a:cubicBezTo>
                  <a:pt x="0" y="20"/>
                  <a:pt x="24" y="0"/>
                  <a:pt x="49" y="0"/>
                </a:cubicBezTo>
                <a:lnTo>
                  <a:pt x="9486" y="0"/>
                </a:lnTo>
                <a:cubicBezTo>
                  <a:pt x="9515" y="0"/>
                  <a:pt x="9537" y="20"/>
                  <a:pt x="9537" y="42"/>
                </a:cubicBezTo>
                <a:lnTo>
                  <a:pt x="9537" y="1345"/>
                </a:lnTo>
                <a:cubicBezTo>
                  <a:pt x="9537" y="1368"/>
                  <a:pt x="9515" y="1387"/>
                  <a:pt x="9486" y="1387"/>
                </a:cubicBezTo>
                <a:lnTo>
                  <a:pt x="49" y="1387"/>
                </a:lnTo>
                <a:cubicBezTo>
                  <a:pt x="24" y="1387"/>
                  <a:pt x="0" y="1368"/>
                  <a:pt x="0" y="1345"/>
                </a:cubicBezTo>
                <a:lnTo>
                  <a:pt x="0" y="42"/>
                </a:lnTo>
                <a:moveTo>
                  <a:pt x="100" y="1345"/>
                </a:moveTo>
                <a:lnTo>
                  <a:pt x="49" y="1303"/>
                </a:lnTo>
                <a:lnTo>
                  <a:pt x="9486" y="1303"/>
                </a:lnTo>
                <a:lnTo>
                  <a:pt x="9436" y="1345"/>
                </a:lnTo>
                <a:lnTo>
                  <a:pt x="9436" y="42"/>
                </a:lnTo>
                <a:lnTo>
                  <a:pt x="9486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134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0" name="CustomShape 46"/>
          <p:cNvSpPr/>
          <p:nvPr/>
        </p:nvSpPr>
        <p:spPr>
          <a:xfrm>
            <a:off x="6204600" y="4102920"/>
            <a:ext cx="19836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1" name="CustomShape 47"/>
          <p:cNvSpPr/>
          <p:nvPr/>
        </p:nvSpPr>
        <p:spPr>
          <a:xfrm>
            <a:off x="6392520" y="4126680"/>
            <a:ext cx="160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list (wordkey, 1), …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2" name="CustomShape 48"/>
          <p:cNvSpPr/>
          <p:nvPr/>
        </p:nvSpPr>
        <p:spPr>
          <a:xfrm>
            <a:off x="5870880" y="460512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3" name="CustomShape 49"/>
          <p:cNvSpPr/>
          <p:nvPr/>
        </p:nvSpPr>
        <p:spPr>
          <a:xfrm>
            <a:off x="6194160" y="4628880"/>
            <a:ext cx="2391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Reduce (wordkey, list (1, …))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4" name="CustomShape 50"/>
          <p:cNvSpPr/>
          <p:nvPr/>
        </p:nvSpPr>
        <p:spPr>
          <a:xfrm>
            <a:off x="966240" y="3924720"/>
            <a:ext cx="3345840" cy="1278000"/>
          </a:xfrm>
          <a:custGeom>
            <a:avLst/>
            <a:gdLst/>
            <a:ahLst/>
            <a:rect l="l" t="t" r="r" b="b"/>
            <a:pathLst>
              <a:path w="9295" h="3551">
                <a:moveTo>
                  <a:pt x="0" y="41"/>
                </a:moveTo>
                <a:cubicBezTo>
                  <a:pt x="0" y="18"/>
                  <a:pt x="22" y="0"/>
                  <a:pt x="49" y="0"/>
                </a:cubicBezTo>
                <a:lnTo>
                  <a:pt x="9244" y="0"/>
                </a:lnTo>
                <a:cubicBezTo>
                  <a:pt x="9271" y="0"/>
                  <a:pt x="9294" y="18"/>
                  <a:pt x="9294" y="41"/>
                </a:cubicBezTo>
                <a:lnTo>
                  <a:pt x="9294" y="3509"/>
                </a:lnTo>
                <a:cubicBezTo>
                  <a:pt x="9294" y="3532"/>
                  <a:pt x="9271" y="3550"/>
                  <a:pt x="9244" y="3550"/>
                </a:cubicBezTo>
                <a:lnTo>
                  <a:pt x="49" y="3550"/>
                </a:lnTo>
                <a:cubicBezTo>
                  <a:pt x="22" y="3550"/>
                  <a:pt x="0" y="3532"/>
                  <a:pt x="0" y="3509"/>
                </a:cubicBezTo>
                <a:lnTo>
                  <a:pt x="0" y="41"/>
                </a:lnTo>
                <a:moveTo>
                  <a:pt x="99" y="3509"/>
                </a:moveTo>
                <a:lnTo>
                  <a:pt x="49" y="3467"/>
                </a:lnTo>
                <a:lnTo>
                  <a:pt x="9244" y="3467"/>
                </a:lnTo>
                <a:lnTo>
                  <a:pt x="9195" y="3509"/>
                </a:lnTo>
                <a:lnTo>
                  <a:pt x="9195" y="41"/>
                </a:lnTo>
                <a:lnTo>
                  <a:pt x="9244" y="83"/>
                </a:lnTo>
                <a:lnTo>
                  <a:pt x="49" y="83"/>
                </a:lnTo>
                <a:lnTo>
                  <a:pt x="99" y="41"/>
                </a:lnTo>
                <a:lnTo>
                  <a:pt x="99" y="35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5" name="CustomShape 51"/>
          <p:cNvSpPr/>
          <p:nvPr/>
        </p:nvSpPr>
        <p:spPr>
          <a:xfrm>
            <a:off x="4278600" y="4551120"/>
            <a:ext cx="1520640" cy="259200"/>
          </a:xfrm>
          <a:custGeom>
            <a:avLst/>
            <a:gdLst/>
            <a:ahLst/>
            <a:rect l="l" t="t" r="r" b="b"/>
            <a:pathLst>
              <a:path w="4225" h="721">
                <a:moveTo>
                  <a:pt x="47" y="4"/>
                </a:moveTo>
                <a:lnTo>
                  <a:pt x="194" y="26"/>
                </a:lnTo>
                <a:cubicBezTo>
                  <a:pt x="213" y="30"/>
                  <a:pt x="228" y="47"/>
                  <a:pt x="224" y="63"/>
                </a:cubicBezTo>
                <a:cubicBezTo>
                  <a:pt x="220" y="80"/>
                  <a:pt x="199" y="92"/>
                  <a:pt x="180" y="88"/>
                </a:cubicBezTo>
                <a:lnTo>
                  <a:pt x="33" y="65"/>
                </a:lnTo>
                <a:cubicBezTo>
                  <a:pt x="12" y="62"/>
                  <a:pt x="0" y="45"/>
                  <a:pt x="5" y="28"/>
                </a:cubicBezTo>
                <a:cubicBezTo>
                  <a:pt x="6" y="11"/>
                  <a:pt x="27" y="0"/>
                  <a:pt x="47" y="4"/>
                </a:cubicBezTo>
                <a:moveTo>
                  <a:pt x="341" y="50"/>
                </a:moveTo>
                <a:lnTo>
                  <a:pt x="490" y="73"/>
                </a:lnTo>
                <a:cubicBezTo>
                  <a:pt x="509" y="77"/>
                  <a:pt x="521" y="92"/>
                  <a:pt x="520" y="108"/>
                </a:cubicBezTo>
                <a:cubicBezTo>
                  <a:pt x="515" y="126"/>
                  <a:pt x="495" y="137"/>
                  <a:pt x="475" y="133"/>
                </a:cubicBezTo>
                <a:lnTo>
                  <a:pt x="327" y="111"/>
                </a:lnTo>
                <a:cubicBezTo>
                  <a:pt x="308" y="108"/>
                  <a:pt x="294" y="92"/>
                  <a:pt x="297" y="75"/>
                </a:cubicBezTo>
                <a:cubicBezTo>
                  <a:pt x="302" y="58"/>
                  <a:pt x="322" y="47"/>
                  <a:pt x="341" y="50"/>
                </a:cubicBezTo>
                <a:moveTo>
                  <a:pt x="635" y="95"/>
                </a:moveTo>
                <a:lnTo>
                  <a:pt x="782" y="119"/>
                </a:lnTo>
                <a:cubicBezTo>
                  <a:pt x="803" y="122"/>
                  <a:pt x="817" y="138"/>
                  <a:pt x="812" y="155"/>
                </a:cubicBezTo>
                <a:cubicBezTo>
                  <a:pt x="808" y="171"/>
                  <a:pt x="787" y="183"/>
                  <a:pt x="768" y="180"/>
                </a:cubicBezTo>
                <a:lnTo>
                  <a:pt x="621" y="156"/>
                </a:lnTo>
                <a:cubicBezTo>
                  <a:pt x="601" y="153"/>
                  <a:pt x="588" y="138"/>
                  <a:pt x="590" y="120"/>
                </a:cubicBezTo>
                <a:cubicBezTo>
                  <a:pt x="594" y="104"/>
                  <a:pt x="615" y="93"/>
                  <a:pt x="635" y="95"/>
                </a:cubicBezTo>
                <a:moveTo>
                  <a:pt x="931" y="141"/>
                </a:moveTo>
                <a:lnTo>
                  <a:pt x="1075" y="165"/>
                </a:lnTo>
                <a:cubicBezTo>
                  <a:pt x="1097" y="168"/>
                  <a:pt x="1110" y="185"/>
                  <a:pt x="1105" y="201"/>
                </a:cubicBezTo>
                <a:cubicBezTo>
                  <a:pt x="1102" y="219"/>
                  <a:pt x="1083" y="230"/>
                  <a:pt x="1062" y="226"/>
                </a:cubicBezTo>
                <a:lnTo>
                  <a:pt x="917" y="204"/>
                </a:lnTo>
                <a:cubicBezTo>
                  <a:pt x="896" y="200"/>
                  <a:pt x="882" y="183"/>
                  <a:pt x="886" y="167"/>
                </a:cubicBezTo>
                <a:cubicBezTo>
                  <a:pt x="890" y="150"/>
                  <a:pt x="909" y="138"/>
                  <a:pt x="931" y="141"/>
                </a:cubicBezTo>
                <a:moveTo>
                  <a:pt x="1224" y="188"/>
                </a:moveTo>
                <a:lnTo>
                  <a:pt x="1371" y="211"/>
                </a:lnTo>
                <a:cubicBezTo>
                  <a:pt x="1391" y="215"/>
                  <a:pt x="1404" y="230"/>
                  <a:pt x="1401" y="248"/>
                </a:cubicBezTo>
                <a:cubicBezTo>
                  <a:pt x="1396" y="265"/>
                  <a:pt x="1378" y="277"/>
                  <a:pt x="1358" y="273"/>
                </a:cubicBezTo>
                <a:lnTo>
                  <a:pt x="1209" y="250"/>
                </a:lnTo>
                <a:cubicBezTo>
                  <a:pt x="1189" y="247"/>
                  <a:pt x="1176" y="230"/>
                  <a:pt x="1179" y="213"/>
                </a:cubicBezTo>
                <a:cubicBezTo>
                  <a:pt x="1183" y="197"/>
                  <a:pt x="1203" y="185"/>
                  <a:pt x="1224" y="188"/>
                </a:cubicBezTo>
                <a:moveTo>
                  <a:pt x="1519" y="235"/>
                </a:moveTo>
                <a:lnTo>
                  <a:pt x="1665" y="256"/>
                </a:lnTo>
                <a:cubicBezTo>
                  <a:pt x="1685" y="260"/>
                  <a:pt x="1698" y="277"/>
                  <a:pt x="1693" y="293"/>
                </a:cubicBezTo>
                <a:cubicBezTo>
                  <a:pt x="1690" y="311"/>
                  <a:pt x="1671" y="322"/>
                  <a:pt x="1650" y="319"/>
                </a:cubicBezTo>
                <a:lnTo>
                  <a:pt x="1505" y="295"/>
                </a:lnTo>
                <a:cubicBezTo>
                  <a:pt x="1483" y="293"/>
                  <a:pt x="1470" y="277"/>
                  <a:pt x="1475" y="260"/>
                </a:cubicBezTo>
                <a:cubicBezTo>
                  <a:pt x="1478" y="241"/>
                  <a:pt x="1497" y="232"/>
                  <a:pt x="1519" y="235"/>
                </a:cubicBezTo>
                <a:moveTo>
                  <a:pt x="1812" y="280"/>
                </a:moveTo>
                <a:lnTo>
                  <a:pt x="1959" y="304"/>
                </a:lnTo>
                <a:cubicBezTo>
                  <a:pt x="1979" y="307"/>
                  <a:pt x="1994" y="323"/>
                  <a:pt x="1989" y="340"/>
                </a:cubicBezTo>
                <a:cubicBezTo>
                  <a:pt x="1985" y="356"/>
                  <a:pt x="1965" y="368"/>
                  <a:pt x="1946" y="365"/>
                </a:cubicBezTo>
                <a:lnTo>
                  <a:pt x="1798" y="341"/>
                </a:lnTo>
                <a:cubicBezTo>
                  <a:pt x="1777" y="338"/>
                  <a:pt x="1763" y="322"/>
                  <a:pt x="1769" y="305"/>
                </a:cubicBezTo>
                <a:cubicBezTo>
                  <a:pt x="1772" y="288"/>
                  <a:pt x="1791" y="277"/>
                  <a:pt x="1812" y="280"/>
                </a:cubicBezTo>
                <a:moveTo>
                  <a:pt x="2104" y="326"/>
                </a:moveTo>
                <a:lnTo>
                  <a:pt x="2253" y="350"/>
                </a:lnTo>
                <a:cubicBezTo>
                  <a:pt x="2272" y="353"/>
                  <a:pt x="2286" y="370"/>
                  <a:pt x="2283" y="386"/>
                </a:cubicBezTo>
                <a:cubicBezTo>
                  <a:pt x="2280" y="404"/>
                  <a:pt x="2259" y="415"/>
                  <a:pt x="2239" y="412"/>
                </a:cubicBezTo>
                <a:lnTo>
                  <a:pt x="2092" y="388"/>
                </a:lnTo>
                <a:cubicBezTo>
                  <a:pt x="2071" y="385"/>
                  <a:pt x="2060" y="368"/>
                  <a:pt x="2062" y="352"/>
                </a:cubicBezTo>
                <a:cubicBezTo>
                  <a:pt x="2066" y="335"/>
                  <a:pt x="2085" y="323"/>
                  <a:pt x="2104" y="326"/>
                </a:cubicBezTo>
                <a:moveTo>
                  <a:pt x="2400" y="373"/>
                </a:moveTo>
                <a:lnTo>
                  <a:pt x="2546" y="397"/>
                </a:lnTo>
                <a:cubicBezTo>
                  <a:pt x="2568" y="400"/>
                  <a:pt x="2579" y="415"/>
                  <a:pt x="2577" y="434"/>
                </a:cubicBezTo>
                <a:cubicBezTo>
                  <a:pt x="2575" y="450"/>
                  <a:pt x="2555" y="460"/>
                  <a:pt x="2533" y="456"/>
                </a:cubicBezTo>
                <a:lnTo>
                  <a:pt x="2386" y="435"/>
                </a:lnTo>
                <a:cubicBezTo>
                  <a:pt x="2367" y="432"/>
                  <a:pt x="2353" y="415"/>
                  <a:pt x="2357" y="398"/>
                </a:cubicBezTo>
                <a:cubicBezTo>
                  <a:pt x="2360" y="382"/>
                  <a:pt x="2381" y="370"/>
                  <a:pt x="2400" y="373"/>
                </a:cubicBezTo>
                <a:moveTo>
                  <a:pt x="2694" y="420"/>
                </a:moveTo>
                <a:lnTo>
                  <a:pt x="2841" y="441"/>
                </a:lnTo>
                <a:cubicBezTo>
                  <a:pt x="2862" y="445"/>
                  <a:pt x="2877" y="462"/>
                  <a:pt x="2873" y="478"/>
                </a:cubicBezTo>
                <a:cubicBezTo>
                  <a:pt x="2869" y="495"/>
                  <a:pt x="2847" y="507"/>
                  <a:pt x="2827" y="504"/>
                </a:cubicBezTo>
                <a:lnTo>
                  <a:pt x="2680" y="480"/>
                </a:lnTo>
                <a:cubicBezTo>
                  <a:pt x="2661" y="477"/>
                  <a:pt x="2645" y="462"/>
                  <a:pt x="2650" y="443"/>
                </a:cubicBezTo>
                <a:cubicBezTo>
                  <a:pt x="2653" y="426"/>
                  <a:pt x="2675" y="416"/>
                  <a:pt x="2694" y="420"/>
                </a:cubicBezTo>
                <a:moveTo>
                  <a:pt x="2991" y="465"/>
                </a:moveTo>
                <a:lnTo>
                  <a:pt x="3137" y="488"/>
                </a:lnTo>
                <a:cubicBezTo>
                  <a:pt x="3157" y="492"/>
                  <a:pt x="3171" y="508"/>
                  <a:pt x="3166" y="525"/>
                </a:cubicBezTo>
                <a:cubicBezTo>
                  <a:pt x="3163" y="541"/>
                  <a:pt x="3144" y="555"/>
                  <a:pt x="3122" y="552"/>
                </a:cubicBezTo>
                <a:lnTo>
                  <a:pt x="2977" y="527"/>
                </a:lnTo>
                <a:cubicBezTo>
                  <a:pt x="2957" y="523"/>
                  <a:pt x="2942" y="507"/>
                  <a:pt x="2946" y="490"/>
                </a:cubicBezTo>
                <a:cubicBezTo>
                  <a:pt x="2951" y="473"/>
                  <a:pt x="2970" y="462"/>
                  <a:pt x="2991" y="465"/>
                </a:cubicBezTo>
                <a:moveTo>
                  <a:pt x="3285" y="512"/>
                </a:moveTo>
                <a:lnTo>
                  <a:pt x="3433" y="535"/>
                </a:lnTo>
                <a:cubicBezTo>
                  <a:pt x="3451" y="538"/>
                  <a:pt x="3466" y="556"/>
                  <a:pt x="3462" y="573"/>
                </a:cubicBezTo>
                <a:cubicBezTo>
                  <a:pt x="3457" y="590"/>
                  <a:pt x="3438" y="601"/>
                  <a:pt x="3418" y="598"/>
                </a:cubicBezTo>
                <a:lnTo>
                  <a:pt x="3270" y="575"/>
                </a:lnTo>
                <a:cubicBezTo>
                  <a:pt x="3250" y="571"/>
                  <a:pt x="3237" y="555"/>
                  <a:pt x="3241" y="537"/>
                </a:cubicBezTo>
                <a:cubicBezTo>
                  <a:pt x="3245" y="520"/>
                  <a:pt x="3264" y="508"/>
                  <a:pt x="3285" y="512"/>
                </a:cubicBezTo>
                <a:moveTo>
                  <a:pt x="3577" y="560"/>
                </a:moveTo>
                <a:lnTo>
                  <a:pt x="3726" y="583"/>
                </a:lnTo>
                <a:cubicBezTo>
                  <a:pt x="3746" y="585"/>
                  <a:pt x="3759" y="601"/>
                  <a:pt x="3756" y="618"/>
                </a:cubicBezTo>
                <a:cubicBezTo>
                  <a:pt x="3750" y="637"/>
                  <a:pt x="3731" y="646"/>
                  <a:pt x="3711" y="643"/>
                </a:cubicBezTo>
                <a:lnTo>
                  <a:pt x="3566" y="622"/>
                </a:lnTo>
                <a:cubicBezTo>
                  <a:pt x="3544" y="618"/>
                  <a:pt x="3533" y="601"/>
                  <a:pt x="3535" y="585"/>
                </a:cubicBezTo>
                <a:cubicBezTo>
                  <a:pt x="3538" y="567"/>
                  <a:pt x="3558" y="556"/>
                  <a:pt x="3577" y="560"/>
                </a:cubicBezTo>
                <a:moveTo>
                  <a:pt x="3873" y="605"/>
                </a:moveTo>
                <a:lnTo>
                  <a:pt x="4020" y="628"/>
                </a:lnTo>
                <a:cubicBezTo>
                  <a:pt x="4040" y="631"/>
                  <a:pt x="4053" y="649"/>
                  <a:pt x="4050" y="665"/>
                </a:cubicBezTo>
                <a:cubicBezTo>
                  <a:pt x="4047" y="682"/>
                  <a:pt x="4027" y="693"/>
                  <a:pt x="4007" y="690"/>
                </a:cubicBezTo>
                <a:lnTo>
                  <a:pt x="3860" y="667"/>
                </a:lnTo>
                <a:cubicBezTo>
                  <a:pt x="3840" y="664"/>
                  <a:pt x="3825" y="649"/>
                  <a:pt x="3829" y="630"/>
                </a:cubicBezTo>
                <a:cubicBezTo>
                  <a:pt x="3832" y="613"/>
                  <a:pt x="3852" y="601"/>
                  <a:pt x="3873" y="605"/>
                </a:cubicBezTo>
                <a:moveTo>
                  <a:pt x="4167" y="652"/>
                </a:moveTo>
                <a:lnTo>
                  <a:pt x="4190" y="655"/>
                </a:lnTo>
                <a:cubicBezTo>
                  <a:pt x="4210" y="658"/>
                  <a:pt x="4224" y="675"/>
                  <a:pt x="4221" y="692"/>
                </a:cubicBezTo>
                <a:cubicBezTo>
                  <a:pt x="4216" y="708"/>
                  <a:pt x="4197" y="720"/>
                  <a:pt x="4175" y="716"/>
                </a:cubicBezTo>
                <a:lnTo>
                  <a:pt x="4153" y="713"/>
                </a:lnTo>
                <a:cubicBezTo>
                  <a:pt x="4132" y="710"/>
                  <a:pt x="4118" y="693"/>
                  <a:pt x="4123" y="677"/>
                </a:cubicBezTo>
                <a:cubicBezTo>
                  <a:pt x="4126" y="660"/>
                  <a:pt x="4147" y="649"/>
                  <a:pt x="4167" y="652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46" name="CustomShape 52"/>
          <p:cNvSpPr/>
          <p:nvPr/>
        </p:nvSpPr>
        <p:spPr>
          <a:xfrm>
            <a:off x="6194160" y="4799160"/>
            <a:ext cx="19836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7" name="CustomShape 53"/>
          <p:cNvSpPr/>
          <p:nvPr/>
        </p:nvSpPr>
        <p:spPr>
          <a:xfrm>
            <a:off x="6382080" y="4822200"/>
            <a:ext cx="177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list (numbercounted)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48" name="CustomShape 54"/>
          <p:cNvSpPr/>
          <p:nvPr/>
        </p:nvSpPr>
        <p:spPr>
          <a:xfrm>
            <a:off x="6706440" y="1620360"/>
            <a:ext cx="270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MapReduce: Simplified Dataset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49" name="CustomShape 55"/>
          <p:cNvSpPr/>
          <p:nvPr/>
        </p:nvSpPr>
        <p:spPr>
          <a:xfrm>
            <a:off x="6706440" y="1788480"/>
            <a:ext cx="1710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on Large Clusters, 2004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50" name="CustomShape 56"/>
          <p:cNvSpPr/>
          <p:nvPr/>
        </p:nvSpPr>
        <p:spPr>
          <a:xfrm>
            <a:off x="3631680" y="1047600"/>
            <a:ext cx="2817360" cy="510480"/>
          </a:xfrm>
          <a:custGeom>
            <a:avLst/>
            <a:gdLst/>
            <a:ahLst/>
            <a:rect l="l" t="t" r="r" b="b"/>
            <a:pathLst>
              <a:path w="7827" h="1419">
                <a:moveTo>
                  <a:pt x="0" y="0"/>
                </a:moveTo>
                <a:lnTo>
                  <a:pt x="0" y="1418"/>
                </a:lnTo>
                <a:lnTo>
                  <a:pt x="7826" y="1418"/>
                </a:lnTo>
                <a:lnTo>
                  <a:pt x="782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1" name="CustomShape 57"/>
          <p:cNvSpPr/>
          <p:nvPr/>
        </p:nvSpPr>
        <p:spPr>
          <a:xfrm>
            <a:off x="3614040" y="1032480"/>
            <a:ext cx="2853000" cy="540720"/>
          </a:xfrm>
          <a:custGeom>
            <a:avLst/>
            <a:gdLst/>
            <a:ahLst/>
            <a:rect l="l" t="t" r="r" b="b"/>
            <a:pathLst>
              <a:path w="7926" h="1503">
                <a:moveTo>
                  <a:pt x="0" y="42"/>
                </a:moveTo>
                <a:cubicBezTo>
                  <a:pt x="0" y="19"/>
                  <a:pt x="22" y="0"/>
                  <a:pt x="49" y="0"/>
                </a:cubicBezTo>
                <a:lnTo>
                  <a:pt x="7875" y="0"/>
                </a:lnTo>
                <a:cubicBezTo>
                  <a:pt x="7902" y="0"/>
                  <a:pt x="7925" y="19"/>
                  <a:pt x="7925" y="42"/>
                </a:cubicBezTo>
                <a:lnTo>
                  <a:pt x="7925" y="1460"/>
                </a:lnTo>
                <a:cubicBezTo>
                  <a:pt x="7925" y="1484"/>
                  <a:pt x="7902" y="1502"/>
                  <a:pt x="7875" y="1502"/>
                </a:cubicBezTo>
                <a:lnTo>
                  <a:pt x="49" y="1502"/>
                </a:lnTo>
                <a:cubicBezTo>
                  <a:pt x="22" y="1502"/>
                  <a:pt x="0" y="1484"/>
                  <a:pt x="0" y="1460"/>
                </a:cubicBezTo>
                <a:lnTo>
                  <a:pt x="0" y="42"/>
                </a:lnTo>
                <a:moveTo>
                  <a:pt x="99" y="1460"/>
                </a:moveTo>
                <a:lnTo>
                  <a:pt x="49" y="1418"/>
                </a:lnTo>
                <a:lnTo>
                  <a:pt x="7875" y="1418"/>
                </a:lnTo>
                <a:lnTo>
                  <a:pt x="7826" y="1460"/>
                </a:lnTo>
                <a:lnTo>
                  <a:pt x="7826" y="42"/>
                </a:lnTo>
                <a:lnTo>
                  <a:pt x="7875" y="83"/>
                </a:lnTo>
                <a:lnTo>
                  <a:pt x="49" y="83"/>
                </a:lnTo>
                <a:lnTo>
                  <a:pt x="99" y="42"/>
                </a:lnTo>
                <a:lnTo>
                  <a:pt x="99" y="146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52" name="CustomShape 58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3" name="CustomShape 59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60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54" name="CustomShape 60"/>
          <p:cNvSpPr/>
          <p:nvPr/>
        </p:nvSpPr>
        <p:spPr>
          <a:xfrm>
            <a:off x="3718080" y="1090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5" name="CustomShape 61"/>
          <p:cNvSpPr/>
          <p:nvPr/>
        </p:nvSpPr>
        <p:spPr>
          <a:xfrm>
            <a:off x="4040280" y="1114200"/>
            <a:ext cx="1039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map (k1,v1)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6" name="CustomShape 62"/>
          <p:cNvSpPr/>
          <p:nvPr/>
        </p:nvSpPr>
        <p:spPr>
          <a:xfrm>
            <a:off x="5026680" y="1090440"/>
            <a:ext cx="19836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7" name="CustomShape 63"/>
          <p:cNvSpPr/>
          <p:nvPr/>
        </p:nvSpPr>
        <p:spPr>
          <a:xfrm>
            <a:off x="5257800" y="1114200"/>
            <a:ext cx="826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list(k2,v2)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8" name="CustomShape 64"/>
          <p:cNvSpPr/>
          <p:nvPr/>
        </p:nvSpPr>
        <p:spPr>
          <a:xfrm>
            <a:off x="3717000" y="13212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59" name="CustomShape 65"/>
          <p:cNvSpPr/>
          <p:nvPr/>
        </p:nvSpPr>
        <p:spPr>
          <a:xfrm>
            <a:off x="4040280" y="1344240"/>
            <a:ext cx="1620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reduce (k2,list(v2))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0" name="CustomShape 66"/>
          <p:cNvSpPr/>
          <p:nvPr/>
        </p:nvSpPr>
        <p:spPr>
          <a:xfrm>
            <a:off x="5572800" y="1321200"/>
            <a:ext cx="19836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361" name="CustomShape 67"/>
          <p:cNvSpPr/>
          <p:nvPr/>
        </p:nvSpPr>
        <p:spPr>
          <a:xfrm>
            <a:off x="5802480" y="1344240"/>
            <a:ext cx="57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list(v2)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63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64" name="" descr=""/>
          <p:cNvPicPr/>
          <p:nvPr/>
        </p:nvPicPr>
        <p:blipFill>
          <a:blip r:embed="rId1"/>
          <a:stretch/>
        </p:blipFill>
        <p:spPr>
          <a:xfrm>
            <a:off x="1364400" y="1849680"/>
            <a:ext cx="7555320" cy="1242720"/>
          </a:xfrm>
          <a:prstGeom prst="rect">
            <a:avLst/>
          </a:prstGeom>
          <a:ln w="0">
            <a:noFill/>
          </a:ln>
        </p:spPr>
      </p:pic>
      <p:pic>
        <p:nvPicPr>
          <p:cNvPr id="1365" name="" descr=""/>
          <p:cNvPicPr/>
          <p:nvPr/>
        </p:nvPicPr>
        <p:blipFill>
          <a:blip r:embed="rId2"/>
          <a:stretch/>
        </p:blipFill>
        <p:spPr>
          <a:xfrm>
            <a:off x="8866080" y="3048120"/>
            <a:ext cx="44640" cy="37440"/>
          </a:xfrm>
          <a:prstGeom prst="rect">
            <a:avLst/>
          </a:prstGeom>
          <a:ln w="0">
            <a:noFill/>
          </a:ln>
        </p:spPr>
      </p:pic>
      <p:sp>
        <p:nvSpPr>
          <p:cNvPr id="1366" name="CustomShape 3"/>
          <p:cNvSpPr/>
          <p:nvPr/>
        </p:nvSpPr>
        <p:spPr>
          <a:xfrm>
            <a:off x="1369080" y="1854720"/>
            <a:ext cx="7520760" cy="1227960"/>
          </a:xfrm>
          <a:custGeom>
            <a:avLst/>
            <a:gdLst/>
            <a:ahLst/>
            <a:rect l="l" t="t" r="r" b="b"/>
            <a:pathLst>
              <a:path w="20892" h="3412">
                <a:moveTo>
                  <a:pt x="0" y="10"/>
                </a:moveTo>
                <a:cubicBezTo>
                  <a:pt x="0" y="5"/>
                  <a:pt x="5" y="0"/>
                  <a:pt x="11" y="0"/>
                </a:cubicBezTo>
                <a:lnTo>
                  <a:pt x="20878" y="0"/>
                </a:lnTo>
                <a:cubicBezTo>
                  <a:pt x="20887" y="0"/>
                  <a:pt x="20891" y="5"/>
                  <a:pt x="20891" y="10"/>
                </a:cubicBezTo>
                <a:lnTo>
                  <a:pt x="20891" y="3401"/>
                </a:lnTo>
                <a:cubicBezTo>
                  <a:pt x="20891" y="3407"/>
                  <a:pt x="20887" y="3411"/>
                  <a:pt x="20878" y="3411"/>
                </a:cubicBezTo>
                <a:lnTo>
                  <a:pt x="11" y="3411"/>
                </a:lnTo>
                <a:cubicBezTo>
                  <a:pt x="5" y="3411"/>
                  <a:pt x="0" y="3407"/>
                  <a:pt x="0" y="3401"/>
                </a:cubicBezTo>
                <a:lnTo>
                  <a:pt x="0" y="10"/>
                </a:lnTo>
                <a:moveTo>
                  <a:pt x="25" y="3401"/>
                </a:moveTo>
                <a:lnTo>
                  <a:pt x="11" y="3391"/>
                </a:lnTo>
                <a:lnTo>
                  <a:pt x="20878" y="3391"/>
                </a:lnTo>
                <a:lnTo>
                  <a:pt x="20867" y="3401"/>
                </a:lnTo>
                <a:lnTo>
                  <a:pt x="20867" y="10"/>
                </a:lnTo>
                <a:lnTo>
                  <a:pt x="20878" y="20"/>
                </a:lnTo>
                <a:lnTo>
                  <a:pt x="11" y="20"/>
                </a:lnTo>
                <a:lnTo>
                  <a:pt x="25" y="10"/>
                </a:lnTo>
                <a:lnTo>
                  <a:pt x="25" y="3401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67" name="" descr=""/>
          <p:cNvPicPr/>
          <p:nvPr/>
        </p:nvPicPr>
        <p:blipFill>
          <a:blip r:embed="rId3"/>
          <a:stretch/>
        </p:blipFill>
        <p:spPr>
          <a:xfrm>
            <a:off x="1364400" y="1849680"/>
            <a:ext cx="7555320" cy="1242720"/>
          </a:xfrm>
          <a:prstGeom prst="rect">
            <a:avLst/>
          </a:prstGeom>
          <a:ln w="0">
            <a:noFill/>
          </a:ln>
        </p:spPr>
      </p:pic>
      <p:pic>
        <p:nvPicPr>
          <p:cNvPr id="1368" name="" descr=""/>
          <p:cNvPicPr/>
          <p:nvPr/>
        </p:nvPicPr>
        <p:blipFill>
          <a:blip r:embed="rId4"/>
          <a:stretch/>
        </p:blipFill>
        <p:spPr>
          <a:xfrm>
            <a:off x="8866080" y="3048120"/>
            <a:ext cx="44640" cy="37440"/>
          </a:xfrm>
          <a:prstGeom prst="rect">
            <a:avLst/>
          </a:prstGeom>
          <a:ln w="0">
            <a:noFill/>
          </a:ln>
        </p:spPr>
      </p:pic>
      <p:sp>
        <p:nvSpPr>
          <p:cNvPr id="1369" name="CustomShape 4"/>
          <p:cNvSpPr/>
          <p:nvPr/>
        </p:nvSpPr>
        <p:spPr>
          <a:xfrm>
            <a:off x="1369080" y="1854720"/>
            <a:ext cx="7520760" cy="1227960"/>
          </a:xfrm>
          <a:custGeom>
            <a:avLst/>
            <a:gdLst/>
            <a:ahLst/>
            <a:rect l="l" t="t" r="r" b="b"/>
            <a:pathLst>
              <a:path w="20892" h="3412">
                <a:moveTo>
                  <a:pt x="0" y="10"/>
                </a:moveTo>
                <a:cubicBezTo>
                  <a:pt x="0" y="5"/>
                  <a:pt x="5" y="0"/>
                  <a:pt x="11" y="0"/>
                </a:cubicBezTo>
                <a:lnTo>
                  <a:pt x="20878" y="0"/>
                </a:lnTo>
                <a:cubicBezTo>
                  <a:pt x="20887" y="0"/>
                  <a:pt x="20891" y="5"/>
                  <a:pt x="20891" y="10"/>
                </a:cubicBezTo>
                <a:lnTo>
                  <a:pt x="20891" y="3401"/>
                </a:lnTo>
                <a:cubicBezTo>
                  <a:pt x="20891" y="3407"/>
                  <a:pt x="20887" y="3411"/>
                  <a:pt x="20878" y="3411"/>
                </a:cubicBezTo>
                <a:lnTo>
                  <a:pt x="11" y="3411"/>
                </a:lnTo>
                <a:cubicBezTo>
                  <a:pt x="5" y="3411"/>
                  <a:pt x="0" y="3407"/>
                  <a:pt x="0" y="3401"/>
                </a:cubicBezTo>
                <a:lnTo>
                  <a:pt x="0" y="10"/>
                </a:lnTo>
                <a:moveTo>
                  <a:pt x="25" y="3401"/>
                </a:moveTo>
                <a:lnTo>
                  <a:pt x="11" y="3391"/>
                </a:lnTo>
                <a:lnTo>
                  <a:pt x="20878" y="3391"/>
                </a:lnTo>
                <a:lnTo>
                  <a:pt x="20867" y="3401"/>
                </a:lnTo>
                <a:lnTo>
                  <a:pt x="20867" y="10"/>
                </a:lnTo>
                <a:lnTo>
                  <a:pt x="20878" y="20"/>
                </a:lnTo>
                <a:lnTo>
                  <a:pt x="11" y="20"/>
                </a:lnTo>
                <a:lnTo>
                  <a:pt x="25" y="10"/>
                </a:lnTo>
                <a:lnTo>
                  <a:pt x="25" y="3401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70" name="" descr=""/>
          <p:cNvPicPr/>
          <p:nvPr/>
        </p:nvPicPr>
        <p:blipFill>
          <a:blip r:embed="rId5"/>
          <a:stretch/>
        </p:blipFill>
        <p:spPr>
          <a:xfrm>
            <a:off x="1364400" y="3182040"/>
            <a:ext cx="7555320" cy="1511280"/>
          </a:xfrm>
          <a:prstGeom prst="rect">
            <a:avLst/>
          </a:prstGeom>
          <a:ln w="0">
            <a:noFill/>
          </a:ln>
        </p:spPr>
      </p:pic>
      <p:pic>
        <p:nvPicPr>
          <p:cNvPr id="1371" name="" descr=""/>
          <p:cNvPicPr/>
          <p:nvPr/>
        </p:nvPicPr>
        <p:blipFill>
          <a:blip r:embed="rId6"/>
          <a:stretch/>
        </p:blipFill>
        <p:spPr>
          <a:xfrm>
            <a:off x="8866080" y="4649040"/>
            <a:ext cx="44640" cy="37440"/>
          </a:xfrm>
          <a:prstGeom prst="rect">
            <a:avLst/>
          </a:prstGeom>
          <a:ln w="0">
            <a:noFill/>
          </a:ln>
        </p:spPr>
      </p:pic>
      <p:sp>
        <p:nvSpPr>
          <p:cNvPr id="1372" name="CustomShape 5"/>
          <p:cNvSpPr/>
          <p:nvPr/>
        </p:nvSpPr>
        <p:spPr>
          <a:xfrm>
            <a:off x="1369080" y="3187080"/>
            <a:ext cx="7520760" cy="1487520"/>
          </a:xfrm>
          <a:custGeom>
            <a:avLst/>
            <a:gdLst/>
            <a:ahLst/>
            <a:rect l="l" t="t" r="r" b="b"/>
            <a:pathLst>
              <a:path w="20892" h="4133">
                <a:moveTo>
                  <a:pt x="0" y="10"/>
                </a:moveTo>
                <a:cubicBezTo>
                  <a:pt x="0" y="5"/>
                  <a:pt x="5" y="0"/>
                  <a:pt x="11" y="0"/>
                </a:cubicBezTo>
                <a:lnTo>
                  <a:pt x="20878" y="0"/>
                </a:lnTo>
                <a:cubicBezTo>
                  <a:pt x="20887" y="0"/>
                  <a:pt x="20891" y="5"/>
                  <a:pt x="20891" y="10"/>
                </a:cubicBezTo>
                <a:lnTo>
                  <a:pt x="20891" y="4123"/>
                </a:lnTo>
                <a:cubicBezTo>
                  <a:pt x="20891" y="4127"/>
                  <a:pt x="20887" y="4132"/>
                  <a:pt x="20878" y="4132"/>
                </a:cubicBezTo>
                <a:lnTo>
                  <a:pt x="11" y="4132"/>
                </a:lnTo>
                <a:cubicBezTo>
                  <a:pt x="5" y="4132"/>
                  <a:pt x="0" y="4127"/>
                  <a:pt x="0" y="4123"/>
                </a:cubicBezTo>
                <a:lnTo>
                  <a:pt x="0" y="10"/>
                </a:lnTo>
                <a:moveTo>
                  <a:pt x="25" y="4123"/>
                </a:moveTo>
                <a:lnTo>
                  <a:pt x="11" y="4111"/>
                </a:lnTo>
                <a:lnTo>
                  <a:pt x="20878" y="4111"/>
                </a:lnTo>
                <a:lnTo>
                  <a:pt x="20867" y="4123"/>
                </a:lnTo>
                <a:lnTo>
                  <a:pt x="20867" y="10"/>
                </a:lnTo>
                <a:lnTo>
                  <a:pt x="20878" y="20"/>
                </a:lnTo>
                <a:lnTo>
                  <a:pt x="11" y="20"/>
                </a:lnTo>
                <a:lnTo>
                  <a:pt x="25" y="10"/>
                </a:lnTo>
                <a:lnTo>
                  <a:pt x="25" y="4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73" name="" descr=""/>
          <p:cNvPicPr/>
          <p:nvPr/>
        </p:nvPicPr>
        <p:blipFill>
          <a:blip r:embed="rId7"/>
          <a:stretch/>
        </p:blipFill>
        <p:spPr>
          <a:xfrm>
            <a:off x="1364400" y="3182040"/>
            <a:ext cx="7555320" cy="1511280"/>
          </a:xfrm>
          <a:prstGeom prst="rect">
            <a:avLst/>
          </a:prstGeom>
          <a:ln w="0">
            <a:noFill/>
          </a:ln>
        </p:spPr>
      </p:pic>
      <p:pic>
        <p:nvPicPr>
          <p:cNvPr id="1374" name="" descr=""/>
          <p:cNvPicPr/>
          <p:nvPr/>
        </p:nvPicPr>
        <p:blipFill>
          <a:blip r:embed="rId8"/>
          <a:stretch/>
        </p:blipFill>
        <p:spPr>
          <a:xfrm>
            <a:off x="8866080" y="4649040"/>
            <a:ext cx="44640" cy="37440"/>
          </a:xfrm>
          <a:prstGeom prst="rect">
            <a:avLst/>
          </a:prstGeom>
          <a:ln w="0">
            <a:noFill/>
          </a:ln>
        </p:spPr>
      </p:pic>
      <p:sp>
        <p:nvSpPr>
          <p:cNvPr id="1375" name="CustomShape 6"/>
          <p:cNvSpPr/>
          <p:nvPr/>
        </p:nvSpPr>
        <p:spPr>
          <a:xfrm>
            <a:off x="1369080" y="3187080"/>
            <a:ext cx="7520760" cy="1487520"/>
          </a:xfrm>
          <a:custGeom>
            <a:avLst/>
            <a:gdLst/>
            <a:ahLst/>
            <a:rect l="l" t="t" r="r" b="b"/>
            <a:pathLst>
              <a:path w="20892" h="4133">
                <a:moveTo>
                  <a:pt x="0" y="10"/>
                </a:moveTo>
                <a:cubicBezTo>
                  <a:pt x="0" y="5"/>
                  <a:pt x="5" y="0"/>
                  <a:pt x="11" y="0"/>
                </a:cubicBezTo>
                <a:lnTo>
                  <a:pt x="20878" y="0"/>
                </a:lnTo>
                <a:cubicBezTo>
                  <a:pt x="20887" y="0"/>
                  <a:pt x="20891" y="5"/>
                  <a:pt x="20891" y="10"/>
                </a:cubicBezTo>
                <a:lnTo>
                  <a:pt x="20891" y="4123"/>
                </a:lnTo>
                <a:cubicBezTo>
                  <a:pt x="20891" y="4127"/>
                  <a:pt x="20887" y="4132"/>
                  <a:pt x="20878" y="4132"/>
                </a:cubicBezTo>
                <a:lnTo>
                  <a:pt x="11" y="4132"/>
                </a:lnTo>
                <a:cubicBezTo>
                  <a:pt x="5" y="4132"/>
                  <a:pt x="0" y="4127"/>
                  <a:pt x="0" y="4123"/>
                </a:cubicBezTo>
                <a:lnTo>
                  <a:pt x="0" y="10"/>
                </a:lnTo>
                <a:moveTo>
                  <a:pt x="25" y="4123"/>
                </a:moveTo>
                <a:lnTo>
                  <a:pt x="11" y="4111"/>
                </a:lnTo>
                <a:lnTo>
                  <a:pt x="20878" y="4111"/>
                </a:lnTo>
                <a:lnTo>
                  <a:pt x="20867" y="4123"/>
                </a:lnTo>
                <a:lnTo>
                  <a:pt x="20867" y="10"/>
                </a:lnTo>
                <a:lnTo>
                  <a:pt x="20878" y="20"/>
                </a:lnTo>
                <a:lnTo>
                  <a:pt x="11" y="20"/>
                </a:lnTo>
                <a:lnTo>
                  <a:pt x="25" y="10"/>
                </a:lnTo>
                <a:lnTo>
                  <a:pt x="25" y="4123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76" name="" descr=""/>
          <p:cNvPicPr/>
          <p:nvPr/>
        </p:nvPicPr>
        <p:blipFill>
          <a:blip r:embed="rId9"/>
          <a:stretch/>
        </p:blipFill>
        <p:spPr>
          <a:xfrm>
            <a:off x="1364400" y="4754880"/>
            <a:ext cx="7555320" cy="820080"/>
          </a:xfrm>
          <a:prstGeom prst="rect">
            <a:avLst/>
          </a:prstGeom>
          <a:ln w="0">
            <a:noFill/>
          </a:ln>
        </p:spPr>
      </p:pic>
      <p:pic>
        <p:nvPicPr>
          <p:cNvPr id="1377" name="" descr=""/>
          <p:cNvPicPr/>
          <p:nvPr/>
        </p:nvPicPr>
        <p:blipFill>
          <a:blip r:embed="rId10"/>
          <a:stretch/>
        </p:blipFill>
        <p:spPr>
          <a:xfrm>
            <a:off x="8866080" y="5531040"/>
            <a:ext cx="44640" cy="37440"/>
          </a:xfrm>
          <a:prstGeom prst="rect">
            <a:avLst/>
          </a:prstGeom>
          <a:ln w="0">
            <a:noFill/>
          </a:ln>
        </p:spPr>
      </p:pic>
      <p:sp>
        <p:nvSpPr>
          <p:cNvPr id="1378" name="CustomShape 7"/>
          <p:cNvSpPr/>
          <p:nvPr/>
        </p:nvSpPr>
        <p:spPr>
          <a:xfrm>
            <a:off x="1369080" y="4759920"/>
            <a:ext cx="7520760" cy="776520"/>
          </a:xfrm>
          <a:custGeom>
            <a:avLst/>
            <a:gdLst/>
            <a:ahLst/>
            <a:rect l="l" t="t" r="r" b="b"/>
            <a:pathLst>
              <a:path w="20892" h="2158">
                <a:moveTo>
                  <a:pt x="0" y="10"/>
                </a:moveTo>
                <a:cubicBezTo>
                  <a:pt x="0" y="5"/>
                  <a:pt x="5" y="0"/>
                  <a:pt x="11" y="0"/>
                </a:cubicBezTo>
                <a:lnTo>
                  <a:pt x="20878" y="0"/>
                </a:lnTo>
                <a:cubicBezTo>
                  <a:pt x="20887" y="0"/>
                  <a:pt x="20891" y="5"/>
                  <a:pt x="20891" y="10"/>
                </a:cubicBezTo>
                <a:lnTo>
                  <a:pt x="20891" y="2147"/>
                </a:lnTo>
                <a:cubicBezTo>
                  <a:pt x="20891" y="2154"/>
                  <a:pt x="20887" y="2157"/>
                  <a:pt x="20878" y="2157"/>
                </a:cubicBezTo>
                <a:lnTo>
                  <a:pt x="11" y="2157"/>
                </a:lnTo>
                <a:cubicBezTo>
                  <a:pt x="5" y="2157"/>
                  <a:pt x="0" y="2154"/>
                  <a:pt x="0" y="2147"/>
                </a:cubicBezTo>
                <a:lnTo>
                  <a:pt x="0" y="10"/>
                </a:lnTo>
                <a:moveTo>
                  <a:pt x="25" y="2147"/>
                </a:moveTo>
                <a:lnTo>
                  <a:pt x="11" y="2137"/>
                </a:lnTo>
                <a:lnTo>
                  <a:pt x="20878" y="2137"/>
                </a:lnTo>
                <a:lnTo>
                  <a:pt x="20867" y="2147"/>
                </a:lnTo>
                <a:lnTo>
                  <a:pt x="20867" y="10"/>
                </a:lnTo>
                <a:lnTo>
                  <a:pt x="20878" y="20"/>
                </a:lnTo>
                <a:lnTo>
                  <a:pt x="11" y="20"/>
                </a:lnTo>
                <a:lnTo>
                  <a:pt x="25" y="10"/>
                </a:lnTo>
                <a:lnTo>
                  <a:pt x="25" y="2147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379" name="" descr=""/>
          <p:cNvPicPr/>
          <p:nvPr/>
        </p:nvPicPr>
        <p:blipFill>
          <a:blip r:embed="rId11"/>
          <a:stretch/>
        </p:blipFill>
        <p:spPr>
          <a:xfrm>
            <a:off x="1364400" y="4754880"/>
            <a:ext cx="7555320" cy="820080"/>
          </a:xfrm>
          <a:prstGeom prst="rect">
            <a:avLst/>
          </a:prstGeom>
          <a:ln w="0">
            <a:noFill/>
          </a:ln>
        </p:spPr>
      </p:pic>
      <p:pic>
        <p:nvPicPr>
          <p:cNvPr id="1380" name="" descr=""/>
          <p:cNvPicPr/>
          <p:nvPr/>
        </p:nvPicPr>
        <p:blipFill>
          <a:blip r:embed="rId12"/>
          <a:stretch/>
        </p:blipFill>
        <p:spPr>
          <a:xfrm>
            <a:off x="8866080" y="5531040"/>
            <a:ext cx="44640" cy="37440"/>
          </a:xfrm>
          <a:prstGeom prst="rect">
            <a:avLst/>
          </a:prstGeom>
          <a:ln w="0">
            <a:noFill/>
          </a:ln>
        </p:spPr>
      </p:pic>
      <p:sp>
        <p:nvSpPr>
          <p:cNvPr id="1381" name="CustomShape 8"/>
          <p:cNvSpPr/>
          <p:nvPr/>
        </p:nvSpPr>
        <p:spPr>
          <a:xfrm>
            <a:off x="1369080" y="4759920"/>
            <a:ext cx="7520760" cy="776520"/>
          </a:xfrm>
          <a:custGeom>
            <a:avLst/>
            <a:gdLst/>
            <a:ahLst/>
            <a:rect l="l" t="t" r="r" b="b"/>
            <a:pathLst>
              <a:path w="20892" h="2158">
                <a:moveTo>
                  <a:pt x="0" y="10"/>
                </a:moveTo>
                <a:cubicBezTo>
                  <a:pt x="0" y="5"/>
                  <a:pt x="5" y="0"/>
                  <a:pt x="11" y="0"/>
                </a:cubicBezTo>
                <a:lnTo>
                  <a:pt x="20878" y="0"/>
                </a:lnTo>
                <a:cubicBezTo>
                  <a:pt x="20887" y="0"/>
                  <a:pt x="20891" y="5"/>
                  <a:pt x="20891" y="10"/>
                </a:cubicBezTo>
                <a:lnTo>
                  <a:pt x="20891" y="2147"/>
                </a:lnTo>
                <a:cubicBezTo>
                  <a:pt x="20891" y="2154"/>
                  <a:pt x="20887" y="2157"/>
                  <a:pt x="20878" y="2157"/>
                </a:cubicBezTo>
                <a:lnTo>
                  <a:pt x="11" y="2157"/>
                </a:lnTo>
                <a:cubicBezTo>
                  <a:pt x="5" y="2157"/>
                  <a:pt x="0" y="2154"/>
                  <a:pt x="0" y="2147"/>
                </a:cubicBezTo>
                <a:lnTo>
                  <a:pt x="0" y="10"/>
                </a:lnTo>
                <a:moveTo>
                  <a:pt x="25" y="2147"/>
                </a:moveTo>
                <a:lnTo>
                  <a:pt x="11" y="2137"/>
                </a:lnTo>
                <a:lnTo>
                  <a:pt x="20878" y="2137"/>
                </a:lnTo>
                <a:lnTo>
                  <a:pt x="20867" y="2147"/>
                </a:lnTo>
                <a:lnTo>
                  <a:pt x="20867" y="10"/>
                </a:lnTo>
                <a:lnTo>
                  <a:pt x="20878" y="20"/>
                </a:lnTo>
                <a:lnTo>
                  <a:pt x="11" y="20"/>
                </a:lnTo>
                <a:lnTo>
                  <a:pt x="25" y="10"/>
                </a:lnTo>
                <a:lnTo>
                  <a:pt x="25" y="2147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2" name="CustomShape 9"/>
          <p:cNvSpPr/>
          <p:nvPr/>
        </p:nvSpPr>
        <p:spPr>
          <a:xfrm>
            <a:off x="7079040" y="2149200"/>
            <a:ext cx="520200" cy="413280"/>
          </a:xfrm>
          <a:custGeom>
            <a:avLst/>
            <a:gdLst/>
            <a:ahLst/>
            <a:rect l="l" t="t" r="r" b="b"/>
            <a:pathLst>
              <a:path w="1446" h="1149">
                <a:moveTo>
                  <a:pt x="0" y="573"/>
                </a:moveTo>
                <a:cubicBezTo>
                  <a:pt x="0" y="257"/>
                  <a:pt x="323" y="0"/>
                  <a:pt x="723" y="0"/>
                </a:cubicBezTo>
                <a:cubicBezTo>
                  <a:pt x="1120" y="0"/>
                  <a:pt x="1445" y="257"/>
                  <a:pt x="1445" y="573"/>
                </a:cubicBezTo>
                <a:cubicBezTo>
                  <a:pt x="1445" y="891"/>
                  <a:pt x="1120" y="1148"/>
                  <a:pt x="723" y="1148"/>
                </a:cubicBezTo>
                <a:cubicBezTo>
                  <a:pt x="323" y="1148"/>
                  <a:pt x="0" y="891"/>
                  <a:pt x="0" y="57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3" name="CustomShape 10"/>
          <p:cNvSpPr/>
          <p:nvPr/>
        </p:nvSpPr>
        <p:spPr>
          <a:xfrm>
            <a:off x="7074720" y="2145960"/>
            <a:ext cx="528480" cy="419760"/>
          </a:xfrm>
          <a:custGeom>
            <a:avLst/>
            <a:gdLst/>
            <a:ahLst/>
            <a:rect l="l" t="t" r="r" b="b"/>
            <a:pathLst>
              <a:path w="1469" h="1167">
                <a:moveTo>
                  <a:pt x="0" y="585"/>
                </a:moveTo>
                <a:lnTo>
                  <a:pt x="0" y="554"/>
                </a:lnTo>
                <a:lnTo>
                  <a:pt x="7" y="495"/>
                </a:lnTo>
                <a:lnTo>
                  <a:pt x="13" y="466"/>
                </a:lnTo>
                <a:lnTo>
                  <a:pt x="22" y="436"/>
                </a:lnTo>
                <a:lnTo>
                  <a:pt x="32" y="410"/>
                </a:lnTo>
                <a:lnTo>
                  <a:pt x="43" y="381"/>
                </a:lnTo>
                <a:lnTo>
                  <a:pt x="57" y="355"/>
                </a:lnTo>
                <a:lnTo>
                  <a:pt x="73" y="330"/>
                </a:lnTo>
                <a:lnTo>
                  <a:pt x="87" y="305"/>
                </a:lnTo>
                <a:lnTo>
                  <a:pt x="106" y="280"/>
                </a:lnTo>
                <a:lnTo>
                  <a:pt x="124" y="257"/>
                </a:lnTo>
                <a:lnTo>
                  <a:pt x="147" y="233"/>
                </a:lnTo>
                <a:lnTo>
                  <a:pt x="191" y="190"/>
                </a:lnTo>
                <a:lnTo>
                  <a:pt x="216" y="170"/>
                </a:lnTo>
                <a:lnTo>
                  <a:pt x="240" y="151"/>
                </a:lnTo>
                <a:lnTo>
                  <a:pt x="270" y="133"/>
                </a:lnTo>
                <a:lnTo>
                  <a:pt x="294" y="115"/>
                </a:lnTo>
                <a:lnTo>
                  <a:pt x="324" y="98"/>
                </a:lnTo>
                <a:lnTo>
                  <a:pt x="354" y="83"/>
                </a:lnTo>
                <a:lnTo>
                  <a:pt x="385" y="70"/>
                </a:lnTo>
                <a:lnTo>
                  <a:pt x="417" y="57"/>
                </a:lnTo>
                <a:lnTo>
                  <a:pt x="448" y="45"/>
                </a:lnTo>
                <a:lnTo>
                  <a:pt x="516" y="24"/>
                </a:lnTo>
                <a:lnTo>
                  <a:pt x="553" y="18"/>
                </a:lnTo>
                <a:lnTo>
                  <a:pt x="585" y="12"/>
                </a:lnTo>
                <a:lnTo>
                  <a:pt x="623" y="6"/>
                </a:lnTo>
                <a:lnTo>
                  <a:pt x="698" y="0"/>
                </a:lnTo>
                <a:lnTo>
                  <a:pt x="771" y="0"/>
                </a:lnTo>
                <a:lnTo>
                  <a:pt x="811" y="2"/>
                </a:lnTo>
                <a:lnTo>
                  <a:pt x="846" y="6"/>
                </a:lnTo>
                <a:lnTo>
                  <a:pt x="884" y="12"/>
                </a:lnTo>
                <a:lnTo>
                  <a:pt x="917" y="18"/>
                </a:lnTo>
                <a:lnTo>
                  <a:pt x="953" y="24"/>
                </a:lnTo>
                <a:lnTo>
                  <a:pt x="1021" y="45"/>
                </a:lnTo>
                <a:lnTo>
                  <a:pt x="1054" y="57"/>
                </a:lnTo>
                <a:lnTo>
                  <a:pt x="1086" y="70"/>
                </a:lnTo>
                <a:lnTo>
                  <a:pt x="1114" y="83"/>
                </a:lnTo>
                <a:lnTo>
                  <a:pt x="1145" y="98"/>
                </a:lnTo>
                <a:lnTo>
                  <a:pt x="1201" y="132"/>
                </a:lnTo>
                <a:lnTo>
                  <a:pt x="1228" y="150"/>
                </a:lnTo>
                <a:lnTo>
                  <a:pt x="1252" y="170"/>
                </a:lnTo>
                <a:lnTo>
                  <a:pt x="1279" y="190"/>
                </a:lnTo>
                <a:lnTo>
                  <a:pt x="1323" y="233"/>
                </a:lnTo>
                <a:lnTo>
                  <a:pt x="1363" y="280"/>
                </a:lnTo>
                <a:lnTo>
                  <a:pt x="1380" y="303"/>
                </a:lnTo>
                <a:lnTo>
                  <a:pt x="1396" y="330"/>
                </a:lnTo>
                <a:lnTo>
                  <a:pt x="1410" y="355"/>
                </a:lnTo>
                <a:lnTo>
                  <a:pt x="1423" y="381"/>
                </a:lnTo>
                <a:lnTo>
                  <a:pt x="1437" y="408"/>
                </a:lnTo>
                <a:lnTo>
                  <a:pt x="1446" y="436"/>
                </a:lnTo>
                <a:lnTo>
                  <a:pt x="1454" y="466"/>
                </a:lnTo>
                <a:lnTo>
                  <a:pt x="1467" y="523"/>
                </a:lnTo>
                <a:lnTo>
                  <a:pt x="1468" y="553"/>
                </a:lnTo>
                <a:lnTo>
                  <a:pt x="1468" y="614"/>
                </a:lnTo>
                <a:lnTo>
                  <a:pt x="1467" y="643"/>
                </a:lnTo>
                <a:lnTo>
                  <a:pt x="1461" y="673"/>
                </a:lnTo>
                <a:lnTo>
                  <a:pt x="1454" y="702"/>
                </a:lnTo>
                <a:lnTo>
                  <a:pt x="1446" y="730"/>
                </a:lnTo>
                <a:lnTo>
                  <a:pt x="1437" y="757"/>
                </a:lnTo>
                <a:lnTo>
                  <a:pt x="1423" y="785"/>
                </a:lnTo>
                <a:lnTo>
                  <a:pt x="1413" y="811"/>
                </a:lnTo>
                <a:lnTo>
                  <a:pt x="1380" y="862"/>
                </a:lnTo>
                <a:lnTo>
                  <a:pt x="1363" y="887"/>
                </a:lnTo>
                <a:lnTo>
                  <a:pt x="1345" y="910"/>
                </a:lnTo>
                <a:lnTo>
                  <a:pt x="1323" y="933"/>
                </a:lnTo>
                <a:lnTo>
                  <a:pt x="1279" y="977"/>
                </a:lnTo>
                <a:lnTo>
                  <a:pt x="1255" y="996"/>
                </a:lnTo>
                <a:lnTo>
                  <a:pt x="1203" y="1033"/>
                </a:lnTo>
                <a:lnTo>
                  <a:pt x="1175" y="1051"/>
                </a:lnTo>
                <a:lnTo>
                  <a:pt x="1145" y="1066"/>
                </a:lnTo>
                <a:lnTo>
                  <a:pt x="1114" y="1083"/>
                </a:lnTo>
                <a:lnTo>
                  <a:pt x="1086" y="1096"/>
                </a:lnTo>
                <a:lnTo>
                  <a:pt x="1054" y="1110"/>
                </a:lnTo>
                <a:lnTo>
                  <a:pt x="1021" y="1122"/>
                </a:lnTo>
                <a:lnTo>
                  <a:pt x="988" y="1132"/>
                </a:lnTo>
                <a:lnTo>
                  <a:pt x="920" y="1148"/>
                </a:lnTo>
                <a:lnTo>
                  <a:pt x="884" y="1155"/>
                </a:lnTo>
                <a:lnTo>
                  <a:pt x="847" y="1160"/>
                </a:lnTo>
                <a:lnTo>
                  <a:pt x="811" y="1163"/>
                </a:lnTo>
                <a:lnTo>
                  <a:pt x="773" y="1166"/>
                </a:lnTo>
                <a:lnTo>
                  <a:pt x="698" y="1166"/>
                </a:lnTo>
                <a:lnTo>
                  <a:pt x="660" y="1163"/>
                </a:lnTo>
                <a:lnTo>
                  <a:pt x="624" y="1160"/>
                </a:lnTo>
                <a:lnTo>
                  <a:pt x="588" y="1155"/>
                </a:lnTo>
                <a:lnTo>
                  <a:pt x="553" y="1148"/>
                </a:lnTo>
                <a:lnTo>
                  <a:pt x="516" y="1142"/>
                </a:lnTo>
                <a:lnTo>
                  <a:pt x="483" y="1132"/>
                </a:lnTo>
                <a:lnTo>
                  <a:pt x="451" y="1122"/>
                </a:lnTo>
                <a:lnTo>
                  <a:pt x="417" y="1110"/>
                </a:lnTo>
                <a:lnTo>
                  <a:pt x="385" y="1096"/>
                </a:lnTo>
                <a:lnTo>
                  <a:pt x="354" y="1083"/>
                </a:lnTo>
                <a:lnTo>
                  <a:pt x="324" y="1068"/>
                </a:lnTo>
                <a:lnTo>
                  <a:pt x="270" y="1035"/>
                </a:lnTo>
                <a:lnTo>
                  <a:pt x="240" y="1017"/>
                </a:lnTo>
                <a:lnTo>
                  <a:pt x="218" y="996"/>
                </a:lnTo>
                <a:lnTo>
                  <a:pt x="191" y="977"/>
                </a:lnTo>
                <a:lnTo>
                  <a:pt x="147" y="933"/>
                </a:lnTo>
                <a:lnTo>
                  <a:pt x="106" y="887"/>
                </a:lnTo>
                <a:lnTo>
                  <a:pt x="87" y="862"/>
                </a:lnTo>
                <a:lnTo>
                  <a:pt x="73" y="836"/>
                </a:lnTo>
                <a:lnTo>
                  <a:pt x="57" y="811"/>
                </a:lnTo>
                <a:lnTo>
                  <a:pt x="43" y="785"/>
                </a:lnTo>
                <a:lnTo>
                  <a:pt x="32" y="758"/>
                </a:lnTo>
                <a:lnTo>
                  <a:pt x="22" y="730"/>
                </a:lnTo>
                <a:lnTo>
                  <a:pt x="13" y="702"/>
                </a:lnTo>
                <a:lnTo>
                  <a:pt x="7" y="673"/>
                </a:lnTo>
                <a:lnTo>
                  <a:pt x="5" y="643"/>
                </a:lnTo>
                <a:lnTo>
                  <a:pt x="0" y="615"/>
                </a:lnTo>
                <a:lnTo>
                  <a:pt x="0" y="585"/>
                </a:lnTo>
                <a:moveTo>
                  <a:pt x="26" y="614"/>
                </a:moveTo>
                <a:lnTo>
                  <a:pt x="27" y="642"/>
                </a:lnTo>
                <a:lnTo>
                  <a:pt x="32" y="669"/>
                </a:lnTo>
                <a:lnTo>
                  <a:pt x="38" y="696"/>
                </a:lnTo>
                <a:lnTo>
                  <a:pt x="46" y="723"/>
                </a:lnTo>
                <a:lnTo>
                  <a:pt x="57" y="750"/>
                </a:lnTo>
                <a:lnTo>
                  <a:pt x="68" y="777"/>
                </a:lnTo>
                <a:lnTo>
                  <a:pt x="79" y="802"/>
                </a:lnTo>
                <a:lnTo>
                  <a:pt x="94" y="826"/>
                </a:lnTo>
                <a:lnTo>
                  <a:pt x="109" y="851"/>
                </a:lnTo>
                <a:lnTo>
                  <a:pt x="125" y="875"/>
                </a:lnTo>
                <a:lnTo>
                  <a:pt x="147" y="898"/>
                </a:lnTo>
                <a:lnTo>
                  <a:pt x="188" y="942"/>
                </a:lnTo>
                <a:lnTo>
                  <a:pt x="208" y="962"/>
                </a:lnTo>
                <a:lnTo>
                  <a:pt x="234" y="981"/>
                </a:lnTo>
                <a:lnTo>
                  <a:pt x="256" y="1000"/>
                </a:lnTo>
                <a:lnTo>
                  <a:pt x="284" y="1018"/>
                </a:lnTo>
                <a:lnTo>
                  <a:pt x="311" y="1035"/>
                </a:lnTo>
                <a:lnTo>
                  <a:pt x="368" y="1065"/>
                </a:lnTo>
                <a:lnTo>
                  <a:pt x="396" y="1078"/>
                </a:lnTo>
                <a:lnTo>
                  <a:pt x="427" y="1090"/>
                </a:lnTo>
                <a:lnTo>
                  <a:pt x="458" y="1102"/>
                </a:lnTo>
                <a:lnTo>
                  <a:pt x="490" y="1111"/>
                </a:lnTo>
                <a:lnTo>
                  <a:pt x="558" y="1129"/>
                </a:lnTo>
                <a:lnTo>
                  <a:pt x="593" y="1135"/>
                </a:lnTo>
                <a:lnTo>
                  <a:pt x="627" y="1140"/>
                </a:lnTo>
                <a:lnTo>
                  <a:pt x="662" y="1144"/>
                </a:lnTo>
                <a:lnTo>
                  <a:pt x="698" y="1145"/>
                </a:lnTo>
                <a:lnTo>
                  <a:pt x="733" y="1147"/>
                </a:lnTo>
                <a:lnTo>
                  <a:pt x="771" y="1145"/>
                </a:lnTo>
                <a:lnTo>
                  <a:pt x="807" y="1144"/>
                </a:lnTo>
                <a:lnTo>
                  <a:pt x="844" y="1140"/>
                </a:lnTo>
                <a:lnTo>
                  <a:pt x="878" y="1135"/>
                </a:lnTo>
                <a:lnTo>
                  <a:pt x="912" y="1129"/>
                </a:lnTo>
                <a:lnTo>
                  <a:pt x="944" y="1122"/>
                </a:lnTo>
                <a:lnTo>
                  <a:pt x="979" y="1111"/>
                </a:lnTo>
                <a:lnTo>
                  <a:pt x="1010" y="1102"/>
                </a:lnTo>
                <a:lnTo>
                  <a:pt x="1043" y="1090"/>
                </a:lnTo>
                <a:lnTo>
                  <a:pt x="1073" y="1078"/>
                </a:lnTo>
                <a:lnTo>
                  <a:pt x="1103" y="1065"/>
                </a:lnTo>
                <a:lnTo>
                  <a:pt x="1159" y="1035"/>
                </a:lnTo>
                <a:lnTo>
                  <a:pt x="1187" y="1018"/>
                </a:lnTo>
                <a:lnTo>
                  <a:pt x="1212" y="1000"/>
                </a:lnTo>
                <a:lnTo>
                  <a:pt x="1237" y="981"/>
                </a:lnTo>
                <a:lnTo>
                  <a:pt x="1260" y="962"/>
                </a:lnTo>
                <a:lnTo>
                  <a:pt x="1282" y="942"/>
                </a:lnTo>
                <a:lnTo>
                  <a:pt x="1323" y="898"/>
                </a:lnTo>
                <a:lnTo>
                  <a:pt x="1342" y="875"/>
                </a:lnTo>
                <a:lnTo>
                  <a:pt x="1374" y="829"/>
                </a:lnTo>
                <a:lnTo>
                  <a:pt x="1388" y="803"/>
                </a:lnTo>
                <a:lnTo>
                  <a:pt x="1400" y="777"/>
                </a:lnTo>
                <a:lnTo>
                  <a:pt x="1413" y="751"/>
                </a:lnTo>
                <a:lnTo>
                  <a:pt x="1421" y="725"/>
                </a:lnTo>
                <a:lnTo>
                  <a:pt x="1431" y="698"/>
                </a:lnTo>
                <a:lnTo>
                  <a:pt x="1437" y="669"/>
                </a:lnTo>
                <a:lnTo>
                  <a:pt x="1440" y="642"/>
                </a:lnTo>
                <a:lnTo>
                  <a:pt x="1445" y="585"/>
                </a:lnTo>
                <a:lnTo>
                  <a:pt x="1442" y="554"/>
                </a:lnTo>
                <a:lnTo>
                  <a:pt x="1440" y="526"/>
                </a:lnTo>
                <a:lnTo>
                  <a:pt x="1437" y="498"/>
                </a:lnTo>
                <a:lnTo>
                  <a:pt x="1431" y="472"/>
                </a:lnTo>
                <a:lnTo>
                  <a:pt x="1421" y="442"/>
                </a:lnTo>
                <a:lnTo>
                  <a:pt x="1413" y="415"/>
                </a:lnTo>
                <a:lnTo>
                  <a:pt x="1402" y="390"/>
                </a:lnTo>
                <a:lnTo>
                  <a:pt x="1388" y="363"/>
                </a:lnTo>
                <a:lnTo>
                  <a:pt x="1374" y="338"/>
                </a:lnTo>
                <a:lnTo>
                  <a:pt x="1342" y="291"/>
                </a:lnTo>
                <a:lnTo>
                  <a:pt x="1323" y="268"/>
                </a:lnTo>
                <a:lnTo>
                  <a:pt x="1304" y="247"/>
                </a:lnTo>
                <a:lnTo>
                  <a:pt x="1282" y="224"/>
                </a:lnTo>
                <a:lnTo>
                  <a:pt x="1260" y="205"/>
                </a:lnTo>
                <a:lnTo>
                  <a:pt x="1237" y="185"/>
                </a:lnTo>
                <a:lnTo>
                  <a:pt x="1212" y="166"/>
                </a:lnTo>
                <a:lnTo>
                  <a:pt x="1187" y="148"/>
                </a:lnTo>
                <a:lnTo>
                  <a:pt x="1159" y="132"/>
                </a:lnTo>
                <a:lnTo>
                  <a:pt x="1132" y="117"/>
                </a:lnTo>
                <a:lnTo>
                  <a:pt x="1103" y="102"/>
                </a:lnTo>
                <a:lnTo>
                  <a:pt x="1073" y="88"/>
                </a:lnTo>
                <a:lnTo>
                  <a:pt x="1043" y="76"/>
                </a:lnTo>
                <a:lnTo>
                  <a:pt x="1010" y="65"/>
                </a:lnTo>
                <a:lnTo>
                  <a:pt x="979" y="55"/>
                </a:lnTo>
                <a:lnTo>
                  <a:pt x="944" y="45"/>
                </a:lnTo>
                <a:lnTo>
                  <a:pt x="914" y="38"/>
                </a:lnTo>
                <a:lnTo>
                  <a:pt x="878" y="32"/>
                </a:lnTo>
                <a:lnTo>
                  <a:pt x="844" y="27"/>
                </a:lnTo>
                <a:lnTo>
                  <a:pt x="807" y="23"/>
                </a:lnTo>
                <a:lnTo>
                  <a:pt x="771" y="21"/>
                </a:lnTo>
                <a:lnTo>
                  <a:pt x="735" y="20"/>
                </a:lnTo>
                <a:lnTo>
                  <a:pt x="698" y="21"/>
                </a:lnTo>
                <a:lnTo>
                  <a:pt x="662" y="23"/>
                </a:lnTo>
                <a:lnTo>
                  <a:pt x="629" y="27"/>
                </a:lnTo>
                <a:lnTo>
                  <a:pt x="593" y="32"/>
                </a:lnTo>
                <a:lnTo>
                  <a:pt x="525" y="45"/>
                </a:lnTo>
                <a:lnTo>
                  <a:pt x="490" y="55"/>
                </a:lnTo>
                <a:lnTo>
                  <a:pt x="458" y="65"/>
                </a:lnTo>
                <a:lnTo>
                  <a:pt x="428" y="75"/>
                </a:lnTo>
                <a:lnTo>
                  <a:pt x="396" y="88"/>
                </a:lnTo>
                <a:lnTo>
                  <a:pt x="368" y="102"/>
                </a:lnTo>
                <a:lnTo>
                  <a:pt x="311" y="132"/>
                </a:lnTo>
                <a:lnTo>
                  <a:pt x="286" y="148"/>
                </a:lnTo>
                <a:lnTo>
                  <a:pt x="234" y="185"/>
                </a:lnTo>
                <a:lnTo>
                  <a:pt x="208" y="205"/>
                </a:lnTo>
                <a:lnTo>
                  <a:pt x="188" y="224"/>
                </a:lnTo>
                <a:lnTo>
                  <a:pt x="147" y="268"/>
                </a:lnTo>
                <a:lnTo>
                  <a:pt x="109" y="315"/>
                </a:lnTo>
                <a:lnTo>
                  <a:pt x="94" y="338"/>
                </a:lnTo>
                <a:lnTo>
                  <a:pt x="79" y="363"/>
                </a:lnTo>
                <a:lnTo>
                  <a:pt x="68" y="388"/>
                </a:lnTo>
                <a:lnTo>
                  <a:pt x="57" y="415"/>
                </a:lnTo>
                <a:lnTo>
                  <a:pt x="46" y="442"/>
                </a:lnTo>
                <a:lnTo>
                  <a:pt x="38" y="469"/>
                </a:lnTo>
                <a:lnTo>
                  <a:pt x="32" y="498"/>
                </a:lnTo>
                <a:lnTo>
                  <a:pt x="27" y="526"/>
                </a:lnTo>
                <a:lnTo>
                  <a:pt x="24" y="583"/>
                </a:lnTo>
                <a:lnTo>
                  <a:pt x="26" y="61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4" name="CustomShape 11"/>
          <p:cNvSpPr/>
          <p:nvPr/>
        </p:nvSpPr>
        <p:spPr>
          <a:xfrm>
            <a:off x="7079040" y="2149200"/>
            <a:ext cx="520200" cy="413280"/>
          </a:xfrm>
          <a:custGeom>
            <a:avLst/>
            <a:gdLst/>
            <a:ahLst/>
            <a:rect l="l" t="t" r="r" b="b"/>
            <a:pathLst>
              <a:path w="1446" h="1149">
                <a:moveTo>
                  <a:pt x="0" y="573"/>
                </a:moveTo>
                <a:cubicBezTo>
                  <a:pt x="0" y="257"/>
                  <a:pt x="323" y="0"/>
                  <a:pt x="723" y="0"/>
                </a:cubicBezTo>
                <a:cubicBezTo>
                  <a:pt x="1120" y="0"/>
                  <a:pt x="1445" y="257"/>
                  <a:pt x="1445" y="573"/>
                </a:cubicBezTo>
                <a:cubicBezTo>
                  <a:pt x="1445" y="891"/>
                  <a:pt x="1120" y="1148"/>
                  <a:pt x="723" y="1148"/>
                </a:cubicBezTo>
                <a:cubicBezTo>
                  <a:pt x="323" y="1148"/>
                  <a:pt x="0" y="891"/>
                  <a:pt x="0" y="57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5" name="CustomShape 12"/>
          <p:cNvSpPr/>
          <p:nvPr/>
        </p:nvSpPr>
        <p:spPr>
          <a:xfrm>
            <a:off x="7074720" y="2145960"/>
            <a:ext cx="528480" cy="419760"/>
          </a:xfrm>
          <a:custGeom>
            <a:avLst/>
            <a:gdLst/>
            <a:ahLst/>
            <a:rect l="l" t="t" r="r" b="b"/>
            <a:pathLst>
              <a:path w="1469" h="1167">
                <a:moveTo>
                  <a:pt x="0" y="585"/>
                </a:moveTo>
                <a:lnTo>
                  <a:pt x="0" y="554"/>
                </a:lnTo>
                <a:lnTo>
                  <a:pt x="7" y="495"/>
                </a:lnTo>
                <a:lnTo>
                  <a:pt x="13" y="466"/>
                </a:lnTo>
                <a:lnTo>
                  <a:pt x="22" y="436"/>
                </a:lnTo>
                <a:lnTo>
                  <a:pt x="32" y="410"/>
                </a:lnTo>
                <a:lnTo>
                  <a:pt x="43" y="381"/>
                </a:lnTo>
                <a:lnTo>
                  <a:pt x="57" y="355"/>
                </a:lnTo>
                <a:lnTo>
                  <a:pt x="73" y="330"/>
                </a:lnTo>
                <a:lnTo>
                  <a:pt x="87" y="305"/>
                </a:lnTo>
                <a:lnTo>
                  <a:pt x="106" y="280"/>
                </a:lnTo>
                <a:lnTo>
                  <a:pt x="124" y="257"/>
                </a:lnTo>
                <a:lnTo>
                  <a:pt x="147" y="233"/>
                </a:lnTo>
                <a:lnTo>
                  <a:pt x="191" y="190"/>
                </a:lnTo>
                <a:lnTo>
                  <a:pt x="216" y="170"/>
                </a:lnTo>
                <a:lnTo>
                  <a:pt x="240" y="151"/>
                </a:lnTo>
                <a:lnTo>
                  <a:pt x="270" y="133"/>
                </a:lnTo>
                <a:lnTo>
                  <a:pt x="294" y="115"/>
                </a:lnTo>
                <a:lnTo>
                  <a:pt x="324" y="98"/>
                </a:lnTo>
                <a:lnTo>
                  <a:pt x="354" y="83"/>
                </a:lnTo>
                <a:lnTo>
                  <a:pt x="385" y="70"/>
                </a:lnTo>
                <a:lnTo>
                  <a:pt x="417" y="57"/>
                </a:lnTo>
                <a:lnTo>
                  <a:pt x="448" y="45"/>
                </a:lnTo>
                <a:lnTo>
                  <a:pt x="516" y="24"/>
                </a:lnTo>
                <a:lnTo>
                  <a:pt x="553" y="18"/>
                </a:lnTo>
                <a:lnTo>
                  <a:pt x="585" y="12"/>
                </a:lnTo>
                <a:lnTo>
                  <a:pt x="623" y="6"/>
                </a:lnTo>
                <a:lnTo>
                  <a:pt x="698" y="0"/>
                </a:lnTo>
                <a:lnTo>
                  <a:pt x="771" y="0"/>
                </a:lnTo>
                <a:lnTo>
                  <a:pt x="811" y="2"/>
                </a:lnTo>
                <a:lnTo>
                  <a:pt x="846" y="6"/>
                </a:lnTo>
                <a:lnTo>
                  <a:pt x="884" y="12"/>
                </a:lnTo>
                <a:lnTo>
                  <a:pt x="917" y="18"/>
                </a:lnTo>
                <a:lnTo>
                  <a:pt x="953" y="24"/>
                </a:lnTo>
                <a:lnTo>
                  <a:pt x="1021" y="45"/>
                </a:lnTo>
                <a:lnTo>
                  <a:pt x="1054" y="57"/>
                </a:lnTo>
                <a:lnTo>
                  <a:pt x="1086" y="70"/>
                </a:lnTo>
                <a:lnTo>
                  <a:pt x="1114" y="83"/>
                </a:lnTo>
                <a:lnTo>
                  <a:pt x="1145" y="98"/>
                </a:lnTo>
                <a:lnTo>
                  <a:pt x="1201" y="132"/>
                </a:lnTo>
                <a:lnTo>
                  <a:pt x="1228" y="150"/>
                </a:lnTo>
                <a:lnTo>
                  <a:pt x="1252" y="170"/>
                </a:lnTo>
                <a:lnTo>
                  <a:pt x="1279" y="190"/>
                </a:lnTo>
                <a:lnTo>
                  <a:pt x="1323" y="233"/>
                </a:lnTo>
                <a:lnTo>
                  <a:pt x="1363" y="280"/>
                </a:lnTo>
                <a:lnTo>
                  <a:pt x="1380" y="303"/>
                </a:lnTo>
                <a:lnTo>
                  <a:pt x="1396" y="330"/>
                </a:lnTo>
                <a:lnTo>
                  <a:pt x="1410" y="355"/>
                </a:lnTo>
                <a:lnTo>
                  <a:pt x="1423" y="381"/>
                </a:lnTo>
                <a:lnTo>
                  <a:pt x="1437" y="408"/>
                </a:lnTo>
                <a:lnTo>
                  <a:pt x="1446" y="436"/>
                </a:lnTo>
                <a:lnTo>
                  <a:pt x="1454" y="466"/>
                </a:lnTo>
                <a:lnTo>
                  <a:pt x="1467" y="523"/>
                </a:lnTo>
                <a:lnTo>
                  <a:pt x="1468" y="553"/>
                </a:lnTo>
                <a:lnTo>
                  <a:pt x="1468" y="614"/>
                </a:lnTo>
                <a:lnTo>
                  <a:pt x="1467" y="643"/>
                </a:lnTo>
                <a:lnTo>
                  <a:pt x="1461" y="673"/>
                </a:lnTo>
                <a:lnTo>
                  <a:pt x="1454" y="702"/>
                </a:lnTo>
                <a:lnTo>
                  <a:pt x="1446" y="730"/>
                </a:lnTo>
                <a:lnTo>
                  <a:pt x="1437" y="757"/>
                </a:lnTo>
                <a:lnTo>
                  <a:pt x="1423" y="785"/>
                </a:lnTo>
                <a:lnTo>
                  <a:pt x="1413" y="811"/>
                </a:lnTo>
                <a:lnTo>
                  <a:pt x="1380" y="862"/>
                </a:lnTo>
                <a:lnTo>
                  <a:pt x="1363" y="887"/>
                </a:lnTo>
                <a:lnTo>
                  <a:pt x="1345" y="910"/>
                </a:lnTo>
                <a:lnTo>
                  <a:pt x="1323" y="933"/>
                </a:lnTo>
                <a:lnTo>
                  <a:pt x="1279" y="977"/>
                </a:lnTo>
                <a:lnTo>
                  <a:pt x="1255" y="996"/>
                </a:lnTo>
                <a:lnTo>
                  <a:pt x="1203" y="1033"/>
                </a:lnTo>
                <a:lnTo>
                  <a:pt x="1175" y="1051"/>
                </a:lnTo>
                <a:lnTo>
                  <a:pt x="1145" y="1066"/>
                </a:lnTo>
                <a:lnTo>
                  <a:pt x="1114" y="1083"/>
                </a:lnTo>
                <a:lnTo>
                  <a:pt x="1086" y="1096"/>
                </a:lnTo>
                <a:lnTo>
                  <a:pt x="1054" y="1110"/>
                </a:lnTo>
                <a:lnTo>
                  <a:pt x="1021" y="1122"/>
                </a:lnTo>
                <a:lnTo>
                  <a:pt x="988" y="1132"/>
                </a:lnTo>
                <a:lnTo>
                  <a:pt x="920" y="1148"/>
                </a:lnTo>
                <a:lnTo>
                  <a:pt x="884" y="1155"/>
                </a:lnTo>
                <a:lnTo>
                  <a:pt x="847" y="1160"/>
                </a:lnTo>
                <a:lnTo>
                  <a:pt x="811" y="1163"/>
                </a:lnTo>
                <a:lnTo>
                  <a:pt x="773" y="1166"/>
                </a:lnTo>
                <a:lnTo>
                  <a:pt x="698" y="1166"/>
                </a:lnTo>
                <a:lnTo>
                  <a:pt x="660" y="1163"/>
                </a:lnTo>
                <a:lnTo>
                  <a:pt x="624" y="1160"/>
                </a:lnTo>
                <a:lnTo>
                  <a:pt x="588" y="1155"/>
                </a:lnTo>
                <a:lnTo>
                  <a:pt x="553" y="1148"/>
                </a:lnTo>
                <a:lnTo>
                  <a:pt x="516" y="1142"/>
                </a:lnTo>
                <a:lnTo>
                  <a:pt x="483" y="1132"/>
                </a:lnTo>
                <a:lnTo>
                  <a:pt x="451" y="1122"/>
                </a:lnTo>
                <a:lnTo>
                  <a:pt x="417" y="1110"/>
                </a:lnTo>
                <a:lnTo>
                  <a:pt x="385" y="1096"/>
                </a:lnTo>
                <a:lnTo>
                  <a:pt x="354" y="1083"/>
                </a:lnTo>
                <a:lnTo>
                  <a:pt x="324" y="1068"/>
                </a:lnTo>
                <a:lnTo>
                  <a:pt x="270" y="1035"/>
                </a:lnTo>
                <a:lnTo>
                  <a:pt x="240" y="1017"/>
                </a:lnTo>
                <a:lnTo>
                  <a:pt x="218" y="996"/>
                </a:lnTo>
                <a:lnTo>
                  <a:pt x="191" y="977"/>
                </a:lnTo>
                <a:lnTo>
                  <a:pt x="147" y="933"/>
                </a:lnTo>
                <a:lnTo>
                  <a:pt x="106" y="887"/>
                </a:lnTo>
                <a:lnTo>
                  <a:pt x="87" y="862"/>
                </a:lnTo>
                <a:lnTo>
                  <a:pt x="73" y="836"/>
                </a:lnTo>
                <a:lnTo>
                  <a:pt x="57" y="811"/>
                </a:lnTo>
                <a:lnTo>
                  <a:pt x="43" y="785"/>
                </a:lnTo>
                <a:lnTo>
                  <a:pt x="32" y="758"/>
                </a:lnTo>
                <a:lnTo>
                  <a:pt x="22" y="730"/>
                </a:lnTo>
                <a:lnTo>
                  <a:pt x="13" y="702"/>
                </a:lnTo>
                <a:lnTo>
                  <a:pt x="7" y="673"/>
                </a:lnTo>
                <a:lnTo>
                  <a:pt x="5" y="643"/>
                </a:lnTo>
                <a:lnTo>
                  <a:pt x="0" y="615"/>
                </a:lnTo>
                <a:lnTo>
                  <a:pt x="0" y="585"/>
                </a:lnTo>
                <a:moveTo>
                  <a:pt x="26" y="614"/>
                </a:moveTo>
                <a:lnTo>
                  <a:pt x="27" y="642"/>
                </a:lnTo>
                <a:lnTo>
                  <a:pt x="32" y="669"/>
                </a:lnTo>
                <a:lnTo>
                  <a:pt x="38" y="696"/>
                </a:lnTo>
                <a:lnTo>
                  <a:pt x="46" y="723"/>
                </a:lnTo>
                <a:lnTo>
                  <a:pt x="57" y="750"/>
                </a:lnTo>
                <a:lnTo>
                  <a:pt x="68" y="777"/>
                </a:lnTo>
                <a:lnTo>
                  <a:pt x="79" y="802"/>
                </a:lnTo>
                <a:lnTo>
                  <a:pt x="94" y="826"/>
                </a:lnTo>
                <a:lnTo>
                  <a:pt x="109" y="851"/>
                </a:lnTo>
                <a:lnTo>
                  <a:pt x="125" y="875"/>
                </a:lnTo>
                <a:lnTo>
                  <a:pt x="147" y="898"/>
                </a:lnTo>
                <a:lnTo>
                  <a:pt x="188" y="942"/>
                </a:lnTo>
                <a:lnTo>
                  <a:pt x="208" y="962"/>
                </a:lnTo>
                <a:lnTo>
                  <a:pt x="234" y="981"/>
                </a:lnTo>
                <a:lnTo>
                  <a:pt x="256" y="1000"/>
                </a:lnTo>
                <a:lnTo>
                  <a:pt x="284" y="1018"/>
                </a:lnTo>
                <a:lnTo>
                  <a:pt x="311" y="1035"/>
                </a:lnTo>
                <a:lnTo>
                  <a:pt x="368" y="1065"/>
                </a:lnTo>
                <a:lnTo>
                  <a:pt x="396" y="1078"/>
                </a:lnTo>
                <a:lnTo>
                  <a:pt x="427" y="1090"/>
                </a:lnTo>
                <a:lnTo>
                  <a:pt x="458" y="1102"/>
                </a:lnTo>
                <a:lnTo>
                  <a:pt x="490" y="1111"/>
                </a:lnTo>
                <a:lnTo>
                  <a:pt x="558" y="1129"/>
                </a:lnTo>
                <a:lnTo>
                  <a:pt x="593" y="1135"/>
                </a:lnTo>
                <a:lnTo>
                  <a:pt x="627" y="1140"/>
                </a:lnTo>
                <a:lnTo>
                  <a:pt x="662" y="1144"/>
                </a:lnTo>
                <a:lnTo>
                  <a:pt x="698" y="1145"/>
                </a:lnTo>
                <a:lnTo>
                  <a:pt x="733" y="1147"/>
                </a:lnTo>
                <a:lnTo>
                  <a:pt x="771" y="1145"/>
                </a:lnTo>
                <a:lnTo>
                  <a:pt x="807" y="1144"/>
                </a:lnTo>
                <a:lnTo>
                  <a:pt x="844" y="1140"/>
                </a:lnTo>
                <a:lnTo>
                  <a:pt x="878" y="1135"/>
                </a:lnTo>
                <a:lnTo>
                  <a:pt x="912" y="1129"/>
                </a:lnTo>
                <a:lnTo>
                  <a:pt x="944" y="1122"/>
                </a:lnTo>
                <a:lnTo>
                  <a:pt x="979" y="1111"/>
                </a:lnTo>
                <a:lnTo>
                  <a:pt x="1010" y="1102"/>
                </a:lnTo>
                <a:lnTo>
                  <a:pt x="1043" y="1090"/>
                </a:lnTo>
                <a:lnTo>
                  <a:pt x="1073" y="1078"/>
                </a:lnTo>
                <a:lnTo>
                  <a:pt x="1103" y="1065"/>
                </a:lnTo>
                <a:lnTo>
                  <a:pt x="1159" y="1035"/>
                </a:lnTo>
                <a:lnTo>
                  <a:pt x="1187" y="1018"/>
                </a:lnTo>
                <a:lnTo>
                  <a:pt x="1212" y="1000"/>
                </a:lnTo>
                <a:lnTo>
                  <a:pt x="1237" y="981"/>
                </a:lnTo>
                <a:lnTo>
                  <a:pt x="1260" y="962"/>
                </a:lnTo>
                <a:lnTo>
                  <a:pt x="1282" y="942"/>
                </a:lnTo>
                <a:lnTo>
                  <a:pt x="1323" y="898"/>
                </a:lnTo>
                <a:lnTo>
                  <a:pt x="1342" y="875"/>
                </a:lnTo>
                <a:lnTo>
                  <a:pt x="1374" y="829"/>
                </a:lnTo>
                <a:lnTo>
                  <a:pt x="1388" y="803"/>
                </a:lnTo>
                <a:lnTo>
                  <a:pt x="1400" y="777"/>
                </a:lnTo>
                <a:lnTo>
                  <a:pt x="1413" y="751"/>
                </a:lnTo>
                <a:lnTo>
                  <a:pt x="1421" y="725"/>
                </a:lnTo>
                <a:lnTo>
                  <a:pt x="1431" y="698"/>
                </a:lnTo>
                <a:lnTo>
                  <a:pt x="1437" y="669"/>
                </a:lnTo>
                <a:lnTo>
                  <a:pt x="1440" y="642"/>
                </a:lnTo>
                <a:lnTo>
                  <a:pt x="1445" y="585"/>
                </a:lnTo>
                <a:lnTo>
                  <a:pt x="1442" y="554"/>
                </a:lnTo>
                <a:lnTo>
                  <a:pt x="1440" y="526"/>
                </a:lnTo>
                <a:lnTo>
                  <a:pt x="1437" y="498"/>
                </a:lnTo>
                <a:lnTo>
                  <a:pt x="1431" y="472"/>
                </a:lnTo>
                <a:lnTo>
                  <a:pt x="1421" y="442"/>
                </a:lnTo>
                <a:lnTo>
                  <a:pt x="1413" y="415"/>
                </a:lnTo>
                <a:lnTo>
                  <a:pt x="1402" y="390"/>
                </a:lnTo>
                <a:lnTo>
                  <a:pt x="1388" y="363"/>
                </a:lnTo>
                <a:lnTo>
                  <a:pt x="1374" y="338"/>
                </a:lnTo>
                <a:lnTo>
                  <a:pt x="1342" y="291"/>
                </a:lnTo>
                <a:lnTo>
                  <a:pt x="1323" y="268"/>
                </a:lnTo>
                <a:lnTo>
                  <a:pt x="1304" y="247"/>
                </a:lnTo>
                <a:lnTo>
                  <a:pt x="1282" y="224"/>
                </a:lnTo>
                <a:lnTo>
                  <a:pt x="1260" y="205"/>
                </a:lnTo>
                <a:lnTo>
                  <a:pt x="1237" y="185"/>
                </a:lnTo>
                <a:lnTo>
                  <a:pt x="1212" y="166"/>
                </a:lnTo>
                <a:lnTo>
                  <a:pt x="1187" y="148"/>
                </a:lnTo>
                <a:lnTo>
                  <a:pt x="1159" y="132"/>
                </a:lnTo>
                <a:lnTo>
                  <a:pt x="1132" y="117"/>
                </a:lnTo>
                <a:lnTo>
                  <a:pt x="1103" y="102"/>
                </a:lnTo>
                <a:lnTo>
                  <a:pt x="1073" y="88"/>
                </a:lnTo>
                <a:lnTo>
                  <a:pt x="1043" y="76"/>
                </a:lnTo>
                <a:lnTo>
                  <a:pt x="1010" y="65"/>
                </a:lnTo>
                <a:lnTo>
                  <a:pt x="979" y="55"/>
                </a:lnTo>
                <a:lnTo>
                  <a:pt x="944" y="45"/>
                </a:lnTo>
                <a:lnTo>
                  <a:pt x="914" y="38"/>
                </a:lnTo>
                <a:lnTo>
                  <a:pt x="878" y="32"/>
                </a:lnTo>
                <a:lnTo>
                  <a:pt x="844" y="27"/>
                </a:lnTo>
                <a:lnTo>
                  <a:pt x="807" y="23"/>
                </a:lnTo>
                <a:lnTo>
                  <a:pt x="771" y="21"/>
                </a:lnTo>
                <a:lnTo>
                  <a:pt x="735" y="20"/>
                </a:lnTo>
                <a:lnTo>
                  <a:pt x="698" y="21"/>
                </a:lnTo>
                <a:lnTo>
                  <a:pt x="662" y="23"/>
                </a:lnTo>
                <a:lnTo>
                  <a:pt x="629" y="27"/>
                </a:lnTo>
                <a:lnTo>
                  <a:pt x="593" y="32"/>
                </a:lnTo>
                <a:lnTo>
                  <a:pt x="525" y="45"/>
                </a:lnTo>
                <a:lnTo>
                  <a:pt x="490" y="55"/>
                </a:lnTo>
                <a:lnTo>
                  <a:pt x="458" y="65"/>
                </a:lnTo>
                <a:lnTo>
                  <a:pt x="428" y="75"/>
                </a:lnTo>
                <a:lnTo>
                  <a:pt x="396" y="88"/>
                </a:lnTo>
                <a:lnTo>
                  <a:pt x="368" y="102"/>
                </a:lnTo>
                <a:lnTo>
                  <a:pt x="311" y="132"/>
                </a:lnTo>
                <a:lnTo>
                  <a:pt x="286" y="148"/>
                </a:lnTo>
                <a:lnTo>
                  <a:pt x="234" y="185"/>
                </a:lnTo>
                <a:lnTo>
                  <a:pt x="208" y="205"/>
                </a:lnTo>
                <a:lnTo>
                  <a:pt x="188" y="224"/>
                </a:lnTo>
                <a:lnTo>
                  <a:pt x="147" y="268"/>
                </a:lnTo>
                <a:lnTo>
                  <a:pt x="109" y="315"/>
                </a:lnTo>
                <a:lnTo>
                  <a:pt x="94" y="338"/>
                </a:lnTo>
                <a:lnTo>
                  <a:pt x="79" y="363"/>
                </a:lnTo>
                <a:lnTo>
                  <a:pt x="68" y="388"/>
                </a:lnTo>
                <a:lnTo>
                  <a:pt x="57" y="415"/>
                </a:lnTo>
                <a:lnTo>
                  <a:pt x="46" y="442"/>
                </a:lnTo>
                <a:lnTo>
                  <a:pt x="38" y="469"/>
                </a:lnTo>
                <a:lnTo>
                  <a:pt x="32" y="498"/>
                </a:lnTo>
                <a:lnTo>
                  <a:pt x="27" y="526"/>
                </a:lnTo>
                <a:lnTo>
                  <a:pt x="24" y="583"/>
                </a:lnTo>
                <a:lnTo>
                  <a:pt x="26" y="61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6" name="CustomShape 13"/>
          <p:cNvSpPr/>
          <p:nvPr/>
        </p:nvSpPr>
        <p:spPr>
          <a:xfrm>
            <a:off x="1164960" y="608760"/>
            <a:ext cx="8268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Map-Reduce Practical Example: Text(stream) Processing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387" name="" descr=""/>
          <p:cNvPicPr/>
          <p:nvPr/>
        </p:nvPicPr>
        <p:blipFill>
          <a:blip r:embed="rId13"/>
          <a:stretch/>
        </p:blipFill>
        <p:spPr>
          <a:xfrm>
            <a:off x="7604280" y="2092680"/>
            <a:ext cx="481680" cy="383400"/>
          </a:xfrm>
          <a:prstGeom prst="rect">
            <a:avLst/>
          </a:prstGeom>
          <a:ln w="0">
            <a:noFill/>
          </a:ln>
        </p:spPr>
      </p:pic>
      <p:sp>
        <p:nvSpPr>
          <p:cNvPr id="1388" name="CustomShape 14"/>
          <p:cNvSpPr/>
          <p:nvPr/>
        </p:nvSpPr>
        <p:spPr>
          <a:xfrm>
            <a:off x="7203960" y="4897440"/>
            <a:ext cx="520560" cy="412920"/>
          </a:xfrm>
          <a:custGeom>
            <a:avLst/>
            <a:gdLst/>
            <a:ahLst/>
            <a:rect l="l" t="t" r="r" b="b"/>
            <a:pathLst>
              <a:path w="1447" h="1148">
                <a:moveTo>
                  <a:pt x="0" y="573"/>
                </a:moveTo>
                <a:cubicBezTo>
                  <a:pt x="0" y="257"/>
                  <a:pt x="323" y="0"/>
                  <a:pt x="723" y="0"/>
                </a:cubicBezTo>
                <a:cubicBezTo>
                  <a:pt x="1124" y="0"/>
                  <a:pt x="1446" y="257"/>
                  <a:pt x="1446" y="573"/>
                </a:cubicBezTo>
                <a:cubicBezTo>
                  <a:pt x="1446" y="890"/>
                  <a:pt x="1124" y="1147"/>
                  <a:pt x="723" y="1147"/>
                </a:cubicBezTo>
                <a:cubicBezTo>
                  <a:pt x="323" y="1147"/>
                  <a:pt x="0" y="890"/>
                  <a:pt x="0" y="57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89" name="CustomShape 15"/>
          <p:cNvSpPr/>
          <p:nvPr/>
        </p:nvSpPr>
        <p:spPr>
          <a:xfrm>
            <a:off x="7200000" y="4893840"/>
            <a:ext cx="529560" cy="419760"/>
          </a:xfrm>
          <a:custGeom>
            <a:avLst/>
            <a:gdLst/>
            <a:ahLst/>
            <a:rect l="l" t="t" r="r" b="b"/>
            <a:pathLst>
              <a:path w="1472" h="1167">
                <a:moveTo>
                  <a:pt x="0" y="584"/>
                </a:moveTo>
                <a:lnTo>
                  <a:pt x="0" y="554"/>
                </a:lnTo>
                <a:lnTo>
                  <a:pt x="8" y="493"/>
                </a:lnTo>
                <a:lnTo>
                  <a:pt x="13" y="465"/>
                </a:lnTo>
                <a:lnTo>
                  <a:pt x="23" y="436"/>
                </a:lnTo>
                <a:lnTo>
                  <a:pt x="32" y="410"/>
                </a:lnTo>
                <a:lnTo>
                  <a:pt x="43" y="382"/>
                </a:lnTo>
                <a:lnTo>
                  <a:pt x="58" y="355"/>
                </a:lnTo>
                <a:lnTo>
                  <a:pt x="71" y="330"/>
                </a:lnTo>
                <a:lnTo>
                  <a:pt x="88" y="305"/>
                </a:lnTo>
                <a:lnTo>
                  <a:pt x="106" y="280"/>
                </a:lnTo>
                <a:lnTo>
                  <a:pt x="144" y="233"/>
                </a:lnTo>
                <a:lnTo>
                  <a:pt x="166" y="212"/>
                </a:lnTo>
                <a:lnTo>
                  <a:pt x="190" y="190"/>
                </a:lnTo>
                <a:lnTo>
                  <a:pt x="215" y="170"/>
                </a:lnTo>
                <a:lnTo>
                  <a:pt x="267" y="133"/>
                </a:lnTo>
                <a:lnTo>
                  <a:pt x="294" y="115"/>
                </a:lnTo>
                <a:lnTo>
                  <a:pt x="323" y="100"/>
                </a:lnTo>
                <a:lnTo>
                  <a:pt x="352" y="83"/>
                </a:lnTo>
                <a:lnTo>
                  <a:pt x="384" y="70"/>
                </a:lnTo>
                <a:lnTo>
                  <a:pt x="414" y="57"/>
                </a:lnTo>
                <a:lnTo>
                  <a:pt x="449" y="45"/>
                </a:lnTo>
                <a:lnTo>
                  <a:pt x="480" y="35"/>
                </a:lnTo>
                <a:lnTo>
                  <a:pt x="515" y="27"/>
                </a:lnTo>
                <a:lnTo>
                  <a:pt x="550" y="18"/>
                </a:lnTo>
                <a:lnTo>
                  <a:pt x="585" y="12"/>
                </a:lnTo>
                <a:lnTo>
                  <a:pt x="621" y="6"/>
                </a:lnTo>
                <a:lnTo>
                  <a:pt x="658" y="3"/>
                </a:lnTo>
                <a:lnTo>
                  <a:pt x="695" y="0"/>
                </a:lnTo>
                <a:lnTo>
                  <a:pt x="772" y="0"/>
                </a:lnTo>
                <a:lnTo>
                  <a:pt x="808" y="3"/>
                </a:lnTo>
                <a:lnTo>
                  <a:pt x="846" y="6"/>
                </a:lnTo>
                <a:lnTo>
                  <a:pt x="881" y="12"/>
                </a:lnTo>
                <a:lnTo>
                  <a:pt x="917" y="18"/>
                </a:lnTo>
                <a:lnTo>
                  <a:pt x="950" y="25"/>
                </a:lnTo>
                <a:lnTo>
                  <a:pt x="1018" y="45"/>
                </a:lnTo>
                <a:lnTo>
                  <a:pt x="1050" y="57"/>
                </a:lnTo>
                <a:lnTo>
                  <a:pt x="1083" y="70"/>
                </a:lnTo>
                <a:lnTo>
                  <a:pt x="1113" y="83"/>
                </a:lnTo>
                <a:lnTo>
                  <a:pt x="1143" y="98"/>
                </a:lnTo>
                <a:lnTo>
                  <a:pt x="1173" y="115"/>
                </a:lnTo>
                <a:lnTo>
                  <a:pt x="1200" y="132"/>
                </a:lnTo>
                <a:lnTo>
                  <a:pt x="1226" y="150"/>
                </a:lnTo>
                <a:lnTo>
                  <a:pt x="1252" y="170"/>
                </a:lnTo>
                <a:lnTo>
                  <a:pt x="1276" y="190"/>
                </a:lnTo>
                <a:lnTo>
                  <a:pt x="1302" y="212"/>
                </a:lnTo>
                <a:lnTo>
                  <a:pt x="1323" y="233"/>
                </a:lnTo>
                <a:lnTo>
                  <a:pt x="1343" y="257"/>
                </a:lnTo>
                <a:lnTo>
                  <a:pt x="1361" y="280"/>
                </a:lnTo>
                <a:lnTo>
                  <a:pt x="1380" y="305"/>
                </a:lnTo>
                <a:lnTo>
                  <a:pt x="1411" y="355"/>
                </a:lnTo>
                <a:lnTo>
                  <a:pt x="1436" y="409"/>
                </a:lnTo>
                <a:lnTo>
                  <a:pt x="1446" y="436"/>
                </a:lnTo>
                <a:lnTo>
                  <a:pt x="1454" y="465"/>
                </a:lnTo>
                <a:lnTo>
                  <a:pt x="1459" y="493"/>
                </a:lnTo>
                <a:lnTo>
                  <a:pt x="1465" y="524"/>
                </a:lnTo>
                <a:lnTo>
                  <a:pt x="1468" y="552"/>
                </a:lnTo>
                <a:lnTo>
                  <a:pt x="1471" y="582"/>
                </a:lnTo>
                <a:lnTo>
                  <a:pt x="1465" y="642"/>
                </a:lnTo>
                <a:lnTo>
                  <a:pt x="1462" y="672"/>
                </a:lnTo>
                <a:lnTo>
                  <a:pt x="1446" y="729"/>
                </a:lnTo>
                <a:lnTo>
                  <a:pt x="1436" y="755"/>
                </a:lnTo>
                <a:lnTo>
                  <a:pt x="1424" y="784"/>
                </a:lnTo>
                <a:lnTo>
                  <a:pt x="1411" y="810"/>
                </a:lnTo>
                <a:lnTo>
                  <a:pt x="1397" y="835"/>
                </a:lnTo>
                <a:lnTo>
                  <a:pt x="1380" y="860"/>
                </a:lnTo>
                <a:lnTo>
                  <a:pt x="1364" y="885"/>
                </a:lnTo>
                <a:lnTo>
                  <a:pt x="1324" y="932"/>
                </a:lnTo>
                <a:lnTo>
                  <a:pt x="1302" y="954"/>
                </a:lnTo>
                <a:lnTo>
                  <a:pt x="1276" y="977"/>
                </a:lnTo>
                <a:lnTo>
                  <a:pt x="1252" y="997"/>
                </a:lnTo>
                <a:lnTo>
                  <a:pt x="1200" y="1033"/>
                </a:lnTo>
                <a:lnTo>
                  <a:pt x="1173" y="1051"/>
                </a:lnTo>
                <a:lnTo>
                  <a:pt x="1145" y="1069"/>
                </a:lnTo>
                <a:lnTo>
                  <a:pt x="1115" y="1084"/>
                </a:lnTo>
                <a:lnTo>
                  <a:pt x="1050" y="1110"/>
                </a:lnTo>
                <a:lnTo>
                  <a:pt x="1018" y="1122"/>
                </a:lnTo>
                <a:lnTo>
                  <a:pt x="950" y="1142"/>
                </a:lnTo>
                <a:lnTo>
                  <a:pt x="917" y="1148"/>
                </a:lnTo>
                <a:lnTo>
                  <a:pt x="881" y="1155"/>
                </a:lnTo>
                <a:lnTo>
                  <a:pt x="846" y="1160"/>
                </a:lnTo>
                <a:lnTo>
                  <a:pt x="809" y="1163"/>
                </a:lnTo>
                <a:lnTo>
                  <a:pt x="772" y="1166"/>
                </a:lnTo>
                <a:lnTo>
                  <a:pt x="695" y="1166"/>
                </a:lnTo>
                <a:lnTo>
                  <a:pt x="658" y="1165"/>
                </a:lnTo>
                <a:lnTo>
                  <a:pt x="585" y="1155"/>
                </a:lnTo>
                <a:lnTo>
                  <a:pt x="550" y="1148"/>
                </a:lnTo>
                <a:lnTo>
                  <a:pt x="517" y="1142"/>
                </a:lnTo>
                <a:lnTo>
                  <a:pt x="482" y="1132"/>
                </a:lnTo>
                <a:lnTo>
                  <a:pt x="449" y="1122"/>
                </a:lnTo>
                <a:lnTo>
                  <a:pt x="417" y="1110"/>
                </a:lnTo>
                <a:lnTo>
                  <a:pt x="352" y="1084"/>
                </a:lnTo>
                <a:lnTo>
                  <a:pt x="323" y="1069"/>
                </a:lnTo>
                <a:lnTo>
                  <a:pt x="267" y="1035"/>
                </a:lnTo>
                <a:lnTo>
                  <a:pt x="240" y="1017"/>
                </a:lnTo>
                <a:lnTo>
                  <a:pt x="215" y="997"/>
                </a:lnTo>
                <a:lnTo>
                  <a:pt x="190" y="977"/>
                </a:lnTo>
                <a:lnTo>
                  <a:pt x="166" y="954"/>
                </a:lnTo>
                <a:lnTo>
                  <a:pt x="144" y="932"/>
                </a:lnTo>
                <a:lnTo>
                  <a:pt x="106" y="885"/>
                </a:lnTo>
                <a:lnTo>
                  <a:pt x="90" y="860"/>
                </a:lnTo>
                <a:lnTo>
                  <a:pt x="71" y="835"/>
                </a:lnTo>
                <a:lnTo>
                  <a:pt x="58" y="810"/>
                </a:lnTo>
                <a:lnTo>
                  <a:pt x="43" y="784"/>
                </a:lnTo>
                <a:lnTo>
                  <a:pt x="33" y="757"/>
                </a:lnTo>
                <a:lnTo>
                  <a:pt x="23" y="729"/>
                </a:lnTo>
                <a:lnTo>
                  <a:pt x="8" y="672"/>
                </a:lnTo>
                <a:lnTo>
                  <a:pt x="3" y="643"/>
                </a:lnTo>
                <a:lnTo>
                  <a:pt x="1" y="614"/>
                </a:lnTo>
                <a:lnTo>
                  <a:pt x="0" y="584"/>
                </a:lnTo>
                <a:moveTo>
                  <a:pt x="25" y="612"/>
                </a:moveTo>
                <a:lnTo>
                  <a:pt x="27" y="640"/>
                </a:lnTo>
                <a:lnTo>
                  <a:pt x="33" y="669"/>
                </a:lnTo>
                <a:lnTo>
                  <a:pt x="39" y="695"/>
                </a:lnTo>
                <a:lnTo>
                  <a:pt x="46" y="724"/>
                </a:lnTo>
                <a:lnTo>
                  <a:pt x="55" y="750"/>
                </a:lnTo>
                <a:lnTo>
                  <a:pt x="68" y="775"/>
                </a:lnTo>
                <a:lnTo>
                  <a:pt x="79" y="802"/>
                </a:lnTo>
                <a:lnTo>
                  <a:pt x="92" y="825"/>
                </a:lnTo>
                <a:lnTo>
                  <a:pt x="109" y="850"/>
                </a:lnTo>
                <a:lnTo>
                  <a:pt x="144" y="897"/>
                </a:lnTo>
                <a:lnTo>
                  <a:pt x="185" y="940"/>
                </a:lnTo>
                <a:lnTo>
                  <a:pt x="209" y="960"/>
                </a:lnTo>
                <a:lnTo>
                  <a:pt x="231" y="982"/>
                </a:lnTo>
                <a:lnTo>
                  <a:pt x="283" y="1018"/>
                </a:lnTo>
                <a:lnTo>
                  <a:pt x="308" y="1035"/>
                </a:lnTo>
                <a:lnTo>
                  <a:pt x="365" y="1065"/>
                </a:lnTo>
                <a:lnTo>
                  <a:pt x="395" y="1078"/>
                </a:lnTo>
                <a:lnTo>
                  <a:pt x="427" y="1090"/>
                </a:lnTo>
                <a:lnTo>
                  <a:pt x="455" y="1102"/>
                </a:lnTo>
                <a:lnTo>
                  <a:pt x="487" y="1112"/>
                </a:lnTo>
                <a:lnTo>
                  <a:pt x="522" y="1122"/>
                </a:lnTo>
                <a:lnTo>
                  <a:pt x="555" y="1129"/>
                </a:lnTo>
                <a:lnTo>
                  <a:pt x="590" y="1135"/>
                </a:lnTo>
                <a:lnTo>
                  <a:pt x="626" y="1140"/>
                </a:lnTo>
                <a:lnTo>
                  <a:pt x="659" y="1144"/>
                </a:lnTo>
                <a:lnTo>
                  <a:pt x="695" y="1145"/>
                </a:lnTo>
                <a:lnTo>
                  <a:pt x="734" y="1147"/>
                </a:lnTo>
                <a:lnTo>
                  <a:pt x="806" y="1144"/>
                </a:lnTo>
                <a:lnTo>
                  <a:pt x="841" y="1140"/>
                </a:lnTo>
                <a:lnTo>
                  <a:pt x="876" y="1135"/>
                </a:lnTo>
                <a:lnTo>
                  <a:pt x="912" y="1129"/>
                </a:lnTo>
                <a:lnTo>
                  <a:pt x="944" y="1122"/>
                </a:lnTo>
                <a:lnTo>
                  <a:pt x="977" y="1112"/>
                </a:lnTo>
                <a:lnTo>
                  <a:pt x="1042" y="1092"/>
                </a:lnTo>
                <a:lnTo>
                  <a:pt x="1100" y="1065"/>
                </a:lnTo>
                <a:lnTo>
                  <a:pt x="1131" y="1050"/>
                </a:lnTo>
                <a:lnTo>
                  <a:pt x="1159" y="1035"/>
                </a:lnTo>
                <a:lnTo>
                  <a:pt x="1184" y="1018"/>
                </a:lnTo>
                <a:lnTo>
                  <a:pt x="1210" y="1000"/>
                </a:lnTo>
                <a:lnTo>
                  <a:pt x="1235" y="982"/>
                </a:lnTo>
                <a:lnTo>
                  <a:pt x="1258" y="960"/>
                </a:lnTo>
                <a:lnTo>
                  <a:pt x="1281" y="940"/>
                </a:lnTo>
                <a:lnTo>
                  <a:pt x="1305" y="918"/>
                </a:lnTo>
                <a:lnTo>
                  <a:pt x="1324" y="897"/>
                </a:lnTo>
                <a:lnTo>
                  <a:pt x="1342" y="873"/>
                </a:lnTo>
                <a:lnTo>
                  <a:pt x="1374" y="827"/>
                </a:lnTo>
                <a:lnTo>
                  <a:pt x="1403" y="777"/>
                </a:lnTo>
                <a:lnTo>
                  <a:pt x="1422" y="724"/>
                </a:lnTo>
                <a:lnTo>
                  <a:pt x="1430" y="697"/>
                </a:lnTo>
                <a:lnTo>
                  <a:pt x="1436" y="669"/>
                </a:lnTo>
                <a:lnTo>
                  <a:pt x="1443" y="612"/>
                </a:lnTo>
                <a:lnTo>
                  <a:pt x="1443" y="554"/>
                </a:lnTo>
                <a:lnTo>
                  <a:pt x="1436" y="497"/>
                </a:lnTo>
                <a:lnTo>
                  <a:pt x="1430" y="470"/>
                </a:lnTo>
                <a:lnTo>
                  <a:pt x="1422" y="442"/>
                </a:lnTo>
                <a:lnTo>
                  <a:pt x="1411" y="417"/>
                </a:lnTo>
                <a:lnTo>
                  <a:pt x="1403" y="390"/>
                </a:lnTo>
                <a:lnTo>
                  <a:pt x="1359" y="315"/>
                </a:lnTo>
                <a:lnTo>
                  <a:pt x="1324" y="269"/>
                </a:lnTo>
                <a:lnTo>
                  <a:pt x="1305" y="247"/>
                </a:lnTo>
                <a:lnTo>
                  <a:pt x="1281" y="225"/>
                </a:lnTo>
                <a:lnTo>
                  <a:pt x="1258" y="205"/>
                </a:lnTo>
                <a:lnTo>
                  <a:pt x="1235" y="185"/>
                </a:lnTo>
                <a:lnTo>
                  <a:pt x="1210" y="167"/>
                </a:lnTo>
                <a:lnTo>
                  <a:pt x="1184" y="150"/>
                </a:lnTo>
                <a:lnTo>
                  <a:pt x="1159" y="132"/>
                </a:lnTo>
                <a:lnTo>
                  <a:pt x="1131" y="117"/>
                </a:lnTo>
                <a:lnTo>
                  <a:pt x="1100" y="102"/>
                </a:lnTo>
                <a:lnTo>
                  <a:pt x="1072" y="88"/>
                </a:lnTo>
                <a:lnTo>
                  <a:pt x="1010" y="65"/>
                </a:lnTo>
                <a:lnTo>
                  <a:pt x="977" y="55"/>
                </a:lnTo>
                <a:lnTo>
                  <a:pt x="945" y="46"/>
                </a:lnTo>
                <a:lnTo>
                  <a:pt x="912" y="39"/>
                </a:lnTo>
                <a:lnTo>
                  <a:pt x="877" y="32"/>
                </a:lnTo>
                <a:lnTo>
                  <a:pt x="841" y="27"/>
                </a:lnTo>
                <a:lnTo>
                  <a:pt x="806" y="24"/>
                </a:lnTo>
                <a:lnTo>
                  <a:pt x="734" y="20"/>
                </a:lnTo>
                <a:lnTo>
                  <a:pt x="697" y="21"/>
                </a:lnTo>
                <a:lnTo>
                  <a:pt x="662" y="24"/>
                </a:lnTo>
                <a:lnTo>
                  <a:pt x="626" y="27"/>
                </a:lnTo>
                <a:lnTo>
                  <a:pt x="590" y="32"/>
                </a:lnTo>
                <a:lnTo>
                  <a:pt x="522" y="45"/>
                </a:lnTo>
                <a:lnTo>
                  <a:pt x="457" y="65"/>
                </a:lnTo>
                <a:lnTo>
                  <a:pt x="427" y="76"/>
                </a:lnTo>
                <a:lnTo>
                  <a:pt x="397" y="88"/>
                </a:lnTo>
                <a:lnTo>
                  <a:pt x="367" y="102"/>
                </a:lnTo>
                <a:lnTo>
                  <a:pt x="336" y="117"/>
                </a:lnTo>
                <a:lnTo>
                  <a:pt x="308" y="132"/>
                </a:lnTo>
                <a:lnTo>
                  <a:pt x="283" y="148"/>
                </a:lnTo>
                <a:lnTo>
                  <a:pt x="256" y="167"/>
                </a:lnTo>
                <a:lnTo>
                  <a:pt x="232" y="185"/>
                </a:lnTo>
                <a:lnTo>
                  <a:pt x="209" y="205"/>
                </a:lnTo>
                <a:lnTo>
                  <a:pt x="188" y="225"/>
                </a:lnTo>
                <a:lnTo>
                  <a:pt x="164" y="247"/>
                </a:lnTo>
                <a:lnTo>
                  <a:pt x="144" y="269"/>
                </a:lnTo>
                <a:lnTo>
                  <a:pt x="109" y="315"/>
                </a:lnTo>
                <a:lnTo>
                  <a:pt x="95" y="339"/>
                </a:lnTo>
                <a:lnTo>
                  <a:pt x="79" y="363"/>
                </a:lnTo>
                <a:lnTo>
                  <a:pt x="68" y="390"/>
                </a:lnTo>
                <a:lnTo>
                  <a:pt x="55" y="415"/>
                </a:lnTo>
                <a:lnTo>
                  <a:pt x="39" y="469"/>
                </a:lnTo>
                <a:lnTo>
                  <a:pt x="27" y="525"/>
                </a:lnTo>
                <a:lnTo>
                  <a:pt x="23" y="582"/>
                </a:lnTo>
                <a:lnTo>
                  <a:pt x="25" y="61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0" name="CustomShape 16"/>
          <p:cNvSpPr/>
          <p:nvPr/>
        </p:nvSpPr>
        <p:spPr>
          <a:xfrm>
            <a:off x="7203960" y="4897440"/>
            <a:ext cx="520560" cy="412920"/>
          </a:xfrm>
          <a:custGeom>
            <a:avLst/>
            <a:gdLst/>
            <a:ahLst/>
            <a:rect l="l" t="t" r="r" b="b"/>
            <a:pathLst>
              <a:path w="1447" h="1148">
                <a:moveTo>
                  <a:pt x="0" y="573"/>
                </a:moveTo>
                <a:cubicBezTo>
                  <a:pt x="0" y="257"/>
                  <a:pt x="323" y="0"/>
                  <a:pt x="723" y="0"/>
                </a:cubicBezTo>
                <a:cubicBezTo>
                  <a:pt x="1124" y="0"/>
                  <a:pt x="1446" y="257"/>
                  <a:pt x="1446" y="573"/>
                </a:cubicBezTo>
                <a:cubicBezTo>
                  <a:pt x="1446" y="890"/>
                  <a:pt x="1124" y="1147"/>
                  <a:pt x="723" y="1147"/>
                </a:cubicBezTo>
                <a:cubicBezTo>
                  <a:pt x="323" y="1147"/>
                  <a:pt x="0" y="890"/>
                  <a:pt x="0" y="57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1" name="CustomShape 17"/>
          <p:cNvSpPr/>
          <p:nvPr/>
        </p:nvSpPr>
        <p:spPr>
          <a:xfrm>
            <a:off x="7200000" y="4893840"/>
            <a:ext cx="529560" cy="419760"/>
          </a:xfrm>
          <a:custGeom>
            <a:avLst/>
            <a:gdLst/>
            <a:ahLst/>
            <a:rect l="l" t="t" r="r" b="b"/>
            <a:pathLst>
              <a:path w="1472" h="1167">
                <a:moveTo>
                  <a:pt x="0" y="584"/>
                </a:moveTo>
                <a:lnTo>
                  <a:pt x="0" y="554"/>
                </a:lnTo>
                <a:lnTo>
                  <a:pt x="8" y="493"/>
                </a:lnTo>
                <a:lnTo>
                  <a:pt x="13" y="465"/>
                </a:lnTo>
                <a:lnTo>
                  <a:pt x="23" y="436"/>
                </a:lnTo>
                <a:lnTo>
                  <a:pt x="32" y="410"/>
                </a:lnTo>
                <a:lnTo>
                  <a:pt x="43" y="382"/>
                </a:lnTo>
                <a:lnTo>
                  <a:pt x="58" y="355"/>
                </a:lnTo>
                <a:lnTo>
                  <a:pt x="71" y="330"/>
                </a:lnTo>
                <a:lnTo>
                  <a:pt x="88" y="305"/>
                </a:lnTo>
                <a:lnTo>
                  <a:pt x="106" y="280"/>
                </a:lnTo>
                <a:lnTo>
                  <a:pt x="144" y="233"/>
                </a:lnTo>
                <a:lnTo>
                  <a:pt x="166" y="212"/>
                </a:lnTo>
                <a:lnTo>
                  <a:pt x="190" y="190"/>
                </a:lnTo>
                <a:lnTo>
                  <a:pt x="215" y="170"/>
                </a:lnTo>
                <a:lnTo>
                  <a:pt x="267" y="133"/>
                </a:lnTo>
                <a:lnTo>
                  <a:pt x="294" y="115"/>
                </a:lnTo>
                <a:lnTo>
                  <a:pt x="323" y="100"/>
                </a:lnTo>
                <a:lnTo>
                  <a:pt x="352" y="83"/>
                </a:lnTo>
                <a:lnTo>
                  <a:pt x="384" y="70"/>
                </a:lnTo>
                <a:lnTo>
                  <a:pt x="414" y="57"/>
                </a:lnTo>
                <a:lnTo>
                  <a:pt x="449" y="45"/>
                </a:lnTo>
                <a:lnTo>
                  <a:pt x="480" y="35"/>
                </a:lnTo>
                <a:lnTo>
                  <a:pt x="515" y="27"/>
                </a:lnTo>
                <a:lnTo>
                  <a:pt x="550" y="18"/>
                </a:lnTo>
                <a:lnTo>
                  <a:pt x="585" y="12"/>
                </a:lnTo>
                <a:lnTo>
                  <a:pt x="621" y="6"/>
                </a:lnTo>
                <a:lnTo>
                  <a:pt x="658" y="3"/>
                </a:lnTo>
                <a:lnTo>
                  <a:pt x="695" y="0"/>
                </a:lnTo>
                <a:lnTo>
                  <a:pt x="772" y="0"/>
                </a:lnTo>
                <a:lnTo>
                  <a:pt x="808" y="3"/>
                </a:lnTo>
                <a:lnTo>
                  <a:pt x="846" y="6"/>
                </a:lnTo>
                <a:lnTo>
                  <a:pt x="881" y="12"/>
                </a:lnTo>
                <a:lnTo>
                  <a:pt x="917" y="18"/>
                </a:lnTo>
                <a:lnTo>
                  <a:pt x="950" y="25"/>
                </a:lnTo>
                <a:lnTo>
                  <a:pt x="1018" y="45"/>
                </a:lnTo>
                <a:lnTo>
                  <a:pt x="1050" y="57"/>
                </a:lnTo>
                <a:lnTo>
                  <a:pt x="1083" y="70"/>
                </a:lnTo>
                <a:lnTo>
                  <a:pt x="1113" y="83"/>
                </a:lnTo>
                <a:lnTo>
                  <a:pt x="1143" y="98"/>
                </a:lnTo>
                <a:lnTo>
                  <a:pt x="1173" y="115"/>
                </a:lnTo>
                <a:lnTo>
                  <a:pt x="1200" y="132"/>
                </a:lnTo>
                <a:lnTo>
                  <a:pt x="1226" y="150"/>
                </a:lnTo>
                <a:lnTo>
                  <a:pt x="1252" y="170"/>
                </a:lnTo>
                <a:lnTo>
                  <a:pt x="1276" y="190"/>
                </a:lnTo>
                <a:lnTo>
                  <a:pt x="1302" y="212"/>
                </a:lnTo>
                <a:lnTo>
                  <a:pt x="1323" y="233"/>
                </a:lnTo>
                <a:lnTo>
                  <a:pt x="1343" y="257"/>
                </a:lnTo>
                <a:lnTo>
                  <a:pt x="1361" y="280"/>
                </a:lnTo>
                <a:lnTo>
                  <a:pt x="1380" y="305"/>
                </a:lnTo>
                <a:lnTo>
                  <a:pt x="1411" y="355"/>
                </a:lnTo>
                <a:lnTo>
                  <a:pt x="1436" y="409"/>
                </a:lnTo>
                <a:lnTo>
                  <a:pt x="1446" y="436"/>
                </a:lnTo>
                <a:lnTo>
                  <a:pt x="1454" y="465"/>
                </a:lnTo>
                <a:lnTo>
                  <a:pt x="1459" y="493"/>
                </a:lnTo>
                <a:lnTo>
                  <a:pt x="1465" y="524"/>
                </a:lnTo>
                <a:lnTo>
                  <a:pt x="1468" y="552"/>
                </a:lnTo>
                <a:lnTo>
                  <a:pt x="1471" y="582"/>
                </a:lnTo>
                <a:lnTo>
                  <a:pt x="1465" y="642"/>
                </a:lnTo>
                <a:lnTo>
                  <a:pt x="1462" y="672"/>
                </a:lnTo>
                <a:lnTo>
                  <a:pt x="1446" y="729"/>
                </a:lnTo>
                <a:lnTo>
                  <a:pt x="1436" y="755"/>
                </a:lnTo>
                <a:lnTo>
                  <a:pt x="1424" y="784"/>
                </a:lnTo>
                <a:lnTo>
                  <a:pt x="1411" y="810"/>
                </a:lnTo>
                <a:lnTo>
                  <a:pt x="1397" y="835"/>
                </a:lnTo>
                <a:lnTo>
                  <a:pt x="1380" y="860"/>
                </a:lnTo>
                <a:lnTo>
                  <a:pt x="1364" y="885"/>
                </a:lnTo>
                <a:lnTo>
                  <a:pt x="1324" y="932"/>
                </a:lnTo>
                <a:lnTo>
                  <a:pt x="1302" y="954"/>
                </a:lnTo>
                <a:lnTo>
                  <a:pt x="1276" y="977"/>
                </a:lnTo>
                <a:lnTo>
                  <a:pt x="1252" y="997"/>
                </a:lnTo>
                <a:lnTo>
                  <a:pt x="1200" y="1033"/>
                </a:lnTo>
                <a:lnTo>
                  <a:pt x="1173" y="1051"/>
                </a:lnTo>
                <a:lnTo>
                  <a:pt x="1145" y="1069"/>
                </a:lnTo>
                <a:lnTo>
                  <a:pt x="1115" y="1084"/>
                </a:lnTo>
                <a:lnTo>
                  <a:pt x="1050" y="1110"/>
                </a:lnTo>
                <a:lnTo>
                  <a:pt x="1018" y="1122"/>
                </a:lnTo>
                <a:lnTo>
                  <a:pt x="950" y="1142"/>
                </a:lnTo>
                <a:lnTo>
                  <a:pt x="917" y="1148"/>
                </a:lnTo>
                <a:lnTo>
                  <a:pt x="881" y="1155"/>
                </a:lnTo>
                <a:lnTo>
                  <a:pt x="846" y="1160"/>
                </a:lnTo>
                <a:lnTo>
                  <a:pt x="809" y="1163"/>
                </a:lnTo>
                <a:lnTo>
                  <a:pt x="772" y="1166"/>
                </a:lnTo>
                <a:lnTo>
                  <a:pt x="695" y="1166"/>
                </a:lnTo>
                <a:lnTo>
                  <a:pt x="658" y="1165"/>
                </a:lnTo>
                <a:lnTo>
                  <a:pt x="585" y="1155"/>
                </a:lnTo>
                <a:lnTo>
                  <a:pt x="550" y="1148"/>
                </a:lnTo>
                <a:lnTo>
                  <a:pt x="517" y="1142"/>
                </a:lnTo>
                <a:lnTo>
                  <a:pt x="482" y="1132"/>
                </a:lnTo>
                <a:lnTo>
                  <a:pt x="449" y="1122"/>
                </a:lnTo>
                <a:lnTo>
                  <a:pt x="417" y="1110"/>
                </a:lnTo>
                <a:lnTo>
                  <a:pt x="352" y="1084"/>
                </a:lnTo>
                <a:lnTo>
                  <a:pt x="323" y="1069"/>
                </a:lnTo>
                <a:lnTo>
                  <a:pt x="267" y="1035"/>
                </a:lnTo>
                <a:lnTo>
                  <a:pt x="240" y="1017"/>
                </a:lnTo>
                <a:lnTo>
                  <a:pt x="215" y="997"/>
                </a:lnTo>
                <a:lnTo>
                  <a:pt x="190" y="977"/>
                </a:lnTo>
                <a:lnTo>
                  <a:pt x="166" y="954"/>
                </a:lnTo>
                <a:lnTo>
                  <a:pt x="144" y="932"/>
                </a:lnTo>
                <a:lnTo>
                  <a:pt x="106" y="885"/>
                </a:lnTo>
                <a:lnTo>
                  <a:pt x="90" y="860"/>
                </a:lnTo>
                <a:lnTo>
                  <a:pt x="71" y="835"/>
                </a:lnTo>
                <a:lnTo>
                  <a:pt x="58" y="810"/>
                </a:lnTo>
                <a:lnTo>
                  <a:pt x="43" y="784"/>
                </a:lnTo>
                <a:lnTo>
                  <a:pt x="33" y="757"/>
                </a:lnTo>
                <a:lnTo>
                  <a:pt x="23" y="729"/>
                </a:lnTo>
                <a:lnTo>
                  <a:pt x="8" y="672"/>
                </a:lnTo>
                <a:lnTo>
                  <a:pt x="3" y="643"/>
                </a:lnTo>
                <a:lnTo>
                  <a:pt x="1" y="614"/>
                </a:lnTo>
                <a:lnTo>
                  <a:pt x="0" y="584"/>
                </a:lnTo>
                <a:moveTo>
                  <a:pt x="25" y="612"/>
                </a:moveTo>
                <a:lnTo>
                  <a:pt x="27" y="640"/>
                </a:lnTo>
                <a:lnTo>
                  <a:pt x="33" y="669"/>
                </a:lnTo>
                <a:lnTo>
                  <a:pt x="39" y="695"/>
                </a:lnTo>
                <a:lnTo>
                  <a:pt x="46" y="724"/>
                </a:lnTo>
                <a:lnTo>
                  <a:pt x="55" y="750"/>
                </a:lnTo>
                <a:lnTo>
                  <a:pt x="68" y="775"/>
                </a:lnTo>
                <a:lnTo>
                  <a:pt x="79" y="802"/>
                </a:lnTo>
                <a:lnTo>
                  <a:pt x="92" y="825"/>
                </a:lnTo>
                <a:lnTo>
                  <a:pt x="109" y="850"/>
                </a:lnTo>
                <a:lnTo>
                  <a:pt x="144" y="897"/>
                </a:lnTo>
                <a:lnTo>
                  <a:pt x="185" y="940"/>
                </a:lnTo>
                <a:lnTo>
                  <a:pt x="209" y="960"/>
                </a:lnTo>
                <a:lnTo>
                  <a:pt x="231" y="982"/>
                </a:lnTo>
                <a:lnTo>
                  <a:pt x="283" y="1018"/>
                </a:lnTo>
                <a:lnTo>
                  <a:pt x="308" y="1035"/>
                </a:lnTo>
                <a:lnTo>
                  <a:pt x="365" y="1065"/>
                </a:lnTo>
                <a:lnTo>
                  <a:pt x="395" y="1078"/>
                </a:lnTo>
                <a:lnTo>
                  <a:pt x="427" y="1090"/>
                </a:lnTo>
                <a:lnTo>
                  <a:pt x="455" y="1102"/>
                </a:lnTo>
                <a:lnTo>
                  <a:pt x="487" y="1112"/>
                </a:lnTo>
                <a:lnTo>
                  <a:pt x="522" y="1122"/>
                </a:lnTo>
                <a:lnTo>
                  <a:pt x="555" y="1129"/>
                </a:lnTo>
                <a:lnTo>
                  <a:pt x="590" y="1135"/>
                </a:lnTo>
                <a:lnTo>
                  <a:pt x="626" y="1140"/>
                </a:lnTo>
                <a:lnTo>
                  <a:pt x="659" y="1144"/>
                </a:lnTo>
                <a:lnTo>
                  <a:pt x="695" y="1145"/>
                </a:lnTo>
                <a:lnTo>
                  <a:pt x="734" y="1147"/>
                </a:lnTo>
                <a:lnTo>
                  <a:pt x="806" y="1144"/>
                </a:lnTo>
                <a:lnTo>
                  <a:pt x="841" y="1140"/>
                </a:lnTo>
                <a:lnTo>
                  <a:pt x="876" y="1135"/>
                </a:lnTo>
                <a:lnTo>
                  <a:pt x="912" y="1129"/>
                </a:lnTo>
                <a:lnTo>
                  <a:pt x="944" y="1122"/>
                </a:lnTo>
                <a:lnTo>
                  <a:pt x="977" y="1112"/>
                </a:lnTo>
                <a:lnTo>
                  <a:pt x="1042" y="1092"/>
                </a:lnTo>
                <a:lnTo>
                  <a:pt x="1100" y="1065"/>
                </a:lnTo>
                <a:lnTo>
                  <a:pt x="1131" y="1050"/>
                </a:lnTo>
                <a:lnTo>
                  <a:pt x="1159" y="1035"/>
                </a:lnTo>
                <a:lnTo>
                  <a:pt x="1184" y="1018"/>
                </a:lnTo>
                <a:lnTo>
                  <a:pt x="1210" y="1000"/>
                </a:lnTo>
                <a:lnTo>
                  <a:pt x="1235" y="982"/>
                </a:lnTo>
                <a:lnTo>
                  <a:pt x="1258" y="960"/>
                </a:lnTo>
                <a:lnTo>
                  <a:pt x="1281" y="940"/>
                </a:lnTo>
                <a:lnTo>
                  <a:pt x="1305" y="918"/>
                </a:lnTo>
                <a:lnTo>
                  <a:pt x="1324" y="897"/>
                </a:lnTo>
                <a:lnTo>
                  <a:pt x="1342" y="873"/>
                </a:lnTo>
                <a:lnTo>
                  <a:pt x="1374" y="827"/>
                </a:lnTo>
                <a:lnTo>
                  <a:pt x="1403" y="777"/>
                </a:lnTo>
                <a:lnTo>
                  <a:pt x="1422" y="724"/>
                </a:lnTo>
                <a:lnTo>
                  <a:pt x="1430" y="697"/>
                </a:lnTo>
                <a:lnTo>
                  <a:pt x="1436" y="669"/>
                </a:lnTo>
                <a:lnTo>
                  <a:pt x="1443" y="612"/>
                </a:lnTo>
                <a:lnTo>
                  <a:pt x="1443" y="554"/>
                </a:lnTo>
                <a:lnTo>
                  <a:pt x="1436" y="497"/>
                </a:lnTo>
                <a:lnTo>
                  <a:pt x="1430" y="470"/>
                </a:lnTo>
                <a:lnTo>
                  <a:pt x="1422" y="442"/>
                </a:lnTo>
                <a:lnTo>
                  <a:pt x="1411" y="417"/>
                </a:lnTo>
                <a:lnTo>
                  <a:pt x="1403" y="390"/>
                </a:lnTo>
                <a:lnTo>
                  <a:pt x="1359" y="315"/>
                </a:lnTo>
                <a:lnTo>
                  <a:pt x="1324" y="269"/>
                </a:lnTo>
                <a:lnTo>
                  <a:pt x="1305" y="247"/>
                </a:lnTo>
                <a:lnTo>
                  <a:pt x="1281" y="225"/>
                </a:lnTo>
                <a:lnTo>
                  <a:pt x="1258" y="205"/>
                </a:lnTo>
                <a:lnTo>
                  <a:pt x="1235" y="185"/>
                </a:lnTo>
                <a:lnTo>
                  <a:pt x="1210" y="167"/>
                </a:lnTo>
                <a:lnTo>
                  <a:pt x="1184" y="150"/>
                </a:lnTo>
                <a:lnTo>
                  <a:pt x="1159" y="132"/>
                </a:lnTo>
                <a:lnTo>
                  <a:pt x="1131" y="117"/>
                </a:lnTo>
                <a:lnTo>
                  <a:pt x="1100" y="102"/>
                </a:lnTo>
                <a:lnTo>
                  <a:pt x="1072" y="88"/>
                </a:lnTo>
                <a:lnTo>
                  <a:pt x="1010" y="65"/>
                </a:lnTo>
                <a:lnTo>
                  <a:pt x="977" y="55"/>
                </a:lnTo>
                <a:lnTo>
                  <a:pt x="945" y="46"/>
                </a:lnTo>
                <a:lnTo>
                  <a:pt x="912" y="39"/>
                </a:lnTo>
                <a:lnTo>
                  <a:pt x="877" y="32"/>
                </a:lnTo>
                <a:lnTo>
                  <a:pt x="841" y="27"/>
                </a:lnTo>
                <a:lnTo>
                  <a:pt x="806" y="24"/>
                </a:lnTo>
                <a:lnTo>
                  <a:pt x="734" y="20"/>
                </a:lnTo>
                <a:lnTo>
                  <a:pt x="697" y="21"/>
                </a:lnTo>
                <a:lnTo>
                  <a:pt x="662" y="24"/>
                </a:lnTo>
                <a:lnTo>
                  <a:pt x="626" y="27"/>
                </a:lnTo>
                <a:lnTo>
                  <a:pt x="590" y="32"/>
                </a:lnTo>
                <a:lnTo>
                  <a:pt x="522" y="45"/>
                </a:lnTo>
                <a:lnTo>
                  <a:pt x="457" y="65"/>
                </a:lnTo>
                <a:lnTo>
                  <a:pt x="427" y="76"/>
                </a:lnTo>
                <a:lnTo>
                  <a:pt x="397" y="88"/>
                </a:lnTo>
                <a:lnTo>
                  <a:pt x="367" y="102"/>
                </a:lnTo>
                <a:lnTo>
                  <a:pt x="336" y="117"/>
                </a:lnTo>
                <a:lnTo>
                  <a:pt x="308" y="132"/>
                </a:lnTo>
                <a:lnTo>
                  <a:pt x="283" y="148"/>
                </a:lnTo>
                <a:lnTo>
                  <a:pt x="256" y="167"/>
                </a:lnTo>
                <a:lnTo>
                  <a:pt x="232" y="185"/>
                </a:lnTo>
                <a:lnTo>
                  <a:pt x="209" y="205"/>
                </a:lnTo>
                <a:lnTo>
                  <a:pt x="188" y="225"/>
                </a:lnTo>
                <a:lnTo>
                  <a:pt x="164" y="247"/>
                </a:lnTo>
                <a:lnTo>
                  <a:pt x="144" y="269"/>
                </a:lnTo>
                <a:lnTo>
                  <a:pt x="109" y="315"/>
                </a:lnTo>
                <a:lnTo>
                  <a:pt x="95" y="339"/>
                </a:lnTo>
                <a:lnTo>
                  <a:pt x="79" y="363"/>
                </a:lnTo>
                <a:lnTo>
                  <a:pt x="68" y="390"/>
                </a:lnTo>
                <a:lnTo>
                  <a:pt x="55" y="415"/>
                </a:lnTo>
                <a:lnTo>
                  <a:pt x="39" y="469"/>
                </a:lnTo>
                <a:lnTo>
                  <a:pt x="27" y="525"/>
                </a:lnTo>
                <a:lnTo>
                  <a:pt x="23" y="582"/>
                </a:lnTo>
                <a:lnTo>
                  <a:pt x="25" y="61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2" name="CustomShape 18"/>
          <p:cNvSpPr/>
          <p:nvPr/>
        </p:nvSpPr>
        <p:spPr>
          <a:xfrm>
            <a:off x="7282080" y="2221200"/>
            <a:ext cx="214920" cy="32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Arial Black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393" name="CustomShape 19"/>
          <p:cNvSpPr/>
          <p:nvPr/>
        </p:nvSpPr>
        <p:spPr>
          <a:xfrm>
            <a:off x="7113600" y="2607480"/>
            <a:ext cx="472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2000" spc="-1" strike="noStrike">
                <a:solidFill>
                  <a:srgbClr val="000000"/>
                </a:solidFill>
                <a:latin typeface="Calibri"/>
              </a:rPr>
              <a:t>map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94" name="" descr=""/>
          <p:cNvPicPr/>
          <p:nvPr/>
        </p:nvPicPr>
        <p:blipFill>
          <a:blip r:embed="rId14"/>
          <a:stretch/>
        </p:blipFill>
        <p:spPr>
          <a:xfrm>
            <a:off x="7753680" y="4781520"/>
            <a:ext cx="475920" cy="383400"/>
          </a:xfrm>
          <a:prstGeom prst="rect">
            <a:avLst/>
          </a:prstGeom>
          <a:ln w="0">
            <a:noFill/>
          </a:ln>
        </p:spPr>
      </p:pic>
      <p:sp>
        <p:nvSpPr>
          <p:cNvPr id="1395" name="CustomShape 20"/>
          <p:cNvSpPr/>
          <p:nvPr/>
        </p:nvSpPr>
        <p:spPr>
          <a:xfrm>
            <a:off x="7183440" y="3503880"/>
            <a:ext cx="519480" cy="412920"/>
          </a:xfrm>
          <a:custGeom>
            <a:avLst/>
            <a:gdLst/>
            <a:ahLst/>
            <a:rect l="l" t="t" r="r" b="b"/>
            <a:pathLst>
              <a:path w="1444" h="1148">
                <a:moveTo>
                  <a:pt x="0" y="572"/>
                </a:moveTo>
                <a:cubicBezTo>
                  <a:pt x="0" y="255"/>
                  <a:pt x="321" y="0"/>
                  <a:pt x="719" y="0"/>
                </a:cubicBezTo>
                <a:cubicBezTo>
                  <a:pt x="1120" y="0"/>
                  <a:pt x="1443" y="255"/>
                  <a:pt x="1443" y="572"/>
                </a:cubicBezTo>
                <a:cubicBezTo>
                  <a:pt x="1443" y="888"/>
                  <a:pt x="1120" y="1147"/>
                  <a:pt x="719" y="1147"/>
                </a:cubicBezTo>
                <a:cubicBezTo>
                  <a:pt x="321" y="1147"/>
                  <a:pt x="0" y="888"/>
                  <a:pt x="0" y="572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6" name="CustomShape 21"/>
          <p:cNvSpPr/>
          <p:nvPr/>
        </p:nvSpPr>
        <p:spPr>
          <a:xfrm>
            <a:off x="7178400" y="3499560"/>
            <a:ext cx="529560" cy="420840"/>
          </a:xfrm>
          <a:custGeom>
            <a:avLst/>
            <a:gdLst/>
            <a:ahLst/>
            <a:rect l="l" t="t" r="r" b="b"/>
            <a:pathLst>
              <a:path w="1472" h="1170">
                <a:moveTo>
                  <a:pt x="0" y="585"/>
                </a:moveTo>
                <a:lnTo>
                  <a:pt x="4" y="525"/>
                </a:lnTo>
                <a:lnTo>
                  <a:pt x="8" y="497"/>
                </a:lnTo>
                <a:lnTo>
                  <a:pt x="25" y="440"/>
                </a:lnTo>
                <a:lnTo>
                  <a:pt x="33" y="412"/>
                </a:lnTo>
                <a:lnTo>
                  <a:pt x="58" y="358"/>
                </a:lnTo>
                <a:lnTo>
                  <a:pt x="74" y="332"/>
                </a:lnTo>
                <a:lnTo>
                  <a:pt x="90" y="306"/>
                </a:lnTo>
                <a:lnTo>
                  <a:pt x="125" y="260"/>
                </a:lnTo>
                <a:lnTo>
                  <a:pt x="145" y="236"/>
                </a:lnTo>
                <a:lnTo>
                  <a:pt x="167" y="215"/>
                </a:lnTo>
                <a:lnTo>
                  <a:pt x="191" y="191"/>
                </a:lnTo>
                <a:lnTo>
                  <a:pt x="216" y="172"/>
                </a:lnTo>
                <a:lnTo>
                  <a:pt x="240" y="152"/>
                </a:lnTo>
                <a:lnTo>
                  <a:pt x="268" y="133"/>
                </a:lnTo>
                <a:lnTo>
                  <a:pt x="322" y="100"/>
                </a:lnTo>
                <a:lnTo>
                  <a:pt x="353" y="85"/>
                </a:lnTo>
                <a:lnTo>
                  <a:pt x="417" y="58"/>
                </a:lnTo>
                <a:lnTo>
                  <a:pt x="449" y="46"/>
                </a:lnTo>
                <a:lnTo>
                  <a:pt x="516" y="27"/>
                </a:lnTo>
                <a:lnTo>
                  <a:pt x="551" y="18"/>
                </a:lnTo>
                <a:lnTo>
                  <a:pt x="585" y="12"/>
                </a:lnTo>
                <a:lnTo>
                  <a:pt x="623" y="6"/>
                </a:lnTo>
                <a:lnTo>
                  <a:pt x="659" y="3"/>
                </a:lnTo>
                <a:lnTo>
                  <a:pt x="697" y="2"/>
                </a:lnTo>
                <a:lnTo>
                  <a:pt x="733" y="0"/>
                </a:lnTo>
                <a:lnTo>
                  <a:pt x="771" y="2"/>
                </a:lnTo>
                <a:lnTo>
                  <a:pt x="809" y="3"/>
                </a:lnTo>
                <a:lnTo>
                  <a:pt x="847" y="6"/>
                </a:lnTo>
                <a:lnTo>
                  <a:pt x="882" y="12"/>
                </a:lnTo>
                <a:lnTo>
                  <a:pt x="917" y="18"/>
                </a:lnTo>
                <a:lnTo>
                  <a:pt x="952" y="27"/>
                </a:lnTo>
                <a:lnTo>
                  <a:pt x="1019" y="46"/>
                </a:lnTo>
                <a:lnTo>
                  <a:pt x="1083" y="70"/>
                </a:lnTo>
                <a:lnTo>
                  <a:pt x="1114" y="85"/>
                </a:lnTo>
                <a:lnTo>
                  <a:pt x="1145" y="100"/>
                </a:lnTo>
                <a:lnTo>
                  <a:pt x="1201" y="133"/>
                </a:lnTo>
                <a:lnTo>
                  <a:pt x="1227" y="152"/>
                </a:lnTo>
                <a:lnTo>
                  <a:pt x="1252" y="172"/>
                </a:lnTo>
                <a:lnTo>
                  <a:pt x="1301" y="213"/>
                </a:lnTo>
                <a:lnTo>
                  <a:pt x="1323" y="236"/>
                </a:lnTo>
                <a:lnTo>
                  <a:pt x="1344" y="258"/>
                </a:lnTo>
                <a:lnTo>
                  <a:pt x="1365" y="282"/>
                </a:lnTo>
                <a:lnTo>
                  <a:pt x="1381" y="306"/>
                </a:lnTo>
                <a:lnTo>
                  <a:pt x="1398" y="332"/>
                </a:lnTo>
                <a:lnTo>
                  <a:pt x="1425" y="385"/>
                </a:lnTo>
                <a:lnTo>
                  <a:pt x="1446" y="438"/>
                </a:lnTo>
                <a:lnTo>
                  <a:pt x="1456" y="466"/>
                </a:lnTo>
                <a:lnTo>
                  <a:pt x="1463" y="497"/>
                </a:lnTo>
                <a:lnTo>
                  <a:pt x="1466" y="525"/>
                </a:lnTo>
                <a:lnTo>
                  <a:pt x="1471" y="555"/>
                </a:lnTo>
                <a:lnTo>
                  <a:pt x="1471" y="615"/>
                </a:lnTo>
                <a:lnTo>
                  <a:pt x="1466" y="645"/>
                </a:lnTo>
                <a:lnTo>
                  <a:pt x="1463" y="673"/>
                </a:lnTo>
                <a:lnTo>
                  <a:pt x="1456" y="703"/>
                </a:lnTo>
                <a:lnTo>
                  <a:pt x="1449" y="730"/>
                </a:lnTo>
                <a:lnTo>
                  <a:pt x="1439" y="758"/>
                </a:lnTo>
                <a:lnTo>
                  <a:pt x="1425" y="785"/>
                </a:lnTo>
                <a:lnTo>
                  <a:pt x="1398" y="838"/>
                </a:lnTo>
                <a:lnTo>
                  <a:pt x="1383" y="863"/>
                </a:lnTo>
                <a:lnTo>
                  <a:pt x="1365" y="887"/>
                </a:lnTo>
                <a:lnTo>
                  <a:pt x="1344" y="912"/>
                </a:lnTo>
                <a:lnTo>
                  <a:pt x="1323" y="933"/>
                </a:lnTo>
                <a:lnTo>
                  <a:pt x="1301" y="957"/>
                </a:lnTo>
                <a:lnTo>
                  <a:pt x="1228" y="1017"/>
                </a:lnTo>
                <a:lnTo>
                  <a:pt x="1201" y="1035"/>
                </a:lnTo>
                <a:lnTo>
                  <a:pt x="1145" y="1069"/>
                </a:lnTo>
                <a:lnTo>
                  <a:pt x="1086" y="1099"/>
                </a:lnTo>
                <a:lnTo>
                  <a:pt x="1054" y="1110"/>
                </a:lnTo>
                <a:lnTo>
                  <a:pt x="1019" y="1122"/>
                </a:lnTo>
                <a:lnTo>
                  <a:pt x="988" y="1133"/>
                </a:lnTo>
                <a:lnTo>
                  <a:pt x="953" y="1142"/>
                </a:lnTo>
                <a:lnTo>
                  <a:pt x="917" y="1150"/>
                </a:lnTo>
                <a:lnTo>
                  <a:pt x="882" y="1157"/>
                </a:lnTo>
                <a:lnTo>
                  <a:pt x="847" y="1162"/>
                </a:lnTo>
                <a:lnTo>
                  <a:pt x="809" y="1165"/>
                </a:lnTo>
                <a:lnTo>
                  <a:pt x="771" y="1166"/>
                </a:lnTo>
                <a:lnTo>
                  <a:pt x="733" y="1169"/>
                </a:lnTo>
                <a:lnTo>
                  <a:pt x="697" y="1166"/>
                </a:lnTo>
                <a:lnTo>
                  <a:pt x="660" y="1165"/>
                </a:lnTo>
                <a:lnTo>
                  <a:pt x="623" y="1162"/>
                </a:lnTo>
                <a:lnTo>
                  <a:pt x="585" y="1157"/>
                </a:lnTo>
                <a:lnTo>
                  <a:pt x="551" y="1150"/>
                </a:lnTo>
                <a:lnTo>
                  <a:pt x="483" y="1133"/>
                </a:lnTo>
                <a:lnTo>
                  <a:pt x="449" y="1122"/>
                </a:lnTo>
                <a:lnTo>
                  <a:pt x="385" y="1099"/>
                </a:lnTo>
                <a:lnTo>
                  <a:pt x="294" y="1054"/>
                </a:lnTo>
                <a:lnTo>
                  <a:pt x="268" y="1035"/>
                </a:lnTo>
                <a:lnTo>
                  <a:pt x="216" y="999"/>
                </a:lnTo>
                <a:lnTo>
                  <a:pt x="191" y="977"/>
                </a:lnTo>
                <a:lnTo>
                  <a:pt x="167" y="957"/>
                </a:lnTo>
                <a:lnTo>
                  <a:pt x="148" y="935"/>
                </a:lnTo>
                <a:lnTo>
                  <a:pt x="125" y="912"/>
                </a:lnTo>
                <a:lnTo>
                  <a:pt x="107" y="888"/>
                </a:lnTo>
                <a:lnTo>
                  <a:pt x="90" y="863"/>
                </a:lnTo>
                <a:lnTo>
                  <a:pt x="74" y="838"/>
                </a:lnTo>
                <a:lnTo>
                  <a:pt x="58" y="812"/>
                </a:lnTo>
                <a:lnTo>
                  <a:pt x="46" y="787"/>
                </a:lnTo>
                <a:lnTo>
                  <a:pt x="33" y="758"/>
                </a:lnTo>
                <a:lnTo>
                  <a:pt x="25" y="732"/>
                </a:lnTo>
                <a:lnTo>
                  <a:pt x="15" y="703"/>
                </a:lnTo>
                <a:lnTo>
                  <a:pt x="9" y="675"/>
                </a:lnTo>
                <a:lnTo>
                  <a:pt x="4" y="645"/>
                </a:lnTo>
                <a:lnTo>
                  <a:pt x="1" y="615"/>
                </a:lnTo>
                <a:lnTo>
                  <a:pt x="0" y="585"/>
                </a:lnTo>
                <a:moveTo>
                  <a:pt x="25" y="614"/>
                </a:moveTo>
                <a:lnTo>
                  <a:pt x="33" y="670"/>
                </a:lnTo>
                <a:lnTo>
                  <a:pt x="39" y="699"/>
                </a:lnTo>
                <a:lnTo>
                  <a:pt x="47" y="725"/>
                </a:lnTo>
                <a:lnTo>
                  <a:pt x="68" y="778"/>
                </a:lnTo>
                <a:lnTo>
                  <a:pt x="109" y="854"/>
                </a:lnTo>
                <a:lnTo>
                  <a:pt x="128" y="877"/>
                </a:lnTo>
                <a:lnTo>
                  <a:pt x="145" y="899"/>
                </a:lnTo>
                <a:lnTo>
                  <a:pt x="166" y="921"/>
                </a:lnTo>
                <a:lnTo>
                  <a:pt x="188" y="942"/>
                </a:lnTo>
                <a:lnTo>
                  <a:pt x="209" y="963"/>
                </a:lnTo>
                <a:lnTo>
                  <a:pt x="234" y="982"/>
                </a:lnTo>
                <a:lnTo>
                  <a:pt x="256" y="1002"/>
                </a:lnTo>
                <a:lnTo>
                  <a:pt x="308" y="1035"/>
                </a:lnTo>
                <a:lnTo>
                  <a:pt x="337" y="1051"/>
                </a:lnTo>
                <a:lnTo>
                  <a:pt x="368" y="1065"/>
                </a:lnTo>
                <a:lnTo>
                  <a:pt x="396" y="1080"/>
                </a:lnTo>
                <a:lnTo>
                  <a:pt x="427" y="1092"/>
                </a:lnTo>
                <a:lnTo>
                  <a:pt x="458" y="1103"/>
                </a:lnTo>
                <a:lnTo>
                  <a:pt x="490" y="1114"/>
                </a:lnTo>
                <a:lnTo>
                  <a:pt x="523" y="1122"/>
                </a:lnTo>
                <a:lnTo>
                  <a:pt x="556" y="1130"/>
                </a:lnTo>
                <a:lnTo>
                  <a:pt x="591" y="1135"/>
                </a:lnTo>
                <a:lnTo>
                  <a:pt x="627" y="1140"/>
                </a:lnTo>
                <a:lnTo>
                  <a:pt x="662" y="1145"/>
                </a:lnTo>
                <a:lnTo>
                  <a:pt x="698" y="1147"/>
                </a:lnTo>
                <a:lnTo>
                  <a:pt x="770" y="1147"/>
                </a:lnTo>
                <a:lnTo>
                  <a:pt x="806" y="1145"/>
                </a:lnTo>
                <a:lnTo>
                  <a:pt x="842" y="1140"/>
                </a:lnTo>
                <a:lnTo>
                  <a:pt x="877" y="1135"/>
                </a:lnTo>
                <a:lnTo>
                  <a:pt x="912" y="1130"/>
                </a:lnTo>
                <a:lnTo>
                  <a:pt x="945" y="1122"/>
                </a:lnTo>
                <a:lnTo>
                  <a:pt x="978" y="1114"/>
                </a:lnTo>
                <a:lnTo>
                  <a:pt x="1010" y="1103"/>
                </a:lnTo>
                <a:lnTo>
                  <a:pt x="1073" y="1080"/>
                </a:lnTo>
                <a:lnTo>
                  <a:pt x="1102" y="1066"/>
                </a:lnTo>
                <a:lnTo>
                  <a:pt x="1130" y="1051"/>
                </a:lnTo>
                <a:lnTo>
                  <a:pt x="1159" y="1035"/>
                </a:lnTo>
                <a:lnTo>
                  <a:pt x="1211" y="1002"/>
                </a:lnTo>
                <a:lnTo>
                  <a:pt x="1234" y="984"/>
                </a:lnTo>
                <a:lnTo>
                  <a:pt x="1258" y="963"/>
                </a:lnTo>
                <a:lnTo>
                  <a:pt x="1280" y="944"/>
                </a:lnTo>
                <a:lnTo>
                  <a:pt x="1302" y="921"/>
                </a:lnTo>
                <a:lnTo>
                  <a:pt x="1323" y="900"/>
                </a:lnTo>
                <a:lnTo>
                  <a:pt x="1361" y="854"/>
                </a:lnTo>
                <a:lnTo>
                  <a:pt x="1373" y="829"/>
                </a:lnTo>
                <a:lnTo>
                  <a:pt x="1389" y="803"/>
                </a:lnTo>
                <a:lnTo>
                  <a:pt x="1403" y="778"/>
                </a:lnTo>
                <a:lnTo>
                  <a:pt x="1414" y="751"/>
                </a:lnTo>
                <a:lnTo>
                  <a:pt x="1430" y="699"/>
                </a:lnTo>
                <a:lnTo>
                  <a:pt x="1436" y="672"/>
                </a:lnTo>
                <a:lnTo>
                  <a:pt x="1441" y="643"/>
                </a:lnTo>
                <a:lnTo>
                  <a:pt x="1443" y="615"/>
                </a:lnTo>
                <a:lnTo>
                  <a:pt x="1446" y="585"/>
                </a:lnTo>
                <a:lnTo>
                  <a:pt x="1441" y="528"/>
                </a:lnTo>
                <a:lnTo>
                  <a:pt x="1430" y="472"/>
                </a:lnTo>
                <a:lnTo>
                  <a:pt x="1414" y="418"/>
                </a:lnTo>
                <a:lnTo>
                  <a:pt x="1403" y="391"/>
                </a:lnTo>
                <a:lnTo>
                  <a:pt x="1389" y="366"/>
                </a:lnTo>
                <a:lnTo>
                  <a:pt x="1375" y="342"/>
                </a:lnTo>
                <a:lnTo>
                  <a:pt x="1361" y="318"/>
                </a:lnTo>
                <a:lnTo>
                  <a:pt x="1341" y="293"/>
                </a:lnTo>
                <a:lnTo>
                  <a:pt x="1323" y="272"/>
                </a:lnTo>
                <a:lnTo>
                  <a:pt x="1282" y="228"/>
                </a:lnTo>
                <a:lnTo>
                  <a:pt x="1258" y="208"/>
                </a:lnTo>
                <a:lnTo>
                  <a:pt x="1236" y="187"/>
                </a:lnTo>
                <a:lnTo>
                  <a:pt x="1184" y="150"/>
                </a:lnTo>
                <a:lnTo>
                  <a:pt x="1159" y="133"/>
                </a:lnTo>
                <a:lnTo>
                  <a:pt x="1103" y="103"/>
                </a:lnTo>
                <a:lnTo>
                  <a:pt x="1073" y="90"/>
                </a:lnTo>
                <a:lnTo>
                  <a:pt x="1041" y="76"/>
                </a:lnTo>
                <a:lnTo>
                  <a:pt x="1011" y="65"/>
                </a:lnTo>
                <a:lnTo>
                  <a:pt x="979" y="55"/>
                </a:lnTo>
                <a:lnTo>
                  <a:pt x="945" y="46"/>
                </a:lnTo>
                <a:lnTo>
                  <a:pt x="877" y="33"/>
                </a:lnTo>
                <a:lnTo>
                  <a:pt x="844" y="28"/>
                </a:lnTo>
                <a:lnTo>
                  <a:pt x="808" y="25"/>
                </a:lnTo>
                <a:lnTo>
                  <a:pt x="771" y="21"/>
                </a:lnTo>
                <a:lnTo>
                  <a:pt x="698" y="21"/>
                </a:lnTo>
                <a:lnTo>
                  <a:pt x="662" y="25"/>
                </a:lnTo>
                <a:lnTo>
                  <a:pt x="627" y="28"/>
                </a:lnTo>
                <a:lnTo>
                  <a:pt x="593" y="33"/>
                </a:lnTo>
                <a:lnTo>
                  <a:pt x="556" y="39"/>
                </a:lnTo>
                <a:lnTo>
                  <a:pt x="525" y="46"/>
                </a:lnTo>
                <a:lnTo>
                  <a:pt x="490" y="55"/>
                </a:lnTo>
                <a:lnTo>
                  <a:pt x="458" y="65"/>
                </a:lnTo>
                <a:lnTo>
                  <a:pt x="427" y="76"/>
                </a:lnTo>
                <a:lnTo>
                  <a:pt x="337" y="117"/>
                </a:lnTo>
                <a:lnTo>
                  <a:pt x="311" y="133"/>
                </a:lnTo>
                <a:lnTo>
                  <a:pt x="284" y="150"/>
                </a:lnTo>
                <a:lnTo>
                  <a:pt x="256" y="167"/>
                </a:lnTo>
                <a:lnTo>
                  <a:pt x="234" y="187"/>
                </a:lnTo>
                <a:lnTo>
                  <a:pt x="209" y="206"/>
                </a:lnTo>
                <a:lnTo>
                  <a:pt x="188" y="228"/>
                </a:lnTo>
                <a:lnTo>
                  <a:pt x="166" y="248"/>
                </a:lnTo>
                <a:lnTo>
                  <a:pt x="145" y="272"/>
                </a:lnTo>
                <a:lnTo>
                  <a:pt x="128" y="293"/>
                </a:lnTo>
                <a:lnTo>
                  <a:pt x="112" y="317"/>
                </a:lnTo>
                <a:lnTo>
                  <a:pt x="96" y="342"/>
                </a:lnTo>
                <a:lnTo>
                  <a:pt x="68" y="391"/>
                </a:lnTo>
                <a:lnTo>
                  <a:pt x="47" y="445"/>
                </a:lnTo>
                <a:lnTo>
                  <a:pt x="39" y="472"/>
                </a:lnTo>
                <a:lnTo>
                  <a:pt x="33" y="500"/>
                </a:lnTo>
                <a:lnTo>
                  <a:pt x="30" y="527"/>
                </a:lnTo>
                <a:lnTo>
                  <a:pt x="25" y="557"/>
                </a:lnTo>
                <a:lnTo>
                  <a:pt x="25" y="585"/>
                </a:lnTo>
                <a:lnTo>
                  <a:pt x="25" y="61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7" name="CustomShape 22"/>
          <p:cNvSpPr/>
          <p:nvPr/>
        </p:nvSpPr>
        <p:spPr>
          <a:xfrm>
            <a:off x="7183440" y="3503880"/>
            <a:ext cx="519480" cy="412920"/>
          </a:xfrm>
          <a:custGeom>
            <a:avLst/>
            <a:gdLst/>
            <a:ahLst/>
            <a:rect l="l" t="t" r="r" b="b"/>
            <a:pathLst>
              <a:path w="1444" h="1148">
                <a:moveTo>
                  <a:pt x="0" y="572"/>
                </a:moveTo>
                <a:cubicBezTo>
                  <a:pt x="0" y="255"/>
                  <a:pt x="321" y="0"/>
                  <a:pt x="719" y="0"/>
                </a:cubicBezTo>
                <a:cubicBezTo>
                  <a:pt x="1120" y="0"/>
                  <a:pt x="1443" y="255"/>
                  <a:pt x="1443" y="572"/>
                </a:cubicBezTo>
                <a:cubicBezTo>
                  <a:pt x="1443" y="888"/>
                  <a:pt x="1120" y="1147"/>
                  <a:pt x="719" y="1147"/>
                </a:cubicBezTo>
                <a:cubicBezTo>
                  <a:pt x="321" y="1147"/>
                  <a:pt x="0" y="888"/>
                  <a:pt x="0" y="572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8" name="CustomShape 23"/>
          <p:cNvSpPr/>
          <p:nvPr/>
        </p:nvSpPr>
        <p:spPr>
          <a:xfrm>
            <a:off x="7178400" y="3499560"/>
            <a:ext cx="529560" cy="420840"/>
          </a:xfrm>
          <a:custGeom>
            <a:avLst/>
            <a:gdLst/>
            <a:ahLst/>
            <a:rect l="l" t="t" r="r" b="b"/>
            <a:pathLst>
              <a:path w="1472" h="1170">
                <a:moveTo>
                  <a:pt x="0" y="585"/>
                </a:moveTo>
                <a:lnTo>
                  <a:pt x="4" y="525"/>
                </a:lnTo>
                <a:lnTo>
                  <a:pt x="8" y="497"/>
                </a:lnTo>
                <a:lnTo>
                  <a:pt x="25" y="440"/>
                </a:lnTo>
                <a:lnTo>
                  <a:pt x="33" y="412"/>
                </a:lnTo>
                <a:lnTo>
                  <a:pt x="58" y="358"/>
                </a:lnTo>
                <a:lnTo>
                  <a:pt x="74" y="332"/>
                </a:lnTo>
                <a:lnTo>
                  <a:pt x="90" y="306"/>
                </a:lnTo>
                <a:lnTo>
                  <a:pt x="125" y="260"/>
                </a:lnTo>
                <a:lnTo>
                  <a:pt x="145" y="236"/>
                </a:lnTo>
                <a:lnTo>
                  <a:pt x="167" y="215"/>
                </a:lnTo>
                <a:lnTo>
                  <a:pt x="191" y="191"/>
                </a:lnTo>
                <a:lnTo>
                  <a:pt x="216" y="172"/>
                </a:lnTo>
                <a:lnTo>
                  <a:pt x="240" y="152"/>
                </a:lnTo>
                <a:lnTo>
                  <a:pt x="268" y="133"/>
                </a:lnTo>
                <a:lnTo>
                  <a:pt x="322" y="100"/>
                </a:lnTo>
                <a:lnTo>
                  <a:pt x="353" y="85"/>
                </a:lnTo>
                <a:lnTo>
                  <a:pt x="417" y="58"/>
                </a:lnTo>
                <a:lnTo>
                  <a:pt x="449" y="46"/>
                </a:lnTo>
                <a:lnTo>
                  <a:pt x="516" y="27"/>
                </a:lnTo>
                <a:lnTo>
                  <a:pt x="551" y="18"/>
                </a:lnTo>
                <a:lnTo>
                  <a:pt x="585" y="12"/>
                </a:lnTo>
                <a:lnTo>
                  <a:pt x="623" y="6"/>
                </a:lnTo>
                <a:lnTo>
                  <a:pt x="659" y="3"/>
                </a:lnTo>
                <a:lnTo>
                  <a:pt x="697" y="2"/>
                </a:lnTo>
                <a:lnTo>
                  <a:pt x="733" y="0"/>
                </a:lnTo>
                <a:lnTo>
                  <a:pt x="771" y="2"/>
                </a:lnTo>
                <a:lnTo>
                  <a:pt x="809" y="3"/>
                </a:lnTo>
                <a:lnTo>
                  <a:pt x="847" y="6"/>
                </a:lnTo>
                <a:lnTo>
                  <a:pt x="882" y="12"/>
                </a:lnTo>
                <a:lnTo>
                  <a:pt x="917" y="18"/>
                </a:lnTo>
                <a:lnTo>
                  <a:pt x="952" y="27"/>
                </a:lnTo>
                <a:lnTo>
                  <a:pt x="1019" y="46"/>
                </a:lnTo>
                <a:lnTo>
                  <a:pt x="1083" y="70"/>
                </a:lnTo>
                <a:lnTo>
                  <a:pt x="1114" y="85"/>
                </a:lnTo>
                <a:lnTo>
                  <a:pt x="1145" y="100"/>
                </a:lnTo>
                <a:lnTo>
                  <a:pt x="1201" y="133"/>
                </a:lnTo>
                <a:lnTo>
                  <a:pt x="1227" y="152"/>
                </a:lnTo>
                <a:lnTo>
                  <a:pt x="1252" y="172"/>
                </a:lnTo>
                <a:lnTo>
                  <a:pt x="1301" y="213"/>
                </a:lnTo>
                <a:lnTo>
                  <a:pt x="1323" y="236"/>
                </a:lnTo>
                <a:lnTo>
                  <a:pt x="1344" y="258"/>
                </a:lnTo>
                <a:lnTo>
                  <a:pt x="1365" y="282"/>
                </a:lnTo>
                <a:lnTo>
                  <a:pt x="1381" y="306"/>
                </a:lnTo>
                <a:lnTo>
                  <a:pt x="1398" y="332"/>
                </a:lnTo>
                <a:lnTo>
                  <a:pt x="1425" y="385"/>
                </a:lnTo>
                <a:lnTo>
                  <a:pt x="1446" y="438"/>
                </a:lnTo>
                <a:lnTo>
                  <a:pt x="1456" y="466"/>
                </a:lnTo>
                <a:lnTo>
                  <a:pt x="1463" y="497"/>
                </a:lnTo>
                <a:lnTo>
                  <a:pt x="1466" y="525"/>
                </a:lnTo>
                <a:lnTo>
                  <a:pt x="1471" y="555"/>
                </a:lnTo>
                <a:lnTo>
                  <a:pt x="1471" y="615"/>
                </a:lnTo>
                <a:lnTo>
                  <a:pt x="1466" y="645"/>
                </a:lnTo>
                <a:lnTo>
                  <a:pt x="1463" y="673"/>
                </a:lnTo>
                <a:lnTo>
                  <a:pt x="1456" y="703"/>
                </a:lnTo>
                <a:lnTo>
                  <a:pt x="1449" y="730"/>
                </a:lnTo>
                <a:lnTo>
                  <a:pt x="1439" y="758"/>
                </a:lnTo>
                <a:lnTo>
                  <a:pt x="1425" y="785"/>
                </a:lnTo>
                <a:lnTo>
                  <a:pt x="1398" y="838"/>
                </a:lnTo>
                <a:lnTo>
                  <a:pt x="1383" y="863"/>
                </a:lnTo>
                <a:lnTo>
                  <a:pt x="1365" y="887"/>
                </a:lnTo>
                <a:lnTo>
                  <a:pt x="1344" y="912"/>
                </a:lnTo>
                <a:lnTo>
                  <a:pt x="1323" y="933"/>
                </a:lnTo>
                <a:lnTo>
                  <a:pt x="1301" y="957"/>
                </a:lnTo>
                <a:lnTo>
                  <a:pt x="1228" y="1017"/>
                </a:lnTo>
                <a:lnTo>
                  <a:pt x="1201" y="1035"/>
                </a:lnTo>
                <a:lnTo>
                  <a:pt x="1145" y="1069"/>
                </a:lnTo>
                <a:lnTo>
                  <a:pt x="1086" y="1099"/>
                </a:lnTo>
                <a:lnTo>
                  <a:pt x="1054" y="1110"/>
                </a:lnTo>
                <a:lnTo>
                  <a:pt x="1019" y="1122"/>
                </a:lnTo>
                <a:lnTo>
                  <a:pt x="988" y="1133"/>
                </a:lnTo>
                <a:lnTo>
                  <a:pt x="953" y="1142"/>
                </a:lnTo>
                <a:lnTo>
                  <a:pt x="917" y="1150"/>
                </a:lnTo>
                <a:lnTo>
                  <a:pt x="882" y="1157"/>
                </a:lnTo>
                <a:lnTo>
                  <a:pt x="847" y="1162"/>
                </a:lnTo>
                <a:lnTo>
                  <a:pt x="809" y="1165"/>
                </a:lnTo>
                <a:lnTo>
                  <a:pt x="771" y="1166"/>
                </a:lnTo>
                <a:lnTo>
                  <a:pt x="733" y="1169"/>
                </a:lnTo>
                <a:lnTo>
                  <a:pt x="697" y="1166"/>
                </a:lnTo>
                <a:lnTo>
                  <a:pt x="660" y="1165"/>
                </a:lnTo>
                <a:lnTo>
                  <a:pt x="623" y="1162"/>
                </a:lnTo>
                <a:lnTo>
                  <a:pt x="585" y="1157"/>
                </a:lnTo>
                <a:lnTo>
                  <a:pt x="551" y="1150"/>
                </a:lnTo>
                <a:lnTo>
                  <a:pt x="483" y="1133"/>
                </a:lnTo>
                <a:lnTo>
                  <a:pt x="449" y="1122"/>
                </a:lnTo>
                <a:lnTo>
                  <a:pt x="385" y="1099"/>
                </a:lnTo>
                <a:lnTo>
                  <a:pt x="294" y="1054"/>
                </a:lnTo>
                <a:lnTo>
                  <a:pt x="268" y="1035"/>
                </a:lnTo>
                <a:lnTo>
                  <a:pt x="216" y="999"/>
                </a:lnTo>
                <a:lnTo>
                  <a:pt x="191" y="977"/>
                </a:lnTo>
                <a:lnTo>
                  <a:pt x="167" y="957"/>
                </a:lnTo>
                <a:lnTo>
                  <a:pt x="148" y="935"/>
                </a:lnTo>
                <a:lnTo>
                  <a:pt x="125" y="912"/>
                </a:lnTo>
                <a:lnTo>
                  <a:pt x="107" y="888"/>
                </a:lnTo>
                <a:lnTo>
                  <a:pt x="90" y="863"/>
                </a:lnTo>
                <a:lnTo>
                  <a:pt x="74" y="838"/>
                </a:lnTo>
                <a:lnTo>
                  <a:pt x="58" y="812"/>
                </a:lnTo>
                <a:lnTo>
                  <a:pt x="46" y="787"/>
                </a:lnTo>
                <a:lnTo>
                  <a:pt x="33" y="758"/>
                </a:lnTo>
                <a:lnTo>
                  <a:pt x="25" y="732"/>
                </a:lnTo>
                <a:lnTo>
                  <a:pt x="15" y="703"/>
                </a:lnTo>
                <a:lnTo>
                  <a:pt x="9" y="675"/>
                </a:lnTo>
                <a:lnTo>
                  <a:pt x="4" y="645"/>
                </a:lnTo>
                <a:lnTo>
                  <a:pt x="1" y="615"/>
                </a:lnTo>
                <a:lnTo>
                  <a:pt x="0" y="585"/>
                </a:lnTo>
                <a:moveTo>
                  <a:pt x="25" y="614"/>
                </a:moveTo>
                <a:lnTo>
                  <a:pt x="33" y="670"/>
                </a:lnTo>
                <a:lnTo>
                  <a:pt x="39" y="699"/>
                </a:lnTo>
                <a:lnTo>
                  <a:pt x="47" y="725"/>
                </a:lnTo>
                <a:lnTo>
                  <a:pt x="68" y="778"/>
                </a:lnTo>
                <a:lnTo>
                  <a:pt x="109" y="854"/>
                </a:lnTo>
                <a:lnTo>
                  <a:pt x="128" y="877"/>
                </a:lnTo>
                <a:lnTo>
                  <a:pt x="145" y="899"/>
                </a:lnTo>
                <a:lnTo>
                  <a:pt x="166" y="921"/>
                </a:lnTo>
                <a:lnTo>
                  <a:pt x="188" y="942"/>
                </a:lnTo>
                <a:lnTo>
                  <a:pt x="209" y="963"/>
                </a:lnTo>
                <a:lnTo>
                  <a:pt x="234" y="982"/>
                </a:lnTo>
                <a:lnTo>
                  <a:pt x="256" y="1002"/>
                </a:lnTo>
                <a:lnTo>
                  <a:pt x="308" y="1035"/>
                </a:lnTo>
                <a:lnTo>
                  <a:pt x="337" y="1051"/>
                </a:lnTo>
                <a:lnTo>
                  <a:pt x="368" y="1065"/>
                </a:lnTo>
                <a:lnTo>
                  <a:pt x="396" y="1080"/>
                </a:lnTo>
                <a:lnTo>
                  <a:pt x="427" y="1092"/>
                </a:lnTo>
                <a:lnTo>
                  <a:pt x="458" y="1103"/>
                </a:lnTo>
                <a:lnTo>
                  <a:pt x="490" y="1114"/>
                </a:lnTo>
                <a:lnTo>
                  <a:pt x="523" y="1122"/>
                </a:lnTo>
                <a:lnTo>
                  <a:pt x="556" y="1130"/>
                </a:lnTo>
                <a:lnTo>
                  <a:pt x="591" y="1135"/>
                </a:lnTo>
                <a:lnTo>
                  <a:pt x="627" y="1140"/>
                </a:lnTo>
                <a:lnTo>
                  <a:pt x="662" y="1145"/>
                </a:lnTo>
                <a:lnTo>
                  <a:pt x="698" y="1147"/>
                </a:lnTo>
                <a:lnTo>
                  <a:pt x="770" y="1147"/>
                </a:lnTo>
                <a:lnTo>
                  <a:pt x="806" y="1145"/>
                </a:lnTo>
                <a:lnTo>
                  <a:pt x="842" y="1140"/>
                </a:lnTo>
                <a:lnTo>
                  <a:pt x="877" y="1135"/>
                </a:lnTo>
                <a:lnTo>
                  <a:pt x="912" y="1130"/>
                </a:lnTo>
                <a:lnTo>
                  <a:pt x="945" y="1122"/>
                </a:lnTo>
                <a:lnTo>
                  <a:pt x="978" y="1114"/>
                </a:lnTo>
                <a:lnTo>
                  <a:pt x="1010" y="1103"/>
                </a:lnTo>
                <a:lnTo>
                  <a:pt x="1073" y="1080"/>
                </a:lnTo>
                <a:lnTo>
                  <a:pt x="1102" y="1066"/>
                </a:lnTo>
                <a:lnTo>
                  <a:pt x="1130" y="1051"/>
                </a:lnTo>
                <a:lnTo>
                  <a:pt x="1159" y="1035"/>
                </a:lnTo>
                <a:lnTo>
                  <a:pt x="1211" y="1002"/>
                </a:lnTo>
                <a:lnTo>
                  <a:pt x="1234" y="984"/>
                </a:lnTo>
                <a:lnTo>
                  <a:pt x="1258" y="963"/>
                </a:lnTo>
                <a:lnTo>
                  <a:pt x="1280" y="944"/>
                </a:lnTo>
                <a:lnTo>
                  <a:pt x="1302" y="921"/>
                </a:lnTo>
                <a:lnTo>
                  <a:pt x="1323" y="900"/>
                </a:lnTo>
                <a:lnTo>
                  <a:pt x="1361" y="854"/>
                </a:lnTo>
                <a:lnTo>
                  <a:pt x="1373" y="829"/>
                </a:lnTo>
                <a:lnTo>
                  <a:pt x="1389" y="803"/>
                </a:lnTo>
                <a:lnTo>
                  <a:pt x="1403" y="778"/>
                </a:lnTo>
                <a:lnTo>
                  <a:pt x="1414" y="751"/>
                </a:lnTo>
                <a:lnTo>
                  <a:pt x="1430" y="699"/>
                </a:lnTo>
                <a:lnTo>
                  <a:pt x="1436" y="672"/>
                </a:lnTo>
                <a:lnTo>
                  <a:pt x="1441" y="643"/>
                </a:lnTo>
                <a:lnTo>
                  <a:pt x="1443" y="615"/>
                </a:lnTo>
                <a:lnTo>
                  <a:pt x="1446" y="585"/>
                </a:lnTo>
                <a:lnTo>
                  <a:pt x="1441" y="528"/>
                </a:lnTo>
                <a:lnTo>
                  <a:pt x="1430" y="472"/>
                </a:lnTo>
                <a:lnTo>
                  <a:pt x="1414" y="418"/>
                </a:lnTo>
                <a:lnTo>
                  <a:pt x="1403" y="391"/>
                </a:lnTo>
                <a:lnTo>
                  <a:pt x="1389" y="366"/>
                </a:lnTo>
                <a:lnTo>
                  <a:pt x="1375" y="342"/>
                </a:lnTo>
                <a:lnTo>
                  <a:pt x="1361" y="318"/>
                </a:lnTo>
                <a:lnTo>
                  <a:pt x="1341" y="293"/>
                </a:lnTo>
                <a:lnTo>
                  <a:pt x="1323" y="272"/>
                </a:lnTo>
                <a:lnTo>
                  <a:pt x="1282" y="228"/>
                </a:lnTo>
                <a:lnTo>
                  <a:pt x="1258" y="208"/>
                </a:lnTo>
                <a:lnTo>
                  <a:pt x="1236" y="187"/>
                </a:lnTo>
                <a:lnTo>
                  <a:pt x="1184" y="150"/>
                </a:lnTo>
                <a:lnTo>
                  <a:pt x="1159" y="133"/>
                </a:lnTo>
                <a:lnTo>
                  <a:pt x="1103" y="103"/>
                </a:lnTo>
                <a:lnTo>
                  <a:pt x="1073" y="90"/>
                </a:lnTo>
                <a:lnTo>
                  <a:pt x="1041" y="76"/>
                </a:lnTo>
                <a:lnTo>
                  <a:pt x="1011" y="65"/>
                </a:lnTo>
                <a:lnTo>
                  <a:pt x="979" y="55"/>
                </a:lnTo>
                <a:lnTo>
                  <a:pt x="945" y="46"/>
                </a:lnTo>
                <a:lnTo>
                  <a:pt x="877" y="33"/>
                </a:lnTo>
                <a:lnTo>
                  <a:pt x="844" y="28"/>
                </a:lnTo>
                <a:lnTo>
                  <a:pt x="808" y="25"/>
                </a:lnTo>
                <a:lnTo>
                  <a:pt x="771" y="21"/>
                </a:lnTo>
                <a:lnTo>
                  <a:pt x="698" y="21"/>
                </a:lnTo>
                <a:lnTo>
                  <a:pt x="662" y="25"/>
                </a:lnTo>
                <a:lnTo>
                  <a:pt x="627" y="28"/>
                </a:lnTo>
                <a:lnTo>
                  <a:pt x="593" y="33"/>
                </a:lnTo>
                <a:lnTo>
                  <a:pt x="556" y="39"/>
                </a:lnTo>
                <a:lnTo>
                  <a:pt x="525" y="46"/>
                </a:lnTo>
                <a:lnTo>
                  <a:pt x="490" y="55"/>
                </a:lnTo>
                <a:lnTo>
                  <a:pt x="458" y="65"/>
                </a:lnTo>
                <a:lnTo>
                  <a:pt x="427" y="76"/>
                </a:lnTo>
                <a:lnTo>
                  <a:pt x="337" y="117"/>
                </a:lnTo>
                <a:lnTo>
                  <a:pt x="311" y="133"/>
                </a:lnTo>
                <a:lnTo>
                  <a:pt x="284" y="150"/>
                </a:lnTo>
                <a:lnTo>
                  <a:pt x="256" y="167"/>
                </a:lnTo>
                <a:lnTo>
                  <a:pt x="234" y="187"/>
                </a:lnTo>
                <a:lnTo>
                  <a:pt x="209" y="206"/>
                </a:lnTo>
                <a:lnTo>
                  <a:pt x="188" y="228"/>
                </a:lnTo>
                <a:lnTo>
                  <a:pt x="166" y="248"/>
                </a:lnTo>
                <a:lnTo>
                  <a:pt x="145" y="272"/>
                </a:lnTo>
                <a:lnTo>
                  <a:pt x="128" y="293"/>
                </a:lnTo>
                <a:lnTo>
                  <a:pt x="112" y="317"/>
                </a:lnTo>
                <a:lnTo>
                  <a:pt x="96" y="342"/>
                </a:lnTo>
                <a:lnTo>
                  <a:pt x="68" y="391"/>
                </a:lnTo>
                <a:lnTo>
                  <a:pt x="47" y="445"/>
                </a:lnTo>
                <a:lnTo>
                  <a:pt x="39" y="472"/>
                </a:lnTo>
                <a:lnTo>
                  <a:pt x="33" y="500"/>
                </a:lnTo>
                <a:lnTo>
                  <a:pt x="30" y="527"/>
                </a:lnTo>
                <a:lnTo>
                  <a:pt x="25" y="557"/>
                </a:lnTo>
                <a:lnTo>
                  <a:pt x="25" y="585"/>
                </a:lnTo>
                <a:lnTo>
                  <a:pt x="25" y="61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99" name="CustomShape 24"/>
          <p:cNvSpPr/>
          <p:nvPr/>
        </p:nvSpPr>
        <p:spPr>
          <a:xfrm>
            <a:off x="7406640" y="4969080"/>
            <a:ext cx="214920" cy="32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Arial Black"/>
              </a:rPr>
              <a:t>3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00" name="CustomShape 25"/>
          <p:cNvSpPr/>
          <p:nvPr/>
        </p:nvSpPr>
        <p:spPr>
          <a:xfrm>
            <a:off x="7135200" y="5352120"/>
            <a:ext cx="71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2000" spc="-1" strike="noStrike">
                <a:solidFill>
                  <a:srgbClr val="000000"/>
                </a:solidFill>
                <a:latin typeface="Calibri"/>
              </a:rPr>
              <a:t>reduce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401" name="" descr=""/>
          <p:cNvPicPr/>
          <p:nvPr/>
        </p:nvPicPr>
        <p:blipFill>
          <a:blip r:embed="rId15"/>
          <a:stretch/>
        </p:blipFill>
        <p:spPr>
          <a:xfrm>
            <a:off x="7882920" y="3299760"/>
            <a:ext cx="447120" cy="389160"/>
          </a:xfrm>
          <a:prstGeom prst="rect">
            <a:avLst/>
          </a:prstGeom>
          <a:ln w="0">
            <a:noFill/>
          </a:ln>
        </p:spPr>
      </p:pic>
      <p:pic>
        <p:nvPicPr>
          <p:cNvPr id="1402" name="" descr=""/>
          <p:cNvPicPr/>
          <p:nvPr/>
        </p:nvPicPr>
        <p:blipFill>
          <a:blip r:embed="rId16"/>
          <a:stretch/>
        </p:blipFill>
        <p:spPr>
          <a:xfrm>
            <a:off x="8053920" y="3408480"/>
            <a:ext cx="566280" cy="467280"/>
          </a:xfrm>
          <a:prstGeom prst="rect">
            <a:avLst/>
          </a:prstGeom>
          <a:ln w="0">
            <a:noFill/>
          </a:ln>
        </p:spPr>
      </p:pic>
      <p:pic>
        <p:nvPicPr>
          <p:cNvPr id="1403" name="" descr=""/>
          <p:cNvPicPr/>
          <p:nvPr/>
        </p:nvPicPr>
        <p:blipFill>
          <a:blip r:embed="rId17"/>
          <a:stretch/>
        </p:blipFill>
        <p:spPr>
          <a:xfrm>
            <a:off x="8304840" y="3858480"/>
            <a:ext cx="20520" cy="5040"/>
          </a:xfrm>
          <a:prstGeom prst="rect">
            <a:avLst/>
          </a:prstGeom>
          <a:ln w="0">
            <a:noFill/>
          </a:ln>
        </p:spPr>
      </p:pic>
      <p:sp>
        <p:nvSpPr>
          <p:cNvPr id="1404" name="CustomShape 26"/>
          <p:cNvSpPr/>
          <p:nvPr/>
        </p:nvSpPr>
        <p:spPr>
          <a:xfrm>
            <a:off x="1363320" y="1042560"/>
            <a:ext cx="5162400" cy="608040"/>
          </a:xfrm>
          <a:custGeom>
            <a:avLst/>
            <a:gdLst/>
            <a:ahLst/>
            <a:rect l="l" t="t" r="r" b="b"/>
            <a:pathLst>
              <a:path w="14341" h="1690">
                <a:moveTo>
                  <a:pt x="0" y="0"/>
                </a:moveTo>
                <a:lnTo>
                  <a:pt x="0" y="1689"/>
                </a:lnTo>
                <a:lnTo>
                  <a:pt x="14340" y="1689"/>
                </a:lnTo>
                <a:lnTo>
                  <a:pt x="1434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5" name="CustomShape 27"/>
          <p:cNvSpPr/>
          <p:nvPr/>
        </p:nvSpPr>
        <p:spPr>
          <a:xfrm>
            <a:off x="1359360" y="1039320"/>
            <a:ext cx="5171760" cy="614880"/>
          </a:xfrm>
          <a:custGeom>
            <a:avLst/>
            <a:gdLst/>
            <a:ahLst/>
            <a:rect l="l" t="t" r="r" b="b"/>
            <a:pathLst>
              <a:path w="14367" h="1709">
                <a:moveTo>
                  <a:pt x="0" y="9"/>
                </a:moveTo>
                <a:cubicBezTo>
                  <a:pt x="0" y="5"/>
                  <a:pt x="6" y="0"/>
                  <a:pt x="11" y="0"/>
                </a:cubicBezTo>
                <a:lnTo>
                  <a:pt x="14351" y="0"/>
                </a:lnTo>
                <a:cubicBezTo>
                  <a:pt x="14360" y="0"/>
                  <a:pt x="14366" y="5"/>
                  <a:pt x="14366" y="9"/>
                </a:cubicBezTo>
                <a:lnTo>
                  <a:pt x="14366" y="1698"/>
                </a:lnTo>
                <a:cubicBezTo>
                  <a:pt x="14366" y="1704"/>
                  <a:pt x="14360" y="1708"/>
                  <a:pt x="14351" y="1708"/>
                </a:cubicBezTo>
                <a:lnTo>
                  <a:pt x="11" y="1708"/>
                </a:lnTo>
                <a:cubicBezTo>
                  <a:pt x="6" y="1708"/>
                  <a:pt x="0" y="1704"/>
                  <a:pt x="0" y="1698"/>
                </a:cubicBezTo>
                <a:lnTo>
                  <a:pt x="0" y="9"/>
                </a:lnTo>
                <a:moveTo>
                  <a:pt x="24" y="1698"/>
                </a:moveTo>
                <a:lnTo>
                  <a:pt x="11" y="1687"/>
                </a:lnTo>
                <a:lnTo>
                  <a:pt x="14351" y="1687"/>
                </a:lnTo>
                <a:lnTo>
                  <a:pt x="14340" y="1698"/>
                </a:lnTo>
                <a:lnTo>
                  <a:pt x="14340" y="9"/>
                </a:lnTo>
                <a:lnTo>
                  <a:pt x="14351" y="20"/>
                </a:lnTo>
                <a:lnTo>
                  <a:pt x="11" y="20"/>
                </a:lnTo>
                <a:lnTo>
                  <a:pt x="24" y="9"/>
                </a:lnTo>
                <a:lnTo>
                  <a:pt x="24" y="16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6" name="CustomShape 28"/>
          <p:cNvSpPr/>
          <p:nvPr/>
        </p:nvSpPr>
        <p:spPr>
          <a:xfrm>
            <a:off x="1363320" y="1042560"/>
            <a:ext cx="5162400" cy="608040"/>
          </a:xfrm>
          <a:custGeom>
            <a:avLst/>
            <a:gdLst/>
            <a:ahLst/>
            <a:rect l="l" t="t" r="r" b="b"/>
            <a:pathLst>
              <a:path w="14341" h="1690">
                <a:moveTo>
                  <a:pt x="0" y="0"/>
                </a:moveTo>
                <a:lnTo>
                  <a:pt x="0" y="1689"/>
                </a:lnTo>
                <a:lnTo>
                  <a:pt x="14340" y="1689"/>
                </a:lnTo>
                <a:lnTo>
                  <a:pt x="1434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7" name="CustomShape 29"/>
          <p:cNvSpPr/>
          <p:nvPr/>
        </p:nvSpPr>
        <p:spPr>
          <a:xfrm>
            <a:off x="1359360" y="1039320"/>
            <a:ext cx="5171760" cy="614880"/>
          </a:xfrm>
          <a:custGeom>
            <a:avLst/>
            <a:gdLst/>
            <a:ahLst/>
            <a:rect l="l" t="t" r="r" b="b"/>
            <a:pathLst>
              <a:path w="14367" h="1709">
                <a:moveTo>
                  <a:pt x="0" y="9"/>
                </a:moveTo>
                <a:cubicBezTo>
                  <a:pt x="0" y="5"/>
                  <a:pt x="6" y="0"/>
                  <a:pt x="11" y="0"/>
                </a:cubicBezTo>
                <a:lnTo>
                  <a:pt x="14351" y="0"/>
                </a:lnTo>
                <a:cubicBezTo>
                  <a:pt x="14360" y="0"/>
                  <a:pt x="14366" y="5"/>
                  <a:pt x="14366" y="9"/>
                </a:cubicBezTo>
                <a:lnTo>
                  <a:pt x="14366" y="1698"/>
                </a:lnTo>
                <a:cubicBezTo>
                  <a:pt x="14366" y="1704"/>
                  <a:pt x="14360" y="1708"/>
                  <a:pt x="14351" y="1708"/>
                </a:cubicBezTo>
                <a:lnTo>
                  <a:pt x="11" y="1708"/>
                </a:lnTo>
                <a:cubicBezTo>
                  <a:pt x="6" y="1708"/>
                  <a:pt x="0" y="1704"/>
                  <a:pt x="0" y="1698"/>
                </a:cubicBezTo>
                <a:lnTo>
                  <a:pt x="0" y="9"/>
                </a:lnTo>
                <a:moveTo>
                  <a:pt x="24" y="1698"/>
                </a:moveTo>
                <a:lnTo>
                  <a:pt x="11" y="1687"/>
                </a:lnTo>
                <a:lnTo>
                  <a:pt x="14351" y="1687"/>
                </a:lnTo>
                <a:lnTo>
                  <a:pt x="14340" y="1698"/>
                </a:lnTo>
                <a:lnTo>
                  <a:pt x="14340" y="9"/>
                </a:lnTo>
                <a:lnTo>
                  <a:pt x="14351" y="20"/>
                </a:lnTo>
                <a:lnTo>
                  <a:pt x="11" y="20"/>
                </a:lnTo>
                <a:lnTo>
                  <a:pt x="24" y="9"/>
                </a:lnTo>
                <a:lnTo>
                  <a:pt x="24" y="169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08" name="CustomShape 30"/>
          <p:cNvSpPr/>
          <p:nvPr/>
        </p:nvSpPr>
        <p:spPr>
          <a:xfrm>
            <a:off x="7386480" y="3575520"/>
            <a:ext cx="214920" cy="32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Arial Black"/>
              </a:rPr>
              <a:t>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09" name="CustomShape 31"/>
          <p:cNvSpPr/>
          <p:nvPr/>
        </p:nvSpPr>
        <p:spPr>
          <a:xfrm>
            <a:off x="6856200" y="3958560"/>
            <a:ext cx="196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2000" spc="-1" strike="noStrike">
                <a:solidFill>
                  <a:srgbClr val="000000"/>
                </a:solidFill>
                <a:latin typeface="Calibri"/>
              </a:rPr>
              <a:t>sort/shuffle/group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0" name="CustomShape 32"/>
          <p:cNvSpPr/>
          <p:nvPr/>
        </p:nvSpPr>
        <p:spPr>
          <a:xfrm>
            <a:off x="1931400" y="1975680"/>
            <a:ext cx="635040" cy="348480"/>
          </a:xfrm>
          <a:custGeom>
            <a:avLst/>
            <a:gdLst/>
            <a:ahLst/>
            <a:rect l="l" t="t" r="r" b="b"/>
            <a:pathLst>
              <a:path w="1765" h="969">
                <a:moveTo>
                  <a:pt x="0" y="0"/>
                </a:moveTo>
                <a:lnTo>
                  <a:pt x="0" y="968"/>
                </a:lnTo>
                <a:lnTo>
                  <a:pt x="1764" y="968"/>
                </a:lnTo>
                <a:lnTo>
                  <a:pt x="17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1" name="CustomShape 33"/>
          <p:cNvSpPr/>
          <p:nvPr/>
        </p:nvSpPr>
        <p:spPr>
          <a:xfrm>
            <a:off x="1927440" y="1971720"/>
            <a:ext cx="644040" cy="355680"/>
          </a:xfrm>
          <a:custGeom>
            <a:avLst/>
            <a:gdLst/>
            <a:ahLst/>
            <a:rect l="l" t="t" r="r" b="b"/>
            <a:pathLst>
              <a:path w="1790" h="989">
                <a:moveTo>
                  <a:pt x="0" y="10"/>
                </a:moveTo>
                <a:cubicBezTo>
                  <a:pt x="0" y="5"/>
                  <a:pt x="6" y="0"/>
                  <a:pt x="11" y="0"/>
                </a:cubicBezTo>
                <a:lnTo>
                  <a:pt x="1775" y="0"/>
                </a:lnTo>
                <a:cubicBezTo>
                  <a:pt x="1783" y="0"/>
                  <a:pt x="1789" y="5"/>
                  <a:pt x="1789" y="10"/>
                </a:cubicBezTo>
                <a:lnTo>
                  <a:pt x="1789" y="978"/>
                </a:lnTo>
                <a:cubicBezTo>
                  <a:pt x="1789" y="984"/>
                  <a:pt x="1783" y="988"/>
                  <a:pt x="1775" y="988"/>
                </a:cubicBezTo>
                <a:lnTo>
                  <a:pt x="11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5" y="978"/>
                </a:moveTo>
                <a:lnTo>
                  <a:pt x="11" y="969"/>
                </a:lnTo>
                <a:lnTo>
                  <a:pt x="1775" y="969"/>
                </a:lnTo>
                <a:lnTo>
                  <a:pt x="1764" y="978"/>
                </a:lnTo>
                <a:lnTo>
                  <a:pt x="1764" y="10"/>
                </a:lnTo>
                <a:lnTo>
                  <a:pt x="1775" y="20"/>
                </a:lnTo>
                <a:lnTo>
                  <a:pt x="11" y="20"/>
                </a:lnTo>
                <a:lnTo>
                  <a:pt x="25" y="10"/>
                </a:lnTo>
                <a:lnTo>
                  <a:pt x="25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2" name="CustomShape 34"/>
          <p:cNvSpPr/>
          <p:nvPr/>
        </p:nvSpPr>
        <p:spPr>
          <a:xfrm>
            <a:off x="1931400" y="1975680"/>
            <a:ext cx="635040" cy="348480"/>
          </a:xfrm>
          <a:custGeom>
            <a:avLst/>
            <a:gdLst/>
            <a:ahLst/>
            <a:rect l="l" t="t" r="r" b="b"/>
            <a:pathLst>
              <a:path w="1765" h="969">
                <a:moveTo>
                  <a:pt x="0" y="0"/>
                </a:moveTo>
                <a:lnTo>
                  <a:pt x="0" y="968"/>
                </a:lnTo>
                <a:lnTo>
                  <a:pt x="1764" y="968"/>
                </a:lnTo>
                <a:lnTo>
                  <a:pt x="17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3" name="CustomShape 35"/>
          <p:cNvSpPr/>
          <p:nvPr/>
        </p:nvSpPr>
        <p:spPr>
          <a:xfrm>
            <a:off x="1927440" y="1971720"/>
            <a:ext cx="644040" cy="355680"/>
          </a:xfrm>
          <a:custGeom>
            <a:avLst/>
            <a:gdLst/>
            <a:ahLst/>
            <a:rect l="l" t="t" r="r" b="b"/>
            <a:pathLst>
              <a:path w="1790" h="989">
                <a:moveTo>
                  <a:pt x="0" y="10"/>
                </a:moveTo>
                <a:cubicBezTo>
                  <a:pt x="0" y="5"/>
                  <a:pt x="6" y="0"/>
                  <a:pt x="11" y="0"/>
                </a:cubicBezTo>
                <a:lnTo>
                  <a:pt x="1775" y="0"/>
                </a:lnTo>
                <a:cubicBezTo>
                  <a:pt x="1783" y="0"/>
                  <a:pt x="1789" y="5"/>
                  <a:pt x="1789" y="10"/>
                </a:cubicBezTo>
                <a:lnTo>
                  <a:pt x="1789" y="978"/>
                </a:lnTo>
                <a:cubicBezTo>
                  <a:pt x="1789" y="984"/>
                  <a:pt x="1783" y="988"/>
                  <a:pt x="1775" y="988"/>
                </a:cubicBezTo>
                <a:lnTo>
                  <a:pt x="11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5" y="978"/>
                </a:moveTo>
                <a:lnTo>
                  <a:pt x="11" y="969"/>
                </a:lnTo>
                <a:lnTo>
                  <a:pt x="1775" y="969"/>
                </a:lnTo>
                <a:lnTo>
                  <a:pt x="1764" y="978"/>
                </a:lnTo>
                <a:lnTo>
                  <a:pt x="1764" y="10"/>
                </a:lnTo>
                <a:lnTo>
                  <a:pt x="1775" y="20"/>
                </a:lnTo>
                <a:lnTo>
                  <a:pt x="11" y="20"/>
                </a:lnTo>
                <a:lnTo>
                  <a:pt x="25" y="10"/>
                </a:lnTo>
                <a:lnTo>
                  <a:pt x="25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4" name="CustomShape 36"/>
          <p:cNvSpPr/>
          <p:nvPr/>
        </p:nvSpPr>
        <p:spPr>
          <a:xfrm>
            <a:off x="1449720" y="1164240"/>
            <a:ext cx="8064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Problem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15" name="CustomShape 37"/>
          <p:cNvSpPr/>
          <p:nvPr/>
        </p:nvSpPr>
        <p:spPr>
          <a:xfrm>
            <a:off x="3236040" y="1973880"/>
            <a:ext cx="635040" cy="348840"/>
          </a:xfrm>
          <a:custGeom>
            <a:avLst/>
            <a:gdLst/>
            <a:ahLst/>
            <a:rect l="l" t="t" r="r" b="b"/>
            <a:pathLst>
              <a:path w="1765" h="970">
                <a:moveTo>
                  <a:pt x="0" y="0"/>
                </a:moveTo>
                <a:lnTo>
                  <a:pt x="0" y="969"/>
                </a:lnTo>
                <a:lnTo>
                  <a:pt x="1764" y="969"/>
                </a:lnTo>
                <a:lnTo>
                  <a:pt x="17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6" name="CustomShape 38"/>
          <p:cNvSpPr/>
          <p:nvPr/>
        </p:nvSpPr>
        <p:spPr>
          <a:xfrm>
            <a:off x="3231360" y="1970640"/>
            <a:ext cx="644400" cy="355680"/>
          </a:xfrm>
          <a:custGeom>
            <a:avLst/>
            <a:gdLst/>
            <a:ahLst/>
            <a:rect l="l" t="t" r="r" b="b"/>
            <a:pathLst>
              <a:path w="1791" h="989">
                <a:moveTo>
                  <a:pt x="0" y="9"/>
                </a:moveTo>
                <a:cubicBezTo>
                  <a:pt x="0" y="5"/>
                  <a:pt x="5" y="0"/>
                  <a:pt x="13" y="0"/>
                </a:cubicBezTo>
                <a:lnTo>
                  <a:pt x="1777" y="0"/>
                </a:lnTo>
                <a:cubicBezTo>
                  <a:pt x="1783" y="0"/>
                  <a:pt x="1790" y="5"/>
                  <a:pt x="1790" y="9"/>
                </a:cubicBezTo>
                <a:lnTo>
                  <a:pt x="1790" y="978"/>
                </a:lnTo>
                <a:cubicBezTo>
                  <a:pt x="1790" y="984"/>
                  <a:pt x="1783" y="988"/>
                  <a:pt x="1777" y="988"/>
                </a:cubicBezTo>
                <a:lnTo>
                  <a:pt x="13" y="988"/>
                </a:lnTo>
                <a:cubicBezTo>
                  <a:pt x="5" y="988"/>
                  <a:pt x="0" y="984"/>
                  <a:pt x="0" y="978"/>
                </a:cubicBezTo>
                <a:lnTo>
                  <a:pt x="0" y="9"/>
                </a:lnTo>
                <a:moveTo>
                  <a:pt x="26" y="978"/>
                </a:moveTo>
                <a:lnTo>
                  <a:pt x="13" y="968"/>
                </a:lnTo>
                <a:lnTo>
                  <a:pt x="1777" y="968"/>
                </a:lnTo>
                <a:lnTo>
                  <a:pt x="1766" y="978"/>
                </a:lnTo>
                <a:lnTo>
                  <a:pt x="1766" y="9"/>
                </a:lnTo>
                <a:lnTo>
                  <a:pt x="1777" y="21"/>
                </a:lnTo>
                <a:lnTo>
                  <a:pt x="13" y="21"/>
                </a:lnTo>
                <a:lnTo>
                  <a:pt x="26" y="9"/>
                </a:lnTo>
                <a:lnTo>
                  <a:pt x="26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7" name="CustomShape 39"/>
          <p:cNvSpPr/>
          <p:nvPr/>
        </p:nvSpPr>
        <p:spPr>
          <a:xfrm>
            <a:off x="3236040" y="1973880"/>
            <a:ext cx="635040" cy="348840"/>
          </a:xfrm>
          <a:custGeom>
            <a:avLst/>
            <a:gdLst/>
            <a:ahLst/>
            <a:rect l="l" t="t" r="r" b="b"/>
            <a:pathLst>
              <a:path w="1765" h="970">
                <a:moveTo>
                  <a:pt x="0" y="0"/>
                </a:moveTo>
                <a:lnTo>
                  <a:pt x="0" y="969"/>
                </a:lnTo>
                <a:lnTo>
                  <a:pt x="1764" y="969"/>
                </a:lnTo>
                <a:lnTo>
                  <a:pt x="17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8" name="CustomShape 40"/>
          <p:cNvSpPr/>
          <p:nvPr/>
        </p:nvSpPr>
        <p:spPr>
          <a:xfrm>
            <a:off x="3231360" y="1970640"/>
            <a:ext cx="644400" cy="355680"/>
          </a:xfrm>
          <a:custGeom>
            <a:avLst/>
            <a:gdLst/>
            <a:ahLst/>
            <a:rect l="l" t="t" r="r" b="b"/>
            <a:pathLst>
              <a:path w="1791" h="989">
                <a:moveTo>
                  <a:pt x="0" y="9"/>
                </a:moveTo>
                <a:cubicBezTo>
                  <a:pt x="0" y="5"/>
                  <a:pt x="5" y="0"/>
                  <a:pt x="13" y="0"/>
                </a:cubicBezTo>
                <a:lnTo>
                  <a:pt x="1777" y="0"/>
                </a:lnTo>
                <a:cubicBezTo>
                  <a:pt x="1783" y="0"/>
                  <a:pt x="1790" y="5"/>
                  <a:pt x="1790" y="9"/>
                </a:cubicBezTo>
                <a:lnTo>
                  <a:pt x="1790" y="978"/>
                </a:lnTo>
                <a:cubicBezTo>
                  <a:pt x="1790" y="984"/>
                  <a:pt x="1783" y="988"/>
                  <a:pt x="1777" y="988"/>
                </a:cubicBezTo>
                <a:lnTo>
                  <a:pt x="13" y="988"/>
                </a:lnTo>
                <a:cubicBezTo>
                  <a:pt x="5" y="988"/>
                  <a:pt x="0" y="984"/>
                  <a:pt x="0" y="978"/>
                </a:cubicBezTo>
                <a:lnTo>
                  <a:pt x="0" y="9"/>
                </a:lnTo>
                <a:moveTo>
                  <a:pt x="26" y="978"/>
                </a:moveTo>
                <a:lnTo>
                  <a:pt x="13" y="968"/>
                </a:lnTo>
                <a:lnTo>
                  <a:pt x="1777" y="968"/>
                </a:lnTo>
                <a:lnTo>
                  <a:pt x="1766" y="978"/>
                </a:lnTo>
                <a:lnTo>
                  <a:pt x="1766" y="9"/>
                </a:lnTo>
                <a:lnTo>
                  <a:pt x="1777" y="21"/>
                </a:lnTo>
                <a:lnTo>
                  <a:pt x="13" y="21"/>
                </a:lnTo>
                <a:lnTo>
                  <a:pt x="26" y="9"/>
                </a:lnTo>
                <a:lnTo>
                  <a:pt x="26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19" name="CustomShape 41"/>
          <p:cNvSpPr/>
          <p:nvPr/>
        </p:nvSpPr>
        <p:spPr>
          <a:xfrm>
            <a:off x="1449720" y="1380240"/>
            <a:ext cx="1618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(key, value pairs)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20" name="CustomShape 42"/>
          <p:cNvSpPr/>
          <p:nvPr/>
        </p:nvSpPr>
        <p:spPr>
          <a:xfrm>
            <a:off x="4560120" y="1973880"/>
            <a:ext cx="635400" cy="348840"/>
          </a:xfrm>
          <a:custGeom>
            <a:avLst/>
            <a:gdLst/>
            <a:ahLst/>
            <a:rect l="l" t="t" r="r" b="b"/>
            <a:pathLst>
              <a:path w="1766" h="970">
                <a:moveTo>
                  <a:pt x="0" y="0"/>
                </a:moveTo>
                <a:lnTo>
                  <a:pt x="0" y="969"/>
                </a:lnTo>
                <a:lnTo>
                  <a:pt x="1765" y="969"/>
                </a:lnTo>
                <a:lnTo>
                  <a:pt x="176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1" name="CustomShape 43"/>
          <p:cNvSpPr/>
          <p:nvPr/>
        </p:nvSpPr>
        <p:spPr>
          <a:xfrm>
            <a:off x="4555440" y="1970640"/>
            <a:ext cx="644760" cy="355680"/>
          </a:xfrm>
          <a:custGeom>
            <a:avLst/>
            <a:gdLst/>
            <a:ahLst/>
            <a:rect l="l" t="t" r="r" b="b"/>
            <a:pathLst>
              <a:path w="1792" h="989">
                <a:moveTo>
                  <a:pt x="0" y="9"/>
                </a:moveTo>
                <a:cubicBezTo>
                  <a:pt x="0" y="5"/>
                  <a:pt x="7" y="0"/>
                  <a:pt x="13" y="0"/>
                </a:cubicBezTo>
                <a:lnTo>
                  <a:pt x="1778" y="0"/>
                </a:lnTo>
                <a:cubicBezTo>
                  <a:pt x="1783" y="0"/>
                  <a:pt x="1791" y="5"/>
                  <a:pt x="1791" y="9"/>
                </a:cubicBezTo>
                <a:lnTo>
                  <a:pt x="1791" y="978"/>
                </a:lnTo>
                <a:cubicBezTo>
                  <a:pt x="1791" y="984"/>
                  <a:pt x="1783" y="988"/>
                  <a:pt x="1778" y="988"/>
                </a:cubicBezTo>
                <a:lnTo>
                  <a:pt x="13" y="988"/>
                </a:lnTo>
                <a:cubicBezTo>
                  <a:pt x="7" y="988"/>
                  <a:pt x="0" y="984"/>
                  <a:pt x="0" y="978"/>
                </a:cubicBezTo>
                <a:lnTo>
                  <a:pt x="0" y="9"/>
                </a:lnTo>
                <a:moveTo>
                  <a:pt x="27" y="978"/>
                </a:moveTo>
                <a:lnTo>
                  <a:pt x="13" y="968"/>
                </a:lnTo>
                <a:lnTo>
                  <a:pt x="1778" y="968"/>
                </a:lnTo>
                <a:lnTo>
                  <a:pt x="1764" y="978"/>
                </a:lnTo>
                <a:lnTo>
                  <a:pt x="1764" y="9"/>
                </a:lnTo>
                <a:lnTo>
                  <a:pt x="1778" y="21"/>
                </a:lnTo>
                <a:lnTo>
                  <a:pt x="13" y="21"/>
                </a:lnTo>
                <a:lnTo>
                  <a:pt x="27" y="9"/>
                </a:lnTo>
                <a:lnTo>
                  <a:pt x="27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2" name="CustomShape 44"/>
          <p:cNvSpPr/>
          <p:nvPr/>
        </p:nvSpPr>
        <p:spPr>
          <a:xfrm>
            <a:off x="4560120" y="1973880"/>
            <a:ext cx="635400" cy="348840"/>
          </a:xfrm>
          <a:custGeom>
            <a:avLst/>
            <a:gdLst/>
            <a:ahLst/>
            <a:rect l="l" t="t" r="r" b="b"/>
            <a:pathLst>
              <a:path w="1766" h="970">
                <a:moveTo>
                  <a:pt x="0" y="0"/>
                </a:moveTo>
                <a:lnTo>
                  <a:pt x="0" y="969"/>
                </a:lnTo>
                <a:lnTo>
                  <a:pt x="1765" y="969"/>
                </a:lnTo>
                <a:lnTo>
                  <a:pt x="176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3" name="CustomShape 45"/>
          <p:cNvSpPr/>
          <p:nvPr/>
        </p:nvSpPr>
        <p:spPr>
          <a:xfrm>
            <a:off x="4555440" y="1970640"/>
            <a:ext cx="644760" cy="355680"/>
          </a:xfrm>
          <a:custGeom>
            <a:avLst/>
            <a:gdLst/>
            <a:ahLst/>
            <a:rect l="l" t="t" r="r" b="b"/>
            <a:pathLst>
              <a:path w="1792" h="989">
                <a:moveTo>
                  <a:pt x="0" y="9"/>
                </a:moveTo>
                <a:cubicBezTo>
                  <a:pt x="0" y="5"/>
                  <a:pt x="7" y="0"/>
                  <a:pt x="13" y="0"/>
                </a:cubicBezTo>
                <a:lnTo>
                  <a:pt x="1778" y="0"/>
                </a:lnTo>
                <a:cubicBezTo>
                  <a:pt x="1783" y="0"/>
                  <a:pt x="1791" y="5"/>
                  <a:pt x="1791" y="9"/>
                </a:cubicBezTo>
                <a:lnTo>
                  <a:pt x="1791" y="978"/>
                </a:lnTo>
                <a:cubicBezTo>
                  <a:pt x="1791" y="984"/>
                  <a:pt x="1783" y="988"/>
                  <a:pt x="1778" y="988"/>
                </a:cubicBezTo>
                <a:lnTo>
                  <a:pt x="13" y="988"/>
                </a:lnTo>
                <a:cubicBezTo>
                  <a:pt x="7" y="988"/>
                  <a:pt x="0" y="984"/>
                  <a:pt x="0" y="978"/>
                </a:cubicBezTo>
                <a:lnTo>
                  <a:pt x="0" y="9"/>
                </a:lnTo>
                <a:moveTo>
                  <a:pt x="27" y="978"/>
                </a:moveTo>
                <a:lnTo>
                  <a:pt x="13" y="968"/>
                </a:lnTo>
                <a:lnTo>
                  <a:pt x="1778" y="968"/>
                </a:lnTo>
                <a:lnTo>
                  <a:pt x="1764" y="978"/>
                </a:lnTo>
                <a:lnTo>
                  <a:pt x="1764" y="9"/>
                </a:lnTo>
                <a:lnTo>
                  <a:pt x="1778" y="21"/>
                </a:lnTo>
                <a:lnTo>
                  <a:pt x="13" y="21"/>
                </a:lnTo>
                <a:lnTo>
                  <a:pt x="27" y="9"/>
                </a:lnTo>
                <a:lnTo>
                  <a:pt x="27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4" name="CustomShape 46"/>
          <p:cNvSpPr/>
          <p:nvPr/>
        </p:nvSpPr>
        <p:spPr>
          <a:xfrm>
            <a:off x="2043360" y="2075400"/>
            <a:ext cx="434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Map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25" name="CustomShape 47"/>
          <p:cNvSpPr/>
          <p:nvPr/>
        </p:nvSpPr>
        <p:spPr>
          <a:xfrm>
            <a:off x="5890680" y="1975680"/>
            <a:ext cx="635040" cy="348480"/>
          </a:xfrm>
          <a:custGeom>
            <a:avLst/>
            <a:gdLst/>
            <a:ahLst/>
            <a:rect l="l" t="t" r="r" b="b"/>
            <a:pathLst>
              <a:path w="1765" h="969">
                <a:moveTo>
                  <a:pt x="0" y="0"/>
                </a:moveTo>
                <a:lnTo>
                  <a:pt x="0" y="968"/>
                </a:lnTo>
                <a:lnTo>
                  <a:pt x="1764" y="968"/>
                </a:lnTo>
                <a:lnTo>
                  <a:pt x="17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6" name="CustomShape 48"/>
          <p:cNvSpPr/>
          <p:nvPr/>
        </p:nvSpPr>
        <p:spPr>
          <a:xfrm>
            <a:off x="5886720" y="1971720"/>
            <a:ext cx="644400" cy="355680"/>
          </a:xfrm>
          <a:custGeom>
            <a:avLst/>
            <a:gdLst/>
            <a:ahLst/>
            <a:rect l="l" t="t" r="r" b="b"/>
            <a:pathLst>
              <a:path w="1791" h="989">
                <a:moveTo>
                  <a:pt x="0" y="10"/>
                </a:moveTo>
                <a:cubicBezTo>
                  <a:pt x="0" y="5"/>
                  <a:pt x="6" y="0"/>
                  <a:pt x="11" y="0"/>
                </a:cubicBezTo>
                <a:lnTo>
                  <a:pt x="1775" y="0"/>
                </a:lnTo>
                <a:cubicBezTo>
                  <a:pt x="1783" y="0"/>
                  <a:pt x="1790" y="5"/>
                  <a:pt x="1790" y="10"/>
                </a:cubicBezTo>
                <a:lnTo>
                  <a:pt x="1790" y="978"/>
                </a:lnTo>
                <a:cubicBezTo>
                  <a:pt x="1790" y="984"/>
                  <a:pt x="1783" y="988"/>
                  <a:pt x="1775" y="988"/>
                </a:cubicBezTo>
                <a:lnTo>
                  <a:pt x="11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4" y="978"/>
                </a:moveTo>
                <a:lnTo>
                  <a:pt x="11" y="969"/>
                </a:lnTo>
                <a:lnTo>
                  <a:pt x="1775" y="969"/>
                </a:lnTo>
                <a:lnTo>
                  <a:pt x="1764" y="978"/>
                </a:lnTo>
                <a:lnTo>
                  <a:pt x="1764" y="10"/>
                </a:lnTo>
                <a:lnTo>
                  <a:pt x="1775" y="20"/>
                </a:lnTo>
                <a:lnTo>
                  <a:pt x="11" y="20"/>
                </a:lnTo>
                <a:lnTo>
                  <a:pt x="24" y="10"/>
                </a:lnTo>
                <a:lnTo>
                  <a:pt x="24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7" name="CustomShape 49"/>
          <p:cNvSpPr/>
          <p:nvPr/>
        </p:nvSpPr>
        <p:spPr>
          <a:xfrm>
            <a:off x="5890680" y="1975680"/>
            <a:ext cx="635040" cy="348480"/>
          </a:xfrm>
          <a:custGeom>
            <a:avLst/>
            <a:gdLst/>
            <a:ahLst/>
            <a:rect l="l" t="t" r="r" b="b"/>
            <a:pathLst>
              <a:path w="1765" h="969">
                <a:moveTo>
                  <a:pt x="0" y="0"/>
                </a:moveTo>
                <a:lnTo>
                  <a:pt x="0" y="968"/>
                </a:lnTo>
                <a:lnTo>
                  <a:pt x="1764" y="968"/>
                </a:lnTo>
                <a:lnTo>
                  <a:pt x="17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8" name="CustomShape 50"/>
          <p:cNvSpPr/>
          <p:nvPr/>
        </p:nvSpPr>
        <p:spPr>
          <a:xfrm>
            <a:off x="5886720" y="1971720"/>
            <a:ext cx="644400" cy="355680"/>
          </a:xfrm>
          <a:custGeom>
            <a:avLst/>
            <a:gdLst/>
            <a:ahLst/>
            <a:rect l="l" t="t" r="r" b="b"/>
            <a:pathLst>
              <a:path w="1791" h="989">
                <a:moveTo>
                  <a:pt x="0" y="10"/>
                </a:moveTo>
                <a:cubicBezTo>
                  <a:pt x="0" y="5"/>
                  <a:pt x="6" y="0"/>
                  <a:pt x="11" y="0"/>
                </a:cubicBezTo>
                <a:lnTo>
                  <a:pt x="1775" y="0"/>
                </a:lnTo>
                <a:cubicBezTo>
                  <a:pt x="1783" y="0"/>
                  <a:pt x="1790" y="5"/>
                  <a:pt x="1790" y="10"/>
                </a:cubicBezTo>
                <a:lnTo>
                  <a:pt x="1790" y="978"/>
                </a:lnTo>
                <a:cubicBezTo>
                  <a:pt x="1790" y="984"/>
                  <a:pt x="1783" y="988"/>
                  <a:pt x="1775" y="988"/>
                </a:cubicBezTo>
                <a:lnTo>
                  <a:pt x="11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4" y="978"/>
                </a:moveTo>
                <a:lnTo>
                  <a:pt x="11" y="969"/>
                </a:lnTo>
                <a:lnTo>
                  <a:pt x="1775" y="969"/>
                </a:lnTo>
                <a:lnTo>
                  <a:pt x="1764" y="978"/>
                </a:lnTo>
                <a:lnTo>
                  <a:pt x="1764" y="10"/>
                </a:lnTo>
                <a:lnTo>
                  <a:pt x="1775" y="20"/>
                </a:lnTo>
                <a:lnTo>
                  <a:pt x="11" y="20"/>
                </a:lnTo>
                <a:lnTo>
                  <a:pt x="24" y="10"/>
                </a:lnTo>
                <a:lnTo>
                  <a:pt x="24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29" name="CustomShape 51"/>
          <p:cNvSpPr/>
          <p:nvPr/>
        </p:nvSpPr>
        <p:spPr>
          <a:xfrm>
            <a:off x="3347280" y="2074320"/>
            <a:ext cx="434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Map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30" name="CustomShape 52"/>
          <p:cNvSpPr/>
          <p:nvPr/>
        </p:nvSpPr>
        <p:spPr>
          <a:xfrm>
            <a:off x="1810080" y="4949640"/>
            <a:ext cx="873720" cy="348480"/>
          </a:xfrm>
          <a:custGeom>
            <a:avLst/>
            <a:gdLst/>
            <a:ahLst/>
            <a:rect l="l" t="t" r="r" b="b"/>
            <a:pathLst>
              <a:path w="2428" h="969">
                <a:moveTo>
                  <a:pt x="0" y="0"/>
                </a:moveTo>
                <a:lnTo>
                  <a:pt x="0" y="968"/>
                </a:lnTo>
                <a:lnTo>
                  <a:pt x="2427" y="968"/>
                </a:lnTo>
                <a:lnTo>
                  <a:pt x="242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1" name="CustomShape 53"/>
          <p:cNvSpPr/>
          <p:nvPr/>
        </p:nvSpPr>
        <p:spPr>
          <a:xfrm>
            <a:off x="1805040" y="4946040"/>
            <a:ext cx="884160" cy="355680"/>
          </a:xfrm>
          <a:custGeom>
            <a:avLst/>
            <a:gdLst/>
            <a:ahLst/>
            <a:rect l="l" t="t" r="r" b="b"/>
            <a:pathLst>
              <a:path w="2457" h="989">
                <a:moveTo>
                  <a:pt x="0" y="10"/>
                </a:moveTo>
                <a:cubicBezTo>
                  <a:pt x="0" y="3"/>
                  <a:pt x="8" y="0"/>
                  <a:pt x="14" y="0"/>
                </a:cubicBezTo>
                <a:lnTo>
                  <a:pt x="2442" y="0"/>
                </a:lnTo>
                <a:cubicBezTo>
                  <a:pt x="2450" y="0"/>
                  <a:pt x="2456" y="3"/>
                  <a:pt x="2456" y="10"/>
                </a:cubicBezTo>
                <a:lnTo>
                  <a:pt x="2456" y="978"/>
                </a:lnTo>
                <a:cubicBezTo>
                  <a:pt x="2456" y="984"/>
                  <a:pt x="2450" y="988"/>
                  <a:pt x="2442" y="988"/>
                </a:cubicBezTo>
                <a:lnTo>
                  <a:pt x="14" y="988"/>
                </a:lnTo>
                <a:cubicBezTo>
                  <a:pt x="8" y="988"/>
                  <a:pt x="0" y="984"/>
                  <a:pt x="0" y="978"/>
                </a:cubicBezTo>
                <a:lnTo>
                  <a:pt x="0" y="10"/>
                </a:lnTo>
                <a:moveTo>
                  <a:pt x="27" y="978"/>
                </a:moveTo>
                <a:lnTo>
                  <a:pt x="14" y="967"/>
                </a:lnTo>
                <a:lnTo>
                  <a:pt x="2442" y="967"/>
                </a:lnTo>
                <a:lnTo>
                  <a:pt x="2428" y="978"/>
                </a:lnTo>
                <a:lnTo>
                  <a:pt x="2428" y="10"/>
                </a:lnTo>
                <a:lnTo>
                  <a:pt x="2442" y="20"/>
                </a:lnTo>
                <a:lnTo>
                  <a:pt x="14" y="20"/>
                </a:lnTo>
                <a:lnTo>
                  <a:pt x="27" y="10"/>
                </a:lnTo>
                <a:lnTo>
                  <a:pt x="27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2" name="CustomShape 54"/>
          <p:cNvSpPr/>
          <p:nvPr/>
        </p:nvSpPr>
        <p:spPr>
          <a:xfrm>
            <a:off x="1810080" y="4949640"/>
            <a:ext cx="873720" cy="348480"/>
          </a:xfrm>
          <a:custGeom>
            <a:avLst/>
            <a:gdLst/>
            <a:ahLst/>
            <a:rect l="l" t="t" r="r" b="b"/>
            <a:pathLst>
              <a:path w="2428" h="969">
                <a:moveTo>
                  <a:pt x="0" y="0"/>
                </a:moveTo>
                <a:lnTo>
                  <a:pt x="0" y="968"/>
                </a:lnTo>
                <a:lnTo>
                  <a:pt x="2427" y="968"/>
                </a:lnTo>
                <a:lnTo>
                  <a:pt x="242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3" name="CustomShape 55"/>
          <p:cNvSpPr/>
          <p:nvPr/>
        </p:nvSpPr>
        <p:spPr>
          <a:xfrm>
            <a:off x="1805040" y="4946040"/>
            <a:ext cx="884160" cy="355680"/>
          </a:xfrm>
          <a:custGeom>
            <a:avLst/>
            <a:gdLst/>
            <a:ahLst/>
            <a:rect l="l" t="t" r="r" b="b"/>
            <a:pathLst>
              <a:path w="2457" h="989">
                <a:moveTo>
                  <a:pt x="0" y="10"/>
                </a:moveTo>
                <a:cubicBezTo>
                  <a:pt x="0" y="3"/>
                  <a:pt x="8" y="0"/>
                  <a:pt x="14" y="0"/>
                </a:cubicBezTo>
                <a:lnTo>
                  <a:pt x="2442" y="0"/>
                </a:lnTo>
                <a:cubicBezTo>
                  <a:pt x="2450" y="0"/>
                  <a:pt x="2456" y="3"/>
                  <a:pt x="2456" y="10"/>
                </a:cubicBezTo>
                <a:lnTo>
                  <a:pt x="2456" y="978"/>
                </a:lnTo>
                <a:cubicBezTo>
                  <a:pt x="2456" y="984"/>
                  <a:pt x="2450" y="988"/>
                  <a:pt x="2442" y="988"/>
                </a:cubicBezTo>
                <a:lnTo>
                  <a:pt x="14" y="988"/>
                </a:lnTo>
                <a:cubicBezTo>
                  <a:pt x="8" y="988"/>
                  <a:pt x="0" y="984"/>
                  <a:pt x="0" y="978"/>
                </a:cubicBezTo>
                <a:lnTo>
                  <a:pt x="0" y="10"/>
                </a:lnTo>
                <a:moveTo>
                  <a:pt x="27" y="978"/>
                </a:moveTo>
                <a:lnTo>
                  <a:pt x="14" y="967"/>
                </a:lnTo>
                <a:lnTo>
                  <a:pt x="2442" y="967"/>
                </a:lnTo>
                <a:lnTo>
                  <a:pt x="2428" y="978"/>
                </a:lnTo>
                <a:lnTo>
                  <a:pt x="2428" y="10"/>
                </a:lnTo>
                <a:lnTo>
                  <a:pt x="2442" y="20"/>
                </a:lnTo>
                <a:lnTo>
                  <a:pt x="14" y="20"/>
                </a:lnTo>
                <a:lnTo>
                  <a:pt x="27" y="10"/>
                </a:lnTo>
                <a:lnTo>
                  <a:pt x="27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4" name="CustomShape 56"/>
          <p:cNvSpPr/>
          <p:nvPr/>
        </p:nvSpPr>
        <p:spPr>
          <a:xfrm>
            <a:off x="4672440" y="2074320"/>
            <a:ext cx="434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Map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35" name="CustomShape 57"/>
          <p:cNvSpPr/>
          <p:nvPr/>
        </p:nvSpPr>
        <p:spPr>
          <a:xfrm>
            <a:off x="3117240" y="4949640"/>
            <a:ext cx="873000" cy="348480"/>
          </a:xfrm>
          <a:custGeom>
            <a:avLst/>
            <a:gdLst/>
            <a:ahLst/>
            <a:rect l="l" t="t" r="r" b="b"/>
            <a:pathLst>
              <a:path w="2426" h="969">
                <a:moveTo>
                  <a:pt x="0" y="0"/>
                </a:moveTo>
                <a:lnTo>
                  <a:pt x="0" y="968"/>
                </a:lnTo>
                <a:lnTo>
                  <a:pt x="2425" y="968"/>
                </a:lnTo>
                <a:lnTo>
                  <a:pt x="242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6" name="CustomShape 58"/>
          <p:cNvSpPr/>
          <p:nvPr/>
        </p:nvSpPr>
        <p:spPr>
          <a:xfrm>
            <a:off x="3111840" y="4946040"/>
            <a:ext cx="882720" cy="355680"/>
          </a:xfrm>
          <a:custGeom>
            <a:avLst/>
            <a:gdLst/>
            <a:ahLst/>
            <a:rect l="l" t="t" r="r" b="b"/>
            <a:pathLst>
              <a:path w="2453" h="989">
                <a:moveTo>
                  <a:pt x="0" y="10"/>
                </a:moveTo>
                <a:cubicBezTo>
                  <a:pt x="0" y="3"/>
                  <a:pt x="6" y="0"/>
                  <a:pt x="15" y="0"/>
                </a:cubicBezTo>
                <a:lnTo>
                  <a:pt x="2441" y="0"/>
                </a:lnTo>
                <a:cubicBezTo>
                  <a:pt x="2449" y="0"/>
                  <a:pt x="2452" y="3"/>
                  <a:pt x="2452" y="10"/>
                </a:cubicBezTo>
                <a:lnTo>
                  <a:pt x="2452" y="978"/>
                </a:lnTo>
                <a:cubicBezTo>
                  <a:pt x="2452" y="984"/>
                  <a:pt x="2449" y="988"/>
                  <a:pt x="2441" y="988"/>
                </a:cubicBezTo>
                <a:lnTo>
                  <a:pt x="15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6" y="978"/>
                </a:moveTo>
                <a:lnTo>
                  <a:pt x="15" y="967"/>
                </a:lnTo>
                <a:lnTo>
                  <a:pt x="2441" y="967"/>
                </a:lnTo>
                <a:lnTo>
                  <a:pt x="2428" y="978"/>
                </a:lnTo>
                <a:lnTo>
                  <a:pt x="2428" y="10"/>
                </a:lnTo>
                <a:lnTo>
                  <a:pt x="2441" y="20"/>
                </a:lnTo>
                <a:lnTo>
                  <a:pt x="15" y="20"/>
                </a:lnTo>
                <a:lnTo>
                  <a:pt x="26" y="10"/>
                </a:lnTo>
                <a:lnTo>
                  <a:pt x="26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7" name="CustomShape 59"/>
          <p:cNvSpPr/>
          <p:nvPr/>
        </p:nvSpPr>
        <p:spPr>
          <a:xfrm>
            <a:off x="3117240" y="4949640"/>
            <a:ext cx="873000" cy="348480"/>
          </a:xfrm>
          <a:custGeom>
            <a:avLst/>
            <a:gdLst/>
            <a:ahLst/>
            <a:rect l="l" t="t" r="r" b="b"/>
            <a:pathLst>
              <a:path w="2426" h="969">
                <a:moveTo>
                  <a:pt x="0" y="0"/>
                </a:moveTo>
                <a:lnTo>
                  <a:pt x="0" y="968"/>
                </a:lnTo>
                <a:lnTo>
                  <a:pt x="2425" y="968"/>
                </a:lnTo>
                <a:lnTo>
                  <a:pt x="242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8" name="CustomShape 60"/>
          <p:cNvSpPr/>
          <p:nvPr/>
        </p:nvSpPr>
        <p:spPr>
          <a:xfrm>
            <a:off x="3111840" y="4946040"/>
            <a:ext cx="882720" cy="355680"/>
          </a:xfrm>
          <a:custGeom>
            <a:avLst/>
            <a:gdLst/>
            <a:ahLst/>
            <a:rect l="l" t="t" r="r" b="b"/>
            <a:pathLst>
              <a:path w="2453" h="989">
                <a:moveTo>
                  <a:pt x="0" y="10"/>
                </a:moveTo>
                <a:cubicBezTo>
                  <a:pt x="0" y="3"/>
                  <a:pt x="6" y="0"/>
                  <a:pt x="15" y="0"/>
                </a:cubicBezTo>
                <a:lnTo>
                  <a:pt x="2441" y="0"/>
                </a:lnTo>
                <a:cubicBezTo>
                  <a:pt x="2449" y="0"/>
                  <a:pt x="2452" y="3"/>
                  <a:pt x="2452" y="10"/>
                </a:cubicBezTo>
                <a:lnTo>
                  <a:pt x="2452" y="978"/>
                </a:lnTo>
                <a:cubicBezTo>
                  <a:pt x="2452" y="984"/>
                  <a:pt x="2449" y="988"/>
                  <a:pt x="2441" y="988"/>
                </a:cubicBezTo>
                <a:lnTo>
                  <a:pt x="15" y="988"/>
                </a:lnTo>
                <a:cubicBezTo>
                  <a:pt x="6" y="988"/>
                  <a:pt x="0" y="984"/>
                  <a:pt x="0" y="978"/>
                </a:cubicBezTo>
                <a:lnTo>
                  <a:pt x="0" y="10"/>
                </a:lnTo>
                <a:moveTo>
                  <a:pt x="26" y="978"/>
                </a:moveTo>
                <a:lnTo>
                  <a:pt x="15" y="967"/>
                </a:lnTo>
                <a:lnTo>
                  <a:pt x="2441" y="967"/>
                </a:lnTo>
                <a:lnTo>
                  <a:pt x="2428" y="978"/>
                </a:lnTo>
                <a:lnTo>
                  <a:pt x="2428" y="10"/>
                </a:lnTo>
                <a:lnTo>
                  <a:pt x="2441" y="20"/>
                </a:lnTo>
                <a:lnTo>
                  <a:pt x="15" y="20"/>
                </a:lnTo>
                <a:lnTo>
                  <a:pt x="26" y="10"/>
                </a:lnTo>
                <a:lnTo>
                  <a:pt x="26" y="97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39" name="CustomShape 61"/>
          <p:cNvSpPr/>
          <p:nvPr/>
        </p:nvSpPr>
        <p:spPr>
          <a:xfrm>
            <a:off x="6002280" y="2075400"/>
            <a:ext cx="4348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Map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40" name="CustomShape 62"/>
          <p:cNvSpPr/>
          <p:nvPr/>
        </p:nvSpPr>
        <p:spPr>
          <a:xfrm>
            <a:off x="5771880" y="4934520"/>
            <a:ext cx="873000" cy="348840"/>
          </a:xfrm>
          <a:custGeom>
            <a:avLst/>
            <a:gdLst/>
            <a:ahLst/>
            <a:rect l="l" t="t" r="r" b="b"/>
            <a:pathLst>
              <a:path w="2426" h="970">
                <a:moveTo>
                  <a:pt x="0" y="0"/>
                </a:moveTo>
                <a:lnTo>
                  <a:pt x="0" y="969"/>
                </a:lnTo>
                <a:lnTo>
                  <a:pt x="2425" y="969"/>
                </a:lnTo>
                <a:lnTo>
                  <a:pt x="242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1" name="CustomShape 63"/>
          <p:cNvSpPr/>
          <p:nvPr/>
        </p:nvSpPr>
        <p:spPr>
          <a:xfrm>
            <a:off x="5767200" y="4930920"/>
            <a:ext cx="882720" cy="355680"/>
          </a:xfrm>
          <a:custGeom>
            <a:avLst/>
            <a:gdLst/>
            <a:ahLst/>
            <a:rect l="l" t="t" r="r" b="b"/>
            <a:pathLst>
              <a:path w="2453" h="989">
                <a:moveTo>
                  <a:pt x="0" y="10"/>
                </a:moveTo>
                <a:cubicBezTo>
                  <a:pt x="0" y="3"/>
                  <a:pt x="5" y="0"/>
                  <a:pt x="13" y="0"/>
                </a:cubicBezTo>
                <a:lnTo>
                  <a:pt x="2439" y="0"/>
                </a:lnTo>
                <a:cubicBezTo>
                  <a:pt x="2446" y="0"/>
                  <a:pt x="2452" y="3"/>
                  <a:pt x="2452" y="10"/>
                </a:cubicBezTo>
                <a:lnTo>
                  <a:pt x="2452" y="979"/>
                </a:lnTo>
                <a:cubicBezTo>
                  <a:pt x="2452" y="984"/>
                  <a:pt x="2446" y="988"/>
                  <a:pt x="2439" y="988"/>
                </a:cubicBezTo>
                <a:lnTo>
                  <a:pt x="13" y="988"/>
                </a:lnTo>
                <a:cubicBezTo>
                  <a:pt x="5" y="988"/>
                  <a:pt x="0" y="984"/>
                  <a:pt x="0" y="979"/>
                </a:cubicBezTo>
                <a:lnTo>
                  <a:pt x="0" y="10"/>
                </a:lnTo>
                <a:moveTo>
                  <a:pt x="24" y="979"/>
                </a:moveTo>
                <a:lnTo>
                  <a:pt x="13" y="967"/>
                </a:lnTo>
                <a:lnTo>
                  <a:pt x="2439" y="967"/>
                </a:lnTo>
                <a:lnTo>
                  <a:pt x="2427" y="979"/>
                </a:lnTo>
                <a:lnTo>
                  <a:pt x="2427" y="10"/>
                </a:lnTo>
                <a:lnTo>
                  <a:pt x="2439" y="20"/>
                </a:lnTo>
                <a:lnTo>
                  <a:pt x="13" y="20"/>
                </a:lnTo>
                <a:lnTo>
                  <a:pt x="24" y="10"/>
                </a:lnTo>
                <a:lnTo>
                  <a:pt x="24" y="9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2" name="CustomShape 64"/>
          <p:cNvSpPr/>
          <p:nvPr/>
        </p:nvSpPr>
        <p:spPr>
          <a:xfrm>
            <a:off x="5771880" y="4934520"/>
            <a:ext cx="873000" cy="348840"/>
          </a:xfrm>
          <a:custGeom>
            <a:avLst/>
            <a:gdLst/>
            <a:ahLst/>
            <a:rect l="l" t="t" r="r" b="b"/>
            <a:pathLst>
              <a:path w="2426" h="970">
                <a:moveTo>
                  <a:pt x="0" y="0"/>
                </a:moveTo>
                <a:lnTo>
                  <a:pt x="0" y="969"/>
                </a:lnTo>
                <a:lnTo>
                  <a:pt x="2425" y="969"/>
                </a:lnTo>
                <a:lnTo>
                  <a:pt x="242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3" name="CustomShape 65"/>
          <p:cNvSpPr/>
          <p:nvPr/>
        </p:nvSpPr>
        <p:spPr>
          <a:xfrm>
            <a:off x="5767200" y="4930920"/>
            <a:ext cx="882720" cy="355680"/>
          </a:xfrm>
          <a:custGeom>
            <a:avLst/>
            <a:gdLst/>
            <a:ahLst/>
            <a:rect l="l" t="t" r="r" b="b"/>
            <a:pathLst>
              <a:path w="2453" h="989">
                <a:moveTo>
                  <a:pt x="0" y="10"/>
                </a:moveTo>
                <a:cubicBezTo>
                  <a:pt x="0" y="3"/>
                  <a:pt x="5" y="0"/>
                  <a:pt x="13" y="0"/>
                </a:cubicBezTo>
                <a:lnTo>
                  <a:pt x="2439" y="0"/>
                </a:lnTo>
                <a:cubicBezTo>
                  <a:pt x="2446" y="0"/>
                  <a:pt x="2452" y="3"/>
                  <a:pt x="2452" y="10"/>
                </a:cubicBezTo>
                <a:lnTo>
                  <a:pt x="2452" y="979"/>
                </a:lnTo>
                <a:cubicBezTo>
                  <a:pt x="2452" y="984"/>
                  <a:pt x="2446" y="988"/>
                  <a:pt x="2439" y="988"/>
                </a:cubicBezTo>
                <a:lnTo>
                  <a:pt x="13" y="988"/>
                </a:lnTo>
                <a:cubicBezTo>
                  <a:pt x="5" y="988"/>
                  <a:pt x="0" y="984"/>
                  <a:pt x="0" y="979"/>
                </a:cubicBezTo>
                <a:lnTo>
                  <a:pt x="0" y="10"/>
                </a:lnTo>
                <a:moveTo>
                  <a:pt x="24" y="979"/>
                </a:moveTo>
                <a:lnTo>
                  <a:pt x="13" y="967"/>
                </a:lnTo>
                <a:lnTo>
                  <a:pt x="2439" y="967"/>
                </a:lnTo>
                <a:lnTo>
                  <a:pt x="2427" y="979"/>
                </a:lnTo>
                <a:lnTo>
                  <a:pt x="2427" y="10"/>
                </a:lnTo>
                <a:lnTo>
                  <a:pt x="2439" y="20"/>
                </a:lnTo>
                <a:lnTo>
                  <a:pt x="13" y="20"/>
                </a:lnTo>
                <a:lnTo>
                  <a:pt x="24" y="10"/>
                </a:lnTo>
                <a:lnTo>
                  <a:pt x="24" y="9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4" name="CustomShape 66"/>
          <p:cNvSpPr/>
          <p:nvPr/>
        </p:nvSpPr>
        <p:spPr>
          <a:xfrm>
            <a:off x="1918800" y="5049000"/>
            <a:ext cx="699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45" name="CustomShape 67"/>
          <p:cNvSpPr/>
          <p:nvPr/>
        </p:nvSpPr>
        <p:spPr>
          <a:xfrm>
            <a:off x="2925360" y="224856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6" name="CustomShape 68"/>
          <p:cNvSpPr/>
          <p:nvPr/>
        </p:nvSpPr>
        <p:spPr>
          <a:xfrm>
            <a:off x="2921760" y="224496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3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3"/>
                  <a:pt x="1223" y="10"/>
                </a:cubicBezTo>
                <a:lnTo>
                  <a:pt x="1223" y="663"/>
                </a:lnTo>
                <a:cubicBezTo>
                  <a:pt x="1223" y="669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69"/>
                  <a:pt x="0" y="663"/>
                </a:cubicBezTo>
                <a:lnTo>
                  <a:pt x="0" y="10"/>
                </a:lnTo>
                <a:moveTo>
                  <a:pt x="24" y="663"/>
                </a:moveTo>
                <a:lnTo>
                  <a:pt x="10" y="651"/>
                </a:lnTo>
                <a:lnTo>
                  <a:pt x="1209" y="651"/>
                </a:lnTo>
                <a:lnTo>
                  <a:pt x="1198" y="663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7" name="CustomShape 69"/>
          <p:cNvSpPr/>
          <p:nvPr/>
        </p:nvSpPr>
        <p:spPr>
          <a:xfrm>
            <a:off x="2925360" y="224856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8" name="CustomShape 70"/>
          <p:cNvSpPr/>
          <p:nvPr/>
        </p:nvSpPr>
        <p:spPr>
          <a:xfrm>
            <a:off x="2921760" y="224496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3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3"/>
                  <a:pt x="1223" y="10"/>
                </a:cubicBezTo>
                <a:lnTo>
                  <a:pt x="1223" y="663"/>
                </a:lnTo>
                <a:cubicBezTo>
                  <a:pt x="1223" y="669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69"/>
                  <a:pt x="0" y="663"/>
                </a:cubicBezTo>
                <a:lnTo>
                  <a:pt x="0" y="10"/>
                </a:lnTo>
                <a:moveTo>
                  <a:pt x="24" y="663"/>
                </a:moveTo>
                <a:lnTo>
                  <a:pt x="10" y="651"/>
                </a:lnTo>
                <a:lnTo>
                  <a:pt x="1209" y="651"/>
                </a:lnTo>
                <a:lnTo>
                  <a:pt x="1198" y="663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49" name="CustomShape 71"/>
          <p:cNvSpPr/>
          <p:nvPr/>
        </p:nvSpPr>
        <p:spPr>
          <a:xfrm>
            <a:off x="3356280" y="224856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0" name="CustomShape 72"/>
          <p:cNvSpPr/>
          <p:nvPr/>
        </p:nvSpPr>
        <p:spPr>
          <a:xfrm>
            <a:off x="3352680" y="224496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3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3"/>
                  <a:pt x="1223" y="10"/>
                </a:cubicBezTo>
                <a:lnTo>
                  <a:pt x="1223" y="663"/>
                </a:lnTo>
                <a:cubicBezTo>
                  <a:pt x="1223" y="669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69"/>
                  <a:pt x="0" y="663"/>
                </a:cubicBezTo>
                <a:lnTo>
                  <a:pt x="0" y="10"/>
                </a:lnTo>
                <a:moveTo>
                  <a:pt x="24" y="663"/>
                </a:moveTo>
                <a:lnTo>
                  <a:pt x="10" y="651"/>
                </a:lnTo>
                <a:lnTo>
                  <a:pt x="1209" y="651"/>
                </a:lnTo>
                <a:lnTo>
                  <a:pt x="1198" y="663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1" name="CustomShape 73"/>
          <p:cNvSpPr/>
          <p:nvPr/>
        </p:nvSpPr>
        <p:spPr>
          <a:xfrm>
            <a:off x="3356280" y="224856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2" name="CustomShape 74"/>
          <p:cNvSpPr/>
          <p:nvPr/>
        </p:nvSpPr>
        <p:spPr>
          <a:xfrm>
            <a:off x="3352680" y="224496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3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3"/>
                  <a:pt x="1223" y="10"/>
                </a:cubicBezTo>
                <a:lnTo>
                  <a:pt x="1223" y="663"/>
                </a:lnTo>
                <a:cubicBezTo>
                  <a:pt x="1223" y="669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69"/>
                  <a:pt x="0" y="663"/>
                </a:cubicBezTo>
                <a:lnTo>
                  <a:pt x="0" y="10"/>
                </a:lnTo>
                <a:moveTo>
                  <a:pt x="24" y="663"/>
                </a:moveTo>
                <a:lnTo>
                  <a:pt x="10" y="651"/>
                </a:lnTo>
                <a:lnTo>
                  <a:pt x="1209" y="651"/>
                </a:lnTo>
                <a:lnTo>
                  <a:pt x="1198" y="663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3" name="CustomShape 75"/>
          <p:cNvSpPr/>
          <p:nvPr/>
        </p:nvSpPr>
        <p:spPr>
          <a:xfrm>
            <a:off x="3225240" y="5049000"/>
            <a:ext cx="699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54" name="CustomShape 76"/>
          <p:cNvSpPr/>
          <p:nvPr/>
        </p:nvSpPr>
        <p:spPr>
          <a:xfrm>
            <a:off x="5880240" y="5034240"/>
            <a:ext cx="699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55" name="CustomShape 77"/>
          <p:cNvSpPr/>
          <p:nvPr/>
        </p:nvSpPr>
        <p:spPr>
          <a:xfrm>
            <a:off x="2925360" y="24530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6" name="CustomShape 78"/>
          <p:cNvSpPr/>
          <p:nvPr/>
        </p:nvSpPr>
        <p:spPr>
          <a:xfrm>
            <a:off x="2921760" y="2449440"/>
            <a:ext cx="440280" cy="243000"/>
          </a:xfrm>
          <a:custGeom>
            <a:avLst/>
            <a:gdLst/>
            <a:ahLst/>
            <a:rect l="l" t="t" r="r" b="b"/>
            <a:pathLst>
              <a:path w="1224" h="676">
                <a:moveTo>
                  <a:pt x="0" y="9"/>
                </a:moveTo>
                <a:cubicBezTo>
                  <a:pt x="0" y="5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5"/>
                  <a:pt x="1223" y="9"/>
                </a:cubicBezTo>
                <a:lnTo>
                  <a:pt x="1223" y="663"/>
                </a:lnTo>
                <a:cubicBezTo>
                  <a:pt x="1223" y="670"/>
                  <a:pt x="1219" y="675"/>
                  <a:pt x="1209" y="675"/>
                </a:cubicBezTo>
                <a:lnTo>
                  <a:pt x="10" y="675"/>
                </a:lnTo>
                <a:cubicBezTo>
                  <a:pt x="5" y="675"/>
                  <a:pt x="0" y="670"/>
                  <a:pt x="0" y="663"/>
                </a:cubicBezTo>
                <a:lnTo>
                  <a:pt x="0" y="9"/>
                </a:lnTo>
                <a:moveTo>
                  <a:pt x="24" y="663"/>
                </a:moveTo>
                <a:lnTo>
                  <a:pt x="10" y="653"/>
                </a:lnTo>
                <a:lnTo>
                  <a:pt x="1209" y="653"/>
                </a:lnTo>
                <a:lnTo>
                  <a:pt x="1198" y="663"/>
                </a:lnTo>
                <a:lnTo>
                  <a:pt x="1198" y="9"/>
                </a:lnTo>
                <a:lnTo>
                  <a:pt x="1209" y="21"/>
                </a:lnTo>
                <a:lnTo>
                  <a:pt x="10" y="21"/>
                </a:lnTo>
                <a:lnTo>
                  <a:pt x="24" y="9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7" name="CustomShape 79"/>
          <p:cNvSpPr/>
          <p:nvPr/>
        </p:nvSpPr>
        <p:spPr>
          <a:xfrm>
            <a:off x="2925360" y="24530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8" name="CustomShape 80"/>
          <p:cNvSpPr/>
          <p:nvPr/>
        </p:nvSpPr>
        <p:spPr>
          <a:xfrm>
            <a:off x="2921760" y="2449440"/>
            <a:ext cx="440280" cy="243000"/>
          </a:xfrm>
          <a:custGeom>
            <a:avLst/>
            <a:gdLst/>
            <a:ahLst/>
            <a:rect l="l" t="t" r="r" b="b"/>
            <a:pathLst>
              <a:path w="1224" h="676">
                <a:moveTo>
                  <a:pt x="0" y="9"/>
                </a:moveTo>
                <a:cubicBezTo>
                  <a:pt x="0" y="5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5"/>
                  <a:pt x="1223" y="9"/>
                </a:cubicBezTo>
                <a:lnTo>
                  <a:pt x="1223" y="663"/>
                </a:lnTo>
                <a:cubicBezTo>
                  <a:pt x="1223" y="670"/>
                  <a:pt x="1219" y="675"/>
                  <a:pt x="1209" y="675"/>
                </a:cubicBezTo>
                <a:lnTo>
                  <a:pt x="10" y="675"/>
                </a:lnTo>
                <a:cubicBezTo>
                  <a:pt x="5" y="675"/>
                  <a:pt x="0" y="670"/>
                  <a:pt x="0" y="663"/>
                </a:cubicBezTo>
                <a:lnTo>
                  <a:pt x="0" y="9"/>
                </a:lnTo>
                <a:moveTo>
                  <a:pt x="24" y="663"/>
                </a:moveTo>
                <a:lnTo>
                  <a:pt x="10" y="653"/>
                </a:lnTo>
                <a:lnTo>
                  <a:pt x="1209" y="653"/>
                </a:lnTo>
                <a:lnTo>
                  <a:pt x="1198" y="663"/>
                </a:lnTo>
                <a:lnTo>
                  <a:pt x="1198" y="9"/>
                </a:lnTo>
                <a:lnTo>
                  <a:pt x="1209" y="21"/>
                </a:lnTo>
                <a:lnTo>
                  <a:pt x="10" y="21"/>
                </a:lnTo>
                <a:lnTo>
                  <a:pt x="24" y="9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59" name="CustomShape 81"/>
          <p:cNvSpPr/>
          <p:nvPr/>
        </p:nvSpPr>
        <p:spPr>
          <a:xfrm>
            <a:off x="3356280" y="24530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0" name="CustomShape 82"/>
          <p:cNvSpPr/>
          <p:nvPr/>
        </p:nvSpPr>
        <p:spPr>
          <a:xfrm>
            <a:off x="3352680" y="2449440"/>
            <a:ext cx="440280" cy="243000"/>
          </a:xfrm>
          <a:custGeom>
            <a:avLst/>
            <a:gdLst/>
            <a:ahLst/>
            <a:rect l="l" t="t" r="r" b="b"/>
            <a:pathLst>
              <a:path w="1224" h="676">
                <a:moveTo>
                  <a:pt x="0" y="9"/>
                </a:moveTo>
                <a:cubicBezTo>
                  <a:pt x="0" y="5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5"/>
                  <a:pt x="1223" y="9"/>
                </a:cubicBezTo>
                <a:lnTo>
                  <a:pt x="1223" y="663"/>
                </a:lnTo>
                <a:cubicBezTo>
                  <a:pt x="1223" y="670"/>
                  <a:pt x="1219" y="675"/>
                  <a:pt x="1209" y="675"/>
                </a:cubicBezTo>
                <a:lnTo>
                  <a:pt x="10" y="675"/>
                </a:lnTo>
                <a:cubicBezTo>
                  <a:pt x="5" y="675"/>
                  <a:pt x="0" y="670"/>
                  <a:pt x="0" y="663"/>
                </a:cubicBezTo>
                <a:lnTo>
                  <a:pt x="0" y="9"/>
                </a:lnTo>
                <a:moveTo>
                  <a:pt x="24" y="663"/>
                </a:moveTo>
                <a:lnTo>
                  <a:pt x="10" y="653"/>
                </a:lnTo>
                <a:lnTo>
                  <a:pt x="1209" y="653"/>
                </a:lnTo>
                <a:lnTo>
                  <a:pt x="1198" y="663"/>
                </a:lnTo>
                <a:lnTo>
                  <a:pt x="1198" y="9"/>
                </a:lnTo>
                <a:lnTo>
                  <a:pt x="1209" y="21"/>
                </a:lnTo>
                <a:lnTo>
                  <a:pt x="10" y="21"/>
                </a:lnTo>
                <a:lnTo>
                  <a:pt x="24" y="9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1" name="CustomShape 83"/>
          <p:cNvSpPr/>
          <p:nvPr/>
        </p:nvSpPr>
        <p:spPr>
          <a:xfrm>
            <a:off x="3356280" y="24530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2" name="CustomShape 84"/>
          <p:cNvSpPr/>
          <p:nvPr/>
        </p:nvSpPr>
        <p:spPr>
          <a:xfrm>
            <a:off x="3352680" y="2449440"/>
            <a:ext cx="440280" cy="243000"/>
          </a:xfrm>
          <a:custGeom>
            <a:avLst/>
            <a:gdLst/>
            <a:ahLst/>
            <a:rect l="l" t="t" r="r" b="b"/>
            <a:pathLst>
              <a:path w="1224" h="676">
                <a:moveTo>
                  <a:pt x="0" y="9"/>
                </a:moveTo>
                <a:cubicBezTo>
                  <a:pt x="0" y="5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5"/>
                  <a:pt x="1223" y="9"/>
                </a:cubicBezTo>
                <a:lnTo>
                  <a:pt x="1223" y="663"/>
                </a:lnTo>
                <a:cubicBezTo>
                  <a:pt x="1223" y="670"/>
                  <a:pt x="1219" y="675"/>
                  <a:pt x="1209" y="675"/>
                </a:cubicBezTo>
                <a:lnTo>
                  <a:pt x="10" y="675"/>
                </a:lnTo>
                <a:cubicBezTo>
                  <a:pt x="5" y="675"/>
                  <a:pt x="0" y="670"/>
                  <a:pt x="0" y="663"/>
                </a:cubicBezTo>
                <a:lnTo>
                  <a:pt x="0" y="9"/>
                </a:lnTo>
                <a:moveTo>
                  <a:pt x="24" y="663"/>
                </a:moveTo>
                <a:lnTo>
                  <a:pt x="10" y="653"/>
                </a:lnTo>
                <a:lnTo>
                  <a:pt x="1209" y="653"/>
                </a:lnTo>
                <a:lnTo>
                  <a:pt x="1198" y="663"/>
                </a:lnTo>
                <a:lnTo>
                  <a:pt x="1198" y="9"/>
                </a:lnTo>
                <a:lnTo>
                  <a:pt x="1209" y="21"/>
                </a:lnTo>
                <a:lnTo>
                  <a:pt x="10" y="21"/>
                </a:lnTo>
                <a:lnTo>
                  <a:pt x="24" y="9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3" name="CustomShape 85"/>
          <p:cNvSpPr/>
          <p:nvPr/>
        </p:nvSpPr>
        <p:spPr>
          <a:xfrm>
            <a:off x="2990160" y="2263680"/>
            <a:ext cx="318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64" name="CustomShape 86"/>
          <p:cNvSpPr/>
          <p:nvPr/>
        </p:nvSpPr>
        <p:spPr>
          <a:xfrm>
            <a:off x="3469320" y="226224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65" name="CustomShape 87"/>
          <p:cNvSpPr/>
          <p:nvPr/>
        </p:nvSpPr>
        <p:spPr>
          <a:xfrm>
            <a:off x="2925360" y="26816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6" name="CustomShape 88"/>
          <p:cNvSpPr/>
          <p:nvPr/>
        </p:nvSpPr>
        <p:spPr>
          <a:xfrm>
            <a:off x="2921760" y="267804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6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6"/>
                  <a:pt x="1223" y="10"/>
                </a:cubicBezTo>
                <a:lnTo>
                  <a:pt x="1223" y="664"/>
                </a:lnTo>
                <a:cubicBezTo>
                  <a:pt x="1223" y="670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70"/>
                  <a:pt x="0" y="664"/>
                </a:cubicBezTo>
                <a:lnTo>
                  <a:pt x="0" y="10"/>
                </a:lnTo>
                <a:moveTo>
                  <a:pt x="24" y="664"/>
                </a:moveTo>
                <a:lnTo>
                  <a:pt x="10" y="654"/>
                </a:lnTo>
                <a:lnTo>
                  <a:pt x="1209" y="654"/>
                </a:lnTo>
                <a:lnTo>
                  <a:pt x="1198" y="664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7" name="CustomShape 89"/>
          <p:cNvSpPr/>
          <p:nvPr/>
        </p:nvSpPr>
        <p:spPr>
          <a:xfrm>
            <a:off x="2925360" y="26816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8" name="CustomShape 90"/>
          <p:cNvSpPr/>
          <p:nvPr/>
        </p:nvSpPr>
        <p:spPr>
          <a:xfrm>
            <a:off x="2921760" y="267804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6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6"/>
                  <a:pt x="1223" y="10"/>
                </a:cubicBezTo>
                <a:lnTo>
                  <a:pt x="1223" y="664"/>
                </a:lnTo>
                <a:cubicBezTo>
                  <a:pt x="1223" y="670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70"/>
                  <a:pt x="0" y="664"/>
                </a:cubicBezTo>
                <a:lnTo>
                  <a:pt x="0" y="10"/>
                </a:lnTo>
                <a:moveTo>
                  <a:pt x="24" y="664"/>
                </a:moveTo>
                <a:lnTo>
                  <a:pt x="10" y="654"/>
                </a:lnTo>
                <a:lnTo>
                  <a:pt x="1209" y="654"/>
                </a:lnTo>
                <a:lnTo>
                  <a:pt x="1198" y="664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69" name="CustomShape 91"/>
          <p:cNvSpPr/>
          <p:nvPr/>
        </p:nvSpPr>
        <p:spPr>
          <a:xfrm>
            <a:off x="3356280" y="26816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0" name="CustomShape 92"/>
          <p:cNvSpPr/>
          <p:nvPr/>
        </p:nvSpPr>
        <p:spPr>
          <a:xfrm>
            <a:off x="3352680" y="267804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6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6"/>
                  <a:pt x="1223" y="10"/>
                </a:cubicBezTo>
                <a:lnTo>
                  <a:pt x="1223" y="664"/>
                </a:lnTo>
                <a:cubicBezTo>
                  <a:pt x="1223" y="670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70"/>
                  <a:pt x="0" y="664"/>
                </a:cubicBezTo>
                <a:lnTo>
                  <a:pt x="0" y="10"/>
                </a:lnTo>
                <a:moveTo>
                  <a:pt x="24" y="664"/>
                </a:moveTo>
                <a:lnTo>
                  <a:pt x="10" y="654"/>
                </a:lnTo>
                <a:lnTo>
                  <a:pt x="1209" y="654"/>
                </a:lnTo>
                <a:lnTo>
                  <a:pt x="1198" y="664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1" name="CustomShape 93"/>
          <p:cNvSpPr/>
          <p:nvPr/>
        </p:nvSpPr>
        <p:spPr>
          <a:xfrm>
            <a:off x="3356280" y="26816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2" name="CustomShape 94"/>
          <p:cNvSpPr/>
          <p:nvPr/>
        </p:nvSpPr>
        <p:spPr>
          <a:xfrm>
            <a:off x="3352680" y="267804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6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6"/>
                  <a:pt x="1223" y="10"/>
                </a:cubicBezTo>
                <a:lnTo>
                  <a:pt x="1223" y="664"/>
                </a:lnTo>
                <a:cubicBezTo>
                  <a:pt x="1223" y="670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70"/>
                  <a:pt x="0" y="664"/>
                </a:cubicBezTo>
                <a:lnTo>
                  <a:pt x="0" y="10"/>
                </a:lnTo>
                <a:moveTo>
                  <a:pt x="24" y="664"/>
                </a:moveTo>
                <a:lnTo>
                  <a:pt x="10" y="654"/>
                </a:lnTo>
                <a:lnTo>
                  <a:pt x="1209" y="654"/>
                </a:lnTo>
                <a:lnTo>
                  <a:pt x="1198" y="664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3" name="CustomShape 95"/>
          <p:cNvSpPr/>
          <p:nvPr/>
        </p:nvSpPr>
        <p:spPr>
          <a:xfrm>
            <a:off x="2990160" y="2468520"/>
            <a:ext cx="315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bar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74" name="CustomShape 96"/>
          <p:cNvSpPr/>
          <p:nvPr/>
        </p:nvSpPr>
        <p:spPr>
          <a:xfrm>
            <a:off x="3469320" y="246636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75" name="CustomShape 97"/>
          <p:cNvSpPr/>
          <p:nvPr/>
        </p:nvSpPr>
        <p:spPr>
          <a:xfrm>
            <a:off x="1567080" y="224964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6" name="CustomShape 98"/>
          <p:cNvSpPr/>
          <p:nvPr/>
        </p:nvSpPr>
        <p:spPr>
          <a:xfrm>
            <a:off x="1562400" y="22460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3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3"/>
                  <a:pt x="1225" y="10"/>
                </a:cubicBezTo>
                <a:lnTo>
                  <a:pt x="1225" y="664"/>
                </a:lnTo>
                <a:cubicBezTo>
                  <a:pt x="1225" y="669"/>
                  <a:pt x="1219" y="673"/>
                  <a:pt x="1211" y="673"/>
                </a:cubicBezTo>
                <a:lnTo>
                  <a:pt x="13" y="673"/>
                </a:lnTo>
                <a:cubicBezTo>
                  <a:pt x="7" y="673"/>
                  <a:pt x="0" y="669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7" name="CustomShape 99"/>
          <p:cNvSpPr/>
          <p:nvPr/>
        </p:nvSpPr>
        <p:spPr>
          <a:xfrm>
            <a:off x="1567080" y="224964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8" name="CustomShape 100"/>
          <p:cNvSpPr/>
          <p:nvPr/>
        </p:nvSpPr>
        <p:spPr>
          <a:xfrm>
            <a:off x="1562400" y="22460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3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3"/>
                  <a:pt x="1225" y="10"/>
                </a:cubicBezTo>
                <a:lnTo>
                  <a:pt x="1225" y="664"/>
                </a:lnTo>
                <a:cubicBezTo>
                  <a:pt x="1225" y="669"/>
                  <a:pt x="1219" y="673"/>
                  <a:pt x="1211" y="673"/>
                </a:cubicBezTo>
                <a:lnTo>
                  <a:pt x="13" y="673"/>
                </a:lnTo>
                <a:cubicBezTo>
                  <a:pt x="7" y="673"/>
                  <a:pt x="0" y="669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79" name="CustomShape 101"/>
          <p:cNvSpPr/>
          <p:nvPr/>
        </p:nvSpPr>
        <p:spPr>
          <a:xfrm>
            <a:off x="1998000" y="224964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0" name="CustomShape 102"/>
          <p:cNvSpPr/>
          <p:nvPr/>
        </p:nvSpPr>
        <p:spPr>
          <a:xfrm>
            <a:off x="1993320" y="22460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3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3"/>
                  <a:pt x="1225" y="10"/>
                </a:cubicBezTo>
                <a:lnTo>
                  <a:pt x="1225" y="664"/>
                </a:lnTo>
                <a:cubicBezTo>
                  <a:pt x="1225" y="669"/>
                  <a:pt x="1219" y="673"/>
                  <a:pt x="1211" y="673"/>
                </a:cubicBezTo>
                <a:lnTo>
                  <a:pt x="13" y="673"/>
                </a:lnTo>
                <a:cubicBezTo>
                  <a:pt x="7" y="673"/>
                  <a:pt x="0" y="669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1" name="CustomShape 103"/>
          <p:cNvSpPr/>
          <p:nvPr/>
        </p:nvSpPr>
        <p:spPr>
          <a:xfrm>
            <a:off x="1998000" y="224964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2" name="CustomShape 104"/>
          <p:cNvSpPr/>
          <p:nvPr/>
        </p:nvSpPr>
        <p:spPr>
          <a:xfrm>
            <a:off x="1993320" y="22460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3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3"/>
                  <a:pt x="1225" y="10"/>
                </a:cubicBezTo>
                <a:lnTo>
                  <a:pt x="1225" y="664"/>
                </a:lnTo>
                <a:cubicBezTo>
                  <a:pt x="1225" y="669"/>
                  <a:pt x="1219" y="673"/>
                  <a:pt x="1211" y="673"/>
                </a:cubicBezTo>
                <a:lnTo>
                  <a:pt x="13" y="673"/>
                </a:lnTo>
                <a:cubicBezTo>
                  <a:pt x="7" y="673"/>
                  <a:pt x="0" y="669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3" name="CustomShape 105"/>
          <p:cNvSpPr/>
          <p:nvPr/>
        </p:nvSpPr>
        <p:spPr>
          <a:xfrm>
            <a:off x="2990160" y="2696400"/>
            <a:ext cx="318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84" name="CustomShape 106"/>
          <p:cNvSpPr/>
          <p:nvPr/>
        </p:nvSpPr>
        <p:spPr>
          <a:xfrm>
            <a:off x="3469320" y="269568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85" name="CustomShape 107"/>
          <p:cNvSpPr/>
          <p:nvPr/>
        </p:nvSpPr>
        <p:spPr>
          <a:xfrm>
            <a:off x="1567080" y="2454840"/>
            <a:ext cx="431280" cy="235080"/>
          </a:xfrm>
          <a:custGeom>
            <a:avLst/>
            <a:gdLst/>
            <a:ahLst/>
            <a:rect l="l" t="t" r="r" b="b"/>
            <a:pathLst>
              <a:path w="1199" h="654">
                <a:moveTo>
                  <a:pt x="0" y="0"/>
                </a:moveTo>
                <a:lnTo>
                  <a:pt x="0" y="653"/>
                </a:lnTo>
                <a:lnTo>
                  <a:pt x="1198" y="653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6" name="CustomShape 108"/>
          <p:cNvSpPr/>
          <p:nvPr/>
        </p:nvSpPr>
        <p:spPr>
          <a:xfrm>
            <a:off x="1562400" y="245088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19" y="675"/>
                  <a:pt x="1211" y="675"/>
                </a:cubicBezTo>
                <a:lnTo>
                  <a:pt x="13" y="675"/>
                </a:lnTo>
                <a:cubicBezTo>
                  <a:pt x="7" y="675"/>
                  <a:pt x="0" y="670"/>
                  <a:pt x="0" y="665"/>
                </a:cubicBezTo>
                <a:lnTo>
                  <a:pt x="0" y="12"/>
                </a:lnTo>
                <a:moveTo>
                  <a:pt x="26" y="665"/>
                </a:moveTo>
                <a:lnTo>
                  <a:pt x="13" y="653"/>
                </a:lnTo>
                <a:lnTo>
                  <a:pt x="1211" y="653"/>
                </a:lnTo>
                <a:lnTo>
                  <a:pt x="1200" y="665"/>
                </a:lnTo>
                <a:lnTo>
                  <a:pt x="1200" y="12"/>
                </a:lnTo>
                <a:lnTo>
                  <a:pt x="1211" y="21"/>
                </a:lnTo>
                <a:lnTo>
                  <a:pt x="13" y="21"/>
                </a:lnTo>
                <a:lnTo>
                  <a:pt x="26" y="12"/>
                </a:lnTo>
                <a:lnTo>
                  <a:pt x="26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7" name="CustomShape 109"/>
          <p:cNvSpPr/>
          <p:nvPr/>
        </p:nvSpPr>
        <p:spPr>
          <a:xfrm>
            <a:off x="1567080" y="2454840"/>
            <a:ext cx="431280" cy="235080"/>
          </a:xfrm>
          <a:custGeom>
            <a:avLst/>
            <a:gdLst/>
            <a:ahLst/>
            <a:rect l="l" t="t" r="r" b="b"/>
            <a:pathLst>
              <a:path w="1199" h="654">
                <a:moveTo>
                  <a:pt x="0" y="0"/>
                </a:moveTo>
                <a:lnTo>
                  <a:pt x="0" y="653"/>
                </a:lnTo>
                <a:lnTo>
                  <a:pt x="1198" y="653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8" name="CustomShape 110"/>
          <p:cNvSpPr/>
          <p:nvPr/>
        </p:nvSpPr>
        <p:spPr>
          <a:xfrm>
            <a:off x="1562400" y="245088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19" y="675"/>
                  <a:pt x="1211" y="675"/>
                </a:cubicBezTo>
                <a:lnTo>
                  <a:pt x="13" y="675"/>
                </a:lnTo>
                <a:cubicBezTo>
                  <a:pt x="7" y="675"/>
                  <a:pt x="0" y="670"/>
                  <a:pt x="0" y="665"/>
                </a:cubicBezTo>
                <a:lnTo>
                  <a:pt x="0" y="12"/>
                </a:lnTo>
                <a:moveTo>
                  <a:pt x="26" y="665"/>
                </a:moveTo>
                <a:lnTo>
                  <a:pt x="13" y="653"/>
                </a:lnTo>
                <a:lnTo>
                  <a:pt x="1211" y="653"/>
                </a:lnTo>
                <a:lnTo>
                  <a:pt x="1200" y="665"/>
                </a:lnTo>
                <a:lnTo>
                  <a:pt x="1200" y="12"/>
                </a:lnTo>
                <a:lnTo>
                  <a:pt x="1211" y="21"/>
                </a:lnTo>
                <a:lnTo>
                  <a:pt x="13" y="21"/>
                </a:lnTo>
                <a:lnTo>
                  <a:pt x="26" y="12"/>
                </a:lnTo>
                <a:lnTo>
                  <a:pt x="26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89" name="CustomShape 111"/>
          <p:cNvSpPr/>
          <p:nvPr/>
        </p:nvSpPr>
        <p:spPr>
          <a:xfrm>
            <a:off x="1998000" y="2454840"/>
            <a:ext cx="431280" cy="235080"/>
          </a:xfrm>
          <a:custGeom>
            <a:avLst/>
            <a:gdLst/>
            <a:ahLst/>
            <a:rect l="l" t="t" r="r" b="b"/>
            <a:pathLst>
              <a:path w="1199" h="654">
                <a:moveTo>
                  <a:pt x="0" y="0"/>
                </a:moveTo>
                <a:lnTo>
                  <a:pt x="0" y="653"/>
                </a:lnTo>
                <a:lnTo>
                  <a:pt x="1198" y="653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0" name="CustomShape 112"/>
          <p:cNvSpPr/>
          <p:nvPr/>
        </p:nvSpPr>
        <p:spPr>
          <a:xfrm>
            <a:off x="1993320" y="245088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19" y="675"/>
                  <a:pt x="1211" y="675"/>
                </a:cubicBezTo>
                <a:lnTo>
                  <a:pt x="13" y="675"/>
                </a:lnTo>
                <a:cubicBezTo>
                  <a:pt x="7" y="675"/>
                  <a:pt x="0" y="670"/>
                  <a:pt x="0" y="665"/>
                </a:cubicBezTo>
                <a:lnTo>
                  <a:pt x="0" y="12"/>
                </a:lnTo>
                <a:moveTo>
                  <a:pt x="26" y="665"/>
                </a:moveTo>
                <a:lnTo>
                  <a:pt x="13" y="653"/>
                </a:lnTo>
                <a:lnTo>
                  <a:pt x="1211" y="653"/>
                </a:lnTo>
                <a:lnTo>
                  <a:pt x="1200" y="665"/>
                </a:lnTo>
                <a:lnTo>
                  <a:pt x="1200" y="12"/>
                </a:lnTo>
                <a:lnTo>
                  <a:pt x="1211" y="21"/>
                </a:lnTo>
                <a:lnTo>
                  <a:pt x="13" y="21"/>
                </a:lnTo>
                <a:lnTo>
                  <a:pt x="26" y="12"/>
                </a:lnTo>
                <a:lnTo>
                  <a:pt x="26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1" name="CustomShape 113"/>
          <p:cNvSpPr/>
          <p:nvPr/>
        </p:nvSpPr>
        <p:spPr>
          <a:xfrm>
            <a:off x="1998000" y="2454840"/>
            <a:ext cx="431280" cy="235080"/>
          </a:xfrm>
          <a:custGeom>
            <a:avLst/>
            <a:gdLst/>
            <a:ahLst/>
            <a:rect l="l" t="t" r="r" b="b"/>
            <a:pathLst>
              <a:path w="1199" h="654">
                <a:moveTo>
                  <a:pt x="0" y="0"/>
                </a:moveTo>
                <a:lnTo>
                  <a:pt x="0" y="653"/>
                </a:lnTo>
                <a:lnTo>
                  <a:pt x="1198" y="653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2" name="CustomShape 114"/>
          <p:cNvSpPr/>
          <p:nvPr/>
        </p:nvSpPr>
        <p:spPr>
          <a:xfrm>
            <a:off x="1993320" y="245088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19" y="675"/>
                  <a:pt x="1211" y="675"/>
                </a:cubicBezTo>
                <a:lnTo>
                  <a:pt x="13" y="675"/>
                </a:lnTo>
                <a:cubicBezTo>
                  <a:pt x="7" y="675"/>
                  <a:pt x="0" y="670"/>
                  <a:pt x="0" y="665"/>
                </a:cubicBezTo>
                <a:lnTo>
                  <a:pt x="0" y="12"/>
                </a:lnTo>
                <a:moveTo>
                  <a:pt x="26" y="665"/>
                </a:moveTo>
                <a:lnTo>
                  <a:pt x="13" y="653"/>
                </a:lnTo>
                <a:lnTo>
                  <a:pt x="1211" y="653"/>
                </a:lnTo>
                <a:lnTo>
                  <a:pt x="1200" y="665"/>
                </a:lnTo>
                <a:lnTo>
                  <a:pt x="1200" y="12"/>
                </a:lnTo>
                <a:lnTo>
                  <a:pt x="1211" y="21"/>
                </a:lnTo>
                <a:lnTo>
                  <a:pt x="13" y="21"/>
                </a:lnTo>
                <a:lnTo>
                  <a:pt x="26" y="12"/>
                </a:lnTo>
                <a:lnTo>
                  <a:pt x="26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3" name="CustomShape 115"/>
          <p:cNvSpPr/>
          <p:nvPr/>
        </p:nvSpPr>
        <p:spPr>
          <a:xfrm>
            <a:off x="1632960" y="2264400"/>
            <a:ext cx="318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94" name="CustomShape 116"/>
          <p:cNvSpPr/>
          <p:nvPr/>
        </p:nvSpPr>
        <p:spPr>
          <a:xfrm>
            <a:off x="2110320" y="226368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495" name="CustomShape 117"/>
          <p:cNvSpPr/>
          <p:nvPr/>
        </p:nvSpPr>
        <p:spPr>
          <a:xfrm>
            <a:off x="1567080" y="268272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6" name="CustomShape 118"/>
          <p:cNvSpPr/>
          <p:nvPr/>
        </p:nvSpPr>
        <p:spPr>
          <a:xfrm>
            <a:off x="1562400" y="267912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70"/>
                  <a:pt x="1219" y="673"/>
                  <a:pt x="1211" y="673"/>
                </a:cubicBezTo>
                <a:lnTo>
                  <a:pt x="13" y="673"/>
                </a:lnTo>
                <a:cubicBezTo>
                  <a:pt x="7" y="673"/>
                  <a:pt x="0" y="670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7" name="CustomShape 119"/>
          <p:cNvSpPr/>
          <p:nvPr/>
        </p:nvSpPr>
        <p:spPr>
          <a:xfrm>
            <a:off x="1567080" y="268272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8" name="CustomShape 120"/>
          <p:cNvSpPr/>
          <p:nvPr/>
        </p:nvSpPr>
        <p:spPr>
          <a:xfrm>
            <a:off x="1562400" y="267912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70"/>
                  <a:pt x="1219" y="673"/>
                  <a:pt x="1211" y="673"/>
                </a:cubicBezTo>
                <a:lnTo>
                  <a:pt x="13" y="673"/>
                </a:lnTo>
                <a:cubicBezTo>
                  <a:pt x="7" y="673"/>
                  <a:pt x="0" y="670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499" name="CustomShape 121"/>
          <p:cNvSpPr/>
          <p:nvPr/>
        </p:nvSpPr>
        <p:spPr>
          <a:xfrm>
            <a:off x="1998000" y="268272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0" name="CustomShape 122"/>
          <p:cNvSpPr/>
          <p:nvPr/>
        </p:nvSpPr>
        <p:spPr>
          <a:xfrm>
            <a:off x="1993320" y="267912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70"/>
                  <a:pt x="1219" y="673"/>
                  <a:pt x="1211" y="673"/>
                </a:cubicBezTo>
                <a:lnTo>
                  <a:pt x="13" y="673"/>
                </a:lnTo>
                <a:cubicBezTo>
                  <a:pt x="7" y="673"/>
                  <a:pt x="0" y="670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1" name="CustomShape 123"/>
          <p:cNvSpPr/>
          <p:nvPr/>
        </p:nvSpPr>
        <p:spPr>
          <a:xfrm>
            <a:off x="1998000" y="268272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2" name="CustomShape 124"/>
          <p:cNvSpPr/>
          <p:nvPr/>
        </p:nvSpPr>
        <p:spPr>
          <a:xfrm>
            <a:off x="1993320" y="267912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7" y="0"/>
                  <a:pt x="13" y="0"/>
                </a:cubicBezTo>
                <a:lnTo>
                  <a:pt x="1211" y="0"/>
                </a:lnTo>
                <a:cubicBezTo>
                  <a:pt x="1219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70"/>
                  <a:pt x="1219" y="673"/>
                  <a:pt x="1211" y="673"/>
                </a:cubicBezTo>
                <a:lnTo>
                  <a:pt x="13" y="673"/>
                </a:lnTo>
                <a:cubicBezTo>
                  <a:pt x="7" y="673"/>
                  <a:pt x="0" y="670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3" name="CustomShape 125"/>
          <p:cNvSpPr/>
          <p:nvPr/>
        </p:nvSpPr>
        <p:spPr>
          <a:xfrm>
            <a:off x="1632960" y="246924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04" name="CustomShape 126"/>
          <p:cNvSpPr/>
          <p:nvPr/>
        </p:nvSpPr>
        <p:spPr>
          <a:xfrm>
            <a:off x="2110320" y="246852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05" name="CustomShape 127"/>
          <p:cNvSpPr/>
          <p:nvPr/>
        </p:nvSpPr>
        <p:spPr>
          <a:xfrm>
            <a:off x="4226400" y="227124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6" name="CustomShape 128"/>
          <p:cNvSpPr/>
          <p:nvPr/>
        </p:nvSpPr>
        <p:spPr>
          <a:xfrm>
            <a:off x="4221360" y="22676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6" y="673"/>
                  <a:pt x="0" y="669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4" y="20"/>
                </a:lnTo>
                <a:lnTo>
                  <a:pt x="14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7" name="CustomShape 129"/>
          <p:cNvSpPr/>
          <p:nvPr/>
        </p:nvSpPr>
        <p:spPr>
          <a:xfrm>
            <a:off x="4226400" y="227124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8" name="CustomShape 130"/>
          <p:cNvSpPr/>
          <p:nvPr/>
        </p:nvSpPr>
        <p:spPr>
          <a:xfrm>
            <a:off x="4221360" y="22676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6" y="673"/>
                  <a:pt x="0" y="669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4" y="20"/>
                </a:lnTo>
                <a:lnTo>
                  <a:pt x="14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09" name="CustomShape 131"/>
          <p:cNvSpPr/>
          <p:nvPr/>
        </p:nvSpPr>
        <p:spPr>
          <a:xfrm>
            <a:off x="4657680" y="227124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0" name="CustomShape 132"/>
          <p:cNvSpPr/>
          <p:nvPr/>
        </p:nvSpPr>
        <p:spPr>
          <a:xfrm>
            <a:off x="4652280" y="22676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6" y="673"/>
                  <a:pt x="0" y="669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4" y="20"/>
                </a:lnTo>
                <a:lnTo>
                  <a:pt x="14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1" name="CustomShape 133"/>
          <p:cNvSpPr/>
          <p:nvPr/>
        </p:nvSpPr>
        <p:spPr>
          <a:xfrm>
            <a:off x="4657680" y="227124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2" name="CustomShape 134"/>
          <p:cNvSpPr/>
          <p:nvPr/>
        </p:nvSpPr>
        <p:spPr>
          <a:xfrm>
            <a:off x="4652280" y="22676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6" y="673"/>
                  <a:pt x="0" y="669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4" y="20"/>
                </a:lnTo>
                <a:lnTo>
                  <a:pt x="14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3" name="CustomShape 135"/>
          <p:cNvSpPr/>
          <p:nvPr/>
        </p:nvSpPr>
        <p:spPr>
          <a:xfrm>
            <a:off x="1632960" y="2697480"/>
            <a:ext cx="315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bar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14" name="CustomShape 136"/>
          <p:cNvSpPr/>
          <p:nvPr/>
        </p:nvSpPr>
        <p:spPr>
          <a:xfrm>
            <a:off x="2110320" y="269640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15" name="CustomShape 137"/>
          <p:cNvSpPr/>
          <p:nvPr/>
        </p:nvSpPr>
        <p:spPr>
          <a:xfrm>
            <a:off x="4226400" y="247644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6" name="CustomShape 138"/>
          <p:cNvSpPr/>
          <p:nvPr/>
        </p:nvSpPr>
        <p:spPr>
          <a:xfrm>
            <a:off x="4221360" y="247212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6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6"/>
                  <a:pt x="1225" y="12"/>
                </a:cubicBezTo>
                <a:lnTo>
                  <a:pt x="1225" y="666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6" y="666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6"/>
                </a:lnTo>
                <a:lnTo>
                  <a:pt x="1200" y="12"/>
                </a:lnTo>
                <a:lnTo>
                  <a:pt x="1214" y="22"/>
                </a:lnTo>
                <a:lnTo>
                  <a:pt x="14" y="22"/>
                </a:lnTo>
                <a:lnTo>
                  <a:pt x="26" y="12"/>
                </a:lnTo>
                <a:lnTo>
                  <a:pt x="26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7" name="CustomShape 139"/>
          <p:cNvSpPr/>
          <p:nvPr/>
        </p:nvSpPr>
        <p:spPr>
          <a:xfrm>
            <a:off x="4226400" y="247644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8" name="CustomShape 140"/>
          <p:cNvSpPr/>
          <p:nvPr/>
        </p:nvSpPr>
        <p:spPr>
          <a:xfrm>
            <a:off x="4221360" y="247212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6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6"/>
                  <a:pt x="1225" y="12"/>
                </a:cubicBezTo>
                <a:lnTo>
                  <a:pt x="1225" y="666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6" y="666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6"/>
                </a:lnTo>
                <a:lnTo>
                  <a:pt x="1200" y="12"/>
                </a:lnTo>
                <a:lnTo>
                  <a:pt x="1214" y="22"/>
                </a:lnTo>
                <a:lnTo>
                  <a:pt x="14" y="22"/>
                </a:lnTo>
                <a:lnTo>
                  <a:pt x="26" y="12"/>
                </a:lnTo>
                <a:lnTo>
                  <a:pt x="26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9" name="CustomShape 141"/>
          <p:cNvSpPr/>
          <p:nvPr/>
        </p:nvSpPr>
        <p:spPr>
          <a:xfrm>
            <a:off x="4657680" y="247644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0" name="CustomShape 142"/>
          <p:cNvSpPr/>
          <p:nvPr/>
        </p:nvSpPr>
        <p:spPr>
          <a:xfrm>
            <a:off x="4652280" y="247212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6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6"/>
                  <a:pt x="1225" y="12"/>
                </a:cubicBezTo>
                <a:lnTo>
                  <a:pt x="1225" y="666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6" y="666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6"/>
                </a:lnTo>
                <a:lnTo>
                  <a:pt x="1200" y="12"/>
                </a:lnTo>
                <a:lnTo>
                  <a:pt x="1214" y="22"/>
                </a:lnTo>
                <a:lnTo>
                  <a:pt x="14" y="22"/>
                </a:lnTo>
                <a:lnTo>
                  <a:pt x="26" y="12"/>
                </a:lnTo>
                <a:lnTo>
                  <a:pt x="26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1" name="CustomShape 143"/>
          <p:cNvSpPr/>
          <p:nvPr/>
        </p:nvSpPr>
        <p:spPr>
          <a:xfrm>
            <a:off x="4657680" y="247644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2" name="CustomShape 144"/>
          <p:cNvSpPr/>
          <p:nvPr/>
        </p:nvSpPr>
        <p:spPr>
          <a:xfrm>
            <a:off x="4652280" y="247212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6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6"/>
                  <a:pt x="1225" y="12"/>
                </a:cubicBezTo>
                <a:lnTo>
                  <a:pt x="1225" y="666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6" y="666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6"/>
                </a:lnTo>
                <a:lnTo>
                  <a:pt x="1200" y="12"/>
                </a:lnTo>
                <a:lnTo>
                  <a:pt x="1214" y="22"/>
                </a:lnTo>
                <a:lnTo>
                  <a:pt x="14" y="22"/>
                </a:lnTo>
                <a:lnTo>
                  <a:pt x="26" y="12"/>
                </a:lnTo>
                <a:lnTo>
                  <a:pt x="26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3" name="CustomShape 145"/>
          <p:cNvSpPr/>
          <p:nvPr/>
        </p:nvSpPr>
        <p:spPr>
          <a:xfrm>
            <a:off x="4291560" y="228636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24" name="CustomShape 146"/>
          <p:cNvSpPr/>
          <p:nvPr/>
        </p:nvSpPr>
        <p:spPr>
          <a:xfrm>
            <a:off x="4769640" y="228528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25" name="CustomShape 147"/>
          <p:cNvSpPr/>
          <p:nvPr/>
        </p:nvSpPr>
        <p:spPr>
          <a:xfrm>
            <a:off x="4226400" y="27043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6" name="CustomShape 148"/>
          <p:cNvSpPr/>
          <p:nvPr/>
        </p:nvSpPr>
        <p:spPr>
          <a:xfrm>
            <a:off x="4221360" y="270108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9"/>
                </a:moveTo>
                <a:cubicBezTo>
                  <a:pt x="0" y="5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9"/>
                </a:cubicBezTo>
                <a:lnTo>
                  <a:pt x="1225" y="663"/>
                </a:lnTo>
                <a:cubicBezTo>
                  <a:pt x="1225" y="669"/>
                  <a:pt x="1220" y="675"/>
                  <a:pt x="1214" y="675"/>
                </a:cubicBezTo>
                <a:lnTo>
                  <a:pt x="14" y="675"/>
                </a:lnTo>
                <a:cubicBezTo>
                  <a:pt x="6" y="675"/>
                  <a:pt x="0" y="669"/>
                  <a:pt x="0" y="663"/>
                </a:cubicBezTo>
                <a:lnTo>
                  <a:pt x="0" y="9"/>
                </a:lnTo>
                <a:moveTo>
                  <a:pt x="26" y="663"/>
                </a:moveTo>
                <a:lnTo>
                  <a:pt x="14" y="653"/>
                </a:lnTo>
                <a:lnTo>
                  <a:pt x="1214" y="653"/>
                </a:lnTo>
                <a:lnTo>
                  <a:pt x="1200" y="663"/>
                </a:lnTo>
                <a:lnTo>
                  <a:pt x="1200" y="9"/>
                </a:lnTo>
                <a:lnTo>
                  <a:pt x="1214" y="21"/>
                </a:lnTo>
                <a:lnTo>
                  <a:pt x="14" y="21"/>
                </a:lnTo>
                <a:lnTo>
                  <a:pt x="26" y="9"/>
                </a:lnTo>
                <a:lnTo>
                  <a:pt x="26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7" name="CustomShape 149"/>
          <p:cNvSpPr/>
          <p:nvPr/>
        </p:nvSpPr>
        <p:spPr>
          <a:xfrm>
            <a:off x="4226400" y="27043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8" name="CustomShape 150"/>
          <p:cNvSpPr/>
          <p:nvPr/>
        </p:nvSpPr>
        <p:spPr>
          <a:xfrm>
            <a:off x="4221360" y="270108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9"/>
                </a:moveTo>
                <a:cubicBezTo>
                  <a:pt x="0" y="5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9"/>
                </a:cubicBezTo>
                <a:lnTo>
                  <a:pt x="1225" y="663"/>
                </a:lnTo>
                <a:cubicBezTo>
                  <a:pt x="1225" y="669"/>
                  <a:pt x="1220" y="675"/>
                  <a:pt x="1214" y="675"/>
                </a:cubicBezTo>
                <a:lnTo>
                  <a:pt x="14" y="675"/>
                </a:lnTo>
                <a:cubicBezTo>
                  <a:pt x="6" y="675"/>
                  <a:pt x="0" y="669"/>
                  <a:pt x="0" y="663"/>
                </a:cubicBezTo>
                <a:lnTo>
                  <a:pt x="0" y="9"/>
                </a:lnTo>
                <a:moveTo>
                  <a:pt x="26" y="663"/>
                </a:moveTo>
                <a:lnTo>
                  <a:pt x="14" y="653"/>
                </a:lnTo>
                <a:lnTo>
                  <a:pt x="1214" y="653"/>
                </a:lnTo>
                <a:lnTo>
                  <a:pt x="1200" y="663"/>
                </a:lnTo>
                <a:lnTo>
                  <a:pt x="1200" y="9"/>
                </a:lnTo>
                <a:lnTo>
                  <a:pt x="1214" y="21"/>
                </a:lnTo>
                <a:lnTo>
                  <a:pt x="14" y="21"/>
                </a:lnTo>
                <a:lnTo>
                  <a:pt x="26" y="9"/>
                </a:lnTo>
                <a:lnTo>
                  <a:pt x="26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29" name="CustomShape 151"/>
          <p:cNvSpPr/>
          <p:nvPr/>
        </p:nvSpPr>
        <p:spPr>
          <a:xfrm>
            <a:off x="4657680" y="27043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0" name="CustomShape 152"/>
          <p:cNvSpPr/>
          <p:nvPr/>
        </p:nvSpPr>
        <p:spPr>
          <a:xfrm>
            <a:off x="4652280" y="270108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9"/>
                </a:moveTo>
                <a:cubicBezTo>
                  <a:pt x="0" y="5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9"/>
                </a:cubicBezTo>
                <a:lnTo>
                  <a:pt x="1225" y="663"/>
                </a:lnTo>
                <a:cubicBezTo>
                  <a:pt x="1225" y="669"/>
                  <a:pt x="1220" y="675"/>
                  <a:pt x="1214" y="675"/>
                </a:cubicBezTo>
                <a:lnTo>
                  <a:pt x="14" y="675"/>
                </a:lnTo>
                <a:cubicBezTo>
                  <a:pt x="6" y="675"/>
                  <a:pt x="0" y="669"/>
                  <a:pt x="0" y="663"/>
                </a:cubicBezTo>
                <a:lnTo>
                  <a:pt x="0" y="9"/>
                </a:lnTo>
                <a:moveTo>
                  <a:pt x="26" y="663"/>
                </a:moveTo>
                <a:lnTo>
                  <a:pt x="14" y="653"/>
                </a:lnTo>
                <a:lnTo>
                  <a:pt x="1214" y="653"/>
                </a:lnTo>
                <a:lnTo>
                  <a:pt x="1200" y="663"/>
                </a:lnTo>
                <a:lnTo>
                  <a:pt x="1200" y="9"/>
                </a:lnTo>
                <a:lnTo>
                  <a:pt x="1214" y="21"/>
                </a:lnTo>
                <a:lnTo>
                  <a:pt x="14" y="21"/>
                </a:lnTo>
                <a:lnTo>
                  <a:pt x="26" y="9"/>
                </a:lnTo>
                <a:lnTo>
                  <a:pt x="26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1" name="CustomShape 153"/>
          <p:cNvSpPr/>
          <p:nvPr/>
        </p:nvSpPr>
        <p:spPr>
          <a:xfrm>
            <a:off x="4657680" y="27043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2" name="CustomShape 154"/>
          <p:cNvSpPr/>
          <p:nvPr/>
        </p:nvSpPr>
        <p:spPr>
          <a:xfrm>
            <a:off x="4652280" y="270108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9"/>
                </a:moveTo>
                <a:cubicBezTo>
                  <a:pt x="0" y="5"/>
                  <a:pt x="6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9"/>
                </a:cubicBezTo>
                <a:lnTo>
                  <a:pt x="1225" y="663"/>
                </a:lnTo>
                <a:cubicBezTo>
                  <a:pt x="1225" y="669"/>
                  <a:pt x="1220" y="675"/>
                  <a:pt x="1214" y="675"/>
                </a:cubicBezTo>
                <a:lnTo>
                  <a:pt x="14" y="675"/>
                </a:lnTo>
                <a:cubicBezTo>
                  <a:pt x="6" y="675"/>
                  <a:pt x="0" y="669"/>
                  <a:pt x="0" y="663"/>
                </a:cubicBezTo>
                <a:lnTo>
                  <a:pt x="0" y="9"/>
                </a:lnTo>
                <a:moveTo>
                  <a:pt x="26" y="663"/>
                </a:moveTo>
                <a:lnTo>
                  <a:pt x="14" y="653"/>
                </a:lnTo>
                <a:lnTo>
                  <a:pt x="1214" y="653"/>
                </a:lnTo>
                <a:lnTo>
                  <a:pt x="1200" y="663"/>
                </a:lnTo>
                <a:lnTo>
                  <a:pt x="1200" y="9"/>
                </a:lnTo>
                <a:lnTo>
                  <a:pt x="1214" y="21"/>
                </a:lnTo>
                <a:lnTo>
                  <a:pt x="14" y="21"/>
                </a:lnTo>
                <a:lnTo>
                  <a:pt x="26" y="9"/>
                </a:lnTo>
                <a:lnTo>
                  <a:pt x="26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3" name="CustomShape 155"/>
          <p:cNvSpPr/>
          <p:nvPr/>
        </p:nvSpPr>
        <p:spPr>
          <a:xfrm>
            <a:off x="4291560" y="249156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34" name="CustomShape 156"/>
          <p:cNvSpPr/>
          <p:nvPr/>
        </p:nvSpPr>
        <p:spPr>
          <a:xfrm>
            <a:off x="4769640" y="249048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35" name="CustomShape 157"/>
          <p:cNvSpPr/>
          <p:nvPr/>
        </p:nvSpPr>
        <p:spPr>
          <a:xfrm>
            <a:off x="5522040" y="22651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6" name="CustomShape 158"/>
          <p:cNvSpPr/>
          <p:nvPr/>
        </p:nvSpPr>
        <p:spPr>
          <a:xfrm>
            <a:off x="5517000" y="226116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7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7" y="675"/>
                  <a:pt x="0" y="670"/>
                  <a:pt x="0" y="665"/>
                </a:cubicBezTo>
                <a:lnTo>
                  <a:pt x="0" y="12"/>
                </a:lnTo>
                <a:moveTo>
                  <a:pt x="27" y="665"/>
                </a:moveTo>
                <a:lnTo>
                  <a:pt x="14" y="653"/>
                </a:lnTo>
                <a:lnTo>
                  <a:pt x="1214" y="653"/>
                </a:lnTo>
                <a:lnTo>
                  <a:pt x="1199" y="665"/>
                </a:lnTo>
                <a:lnTo>
                  <a:pt x="1199" y="12"/>
                </a:lnTo>
                <a:lnTo>
                  <a:pt x="1214" y="22"/>
                </a:lnTo>
                <a:lnTo>
                  <a:pt x="14" y="22"/>
                </a:lnTo>
                <a:lnTo>
                  <a:pt x="27" y="12"/>
                </a:lnTo>
                <a:lnTo>
                  <a:pt x="27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7" name="CustomShape 159"/>
          <p:cNvSpPr/>
          <p:nvPr/>
        </p:nvSpPr>
        <p:spPr>
          <a:xfrm>
            <a:off x="5522040" y="22651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8" name="CustomShape 160"/>
          <p:cNvSpPr/>
          <p:nvPr/>
        </p:nvSpPr>
        <p:spPr>
          <a:xfrm>
            <a:off x="5517000" y="226116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7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7" y="675"/>
                  <a:pt x="0" y="670"/>
                  <a:pt x="0" y="665"/>
                </a:cubicBezTo>
                <a:lnTo>
                  <a:pt x="0" y="12"/>
                </a:lnTo>
                <a:moveTo>
                  <a:pt x="27" y="665"/>
                </a:moveTo>
                <a:lnTo>
                  <a:pt x="14" y="653"/>
                </a:lnTo>
                <a:lnTo>
                  <a:pt x="1214" y="653"/>
                </a:lnTo>
                <a:lnTo>
                  <a:pt x="1199" y="665"/>
                </a:lnTo>
                <a:lnTo>
                  <a:pt x="1199" y="12"/>
                </a:lnTo>
                <a:lnTo>
                  <a:pt x="1214" y="22"/>
                </a:lnTo>
                <a:lnTo>
                  <a:pt x="14" y="22"/>
                </a:lnTo>
                <a:lnTo>
                  <a:pt x="27" y="12"/>
                </a:lnTo>
                <a:lnTo>
                  <a:pt x="27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9" name="CustomShape 161"/>
          <p:cNvSpPr/>
          <p:nvPr/>
        </p:nvSpPr>
        <p:spPr>
          <a:xfrm>
            <a:off x="5953320" y="22651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0" name="CustomShape 162"/>
          <p:cNvSpPr/>
          <p:nvPr/>
        </p:nvSpPr>
        <p:spPr>
          <a:xfrm>
            <a:off x="5948280" y="226116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7" y="0"/>
                  <a:pt x="14" y="0"/>
                </a:cubicBezTo>
                <a:lnTo>
                  <a:pt x="1213" y="0"/>
                </a:lnTo>
                <a:cubicBezTo>
                  <a:pt x="1220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20" y="675"/>
                  <a:pt x="1213" y="675"/>
                </a:cubicBezTo>
                <a:lnTo>
                  <a:pt x="14" y="675"/>
                </a:lnTo>
                <a:cubicBezTo>
                  <a:pt x="7" y="675"/>
                  <a:pt x="0" y="670"/>
                  <a:pt x="0" y="665"/>
                </a:cubicBezTo>
                <a:lnTo>
                  <a:pt x="0" y="12"/>
                </a:lnTo>
                <a:moveTo>
                  <a:pt x="27" y="665"/>
                </a:moveTo>
                <a:lnTo>
                  <a:pt x="14" y="653"/>
                </a:lnTo>
                <a:lnTo>
                  <a:pt x="1213" y="653"/>
                </a:lnTo>
                <a:lnTo>
                  <a:pt x="1197" y="665"/>
                </a:lnTo>
                <a:lnTo>
                  <a:pt x="1197" y="12"/>
                </a:lnTo>
                <a:lnTo>
                  <a:pt x="1213" y="22"/>
                </a:lnTo>
                <a:lnTo>
                  <a:pt x="14" y="22"/>
                </a:lnTo>
                <a:lnTo>
                  <a:pt x="27" y="12"/>
                </a:lnTo>
                <a:lnTo>
                  <a:pt x="27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1" name="CustomShape 163"/>
          <p:cNvSpPr/>
          <p:nvPr/>
        </p:nvSpPr>
        <p:spPr>
          <a:xfrm>
            <a:off x="5953320" y="22651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2" name="CustomShape 164"/>
          <p:cNvSpPr/>
          <p:nvPr/>
        </p:nvSpPr>
        <p:spPr>
          <a:xfrm>
            <a:off x="5948280" y="226116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7" y="0"/>
                  <a:pt x="14" y="0"/>
                </a:cubicBezTo>
                <a:lnTo>
                  <a:pt x="1213" y="0"/>
                </a:lnTo>
                <a:cubicBezTo>
                  <a:pt x="1220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20" y="675"/>
                  <a:pt x="1213" y="675"/>
                </a:cubicBezTo>
                <a:lnTo>
                  <a:pt x="14" y="675"/>
                </a:lnTo>
                <a:cubicBezTo>
                  <a:pt x="7" y="675"/>
                  <a:pt x="0" y="670"/>
                  <a:pt x="0" y="665"/>
                </a:cubicBezTo>
                <a:lnTo>
                  <a:pt x="0" y="12"/>
                </a:lnTo>
                <a:moveTo>
                  <a:pt x="27" y="665"/>
                </a:moveTo>
                <a:lnTo>
                  <a:pt x="14" y="653"/>
                </a:lnTo>
                <a:lnTo>
                  <a:pt x="1213" y="653"/>
                </a:lnTo>
                <a:lnTo>
                  <a:pt x="1197" y="665"/>
                </a:lnTo>
                <a:lnTo>
                  <a:pt x="1197" y="12"/>
                </a:lnTo>
                <a:lnTo>
                  <a:pt x="1213" y="22"/>
                </a:lnTo>
                <a:lnTo>
                  <a:pt x="14" y="22"/>
                </a:lnTo>
                <a:lnTo>
                  <a:pt x="27" y="12"/>
                </a:lnTo>
                <a:lnTo>
                  <a:pt x="27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3" name="CustomShape 165"/>
          <p:cNvSpPr/>
          <p:nvPr/>
        </p:nvSpPr>
        <p:spPr>
          <a:xfrm>
            <a:off x="4291560" y="271944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44" name="CustomShape 166"/>
          <p:cNvSpPr/>
          <p:nvPr/>
        </p:nvSpPr>
        <p:spPr>
          <a:xfrm>
            <a:off x="4769640" y="271872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45" name="CustomShape 167"/>
          <p:cNvSpPr/>
          <p:nvPr/>
        </p:nvSpPr>
        <p:spPr>
          <a:xfrm>
            <a:off x="5522040" y="246996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6" name="CustomShape 168"/>
          <p:cNvSpPr/>
          <p:nvPr/>
        </p:nvSpPr>
        <p:spPr>
          <a:xfrm>
            <a:off x="5517000" y="246636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5"/>
                  <a:pt x="7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70"/>
                  <a:pt x="1220" y="673"/>
                  <a:pt x="1214" y="673"/>
                </a:cubicBezTo>
                <a:lnTo>
                  <a:pt x="14" y="673"/>
                </a:lnTo>
                <a:cubicBezTo>
                  <a:pt x="7" y="673"/>
                  <a:pt x="0" y="670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4"/>
                </a:lnTo>
                <a:lnTo>
                  <a:pt x="1214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4" y="22"/>
                </a:lnTo>
                <a:lnTo>
                  <a:pt x="14" y="22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7" name="CustomShape 169"/>
          <p:cNvSpPr/>
          <p:nvPr/>
        </p:nvSpPr>
        <p:spPr>
          <a:xfrm>
            <a:off x="5522040" y="246996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8" name="CustomShape 170"/>
          <p:cNvSpPr/>
          <p:nvPr/>
        </p:nvSpPr>
        <p:spPr>
          <a:xfrm>
            <a:off x="5517000" y="246636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5"/>
                  <a:pt x="7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70"/>
                  <a:pt x="1220" y="673"/>
                  <a:pt x="1214" y="673"/>
                </a:cubicBezTo>
                <a:lnTo>
                  <a:pt x="14" y="673"/>
                </a:lnTo>
                <a:cubicBezTo>
                  <a:pt x="7" y="673"/>
                  <a:pt x="0" y="670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4"/>
                </a:lnTo>
                <a:lnTo>
                  <a:pt x="1214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4" y="22"/>
                </a:lnTo>
                <a:lnTo>
                  <a:pt x="14" y="22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9" name="CustomShape 171"/>
          <p:cNvSpPr/>
          <p:nvPr/>
        </p:nvSpPr>
        <p:spPr>
          <a:xfrm>
            <a:off x="5953320" y="246996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0" name="CustomShape 172"/>
          <p:cNvSpPr/>
          <p:nvPr/>
        </p:nvSpPr>
        <p:spPr>
          <a:xfrm>
            <a:off x="5948280" y="246636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5"/>
                  <a:pt x="7" y="0"/>
                  <a:pt x="14" y="0"/>
                </a:cubicBezTo>
                <a:lnTo>
                  <a:pt x="1213" y="0"/>
                </a:lnTo>
                <a:cubicBezTo>
                  <a:pt x="1220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70"/>
                  <a:pt x="1220" y="673"/>
                  <a:pt x="1213" y="673"/>
                </a:cubicBezTo>
                <a:lnTo>
                  <a:pt x="14" y="673"/>
                </a:lnTo>
                <a:cubicBezTo>
                  <a:pt x="7" y="673"/>
                  <a:pt x="0" y="670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4"/>
                </a:lnTo>
                <a:lnTo>
                  <a:pt x="1213" y="654"/>
                </a:lnTo>
                <a:lnTo>
                  <a:pt x="1197" y="663"/>
                </a:lnTo>
                <a:lnTo>
                  <a:pt x="1197" y="10"/>
                </a:lnTo>
                <a:lnTo>
                  <a:pt x="1213" y="22"/>
                </a:lnTo>
                <a:lnTo>
                  <a:pt x="14" y="22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1" name="CustomShape 173"/>
          <p:cNvSpPr/>
          <p:nvPr/>
        </p:nvSpPr>
        <p:spPr>
          <a:xfrm>
            <a:off x="5953320" y="246996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2" name="CustomShape 174"/>
          <p:cNvSpPr/>
          <p:nvPr/>
        </p:nvSpPr>
        <p:spPr>
          <a:xfrm>
            <a:off x="5948280" y="246636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5"/>
                  <a:pt x="7" y="0"/>
                  <a:pt x="14" y="0"/>
                </a:cubicBezTo>
                <a:lnTo>
                  <a:pt x="1213" y="0"/>
                </a:lnTo>
                <a:cubicBezTo>
                  <a:pt x="1220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70"/>
                  <a:pt x="1220" y="673"/>
                  <a:pt x="1213" y="673"/>
                </a:cubicBezTo>
                <a:lnTo>
                  <a:pt x="14" y="673"/>
                </a:lnTo>
                <a:cubicBezTo>
                  <a:pt x="7" y="673"/>
                  <a:pt x="0" y="670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4"/>
                </a:lnTo>
                <a:lnTo>
                  <a:pt x="1213" y="654"/>
                </a:lnTo>
                <a:lnTo>
                  <a:pt x="1197" y="663"/>
                </a:lnTo>
                <a:lnTo>
                  <a:pt x="1197" y="10"/>
                </a:lnTo>
                <a:lnTo>
                  <a:pt x="1213" y="22"/>
                </a:lnTo>
                <a:lnTo>
                  <a:pt x="14" y="22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3" name="CustomShape 175"/>
          <p:cNvSpPr/>
          <p:nvPr/>
        </p:nvSpPr>
        <p:spPr>
          <a:xfrm>
            <a:off x="5587200" y="2280600"/>
            <a:ext cx="318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54" name="CustomShape 176"/>
          <p:cNvSpPr/>
          <p:nvPr/>
        </p:nvSpPr>
        <p:spPr>
          <a:xfrm>
            <a:off x="6066000" y="227844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55" name="CustomShape 177"/>
          <p:cNvSpPr/>
          <p:nvPr/>
        </p:nvSpPr>
        <p:spPr>
          <a:xfrm>
            <a:off x="5522040" y="269856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6" name="CustomShape 178"/>
          <p:cNvSpPr/>
          <p:nvPr/>
        </p:nvSpPr>
        <p:spPr>
          <a:xfrm>
            <a:off x="5517000" y="26946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4"/>
                  <a:pt x="7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4"/>
                  <a:pt x="1225" y="10"/>
                </a:cubicBezTo>
                <a:lnTo>
                  <a:pt x="1225" y="664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7" y="673"/>
                  <a:pt x="0" y="669"/>
                  <a:pt x="0" y="664"/>
                </a:cubicBezTo>
                <a:lnTo>
                  <a:pt x="0" y="10"/>
                </a:lnTo>
                <a:moveTo>
                  <a:pt x="27" y="664"/>
                </a:moveTo>
                <a:lnTo>
                  <a:pt x="14" y="654"/>
                </a:lnTo>
                <a:lnTo>
                  <a:pt x="1214" y="654"/>
                </a:lnTo>
                <a:lnTo>
                  <a:pt x="1199" y="664"/>
                </a:lnTo>
                <a:lnTo>
                  <a:pt x="1199" y="10"/>
                </a:lnTo>
                <a:lnTo>
                  <a:pt x="1214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7" name="CustomShape 179"/>
          <p:cNvSpPr/>
          <p:nvPr/>
        </p:nvSpPr>
        <p:spPr>
          <a:xfrm>
            <a:off x="5522040" y="269856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8" name="CustomShape 180"/>
          <p:cNvSpPr/>
          <p:nvPr/>
        </p:nvSpPr>
        <p:spPr>
          <a:xfrm>
            <a:off x="5517000" y="26946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4"/>
                  <a:pt x="7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4"/>
                  <a:pt x="1225" y="10"/>
                </a:cubicBezTo>
                <a:lnTo>
                  <a:pt x="1225" y="664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7" y="673"/>
                  <a:pt x="0" y="669"/>
                  <a:pt x="0" y="664"/>
                </a:cubicBezTo>
                <a:lnTo>
                  <a:pt x="0" y="10"/>
                </a:lnTo>
                <a:moveTo>
                  <a:pt x="27" y="664"/>
                </a:moveTo>
                <a:lnTo>
                  <a:pt x="14" y="654"/>
                </a:lnTo>
                <a:lnTo>
                  <a:pt x="1214" y="654"/>
                </a:lnTo>
                <a:lnTo>
                  <a:pt x="1199" y="664"/>
                </a:lnTo>
                <a:lnTo>
                  <a:pt x="1199" y="10"/>
                </a:lnTo>
                <a:lnTo>
                  <a:pt x="1214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9" name="CustomShape 181"/>
          <p:cNvSpPr/>
          <p:nvPr/>
        </p:nvSpPr>
        <p:spPr>
          <a:xfrm>
            <a:off x="5953320" y="269856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0" name="CustomShape 182"/>
          <p:cNvSpPr/>
          <p:nvPr/>
        </p:nvSpPr>
        <p:spPr>
          <a:xfrm>
            <a:off x="5948280" y="26946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4"/>
                  <a:pt x="7" y="0"/>
                  <a:pt x="14" y="0"/>
                </a:cubicBezTo>
                <a:lnTo>
                  <a:pt x="1213" y="0"/>
                </a:lnTo>
                <a:cubicBezTo>
                  <a:pt x="1220" y="0"/>
                  <a:pt x="1225" y="4"/>
                  <a:pt x="1225" y="10"/>
                </a:cubicBezTo>
                <a:lnTo>
                  <a:pt x="1225" y="664"/>
                </a:lnTo>
                <a:cubicBezTo>
                  <a:pt x="1225" y="669"/>
                  <a:pt x="1220" y="673"/>
                  <a:pt x="1213" y="673"/>
                </a:cubicBezTo>
                <a:lnTo>
                  <a:pt x="14" y="673"/>
                </a:lnTo>
                <a:cubicBezTo>
                  <a:pt x="7" y="673"/>
                  <a:pt x="0" y="669"/>
                  <a:pt x="0" y="664"/>
                </a:cubicBezTo>
                <a:lnTo>
                  <a:pt x="0" y="10"/>
                </a:lnTo>
                <a:moveTo>
                  <a:pt x="27" y="664"/>
                </a:moveTo>
                <a:lnTo>
                  <a:pt x="14" y="654"/>
                </a:lnTo>
                <a:lnTo>
                  <a:pt x="1213" y="654"/>
                </a:lnTo>
                <a:lnTo>
                  <a:pt x="1197" y="664"/>
                </a:lnTo>
                <a:lnTo>
                  <a:pt x="1197" y="10"/>
                </a:lnTo>
                <a:lnTo>
                  <a:pt x="1213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1" name="CustomShape 183"/>
          <p:cNvSpPr/>
          <p:nvPr/>
        </p:nvSpPr>
        <p:spPr>
          <a:xfrm>
            <a:off x="5953320" y="269856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c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2" name="CustomShape 184"/>
          <p:cNvSpPr/>
          <p:nvPr/>
        </p:nvSpPr>
        <p:spPr>
          <a:xfrm>
            <a:off x="5948280" y="26946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4"/>
                  <a:pt x="7" y="0"/>
                  <a:pt x="14" y="0"/>
                </a:cubicBezTo>
                <a:lnTo>
                  <a:pt x="1213" y="0"/>
                </a:lnTo>
                <a:cubicBezTo>
                  <a:pt x="1220" y="0"/>
                  <a:pt x="1225" y="4"/>
                  <a:pt x="1225" y="10"/>
                </a:cubicBezTo>
                <a:lnTo>
                  <a:pt x="1225" y="664"/>
                </a:lnTo>
                <a:cubicBezTo>
                  <a:pt x="1225" y="669"/>
                  <a:pt x="1220" y="673"/>
                  <a:pt x="1213" y="673"/>
                </a:cubicBezTo>
                <a:lnTo>
                  <a:pt x="14" y="673"/>
                </a:lnTo>
                <a:cubicBezTo>
                  <a:pt x="7" y="673"/>
                  <a:pt x="0" y="669"/>
                  <a:pt x="0" y="664"/>
                </a:cubicBezTo>
                <a:lnTo>
                  <a:pt x="0" y="10"/>
                </a:lnTo>
                <a:moveTo>
                  <a:pt x="27" y="664"/>
                </a:moveTo>
                <a:lnTo>
                  <a:pt x="14" y="654"/>
                </a:lnTo>
                <a:lnTo>
                  <a:pt x="1213" y="654"/>
                </a:lnTo>
                <a:lnTo>
                  <a:pt x="1197" y="664"/>
                </a:lnTo>
                <a:lnTo>
                  <a:pt x="1197" y="10"/>
                </a:lnTo>
                <a:lnTo>
                  <a:pt x="1213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3" name="CustomShape 185"/>
          <p:cNvSpPr/>
          <p:nvPr/>
        </p:nvSpPr>
        <p:spPr>
          <a:xfrm>
            <a:off x="5587200" y="2484360"/>
            <a:ext cx="315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bar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64" name="CustomShape 186"/>
          <p:cNvSpPr/>
          <p:nvPr/>
        </p:nvSpPr>
        <p:spPr>
          <a:xfrm>
            <a:off x="6066000" y="248364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65" name="CustomShape 187"/>
          <p:cNvSpPr/>
          <p:nvPr/>
        </p:nvSpPr>
        <p:spPr>
          <a:xfrm>
            <a:off x="5832720" y="2836440"/>
            <a:ext cx="1193400" cy="243000"/>
          </a:xfrm>
          <a:custGeom>
            <a:avLst/>
            <a:gdLst/>
            <a:ahLst/>
            <a:rect l="l" t="t" r="r" b="b"/>
            <a:pathLst>
              <a:path w="3316" h="676">
                <a:moveTo>
                  <a:pt x="0" y="0"/>
                </a:moveTo>
                <a:lnTo>
                  <a:pt x="0" y="675"/>
                </a:lnTo>
                <a:lnTo>
                  <a:pt x="3315" y="675"/>
                </a:lnTo>
                <a:lnTo>
                  <a:pt x="3315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6" name="CustomShape 188"/>
          <p:cNvSpPr/>
          <p:nvPr/>
        </p:nvSpPr>
        <p:spPr>
          <a:xfrm>
            <a:off x="5828760" y="2832840"/>
            <a:ext cx="1202400" cy="250200"/>
          </a:xfrm>
          <a:custGeom>
            <a:avLst/>
            <a:gdLst/>
            <a:ahLst/>
            <a:rect l="l" t="t" r="r" b="b"/>
            <a:pathLst>
              <a:path w="3341" h="696">
                <a:moveTo>
                  <a:pt x="0" y="10"/>
                </a:moveTo>
                <a:cubicBezTo>
                  <a:pt x="0" y="6"/>
                  <a:pt x="6" y="0"/>
                  <a:pt x="11" y="0"/>
                </a:cubicBezTo>
                <a:lnTo>
                  <a:pt x="3327" y="0"/>
                </a:lnTo>
                <a:cubicBezTo>
                  <a:pt x="3336" y="0"/>
                  <a:pt x="3340" y="6"/>
                  <a:pt x="3340" y="10"/>
                </a:cubicBezTo>
                <a:lnTo>
                  <a:pt x="3340" y="685"/>
                </a:lnTo>
                <a:cubicBezTo>
                  <a:pt x="3340" y="690"/>
                  <a:pt x="3336" y="695"/>
                  <a:pt x="3327" y="695"/>
                </a:cubicBezTo>
                <a:lnTo>
                  <a:pt x="11" y="695"/>
                </a:lnTo>
                <a:cubicBezTo>
                  <a:pt x="6" y="695"/>
                  <a:pt x="0" y="690"/>
                  <a:pt x="0" y="685"/>
                </a:cubicBezTo>
                <a:lnTo>
                  <a:pt x="0" y="10"/>
                </a:lnTo>
                <a:moveTo>
                  <a:pt x="25" y="685"/>
                </a:moveTo>
                <a:lnTo>
                  <a:pt x="11" y="675"/>
                </a:lnTo>
                <a:lnTo>
                  <a:pt x="3327" y="675"/>
                </a:lnTo>
                <a:lnTo>
                  <a:pt x="3315" y="685"/>
                </a:lnTo>
                <a:lnTo>
                  <a:pt x="3315" y="10"/>
                </a:lnTo>
                <a:lnTo>
                  <a:pt x="3327" y="22"/>
                </a:lnTo>
                <a:lnTo>
                  <a:pt x="11" y="22"/>
                </a:lnTo>
                <a:lnTo>
                  <a:pt x="25" y="10"/>
                </a:lnTo>
                <a:lnTo>
                  <a:pt x="25" y="685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7" name="CustomShape 189"/>
          <p:cNvSpPr/>
          <p:nvPr/>
        </p:nvSpPr>
        <p:spPr>
          <a:xfrm>
            <a:off x="5832720" y="2836440"/>
            <a:ext cx="1193400" cy="243000"/>
          </a:xfrm>
          <a:custGeom>
            <a:avLst/>
            <a:gdLst/>
            <a:ahLst/>
            <a:rect l="l" t="t" r="r" b="b"/>
            <a:pathLst>
              <a:path w="3316" h="676">
                <a:moveTo>
                  <a:pt x="0" y="0"/>
                </a:moveTo>
                <a:lnTo>
                  <a:pt x="0" y="675"/>
                </a:lnTo>
                <a:lnTo>
                  <a:pt x="3315" y="675"/>
                </a:lnTo>
                <a:lnTo>
                  <a:pt x="3315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8" name="CustomShape 190"/>
          <p:cNvSpPr/>
          <p:nvPr/>
        </p:nvSpPr>
        <p:spPr>
          <a:xfrm>
            <a:off x="5828760" y="2832840"/>
            <a:ext cx="1202400" cy="250200"/>
          </a:xfrm>
          <a:custGeom>
            <a:avLst/>
            <a:gdLst/>
            <a:ahLst/>
            <a:rect l="l" t="t" r="r" b="b"/>
            <a:pathLst>
              <a:path w="3341" h="696">
                <a:moveTo>
                  <a:pt x="0" y="10"/>
                </a:moveTo>
                <a:cubicBezTo>
                  <a:pt x="0" y="6"/>
                  <a:pt x="6" y="0"/>
                  <a:pt x="11" y="0"/>
                </a:cubicBezTo>
                <a:lnTo>
                  <a:pt x="3327" y="0"/>
                </a:lnTo>
                <a:cubicBezTo>
                  <a:pt x="3336" y="0"/>
                  <a:pt x="3340" y="6"/>
                  <a:pt x="3340" y="10"/>
                </a:cubicBezTo>
                <a:lnTo>
                  <a:pt x="3340" y="685"/>
                </a:lnTo>
                <a:cubicBezTo>
                  <a:pt x="3340" y="690"/>
                  <a:pt x="3336" y="695"/>
                  <a:pt x="3327" y="695"/>
                </a:cubicBezTo>
                <a:lnTo>
                  <a:pt x="11" y="695"/>
                </a:lnTo>
                <a:cubicBezTo>
                  <a:pt x="6" y="695"/>
                  <a:pt x="0" y="690"/>
                  <a:pt x="0" y="685"/>
                </a:cubicBezTo>
                <a:lnTo>
                  <a:pt x="0" y="10"/>
                </a:lnTo>
                <a:moveTo>
                  <a:pt x="25" y="685"/>
                </a:moveTo>
                <a:lnTo>
                  <a:pt x="11" y="675"/>
                </a:lnTo>
                <a:lnTo>
                  <a:pt x="3327" y="675"/>
                </a:lnTo>
                <a:lnTo>
                  <a:pt x="3315" y="685"/>
                </a:lnTo>
                <a:lnTo>
                  <a:pt x="3315" y="10"/>
                </a:lnTo>
                <a:lnTo>
                  <a:pt x="3327" y="22"/>
                </a:lnTo>
                <a:lnTo>
                  <a:pt x="11" y="22"/>
                </a:lnTo>
                <a:lnTo>
                  <a:pt x="25" y="10"/>
                </a:lnTo>
                <a:lnTo>
                  <a:pt x="25" y="685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9" name="CustomShape 191"/>
          <p:cNvSpPr/>
          <p:nvPr/>
        </p:nvSpPr>
        <p:spPr>
          <a:xfrm>
            <a:off x="5587200" y="271332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70" name="CustomShape 192"/>
          <p:cNvSpPr/>
          <p:nvPr/>
        </p:nvSpPr>
        <p:spPr>
          <a:xfrm>
            <a:off x="1647000" y="522216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1" name="CustomShape 193"/>
          <p:cNvSpPr/>
          <p:nvPr/>
        </p:nvSpPr>
        <p:spPr>
          <a:xfrm>
            <a:off x="1643040" y="5218560"/>
            <a:ext cx="440640" cy="242280"/>
          </a:xfrm>
          <a:custGeom>
            <a:avLst/>
            <a:gdLst/>
            <a:ahLst/>
            <a:rect l="l" t="t" r="r" b="b"/>
            <a:pathLst>
              <a:path w="1225" h="674">
                <a:moveTo>
                  <a:pt x="0" y="10"/>
                </a:moveTo>
                <a:cubicBezTo>
                  <a:pt x="0" y="3"/>
                  <a:pt x="4" y="0"/>
                  <a:pt x="11" y="0"/>
                </a:cubicBezTo>
                <a:lnTo>
                  <a:pt x="1210" y="0"/>
                </a:lnTo>
                <a:cubicBezTo>
                  <a:pt x="1216" y="0"/>
                  <a:pt x="1224" y="3"/>
                  <a:pt x="1224" y="10"/>
                </a:cubicBezTo>
                <a:lnTo>
                  <a:pt x="1224" y="663"/>
                </a:lnTo>
                <a:cubicBezTo>
                  <a:pt x="1224" y="669"/>
                  <a:pt x="1216" y="673"/>
                  <a:pt x="1210" y="673"/>
                </a:cubicBezTo>
                <a:lnTo>
                  <a:pt x="11" y="673"/>
                </a:lnTo>
                <a:cubicBezTo>
                  <a:pt x="4" y="673"/>
                  <a:pt x="0" y="669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1" y="654"/>
                </a:lnTo>
                <a:lnTo>
                  <a:pt x="1210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0" y="20"/>
                </a:lnTo>
                <a:lnTo>
                  <a:pt x="11" y="20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2" name="CustomShape 194"/>
          <p:cNvSpPr/>
          <p:nvPr/>
        </p:nvSpPr>
        <p:spPr>
          <a:xfrm>
            <a:off x="1647000" y="522216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3" name="CustomShape 195"/>
          <p:cNvSpPr/>
          <p:nvPr/>
        </p:nvSpPr>
        <p:spPr>
          <a:xfrm>
            <a:off x="1643040" y="5218560"/>
            <a:ext cx="440640" cy="242280"/>
          </a:xfrm>
          <a:custGeom>
            <a:avLst/>
            <a:gdLst/>
            <a:ahLst/>
            <a:rect l="l" t="t" r="r" b="b"/>
            <a:pathLst>
              <a:path w="1225" h="674">
                <a:moveTo>
                  <a:pt x="0" y="10"/>
                </a:moveTo>
                <a:cubicBezTo>
                  <a:pt x="0" y="3"/>
                  <a:pt x="4" y="0"/>
                  <a:pt x="11" y="0"/>
                </a:cubicBezTo>
                <a:lnTo>
                  <a:pt x="1210" y="0"/>
                </a:lnTo>
                <a:cubicBezTo>
                  <a:pt x="1216" y="0"/>
                  <a:pt x="1224" y="3"/>
                  <a:pt x="1224" y="10"/>
                </a:cubicBezTo>
                <a:lnTo>
                  <a:pt x="1224" y="663"/>
                </a:lnTo>
                <a:cubicBezTo>
                  <a:pt x="1224" y="669"/>
                  <a:pt x="1216" y="673"/>
                  <a:pt x="1210" y="673"/>
                </a:cubicBezTo>
                <a:lnTo>
                  <a:pt x="11" y="673"/>
                </a:lnTo>
                <a:cubicBezTo>
                  <a:pt x="4" y="673"/>
                  <a:pt x="0" y="669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1" y="654"/>
                </a:lnTo>
                <a:lnTo>
                  <a:pt x="1210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0" y="20"/>
                </a:lnTo>
                <a:lnTo>
                  <a:pt x="11" y="20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4" name="CustomShape 196"/>
          <p:cNvSpPr/>
          <p:nvPr/>
        </p:nvSpPr>
        <p:spPr>
          <a:xfrm>
            <a:off x="2077920" y="522216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5" name="CustomShape 197"/>
          <p:cNvSpPr/>
          <p:nvPr/>
        </p:nvSpPr>
        <p:spPr>
          <a:xfrm>
            <a:off x="2073960" y="5218560"/>
            <a:ext cx="440640" cy="242280"/>
          </a:xfrm>
          <a:custGeom>
            <a:avLst/>
            <a:gdLst/>
            <a:ahLst/>
            <a:rect l="l" t="t" r="r" b="b"/>
            <a:pathLst>
              <a:path w="1225" h="674">
                <a:moveTo>
                  <a:pt x="0" y="10"/>
                </a:moveTo>
                <a:cubicBezTo>
                  <a:pt x="0" y="3"/>
                  <a:pt x="4" y="0"/>
                  <a:pt x="11" y="0"/>
                </a:cubicBezTo>
                <a:lnTo>
                  <a:pt x="1210" y="0"/>
                </a:lnTo>
                <a:cubicBezTo>
                  <a:pt x="1216" y="0"/>
                  <a:pt x="1224" y="3"/>
                  <a:pt x="1224" y="10"/>
                </a:cubicBezTo>
                <a:lnTo>
                  <a:pt x="1224" y="663"/>
                </a:lnTo>
                <a:cubicBezTo>
                  <a:pt x="1224" y="669"/>
                  <a:pt x="1216" y="673"/>
                  <a:pt x="1210" y="673"/>
                </a:cubicBezTo>
                <a:lnTo>
                  <a:pt x="11" y="673"/>
                </a:lnTo>
                <a:cubicBezTo>
                  <a:pt x="4" y="673"/>
                  <a:pt x="0" y="669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1" y="654"/>
                </a:lnTo>
                <a:lnTo>
                  <a:pt x="1210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0" y="20"/>
                </a:lnTo>
                <a:lnTo>
                  <a:pt x="11" y="20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6" name="CustomShape 198"/>
          <p:cNvSpPr/>
          <p:nvPr/>
        </p:nvSpPr>
        <p:spPr>
          <a:xfrm>
            <a:off x="2077920" y="522216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7" name="CustomShape 199"/>
          <p:cNvSpPr/>
          <p:nvPr/>
        </p:nvSpPr>
        <p:spPr>
          <a:xfrm>
            <a:off x="2073960" y="5218560"/>
            <a:ext cx="440640" cy="242280"/>
          </a:xfrm>
          <a:custGeom>
            <a:avLst/>
            <a:gdLst/>
            <a:ahLst/>
            <a:rect l="l" t="t" r="r" b="b"/>
            <a:pathLst>
              <a:path w="1225" h="674">
                <a:moveTo>
                  <a:pt x="0" y="10"/>
                </a:moveTo>
                <a:cubicBezTo>
                  <a:pt x="0" y="3"/>
                  <a:pt x="4" y="0"/>
                  <a:pt x="11" y="0"/>
                </a:cubicBezTo>
                <a:lnTo>
                  <a:pt x="1210" y="0"/>
                </a:lnTo>
                <a:cubicBezTo>
                  <a:pt x="1216" y="0"/>
                  <a:pt x="1224" y="3"/>
                  <a:pt x="1224" y="10"/>
                </a:cubicBezTo>
                <a:lnTo>
                  <a:pt x="1224" y="663"/>
                </a:lnTo>
                <a:cubicBezTo>
                  <a:pt x="1224" y="669"/>
                  <a:pt x="1216" y="673"/>
                  <a:pt x="1210" y="673"/>
                </a:cubicBezTo>
                <a:lnTo>
                  <a:pt x="11" y="673"/>
                </a:lnTo>
                <a:cubicBezTo>
                  <a:pt x="4" y="673"/>
                  <a:pt x="0" y="669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1" y="654"/>
                </a:lnTo>
                <a:lnTo>
                  <a:pt x="1210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0" y="20"/>
                </a:lnTo>
                <a:lnTo>
                  <a:pt x="11" y="20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8" name="CustomShape 200"/>
          <p:cNvSpPr/>
          <p:nvPr/>
        </p:nvSpPr>
        <p:spPr>
          <a:xfrm>
            <a:off x="6066000" y="271260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0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79" name="CustomShape 201"/>
          <p:cNvSpPr/>
          <p:nvPr/>
        </p:nvSpPr>
        <p:spPr>
          <a:xfrm>
            <a:off x="5985720" y="2884320"/>
            <a:ext cx="946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empty list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80" name="CustomShape 202"/>
          <p:cNvSpPr/>
          <p:nvPr/>
        </p:nvSpPr>
        <p:spPr>
          <a:xfrm>
            <a:off x="3008520" y="522324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1" name="CustomShape 203"/>
          <p:cNvSpPr/>
          <p:nvPr/>
        </p:nvSpPr>
        <p:spPr>
          <a:xfrm>
            <a:off x="3003840" y="52196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8" y="0"/>
                  <a:pt x="13" y="0"/>
                </a:cubicBezTo>
                <a:lnTo>
                  <a:pt x="1211" y="0"/>
                </a:lnTo>
                <a:cubicBezTo>
                  <a:pt x="1217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69"/>
                  <a:pt x="1217" y="673"/>
                  <a:pt x="1211" y="673"/>
                </a:cubicBezTo>
                <a:lnTo>
                  <a:pt x="13" y="673"/>
                </a:lnTo>
                <a:cubicBezTo>
                  <a:pt x="8" y="673"/>
                  <a:pt x="0" y="669"/>
                  <a:pt x="0" y="664"/>
                </a:cubicBezTo>
                <a:lnTo>
                  <a:pt x="0" y="10"/>
                </a:lnTo>
                <a:moveTo>
                  <a:pt x="25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5" y="10"/>
                </a:lnTo>
                <a:lnTo>
                  <a:pt x="25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2" name="CustomShape 204"/>
          <p:cNvSpPr/>
          <p:nvPr/>
        </p:nvSpPr>
        <p:spPr>
          <a:xfrm>
            <a:off x="3008520" y="522324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3" name="CustomShape 205"/>
          <p:cNvSpPr/>
          <p:nvPr/>
        </p:nvSpPr>
        <p:spPr>
          <a:xfrm>
            <a:off x="3003840" y="52196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8" y="0"/>
                  <a:pt x="13" y="0"/>
                </a:cubicBezTo>
                <a:lnTo>
                  <a:pt x="1211" y="0"/>
                </a:lnTo>
                <a:cubicBezTo>
                  <a:pt x="1217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69"/>
                  <a:pt x="1217" y="673"/>
                  <a:pt x="1211" y="673"/>
                </a:cubicBezTo>
                <a:lnTo>
                  <a:pt x="13" y="673"/>
                </a:lnTo>
                <a:cubicBezTo>
                  <a:pt x="8" y="673"/>
                  <a:pt x="0" y="669"/>
                  <a:pt x="0" y="664"/>
                </a:cubicBezTo>
                <a:lnTo>
                  <a:pt x="0" y="10"/>
                </a:lnTo>
                <a:moveTo>
                  <a:pt x="25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5" y="10"/>
                </a:lnTo>
                <a:lnTo>
                  <a:pt x="25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4" name="CustomShape 206"/>
          <p:cNvSpPr/>
          <p:nvPr/>
        </p:nvSpPr>
        <p:spPr>
          <a:xfrm>
            <a:off x="3439440" y="522324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5" name="CustomShape 207"/>
          <p:cNvSpPr/>
          <p:nvPr/>
        </p:nvSpPr>
        <p:spPr>
          <a:xfrm>
            <a:off x="3434760" y="52196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8" y="0"/>
                  <a:pt x="13" y="0"/>
                </a:cubicBezTo>
                <a:lnTo>
                  <a:pt x="1211" y="0"/>
                </a:lnTo>
                <a:cubicBezTo>
                  <a:pt x="1217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69"/>
                  <a:pt x="1217" y="673"/>
                  <a:pt x="1211" y="673"/>
                </a:cubicBezTo>
                <a:lnTo>
                  <a:pt x="13" y="673"/>
                </a:lnTo>
                <a:cubicBezTo>
                  <a:pt x="8" y="673"/>
                  <a:pt x="0" y="669"/>
                  <a:pt x="0" y="664"/>
                </a:cubicBezTo>
                <a:lnTo>
                  <a:pt x="0" y="10"/>
                </a:lnTo>
                <a:moveTo>
                  <a:pt x="25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5" y="10"/>
                </a:lnTo>
                <a:lnTo>
                  <a:pt x="25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6" name="CustomShape 208"/>
          <p:cNvSpPr/>
          <p:nvPr/>
        </p:nvSpPr>
        <p:spPr>
          <a:xfrm>
            <a:off x="3439440" y="5223240"/>
            <a:ext cx="431280" cy="235440"/>
          </a:xfrm>
          <a:custGeom>
            <a:avLst/>
            <a:gdLst/>
            <a:ahLst/>
            <a:rect l="l" t="t" r="r" b="b"/>
            <a:pathLst>
              <a:path w="1199" h="655">
                <a:moveTo>
                  <a:pt x="0" y="0"/>
                </a:moveTo>
                <a:lnTo>
                  <a:pt x="0" y="654"/>
                </a:lnTo>
                <a:lnTo>
                  <a:pt x="1198" y="654"/>
                </a:lnTo>
                <a:lnTo>
                  <a:pt x="1198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7" name="CustomShape 209"/>
          <p:cNvSpPr/>
          <p:nvPr/>
        </p:nvSpPr>
        <p:spPr>
          <a:xfrm>
            <a:off x="3434760" y="521964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6"/>
                  <a:pt x="8" y="0"/>
                  <a:pt x="13" y="0"/>
                </a:cubicBezTo>
                <a:lnTo>
                  <a:pt x="1211" y="0"/>
                </a:lnTo>
                <a:cubicBezTo>
                  <a:pt x="1217" y="0"/>
                  <a:pt x="1225" y="6"/>
                  <a:pt x="1225" y="10"/>
                </a:cubicBezTo>
                <a:lnTo>
                  <a:pt x="1225" y="664"/>
                </a:lnTo>
                <a:cubicBezTo>
                  <a:pt x="1225" y="669"/>
                  <a:pt x="1217" y="673"/>
                  <a:pt x="1211" y="673"/>
                </a:cubicBezTo>
                <a:lnTo>
                  <a:pt x="13" y="673"/>
                </a:lnTo>
                <a:cubicBezTo>
                  <a:pt x="8" y="673"/>
                  <a:pt x="0" y="669"/>
                  <a:pt x="0" y="664"/>
                </a:cubicBezTo>
                <a:lnTo>
                  <a:pt x="0" y="10"/>
                </a:lnTo>
                <a:moveTo>
                  <a:pt x="25" y="664"/>
                </a:moveTo>
                <a:lnTo>
                  <a:pt x="13" y="654"/>
                </a:lnTo>
                <a:lnTo>
                  <a:pt x="1211" y="654"/>
                </a:lnTo>
                <a:lnTo>
                  <a:pt x="1200" y="664"/>
                </a:lnTo>
                <a:lnTo>
                  <a:pt x="1200" y="10"/>
                </a:lnTo>
                <a:lnTo>
                  <a:pt x="1211" y="20"/>
                </a:lnTo>
                <a:lnTo>
                  <a:pt x="13" y="20"/>
                </a:lnTo>
                <a:lnTo>
                  <a:pt x="25" y="10"/>
                </a:lnTo>
                <a:lnTo>
                  <a:pt x="25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8" name="CustomShape 210"/>
          <p:cNvSpPr/>
          <p:nvPr/>
        </p:nvSpPr>
        <p:spPr>
          <a:xfrm>
            <a:off x="1711800" y="5237280"/>
            <a:ext cx="318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89" name="CustomShape 211"/>
          <p:cNvSpPr/>
          <p:nvPr/>
        </p:nvSpPr>
        <p:spPr>
          <a:xfrm>
            <a:off x="2190600" y="523620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3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90" name="CustomShape 212"/>
          <p:cNvSpPr/>
          <p:nvPr/>
        </p:nvSpPr>
        <p:spPr>
          <a:xfrm>
            <a:off x="5640480" y="522144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1" name="CustomShape 213"/>
          <p:cNvSpPr/>
          <p:nvPr/>
        </p:nvSpPr>
        <p:spPr>
          <a:xfrm>
            <a:off x="5636880" y="521784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5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5"/>
                  <a:pt x="1223" y="10"/>
                </a:cubicBezTo>
                <a:lnTo>
                  <a:pt x="1223" y="663"/>
                </a:lnTo>
                <a:cubicBezTo>
                  <a:pt x="1223" y="669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69"/>
                  <a:pt x="0" y="663"/>
                </a:cubicBezTo>
                <a:lnTo>
                  <a:pt x="0" y="10"/>
                </a:lnTo>
                <a:moveTo>
                  <a:pt x="24" y="663"/>
                </a:moveTo>
                <a:lnTo>
                  <a:pt x="10" y="654"/>
                </a:lnTo>
                <a:lnTo>
                  <a:pt x="1209" y="654"/>
                </a:lnTo>
                <a:lnTo>
                  <a:pt x="1198" y="663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2" name="CustomShape 214"/>
          <p:cNvSpPr/>
          <p:nvPr/>
        </p:nvSpPr>
        <p:spPr>
          <a:xfrm>
            <a:off x="5640480" y="522144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3" name="CustomShape 215"/>
          <p:cNvSpPr/>
          <p:nvPr/>
        </p:nvSpPr>
        <p:spPr>
          <a:xfrm>
            <a:off x="5636880" y="521784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5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5"/>
                  <a:pt x="1223" y="10"/>
                </a:cubicBezTo>
                <a:lnTo>
                  <a:pt x="1223" y="663"/>
                </a:lnTo>
                <a:cubicBezTo>
                  <a:pt x="1223" y="669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69"/>
                  <a:pt x="0" y="663"/>
                </a:cubicBezTo>
                <a:lnTo>
                  <a:pt x="0" y="10"/>
                </a:lnTo>
                <a:moveTo>
                  <a:pt x="24" y="663"/>
                </a:moveTo>
                <a:lnTo>
                  <a:pt x="10" y="654"/>
                </a:lnTo>
                <a:lnTo>
                  <a:pt x="1209" y="654"/>
                </a:lnTo>
                <a:lnTo>
                  <a:pt x="1198" y="663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4" name="CustomShape 216"/>
          <p:cNvSpPr/>
          <p:nvPr/>
        </p:nvSpPr>
        <p:spPr>
          <a:xfrm>
            <a:off x="6071760" y="522144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5" name="CustomShape 217"/>
          <p:cNvSpPr/>
          <p:nvPr/>
        </p:nvSpPr>
        <p:spPr>
          <a:xfrm>
            <a:off x="6067800" y="521784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5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5"/>
                  <a:pt x="1223" y="10"/>
                </a:cubicBezTo>
                <a:lnTo>
                  <a:pt x="1223" y="663"/>
                </a:lnTo>
                <a:cubicBezTo>
                  <a:pt x="1223" y="669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69"/>
                  <a:pt x="0" y="663"/>
                </a:cubicBezTo>
                <a:lnTo>
                  <a:pt x="0" y="10"/>
                </a:lnTo>
                <a:moveTo>
                  <a:pt x="24" y="663"/>
                </a:moveTo>
                <a:lnTo>
                  <a:pt x="10" y="654"/>
                </a:lnTo>
                <a:lnTo>
                  <a:pt x="1209" y="654"/>
                </a:lnTo>
                <a:lnTo>
                  <a:pt x="1198" y="663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6" name="CustomShape 218"/>
          <p:cNvSpPr/>
          <p:nvPr/>
        </p:nvSpPr>
        <p:spPr>
          <a:xfrm>
            <a:off x="6071760" y="522144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7" name="CustomShape 219"/>
          <p:cNvSpPr/>
          <p:nvPr/>
        </p:nvSpPr>
        <p:spPr>
          <a:xfrm>
            <a:off x="6067800" y="5217840"/>
            <a:ext cx="440280" cy="242280"/>
          </a:xfrm>
          <a:custGeom>
            <a:avLst/>
            <a:gdLst/>
            <a:ahLst/>
            <a:rect l="l" t="t" r="r" b="b"/>
            <a:pathLst>
              <a:path w="1224" h="674">
                <a:moveTo>
                  <a:pt x="0" y="10"/>
                </a:moveTo>
                <a:cubicBezTo>
                  <a:pt x="0" y="5"/>
                  <a:pt x="5" y="0"/>
                  <a:pt x="10" y="0"/>
                </a:cubicBezTo>
                <a:lnTo>
                  <a:pt x="1209" y="0"/>
                </a:lnTo>
                <a:cubicBezTo>
                  <a:pt x="1219" y="0"/>
                  <a:pt x="1223" y="5"/>
                  <a:pt x="1223" y="10"/>
                </a:cubicBezTo>
                <a:lnTo>
                  <a:pt x="1223" y="663"/>
                </a:lnTo>
                <a:cubicBezTo>
                  <a:pt x="1223" y="669"/>
                  <a:pt x="1219" y="673"/>
                  <a:pt x="1209" y="673"/>
                </a:cubicBezTo>
                <a:lnTo>
                  <a:pt x="10" y="673"/>
                </a:lnTo>
                <a:cubicBezTo>
                  <a:pt x="5" y="673"/>
                  <a:pt x="0" y="669"/>
                  <a:pt x="0" y="663"/>
                </a:cubicBezTo>
                <a:lnTo>
                  <a:pt x="0" y="10"/>
                </a:lnTo>
                <a:moveTo>
                  <a:pt x="24" y="663"/>
                </a:moveTo>
                <a:lnTo>
                  <a:pt x="10" y="654"/>
                </a:lnTo>
                <a:lnTo>
                  <a:pt x="1209" y="654"/>
                </a:lnTo>
                <a:lnTo>
                  <a:pt x="1198" y="663"/>
                </a:lnTo>
                <a:lnTo>
                  <a:pt x="1198" y="10"/>
                </a:lnTo>
                <a:lnTo>
                  <a:pt x="1209" y="20"/>
                </a:lnTo>
                <a:lnTo>
                  <a:pt x="10" y="20"/>
                </a:lnTo>
                <a:lnTo>
                  <a:pt x="24" y="10"/>
                </a:lnTo>
                <a:lnTo>
                  <a:pt x="24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8" name="CustomShape 220"/>
          <p:cNvSpPr/>
          <p:nvPr/>
        </p:nvSpPr>
        <p:spPr>
          <a:xfrm>
            <a:off x="3072960" y="5238000"/>
            <a:ext cx="315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bar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599" name="CustomShape 221"/>
          <p:cNvSpPr/>
          <p:nvPr/>
        </p:nvSpPr>
        <p:spPr>
          <a:xfrm>
            <a:off x="3551760" y="523728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00" name="CustomShape 222"/>
          <p:cNvSpPr/>
          <p:nvPr/>
        </p:nvSpPr>
        <p:spPr>
          <a:xfrm>
            <a:off x="6278400" y="893160"/>
            <a:ext cx="1094400" cy="235440"/>
          </a:xfrm>
          <a:custGeom>
            <a:avLst/>
            <a:gdLst/>
            <a:ahLst/>
            <a:rect l="l" t="t" r="r" b="b"/>
            <a:pathLst>
              <a:path w="3041" h="655">
                <a:moveTo>
                  <a:pt x="0" y="0"/>
                </a:moveTo>
                <a:lnTo>
                  <a:pt x="0" y="654"/>
                </a:lnTo>
                <a:lnTo>
                  <a:pt x="3040" y="654"/>
                </a:lnTo>
                <a:lnTo>
                  <a:pt x="304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1" name="CustomShape 223"/>
          <p:cNvSpPr/>
          <p:nvPr/>
        </p:nvSpPr>
        <p:spPr>
          <a:xfrm>
            <a:off x="6273360" y="889920"/>
            <a:ext cx="1103760" cy="242280"/>
          </a:xfrm>
          <a:custGeom>
            <a:avLst/>
            <a:gdLst/>
            <a:ahLst/>
            <a:rect l="l" t="t" r="r" b="b"/>
            <a:pathLst>
              <a:path w="3067" h="674">
                <a:moveTo>
                  <a:pt x="0" y="9"/>
                </a:moveTo>
                <a:cubicBezTo>
                  <a:pt x="0" y="5"/>
                  <a:pt x="6" y="0"/>
                  <a:pt x="14" y="0"/>
                </a:cubicBezTo>
                <a:lnTo>
                  <a:pt x="3054" y="0"/>
                </a:lnTo>
                <a:cubicBezTo>
                  <a:pt x="3060" y="0"/>
                  <a:pt x="3066" y="5"/>
                  <a:pt x="3066" y="9"/>
                </a:cubicBezTo>
                <a:lnTo>
                  <a:pt x="3066" y="663"/>
                </a:lnTo>
                <a:cubicBezTo>
                  <a:pt x="3066" y="668"/>
                  <a:pt x="3060" y="673"/>
                  <a:pt x="3054" y="673"/>
                </a:cubicBezTo>
                <a:lnTo>
                  <a:pt x="14" y="673"/>
                </a:lnTo>
                <a:cubicBezTo>
                  <a:pt x="6" y="673"/>
                  <a:pt x="0" y="668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4" y="653"/>
                </a:lnTo>
                <a:lnTo>
                  <a:pt x="3054" y="653"/>
                </a:lnTo>
                <a:lnTo>
                  <a:pt x="3041" y="663"/>
                </a:lnTo>
                <a:lnTo>
                  <a:pt x="3041" y="9"/>
                </a:lnTo>
                <a:lnTo>
                  <a:pt x="3054" y="20"/>
                </a:lnTo>
                <a:lnTo>
                  <a:pt x="14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2" name="CustomShape 224"/>
          <p:cNvSpPr/>
          <p:nvPr/>
        </p:nvSpPr>
        <p:spPr>
          <a:xfrm>
            <a:off x="6278400" y="893160"/>
            <a:ext cx="1094400" cy="235440"/>
          </a:xfrm>
          <a:custGeom>
            <a:avLst/>
            <a:gdLst/>
            <a:ahLst/>
            <a:rect l="l" t="t" r="r" b="b"/>
            <a:pathLst>
              <a:path w="3041" h="655">
                <a:moveTo>
                  <a:pt x="0" y="0"/>
                </a:moveTo>
                <a:lnTo>
                  <a:pt x="0" y="654"/>
                </a:lnTo>
                <a:lnTo>
                  <a:pt x="3040" y="654"/>
                </a:lnTo>
                <a:lnTo>
                  <a:pt x="304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3" name="CustomShape 225"/>
          <p:cNvSpPr/>
          <p:nvPr/>
        </p:nvSpPr>
        <p:spPr>
          <a:xfrm>
            <a:off x="6273360" y="889920"/>
            <a:ext cx="1103760" cy="242280"/>
          </a:xfrm>
          <a:custGeom>
            <a:avLst/>
            <a:gdLst/>
            <a:ahLst/>
            <a:rect l="l" t="t" r="r" b="b"/>
            <a:pathLst>
              <a:path w="3067" h="674">
                <a:moveTo>
                  <a:pt x="0" y="9"/>
                </a:moveTo>
                <a:cubicBezTo>
                  <a:pt x="0" y="5"/>
                  <a:pt x="6" y="0"/>
                  <a:pt x="14" y="0"/>
                </a:cubicBezTo>
                <a:lnTo>
                  <a:pt x="3054" y="0"/>
                </a:lnTo>
                <a:cubicBezTo>
                  <a:pt x="3060" y="0"/>
                  <a:pt x="3066" y="5"/>
                  <a:pt x="3066" y="9"/>
                </a:cubicBezTo>
                <a:lnTo>
                  <a:pt x="3066" y="663"/>
                </a:lnTo>
                <a:cubicBezTo>
                  <a:pt x="3066" y="668"/>
                  <a:pt x="3060" y="673"/>
                  <a:pt x="3054" y="673"/>
                </a:cubicBezTo>
                <a:lnTo>
                  <a:pt x="14" y="673"/>
                </a:lnTo>
                <a:cubicBezTo>
                  <a:pt x="6" y="673"/>
                  <a:pt x="0" y="668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4" y="653"/>
                </a:lnTo>
                <a:lnTo>
                  <a:pt x="3054" y="653"/>
                </a:lnTo>
                <a:lnTo>
                  <a:pt x="3041" y="663"/>
                </a:lnTo>
                <a:lnTo>
                  <a:pt x="3041" y="9"/>
                </a:lnTo>
                <a:lnTo>
                  <a:pt x="3054" y="20"/>
                </a:lnTo>
                <a:lnTo>
                  <a:pt x="14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4" name="CustomShape 226"/>
          <p:cNvSpPr/>
          <p:nvPr/>
        </p:nvSpPr>
        <p:spPr>
          <a:xfrm>
            <a:off x="5706720" y="523728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05" name="CustomShape 227"/>
          <p:cNvSpPr/>
          <p:nvPr/>
        </p:nvSpPr>
        <p:spPr>
          <a:xfrm>
            <a:off x="6282360" y="1123560"/>
            <a:ext cx="1094400" cy="235440"/>
          </a:xfrm>
          <a:custGeom>
            <a:avLst/>
            <a:gdLst/>
            <a:ahLst/>
            <a:rect l="l" t="t" r="r" b="b"/>
            <a:pathLst>
              <a:path w="3041" h="655">
                <a:moveTo>
                  <a:pt x="0" y="0"/>
                </a:moveTo>
                <a:lnTo>
                  <a:pt x="0" y="654"/>
                </a:lnTo>
                <a:lnTo>
                  <a:pt x="3040" y="654"/>
                </a:lnTo>
                <a:lnTo>
                  <a:pt x="304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6" name="CustomShape 228"/>
          <p:cNvSpPr/>
          <p:nvPr/>
        </p:nvSpPr>
        <p:spPr>
          <a:xfrm>
            <a:off x="6277320" y="1119960"/>
            <a:ext cx="1104120" cy="242280"/>
          </a:xfrm>
          <a:custGeom>
            <a:avLst/>
            <a:gdLst/>
            <a:ahLst/>
            <a:rect l="l" t="t" r="r" b="b"/>
            <a:pathLst>
              <a:path w="3068" h="674">
                <a:moveTo>
                  <a:pt x="0" y="10"/>
                </a:moveTo>
                <a:cubicBezTo>
                  <a:pt x="0" y="4"/>
                  <a:pt x="6" y="0"/>
                  <a:pt x="14" y="0"/>
                </a:cubicBezTo>
                <a:lnTo>
                  <a:pt x="3054" y="0"/>
                </a:lnTo>
                <a:cubicBezTo>
                  <a:pt x="3062" y="0"/>
                  <a:pt x="3067" y="4"/>
                  <a:pt x="3067" y="10"/>
                </a:cubicBezTo>
                <a:lnTo>
                  <a:pt x="3067" y="664"/>
                </a:lnTo>
                <a:cubicBezTo>
                  <a:pt x="3067" y="669"/>
                  <a:pt x="3062" y="673"/>
                  <a:pt x="3054" y="673"/>
                </a:cubicBezTo>
                <a:lnTo>
                  <a:pt x="14" y="673"/>
                </a:lnTo>
                <a:cubicBezTo>
                  <a:pt x="6" y="673"/>
                  <a:pt x="0" y="669"/>
                  <a:pt x="0" y="664"/>
                </a:cubicBezTo>
                <a:lnTo>
                  <a:pt x="0" y="10"/>
                </a:lnTo>
                <a:moveTo>
                  <a:pt x="25" y="664"/>
                </a:moveTo>
                <a:lnTo>
                  <a:pt x="14" y="654"/>
                </a:lnTo>
                <a:lnTo>
                  <a:pt x="3054" y="654"/>
                </a:lnTo>
                <a:lnTo>
                  <a:pt x="3041" y="664"/>
                </a:lnTo>
                <a:lnTo>
                  <a:pt x="3041" y="10"/>
                </a:lnTo>
                <a:lnTo>
                  <a:pt x="3054" y="20"/>
                </a:lnTo>
                <a:lnTo>
                  <a:pt x="14" y="20"/>
                </a:lnTo>
                <a:lnTo>
                  <a:pt x="25" y="10"/>
                </a:lnTo>
                <a:lnTo>
                  <a:pt x="25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7" name="CustomShape 229"/>
          <p:cNvSpPr/>
          <p:nvPr/>
        </p:nvSpPr>
        <p:spPr>
          <a:xfrm>
            <a:off x="6282360" y="1123560"/>
            <a:ext cx="1094400" cy="235440"/>
          </a:xfrm>
          <a:custGeom>
            <a:avLst/>
            <a:gdLst/>
            <a:ahLst/>
            <a:rect l="l" t="t" r="r" b="b"/>
            <a:pathLst>
              <a:path w="3041" h="655">
                <a:moveTo>
                  <a:pt x="0" y="0"/>
                </a:moveTo>
                <a:lnTo>
                  <a:pt x="0" y="654"/>
                </a:lnTo>
                <a:lnTo>
                  <a:pt x="3040" y="654"/>
                </a:lnTo>
                <a:lnTo>
                  <a:pt x="304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8" name="CustomShape 230"/>
          <p:cNvSpPr/>
          <p:nvPr/>
        </p:nvSpPr>
        <p:spPr>
          <a:xfrm>
            <a:off x="6277320" y="1119960"/>
            <a:ext cx="1104120" cy="242280"/>
          </a:xfrm>
          <a:custGeom>
            <a:avLst/>
            <a:gdLst/>
            <a:ahLst/>
            <a:rect l="l" t="t" r="r" b="b"/>
            <a:pathLst>
              <a:path w="3068" h="674">
                <a:moveTo>
                  <a:pt x="0" y="10"/>
                </a:moveTo>
                <a:cubicBezTo>
                  <a:pt x="0" y="4"/>
                  <a:pt x="6" y="0"/>
                  <a:pt x="14" y="0"/>
                </a:cubicBezTo>
                <a:lnTo>
                  <a:pt x="3054" y="0"/>
                </a:lnTo>
                <a:cubicBezTo>
                  <a:pt x="3062" y="0"/>
                  <a:pt x="3067" y="4"/>
                  <a:pt x="3067" y="10"/>
                </a:cubicBezTo>
                <a:lnTo>
                  <a:pt x="3067" y="664"/>
                </a:lnTo>
                <a:cubicBezTo>
                  <a:pt x="3067" y="669"/>
                  <a:pt x="3062" y="673"/>
                  <a:pt x="3054" y="673"/>
                </a:cubicBezTo>
                <a:lnTo>
                  <a:pt x="14" y="673"/>
                </a:lnTo>
                <a:cubicBezTo>
                  <a:pt x="6" y="673"/>
                  <a:pt x="0" y="669"/>
                  <a:pt x="0" y="664"/>
                </a:cubicBezTo>
                <a:lnTo>
                  <a:pt x="0" y="10"/>
                </a:lnTo>
                <a:moveTo>
                  <a:pt x="25" y="664"/>
                </a:moveTo>
                <a:lnTo>
                  <a:pt x="14" y="654"/>
                </a:lnTo>
                <a:lnTo>
                  <a:pt x="3054" y="654"/>
                </a:lnTo>
                <a:lnTo>
                  <a:pt x="3041" y="664"/>
                </a:lnTo>
                <a:lnTo>
                  <a:pt x="3041" y="10"/>
                </a:lnTo>
                <a:lnTo>
                  <a:pt x="3054" y="20"/>
                </a:lnTo>
                <a:lnTo>
                  <a:pt x="14" y="20"/>
                </a:lnTo>
                <a:lnTo>
                  <a:pt x="25" y="10"/>
                </a:lnTo>
                <a:lnTo>
                  <a:pt x="25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9" name="CustomShape 231"/>
          <p:cNvSpPr/>
          <p:nvPr/>
        </p:nvSpPr>
        <p:spPr>
          <a:xfrm>
            <a:off x="6184800" y="523512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4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10" name="CustomShape 232"/>
          <p:cNvSpPr/>
          <p:nvPr/>
        </p:nvSpPr>
        <p:spPr>
          <a:xfrm>
            <a:off x="6280200" y="1360080"/>
            <a:ext cx="1094040" cy="235440"/>
          </a:xfrm>
          <a:custGeom>
            <a:avLst/>
            <a:gdLst/>
            <a:ahLst/>
            <a:rect l="l" t="t" r="r" b="b"/>
            <a:pathLst>
              <a:path w="3040" h="655">
                <a:moveTo>
                  <a:pt x="0" y="0"/>
                </a:moveTo>
                <a:lnTo>
                  <a:pt x="0" y="654"/>
                </a:lnTo>
                <a:lnTo>
                  <a:pt x="3039" y="654"/>
                </a:lnTo>
                <a:lnTo>
                  <a:pt x="303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1" name="CustomShape 233"/>
          <p:cNvSpPr/>
          <p:nvPr/>
        </p:nvSpPr>
        <p:spPr>
          <a:xfrm>
            <a:off x="6275160" y="1355760"/>
            <a:ext cx="1104120" cy="243000"/>
          </a:xfrm>
          <a:custGeom>
            <a:avLst/>
            <a:gdLst/>
            <a:ahLst/>
            <a:rect l="l" t="t" r="r" b="b"/>
            <a:pathLst>
              <a:path w="3068" h="676">
                <a:moveTo>
                  <a:pt x="0" y="12"/>
                </a:moveTo>
                <a:cubicBezTo>
                  <a:pt x="0" y="6"/>
                  <a:pt x="6" y="0"/>
                  <a:pt x="14" y="0"/>
                </a:cubicBezTo>
                <a:lnTo>
                  <a:pt x="3053" y="0"/>
                </a:lnTo>
                <a:cubicBezTo>
                  <a:pt x="3060" y="0"/>
                  <a:pt x="3067" y="6"/>
                  <a:pt x="3067" y="12"/>
                </a:cubicBezTo>
                <a:lnTo>
                  <a:pt x="3067" y="666"/>
                </a:lnTo>
                <a:cubicBezTo>
                  <a:pt x="3067" y="670"/>
                  <a:pt x="3060" y="675"/>
                  <a:pt x="3053" y="675"/>
                </a:cubicBezTo>
                <a:lnTo>
                  <a:pt x="14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5" y="666"/>
                </a:moveTo>
                <a:lnTo>
                  <a:pt x="14" y="654"/>
                </a:lnTo>
                <a:lnTo>
                  <a:pt x="3053" y="654"/>
                </a:lnTo>
                <a:lnTo>
                  <a:pt x="3041" y="666"/>
                </a:lnTo>
                <a:lnTo>
                  <a:pt x="3041" y="12"/>
                </a:lnTo>
                <a:lnTo>
                  <a:pt x="3053" y="22"/>
                </a:lnTo>
                <a:lnTo>
                  <a:pt x="14" y="22"/>
                </a:lnTo>
                <a:lnTo>
                  <a:pt x="25" y="12"/>
                </a:lnTo>
                <a:lnTo>
                  <a:pt x="25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2" name="CustomShape 234"/>
          <p:cNvSpPr/>
          <p:nvPr/>
        </p:nvSpPr>
        <p:spPr>
          <a:xfrm>
            <a:off x="6280200" y="1360080"/>
            <a:ext cx="1094040" cy="235440"/>
          </a:xfrm>
          <a:custGeom>
            <a:avLst/>
            <a:gdLst/>
            <a:ahLst/>
            <a:rect l="l" t="t" r="r" b="b"/>
            <a:pathLst>
              <a:path w="3040" h="655">
                <a:moveTo>
                  <a:pt x="0" y="0"/>
                </a:moveTo>
                <a:lnTo>
                  <a:pt x="0" y="654"/>
                </a:lnTo>
                <a:lnTo>
                  <a:pt x="3039" y="654"/>
                </a:lnTo>
                <a:lnTo>
                  <a:pt x="303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3" name="CustomShape 235"/>
          <p:cNvSpPr/>
          <p:nvPr/>
        </p:nvSpPr>
        <p:spPr>
          <a:xfrm>
            <a:off x="6275160" y="1355760"/>
            <a:ext cx="1104120" cy="243000"/>
          </a:xfrm>
          <a:custGeom>
            <a:avLst/>
            <a:gdLst/>
            <a:ahLst/>
            <a:rect l="l" t="t" r="r" b="b"/>
            <a:pathLst>
              <a:path w="3068" h="676">
                <a:moveTo>
                  <a:pt x="0" y="12"/>
                </a:moveTo>
                <a:cubicBezTo>
                  <a:pt x="0" y="6"/>
                  <a:pt x="6" y="0"/>
                  <a:pt x="14" y="0"/>
                </a:cubicBezTo>
                <a:lnTo>
                  <a:pt x="3053" y="0"/>
                </a:lnTo>
                <a:cubicBezTo>
                  <a:pt x="3060" y="0"/>
                  <a:pt x="3067" y="6"/>
                  <a:pt x="3067" y="12"/>
                </a:cubicBezTo>
                <a:lnTo>
                  <a:pt x="3067" y="666"/>
                </a:lnTo>
                <a:cubicBezTo>
                  <a:pt x="3067" y="670"/>
                  <a:pt x="3060" y="675"/>
                  <a:pt x="3053" y="675"/>
                </a:cubicBezTo>
                <a:lnTo>
                  <a:pt x="14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5" y="666"/>
                </a:moveTo>
                <a:lnTo>
                  <a:pt x="14" y="654"/>
                </a:lnTo>
                <a:lnTo>
                  <a:pt x="3053" y="654"/>
                </a:lnTo>
                <a:lnTo>
                  <a:pt x="3041" y="666"/>
                </a:lnTo>
                <a:lnTo>
                  <a:pt x="3041" y="12"/>
                </a:lnTo>
                <a:lnTo>
                  <a:pt x="3053" y="22"/>
                </a:lnTo>
                <a:lnTo>
                  <a:pt x="14" y="22"/>
                </a:lnTo>
                <a:lnTo>
                  <a:pt x="25" y="12"/>
                </a:lnTo>
                <a:lnTo>
                  <a:pt x="25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4" name="CustomShape 236"/>
          <p:cNvSpPr/>
          <p:nvPr/>
        </p:nvSpPr>
        <p:spPr>
          <a:xfrm>
            <a:off x="6311160" y="907920"/>
            <a:ext cx="10274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 car bar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15" name="CustomShape 237"/>
          <p:cNvSpPr/>
          <p:nvPr/>
        </p:nvSpPr>
        <p:spPr>
          <a:xfrm>
            <a:off x="3286800" y="1236600"/>
            <a:ext cx="2074680" cy="235440"/>
          </a:xfrm>
          <a:custGeom>
            <a:avLst/>
            <a:gdLst/>
            <a:ahLst/>
            <a:rect l="l" t="t" r="r" b="b"/>
            <a:pathLst>
              <a:path w="5764" h="655">
                <a:moveTo>
                  <a:pt x="0" y="0"/>
                </a:moveTo>
                <a:lnTo>
                  <a:pt x="0" y="654"/>
                </a:lnTo>
                <a:lnTo>
                  <a:pt x="5763" y="654"/>
                </a:lnTo>
                <a:lnTo>
                  <a:pt x="5763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6" name="CustomShape 238"/>
          <p:cNvSpPr/>
          <p:nvPr/>
        </p:nvSpPr>
        <p:spPr>
          <a:xfrm>
            <a:off x="3282120" y="1233000"/>
            <a:ext cx="2083680" cy="242280"/>
          </a:xfrm>
          <a:custGeom>
            <a:avLst/>
            <a:gdLst/>
            <a:ahLst/>
            <a:rect l="l" t="t" r="r" b="b"/>
            <a:pathLst>
              <a:path w="5789" h="674">
                <a:moveTo>
                  <a:pt x="0" y="10"/>
                </a:moveTo>
                <a:cubicBezTo>
                  <a:pt x="0" y="6"/>
                  <a:pt x="6" y="0"/>
                  <a:pt x="13" y="0"/>
                </a:cubicBezTo>
                <a:lnTo>
                  <a:pt x="5777" y="0"/>
                </a:lnTo>
                <a:cubicBezTo>
                  <a:pt x="5783" y="0"/>
                  <a:pt x="5788" y="6"/>
                  <a:pt x="5788" y="10"/>
                </a:cubicBezTo>
                <a:lnTo>
                  <a:pt x="5788" y="664"/>
                </a:lnTo>
                <a:cubicBezTo>
                  <a:pt x="5788" y="670"/>
                  <a:pt x="5783" y="673"/>
                  <a:pt x="5777" y="673"/>
                </a:cubicBezTo>
                <a:lnTo>
                  <a:pt x="13" y="673"/>
                </a:lnTo>
                <a:cubicBezTo>
                  <a:pt x="6" y="673"/>
                  <a:pt x="0" y="670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5777" y="654"/>
                </a:lnTo>
                <a:lnTo>
                  <a:pt x="5763" y="664"/>
                </a:lnTo>
                <a:lnTo>
                  <a:pt x="5763" y="10"/>
                </a:lnTo>
                <a:lnTo>
                  <a:pt x="5777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7" name="CustomShape 239"/>
          <p:cNvSpPr/>
          <p:nvPr/>
        </p:nvSpPr>
        <p:spPr>
          <a:xfrm>
            <a:off x="3286800" y="1236600"/>
            <a:ext cx="2074680" cy="235440"/>
          </a:xfrm>
          <a:custGeom>
            <a:avLst/>
            <a:gdLst/>
            <a:ahLst/>
            <a:rect l="l" t="t" r="r" b="b"/>
            <a:pathLst>
              <a:path w="5764" h="655">
                <a:moveTo>
                  <a:pt x="0" y="0"/>
                </a:moveTo>
                <a:lnTo>
                  <a:pt x="0" y="654"/>
                </a:lnTo>
                <a:lnTo>
                  <a:pt x="5763" y="654"/>
                </a:lnTo>
                <a:lnTo>
                  <a:pt x="5763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8" name="CustomShape 240"/>
          <p:cNvSpPr/>
          <p:nvPr/>
        </p:nvSpPr>
        <p:spPr>
          <a:xfrm>
            <a:off x="3282120" y="1233000"/>
            <a:ext cx="2083680" cy="242280"/>
          </a:xfrm>
          <a:custGeom>
            <a:avLst/>
            <a:gdLst/>
            <a:ahLst/>
            <a:rect l="l" t="t" r="r" b="b"/>
            <a:pathLst>
              <a:path w="5789" h="674">
                <a:moveTo>
                  <a:pt x="0" y="10"/>
                </a:moveTo>
                <a:cubicBezTo>
                  <a:pt x="0" y="6"/>
                  <a:pt x="6" y="0"/>
                  <a:pt x="13" y="0"/>
                </a:cubicBezTo>
                <a:lnTo>
                  <a:pt x="5777" y="0"/>
                </a:lnTo>
                <a:cubicBezTo>
                  <a:pt x="5783" y="0"/>
                  <a:pt x="5788" y="6"/>
                  <a:pt x="5788" y="10"/>
                </a:cubicBezTo>
                <a:lnTo>
                  <a:pt x="5788" y="664"/>
                </a:lnTo>
                <a:cubicBezTo>
                  <a:pt x="5788" y="670"/>
                  <a:pt x="5783" y="673"/>
                  <a:pt x="5777" y="673"/>
                </a:cubicBezTo>
                <a:lnTo>
                  <a:pt x="13" y="673"/>
                </a:lnTo>
                <a:cubicBezTo>
                  <a:pt x="6" y="673"/>
                  <a:pt x="0" y="670"/>
                  <a:pt x="0" y="664"/>
                </a:cubicBezTo>
                <a:lnTo>
                  <a:pt x="0" y="10"/>
                </a:lnTo>
                <a:moveTo>
                  <a:pt x="26" y="664"/>
                </a:moveTo>
                <a:lnTo>
                  <a:pt x="13" y="654"/>
                </a:lnTo>
                <a:lnTo>
                  <a:pt x="5777" y="654"/>
                </a:lnTo>
                <a:lnTo>
                  <a:pt x="5763" y="664"/>
                </a:lnTo>
                <a:lnTo>
                  <a:pt x="5763" y="10"/>
                </a:lnTo>
                <a:lnTo>
                  <a:pt x="5777" y="20"/>
                </a:lnTo>
                <a:lnTo>
                  <a:pt x="13" y="20"/>
                </a:lnTo>
                <a:lnTo>
                  <a:pt x="26" y="10"/>
                </a:lnTo>
                <a:lnTo>
                  <a:pt x="26" y="6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9" name="CustomShape 241"/>
          <p:cNvSpPr/>
          <p:nvPr/>
        </p:nvSpPr>
        <p:spPr>
          <a:xfrm>
            <a:off x="6315120" y="1139040"/>
            <a:ext cx="10566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 bar 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20" name="CustomShape 242"/>
          <p:cNvSpPr/>
          <p:nvPr/>
        </p:nvSpPr>
        <p:spPr>
          <a:xfrm>
            <a:off x="5351400" y="982080"/>
            <a:ext cx="873360" cy="371880"/>
          </a:xfrm>
          <a:custGeom>
            <a:avLst/>
            <a:gdLst/>
            <a:ahLst/>
            <a:rect l="l" t="t" r="r" b="b"/>
            <a:pathLst>
              <a:path w="2427" h="1034">
                <a:moveTo>
                  <a:pt x="118" y="1018"/>
                </a:moveTo>
                <a:lnTo>
                  <a:pt x="2122" y="198"/>
                </a:lnTo>
                <a:cubicBezTo>
                  <a:pt x="2162" y="184"/>
                  <a:pt x="2178" y="146"/>
                  <a:pt x="2159" y="113"/>
                </a:cubicBezTo>
                <a:cubicBezTo>
                  <a:pt x="2141" y="83"/>
                  <a:pt x="2095" y="70"/>
                  <a:pt x="2059" y="85"/>
                </a:cubicBezTo>
                <a:lnTo>
                  <a:pt x="52" y="904"/>
                </a:lnTo>
                <a:cubicBezTo>
                  <a:pt x="15" y="919"/>
                  <a:pt x="0" y="957"/>
                  <a:pt x="19" y="987"/>
                </a:cubicBezTo>
                <a:cubicBezTo>
                  <a:pt x="36" y="1019"/>
                  <a:pt x="80" y="1033"/>
                  <a:pt x="118" y="1018"/>
                </a:cubicBezTo>
                <a:moveTo>
                  <a:pt x="2122" y="337"/>
                </a:moveTo>
                <a:lnTo>
                  <a:pt x="2426" y="6"/>
                </a:lnTo>
                <a:lnTo>
                  <a:pt x="1925" y="0"/>
                </a:lnTo>
                <a:lnTo>
                  <a:pt x="2122" y="337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1" name="CustomShape 243"/>
          <p:cNvSpPr/>
          <p:nvPr/>
        </p:nvSpPr>
        <p:spPr>
          <a:xfrm>
            <a:off x="5351400" y="982080"/>
            <a:ext cx="873360" cy="371880"/>
          </a:xfrm>
          <a:custGeom>
            <a:avLst/>
            <a:gdLst/>
            <a:ahLst/>
            <a:rect l="l" t="t" r="r" b="b"/>
            <a:pathLst>
              <a:path w="2427" h="1034">
                <a:moveTo>
                  <a:pt x="118" y="1018"/>
                </a:moveTo>
                <a:lnTo>
                  <a:pt x="2122" y="198"/>
                </a:lnTo>
                <a:cubicBezTo>
                  <a:pt x="2162" y="184"/>
                  <a:pt x="2178" y="146"/>
                  <a:pt x="2159" y="113"/>
                </a:cubicBezTo>
                <a:cubicBezTo>
                  <a:pt x="2141" y="83"/>
                  <a:pt x="2095" y="70"/>
                  <a:pt x="2059" y="85"/>
                </a:cubicBezTo>
                <a:lnTo>
                  <a:pt x="52" y="904"/>
                </a:lnTo>
                <a:cubicBezTo>
                  <a:pt x="15" y="919"/>
                  <a:pt x="0" y="957"/>
                  <a:pt x="19" y="987"/>
                </a:cubicBezTo>
                <a:cubicBezTo>
                  <a:pt x="36" y="1019"/>
                  <a:pt x="80" y="1033"/>
                  <a:pt x="118" y="1018"/>
                </a:cubicBezTo>
                <a:moveTo>
                  <a:pt x="2122" y="337"/>
                </a:moveTo>
                <a:lnTo>
                  <a:pt x="2426" y="6"/>
                </a:lnTo>
                <a:lnTo>
                  <a:pt x="1925" y="0"/>
                </a:lnTo>
                <a:lnTo>
                  <a:pt x="2122" y="337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2" name="CustomShape 244"/>
          <p:cNvSpPr/>
          <p:nvPr/>
        </p:nvSpPr>
        <p:spPr>
          <a:xfrm>
            <a:off x="5353200" y="1168920"/>
            <a:ext cx="876600" cy="182880"/>
          </a:xfrm>
          <a:custGeom>
            <a:avLst/>
            <a:gdLst/>
            <a:ahLst/>
            <a:rect l="l" t="t" r="r" b="b"/>
            <a:pathLst>
              <a:path w="2436" h="509">
                <a:moveTo>
                  <a:pt x="92" y="503"/>
                </a:moveTo>
                <a:lnTo>
                  <a:pt x="2077" y="238"/>
                </a:lnTo>
                <a:cubicBezTo>
                  <a:pt x="2118" y="233"/>
                  <a:pt x="2147" y="202"/>
                  <a:pt x="2139" y="166"/>
                </a:cubicBezTo>
                <a:cubicBezTo>
                  <a:pt x="2133" y="133"/>
                  <a:pt x="2096" y="109"/>
                  <a:pt x="2054" y="115"/>
                </a:cubicBezTo>
                <a:lnTo>
                  <a:pt x="71" y="380"/>
                </a:lnTo>
                <a:cubicBezTo>
                  <a:pt x="27" y="385"/>
                  <a:pt x="0" y="417"/>
                  <a:pt x="6" y="451"/>
                </a:cubicBezTo>
                <a:cubicBezTo>
                  <a:pt x="15" y="485"/>
                  <a:pt x="52" y="508"/>
                  <a:pt x="92" y="503"/>
                </a:cubicBezTo>
                <a:moveTo>
                  <a:pt x="2028" y="372"/>
                </a:moveTo>
                <a:lnTo>
                  <a:pt x="2435" y="128"/>
                </a:lnTo>
                <a:lnTo>
                  <a:pt x="1957" y="0"/>
                </a:lnTo>
                <a:lnTo>
                  <a:pt x="2028" y="37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3" name="CustomShape 245"/>
          <p:cNvSpPr/>
          <p:nvPr/>
        </p:nvSpPr>
        <p:spPr>
          <a:xfrm>
            <a:off x="5353200" y="1168920"/>
            <a:ext cx="876600" cy="182880"/>
          </a:xfrm>
          <a:custGeom>
            <a:avLst/>
            <a:gdLst/>
            <a:ahLst/>
            <a:rect l="l" t="t" r="r" b="b"/>
            <a:pathLst>
              <a:path w="2436" h="509">
                <a:moveTo>
                  <a:pt x="92" y="503"/>
                </a:moveTo>
                <a:lnTo>
                  <a:pt x="2077" y="238"/>
                </a:lnTo>
                <a:cubicBezTo>
                  <a:pt x="2118" y="233"/>
                  <a:pt x="2147" y="202"/>
                  <a:pt x="2139" y="166"/>
                </a:cubicBezTo>
                <a:cubicBezTo>
                  <a:pt x="2133" y="133"/>
                  <a:pt x="2096" y="109"/>
                  <a:pt x="2054" y="115"/>
                </a:cubicBezTo>
                <a:lnTo>
                  <a:pt x="71" y="380"/>
                </a:lnTo>
                <a:cubicBezTo>
                  <a:pt x="27" y="385"/>
                  <a:pt x="0" y="417"/>
                  <a:pt x="6" y="451"/>
                </a:cubicBezTo>
                <a:cubicBezTo>
                  <a:pt x="15" y="485"/>
                  <a:pt x="52" y="508"/>
                  <a:pt x="92" y="503"/>
                </a:cubicBezTo>
                <a:moveTo>
                  <a:pt x="2028" y="372"/>
                </a:moveTo>
                <a:lnTo>
                  <a:pt x="2435" y="128"/>
                </a:lnTo>
                <a:lnTo>
                  <a:pt x="1957" y="0"/>
                </a:lnTo>
                <a:lnTo>
                  <a:pt x="2028" y="372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4" name="CustomShape 246"/>
          <p:cNvSpPr/>
          <p:nvPr/>
        </p:nvSpPr>
        <p:spPr>
          <a:xfrm>
            <a:off x="5353200" y="1302480"/>
            <a:ext cx="874080" cy="191160"/>
          </a:xfrm>
          <a:custGeom>
            <a:avLst/>
            <a:gdLst/>
            <a:ahLst/>
            <a:rect l="l" t="t" r="r" b="b"/>
            <a:pathLst>
              <a:path w="2429" h="532">
                <a:moveTo>
                  <a:pt x="94" y="6"/>
                </a:moveTo>
                <a:lnTo>
                  <a:pt x="2074" y="294"/>
                </a:lnTo>
                <a:cubicBezTo>
                  <a:pt x="2112" y="301"/>
                  <a:pt x="2141" y="334"/>
                  <a:pt x="2134" y="368"/>
                </a:cubicBezTo>
                <a:cubicBezTo>
                  <a:pt x="2127" y="403"/>
                  <a:pt x="2090" y="427"/>
                  <a:pt x="2046" y="420"/>
                </a:cubicBezTo>
                <a:lnTo>
                  <a:pt x="68" y="130"/>
                </a:lnTo>
                <a:cubicBezTo>
                  <a:pt x="27" y="123"/>
                  <a:pt x="0" y="91"/>
                  <a:pt x="7" y="56"/>
                </a:cubicBezTo>
                <a:cubicBezTo>
                  <a:pt x="15" y="23"/>
                  <a:pt x="53" y="0"/>
                  <a:pt x="94" y="6"/>
                </a:cubicBezTo>
                <a:moveTo>
                  <a:pt x="2024" y="161"/>
                </a:moveTo>
                <a:lnTo>
                  <a:pt x="2428" y="411"/>
                </a:lnTo>
                <a:lnTo>
                  <a:pt x="1946" y="531"/>
                </a:lnTo>
                <a:lnTo>
                  <a:pt x="2024" y="161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5" name="CustomShape 247"/>
          <p:cNvSpPr/>
          <p:nvPr/>
        </p:nvSpPr>
        <p:spPr>
          <a:xfrm>
            <a:off x="5353200" y="1302480"/>
            <a:ext cx="874080" cy="191160"/>
          </a:xfrm>
          <a:custGeom>
            <a:avLst/>
            <a:gdLst/>
            <a:ahLst/>
            <a:rect l="l" t="t" r="r" b="b"/>
            <a:pathLst>
              <a:path w="2429" h="532">
                <a:moveTo>
                  <a:pt x="94" y="6"/>
                </a:moveTo>
                <a:lnTo>
                  <a:pt x="2074" y="294"/>
                </a:lnTo>
                <a:cubicBezTo>
                  <a:pt x="2112" y="301"/>
                  <a:pt x="2141" y="334"/>
                  <a:pt x="2134" y="368"/>
                </a:cubicBezTo>
                <a:cubicBezTo>
                  <a:pt x="2127" y="403"/>
                  <a:pt x="2090" y="427"/>
                  <a:pt x="2046" y="420"/>
                </a:cubicBezTo>
                <a:lnTo>
                  <a:pt x="68" y="130"/>
                </a:lnTo>
                <a:cubicBezTo>
                  <a:pt x="27" y="123"/>
                  <a:pt x="0" y="91"/>
                  <a:pt x="7" y="56"/>
                </a:cubicBezTo>
                <a:cubicBezTo>
                  <a:pt x="15" y="23"/>
                  <a:pt x="53" y="0"/>
                  <a:pt x="94" y="6"/>
                </a:cubicBezTo>
                <a:moveTo>
                  <a:pt x="2024" y="161"/>
                </a:moveTo>
                <a:lnTo>
                  <a:pt x="2428" y="411"/>
                </a:lnTo>
                <a:lnTo>
                  <a:pt x="1946" y="531"/>
                </a:lnTo>
                <a:lnTo>
                  <a:pt x="2024" y="161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26" name="" descr=""/>
          <p:cNvPicPr/>
          <p:nvPr/>
        </p:nvPicPr>
        <p:blipFill>
          <a:blip r:embed="rId18"/>
          <a:stretch/>
        </p:blipFill>
        <p:spPr>
          <a:xfrm>
            <a:off x="1544760" y="3248640"/>
            <a:ext cx="5129640" cy="1347120"/>
          </a:xfrm>
          <a:prstGeom prst="rect">
            <a:avLst/>
          </a:prstGeom>
          <a:ln w="0">
            <a:noFill/>
          </a:ln>
        </p:spPr>
      </p:pic>
      <p:sp>
        <p:nvSpPr>
          <p:cNvPr id="1627" name="CustomShape 248"/>
          <p:cNvSpPr/>
          <p:nvPr/>
        </p:nvSpPr>
        <p:spPr>
          <a:xfrm>
            <a:off x="1541520" y="3246480"/>
            <a:ext cx="5137560" cy="1353240"/>
          </a:xfrm>
          <a:custGeom>
            <a:avLst/>
            <a:gdLst/>
            <a:ahLst/>
            <a:rect l="l" t="t" r="r" b="b"/>
            <a:pathLst>
              <a:path w="14272" h="3760">
                <a:moveTo>
                  <a:pt x="0" y="9"/>
                </a:moveTo>
                <a:cubicBezTo>
                  <a:pt x="0" y="5"/>
                  <a:pt x="6" y="0"/>
                  <a:pt x="11" y="0"/>
                </a:cubicBezTo>
                <a:lnTo>
                  <a:pt x="14258" y="0"/>
                </a:lnTo>
                <a:cubicBezTo>
                  <a:pt x="14266" y="0"/>
                  <a:pt x="14271" y="5"/>
                  <a:pt x="14271" y="9"/>
                </a:cubicBezTo>
                <a:lnTo>
                  <a:pt x="14271" y="3749"/>
                </a:lnTo>
                <a:cubicBezTo>
                  <a:pt x="14271" y="3754"/>
                  <a:pt x="14266" y="3759"/>
                  <a:pt x="14258" y="3759"/>
                </a:cubicBezTo>
                <a:lnTo>
                  <a:pt x="11" y="3759"/>
                </a:lnTo>
                <a:cubicBezTo>
                  <a:pt x="6" y="3759"/>
                  <a:pt x="0" y="3754"/>
                  <a:pt x="0" y="3749"/>
                </a:cubicBezTo>
                <a:lnTo>
                  <a:pt x="0" y="9"/>
                </a:lnTo>
                <a:moveTo>
                  <a:pt x="25" y="3749"/>
                </a:moveTo>
                <a:lnTo>
                  <a:pt x="11" y="3739"/>
                </a:lnTo>
                <a:lnTo>
                  <a:pt x="14258" y="3739"/>
                </a:lnTo>
                <a:lnTo>
                  <a:pt x="14247" y="3749"/>
                </a:lnTo>
                <a:lnTo>
                  <a:pt x="14247" y="9"/>
                </a:lnTo>
                <a:lnTo>
                  <a:pt x="14258" y="21"/>
                </a:lnTo>
                <a:lnTo>
                  <a:pt x="11" y="21"/>
                </a:lnTo>
                <a:lnTo>
                  <a:pt x="25" y="9"/>
                </a:lnTo>
                <a:lnTo>
                  <a:pt x="25" y="3749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28" name="" descr=""/>
          <p:cNvPicPr/>
          <p:nvPr/>
        </p:nvPicPr>
        <p:blipFill>
          <a:blip r:embed="rId19"/>
          <a:stretch/>
        </p:blipFill>
        <p:spPr>
          <a:xfrm>
            <a:off x="1544760" y="3248640"/>
            <a:ext cx="5129640" cy="1347120"/>
          </a:xfrm>
          <a:prstGeom prst="rect">
            <a:avLst/>
          </a:prstGeom>
          <a:ln w="0">
            <a:noFill/>
          </a:ln>
        </p:spPr>
      </p:pic>
      <p:sp>
        <p:nvSpPr>
          <p:cNvPr id="1629" name="CustomShape 249"/>
          <p:cNvSpPr/>
          <p:nvPr/>
        </p:nvSpPr>
        <p:spPr>
          <a:xfrm>
            <a:off x="1541520" y="3246480"/>
            <a:ext cx="5137560" cy="1353240"/>
          </a:xfrm>
          <a:custGeom>
            <a:avLst/>
            <a:gdLst/>
            <a:ahLst/>
            <a:rect l="l" t="t" r="r" b="b"/>
            <a:pathLst>
              <a:path w="14272" h="3760">
                <a:moveTo>
                  <a:pt x="0" y="9"/>
                </a:moveTo>
                <a:cubicBezTo>
                  <a:pt x="0" y="5"/>
                  <a:pt x="6" y="0"/>
                  <a:pt x="11" y="0"/>
                </a:cubicBezTo>
                <a:lnTo>
                  <a:pt x="14258" y="0"/>
                </a:lnTo>
                <a:cubicBezTo>
                  <a:pt x="14266" y="0"/>
                  <a:pt x="14271" y="5"/>
                  <a:pt x="14271" y="9"/>
                </a:cubicBezTo>
                <a:lnTo>
                  <a:pt x="14271" y="3749"/>
                </a:lnTo>
                <a:cubicBezTo>
                  <a:pt x="14271" y="3754"/>
                  <a:pt x="14266" y="3759"/>
                  <a:pt x="14258" y="3759"/>
                </a:cubicBezTo>
                <a:lnTo>
                  <a:pt x="11" y="3759"/>
                </a:lnTo>
                <a:cubicBezTo>
                  <a:pt x="6" y="3759"/>
                  <a:pt x="0" y="3754"/>
                  <a:pt x="0" y="3749"/>
                </a:cubicBezTo>
                <a:lnTo>
                  <a:pt x="0" y="9"/>
                </a:lnTo>
                <a:moveTo>
                  <a:pt x="25" y="3749"/>
                </a:moveTo>
                <a:lnTo>
                  <a:pt x="11" y="3739"/>
                </a:lnTo>
                <a:lnTo>
                  <a:pt x="14258" y="3739"/>
                </a:lnTo>
                <a:lnTo>
                  <a:pt x="14247" y="3749"/>
                </a:lnTo>
                <a:lnTo>
                  <a:pt x="14247" y="9"/>
                </a:lnTo>
                <a:lnTo>
                  <a:pt x="14258" y="21"/>
                </a:lnTo>
                <a:lnTo>
                  <a:pt x="11" y="21"/>
                </a:lnTo>
                <a:lnTo>
                  <a:pt x="25" y="9"/>
                </a:lnTo>
                <a:lnTo>
                  <a:pt x="25" y="3749"/>
                </a:ln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0" name="CustomShape 250"/>
          <p:cNvSpPr/>
          <p:nvPr/>
        </p:nvSpPr>
        <p:spPr>
          <a:xfrm>
            <a:off x="1526760" y="36421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1" name="CustomShape 251"/>
          <p:cNvSpPr/>
          <p:nvPr/>
        </p:nvSpPr>
        <p:spPr>
          <a:xfrm>
            <a:off x="1522440" y="3638520"/>
            <a:ext cx="440640" cy="243000"/>
          </a:xfrm>
          <a:custGeom>
            <a:avLst/>
            <a:gdLst/>
            <a:ahLst/>
            <a:rect l="l" t="t" r="r" b="b"/>
            <a:pathLst>
              <a:path w="1225" h="676">
                <a:moveTo>
                  <a:pt x="0" y="10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10"/>
                </a:cubicBezTo>
                <a:lnTo>
                  <a:pt x="1224" y="663"/>
                </a:lnTo>
                <a:cubicBezTo>
                  <a:pt x="1224" y="670"/>
                  <a:pt x="1218" y="675"/>
                  <a:pt x="1212" y="675"/>
                </a:cubicBezTo>
                <a:lnTo>
                  <a:pt x="12" y="675"/>
                </a:lnTo>
                <a:cubicBezTo>
                  <a:pt x="6" y="675"/>
                  <a:pt x="0" y="670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2" y="653"/>
                </a:lnTo>
                <a:lnTo>
                  <a:pt x="1212" y="653"/>
                </a:lnTo>
                <a:lnTo>
                  <a:pt x="1199" y="663"/>
                </a:lnTo>
                <a:lnTo>
                  <a:pt x="1199" y="10"/>
                </a:lnTo>
                <a:lnTo>
                  <a:pt x="1212" y="21"/>
                </a:lnTo>
                <a:lnTo>
                  <a:pt x="12" y="21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2" name="CustomShape 252"/>
          <p:cNvSpPr/>
          <p:nvPr/>
        </p:nvSpPr>
        <p:spPr>
          <a:xfrm>
            <a:off x="1526760" y="36421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3" name="CustomShape 253"/>
          <p:cNvSpPr/>
          <p:nvPr/>
        </p:nvSpPr>
        <p:spPr>
          <a:xfrm>
            <a:off x="1522440" y="3638520"/>
            <a:ext cx="440640" cy="243000"/>
          </a:xfrm>
          <a:custGeom>
            <a:avLst/>
            <a:gdLst/>
            <a:ahLst/>
            <a:rect l="l" t="t" r="r" b="b"/>
            <a:pathLst>
              <a:path w="1225" h="676">
                <a:moveTo>
                  <a:pt x="0" y="10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10"/>
                </a:cubicBezTo>
                <a:lnTo>
                  <a:pt x="1224" y="663"/>
                </a:lnTo>
                <a:cubicBezTo>
                  <a:pt x="1224" y="670"/>
                  <a:pt x="1218" y="675"/>
                  <a:pt x="1212" y="675"/>
                </a:cubicBezTo>
                <a:lnTo>
                  <a:pt x="12" y="675"/>
                </a:lnTo>
                <a:cubicBezTo>
                  <a:pt x="6" y="675"/>
                  <a:pt x="0" y="670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2" y="653"/>
                </a:lnTo>
                <a:lnTo>
                  <a:pt x="1212" y="653"/>
                </a:lnTo>
                <a:lnTo>
                  <a:pt x="1199" y="663"/>
                </a:lnTo>
                <a:lnTo>
                  <a:pt x="1199" y="10"/>
                </a:lnTo>
                <a:lnTo>
                  <a:pt x="1212" y="21"/>
                </a:lnTo>
                <a:lnTo>
                  <a:pt x="12" y="21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4" name="CustomShape 254"/>
          <p:cNvSpPr/>
          <p:nvPr/>
        </p:nvSpPr>
        <p:spPr>
          <a:xfrm>
            <a:off x="1958040" y="36421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5" name="CustomShape 255"/>
          <p:cNvSpPr/>
          <p:nvPr/>
        </p:nvSpPr>
        <p:spPr>
          <a:xfrm>
            <a:off x="1953360" y="3638520"/>
            <a:ext cx="440640" cy="243000"/>
          </a:xfrm>
          <a:custGeom>
            <a:avLst/>
            <a:gdLst/>
            <a:ahLst/>
            <a:rect l="l" t="t" r="r" b="b"/>
            <a:pathLst>
              <a:path w="1225" h="676">
                <a:moveTo>
                  <a:pt x="0" y="10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10"/>
                </a:cubicBezTo>
                <a:lnTo>
                  <a:pt x="1224" y="663"/>
                </a:lnTo>
                <a:cubicBezTo>
                  <a:pt x="1224" y="670"/>
                  <a:pt x="1218" y="675"/>
                  <a:pt x="1212" y="675"/>
                </a:cubicBezTo>
                <a:lnTo>
                  <a:pt x="12" y="675"/>
                </a:lnTo>
                <a:cubicBezTo>
                  <a:pt x="6" y="675"/>
                  <a:pt x="0" y="670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2" y="653"/>
                </a:lnTo>
                <a:lnTo>
                  <a:pt x="1212" y="653"/>
                </a:lnTo>
                <a:lnTo>
                  <a:pt x="1199" y="663"/>
                </a:lnTo>
                <a:lnTo>
                  <a:pt x="1199" y="10"/>
                </a:lnTo>
                <a:lnTo>
                  <a:pt x="1212" y="21"/>
                </a:lnTo>
                <a:lnTo>
                  <a:pt x="12" y="21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6" name="CustomShape 256"/>
          <p:cNvSpPr/>
          <p:nvPr/>
        </p:nvSpPr>
        <p:spPr>
          <a:xfrm>
            <a:off x="1958040" y="36421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7" name="CustomShape 257"/>
          <p:cNvSpPr/>
          <p:nvPr/>
        </p:nvSpPr>
        <p:spPr>
          <a:xfrm>
            <a:off x="1953360" y="3638520"/>
            <a:ext cx="440640" cy="243000"/>
          </a:xfrm>
          <a:custGeom>
            <a:avLst/>
            <a:gdLst/>
            <a:ahLst/>
            <a:rect l="l" t="t" r="r" b="b"/>
            <a:pathLst>
              <a:path w="1225" h="676">
                <a:moveTo>
                  <a:pt x="0" y="10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10"/>
                </a:cubicBezTo>
                <a:lnTo>
                  <a:pt x="1224" y="663"/>
                </a:lnTo>
                <a:cubicBezTo>
                  <a:pt x="1224" y="670"/>
                  <a:pt x="1218" y="675"/>
                  <a:pt x="1212" y="675"/>
                </a:cubicBezTo>
                <a:lnTo>
                  <a:pt x="12" y="675"/>
                </a:lnTo>
                <a:cubicBezTo>
                  <a:pt x="6" y="675"/>
                  <a:pt x="0" y="670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2" y="653"/>
                </a:lnTo>
                <a:lnTo>
                  <a:pt x="1212" y="653"/>
                </a:lnTo>
                <a:lnTo>
                  <a:pt x="1199" y="663"/>
                </a:lnTo>
                <a:lnTo>
                  <a:pt x="1199" y="10"/>
                </a:lnTo>
                <a:lnTo>
                  <a:pt x="1212" y="21"/>
                </a:lnTo>
                <a:lnTo>
                  <a:pt x="12" y="21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8" name="CustomShape 258"/>
          <p:cNvSpPr/>
          <p:nvPr/>
        </p:nvSpPr>
        <p:spPr>
          <a:xfrm>
            <a:off x="6312600" y="1375200"/>
            <a:ext cx="10566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 bar 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39" name="CustomShape 259"/>
          <p:cNvSpPr/>
          <p:nvPr/>
        </p:nvSpPr>
        <p:spPr>
          <a:xfrm>
            <a:off x="3302640" y="1251360"/>
            <a:ext cx="210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Configurations (size 3)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40" name="CustomShape 260"/>
          <p:cNvSpPr/>
          <p:nvPr/>
        </p:nvSpPr>
        <p:spPr>
          <a:xfrm>
            <a:off x="1526760" y="384696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1" name="CustomShape 261"/>
          <p:cNvSpPr/>
          <p:nvPr/>
        </p:nvSpPr>
        <p:spPr>
          <a:xfrm>
            <a:off x="1522440" y="3843720"/>
            <a:ext cx="440640" cy="242280"/>
          </a:xfrm>
          <a:custGeom>
            <a:avLst/>
            <a:gdLst/>
            <a:ahLst/>
            <a:rect l="l" t="t" r="r" b="b"/>
            <a:pathLst>
              <a:path w="1225" h="674">
                <a:moveTo>
                  <a:pt x="0" y="9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9"/>
                </a:cubicBezTo>
                <a:lnTo>
                  <a:pt x="1224" y="663"/>
                </a:lnTo>
                <a:cubicBezTo>
                  <a:pt x="1224" y="670"/>
                  <a:pt x="1218" y="673"/>
                  <a:pt x="1212" y="673"/>
                </a:cubicBezTo>
                <a:lnTo>
                  <a:pt x="12" y="673"/>
                </a:lnTo>
                <a:cubicBezTo>
                  <a:pt x="6" y="673"/>
                  <a:pt x="0" y="670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2" y="653"/>
                </a:lnTo>
                <a:lnTo>
                  <a:pt x="1212" y="653"/>
                </a:lnTo>
                <a:lnTo>
                  <a:pt x="1199" y="663"/>
                </a:lnTo>
                <a:lnTo>
                  <a:pt x="1199" y="9"/>
                </a:lnTo>
                <a:lnTo>
                  <a:pt x="1212" y="20"/>
                </a:lnTo>
                <a:lnTo>
                  <a:pt x="12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2" name="CustomShape 262"/>
          <p:cNvSpPr/>
          <p:nvPr/>
        </p:nvSpPr>
        <p:spPr>
          <a:xfrm>
            <a:off x="1526760" y="384696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3" name="CustomShape 263"/>
          <p:cNvSpPr/>
          <p:nvPr/>
        </p:nvSpPr>
        <p:spPr>
          <a:xfrm>
            <a:off x="1522440" y="3843720"/>
            <a:ext cx="440640" cy="242280"/>
          </a:xfrm>
          <a:custGeom>
            <a:avLst/>
            <a:gdLst/>
            <a:ahLst/>
            <a:rect l="l" t="t" r="r" b="b"/>
            <a:pathLst>
              <a:path w="1225" h="674">
                <a:moveTo>
                  <a:pt x="0" y="9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9"/>
                </a:cubicBezTo>
                <a:lnTo>
                  <a:pt x="1224" y="663"/>
                </a:lnTo>
                <a:cubicBezTo>
                  <a:pt x="1224" y="670"/>
                  <a:pt x="1218" y="673"/>
                  <a:pt x="1212" y="673"/>
                </a:cubicBezTo>
                <a:lnTo>
                  <a:pt x="12" y="673"/>
                </a:lnTo>
                <a:cubicBezTo>
                  <a:pt x="6" y="673"/>
                  <a:pt x="0" y="670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2" y="653"/>
                </a:lnTo>
                <a:lnTo>
                  <a:pt x="1212" y="653"/>
                </a:lnTo>
                <a:lnTo>
                  <a:pt x="1199" y="663"/>
                </a:lnTo>
                <a:lnTo>
                  <a:pt x="1199" y="9"/>
                </a:lnTo>
                <a:lnTo>
                  <a:pt x="1212" y="20"/>
                </a:lnTo>
                <a:lnTo>
                  <a:pt x="12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4" name="CustomShape 264"/>
          <p:cNvSpPr/>
          <p:nvPr/>
        </p:nvSpPr>
        <p:spPr>
          <a:xfrm>
            <a:off x="1958040" y="384696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5" name="CustomShape 265"/>
          <p:cNvSpPr/>
          <p:nvPr/>
        </p:nvSpPr>
        <p:spPr>
          <a:xfrm>
            <a:off x="1953360" y="3843720"/>
            <a:ext cx="440640" cy="242280"/>
          </a:xfrm>
          <a:custGeom>
            <a:avLst/>
            <a:gdLst/>
            <a:ahLst/>
            <a:rect l="l" t="t" r="r" b="b"/>
            <a:pathLst>
              <a:path w="1225" h="674">
                <a:moveTo>
                  <a:pt x="0" y="9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9"/>
                </a:cubicBezTo>
                <a:lnTo>
                  <a:pt x="1224" y="663"/>
                </a:lnTo>
                <a:cubicBezTo>
                  <a:pt x="1224" y="670"/>
                  <a:pt x="1218" y="673"/>
                  <a:pt x="1212" y="673"/>
                </a:cubicBezTo>
                <a:lnTo>
                  <a:pt x="12" y="673"/>
                </a:lnTo>
                <a:cubicBezTo>
                  <a:pt x="6" y="673"/>
                  <a:pt x="0" y="670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2" y="653"/>
                </a:lnTo>
                <a:lnTo>
                  <a:pt x="1212" y="653"/>
                </a:lnTo>
                <a:lnTo>
                  <a:pt x="1199" y="663"/>
                </a:lnTo>
                <a:lnTo>
                  <a:pt x="1199" y="9"/>
                </a:lnTo>
                <a:lnTo>
                  <a:pt x="1212" y="20"/>
                </a:lnTo>
                <a:lnTo>
                  <a:pt x="12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6" name="CustomShape 266"/>
          <p:cNvSpPr/>
          <p:nvPr/>
        </p:nvSpPr>
        <p:spPr>
          <a:xfrm>
            <a:off x="1958040" y="384696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7" name="CustomShape 267"/>
          <p:cNvSpPr/>
          <p:nvPr/>
        </p:nvSpPr>
        <p:spPr>
          <a:xfrm>
            <a:off x="1953360" y="3843720"/>
            <a:ext cx="440640" cy="242280"/>
          </a:xfrm>
          <a:custGeom>
            <a:avLst/>
            <a:gdLst/>
            <a:ahLst/>
            <a:rect l="l" t="t" r="r" b="b"/>
            <a:pathLst>
              <a:path w="1225" h="674">
                <a:moveTo>
                  <a:pt x="0" y="9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9"/>
                </a:cubicBezTo>
                <a:lnTo>
                  <a:pt x="1224" y="663"/>
                </a:lnTo>
                <a:cubicBezTo>
                  <a:pt x="1224" y="670"/>
                  <a:pt x="1218" y="673"/>
                  <a:pt x="1212" y="673"/>
                </a:cubicBezTo>
                <a:lnTo>
                  <a:pt x="12" y="673"/>
                </a:lnTo>
                <a:cubicBezTo>
                  <a:pt x="6" y="673"/>
                  <a:pt x="0" y="670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2" y="653"/>
                </a:lnTo>
                <a:lnTo>
                  <a:pt x="1212" y="653"/>
                </a:lnTo>
                <a:lnTo>
                  <a:pt x="1199" y="663"/>
                </a:lnTo>
                <a:lnTo>
                  <a:pt x="1199" y="9"/>
                </a:lnTo>
                <a:lnTo>
                  <a:pt x="1212" y="20"/>
                </a:lnTo>
                <a:lnTo>
                  <a:pt x="12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8" name="CustomShape 268"/>
          <p:cNvSpPr/>
          <p:nvPr/>
        </p:nvSpPr>
        <p:spPr>
          <a:xfrm>
            <a:off x="1591920" y="3656880"/>
            <a:ext cx="318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49" name="CustomShape 269"/>
          <p:cNvSpPr/>
          <p:nvPr/>
        </p:nvSpPr>
        <p:spPr>
          <a:xfrm>
            <a:off x="2071080" y="365580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50" name="CustomShape 270"/>
          <p:cNvSpPr/>
          <p:nvPr/>
        </p:nvSpPr>
        <p:spPr>
          <a:xfrm>
            <a:off x="1526760" y="40759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1" name="CustomShape 271"/>
          <p:cNvSpPr/>
          <p:nvPr/>
        </p:nvSpPr>
        <p:spPr>
          <a:xfrm>
            <a:off x="1522440" y="4071600"/>
            <a:ext cx="440640" cy="243000"/>
          </a:xfrm>
          <a:custGeom>
            <a:avLst/>
            <a:gdLst/>
            <a:ahLst/>
            <a:rect l="l" t="t" r="r" b="b"/>
            <a:pathLst>
              <a:path w="1225" h="676">
                <a:moveTo>
                  <a:pt x="0" y="12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12"/>
                </a:cubicBezTo>
                <a:lnTo>
                  <a:pt x="1224" y="666"/>
                </a:lnTo>
                <a:cubicBezTo>
                  <a:pt x="1224" y="670"/>
                  <a:pt x="1218" y="675"/>
                  <a:pt x="1212" y="675"/>
                </a:cubicBezTo>
                <a:lnTo>
                  <a:pt x="12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5" y="666"/>
                </a:moveTo>
                <a:lnTo>
                  <a:pt x="12" y="654"/>
                </a:lnTo>
                <a:lnTo>
                  <a:pt x="1212" y="654"/>
                </a:lnTo>
                <a:lnTo>
                  <a:pt x="1199" y="666"/>
                </a:lnTo>
                <a:lnTo>
                  <a:pt x="1199" y="12"/>
                </a:lnTo>
                <a:lnTo>
                  <a:pt x="1212" y="22"/>
                </a:lnTo>
                <a:lnTo>
                  <a:pt x="12" y="22"/>
                </a:lnTo>
                <a:lnTo>
                  <a:pt x="25" y="12"/>
                </a:lnTo>
                <a:lnTo>
                  <a:pt x="25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2" name="CustomShape 272"/>
          <p:cNvSpPr/>
          <p:nvPr/>
        </p:nvSpPr>
        <p:spPr>
          <a:xfrm>
            <a:off x="1526760" y="40759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3" name="CustomShape 273"/>
          <p:cNvSpPr/>
          <p:nvPr/>
        </p:nvSpPr>
        <p:spPr>
          <a:xfrm>
            <a:off x="1522440" y="4071600"/>
            <a:ext cx="440640" cy="243000"/>
          </a:xfrm>
          <a:custGeom>
            <a:avLst/>
            <a:gdLst/>
            <a:ahLst/>
            <a:rect l="l" t="t" r="r" b="b"/>
            <a:pathLst>
              <a:path w="1225" h="676">
                <a:moveTo>
                  <a:pt x="0" y="12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12"/>
                </a:cubicBezTo>
                <a:lnTo>
                  <a:pt x="1224" y="666"/>
                </a:lnTo>
                <a:cubicBezTo>
                  <a:pt x="1224" y="670"/>
                  <a:pt x="1218" y="675"/>
                  <a:pt x="1212" y="675"/>
                </a:cubicBezTo>
                <a:lnTo>
                  <a:pt x="12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5" y="666"/>
                </a:moveTo>
                <a:lnTo>
                  <a:pt x="12" y="654"/>
                </a:lnTo>
                <a:lnTo>
                  <a:pt x="1212" y="654"/>
                </a:lnTo>
                <a:lnTo>
                  <a:pt x="1199" y="666"/>
                </a:lnTo>
                <a:lnTo>
                  <a:pt x="1199" y="12"/>
                </a:lnTo>
                <a:lnTo>
                  <a:pt x="1212" y="22"/>
                </a:lnTo>
                <a:lnTo>
                  <a:pt x="12" y="22"/>
                </a:lnTo>
                <a:lnTo>
                  <a:pt x="25" y="12"/>
                </a:lnTo>
                <a:lnTo>
                  <a:pt x="25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4" name="CustomShape 274"/>
          <p:cNvSpPr/>
          <p:nvPr/>
        </p:nvSpPr>
        <p:spPr>
          <a:xfrm>
            <a:off x="1958040" y="40759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5" name="CustomShape 275"/>
          <p:cNvSpPr/>
          <p:nvPr/>
        </p:nvSpPr>
        <p:spPr>
          <a:xfrm>
            <a:off x="1953360" y="4071600"/>
            <a:ext cx="440640" cy="243000"/>
          </a:xfrm>
          <a:custGeom>
            <a:avLst/>
            <a:gdLst/>
            <a:ahLst/>
            <a:rect l="l" t="t" r="r" b="b"/>
            <a:pathLst>
              <a:path w="1225" h="676">
                <a:moveTo>
                  <a:pt x="0" y="12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12"/>
                </a:cubicBezTo>
                <a:lnTo>
                  <a:pt x="1224" y="666"/>
                </a:lnTo>
                <a:cubicBezTo>
                  <a:pt x="1224" y="670"/>
                  <a:pt x="1218" y="675"/>
                  <a:pt x="1212" y="675"/>
                </a:cubicBezTo>
                <a:lnTo>
                  <a:pt x="12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5" y="666"/>
                </a:moveTo>
                <a:lnTo>
                  <a:pt x="12" y="654"/>
                </a:lnTo>
                <a:lnTo>
                  <a:pt x="1212" y="654"/>
                </a:lnTo>
                <a:lnTo>
                  <a:pt x="1199" y="666"/>
                </a:lnTo>
                <a:lnTo>
                  <a:pt x="1199" y="12"/>
                </a:lnTo>
                <a:lnTo>
                  <a:pt x="1212" y="22"/>
                </a:lnTo>
                <a:lnTo>
                  <a:pt x="12" y="22"/>
                </a:lnTo>
                <a:lnTo>
                  <a:pt x="25" y="12"/>
                </a:lnTo>
                <a:lnTo>
                  <a:pt x="25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6" name="CustomShape 276"/>
          <p:cNvSpPr/>
          <p:nvPr/>
        </p:nvSpPr>
        <p:spPr>
          <a:xfrm>
            <a:off x="1958040" y="4075920"/>
            <a:ext cx="432000" cy="235440"/>
          </a:xfrm>
          <a:custGeom>
            <a:avLst/>
            <a:gdLst/>
            <a:ahLst/>
            <a:rect l="l" t="t" r="r" b="b"/>
            <a:pathLst>
              <a:path w="1201" h="655">
                <a:moveTo>
                  <a:pt x="0" y="0"/>
                </a:moveTo>
                <a:lnTo>
                  <a:pt x="0" y="654"/>
                </a:lnTo>
                <a:lnTo>
                  <a:pt x="1200" y="654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7" name="CustomShape 277"/>
          <p:cNvSpPr/>
          <p:nvPr/>
        </p:nvSpPr>
        <p:spPr>
          <a:xfrm>
            <a:off x="1953360" y="4071600"/>
            <a:ext cx="440640" cy="243000"/>
          </a:xfrm>
          <a:custGeom>
            <a:avLst/>
            <a:gdLst/>
            <a:ahLst/>
            <a:rect l="l" t="t" r="r" b="b"/>
            <a:pathLst>
              <a:path w="1225" h="676">
                <a:moveTo>
                  <a:pt x="0" y="12"/>
                </a:moveTo>
                <a:cubicBezTo>
                  <a:pt x="0" y="5"/>
                  <a:pt x="6" y="0"/>
                  <a:pt x="12" y="0"/>
                </a:cubicBezTo>
                <a:lnTo>
                  <a:pt x="1212" y="0"/>
                </a:lnTo>
                <a:cubicBezTo>
                  <a:pt x="1218" y="0"/>
                  <a:pt x="1224" y="5"/>
                  <a:pt x="1224" y="12"/>
                </a:cubicBezTo>
                <a:lnTo>
                  <a:pt x="1224" y="666"/>
                </a:lnTo>
                <a:cubicBezTo>
                  <a:pt x="1224" y="670"/>
                  <a:pt x="1218" y="675"/>
                  <a:pt x="1212" y="675"/>
                </a:cubicBezTo>
                <a:lnTo>
                  <a:pt x="12" y="675"/>
                </a:lnTo>
                <a:cubicBezTo>
                  <a:pt x="6" y="675"/>
                  <a:pt x="0" y="670"/>
                  <a:pt x="0" y="666"/>
                </a:cubicBezTo>
                <a:lnTo>
                  <a:pt x="0" y="12"/>
                </a:lnTo>
                <a:moveTo>
                  <a:pt x="25" y="666"/>
                </a:moveTo>
                <a:lnTo>
                  <a:pt x="12" y="654"/>
                </a:lnTo>
                <a:lnTo>
                  <a:pt x="1212" y="654"/>
                </a:lnTo>
                <a:lnTo>
                  <a:pt x="1199" y="666"/>
                </a:lnTo>
                <a:lnTo>
                  <a:pt x="1199" y="12"/>
                </a:lnTo>
                <a:lnTo>
                  <a:pt x="1212" y="22"/>
                </a:lnTo>
                <a:lnTo>
                  <a:pt x="12" y="22"/>
                </a:lnTo>
                <a:lnTo>
                  <a:pt x="25" y="12"/>
                </a:lnTo>
                <a:lnTo>
                  <a:pt x="25" y="6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58" name="CustomShape 278"/>
          <p:cNvSpPr/>
          <p:nvPr/>
        </p:nvSpPr>
        <p:spPr>
          <a:xfrm>
            <a:off x="1591920" y="3862800"/>
            <a:ext cx="318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59" name="CustomShape 279"/>
          <p:cNvSpPr/>
          <p:nvPr/>
        </p:nvSpPr>
        <p:spPr>
          <a:xfrm>
            <a:off x="2071080" y="386064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60" name="CustomShape 280"/>
          <p:cNvSpPr/>
          <p:nvPr/>
        </p:nvSpPr>
        <p:spPr>
          <a:xfrm>
            <a:off x="1882440" y="2910240"/>
            <a:ext cx="162360" cy="788760"/>
          </a:xfrm>
          <a:custGeom>
            <a:avLst/>
            <a:gdLst/>
            <a:ahLst/>
            <a:rect l="l" t="t" r="r" b="b"/>
            <a:pathLst>
              <a:path w="452" h="2192">
                <a:moveTo>
                  <a:pt x="225" y="61"/>
                </a:moveTo>
                <a:lnTo>
                  <a:pt x="149" y="1875"/>
                </a:lnTo>
                <a:cubicBezTo>
                  <a:pt x="146" y="1911"/>
                  <a:pt x="178" y="1939"/>
                  <a:pt x="220" y="1941"/>
                </a:cubicBezTo>
                <a:cubicBezTo>
                  <a:pt x="261" y="1942"/>
                  <a:pt x="296" y="1915"/>
                  <a:pt x="298" y="1881"/>
                </a:cubicBezTo>
                <a:lnTo>
                  <a:pt x="375" y="65"/>
                </a:lnTo>
                <a:cubicBezTo>
                  <a:pt x="377" y="32"/>
                  <a:pt x="345" y="2"/>
                  <a:pt x="303" y="0"/>
                </a:cubicBezTo>
                <a:cubicBezTo>
                  <a:pt x="263" y="0"/>
                  <a:pt x="228" y="27"/>
                  <a:pt x="225" y="61"/>
                </a:cubicBezTo>
                <a:moveTo>
                  <a:pt x="0" y="1809"/>
                </a:moveTo>
                <a:lnTo>
                  <a:pt x="209" y="2191"/>
                </a:lnTo>
                <a:lnTo>
                  <a:pt x="451" y="1822"/>
                </a:lnTo>
                <a:lnTo>
                  <a:pt x="0" y="18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1" name="CustomShape 281"/>
          <p:cNvSpPr/>
          <p:nvPr/>
        </p:nvSpPr>
        <p:spPr>
          <a:xfrm>
            <a:off x="1882440" y="2910240"/>
            <a:ext cx="162360" cy="788760"/>
          </a:xfrm>
          <a:custGeom>
            <a:avLst/>
            <a:gdLst/>
            <a:ahLst/>
            <a:rect l="l" t="t" r="r" b="b"/>
            <a:pathLst>
              <a:path w="452" h="2192">
                <a:moveTo>
                  <a:pt x="225" y="61"/>
                </a:moveTo>
                <a:lnTo>
                  <a:pt x="149" y="1875"/>
                </a:lnTo>
                <a:cubicBezTo>
                  <a:pt x="146" y="1911"/>
                  <a:pt x="178" y="1939"/>
                  <a:pt x="220" y="1941"/>
                </a:cubicBezTo>
                <a:cubicBezTo>
                  <a:pt x="261" y="1942"/>
                  <a:pt x="296" y="1915"/>
                  <a:pt x="298" y="1881"/>
                </a:cubicBezTo>
                <a:lnTo>
                  <a:pt x="375" y="65"/>
                </a:lnTo>
                <a:cubicBezTo>
                  <a:pt x="377" y="32"/>
                  <a:pt x="345" y="2"/>
                  <a:pt x="303" y="0"/>
                </a:cubicBezTo>
                <a:cubicBezTo>
                  <a:pt x="263" y="0"/>
                  <a:pt x="228" y="27"/>
                  <a:pt x="225" y="61"/>
                </a:cubicBezTo>
                <a:moveTo>
                  <a:pt x="0" y="1809"/>
                </a:moveTo>
                <a:lnTo>
                  <a:pt x="209" y="2191"/>
                </a:lnTo>
                <a:lnTo>
                  <a:pt x="451" y="1822"/>
                </a:lnTo>
                <a:lnTo>
                  <a:pt x="0" y="18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2" name="CustomShape 282"/>
          <p:cNvSpPr/>
          <p:nvPr/>
        </p:nvSpPr>
        <p:spPr>
          <a:xfrm>
            <a:off x="2855160" y="36385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3" name="CustomShape 283"/>
          <p:cNvSpPr/>
          <p:nvPr/>
        </p:nvSpPr>
        <p:spPr>
          <a:xfrm>
            <a:off x="2850120" y="363456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3"/>
                  <a:pt x="8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3"/>
                  <a:pt x="1225" y="10"/>
                </a:cubicBezTo>
                <a:lnTo>
                  <a:pt x="1225" y="663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8" y="673"/>
                  <a:pt x="0" y="669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3"/>
                </a:lnTo>
                <a:lnTo>
                  <a:pt x="1200" y="10"/>
                </a:lnTo>
                <a:lnTo>
                  <a:pt x="1214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4" name="CustomShape 284"/>
          <p:cNvSpPr/>
          <p:nvPr/>
        </p:nvSpPr>
        <p:spPr>
          <a:xfrm>
            <a:off x="2855160" y="36385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5" name="CustomShape 285"/>
          <p:cNvSpPr/>
          <p:nvPr/>
        </p:nvSpPr>
        <p:spPr>
          <a:xfrm>
            <a:off x="2850120" y="363456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3"/>
                  <a:pt x="8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3"/>
                  <a:pt x="1225" y="10"/>
                </a:cubicBezTo>
                <a:lnTo>
                  <a:pt x="1225" y="663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8" y="673"/>
                  <a:pt x="0" y="669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3"/>
                </a:lnTo>
                <a:lnTo>
                  <a:pt x="1200" y="10"/>
                </a:lnTo>
                <a:lnTo>
                  <a:pt x="1214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6" name="CustomShape 286"/>
          <p:cNvSpPr/>
          <p:nvPr/>
        </p:nvSpPr>
        <p:spPr>
          <a:xfrm>
            <a:off x="3286080" y="36385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7" name="CustomShape 287"/>
          <p:cNvSpPr/>
          <p:nvPr/>
        </p:nvSpPr>
        <p:spPr>
          <a:xfrm>
            <a:off x="3281040" y="363456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3"/>
                  <a:pt x="8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3"/>
                  <a:pt x="1225" y="10"/>
                </a:cubicBezTo>
                <a:lnTo>
                  <a:pt x="1225" y="663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8" y="673"/>
                  <a:pt x="0" y="669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3"/>
                </a:lnTo>
                <a:lnTo>
                  <a:pt x="1200" y="10"/>
                </a:lnTo>
                <a:lnTo>
                  <a:pt x="1214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8" name="CustomShape 288"/>
          <p:cNvSpPr/>
          <p:nvPr/>
        </p:nvSpPr>
        <p:spPr>
          <a:xfrm>
            <a:off x="3286080" y="36385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69" name="CustomShape 289"/>
          <p:cNvSpPr/>
          <p:nvPr/>
        </p:nvSpPr>
        <p:spPr>
          <a:xfrm>
            <a:off x="3281040" y="363456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3"/>
                  <a:pt x="8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3"/>
                  <a:pt x="1225" y="10"/>
                </a:cubicBezTo>
                <a:lnTo>
                  <a:pt x="1225" y="663"/>
                </a:lnTo>
                <a:cubicBezTo>
                  <a:pt x="1225" y="669"/>
                  <a:pt x="1220" y="673"/>
                  <a:pt x="1214" y="673"/>
                </a:cubicBezTo>
                <a:lnTo>
                  <a:pt x="14" y="673"/>
                </a:lnTo>
                <a:cubicBezTo>
                  <a:pt x="8" y="673"/>
                  <a:pt x="0" y="669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4"/>
                </a:lnTo>
                <a:lnTo>
                  <a:pt x="1214" y="654"/>
                </a:lnTo>
                <a:lnTo>
                  <a:pt x="1200" y="663"/>
                </a:lnTo>
                <a:lnTo>
                  <a:pt x="1200" y="10"/>
                </a:lnTo>
                <a:lnTo>
                  <a:pt x="1214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0" name="CustomShape 290"/>
          <p:cNvSpPr/>
          <p:nvPr/>
        </p:nvSpPr>
        <p:spPr>
          <a:xfrm>
            <a:off x="1591920" y="4090680"/>
            <a:ext cx="318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foo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71" name="CustomShape 291"/>
          <p:cNvSpPr/>
          <p:nvPr/>
        </p:nvSpPr>
        <p:spPr>
          <a:xfrm>
            <a:off x="2071080" y="408960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72" name="CustomShape 292"/>
          <p:cNvSpPr/>
          <p:nvPr/>
        </p:nvSpPr>
        <p:spPr>
          <a:xfrm>
            <a:off x="2855160" y="38437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3" name="CustomShape 293"/>
          <p:cNvSpPr/>
          <p:nvPr/>
        </p:nvSpPr>
        <p:spPr>
          <a:xfrm>
            <a:off x="2850120" y="383940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8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8" y="675"/>
                  <a:pt x="0" y="670"/>
                  <a:pt x="0" y="665"/>
                </a:cubicBezTo>
                <a:lnTo>
                  <a:pt x="0" y="12"/>
                </a:lnTo>
                <a:moveTo>
                  <a:pt x="27" y="665"/>
                </a:moveTo>
                <a:lnTo>
                  <a:pt x="14" y="653"/>
                </a:lnTo>
                <a:lnTo>
                  <a:pt x="1214" y="653"/>
                </a:lnTo>
                <a:lnTo>
                  <a:pt x="1200" y="665"/>
                </a:lnTo>
                <a:lnTo>
                  <a:pt x="1200" y="12"/>
                </a:lnTo>
                <a:lnTo>
                  <a:pt x="1214" y="21"/>
                </a:lnTo>
                <a:lnTo>
                  <a:pt x="14" y="21"/>
                </a:lnTo>
                <a:lnTo>
                  <a:pt x="27" y="12"/>
                </a:lnTo>
                <a:lnTo>
                  <a:pt x="27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4" name="CustomShape 294"/>
          <p:cNvSpPr/>
          <p:nvPr/>
        </p:nvSpPr>
        <p:spPr>
          <a:xfrm>
            <a:off x="2855160" y="38437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5" name="CustomShape 295"/>
          <p:cNvSpPr/>
          <p:nvPr/>
        </p:nvSpPr>
        <p:spPr>
          <a:xfrm>
            <a:off x="2850120" y="383940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8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8" y="675"/>
                  <a:pt x="0" y="670"/>
                  <a:pt x="0" y="665"/>
                </a:cubicBezTo>
                <a:lnTo>
                  <a:pt x="0" y="12"/>
                </a:lnTo>
                <a:moveTo>
                  <a:pt x="27" y="665"/>
                </a:moveTo>
                <a:lnTo>
                  <a:pt x="14" y="653"/>
                </a:lnTo>
                <a:lnTo>
                  <a:pt x="1214" y="653"/>
                </a:lnTo>
                <a:lnTo>
                  <a:pt x="1200" y="665"/>
                </a:lnTo>
                <a:lnTo>
                  <a:pt x="1200" y="12"/>
                </a:lnTo>
                <a:lnTo>
                  <a:pt x="1214" y="21"/>
                </a:lnTo>
                <a:lnTo>
                  <a:pt x="14" y="21"/>
                </a:lnTo>
                <a:lnTo>
                  <a:pt x="27" y="12"/>
                </a:lnTo>
                <a:lnTo>
                  <a:pt x="27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6" name="CustomShape 296"/>
          <p:cNvSpPr/>
          <p:nvPr/>
        </p:nvSpPr>
        <p:spPr>
          <a:xfrm>
            <a:off x="3286080" y="38437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7" name="CustomShape 297"/>
          <p:cNvSpPr/>
          <p:nvPr/>
        </p:nvSpPr>
        <p:spPr>
          <a:xfrm>
            <a:off x="3281040" y="383940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8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8" y="675"/>
                  <a:pt x="0" y="670"/>
                  <a:pt x="0" y="665"/>
                </a:cubicBezTo>
                <a:lnTo>
                  <a:pt x="0" y="12"/>
                </a:lnTo>
                <a:moveTo>
                  <a:pt x="27" y="665"/>
                </a:moveTo>
                <a:lnTo>
                  <a:pt x="14" y="653"/>
                </a:lnTo>
                <a:lnTo>
                  <a:pt x="1214" y="653"/>
                </a:lnTo>
                <a:lnTo>
                  <a:pt x="1200" y="665"/>
                </a:lnTo>
                <a:lnTo>
                  <a:pt x="1200" y="12"/>
                </a:lnTo>
                <a:lnTo>
                  <a:pt x="1214" y="21"/>
                </a:lnTo>
                <a:lnTo>
                  <a:pt x="14" y="21"/>
                </a:lnTo>
                <a:lnTo>
                  <a:pt x="27" y="12"/>
                </a:lnTo>
                <a:lnTo>
                  <a:pt x="27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8" name="CustomShape 298"/>
          <p:cNvSpPr/>
          <p:nvPr/>
        </p:nvSpPr>
        <p:spPr>
          <a:xfrm>
            <a:off x="3286080" y="3843720"/>
            <a:ext cx="432000" cy="235080"/>
          </a:xfrm>
          <a:custGeom>
            <a:avLst/>
            <a:gdLst/>
            <a:ahLst/>
            <a:rect l="l" t="t" r="r" b="b"/>
            <a:pathLst>
              <a:path w="1201" h="654">
                <a:moveTo>
                  <a:pt x="0" y="0"/>
                </a:moveTo>
                <a:lnTo>
                  <a:pt x="0" y="653"/>
                </a:lnTo>
                <a:lnTo>
                  <a:pt x="1200" y="653"/>
                </a:lnTo>
                <a:lnTo>
                  <a:pt x="1200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9" name="CustomShape 299"/>
          <p:cNvSpPr/>
          <p:nvPr/>
        </p:nvSpPr>
        <p:spPr>
          <a:xfrm>
            <a:off x="3281040" y="383940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2"/>
                </a:moveTo>
                <a:cubicBezTo>
                  <a:pt x="0" y="5"/>
                  <a:pt x="8" y="0"/>
                  <a:pt x="14" y="0"/>
                </a:cubicBezTo>
                <a:lnTo>
                  <a:pt x="1214" y="0"/>
                </a:lnTo>
                <a:cubicBezTo>
                  <a:pt x="1220" y="0"/>
                  <a:pt x="1225" y="5"/>
                  <a:pt x="1225" y="12"/>
                </a:cubicBezTo>
                <a:lnTo>
                  <a:pt x="1225" y="665"/>
                </a:lnTo>
                <a:cubicBezTo>
                  <a:pt x="1225" y="670"/>
                  <a:pt x="1220" y="675"/>
                  <a:pt x="1214" y="675"/>
                </a:cubicBezTo>
                <a:lnTo>
                  <a:pt x="14" y="675"/>
                </a:lnTo>
                <a:cubicBezTo>
                  <a:pt x="8" y="675"/>
                  <a:pt x="0" y="670"/>
                  <a:pt x="0" y="665"/>
                </a:cubicBezTo>
                <a:lnTo>
                  <a:pt x="0" y="12"/>
                </a:lnTo>
                <a:moveTo>
                  <a:pt x="27" y="665"/>
                </a:moveTo>
                <a:lnTo>
                  <a:pt x="14" y="653"/>
                </a:lnTo>
                <a:lnTo>
                  <a:pt x="1214" y="653"/>
                </a:lnTo>
                <a:lnTo>
                  <a:pt x="1200" y="665"/>
                </a:lnTo>
                <a:lnTo>
                  <a:pt x="1200" y="12"/>
                </a:lnTo>
                <a:lnTo>
                  <a:pt x="1214" y="21"/>
                </a:lnTo>
                <a:lnTo>
                  <a:pt x="14" y="21"/>
                </a:lnTo>
                <a:lnTo>
                  <a:pt x="27" y="12"/>
                </a:lnTo>
                <a:lnTo>
                  <a:pt x="27" y="66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0" name="CustomShape 300"/>
          <p:cNvSpPr/>
          <p:nvPr/>
        </p:nvSpPr>
        <p:spPr>
          <a:xfrm>
            <a:off x="2919600" y="3653640"/>
            <a:ext cx="315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bar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81" name="CustomShape 301"/>
          <p:cNvSpPr/>
          <p:nvPr/>
        </p:nvSpPr>
        <p:spPr>
          <a:xfrm>
            <a:off x="3398400" y="365292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82" name="CustomShape 302"/>
          <p:cNvSpPr/>
          <p:nvPr/>
        </p:nvSpPr>
        <p:spPr>
          <a:xfrm>
            <a:off x="1967400" y="2914920"/>
            <a:ext cx="1342440" cy="779760"/>
          </a:xfrm>
          <a:custGeom>
            <a:avLst/>
            <a:gdLst/>
            <a:ahLst/>
            <a:rect l="l" t="t" r="r" b="b"/>
            <a:pathLst>
              <a:path w="3730" h="2167">
                <a:moveTo>
                  <a:pt x="129" y="21"/>
                </a:moveTo>
                <a:lnTo>
                  <a:pt x="3463" y="1938"/>
                </a:lnTo>
                <a:cubicBezTo>
                  <a:pt x="3496" y="1957"/>
                  <a:pt x="3506" y="1996"/>
                  <a:pt x="3482" y="2024"/>
                </a:cubicBezTo>
                <a:cubicBezTo>
                  <a:pt x="3459" y="2053"/>
                  <a:pt x="3413" y="2061"/>
                  <a:pt x="3378" y="2041"/>
                </a:cubicBezTo>
                <a:lnTo>
                  <a:pt x="42" y="122"/>
                </a:lnTo>
                <a:cubicBezTo>
                  <a:pt x="9" y="104"/>
                  <a:pt x="0" y="64"/>
                  <a:pt x="22" y="36"/>
                </a:cubicBezTo>
                <a:cubicBezTo>
                  <a:pt x="46" y="7"/>
                  <a:pt x="94" y="0"/>
                  <a:pt x="129" y="21"/>
                </a:cubicBezTo>
                <a:moveTo>
                  <a:pt x="3487" y="1799"/>
                </a:moveTo>
                <a:lnTo>
                  <a:pt x="3729" y="2166"/>
                </a:lnTo>
                <a:lnTo>
                  <a:pt x="3231" y="2108"/>
                </a:lnTo>
                <a:lnTo>
                  <a:pt x="3487" y="179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3" name="CustomShape 303"/>
          <p:cNvSpPr/>
          <p:nvPr/>
        </p:nvSpPr>
        <p:spPr>
          <a:xfrm>
            <a:off x="1967400" y="2914920"/>
            <a:ext cx="1342440" cy="779760"/>
          </a:xfrm>
          <a:custGeom>
            <a:avLst/>
            <a:gdLst/>
            <a:ahLst/>
            <a:rect l="l" t="t" r="r" b="b"/>
            <a:pathLst>
              <a:path w="3730" h="2167">
                <a:moveTo>
                  <a:pt x="129" y="21"/>
                </a:moveTo>
                <a:lnTo>
                  <a:pt x="3463" y="1938"/>
                </a:lnTo>
                <a:cubicBezTo>
                  <a:pt x="3496" y="1957"/>
                  <a:pt x="3506" y="1996"/>
                  <a:pt x="3482" y="2024"/>
                </a:cubicBezTo>
                <a:cubicBezTo>
                  <a:pt x="3459" y="2053"/>
                  <a:pt x="3413" y="2061"/>
                  <a:pt x="3378" y="2041"/>
                </a:cubicBezTo>
                <a:lnTo>
                  <a:pt x="42" y="122"/>
                </a:lnTo>
                <a:cubicBezTo>
                  <a:pt x="9" y="104"/>
                  <a:pt x="0" y="64"/>
                  <a:pt x="22" y="36"/>
                </a:cubicBezTo>
                <a:cubicBezTo>
                  <a:pt x="46" y="7"/>
                  <a:pt x="94" y="0"/>
                  <a:pt x="129" y="21"/>
                </a:cubicBezTo>
                <a:moveTo>
                  <a:pt x="3487" y="1799"/>
                </a:moveTo>
                <a:lnTo>
                  <a:pt x="3729" y="2166"/>
                </a:lnTo>
                <a:lnTo>
                  <a:pt x="3231" y="2108"/>
                </a:lnTo>
                <a:lnTo>
                  <a:pt x="3487" y="179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4" name="CustomShape 304"/>
          <p:cNvSpPr/>
          <p:nvPr/>
        </p:nvSpPr>
        <p:spPr>
          <a:xfrm>
            <a:off x="4225320" y="36050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5" name="CustomShape 305"/>
          <p:cNvSpPr/>
          <p:nvPr/>
        </p:nvSpPr>
        <p:spPr>
          <a:xfrm>
            <a:off x="4220280" y="36018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9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5"/>
                  <a:pt x="1225" y="9"/>
                </a:cubicBezTo>
                <a:lnTo>
                  <a:pt x="1225" y="663"/>
                </a:lnTo>
                <a:cubicBezTo>
                  <a:pt x="1225" y="670"/>
                  <a:pt x="1219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70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9"/>
                </a:lnTo>
                <a:lnTo>
                  <a:pt x="1212" y="20"/>
                </a:lnTo>
                <a:lnTo>
                  <a:pt x="13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6" name="CustomShape 306"/>
          <p:cNvSpPr/>
          <p:nvPr/>
        </p:nvSpPr>
        <p:spPr>
          <a:xfrm>
            <a:off x="4225320" y="36050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7" name="CustomShape 307"/>
          <p:cNvSpPr/>
          <p:nvPr/>
        </p:nvSpPr>
        <p:spPr>
          <a:xfrm>
            <a:off x="4220280" y="36018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9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5"/>
                  <a:pt x="1225" y="9"/>
                </a:cubicBezTo>
                <a:lnTo>
                  <a:pt x="1225" y="663"/>
                </a:lnTo>
                <a:cubicBezTo>
                  <a:pt x="1225" y="670"/>
                  <a:pt x="1219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70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9"/>
                </a:lnTo>
                <a:lnTo>
                  <a:pt x="1212" y="20"/>
                </a:lnTo>
                <a:lnTo>
                  <a:pt x="13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8" name="CustomShape 308"/>
          <p:cNvSpPr/>
          <p:nvPr/>
        </p:nvSpPr>
        <p:spPr>
          <a:xfrm>
            <a:off x="4656240" y="36050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89" name="CustomShape 309"/>
          <p:cNvSpPr/>
          <p:nvPr/>
        </p:nvSpPr>
        <p:spPr>
          <a:xfrm>
            <a:off x="4651560" y="36018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9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5"/>
                  <a:pt x="1225" y="9"/>
                </a:cubicBezTo>
                <a:lnTo>
                  <a:pt x="1225" y="663"/>
                </a:lnTo>
                <a:cubicBezTo>
                  <a:pt x="1225" y="670"/>
                  <a:pt x="1219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70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9"/>
                </a:lnTo>
                <a:lnTo>
                  <a:pt x="1212" y="20"/>
                </a:lnTo>
                <a:lnTo>
                  <a:pt x="13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0" name="CustomShape 310"/>
          <p:cNvSpPr/>
          <p:nvPr/>
        </p:nvSpPr>
        <p:spPr>
          <a:xfrm>
            <a:off x="4656240" y="360504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1" name="CustomShape 311"/>
          <p:cNvSpPr/>
          <p:nvPr/>
        </p:nvSpPr>
        <p:spPr>
          <a:xfrm>
            <a:off x="4651560" y="36018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9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5"/>
                  <a:pt x="1225" y="9"/>
                </a:cubicBezTo>
                <a:lnTo>
                  <a:pt x="1225" y="663"/>
                </a:lnTo>
                <a:cubicBezTo>
                  <a:pt x="1225" y="670"/>
                  <a:pt x="1219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70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9"/>
                </a:lnTo>
                <a:lnTo>
                  <a:pt x="1212" y="20"/>
                </a:lnTo>
                <a:lnTo>
                  <a:pt x="13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2" name="CustomShape 312"/>
          <p:cNvSpPr/>
          <p:nvPr/>
        </p:nvSpPr>
        <p:spPr>
          <a:xfrm>
            <a:off x="2919600" y="3858480"/>
            <a:ext cx="3157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bar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93" name="CustomShape 313"/>
          <p:cNvSpPr/>
          <p:nvPr/>
        </p:nvSpPr>
        <p:spPr>
          <a:xfrm>
            <a:off x="3398400" y="385668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94" name="CustomShape 314"/>
          <p:cNvSpPr/>
          <p:nvPr/>
        </p:nvSpPr>
        <p:spPr>
          <a:xfrm>
            <a:off x="4225320" y="381060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5" name="CustomShape 315"/>
          <p:cNvSpPr/>
          <p:nvPr/>
        </p:nvSpPr>
        <p:spPr>
          <a:xfrm>
            <a:off x="4220280" y="38070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9"/>
                </a:moveTo>
                <a:cubicBezTo>
                  <a:pt x="0" y="3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3"/>
                  <a:pt x="1225" y="9"/>
                </a:cubicBezTo>
                <a:lnTo>
                  <a:pt x="1225" y="663"/>
                </a:lnTo>
                <a:cubicBezTo>
                  <a:pt x="1225" y="668"/>
                  <a:pt x="1219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68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9"/>
                </a:lnTo>
                <a:lnTo>
                  <a:pt x="1212" y="20"/>
                </a:lnTo>
                <a:lnTo>
                  <a:pt x="13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6" name="CustomShape 316"/>
          <p:cNvSpPr/>
          <p:nvPr/>
        </p:nvSpPr>
        <p:spPr>
          <a:xfrm>
            <a:off x="4225320" y="381060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7" name="CustomShape 317"/>
          <p:cNvSpPr/>
          <p:nvPr/>
        </p:nvSpPr>
        <p:spPr>
          <a:xfrm>
            <a:off x="4220280" y="38070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9"/>
                </a:moveTo>
                <a:cubicBezTo>
                  <a:pt x="0" y="3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3"/>
                  <a:pt x="1225" y="9"/>
                </a:cubicBezTo>
                <a:lnTo>
                  <a:pt x="1225" y="663"/>
                </a:lnTo>
                <a:cubicBezTo>
                  <a:pt x="1225" y="668"/>
                  <a:pt x="1219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68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9"/>
                </a:lnTo>
                <a:lnTo>
                  <a:pt x="1212" y="20"/>
                </a:lnTo>
                <a:lnTo>
                  <a:pt x="13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8" name="CustomShape 318"/>
          <p:cNvSpPr/>
          <p:nvPr/>
        </p:nvSpPr>
        <p:spPr>
          <a:xfrm>
            <a:off x="4656240" y="381060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99" name="CustomShape 319"/>
          <p:cNvSpPr/>
          <p:nvPr/>
        </p:nvSpPr>
        <p:spPr>
          <a:xfrm>
            <a:off x="4651560" y="38070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9"/>
                </a:moveTo>
                <a:cubicBezTo>
                  <a:pt x="0" y="3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3"/>
                  <a:pt x="1225" y="9"/>
                </a:cubicBezTo>
                <a:lnTo>
                  <a:pt x="1225" y="663"/>
                </a:lnTo>
                <a:cubicBezTo>
                  <a:pt x="1225" y="668"/>
                  <a:pt x="1219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68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9"/>
                </a:lnTo>
                <a:lnTo>
                  <a:pt x="1212" y="20"/>
                </a:lnTo>
                <a:lnTo>
                  <a:pt x="13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0" name="CustomShape 320"/>
          <p:cNvSpPr/>
          <p:nvPr/>
        </p:nvSpPr>
        <p:spPr>
          <a:xfrm>
            <a:off x="4656240" y="3810600"/>
            <a:ext cx="431640" cy="235440"/>
          </a:xfrm>
          <a:custGeom>
            <a:avLst/>
            <a:gdLst/>
            <a:ahLst/>
            <a:rect l="l" t="t" r="r" b="b"/>
            <a:pathLst>
              <a:path w="1200" h="655">
                <a:moveTo>
                  <a:pt x="0" y="0"/>
                </a:moveTo>
                <a:lnTo>
                  <a:pt x="0" y="654"/>
                </a:lnTo>
                <a:lnTo>
                  <a:pt x="1199" y="654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1" name="CustomShape 321"/>
          <p:cNvSpPr/>
          <p:nvPr/>
        </p:nvSpPr>
        <p:spPr>
          <a:xfrm>
            <a:off x="4651560" y="38070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9"/>
                </a:moveTo>
                <a:cubicBezTo>
                  <a:pt x="0" y="3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3"/>
                  <a:pt x="1225" y="9"/>
                </a:cubicBezTo>
                <a:lnTo>
                  <a:pt x="1225" y="663"/>
                </a:lnTo>
                <a:cubicBezTo>
                  <a:pt x="1225" y="668"/>
                  <a:pt x="1219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68"/>
                  <a:pt x="0" y="663"/>
                </a:cubicBezTo>
                <a:lnTo>
                  <a:pt x="0" y="9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9"/>
                </a:lnTo>
                <a:lnTo>
                  <a:pt x="1212" y="20"/>
                </a:lnTo>
                <a:lnTo>
                  <a:pt x="13" y="20"/>
                </a:lnTo>
                <a:lnTo>
                  <a:pt x="25" y="9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2" name="CustomShape 322"/>
          <p:cNvSpPr/>
          <p:nvPr/>
        </p:nvSpPr>
        <p:spPr>
          <a:xfrm>
            <a:off x="4290840" y="362088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03" name="CustomShape 323"/>
          <p:cNvSpPr/>
          <p:nvPr/>
        </p:nvSpPr>
        <p:spPr>
          <a:xfrm>
            <a:off x="4768200" y="361872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04" name="CustomShape 324"/>
          <p:cNvSpPr/>
          <p:nvPr/>
        </p:nvSpPr>
        <p:spPr>
          <a:xfrm>
            <a:off x="4225320" y="403884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5" name="CustomShape 325"/>
          <p:cNvSpPr/>
          <p:nvPr/>
        </p:nvSpPr>
        <p:spPr>
          <a:xfrm>
            <a:off x="4220280" y="403524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0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70"/>
                  <a:pt x="1219" y="675"/>
                  <a:pt x="1212" y="675"/>
                </a:cubicBezTo>
                <a:lnTo>
                  <a:pt x="13" y="675"/>
                </a:lnTo>
                <a:cubicBezTo>
                  <a:pt x="6" y="675"/>
                  <a:pt x="0" y="670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10"/>
                </a:lnTo>
                <a:lnTo>
                  <a:pt x="1212" y="21"/>
                </a:lnTo>
                <a:lnTo>
                  <a:pt x="13" y="21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6" name="CustomShape 326"/>
          <p:cNvSpPr/>
          <p:nvPr/>
        </p:nvSpPr>
        <p:spPr>
          <a:xfrm>
            <a:off x="4225320" y="403884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7" name="CustomShape 327"/>
          <p:cNvSpPr/>
          <p:nvPr/>
        </p:nvSpPr>
        <p:spPr>
          <a:xfrm>
            <a:off x="4220280" y="403524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0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70"/>
                  <a:pt x="1219" y="675"/>
                  <a:pt x="1212" y="675"/>
                </a:cubicBezTo>
                <a:lnTo>
                  <a:pt x="13" y="675"/>
                </a:lnTo>
                <a:cubicBezTo>
                  <a:pt x="6" y="675"/>
                  <a:pt x="0" y="670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10"/>
                </a:lnTo>
                <a:lnTo>
                  <a:pt x="1212" y="21"/>
                </a:lnTo>
                <a:lnTo>
                  <a:pt x="13" y="21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8" name="CustomShape 328"/>
          <p:cNvSpPr/>
          <p:nvPr/>
        </p:nvSpPr>
        <p:spPr>
          <a:xfrm>
            <a:off x="4656240" y="403884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09" name="CustomShape 329"/>
          <p:cNvSpPr/>
          <p:nvPr/>
        </p:nvSpPr>
        <p:spPr>
          <a:xfrm>
            <a:off x="4651560" y="403524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0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70"/>
                  <a:pt x="1219" y="675"/>
                  <a:pt x="1212" y="675"/>
                </a:cubicBezTo>
                <a:lnTo>
                  <a:pt x="13" y="675"/>
                </a:lnTo>
                <a:cubicBezTo>
                  <a:pt x="6" y="675"/>
                  <a:pt x="0" y="670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10"/>
                </a:lnTo>
                <a:lnTo>
                  <a:pt x="1212" y="21"/>
                </a:lnTo>
                <a:lnTo>
                  <a:pt x="13" y="21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0" name="CustomShape 330"/>
          <p:cNvSpPr/>
          <p:nvPr/>
        </p:nvSpPr>
        <p:spPr>
          <a:xfrm>
            <a:off x="4656240" y="403884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1" name="CustomShape 331"/>
          <p:cNvSpPr/>
          <p:nvPr/>
        </p:nvSpPr>
        <p:spPr>
          <a:xfrm>
            <a:off x="4651560" y="4035240"/>
            <a:ext cx="441000" cy="243000"/>
          </a:xfrm>
          <a:custGeom>
            <a:avLst/>
            <a:gdLst/>
            <a:ahLst/>
            <a:rect l="l" t="t" r="r" b="b"/>
            <a:pathLst>
              <a:path w="1226" h="676">
                <a:moveTo>
                  <a:pt x="0" y="10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9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70"/>
                  <a:pt x="1219" y="675"/>
                  <a:pt x="1212" y="675"/>
                </a:cubicBezTo>
                <a:lnTo>
                  <a:pt x="13" y="675"/>
                </a:lnTo>
                <a:cubicBezTo>
                  <a:pt x="6" y="675"/>
                  <a:pt x="0" y="670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3" y="653"/>
                </a:lnTo>
                <a:lnTo>
                  <a:pt x="1212" y="653"/>
                </a:lnTo>
                <a:lnTo>
                  <a:pt x="1198" y="663"/>
                </a:lnTo>
                <a:lnTo>
                  <a:pt x="1198" y="10"/>
                </a:lnTo>
                <a:lnTo>
                  <a:pt x="1212" y="21"/>
                </a:lnTo>
                <a:lnTo>
                  <a:pt x="13" y="21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2" name="CustomShape 332"/>
          <p:cNvSpPr/>
          <p:nvPr/>
        </p:nvSpPr>
        <p:spPr>
          <a:xfrm>
            <a:off x="4290840" y="382572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13" name="CustomShape 333"/>
          <p:cNvSpPr/>
          <p:nvPr/>
        </p:nvSpPr>
        <p:spPr>
          <a:xfrm>
            <a:off x="4768200" y="382464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14" name="CustomShape 334"/>
          <p:cNvSpPr/>
          <p:nvPr/>
        </p:nvSpPr>
        <p:spPr>
          <a:xfrm>
            <a:off x="4223160" y="428040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5" name="CustomShape 335"/>
          <p:cNvSpPr/>
          <p:nvPr/>
        </p:nvSpPr>
        <p:spPr>
          <a:xfrm>
            <a:off x="4218480" y="42768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8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69"/>
                  <a:pt x="1218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69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3" y="654"/>
                </a:lnTo>
                <a:lnTo>
                  <a:pt x="1212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2" y="20"/>
                </a:lnTo>
                <a:lnTo>
                  <a:pt x="13" y="20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6" name="CustomShape 336"/>
          <p:cNvSpPr/>
          <p:nvPr/>
        </p:nvSpPr>
        <p:spPr>
          <a:xfrm>
            <a:off x="4223160" y="428040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7" name="CustomShape 337"/>
          <p:cNvSpPr/>
          <p:nvPr/>
        </p:nvSpPr>
        <p:spPr>
          <a:xfrm>
            <a:off x="4218480" y="42768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8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69"/>
                  <a:pt x="1218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69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3" y="654"/>
                </a:lnTo>
                <a:lnTo>
                  <a:pt x="1212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2" y="20"/>
                </a:lnTo>
                <a:lnTo>
                  <a:pt x="13" y="20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8" name="CustomShape 338"/>
          <p:cNvSpPr/>
          <p:nvPr/>
        </p:nvSpPr>
        <p:spPr>
          <a:xfrm>
            <a:off x="4654080" y="428040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19" name="CustomShape 339"/>
          <p:cNvSpPr/>
          <p:nvPr/>
        </p:nvSpPr>
        <p:spPr>
          <a:xfrm>
            <a:off x="4649400" y="42768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8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69"/>
                  <a:pt x="1218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69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3" y="654"/>
                </a:lnTo>
                <a:lnTo>
                  <a:pt x="1212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2" y="20"/>
                </a:lnTo>
                <a:lnTo>
                  <a:pt x="13" y="20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0" name="CustomShape 340"/>
          <p:cNvSpPr/>
          <p:nvPr/>
        </p:nvSpPr>
        <p:spPr>
          <a:xfrm>
            <a:off x="4654080" y="4280400"/>
            <a:ext cx="431640" cy="235080"/>
          </a:xfrm>
          <a:custGeom>
            <a:avLst/>
            <a:gdLst/>
            <a:ahLst/>
            <a:rect l="l" t="t" r="r" b="b"/>
            <a:pathLst>
              <a:path w="1200" h="654">
                <a:moveTo>
                  <a:pt x="0" y="0"/>
                </a:moveTo>
                <a:lnTo>
                  <a:pt x="0" y="653"/>
                </a:lnTo>
                <a:lnTo>
                  <a:pt x="1199" y="653"/>
                </a:lnTo>
                <a:lnTo>
                  <a:pt x="1199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1" name="CustomShape 341"/>
          <p:cNvSpPr/>
          <p:nvPr/>
        </p:nvSpPr>
        <p:spPr>
          <a:xfrm>
            <a:off x="4649400" y="4276800"/>
            <a:ext cx="441000" cy="242280"/>
          </a:xfrm>
          <a:custGeom>
            <a:avLst/>
            <a:gdLst/>
            <a:ahLst/>
            <a:rect l="l" t="t" r="r" b="b"/>
            <a:pathLst>
              <a:path w="1226" h="674">
                <a:moveTo>
                  <a:pt x="0" y="10"/>
                </a:moveTo>
                <a:cubicBezTo>
                  <a:pt x="0" y="5"/>
                  <a:pt x="6" y="0"/>
                  <a:pt x="13" y="0"/>
                </a:cubicBezTo>
                <a:lnTo>
                  <a:pt x="1212" y="0"/>
                </a:lnTo>
                <a:cubicBezTo>
                  <a:pt x="1218" y="0"/>
                  <a:pt x="1225" y="5"/>
                  <a:pt x="1225" y="10"/>
                </a:cubicBezTo>
                <a:lnTo>
                  <a:pt x="1225" y="663"/>
                </a:lnTo>
                <a:cubicBezTo>
                  <a:pt x="1225" y="669"/>
                  <a:pt x="1218" y="673"/>
                  <a:pt x="1212" y="673"/>
                </a:cubicBezTo>
                <a:lnTo>
                  <a:pt x="13" y="673"/>
                </a:lnTo>
                <a:cubicBezTo>
                  <a:pt x="6" y="673"/>
                  <a:pt x="0" y="669"/>
                  <a:pt x="0" y="663"/>
                </a:cubicBezTo>
                <a:lnTo>
                  <a:pt x="0" y="10"/>
                </a:lnTo>
                <a:moveTo>
                  <a:pt x="25" y="663"/>
                </a:moveTo>
                <a:lnTo>
                  <a:pt x="13" y="654"/>
                </a:lnTo>
                <a:lnTo>
                  <a:pt x="1212" y="654"/>
                </a:lnTo>
                <a:lnTo>
                  <a:pt x="1199" y="663"/>
                </a:lnTo>
                <a:lnTo>
                  <a:pt x="1199" y="10"/>
                </a:lnTo>
                <a:lnTo>
                  <a:pt x="1212" y="20"/>
                </a:lnTo>
                <a:lnTo>
                  <a:pt x="13" y="20"/>
                </a:lnTo>
                <a:lnTo>
                  <a:pt x="25" y="10"/>
                </a:lnTo>
                <a:lnTo>
                  <a:pt x="25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2" name="CustomShape 342"/>
          <p:cNvSpPr/>
          <p:nvPr/>
        </p:nvSpPr>
        <p:spPr>
          <a:xfrm>
            <a:off x="4290840" y="405360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23" name="CustomShape 343"/>
          <p:cNvSpPr/>
          <p:nvPr/>
        </p:nvSpPr>
        <p:spPr>
          <a:xfrm>
            <a:off x="4768200" y="405288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24" name="CustomShape 344"/>
          <p:cNvSpPr/>
          <p:nvPr/>
        </p:nvSpPr>
        <p:spPr>
          <a:xfrm>
            <a:off x="1961640" y="2907360"/>
            <a:ext cx="2688480" cy="662040"/>
          </a:xfrm>
          <a:custGeom>
            <a:avLst/>
            <a:gdLst/>
            <a:ahLst/>
            <a:rect l="l" t="t" r="r" b="b"/>
            <a:pathLst>
              <a:path w="7469" h="1840">
                <a:moveTo>
                  <a:pt x="103" y="11"/>
                </a:moveTo>
                <a:lnTo>
                  <a:pt x="7128" y="1614"/>
                </a:lnTo>
                <a:cubicBezTo>
                  <a:pt x="7169" y="1624"/>
                  <a:pt x="7192" y="1658"/>
                  <a:pt x="7180" y="1691"/>
                </a:cubicBezTo>
                <a:cubicBezTo>
                  <a:pt x="7170" y="1724"/>
                  <a:pt x="7128" y="1744"/>
                  <a:pt x="7088" y="1736"/>
                </a:cubicBezTo>
                <a:lnTo>
                  <a:pt x="63" y="130"/>
                </a:lnTo>
                <a:cubicBezTo>
                  <a:pt x="22" y="122"/>
                  <a:pt x="0" y="87"/>
                  <a:pt x="11" y="54"/>
                </a:cubicBezTo>
                <a:cubicBezTo>
                  <a:pt x="20" y="20"/>
                  <a:pt x="63" y="0"/>
                  <a:pt x="103" y="11"/>
                </a:cubicBezTo>
                <a:moveTo>
                  <a:pt x="7097" y="1477"/>
                </a:moveTo>
                <a:lnTo>
                  <a:pt x="7468" y="1758"/>
                </a:lnTo>
                <a:lnTo>
                  <a:pt x="6977" y="1839"/>
                </a:lnTo>
                <a:lnTo>
                  <a:pt x="7097" y="14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5" name="CustomShape 345"/>
          <p:cNvSpPr/>
          <p:nvPr/>
        </p:nvSpPr>
        <p:spPr>
          <a:xfrm>
            <a:off x="1961640" y="2907360"/>
            <a:ext cx="2688480" cy="662040"/>
          </a:xfrm>
          <a:custGeom>
            <a:avLst/>
            <a:gdLst/>
            <a:ahLst/>
            <a:rect l="l" t="t" r="r" b="b"/>
            <a:pathLst>
              <a:path w="7469" h="1840">
                <a:moveTo>
                  <a:pt x="103" y="11"/>
                </a:moveTo>
                <a:lnTo>
                  <a:pt x="7128" y="1614"/>
                </a:lnTo>
                <a:cubicBezTo>
                  <a:pt x="7169" y="1624"/>
                  <a:pt x="7192" y="1658"/>
                  <a:pt x="7180" y="1691"/>
                </a:cubicBezTo>
                <a:cubicBezTo>
                  <a:pt x="7170" y="1724"/>
                  <a:pt x="7128" y="1744"/>
                  <a:pt x="7088" y="1736"/>
                </a:cubicBezTo>
                <a:lnTo>
                  <a:pt x="63" y="130"/>
                </a:lnTo>
                <a:cubicBezTo>
                  <a:pt x="22" y="122"/>
                  <a:pt x="0" y="87"/>
                  <a:pt x="11" y="54"/>
                </a:cubicBezTo>
                <a:cubicBezTo>
                  <a:pt x="20" y="20"/>
                  <a:pt x="63" y="0"/>
                  <a:pt x="103" y="11"/>
                </a:cubicBezTo>
                <a:moveTo>
                  <a:pt x="7097" y="1477"/>
                </a:moveTo>
                <a:lnTo>
                  <a:pt x="7468" y="1758"/>
                </a:lnTo>
                <a:lnTo>
                  <a:pt x="6977" y="1839"/>
                </a:lnTo>
                <a:lnTo>
                  <a:pt x="7097" y="147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6" name="CustomShape 346"/>
          <p:cNvSpPr/>
          <p:nvPr/>
        </p:nvSpPr>
        <p:spPr>
          <a:xfrm>
            <a:off x="1979280" y="2893320"/>
            <a:ext cx="1408680" cy="839520"/>
          </a:xfrm>
          <a:custGeom>
            <a:avLst/>
            <a:gdLst/>
            <a:ahLst/>
            <a:rect l="l" t="t" r="r" b="b"/>
            <a:pathLst>
              <a:path w="3914" h="2333">
                <a:moveTo>
                  <a:pt x="3786" y="20"/>
                </a:moveTo>
                <a:lnTo>
                  <a:pt x="261" y="2101"/>
                </a:lnTo>
                <a:cubicBezTo>
                  <a:pt x="226" y="2120"/>
                  <a:pt x="220" y="2161"/>
                  <a:pt x="242" y="2189"/>
                </a:cubicBezTo>
                <a:cubicBezTo>
                  <a:pt x="267" y="2216"/>
                  <a:pt x="315" y="2222"/>
                  <a:pt x="348" y="2204"/>
                </a:cubicBezTo>
                <a:lnTo>
                  <a:pt x="3872" y="124"/>
                </a:lnTo>
                <a:cubicBezTo>
                  <a:pt x="3905" y="103"/>
                  <a:pt x="3913" y="64"/>
                  <a:pt x="3889" y="36"/>
                </a:cubicBezTo>
                <a:cubicBezTo>
                  <a:pt x="3867" y="7"/>
                  <a:pt x="3818" y="0"/>
                  <a:pt x="3786" y="20"/>
                </a:cubicBezTo>
                <a:moveTo>
                  <a:pt x="237" y="1962"/>
                </a:moveTo>
                <a:lnTo>
                  <a:pt x="0" y="2332"/>
                </a:lnTo>
                <a:lnTo>
                  <a:pt x="496" y="2269"/>
                </a:lnTo>
                <a:lnTo>
                  <a:pt x="237" y="196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7" name="CustomShape 347"/>
          <p:cNvSpPr/>
          <p:nvPr/>
        </p:nvSpPr>
        <p:spPr>
          <a:xfrm>
            <a:off x="1979280" y="2893320"/>
            <a:ext cx="1408680" cy="839520"/>
          </a:xfrm>
          <a:custGeom>
            <a:avLst/>
            <a:gdLst/>
            <a:ahLst/>
            <a:rect l="l" t="t" r="r" b="b"/>
            <a:pathLst>
              <a:path w="3914" h="2333">
                <a:moveTo>
                  <a:pt x="3786" y="20"/>
                </a:moveTo>
                <a:lnTo>
                  <a:pt x="261" y="2101"/>
                </a:lnTo>
                <a:cubicBezTo>
                  <a:pt x="226" y="2120"/>
                  <a:pt x="220" y="2161"/>
                  <a:pt x="242" y="2189"/>
                </a:cubicBezTo>
                <a:cubicBezTo>
                  <a:pt x="267" y="2216"/>
                  <a:pt x="315" y="2222"/>
                  <a:pt x="348" y="2204"/>
                </a:cubicBezTo>
                <a:lnTo>
                  <a:pt x="3872" y="124"/>
                </a:lnTo>
                <a:cubicBezTo>
                  <a:pt x="3905" y="103"/>
                  <a:pt x="3913" y="64"/>
                  <a:pt x="3889" y="36"/>
                </a:cubicBezTo>
                <a:cubicBezTo>
                  <a:pt x="3867" y="7"/>
                  <a:pt x="3818" y="0"/>
                  <a:pt x="3786" y="20"/>
                </a:cubicBezTo>
                <a:moveTo>
                  <a:pt x="237" y="1962"/>
                </a:moveTo>
                <a:lnTo>
                  <a:pt x="0" y="2332"/>
                </a:lnTo>
                <a:lnTo>
                  <a:pt x="496" y="2269"/>
                </a:lnTo>
                <a:lnTo>
                  <a:pt x="237" y="196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8" name="CustomShape 348"/>
          <p:cNvSpPr/>
          <p:nvPr/>
        </p:nvSpPr>
        <p:spPr>
          <a:xfrm>
            <a:off x="3243600" y="2892600"/>
            <a:ext cx="168120" cy="834840"/>
          </a:xfrm>
          <a:custGeom>
            <a:avLst/>
            <a:gdLst/>
            <a:ahLst/>
            <a:rect l="l" t="t" r="r" b="b"/>
            <a:pathLst>
              <a:path w="468" h="2320">
                <a:moveTo>
                  <a:pt x="313" y="60"/>
                </a:moveTo>
                <a:lnTo>
                  <a:pt x="144" y="2004"/>
                </a:lnTo>
                <a:cubicBezTo>
                  <a:pt x="140" y="2037"/>
                  <a:pt x="172" y="2067"/>
                  <a:pt x="212" y="2071"/>
                </a:cubicBezTo>
                <a:cubicBezTo>
                  <a:pt x="254" y="2072"/>
                  <a:pt x="289" y="2047"/>
                  <a:pt x="294" y="2012"/>
                </a:cubicBezTo>
                <a:lnTo>
                  <a:pt x="464" y="72"/>
                </a:lnTo>
                <a:cubicBezTo>
                  <a:pt x="467" y="35"/>
                  <a:pt x="433" y="5"/>
                  <a:pt x="394" y="3"/>
                </a:cubicBezTo>
                <a:cubicBezTo>
                  <a:pt x="352" y="0"/>
                  <a:pt x="316" y="27"/>
                  <a:pt x="313" y="60"/>
                </a:cubicBezTo>
                <a:moveTo>
                  <a:pt x="0" y="1932"/>
                </a:moveTo>
                <a:lnTo>
                  <a:pt x="190" y="2319"/>
                </a:lnTo>
                <a:lnTo>
                  <a:pt x="449" y="1959"/>
                </a:lnTo>
                <a:lnTo>
                  <a:pt x="0" y="193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29" name="CustomShape 349"/>
          <p:cNvSpPr/>
          <p:nvPr/>
        </p:nvSpPr>
        <p:spPr>
          <a:xfrm>
            <a:off x="3243600" y="2892600"/>
            <a:ext cx="168120" cy="834840"/>
          </a:xfrm>
          <a:custGeom>
            <a:avLst/>
            <a:gdLst/>
            <a:ahLst/>
            <a:rect l="l" t="t" r="r" b="b"/>
            <a:pathLst>
              <a:path w="468" h="2320">
                <a:moveTo>
                  <a:pt x="313" y="60"/>
                </a:moveTo>
                <a:lnTo>
                  <a:pt x="144" y="2004"/>
                </a:lnTo>
                <a:cubicBezTo>
                  <a:pt x="140" y="2037"/>
                  <a:pt x="172" y="2067"/>
                  <a:pt x="212" y="2071"/>
                </a:cubicBezTo>
                <a:cubicBezTo>
                  <a:pt x="254" y="2072"/>
                  <a:pt x="289" y="2047"/>
                  <a:pt x="294" y="2012"/>
                </a:cubicBezTo>
                <a:lnTo>
                  <a:pt x="464" y="72"/>
                </a:lnTo>
                <a:cubicBezTo>
                  <a:pt x="467" y="35"/>
                  <a:pt x="433" y="5"/>
                  <a:pt x="394" y="3"/>
                </a:cubicBezTo>
                <a:cubicBezTo>
                  <a:pt x="352" y="0"/>
                  <a:pt x="316" y="27"/>
                  <a:pt x="313" y="60"/>
                </a:cubicBezTo>
                <a:moveTo>
                  <a:pt x="0" y="1932"/>
                </a:moveTo>
                <a:lnTo>
                  <a:pt x="190" y="2319"/>
                </a:lnTo>
                <a:lnTo>
                  <a:pt x="449" y="1959"/>
                </a:lnTo>
                <a:lnTo>
                  <a:pt x="0" y="193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0" name="CustomShape 350"/>
          <p:cNvSpPr/>
          <p:nvPr/>
        </p:nvSpPr>
        <p:spPr>
          <a:xfrm>
            <a:off x="1949040" y="2915280"/>
            <a:ext cx="2701080" cy="698040"/>
          </a:xfrm>
          <a:custGeom>
            <a:avLst/>
            <a:gdLst/>
            <a:ahLst/>
            <a:rect l="l" t="t" r="r" b="b"/>
            <a:pathLst>
              <a:path w="7504" h="1940">
                <a:moveTo>
                  <a:pt x="103" y="9"/>
                </a:moveTo>
                <a:lnTo>
                  <a:pt x="7165" y="1717"/>
                </a:lnTo>
                <a:cubicBezTo>
                  <a:pt x="7205" y="1726"/>
                  <a:pt x="7228" y="1761"/>
                  <a:pt x="7217" y="1795"/>
                </a:cubicBezTo>
                <a:cubicBezTo>
                  <a:pt x="7205" y="1828"/>
                  <a:pt x="7163" y="1846"/>
                  <a:pt x="7124" y="1838"/>
                </a:cubicBezTo>
                <a:lnTo>
                  <a:pt x="62" y="129"/>
                </a:lnTo>
                <a:cubicBezTo>
                  <a:pt x="21" y="121"/>
                  <a:pt x="0" y="85"/>
                  <a:pt x="13" y="52"/>
                </a:cubicBezTo>
                <a:cubicBezTo>
                  <a:pt x="24" y="19"/>
                  <a:pt x="65" y="0"/>
                  <a:pt x="103" y="9"/>
                </a:cubicBezTo>
                <a:moveTo>
                  <a:pt x="7135" y="1580"/>
                </a:moveTo>
                <a:lnTo>
                  <a:pt x="7503" y="1865"/>
                </a:lnTo>
                <a:lnTo>
                  <a:pt x="7012" y="1939"/>
                </a:lnTo>
                <a:lnTo>
                  <a:pt x="7135" y="158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1" name="CustomShape 351"/>
          <p:cNvSpPr/>
          <p:nvPr/>
        </p:nvSpPr>
        <p:spPr>
          <a:xfrm>
            <a:off x="1949040" y="2915280"/>
            <a:ext cx="2701080" cy="698040"/>
          </a:xfrm>
          <a:custGeom>
            <a:avLst/>
            <a:gdLst/>
            <a:ahLst/>
            <a:rect l="l" t="t" r="r" b="b"/>
            <a:pathLst>
              <a:path w="7504" h="1940">
                <a:moveTo>
                  <a:pt x="103" y="9"/>
                </a:moveTo>
                <a:lnTo>
                  <a:pt x="7165" y="1717"/>
                </a:lnTo>
                <a:cubicBezTo>
                  <a:pt x="7205" y="1726"/>
                  <a:pt x="7228" y="1761"/>
                  <a:pt x="7217" y="1795"/>
                </a:cubicBezTo>
                <a:cubicBezTo>
                  <a:pt x="7205" y="1828"/>
                  <a:pt x="7163" y="1846"/>
                  <a:pt x="7124" y="1838"/>
                </a:cubicBezTo>
                <a:lnTo>
                  <a:pt x="62" y="129"/>
                </a:lnTo>
                <a:cubicBezTo>
                  <a:pt x="21" y="121"/>
                  <a:pt x="0" y="85"/>
                  <a:pt x="13" y="52"/>
                </a:cubicBezTo>
                <a:cubicBezTo>
                  <a:pt x="24" y="19"/>
                  <a:pt x="65" y="0"/>
                  <a:pt x="103" y="9"/>
                </a:cubicBezTo>
                <a:moveTo>
                  <a:pt x="7135" y="1580"/>
                </a:moveTo>
                <a:lnTo>
                  <a:pt x="7503" y="1865"/>
                </a:lnTo>
                <a:lnTo>
                  <a:pt x="7012" y="1939"/>
                </a:lnTo>
                <a:lnTo>
                  <a:pt x="7135" y="158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2" name="CustomShape 352"/>
          <p:cNvSpPr/>
          <p:nvPr/>
        </p:nvSpPr>
        <p:spPr>
          <a:xfrm>
            <a:off x="4651920" y="2933640"/>
            <a:ext cx="202320" cy="772920"/>
          </a:xfrm>
          <a:custGeom>
            <a:avLst/>
            <a:gdLst/>
            <a:ahLst/>
            <a:rect l="l" t="t" r="r" b="b"/>
            <a:pathLst>
              <a:path w="563" h="2148">
                <a:moveTo>
                  <a:pt x="155" y="58"/>
                </a:moveTo>
                <a:lnTo>
                  <a:pt x="421" y="1829"/>
                </a:lnTo>
                <a:cubicBezTo>
                  <a:pt x="426" y="1862"/>
                  <a:pt x="399" y="1893"/>
                  <a:pt x="357" y="1899"/>
                </a:cubicBezTo>
                <a:cubicBezTo>
                  <a:pt x="317" y="1902"/>
                  <a:pt x="279" y="1878"/>
                  <a:pt x="273" y="1844"/>
                </a:cubicBezTo>
                <a:lnTo>
                  <a:pt x="6" y="75"/>
                </a:lnTo>
                <a:cubicBezTo>
                  <a:pt x="0" y="40"/>
                  <a:pt x="30" y="10"/>
                  <a:pt x="69" y="5"/>
                </a:cubicBezTo>
                <a:cubicBezTo>
                  <a:pt x="110" y="0"/>
                  <a:pt x="149" y="25"/>
                  <a:pt x="155" y="58"/>
                </a:cubicBezTo>
                <a:moveTo>
                  <a:pt x="562" y="1750"/>
                </a:moveTo>
                <a:lnTo>
                  <a:pt x="394" y="2147"/>
                </a:lnTo>
                <a:lnTo>
                  <a:pt x="112" y="1799"/>
                </a:lnTo>
                <a:lnTo>
                  <a:pt x="562" y="175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3" name="CustomShape 353"/>
          <p:cNvSpPr/>
          <p:nvPr/>
        </p:nvSpPr>
        <p:spPr>
          <a:xfrm>
            <a:off x="4651920" y="2933640"/>
            <a:ext cx="202320" cy="772920"/>
          </a:xfrm>
          <a:custGeom>
            <a:avLst/>
            <a:gdLst/>
            <a:ahLst/>
            <a:rect l="l" t="t" r="r" b="b"/>
            <a:pathLst>
              <a:path w="563" h="2148">
                <a:moveTo>
                  <a:pt x="155" y="58"/>
                </a:moveTo>
                <a:lnTo>
                  <a:pt x="421" y="1829"/>
                </a:lnTo>
                <a:cubicBezTo>
                  <a:pt x="426" y="1862"/>
                  <a:pt x="399" y="1893"/>
                  <a:pt x="357" y="1899"/>
                </a:cubicBezTo>
                <a:cubicBezTo>
                  <a:pt x="317" y="1902"/>
                  <a:pt x="279" y="1878"/>
                  <a:pt x="273" y="1844"/>
                </a:cubicBezTo>
                <a:lnTo>
                  <a:pt x="6" y="75"/>
                </a:lnTo>
                <a:cubicBezTo>
                  <a:pt x="0" y="40"/>
                  <a:pt x="30" y="10"/>
                  <a:pt x="69" y="5"/>
                </a:cubicBezTo>
                <a:cubicBezTo>
                  <a:pt x="110" y="0"/>
                  <a:pt x="149" y="25"/>
                  <a:pt x="155" y="58"/>
                </a:cubicBezTo>
                <a:moveTo>
                  <a:pt x="562" y="1750"/>
                </a:moveTo>
                <a:lnTo>
                  <a:pt x="394" y="2147"/>
                </a:lnTo>
                <a:lnTo>
                  <a:pt x="112" y="1799"/>
                </a:lnTo>
                <a:lnTo>
                  <a:pt x="562" y="175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4" name="CustomShape 354"/>
          <p:cNvSpPr/>
          <p:nvPr/>
        </p:nvSpPr>
        <p:spPr>
          <a:xfrm>
            <a:off x="1626480" y="3192480"/>
            <a:ext cx="4862160" cy="291240"/>
          </a:xfrm>
          <a:custGeom>
            <a:avLst/>
            <a:gdLst/>
            <a:ahLst/>
            <a:rect l="l" t="t" r="r" b="b"/>
            <a:pathLst>
              <a:path w="13507" h="810">
                <a:moveTo>
                  <a:pt x="0" y="0"/>
                </a:moveTo>
                <a:lnTo>
                  <a:pt x="0" y="809"/>
                </a:lnTo>
                <a:lnTo>
                  <a:pt x="13506" y="809"/>
                </a:lnTo>
                <a:lnTo>
                  <a:pt x="13506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5" name="CustomShape 355"/>
          <p:cNvSpPr/>
          <p:nvPr/>
        </p:nvSpPr>
        <p:spPr>
          <a:xfrm>
            <a:off x="1621440" y="3188160"/>
            <a:ext cx="4871520" cy="299520"/>
          </a:xfrm>
          <a:custGeom>
            <a:avLst/>
            <a:gdLst/>
            <a:ahLst/>
            <a:rect l="l" t="t" r="r" b="b"/>
            <a:pathLst>
              <a:path w="13533" h="833">
                <a:moveTo>
                  <a:pt x="0" y="12"/>
                </a:moveTo>
                <a:cubicBezTo>
                  <a:pt x="0" y="6"/>
                  <a:pt x="6" y="0"/>
                  <a:pt x="13" y="0"/>
                </a:cubicBezTo>
                <a:lnTo>
                  <a:pt x="13519" y="0"/>
                </a:lnTo>
                <a:cubicBezTo>
                  <a:pt x="13524" y="0"/>
                  <a:pt x="13532" y="6"/>
                  <a:pt x="13532" y="12"/>
                </a:cubicBezTo>
                <a:lnTo>
                  <a:pt x="13532" y="821"/>
                </a:lnTo>
                <a:cubicBezTo>
                  <a:pt x="13532" y="827"/>
                  <a:pt x="13524" y="832"/>
                  <a:pt x="13519" y="832"/>
                </a:cubicBezTo>
                <a:lnTo>
                  <a:pt x="13" y="832"/>
                </a:lnTo>
                <a:cubicBezTo>
                  <a:pt x="6" y="832"/>
                  <a:pt x="0" y="827"/>
                  <a:pt x="0" y="821"/>
                </a:cubicBezTo>
                <a:lnTo>
                  <a:pt x="0" y="12"/>
                </a:lnTo>
                <a:moveTo>
                  <a:pt x="25" y="821"/>
                </a:moveTo>
                <a:lnTo>
                  <a:pt x="13" y="810"/>
                </a:lnTo>
                <a:lnTo>
                  <a:pt x="13519" y="810"/>
                </a:lnTo>
                <a:lnTo>
                  <a:pt x="13507" y="821"/>
                </a:lnTo>
                <a:lnTo>
                  <a:pt x="13507" y="12"/>
                </a:lnTo>
                <a:lnTo>
                  <a:pt x="13519" y="22"/>
                </a:lnTo>
                <a:lnTo>
                  <a:pt x="13" y="22"/>
                </a:lnTo>
                <a:lnTo>
                  <a:pt x="25" y="12"/>
                </a:lnTo>
                <a:lnTo>
                  <a:pt x="25" y="82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6" name="CustomShape 356"/>
          <p:cNvSpPr/>
          <p:nvPr/>
        </p:nvSpPr>
        <p:spPr>
          <a:xfrm>
            <a:off x="1626480" y="3192480"/>
            <a:ext cx="4862160" cy="291240"/>
          </a:xfrm>
          <a:custGeom>
            <a:avLst/>
            <a:gdLst/>
            <a:ahLst/>
            <a:rect l="l" t="t" r="r" b="b"/>
            <a:pathLst>
              <a:path w="13507" h="810">
                <a:moveTo>
                  <a:pt x="0" y="0"/>
                </a:moveTo>
                <a:lnTo>
                  <a:pt x="0" y="809"/>
                </a:lnTo>
                <a:lnTo>
                  <a:pt x="13506" y="809"/>
                </a:lnTo>
                <a:lnTo>
                  <a:pt x="13506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7" name="CustomShape 357"/>
          <p:cNvSpPr/>
          <p:nvPr/>
        </p:nvSpPr>
        <p:spPr>
          <a:xfrm>
            <a:off x="1621440" y="3188160"/>
            <a:ext cx="4871520" cy="299520"/>
          </a:xfrm>
          <a:custGeom>
            <a:avLst/>
            <a:gdLst/>
            <a:ahLst/>
            <a:rect l="l" t="t" r="r" b="b"/>
            <a:pathLst>
              <a:path w="13533" h="833">
                <a:moveTo>
                  <a:pt x="0" y="12"/>
                </a:moveTo>
                <a:cubicBezTo>
                  <a:pt x="0" y="6"/>
                  <a:pt x="6" y="0"/>
                  <a:pt x="13" y="0"/>
                </a:cubicBezTo>
                <a:lnTo>
                  <a:pt x="13519" y="0"/>
                </a:lnTo>
                <a:cubicBezTo>
                  <a:pt x="13524" y="0"/>
                  <a:pt x="13532" y="6"/>
                  <a:pt x="13532" y="12"/>
                </a:cubicBezTo>
                <a:lnTo>
                  <a:pt x="13532" y="821"/>
                </a:lnTo>
                <a:cubicBezTo>
                  <a:pt x="13532" y="827"/>
                  <a:pt x="13524" y="832"/>
                  <a:pt x="13519" y="832"/>
                </a:cubicBezTo>
                <a:lnTo>
                  <a:pt x="13" y="832"/>
                </a:lnTo>
                <a:cubicBezTo>
                  <a:pt x="6" y="832"/>
                  <a:pt x="0" y="827"/>
                  <a:pt x="0" y="821"/>
                </a:cubicBezTo>
                <a:lnTo>
                  <a:pt x="0" y="12"/>
                </a:lnTo>
                <a:moveTo>
                  <a:pt x="25" y="821"/>
                </a:moveTo>
                <a:lnTo>
                  <a:pt x="13" y="810"/>
                </a:lnTo>
                <a:lnTo>
                  <a:pt x="13519" y="810"/>
                </a:lnTo>
                <a:lnTo>
                  <a:pt x="13507" y="821"/>
                </a:lnTo>
                <a:lnTo>
                  <a:pt x="13507" y="12"/>
                </a:lnTo>
                <a:lnTo>
                  <a:pt x="13519" y="22"/>
                </a:lnTo>
                <a:lnTo>
                  <a:pt x="13" y="22"/>
                </a:lnTo>
                <a:lnTo>
                  <a:pt x="25" y="12"/>
                </a:lnTo>
                <a:lnTo>
                  <a:pt x="25" y="82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38" name="CustomShape 358"/>
          <p:cNvSpPr/>
          <p:nvPr/>
        </p:nvSpPr>
        <p:spPr>
          <a:xfrm>
            <a:off x="4288320" y="4295880"/>
            <a:ext cx="2898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car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39" name="CustomShape 359"/>
          <p:cNvSpPr/>
          <p:nvPr/>
        </p:nvSpPr>
        <p:spPr>
          <a:xfrm>
            <a:off x="1944720" y="4258440"/>
            <a:ext cx="326880" cy="691920"/>
          </a:xfrm>
          <a:custGeom>
            <a:avLst/>
            <a:gdLst/>
            <a:ahLst/>
            <a:rect l="l" t="t" r="r" b="b"/>
            <a:pathLst>
              <a:path w="909" h="1923">
                <a:moveTo>
                  <a:pt x="153" y="50"/>
                </a:moveTo>
                <a:lnTo>
                  <a:pt x="790" y="1606"/>
                </a:lnTo>
                <a:cubicBezTo>
                  <a:pt x="804" y="1639"/>
                  <a:pt x="783" y="1674"/>
                  <a:pt x="745" y="1685"/>
                </a:cubicBezTo>
                <a:cubicBezTo>
                  <a:pt x="704" y="1697"/>
                  <a:pt x="663" y="1679"/>
                  <a:pt x="648" y="1648"/>
                </a:cubicBezTo>
                <a:lnTo>
                  <a:pt x="11" y="90"/>
                </a:lnTo>
                <a:cubicBezTo>
                  <a:pt x="0" y="58"/>
                  <a:pt x="20" y="22"/>
                  <a:pt x="60" y="12"/>
                </a:cubicBezTo>
                <a:cubicBezTo>
                  <a:pt x="98" y="0"/>
                  <a:pt x="139" y="17"/>
                  <a:pt x="153" y="50"/>
                </a:cubicBezTo>
                <a:moveTo>
                  <a:pt x="908" y="1507"/>
                </a:moveTo>
                <a:lnTo>
                  <a:pt x="842" y="1922"/>
                </a:lnTo>
                <a:lnTo>
                  <a:pt x="482" y="1627"/>
                </a:lnTo>
                <a:lnTo>
                  <a:pt x="908" y="150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0" name="CustomShape 360"/>
          <p:cNvSpPr/>
          <p:nvPr/>
        </p:nvSpPr>
        <p:spPr>
          <a:xfrm>
            <a:off x="1944720" y="4258440"/>
            <a:ext cx="326880" cy="691920"/>
          </a:xfrm>
          <a:custGeom>
            <a:avLst/>
            <a:gdLst/>
            <a:ahLst/>
            <a:rect l="l" t="t" r="r" b="b"/>
            <a:pathLst>
              <a:path w="909" h="1923">
                <a:moveTo>
                  <a:pt x="153" y="50"/>
                </a:moveTo>
                <a:lnTo>
                  <a:pt x="790" y="1606"/>
                </a:lnTo>
                <a:cubicBezTo>
                  <a:pt x="804" y="1639"/>
                  <a:pt x="783" y="1674"/>
                  <a:pt x="745" y="1685"/>
                </a:cubicBezTo>
                <a:cubicBezTo>
                  <a:pt x="704" y="1697"/>
                  <a:pt x="663" y="1679"/>
                  <a:pt x="648" y="1648"/>
                </a:cubicBezTo>
                <a:lnTo>
                  <a:pt x="11" y="90"/>
                </a:lnTo>
                <a:cubicBezTo>
                  <a:pt x="0" y="58"/>
                  <a:pt x="20" y="22"/>
                  <a:pt x="60" y="12"/>
                </a:cubicBezTo>
                <a:cubicBezTo>
                  <a:pt x="98" y="0"/>
                  <a:pt x="139" y="17"/>
                  <a:pt x="153" y="50"/>
                </a:cubicBezTo>
                <a:moveTo>
                  <a:pt x="908" y="1507"/>
                </a:moveTo>
                <a:lnTo>
                  <a:pt x="842" y="1922"/>
                </a:lnTo>
                <a:lnTo>
                  <a:pt x="482" y="1627"/>
                </a:lnTo>
                <a:lnTo>
                  <a:pt x="908" y="150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1" name="CustomShape 361"/>
          <p:cNvSpPr/>
          <p:nvPr/>
        </p:nvSpPr>
        <p:spPr>
          <a:xfrm>
            <a:off x="3278880" y="4029480"/>
            <a:ext cx="317520" cy="920160"/>
          </a:xfrm>
          <a:custGeom>
            <a:avLst/>
            <a:gdLst/>
            <a:ahLst/>
            <a:rect l="l" t="t" r="r" b="b"/>
            <a:pathLst>
              <a:path w="883" h="2557">
                <a:moveTo>
                  <a:pt x="158" y="55"/>
                </a:moveTo>
                <a:lnTo>
                  <a:pt x="752" y="2237"/>
                </a:lnTo>
                <a:cubicBezTo>
                  <a:pt x="763" y="2271"/>
                  <a:pt x="736" y="2304"/>
                  <a:pt x="696" y="2313"/>
                </a:cubicBezTo>
                <a:cubicBezTo>
                  <a:pt x="657" y="2319"/>
                  <a:pt x="616" y="2299"/>
                  <a:pt x="607" y="2264"/>
                </a:cubicBezTo>
                <a:lnTo>
                  <a:pt x="10" y="84"/>
                </a:lnTo>
                <a:cubicBezTo>
                  <a:pt x="0" y="51"/>
                  <a:pt x="26" y="15"/>
                  <a:pt x="69" y="9"/>
                </a:cubicBezTo>
                <a:cubicBezTo>
                  <a:pt x="107" y="0"/>
                  <a:pt x="148" y="22"/>
                  <a:pt x="158" y="55"/>
                </a:cubicBezTo>
                <a:moveTo>
                  <a:pt x="882" y="2149"/>
                </a:moveTo>
                <a:lnTo>
                  <a:pt x="763" y="2556"/>
                </a:lnTo>
                <a:lnTo>
                  <a:pt x="445" y="2232"/>
                </a:lnTo>
                <a:lnTo>
                  <a:pt x="882" y="214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2" name="CustomShape 362"/>
          <p:cNvSpPr/>
          <p:nvPr/>
        </p:nvSpPr>
        <p:spPr>
          <a:xfrm>
            <a:off x="3278880" y="4029480"/>
            <a:ext cx="317520" cy="920160"/>
          </a:xfrm>
          <a:custGeom>
            <a:avLst/>
            <a:gdLst/>
            <a:ahLst/>
            <a:rect l="l" t="t" r="r" b="b"/>
            <a:pathLst>
              <a:path w="883" h="2557">
                <a:moveTo>
                  <a:pt x="158" y="55"/>
                </a:moveTo>
                <a:lnTo>
                  <a:pt x="752" y="2237"/>
                </a:lnTo>
                <a:cubicBezTo>
                  <a:pt x="763" y="2271"/>
                  <a:pt x="736" y="2304"/>
                  <a:pt x="696" y="2313"/>
                </a:cubicBezTo>
                <a:cubicBezTo>
                  <a:pt x="657" y="2319"/>
                  <a:pt x="616" y="2299"/>
                  <a:pt x="607" y="2264"/>
                </a:cubicBezTo>
                <a:lnTo>
                  <a:pt x="10" y="84"/>
                </a:lnTo>
                <a:cubicBezTo>
                  <a:pt x="0" y="51"/>
                  <a:pt x="26" y="15"/>
                  <a:pt x="69" y="9"/>
                </a:cubicBezTo>
                <a:cubicBezTo>
                  <a:pt x="107" y="0"/>
                  <a:pt x="148" y="22"/>
                  <a:pt x="158" y="55"/>
                </a:cubicBezTo>
                <a:moveTo>
                  <a:pt x="882" y="2149"/>
                </a:moveTo>
                <a:lnTo>
                  <a:pt x="763" y="2556"/>
                </a:lnTo>
                <a:lnTo>
                  <a:pt x="445" y="2232"/>
                </a:lnTo>
                <a:lnTo>
                  <a:pt x="882" y="214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3" name="CustomShape 363"/>
          <p:cNvSpPr/>
          <p:nvPr/>
        </p:nvSpPr>
        <p:spPr>
          <a:xfrm>
            <a:off x="4619520" y="4477320"/>
            <a:ext cx="1589040" cy="479520"/>
          </a:xfrm>
          <a:custGeom>
            <a:avLst/>
            <a:gdLst/>
            <a:ahLst/>
            <a:rect l="l" t="t" r="r" b="b"/>
            <a:pathLst>
              <a:path w="4415" h="1333">
                <a:moveTo>
                  <a:pt x="106" y="10"/>
                </a:moveTo>
                <a:lnTo>
                  <a:pt x="4082" y="1113"/>
                </a:lnTo>
                <a:cubicBezTo>
                  <a:pt x="4120" y="1125"/>
                  <a:pt x="4143" y="1160"/>
                  <a:pt x="4129" y="1193"/>
                </a:cubicBezTo>
                <a:cubicBezTo>
                  <a:pt x="4117" y="1225"/>
                  <a:pt x="4075" y="1243"/>
                  <a:pt x="4034" y="1232"/>
                </a:cubicBezTo>
                <a:lnTo>
                  <a:pt x="58" y="128"/>
                </a:lnTo>
                <a:cubicBezTo>
                  <a:pt x="21" y="118"/>
                  <a:pt x="0" y="83"/>
                  <a:pt x="13" y="49"/>
                </a:cubicBezTo>
                <a:cubicBezTo>
                  <a:pt x="24" y="16"/>
                  <a:pt x="68" y="0"/>
                  <a:pt x="106" y="10"/>
                </a:cubicBezTo>
                <a:moveTo>
                  <a:pt x="4060" y="975"/>
                </a:moveTo>
                <a:lnTo>
                  <a:pt x="4414" y="1272"/>
                </a:lnTo>
                <a:lnTo>
                  <a:pt x="3918" y="1332"/>
                </a:lnTo>
                <a:lnTo>
                  <a:pt x="4060" y="97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4" name="CustomShape 364"/>
          <p:cNvSpPr/>
          <p:nvPr/>
        </p:nvSpPr>
        <p:spPr>
          <a:xfrm>
            <a:off x="4619520" y="4477320"/>
            <a:ext cx="1589040" cy="479520"/>
          </a:xfrm>
          <a:custGeom>
            <a:avLst/>
            <a:gdLst/>
            <a:ahLst/>
            <a:rect l="l" t="t" r="r" b="b"/>
            <a:pathLst>
              <a:path w="4415" h="1333">
                <a:moveTo>
                  <a:pt x="106" y="10"/>
                </a:moveTo>
                <a:lnTo>
                  <a:pt x="4082" y="1113"/>
                </a:lnTo>
                <a:cubicBezTo>
                  <a:pt x="4120" y="1125"/>
                  <a:pt x="4143" y="1160"/>
                  <a:pt x="4129" y="1193"/>
                </a:cubicBezTo>
                <a:cubicBezTo>
                  <a:pt x="4117" y="1225"/>
                  <a:pt x="4075" y="1243"/>
                  <a:pt x="4034" y="1232"/>
                </a:cubicBezTo>
                <a:lnTo>
                  <a:pt x="58" y="128"/>
                </a:lnTo>
                <a:cubicBezTo>
                  <a:pt x="21" y="118"/>
                  <a:pt x="0" y="83"/>
                  <a:pt x="13" y="49"/>
                </a:cubicBezTo>
                <a:cubicBezTo>
                  <a:pt x="24" y="16"/>
                  <a:pt x="68" y="0"/>
                  <a:pt x="106" y="10"/>
                </a:cubicBezTo>
                <a:moveTo>
                  <a:pt x="4060" y="975"/>
                </a:moveTo>
                <a:lnTo>
                  <a:pt x="4414" y="1272"/>
                </a:lnTo>
                <a:lnTo>
                  <a:pt x="3918" y="1332"/>
                </a:lnTo>
                <a:lnTo>
                  <a:pt x="4060" y="97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5" name="CustomShape 365"/>
          <p:cNvSpPr/>
          <p:nvPr/>
        </p:nvSpPr>
        <p:spPr>
          <a:xfrm>
            <a:off x="6278760" y="1584000"/>
            <a:ext cx="1095120" cy="235080"/>
          </a:xfrm>
          <a:custGeom>
            <a:avLst/>
            <a:gdLst/>
            <a:ahLst/>
            <a:rect l="l" t="t" r="r" b="b"/>
            <a:pathLst>
              <a:path w="3043" h="654">
                <a:moveTo>
                  <a:pt x="0" y="0"/>
                </a:moveTo>
                <a:lnTo>
                  <a:pt x="0" y="653"/>
                </a:lnTo>
                <a:lnTo>
                  <a:pt x="3042" y="653"/>
                </a:lnTo>
                <a:lnTo>
                  <a:pt x="3042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6" name="CustomShape 366"/>
          <p:cNvSpPr/>
          <p:nvPr/>
        </p:nvSpPr>
        <p:spPr>
          <a:xfrm>
            <a:off x="6273720" y="1580400"/>
            <a:ext cx="1104120" cy="242280"/>
          </a:xfrm>
          <a:custGeom>
            <a:avLst/>
            <a:gdLst/>
            <a:ahLst/>
            <a:rect l="l" t="t" r="r" b="b"/>
            <a:pathLst>
              <a:path w="3068" h="674">
                <a:moveTo>
                  <a:pt x="0" y="10"/>
                </a:moveTo>
                <a:cubicBezTo>
                  <a:pt x="0" y="5"/>
                  <a:pt x="7" y="0"/>
                  <a:pt x="14" y="0"/>
                </a:cubicBezTo>
                <a:lnTo>
                  <a:pt x="3056" y="0"/>
                </a:lnTo>
                <a:cubicBezTo>
                  <a:pt x="3062" y="0"/>
                  <a:pt x="3067" y="5"/>
                  <a:pt x="3067" y="10"/>
                </a:cubicBezTo>
                <a:lnTo>
                  <a:pt x="3067" y="663"/>
                </a:lnTo>
                <a:cubicBezTo>
                  <a:pt x="3067" y="668"/>
                  <a:pt x="3062" y="673"/>
                  <a:pt x="3056" y="673"/>
                </a:cubicBezTo>
                <a:lnTo>
                  <a:pt x="14" y="673"/>
                </a:lnTo>
                <a:cubicBezTo>
                  <a:pt x="7" y="673"/>
                  <a:pt x="0" y="668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2"/>
                </a:lnTo>
                <a:lnTo>
                  <a:pt x="3056" y="652"/>
                </a:lnTo>
                <a:lnTo>
                  <a:pt x="3042" y="663"/>
                </a:lnTo>
                <a:lnTo>
                  <a:pt x="3042" y="10"/>
                </a:lnTo>
                <a:lnTo>
                  <a:pt x="3056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7" name="CustomShape 367"/>
          <p:cNvSpPr/>
          <p:nvPr/>
        </p:nvSpPr>
        <p:spPr>
          <a:xfrm>
            <a:off x="6278760" y="1584000"/>
            <a:ext cx="1095120" cy="235080"/>
          </a:xfrm>
          <a:custGeom>
            <a:avLst/>
            <a:gdLst/>
            <a:ahLst/>
            <a:rect l="l" t="t" r="r" b="b"/>
            <a:pathLst>
              <a:path w="3043" h="654">
                <a:moveTo>
                  <a:pt x="0" y="0"/>
                </a:moveTo>
                <a:lnTo>
                  <a:pt x="0" y="653"/>
                </a:lnTo>
                <a:lnTo>
                  <a:pt x="3042" y="653"/>
                </a:lnTo>
                <a:lnTo>
                  <a:pt x="3042" y="0"/>
                </a:lnTo>
                <a:lnTo>
                  <a:pt x="0" y="0"/>
                </a:lnTo>
                <a:close/>
              </a:path>
            </a:pathLst>
          </a:custGeom>
          <a:solidFill>
            <a:srgbClr val="92d05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8" name="CustomShape 368"/>
          <p:cNvSpPr/>
          <p:nvPr/>
        </p:nvSpPr>
        <p:spPr>
          <a:xfrm>
            <a:off x="6273720" y="1580400"/>
            <a:ext cx="1104120" cy="242280"/>
          </a:xfrm>
          <a:custGeom>
            <a:avLst/>
            <a:gdLst/>
            <a:ahLst/>
            <a:rect l="l" t="t" r="r" b="b"/>
            <a:pathLst>
              <a:path w="3068" h="674">
                <a:moveTo>
                  <a:pt x="0" y="10"/>
                </a:moveTo>
                <a:cubicBezTo>
                  <a:pt x="0" y="5"/>
                  <a:pt x="7" y="0"/>
                  <a:pt x="14" y="0"/>
                </a:cubicBezTo>
                <a:lnTo>
                  <a:pt x="3056" y="0"/>
                </a:lnTo>
                <a:cubicBezTo>
                  <a:pt x="3062" y="0"/>
                  <a:pt x="3067" y="5"/>
                  <a:pt x="3067" y="10"/>
                </a:cubicBezTo>
                <a:lnTo>
                  <a:pt x="3067" y="663"/>
                </a:lnTo>
                <a:cubicBezTo>
                  <a:pt x="3067" y="668"/>
                  <a:pt x="3062" y="673"/>
                  <a:pt x="3056" y="673"/>
                </a:cubicBezTo>
                <a:lnTo>
                  <a:pt x="14" y="673"/>
                </a:lnTo>
                <a:cubicBezTo>
                  <a:pt x="7" y="673"/>
                  <a:pt x="0" y="668"/>
                  <a:pt x="0" y="663"/>
                </a:cubicBezTo>
                <a:lnTo>
                  <a:pt x="0" y="10"/>
                </a:lnTo>
                <a:moveTo>
                  <a:pt x="27" y="663"/>
                </a:moveTo>
                <a:lnTo>
                  <a:pt x="14" y="652"/>
                </a:lnTo>
                <a:lnTo>
                  <a:pt x="3056" y="652"/>
                </a:lnTo>
                <a:lnTo>
                  <a:pt x="3042" y="663"/>
                </a:lnTo>
                <a:lnTo>
                  <a:pt x="3042" y="10"/>
                </a:lnTo>
                <a:lnTo>
                  <a:pt x="3056" y="20"/>
                </a:lnTo>
                <a:lnTo>
                  <a:pt x="14" y="20"/>
                </a:lnTo>
                <a:lnTo>
                  <a:pt x="27" y="10"/>
                </a:lnTo>
                <a:lnTo>
                  <a:pt x="27" y="6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49" name="CustomShape 369"/>
          <p:cNvSpPr/>
          <p:nvPr/>
        </p:nvSpPr>
        <p:spPr>
          <a:xfrm>
            <a:off x="4767120" y="429516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50" name="CustomShape 370"/>
          <p:cNvSpPr/>
          <p:nvPr/>
        </p:nvSpPr>
        <p:spPr>
          <a:xfrm>
            <a:off x="2249280" y="1624680"/>
            <a:ext cx="1725120" cy="386280"/>
          </a:xfrm>
          <a:custGeom>
            <a:avLst/>
            <a:gdLst/>
            <a:ahLst/>
            <a:rect l="l" t="t" r="r" b="b"/>
            <a:pathLst>
              <a:path w="4793" h="1074">
                <a:moveTo>
                  <a:pt x="4694" y="9"/>
                </a:moveTo>
                <a:lnTo>
                  <a:pt x="346" y="845"/>
                </a:lnTo>
                <a:cubicBezTo>
                  <a:pt x="307" y="852"/>
                  <a:pt x="281" y="885"/>
                  <a:pt x="291" y="921"/>
                </a:cubicBezTo>
                <a:cubicBezTo>
                  <a:pt x="300" y="954"/>
                  <a:pt x="340" y="973"/>
                  <a:pt x="381" y="967"/>
                </a:cubicBezTo>
                <a:lnTo>
                  <a:pt x="4727" y="131"/>
                </a:lnTo>
                <a:cubicBezTo>
                  <a:pt x="4768" y="124"/>
                  <a:pt x="4792" y="89"/>
                  <a:pt x="4784" y="55"/>
                </a:cubicBezTo>
                <a:cubicBezTo>
                  <a:pt x="4774" y="22"/>
                  <a:pt x="4733" y="0"/>
                  <a:pt x="4694" y="9"/>
                </a:cubicBezTo>
                <a:moveTo>
                  <a:pt x="386" y="709"/>
                </a:moveTo>
                <a:lnTo>
                  <a:pt x="0" y="976"/>
                </a:lnTo>
                <a:lnTo>
                  <a:pt x="485" y="1073"/>
                </a:lnTo>
                <a:lnTo>
                  <a:pt x="386" y="7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1" name="CustomShape 371"/>
          <p:cNvSpPr/>
          <p:nvPr/>
        </p:nvSpPr>
        <p:spPr>
          <a:xfrm>
            <a:off x="2249280" y="1624680"/>
            <a:ext cx="1725120" cy="386280"/>
          </a:xfrm>
          <a:custGeom>
            <a:avLst/>
            <a:gdLst/>
            <a:ahLst/>
            <a:rect l="l" t="t" r="r" b="b"/>
            <a:pathLst>
              <a:path w="4793" h="1074">
                <a:moveTo>
                  <a:pt x="4694" y="9"/>
                </a:moveTo>
                <a:lnTo>
                  <a:pt x="346" y="845"/>
                </a:lnTo>
                <a:cubicBezTo>
                  <a:pt x="307" y="852"/>
                  <a:pt x="281" y="885"/>
                  <a:pt x="291" y="921"/>
                </a:cubicBezTo>
                <a:cubicBezTo>
                  <a:pt x="300" y="954"/>
                  <a:pt x="340" y="973"/>
                  <a:pt x="381" y="967"/>
                </a:cubicBezTo>
                <a:lnTo>
                  <a:pt x="4727" y="131"/>
                </a:lnTo>
                <a:cubicBezTo>
                  <a:pt x="4768" y="124"/>
                  <a:pt x="4792" y="89"/>
                  <a:pt x="4784" y="55"/>
                </a:cubicBezTo>
                <a:cubicBezTo>
                  <a:pt x="4774" y="22"/>
                  <a:pt x="4733" y="0"/>
                  <a:pt x="4694" y="9"/>
                </a:cubicBezTo>
                <a:moveTo>
                  <a:pt x="386" y="709"/>
                </a:moveTo>
                <a:lnTo>
                  <a:pt x="0" y="976"/>
                </a:lnTo>
                <a:lnTo>
                  <a:pt x="485" y="1073"/>
                </a:lnTo>
                <a:lnTo>
                  <a:pt x="386" y="70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2" name="CustomShape 372"/>
          <p:cNvSpPr/>
          <p:nvPr/>
        </p:nvSpPr>
        <p:spPr>
          <a:xfrm>
            <a:off x="3552480" y="1624680"/>
            <a:ext cx="422280" cy="349920"/>
          </a:xfrm>
          <a:custGeom>
            <a:avLst/>
            <a:gdLst/>
            <a:ahLst/>
            <a:rect l="l" t="t" r="r" b="b"/>
            <a:pathLst>
              <a:path w="1174" h="973">
                <a:moveTo>
                  <a:pt x="1039" y="25"/>
                </a:moveTo>
                <a:lnTo>
                  <a:pt x="216" y="707"/>
                </a:lnTo>
                <a:cubicBezTo>
                  <a:pt x="186" y="731"/>
                  <a:pt x="186" y="770"/>
                  <a:pt x="216" y="797"/>
                </a:cubicBezTo>
                <a:cubicBezTo>
                  <a:pt x="243" y="820"/>
                  <a:pt x="291" y="822"/>
                  <a:pt x="321" y="797"/>
                </a:cubicBezTo>
                <a:lnTo>
                  <a:pt x="1143" y="113"/>
                </a:lnTo>
                <a:cubicBezTo>
                  <a:pt x="1173" y="90"/>
                  <a:pt x="1173" y="50"/>
                  <a:pt x="1143" y="25"/>
                </a:cubicBezTo>
                <a:cubicBezTo>
                  <a:pt x="1113" y="2"/>
                  <a:pt x="1069" y="0"/>
                  <a:pt x="1039" y="25"/>
                </a:cubicBezTo>
                <a:moveTo>
                  <a:pt x="164" y="574"/>
                </a:moveTo>
                <a:lnTo>
                  <a:pt x="0" y="972"/>
                </a:lnTo>
                <a:lnTo>
                  <a:pt x="479" y="842"/>
                </a:lnTo>
                <a:lnTo>
                  <a:pt x="164" y="57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3" name="CustomShape 373"/>
          <p:cNvSpPr/>
          <p:nvPr/>
        </p:nvSpPr>
        <p:spPr>
          <a:xfrm>
            <a:off x="3552480" y="1624680"/>
            <a:ext cx="422280" cy="349920"/>
          </a:xfrm>
          <a:custGeom>
            <a:avLst/>
            <a:gdLst/>
            <a:ahLst/>
            <a:rect l="l" t="t" r="r" b="b"/>
            <a:pathLst>
              <a:path w="1174" h="973">
                <a:moveTo>
                  <a:pt x="1039" y="25"/>
                </a:moveTo>
                <a:lnTo>
                  <a:pt x="216" y="707"/>
                </a:lnTo>
                <a:cubicBezTo>
                  <a:pt x="186" y="731"/>
                  <a:pt x="186" y="770"/>
                  <a:pt x="216" y="797"/>
                </a:cubicBezTo>
                <a:cubicBezTo>
                  <a:pt x="243" y="820"/>
                  <a:pt x="291" y="822"/>
                  <a:pt x="321" y="797"/>
                </a:cubicBezTo>
                <a:lnTo>
                  <a:pt x="1143" y="113"/>
                </a:lnTo>
                <a:cubicBezTo>
                  <a:pt x="1173" y="90"/>
                  <a:pt x="1173" y="50"/>
                  <a:pt x="1143" y="25"/>
                </a:cubicBezTo>
                <a:cubicBezTo>
                  <a:pt x="1113" y="2"/>
                  <a:pt x="1069" y="0"/>
                  <a:pt x="1039" y="25"/>
                </a:cubicBezTo>
                <a:moveTo>
                  <a:pt x="164" y="574"/>
                </a:moveTo>
                <a:lnTo>
                  <a:pt x="0" y="972"/>
                </a:lnTo>
                <a:lnTo>
                  <a:pt x="479" y="842"/>
                </a:lnTo>
                <a:lnTo>
                  <a:pt x="164" y="57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4" name="CustomShape 374"/>
          <p:cNvSpPr/>
          <p:nvPr/>
        </p:nvSpPr>
        <p:spPr>
          <a:xfrm>
            <a:off x="3914280" y="1623960"/>
            <a:ext cx="964080" cy="361080"/>
          </a:xfrm>
          <a:custGeom>
            <a:avLst/>
            <a:gdLst/>
            <a:ahLst/>
            <a:rect l="l" t="t" r="r" b="b"/>
            <a:pathLst>
              <a:path w="2679" h="1004">
                <a:moveTo>
                  <a:pt x="114" y="13"/>
                </a:moveTo>
                <a:lnTo>
                  <a:pt x="2361" y="795"/>
                </a:lnTo>
                <a:cubicBezTo>
                  <a:pt x="2400" y="808"/>
                  <a:pt x="2419" y="845"/>
                  <a:pt x="2403" y="877"/>
                </a:cubicBezTo>
                <a:cubicBezTo>
                  <a:pt x="2387" y="908"/>
                  <a:pt x="2343" y="923"/>
                  <a:pt x="2305" y="910"/>
                </a:cubicBezTo>
                <a:lnTo>
                  <a:pt x="56" y="128"/>
                </a:lnTo>
                <a:cubicBezTo>
                  <a:pt x="19" y="114"/>
                  <a:pt x="0" y="78"/>
                  <a:pt x="16" y="47"/>
                </a:cubicBezTo>
                <a:cubicBezTo>
                  <a:pt x="32" y="14"/>
                  <a:pt x="75" y="0"/>
                  <a:pt x="114" y="13"/>
                </a:cubicBezTo>
                <a:moveTo>
                  <a:pt x="2351" y="655"/>
                </a:moveTo>
                <a:lnTo>
                  <a:pt x="2678" y="973"/>
                </a:lnTo>
                <a:lnTo>
                  <a:pt x="2177" y="1003"/>
                </a:lnTo>
                <a:lnTo>
                  <a:pt x="2351" y="65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5" name="CustomShape 375"/>
          <p:cNvSpPr/>
          <p:nvPr/>
        </p:nvSpPr>
        <p:spPr>
          <a:xfrm>
            <a:off x="3914280" y="1623960"/>
            <a:ext cx="964080" cy="361080"/>
          </a:xfrm>
          <a:custGeom>
            <a:avLst/>
            <a:gdLst/>
            <a:ahLst/>
            <a:rect l="l" t="t" r="r" b="b"/>
            <a:pathLst>
              <a:path w="2679" h="1004">
                <a:moveTo>
                  <a:pt x="114" y="13"/>
                </a:moveTo>
                <a:lnTo>
                  <a:pt x="2361" y="795"/>
                </a:lnTo>
                <a:cubicBezTo>
                  <a:pt x="2400" y="808"/>
                  <a:pt x="2419" y="845"/>
                  <a:pt x="2403" y="877"/>
                </a:cubicBezTo>
                <a:cubicBezTo>
                  <a:pt x="2387" y="908"/>
                  <a:pt x="2343" y="923"/>
                  <a:pt x="2305" y="910"/>
                </a:cubicBezTo>
                <a:lnTo>
                  <a:pt x="56" y="128"/>
                </a:lnTo>
                <a:cubicBezTo>
                  <a:pt x="19" y="114"/>
                  <a:pt x="0" y="78"/>
                  <a:pt x="16" y="47"/>
                </a:cubicBezTo>
                <a:cubicBezTo>
                  <a:pt x="32" y="14"/>
                  <a:pt x="75" y="0"/>
                  <a:pt x="114" y="13"/>
                </a:cubicBezTo>
                <a:moveTo>
                  <a:pt x="2351" y="655"/>
                </a:moveTo>
                <a:lnTo>
                  <a:pt x="2678" y="973"/>
                </a:lnTo>
                <a:lnTo>
                  <a:pt x="2177" y="1003"/>
                </a:lnTo>
                <a:lnTo>
                  <a:pt x="2351" y="65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6" name="CustomShape 376"/>
          <p:cNvSpPr/>
          <p:nvPr/>
        </p:nvSpPr>
        <p:spPr>
          <a:xfrm>
            <a:off x="3915720" y="1625400"/>
            <a:ext cx="2293560" cy="393840"/>
          </a:xfrm>
          <a:custGeom>
            <a:avLst/>
            <a:gdLst/>
            <a:ahLst/>
            <a:rect l="l" t="t" r="r" b="b"/>
            <a:pathLst>
              <a:path w="6372" h="1095">
                <a:moveTo>
                  <a:pt x="93" y="6"/>
                </a:moveTo>
                <a:lnTo>
                  <a:pt x="6014" y="858"/>
                </a:lnTo>
                <a:cubicBezTo>
                  <a:pt x="6055" y="865"/>
                  <a:pt x="6082" y="896"/>
                  <a:pt x="6075" y="931"/>
                </a:cubicBezTo>
                <a:cubicBezTo>
                  <a:pt x="6068" y="965"/>
                  <a:pt x="6030" y="988"/>
                  <a:pt x="5990" y="981"/>
                </a:cubicBezTo>
                <a:lnTo>
                  <a:pt x="68" y="130"/>
                </a:lnTo>
                <a:cubicBezTo>
                  <a:pt x="26" y="123"/>
                  <a:pt x="0" y="91"/>
                  <a:pt x="6" y="56"/>
                </a:cubicBezTo>
                <a:cubicBezTo>
                  <a:pt x="14" y="23"/>
                  <a:pt x="52" y="0"/>
                  <a:pt x="93" y="6"/>
                </a:cubicBezTo>
                <a:moveTo>
                  <a:pt x="5965" y="724"/>
                </a:moveTo>
                <a:lnTo>
                  <a:pt x="6371" y="973"/>
                </a:lnTo>
                <a:lnTo>
                  <a:pt x="5890" y="1094"/>
                </a:lnTo>
                <a:lnTo>
                  <a:pt x="5965" y="7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7" name="CustomShape 377"/>
          <p:cNvSpPr/>
          <p:nvPr/>
        </p:nvSpPr>
        <p:spPr>
          <a:xfrm>
            <a:off x="3915720" y="1625400"/>
            <a:ext cx="2293560" cy="393840"/>
          </a:xfrm>
          <a:custGeom>
            <a:avLst/>
            <a:gdLst/>
            <a:ahLst/>
            <a:rect l="l" t="t" r="r" b="b"/>
            <a:pathLst>
              <a:path w="6372" h="1095">
                <a:moveTo>
                  <a:pt x="93" y="6"/>
                </a:moveTo>
                <a:lnTo>
                  <a:pt x="6014" y="858"/>
                </a:lnTo>
                <a:cubicBezTo>
                  <a:pt x="6055" y="865"/>
                  <a:pt x="6082" y="896"/>
                  <a:pt x="6075" y="931"/>
                </a:cubicBezTo>
                <a:cubicBezTo>
                  <a:pt x="6068" y="965"/>
                  <a:pt x="6030" y="988"/>
                  <a:pt x="5990" y="981"/>
                </a:cubicBezTo>
                <a:lnTo>
                  <a:pt x="68" y="130"/>
                </a:lnTo>
                <a:cubicBezTo>
                  <a:pt x="26" y="123"/>
                  <a:pt x="0" y="91"/>
                  <a:pt x="6" y="56"/>
                </a:cubicBezTo>
                <a:cubicBezTo>
                  <a:pt x="14" y="23"/>
                  <a:pt x="52" y="0"/>
                  <a:pt x="93" y="6"/>
                </a:cubicBezTo>
                <a:moveTo>
                  <a:pt x="5965" y="724"/>
                </a:moveTo>
                <a:lnTo>
                  <a:pt x="6371" y="973"/>
                </a:lnTo>
                <a:lnTo>
                  <a:pt x="5890" y="1094"/>
                </a:lnTo>
                <a:lnTo>
                  <a:pt x="5965" y="72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8" name="CustomShape 378"/>
          <p:cNvSpPr/>
          <p:nvPr/>
        </p:nvSpPr>
        <p:spPr>
          <a:xfrm>
            <a:off x="5222160" y="4580640"/>
            <a:ext cx="320040" cy="263160"/>
          </a:xfrm>
          <a:custGeom>
            <a:avLst/>
            <a:gdLst/>
            <a:ahLst/>
            <a:rect l="l" t="t" r="r" b="b"/>
            <a:pathLst>
              <a:path w="890" h="732">
                <a:moveTo>
                  <a:pt x="0" y="368"/>
                </a:moveTo>
                <a:lnTo>
                  <a:pt x="3" y="348"/>
                </a:lnTo>
                <a:lnTo>
                  <a:pt x="6" y="312"/>
                </a:lnTo>
                <a:lnTo>
                  <a:pt x="9" y="293"/>
                </a:lnTo>
                <a:lnTo>
                  <a:pt x="14" y="276"/>
                </a:lnTo>
                <a:lnTo>
                  <a:pt x="20" y="258"/>
                </a:lnTo>
                <a:lnTo>
                  <a:pt x="44" y="208"/>
                </a:lnTo>
                <a:lnTo>
                  <a:pt x="63" y="178"/>
                </a:lnTo>
                <a:lnTo>
                  <a:pt x="76" y="163"/>
                </a:lnTo>
                <a:lnTo>
                  <a:pt x="101" y="134"/>
                </a:lnTo>
                <a:lnTo>
                  <a:pt x="131" y="110"/>
                </a:lnTo>
                <a:lnTo>
                  <a:pt x="162" y="86"/>
                </a:lnTo>
                <a:lnTo>
                  <a:pt x="195" y="64"/>
                </a:lnTo>
                <a:lnTo>
                  <a:pt x="216" y="54"/>
                </a:lnTo>
                <a:lnTo>
                  <a:pt x="233" y="45"/>
                </a:lnTo>
                <a:lnTo>
                  <a:pt x="273" y="28"/>
                </a:lnTo>
                <a:lnTo>
                  <a:pt x="292" y="22"/>
                </a:lnTo>
                <a:lnTo>
                  <a:pt x="314" y="16"/>
                </a:lnTo>
                <a:lnTo>
                  <a:pt x="336" y="12"/>
                </a:lnTo>
                <a:lnTo>
                  <a:pt x="355" y="8"/>
                </a:lnTo>
                <a:lnTo>
                  <a:pt x="399" y="1"/>
                </a:lnTo>
                <a:lnTo>
                  <a:pt x="420" y="0"/>
                </a:lnTo>
                <a:lnTo>
                  <a:pt x="467" y="0"/>
                </a:lnTo>
                <a:lnTo>
                  <a:pt x="491" y="1"/>
                </a:lnTo>
                <a:lnTo>
                  <a:pt x="513" y="3"/>
                </a:lnTo>
                <a:lnTo>
                  <a:pt x="532" y="6"/>
                </a:lnTo>
                <a:lnTo>
                  <a:pt x="554" y="12"/>
                </a:lnTo>
                <a:lnTo>
                  <a:pt x="576" y="16"/>
                </a:lnTo>
                <a:lnTo>
                  <a:pt x="597" y="22"/>
                </a:lnTo>
                <a:lnTo>
                  <a:pt x="636" y="34"/>
                </a:lnTo>
                <a:lnTo>
                  <a:pt x="657" y="43"/>
                </a:lnTo>
                <a:lnTo>
                  <a:pt x="674" y="52"/>
                </a:lnTo>
                <a:lnTo>
                  <a:pt x="693" y="62"/>
                </a:lnTo>
                <a:lnTo>
                  <a:pt x="726" y="83"/>
                </a:lnTo>
                <a:lnTo>
                  <a:pt x="756" y="106"/>
                </a:lnTo>
                <a:lnTo>
                  <a:pt x="785" y="133"/>
                </a:lnTo>
                <a:lnTo>
                  <a:pt x="813" y="160"/>
                </a:lnTo>
                <a:lnTo>
                  <a:pt x="824" y="176"/>
                </a:lnTo>
                <a:lnTo>
                  <a:pt x="845" y="206"/>
                </a:lnTo>
                <a:lnTo>
                  <a:pt x="853" y="223"/>
                </a:lnTo>
                <a:lnTo>
                  <a:pt x="862" y="240"/>
                </a:lnTo>
                <a:lnTo>
                  <a:pt x="867" y="257"/>
                </a:lnTo>
                <a:lnTo>
                  <a:pt x="873" y="275"/>
                </a:lnTo>
                <a:lnTo>
                  <a:pt x="880" y="291"/>
                </a:lnTo>
                <a:lnTo>
                  <a:pt x="883" y="310"/>
                </a:lnTo>
                <a:lnTo>
                  <a:pt x="889" y="364"/>
                </a:lnTo>
                <a:lnTo>
                  <a:pt x="888" y="385"/>
                </a:lnTo>
                <a:lnTo>
                  <a:pt x="883" y="421"/>
                </a:lnTo>
                <a:lnTo>
                  <a:pt x="880" y="440"/>
                </a:lnTo>
                <a:lnTo>
                  <a:pt x="876" y="457"/>
                </a:lnTo>
                <a:lnTo>
                  <a:pt x="869" y="475"/>
                </a:lnTo>
                <a:lnTo>
                  <a:pt x="846" y="525"/>
                </a:lnTo>
                <a:lnTo>
                  <a:pt x="826" y="555"/>
                </a:lnTo>
                <a:lnTo>
                  <a:pt x="814" y="570"/>
                </a:lnTo>
                <a:lnTo>
                  <a:pt x="788" y="598"/>
                </a:lnTo>
                <a:lnTo>
                  <a:pt x="761" y="624"/>
                </a:lnTo>
                <a:lnTo>
                  <a:pt x="728" y="646"/>
                </a:lnTo>
                <a:lnTo>
                  <a:pt x="695" y="668"/>
                </a:lnTo>
                <a:lnTo>
                  <a:pt x="676" y="678"/>
                </a:lnTo>
                <a:lnTo>
                  <a:pt x="658" y="687"/>
                </a:lnTo>
                <a:lnTo>
                  <a:pt x="619" y="703"/>
                </a:lnTo>
                <a:lnTo>
                  <a:pt x="598" y="710"/>
                </a:lnTo>
                <a:lnTo>
                  <a:pt x="559" y="720"/>
                </a:lnTo>
                <a:lnTo>
                  <a:pt x="537" y="724"/>
                </a:lnTo>
                <a:lnTo>
                  <a:pt x="492" y="730"/>
                </a:lnTo>
                <a:lnTo>
                  <a:pt x="471" y="731"/>
                </a:lnTo>
                <a:lnTo>
                  <a:pt x="425" y="731"/>
                </a:lnTo>
                <a:lnTo>
                  <a:pt x="403" y="730"/>
                </a:lnTo>
                <a:lnTo>
                  <a:pt x="380" y="728"/>
                </a:lnTo>
                <a:lnTo>
                  <a:pt x="358" y="725"/>
                </a:lnTo>
                <a:lnTo>
                  <a:pt x="337" y="720"/>
                </a:lnTo>
                <a:lnTo>
                  <a:pt x="315" y="715"/>
                </a:lnTo>
                <a:lnTo>
                  <a:pt x="295" y="710"/>
                </a:lnTo>
                <a:lnTo>
                  <a:pt x="255" y="697"/>
                </a:lnTo>
                <a:lnTo>
                  <a:pt x="236" y="688"/>
                </a:lnTo>
                <a:lnTo>
                  <a:pt x="217" y="680"/>
                </a:lnTo>
                <a:lnTo>
                  <a:pt x="200" y="670"/>
                </a:lnTo>
                <a:lnTo>
                  <a:pt x="165" y="650"/>
                </a:lnTo>
                <a:lnTo>
                  <a:pt x="134" y="627"/>
                </a:lnTo>
                <a:lnTo>
                  <a:pt x="104" y="600"/>
                </a:lnTo>
                <a:lnTo>
                  <a:pt x="77" y="573"/>
                </a:lnTo>
                <a:lnTo>
                  <a:pt x="66" y="557"/>
                </a:lnTo>
                <a:lnTo>
                  <a:pt x="46" y="527"/>
                </a:lnTo>
                <a:lnTo>
                  <a:pt x="36" y="510"/>
                </a:lnTo>
                <a:lnTo>
                  <a:pt x="27" y="493"/>
                </a:lnTo>
                <a:lnTo>
                  <a:pt x="16" y="460"/>
                </a:lnTo>
                <a:lnTo>
                  <a:pt x="9" y="442"/>
                </a:lnTo>
                <a:lnTo>
                  <a:pt x="6" y="424"/>
                </a:lnTo>
                <a:lnTo>
                  <a:pt x="3" y="386"/>
                </a:lnTo>
                <a:lnTo>
                  <a:pt x="0" y="368"/>
                </a:lnTo>
                <a:moveTo>
                  <a:pt x="101" y="380"/>
                </a:moveTo>
                <a:lnTo>
                  <a:pt x="101" y="395"/>
                </a:lnTo>
                <a:lnTo>
                  <a:pt x="104" y="408"/>
                </a:lnTo>
                <a:lnTo>
                  <a:pt x="112" y="435"/>
                </a:lnTo>
                <a:lnTo>
                  <a:pt x="115" y="449"/>
                </a:lnTo>
                <a:lnTo>
                  <a:pt x="123" y="461"/>
                </a:lnTo>
                <a:lnTo>
                  <a:pt x="128" y="475"/>
                </a:lnTo>
                <a:lnTo>
                  <a:pt x="134" y="487"/>
                </a:lnTo>
                <a:lnTo>
                  <a:pt x="142" y="500"/>
                </a:lnTo>
                <a:lnTo>
                  <a:pt x="151" y="512"/>
                </a:lnTo>
                <a:lnTo>
                  <a:pt x="159" y="521"/>
                </a:lnTo>
                <a:lnTo>
                  <a:pt x="179" y="543"/>
                </a:lnTo>
                <a:lnTo>
                  <a:pt x="201" y="564"/>
                </a:lnTo>
                <a:lnTo>
                  <a:pt x="225" y="583"/>
                </a:lnTo>
                <a:lnTo>
                  <a:pt x="253" y="600"/>
                </a:lnTo>
                <a:lnTo>
                  <a:pt x="295" y="620"/>
                </a:lnTo>
                <a:lnTo>
                  <a:pt x="358" y="640"/>
                </a:lnTo>
                <a:lnTo>
                  <a:pt x="374" y="642"/>
                </a:lnTo>
                <a:lnTo>
                  <a:pt x="393" y="645"/>
                </a:lnTo>
                <a:lnTo>
                  <a:pt x="409" y="646"/>
                </a:lnTo>
                <a:lnTo>
                  <a:pt x="426" y="648"/>
                </a:lnTo>
                <a:lnTo>
                  <a:pt x="462" y="648"/>
                </a:lnTo>
                <a:lnTo>
                  <a:pt x="478" y="646"/>
                </a:lnTo>
                <a:lnTo>
                  <a:pt x="514" y="643"/>
                </a:lnTo>
                <a:lnTo>
                  <a:pt x="530" y="640"/>
                </a:lnTo>
                <a:lnTo>
                  <a:pt x="546" y="635"/>
                </a:lnTo>
                <a:lnTo>
                  <a:pt x="562" y="631"/>
                </a:lnTo>
                <a:lnTo>
                  <a:pt x="595" y="621"/>
                </a:lnTo>
                <a:lnTo>
                  <a:pt x="636" y="601"/>
                </a:lnTo>
                <a:lnTo>
                  <a:pt x="663" y="585"/>
                </a:lnTo>
                <a:lnTo>
                  <a:pt x="685" y="567"/>
                </a:lnTo>
                <a:lnTo>
                  <a:pt x="711" y="546"/>
                </a:lnTo>
                <a:lnTo>
                  <a:pt x="731" y="525"/>
                </a:lnTo>
                <a:lnTo>
                  <a:pt x="739" y="513"/>
                </a:lnTo>
                <a:lnTo>
                  <a:pt x="748" y="501"/>
                </a:lnTo>
                <a:lnTo>
                  <a:pt x="753" y="490"/>
                </a:lnTo>
                <a:lnTo>
                  <a:pt x="763" y="476"/>
                </a:lnTo>
                <a:lnTo>
                  <a:pt x="768" y="464"/>
                </a:lnTo>
                <a:lnTo>
                  <a:pt x="774" y="452"/>
                </a:lnTo>
                <a:lnTo>
                  <a:pt x="782" y="425"/>
                </a:lnTo>
                <a:lnTo>
                  <a:pt x="784" y="410"/>
                </a:lnTo>
                <a:lnTo>
                  <a:pt x="788" y="397"/>
                </a:lnTo>
                <a:lnTo>
                  <a:pt x="788" y="382"/>
                </a:lnTo>
                <a:lnTo>
                  <a:pt x="791" y="368"/>
                </a:lnTo>
                <a:lnTo>
                  <a:pt x="788" y="353"/>
                </a:lnTo>
                <a:lnTo>
                  <a:pt x="788" y="338"/>
                </a:lnTo>
                <a:lnTo>
                  <a:pt x="785" y="325"/>
                </a:lnTo>
                <a:lnTo>
                  <a:pt x="782" y="312"/>
                </a:lnTo>
                <a:lnTo>
                  <a:pt x="778" y="297"/>
                </a:lnTo>
                <a:lnTo>
                  <a:pt x="774" y="283"/>
                </a:lnTo>
                <a:lnTo>
                  <a:pt x="768" y="272"/>
                </a:lnTo>
                <a:lnTo>
                  <a:pt x="756" y="245"/>
                </a:lnTo>
                <a:lnTo>
                  <a:pt x="741" y="221"/>
                </a:lnTo>
                <a:lnTo>
                  <a:pt x="732" y="212"/>
                </a:lnTo>
                <a:lnTo>
                  <a:pt x="712" y="188"/>
                </a:lnTo>
                <a:lnTo>
                  <a:pt x="690" y="168"/>
                </a:lnTo>
                <a:lnTo>
                  <a:pt x="666" y="149"/>
                </a:lnTo>
                <a:lnTo>
                  <a:pt x="638" y="133"/>
                </a:lnTo>
                <a:lnTo>
                  <a:pt x="597" y="113"/>
                </a:lnTo>
                <a:lnTo>
                  <a:pt x="581" y="106"/>
                </a:lnTo>
                <a:lnTo>
                  <a:pt x="566" y="101"/>
                </a:lnTo>
                <a:lnTo>
                  <a:pt x="549" y="98"/>
                </a:lnTo>
                <a:lnTo>
                  <a:pt x="532" y="93"/>
                </a:lnTo>
                <a:lnTo>
                  <a:pt x="517" y="91"/>
                </a:lnTo>
                <a:lnTo>
                  <a:pt x="500" y="88"/>
                </a:lnTo>
                <a:lnTo>
                  <a:pt x="483" y="86"/>
                </a:lnTo>
                <a:lnTo>
                  <a:pt x="465" y="85"/>
                </a:lnTo>
                <a:lnTo>
                  <a:pt x="429" y="85"/>
                </a:lnTo>
                <a:lnTo>
                  <a:pt x="410" y="86"/>
                </a:lnTo>
                <a:lnTo>
                  <a:pt x="394" y="88"/>
                </a:lnTo>
                <a:lnTo>
                  <a:pt x="377" y="90"/>
                </a:lnTo>
                <a:lnTo>
                  <a:pt x="345" y="97"/>
                </a:lnTo>
                <a:lnTo>
                  <a:pt x="298" y="112"/>
                </a:lnTo>
                <a:lnTo>
                  <a:pt x="255" y="131"/>
                </a:lnTo>
                <a:lnTo>
                  <a:pt x="230" y="148"/>
                </a:lnTo>
                <a:lnTo>
                  <a:pt x="206" y="167"/>
                </a:lnTo>
                <a:lnTo>
                  <a:pt x="181" y="186"/>
                </a:lnTo>
                <a:lnTo>
                  <a:pt x="162" y="208"/>
                </a:lnTo>
                <a:lnTo>
                  <a:pt x="154" y="220"/>
                </a:lnTo>
                <a:lnTo>
                  <a:pt x="142" y="231"/>
                </a:lnTo>
                <a:lnTo>
                  <a:pt x="137" y="243"/>
                </a:lnTo>
                <a:lnTo>
                  <a:pt x="128" y="257"/>
                </a:lnTo>
                <a:lnTo>
                  <a:pt x="123" y="268"/>
                </a:lnTo>
                <a:lnTo>
                  <a:pt x="115" y="282"/>
                </a:lnTo>
                <a:lnTo>
                  <a:pt x="107" y="308"/>
                </a:lnTo>
                <a:lnTo>
                  <a:pt x="104" y="323"/>
                </a:lnTo>
                <a:lnTo>
                  <a:pt x="101" y="336"/>
                </a:lnTo>
                <a:lnTo>
                  <a:pt x="101" y="352"/>
                </a:lnTo>
                <a:lnTo>
                  <a:pt x="99" y="364"/>
                </a:lnTo>
                <a:lnTo>
                  <a:pt x="101" y="38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59" name="CustomShape 379"/>
          <p:cNvSpPr/>
          <p:nvPr/>
        </p:nvSpPr>
        <p:spPr>
          <a:xfrm>
            <a:off x="5222160" y="4580640"/>
            <a:ext cx="320040" cy="263160"/>
          </a:xfrm>
          <a:custGeom>
            <a:avLst/>
            <a:gdLst/>
            <a:ahLst/>
            <a:rect l="l" t="t" r="r" b="b"/>
            <a:pathLst>
              <a:path w="890" h="732">
                <a:moveTo>
                  <a:pt x="0" y="368"/>
                </a:moveTo>
                <a:lnTo>
                  <a:pt x="3" y="348"/>
                </a:lnTo>
                <a:lnTo>
                  <a:pt x="6" y="312"/>
                </a:lnTo>
                <a:lnTo>
                  <a:pt x="9" y="293"/>
                </a:lnTo>
                <a:lnTo>
                  <a:pt x="14" y="276"/>
                </a:lnTo>
                <a:lnTo>
                  <a:pt x="20" y="258"/>
                </a:lnTo>
                <a:lnTo>
                  <a:pt x="44" y="208"/>
                </a:lnTo>
                <a:lnTo>
                  <a:pt x="63" y="178"/>
                </a:lnTo>
                <a:lnTo>
                  <a:pt x="76" y="163"/>
                </a:lnTo>
                <a:lnTo>
                  <a:pt x="101" y="134"/>
                </a:lnTo>
                <a:lnTo>
                  <a:pt x="131" y="110"/>
                </a:lnTo>
                <a:lnTo>
                  <a:pt x="162" y="86"/>
                </a:lnTo>
                <a:lnTo>
                  <a:pt x="195" y="64"/>
                </a:lnTo>
                <a:lnTo>
                  <a:pt x="216" y="54"/>
                </a:lnTo>
                <a:lnTo>
                  <a:pt x="233" y="45"/>
                </a:lnTo>
                <a:lnTo>
                  <a:pt x="273" y="28"/>
                </a:lnTo>
                <a:lnTo>
                  <a:pt x="292" y="22"/>
                </a:lnTo>
                <a:lnTo>
                  <a:pt x="314" y="16"/>
                </a:lnTo>
                <a:lnTo>
                  <a:pt x="336" y="12"/>
                </a:lnTo>
                <a:lnTo>
                  <a:pt x="355" y="8"/>
                </a:lnTo>
                <a:lnTo>
                  <a:pt x="399" y="1"/>
                </a:lnTo>
                <a:lnTo>
                  <a:pt x="420" y="0"/>
                </a:lnTo>
                <a:lnTo>
                  <a:pt x="467" y="0"/>
                </a:lnTo>
                <a:lnTo>
                  <a:pt x="491" y="1"/>
                </a:lnTo>
                <a:lnTo>
                  <a:pt x="513" y="3"/>
                </a:lnTo>
                <a:lnTo>
                  <a:pt x="532" y="6"/>
                </a:lnTo>
                <a:lnTo>
                  <a:pt x="554" y="12"/>
                </a:lnTo>
                <a:lnTo>
                  <a:pt x="576" y="16"/>
                </a:lnTo>
                <a:lnTo>
                  <a:pt x="597" y="22"/>
                </a:lnTo>
                <a:lnTo>
                  <a:pt x="636" y="34"/>
                </a:lnTo>
                <a:lnTo>
                  <a:pt x="657" y="43"/>
                </a:lnTo>
                <a:lnTo>
                  <a:pt x="674" y="52"/>
                </a:lnTo>
                <a:lnTo>
                  <a:pt x="693" y="62"/>
                </a:lnTo>
                <a:lnTo>
                  <a:pt x="726" y="83"/>
                </a:lnTo>
                <a:lnTo>
                  <a:pt x="756" y="106"/>
                </a:lnTo>
                <a:lnTo>
                  <a:pt x="785" y="133"/>
                </a:lnTo>
                <a:lnTo>
                  <a:pt x="813" y="160"/>
                </a:lnTo>
                <a:lnTo>
                  <a:pt x="824" y="176"/>
                </a:lnTo>
                <a:lnTo>
                  <a:pt x="845" y="206"/>
                </a:lnTo>
                <a:lnTo>
                  <a:pt x="853" y="223"/>
                </a:lnTo>
                <a:lnTo>
                  <a:pt x="862" y="240"/>
                </a:lnTo>
                <a:lnTo>
                  <a:pt x="867" y="257"/>
                </a:lnTo>
                <a:lnTo>
                  <a:pt x="873" y="275"/>
                </a:lnTo>
                <a:lnTo>
                  <a:pt x="880" y="291"/>
                </a:lnTo>
                <a:lnTo>
                  <a:pt x="883" y="310"/>
                </a:lnTo>
                <a:lnTo>
                  <a:pt x="889" y="364"/>
                </a:lnTo>
                <a:lnTo>
                  <a:pt x="888" y="385"/>
                </a:lnTo>
                <a:lnTo>
                  <a:pt x="883" y="421"/>
                </a:lnTo>
                <a:lnTo>
                  <a:pt x="880" y="440"/>
                </a:lnTo>
                <a:lnTo>
                  <a:pt x="876" y="457"/>
                </a:lnTo>
                <a:lnTo>
                  <a:pt x="869" y="475"/>
                </a:lnTo>
                <a:lnTo>
                  <a:pt x="846" y="525"/>
                </a:lnTo>
                <a:lnTo>
                  <a:pt x="826" y="555"/>
                </a:lnTo>
                <a:lnTo>
                  <a:pt x="814" y="570"/>
                </a:lnTo>
                <a:lnTo>
                  <a:pt x="788" y="598"/>
                </a:lnTo>
                <a:lnTo>
                  <a:pt x="761" y="624"/>
                </a:lnTo>
                <a:lnTo>
                  <a:pt x="728" y="646"/>
                </a:lnTo>
                <a:lnTo>
                  <a:pt x="695" y="668"/>
                </a:lnTo>
                <a:lnTo>
                  <a:pt x="676" y="678"/>
                </a:lnTo>
                <a:lnTo>
                  <a:pt x="658" y="687"/>
                </a:lnTo>
                <a:lnTo>
                  <a:pt x="619" y="703"/>
                </a:lnTo>
                <a:lnTo>
                  <a:pt x="598" y="710"/>
                </a:lnTo>
                <a:lnTo>
                  <a:pt x="559" y="720"/>
                </a:lnTo>
                <a:lnTo>
                  <a:pt x="537" y="724"/>
                </a:lnTo>
                <a:lnTo>
                  <a:pt x="492" y="730"/>
                </a:lnTo>
                <a:lnTo>
                  <a:pt x="471" y="731"/>
                </a:lnTo>
                <a:lnTo>
                  <a:pt x="425" y="731"/>
                </a:lnTo>
                <a:lnTo>
                  <a:pt x="403" y="730"/>
                </a:lnTo>
                <a:lnTo>
                  <a:pt x="380" y="728"/>
                </a:lnTo>
                <a:lnTo>
                  <a:pt x="358" y="725"/>
                </a:lnTo>
                <a:lnTo>
                  <a:pt x="337" y="720"/>
                </a:lnTo>
                <a:lnTo>
                  <a:pt x="315" y="715"/>
                </a:lnTo>
                <a:lnTo>
                  <a:pt x="295" y="710"/>
                </a:lnTo>
                <a:lnTo>
                  <a:pt x="255" y="697"/>
                </a:lnTo>
                <a:lnTo>
                  <a:pt x="236" y="688"/>
                </a:lnTo>
                <a:lnTo>
                  <a:pt x="217" y="680"/>
                </a:lnTo>
                <a:lnTo>
                  <a:pt x="200" y="670"/>
                </a:lnTo>
                <a:lnTo>
                  <a:pt x="165" y="650"/>
                </a:lnTo>
                <a:lnTo>
                  <a:pt x="134" y="627"/>
                </a:lnTo>
                <a:lnTo>
                  <a:pt x="104" y="600"/>
                </a:lnTo>
                <a:lnTo>
                  <a:pt x="77" y="573"/>
                </a:lnTo>
                <a:lnTo>
                  <a:pt x="66" y="557"/>
                </a:lnTo>
                <a:lnTo>
                  <a:pt x="46" y="527"/>
                </a:lnTo>
                <a:lnTo>
                  <a:pt x="36" y="510"/>
                </a:lnTo>
                <a:lnTo>
                  <a:pt x="27" y="493"/>
                </a:lnTo>
                <a:lnTo>
                  <a:pt x="16" y="460"/>
                </a:lnTo>
                <a:lnTo>
                  <a:pt x="9" y="442"/>
                </a:lnTo>
                <a:lnTo>
                  <a:pt x="6" y="424"/>
                </a:lnTo>
                <a:lnTo>
                  <a:pt x="3" y="386"/>
                </a:lnTo>
                <a:lnTo>
                  <a:pt x="0" y="368"/>
                </a:lnTo>
                <a:moveTo>
                  <a:pt x="101" y="380"/>
                </a:moveTo>
                <a:lnTo>
                  <a:pt x="101" y="395"/>
                </a:lnTo>
                <a:lnTo>
                  <a:pt x="104" y="408"/>
                </a:lnTo>
                <a:lnTo>
                  <a:pt x="112" y="435"/>
                </a:lnTo>
                <a:lnTo>
                  <a:pt x="115" y="449"/>
                </a:lnTo>
                <a:lnTo>
                  <a:pt x="123" y="461"/>
                </a:lnTo>
                <a:lnTo>
                  <a:pt x="128" y="475"/>
                </a:lnTo>
                <a:lnTo>
                  <a:pt x="134" y="487"/>
                </a:lnTo>
                <a:lnTo>
                  <a:pt x="142" y="500"/>
                </a:lnTo>
                <a:lnTo>
                  <a:pt x="151" y="512"/>
                </a:lnTo>
                <a:lnTo>
                  <a:pt x="159" y="521"/>
                </a:lnTo>
                <a:lnTo>
                  <a:pt x="179" y="543"/>
                </a:lnTo>
                <a:lnTo>
                  <a:pt x="201" y="564"/>
                </a:lnTo>
                <a:lnTo>
                  <a:pt x="225" y="583"/>
                </a:lnTo>
                <a:lnTo>
                  <a:pt x="253" y="600"/>
                </a:lnTo>
                <a:lnTo>
                  <a:pt x="295" y="620"/>
                </a:lnTo>
                <a:lnTo>
                  <a:pt x="358" y="640"/>
                </a:lnTo>
                <a:lnTo>
                  <a:pt x="374" y="642"/>
                </a:lnTo>
                <a:lnTo>
                  <a:pt x="393" y="645"/>
                </a:lnTo>
                <a:lnTo>
                  <a:pt x="409" y="646"/>
                </a:lnTo>
                <a:lnTo>
                  <a:pt x="426" y="648"/>
                </a:lnTo>
                <a:lnTo>
                  <a:pt x="462" y="648"/>
                </a:lnTo>
                <a:lnTo>
                  <a:pt x="478" y="646"/>
                </a:lnTo>
                <a:lnTo>
                  <a:pt x="514" y="643"/>
                </a:lnTo>
                <a:lnTo>
                  <a:pt x="530" y="640"/>
                </a:lnTo>
                <a:lnTo>
                  <a:pt x="546" y="635"/>
                </a:lnTo>
                <a:lnTo>
                  <a:pt x="562" y="631"/>
                </a:lnTo>
                <a:lnTo>
                  <a:pt x="595" y="621"/>
                </a:lnTo>
                <a:lnTo>
                  <a:pt x="636" y="601"/>
                </a:lnTo>
                <a:lnTo>
                  <a:pt x="663" y="585"/>
                </a:lnTo>
                <a:lnTo>
                  <a:pt x="685" y="567"/>
                </a:lnTo>
                <a:lnTo>
                  <a:pt x="711" y="546"/>
                </a:lnTo>
                <a:lnTo>
                  <a:pt x="731" y="525"/>
                </a:lnTo>
                <a:lnTo>
                  <a:pt x="739" y="513"/>
                </a:lnTo>
                <a:lnTo>
                  <a:pt x="748" y="501"/>
                </a:lnTo>
                <a:lnTo>
                  <a:pt x="753" y="490"/>
                </a:lnTo>
                <a:lnTo>
                  <a:pt x="763" y="476"/>
                </a:lnTo>
                <a:lnTo>
                  <a:pt x="768" y="464"/>
                </a:lnTo>
                <a:lnTo>
                  <a:pt x="774" y="452"/>
                </a:lnTo>
                <a:lnTo>
                  <a:pt x="782" y="425"/>
                </a:lnTo>
                <a:lnTo>
                  <a:pt x="784" y="410"/>
                </a:lnTo>
                <a:lnTo>
                  <a:pt x="788" y="397"/>
                </a:lnTo>
                <a:lnTo>
                  <a:pt x="788" y="382"/>
                </a:lnTo>
                <a:lnTo>
                  <a:pt x="791" y="368"/>
                </a:lnTo>
                <a:lnTo>
                  <a:pt x="788" y="353"/>
                </a:lnTo>
                <a:lnTo>
                  <a:pt x="788" y="338"/>
                </a:lnTo>
                <a:lnTo>
                  <a:pt x="785" y="325"/>
                </a:lnTo>
                <a:lnTo>
                  <a:pt x="782" y="312"/>
                </a:lnTo>
                <a:lnTo>
                  <a:pt x="778" y="297"/>
                </a:lnTo>
                <a:lnTo>
                  <a:pt x="774" y="283"/>
                </a:lnTo>
                <a:lnTo>
                  <a:pt x="768" y="272"/>
                </a:lnTo>
                <a:lnTo>
                  <a:pt x="756" y="245"/>
                </a:lnTo>
                <a:lnTo>
                  <a:pt x="741" y="221"/>
                </a:lnTo>
                <a:lnTo>
                  <a:pt x="732" y="212"/>
                </a:lnTo>
                <a:lnTo>
                  <a:pt x="712" y="188"/>
                </a:lnTo>
                <a:lnTo>
                  <a:pt x="690" y="168"/>
                </a:lnTo>
                <a:lnTo>
                  <a:pt x="666" y="149"/>
                </a:lnTo>
                <a:lnTo>
                  <a:pt x="638" y="133"/>
                </a:lnTo>
                <a:lnTo>
                  <a:pt x="597" y="113"/>
                </a:lnTo>
                <a:lnTo>
                  <a:pt x="581" y="106"/>
                </a:lnTo>
                <a:lnTo>
                  <a:pt x="566" y="101"/>
                </a:lnTo>
                <a:lnTo>
                  <a:pt x="549" y="98"/>
                </a:lnTo>
                <a:lnTo>
                  <a:pt x="532" y="93"/>
                </a:lnTo>
                <a:lnTo>
                  <a:pt x="517" y="91"/>
                </a:lnTo>
                <a:lnTo>
                  <a:pt x="500" y="88"/>
                </a:lnTo>
                <a:lnTo>
                  <a:pt x="483" y="86"/>
                </a:lnTo>
                <a:lnTo>
                  <a:pt x="465" y="85"/>
                </a:lnTo>
                <a:lnTo>
                  <a:pt x="429" y="85"/>
                </a:lnTo>
                <a:lnTo>
                  <a:pt x="410" y="86"/>
                </a:lnTo>
                <a:lnTo>
                  <a:pt x="394" y="88"/>
                </a:lnTo>
                <a:lnTo>
                  <a:pt x="377" y="90"/>
                </a:lnTo>
                <a:lnTo>
                  <a:pt x="345" y="97"/>
                </a:lnTo>
                <a:lnTo>
                  <a:pt x="298" y="112"/>
                </a:lnTo>
                <a:lnTo>
                  <a:pt x="255" y="131"/>
                </a:lnTo>
                <a:lnTo>
                  <a:pt x="230" y="148"/>
                </a:lnTo>
                <a:lnTo>
                  <a:pt x="206" y="167"/>
                </a:lnTo>
                <a:lnTo>
                  <a:pt x="181" y="186"/>
                </a:lnTo>
                <a:lnTo>
                  <a:pt x="162" y="208"/>
                </a:lnTo>
                <a:lnTo>
                  <a:pt x="154" y="220"/>
                </a:lnTo>
                <a:lnTo>
                  <a:pt x="142" y="231"/>
                </a:lnTo>
                <a:lnTo>
                  <a:pt x="137" y="243"/>
                </a:lnTo>
                <a:lnTo>
                  <a:pt x="128" y="257"/>
                </a:lnTo>
                <a:lnTo>
                  <a:pt x="123" y="268"/>
                </a:lnTo>
                <a:lnTo>
                  <a:pt x="115" y="282"/>
                </a:lnTo>
                <a:lnTo>
                  <a:pt x="107" y="308"/>
                </a:lnTo>
                <a:lnTo>
                  <a:pt x="104" y="323"/>
                </a:lnTo>
                <a:lnTo>
                  <a:pt x="101" y="336"/>
                </a:lnTo>
                <a:lnTo>
                  <a:pt x="101" y="352"/>
                </a:lnTo>
                <a:lnTo>
                  <a:pt x="99" y="364"/>
                </a:lnTo>
                <a:lnTo>
                  <a:pt x="101" y="38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0" name="CustomShape 380"/>
          <p:cNvSpPr/>
          <p:nvPr/>
        </p:nvSpPr>
        <p:spPr>
          <a:xfrm>
            <a:off x="5504400" y="4406040"/>
            <a:ext cx="2114280" cy="322920"/>
          </a:xfrm>
          <a:custGeom>
            <a:avLst/>
            <a:gdLst/>
            <a:ahLst/>
            <a:rect l="l" t="t" r="r" b="b"/>
            <a:pathLst>
              <a:path w="5874" h="898">
                <a:moveTo>
                  <a:pt x="62" y="893"/>
                </a:moveTo>
                <a:lnTo>
                  <a:pt x="5827" y="87"/>
                </a:lnTo>
                <a:cubicBezTo>
                  <a:pt x="5853" y="84"/>
                  <a:pt x="5873" y="62"/>
                  <a:pt x="5867" y="39"/>
                </a:cubicBezTo>
                <a:cubicBezTo>
                  <a:pt x="5864" y="15"/>
                  <a:pt x="5838" y="0"/>
                  <a:pt x="5810" y="3"/>
                </a:cubicBezTo>
                <a:lnTo>
                  <a:pt x="43" y="811"/>
                </a:lnTo>
                <a:cubicBezTo>
                  <a:pt x="17" y="815"/>
                  <a:pt x="0" y="835"/>
                  <a:pt x="5" y="859"/>
                </a:cubicBezTo>
                <a:cubicBezTo>
                  <a:pt x="8" y="882"/>
                  <a:pt x="33" y="897"/>
                  <a:pt x="62" y="89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1" name="CustomShape 381"/>
          <p:cNvSpPr/>
          <p:nvPr/>
        </p:nvSpPr>
        <p:spPr>
          <a:xfrm>
            <a:off x="5504400" y="4406040"/>
            <a:ext cx="2114280" cy="322920"/>
          </a:xfrm>
          <a:custGeom>
            <a:avLst/>
            <a:gdLst/>
            <a:ahLst/>
            <a:rect l="l" t="t" r="r" b="b"/>
            <a:pathLst>
              <a:path w="5874" h="898">
                <a:moveTo>
                  <a:pt x="62" y="893"/>
                </a:moveTo>
                <a:lnTo>
                  <a:pt x="5827" y="87"/>
                </a:lnTo>
                <a:cubicBezTo>
                  <a:pt x="5853" y="84"/>
                  <a:pt x="5873" y="62"/>
                  <a:pt x="5867" y="39"/>
                </a:cubicBezTo>
                <a:cubicBezTo>
                  <a:pt x="5864" y="15"/>
                  <a:pt x="5838" y="0"/>
                  <a:pt x="5810" y="3"/>
                </a:cubicBezTo>
                <a:lnTo>
                  <a:pt x="43" y="811"/>
                </a:lnTo>
                <a:cubicBezTo>
                  <a:pt x="17" y="815"/>
                  <a:pt x="0" y="835"/>
                  <a:pt x="5" y="859"/>
                </a:cubicBezTo>
                <a:cubicBezTo>
                  <a:pt x="8" y="882"/>
                  <a:pt x="33" y="897"/>
                  <a:pt x="62" y="893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2" name="CustomShape 382"/>
          <p:cNvSpPr/>
          <p:nvPr/>
        </p:nvSpPr>
        <p:spPr>
          <a:xfrm>
            <a:off x="1782360" y="3261600"/>
            <a:ext cx="48344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000000"/>
                </a:solidFill>
                <a:latin typeface="Calibri"/>
              </a:rPr>
              <a:t>Aggregate values by keys (done by the framework)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63" name="CustomShape 383"/>
          <p:cNvSpPr/>
          <p:nvPr/>
        </p:nvSpPr>
        <p:spPr>
          <a:xfrm>
            <a:off x="6311160" y="1599120"/>
            <a:ext cx="903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…    …    …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64" name="CustomShape 384"/>
          <p:cNvSpPr/>
          <p:nvPr/>
        </p:nvSpPr>
        <p:spPr>
          <a:xfrm>
            <a:off x="7580160" y="4251600"/>
            <a:ext cx="43920" cy="340920"/>
          </a:xfrm>
          <a:custGeom>
            <a:avLst/>
            <a:gdLst/>
            <a:ahLst/>
            <a:rect l="l" t="t" r="r" b="b"/>
            <a:pathLst>
              <a:path w="123" h="948">
                <a:moveTo>
                  <a:pt x="22" y="42"/>
                </a:moveTo>
                <a:lnTo>
                  <a:pt x="0" y="902"/>
                </a:lnTo>
                <a:cubicBezTo>
                  <a:pt x="0" y="925"/>
                  <a:pt x="23" y="945"/>
                  <a:pt x="51" y="945"/>
                </a:cubicBezTo>
                <a:cubicBezTo>
                  <a:pt x="80" y="947"/>
                  <a:pt x="102" y="928"/>
                  <a:pt x="102" y="903"/>
                </a:cubicBezTo>
                <a:lnTo>
                  <a:pt x="122" y="43"/>
                </a:lnTo>
                <a:cubicBezTo>
                  <a:pt x="122" y="20"/>
                  <a:pt x="101" y="2"/>
                  <a:pt x="71" y="0"/>
                </a:cubicBezTo>
                <a:cubicBezTo>
                  <a:pt x="44" y="0"/>
                  <a:pt x="22" y="18"/>
                  <a:pt x="22" y="42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65" name="CustomShape 385"/>
          <p:cNvSpPr/>
          <p:nvPr/>
        </p:nvSpPr>
        <p:spPr>
          <a:xfrm>
            <a:off x="7580160" y="4251600"/>
            <a:ext cx="43920" cy="340920"/>
          </a:xfrm>
          <a:custGeom>
            <a:avLst/>
            <a:gdLst/>
            <a:ahLst/>
            <a:rect l="l" t="t" r="r" b="b"/>
            <a:pathLst>
              <a:path w="123" h="948">
                <a:moveTo>
                  <a:pt x="22" y="42"/>
                </a:moveTo>
                <a:lnTo>
                  <a:pt x="0" y="902"/>
                </a:lnTo>
                <a:cubicBezTo>
                  <a:pt x="0" y="925"/>
                  <a:pt x="23" y="945"/>
                  <a:pt x="51" y="945"/>
                </a:cubicBezTo>
                <a:cubicBezTo>
                  <a:pt x="80" y="947"/>
                  <a:pt x="102" y="928"/>
                  <a:pt x="102" y="903"/>
                </a:cubicBezTo>
                <a:lnTo>
                  <a:pt x="122" y="43"/>
                </a:lnTo>
                <a:cubicBezTo>
                  <a:pt x="122" y="20"/>
                  <a:pt x="101" y="2"/>
                  <a:pt x="71" y="0"/>
                </a:cubicBezTo>
                <a:cubicBezTo>
                  <a:pt x="44" y="0"/>
                  <a:pt x="22" y="18"/>
                  <a:pt x="22" y="42"/>
                </a:cubicBez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66" name="" descr=""/>
          <p:cNvPicPr/>
          <p:nvPr/>
        </p:nvPicPr>
        <p:blipFill>
          <a:blip r:embed="rId20"/>
          <a:stretch/>
        </p:blipFill>
        <p:spPr>
          <a:xfrm>
            <a:off x="1646640" y="4266720"/>
            <a:ext cx="291240" cy="273240"/>
          </a:xfrm>
          <a:prstGeom prst="rect">
            <a:avLst/>
          </a:prstGeom>
          <a:ln w="0">
            <a:noFill/>
          </a:ln>
        </p:spPr>
      </p:pic>
      <p:pic>
        <p:nvPicPr>
          <p:cNvPr id="1767" name="" descr=""/>
          <p:cNvPicPr/>
          <p:nvPr/>
        </p:nvPicPr>
        <p:blipFill>
          <a:blip r:embed="rId21"/>
          <a:stretch/>
        </p:blipFill>
        <p:spPr>
          <a:xfrm>
            <a:off x="1889640" y="4498920"/>
            <a:ext cx="48600" cy="41040"/>
          </a:xfrm>
          <a:prstGeom prst="rect">
            <a:avLst/>
          </a:prstGeom>
          <a:ln w="0">
            <a:noFill/>
          </a:ln>
        </p:spPr>
      </p:pic>
      <p:sp>
        <p:nvSpPr>
          <p:cNvPr id="1768" name="CustomShape 386"/>
          <p:cNvSpPr/>
          <p:nvPr/>
        </p:nvSpPr>
        <p:spPr>
          <a:xfrm>
            <a:off x="1643040" y="4263120"/>
            <a:ext cx="300960" cy="282240"/>
          </a:xfrm>
          <a:custGeom>
            <a:avLst/>
            <a:gdLst/>
            <a:ahLst/>
            <a:rect l="l" t="t" r="r" b="b"/>
            <a:pathLst>
              <a:path w="837" h="785">
                <a:moveTo>
                  <a:pt x="677" y="769"/>
                </a:moveTo>
                <a:lnTo>
                  <a:pt x="701" y="679"/>
                </a:lnTo>
                <a:cubicBezTo>
                  <a:pt x="704" y="675"/>
                  <a:pt x="707" y="672"/>
                  <a:pt x="712" y="672"/>
                </a:cubicBezTo>
                <a:lnTo>
                  <a:pt x="820" y="649"/>
                </a:lnTo>
                <a:cubicBezTo>
                  <a:pt x="826" y="647"/>
                  <a:pt x="829" y="651"/>
                  <a:pt x="834" y="654"/>
                </a:cubicBezTo>
                <a:cubicBezTo>
                  <a:pt x="836" y="658"/>
                  <a:pt x="836" y="664"/>
                  <a:pt x="831" y="667"/>
                </a:cubicBezTo>
                <a:lnTo>
                  <a:pt x="696" y="779"/>
                </a:lnTo>
                <a:cubicBezTo>
                  <a:pt x="695" y="780"/>
                  <a:pt x="690" y="782"/>
                  <a:pt x="687" y="782"/>
                </a:cubicBezTo>
                <a:lnTo>
                  <a:pt x="11" y="782"/>
                </a:lnTo>
                <a:cubicBezTo>
                  <a:pt x="4" y="782"/>
                  <a:pt x="0" y="777"/>
                  <a:pt x="0" y="772"/>
                </a:cubicBezTo>
                <a:lnTo>
                  <a:pt x="0" y="10"/>
                </a:lnTo>
                <a:cubicBezTo>
                  <a:pt x="0" y="6"/>
                  <a:pt x="4" y="0"/>
                  <a:pt x="11" y="0"/>
                </a:cubicBezTo>
                <a:lnTo>
                  <a:pt x="821" y="0"/>
                </a:lnTo>
                <a:cubicBezTo>
                  <a:pt x="829" y="0"/>
                  <a:pt x="836" y="6"/>
                  <a:pt x="836" y="10"/>
                </a:cubicBezTo>
                <a:lnTo>
                  <a:pt x="836" y="658"/>
                </a:lnTo>
                <a:cubicBezTo>
                  <a:pt x="836" y="666"/>
                  <a:pt x="829" y="669"/>
                  <a:pt x="821" y="669"/>
                </a:cubicBezTo>
                <a:cubicBezTo>
                  <a:pt x="815" y="669"/>
                  <a:pt x="810" y="666"/>
                  <a:pt x="810" y="658"/>
                </a:cubicBezTo>
                <a:lnTo>
                  <a:pt x="810" y="10"/>
                </a:lnTo>
                <a:lnTo>
                  <a:pt x="821" y="22"/>
                </a:lnTo>
                <a:lnTo>
                  <a:pt x="11" y="22"/>
                </a:lnTo>
                <a:lnTo>
                  <a:pt x="25" y="10"/>
                </a:lnTo>
                <a:lnTo>
                  <a:pt x="25" y="772"/>
                </a:lnTo>
                <a:lnTo>
                  <a:pt x="11" y="762"/>
                </a:lnTo>
                <a:lnTo>
                  <a:pt x="687" y="762"/>
                </a:lnTo>
                <a:lnTo>
                  <a:pt x="679" y="764"/>
                </a:lnTo>
                <a:lnTo>
                  <a:pt x="814" y="652"/>
                </a:lnTo>
                <a:lnTo>
                  <a:pt x="826" y="669"/>
                </a:lnTo>
                <a:lnTo>
                  <a:pt x="717" y="692"/>
                </a:lnTo>
                <a:lnTo>
                  <a:pt x="726" y="684"/>
                </a:lnTo>
                <a:lnTo>
                  <a:pt x="700" y="773"/>
                </a:lnTo>
                <a:cubicBezTo>
                  <a:pt x="698" y="780"/>
                  <a:pt x="691" y="784"/>
                  <a:pt x="684" y="782"/>
                </a:cubicBezTo>
                <a:cubicBezTo>
                  <a:pt x="679" y="780"/>
                  <a:pt x="674" y="775"/>
                  <a:pt x="677" y="769"/>
                </a:cubicBez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69" name="" descr=""/>
          <p:cNvPicPr/>
          <p:nvPr/>
        </p:nvPicPr>
        <p:blipFill>
          <a:blip r:embed="rId22"/>
          <a:stretch/>
        </p:blipFill>
        <p:spPr>
          <a:xfrm>
            <a:off x="1646640" y="4266720"/>
            <a:ext cx="291240" cy="273240"/>
          </a:xfrm>
          <a:prstGeom prst="rect">
            <a:avLst/>
          </a:prstGeom>
          <a:ln w="0">
            <a:noFill/>
          </a:ln>
        </p:spPr>
      </p:pic>
      <p:pic>
        <p:nvPicPr>
          <p:cNvPr id="1770" name="" descr=""/>
          <p:cNvPicPr/>
          <p:nvPr/>
        </p:nvPicPr>
        <p:blipFill>
          <a:blip r:embed="rId23"/>
          <a:stretch/>
        </p:blipFill>
        <p:spPr>
          <a:xfrm>
            <a:off x="1889640" y="4498920"/>
            <a:ext cx="48600" cy="41040"/>
          </a:xfrm>
          <a:prstGeom prst="rect">
            <a:avLst/>
          </a:prstGeom>
          <a:ln w="0">
            <a:noFill/>
          </a:ln>
        </p:spPr>
      </p:pic>
      <p:sp>
        <p:nvSpPr>
          <p:cNvPr id="1771" name="CustomShape 387"/>
          <p:cNvSpPr/>
          <p:nvPr/>
        </p:nvSpPr>
        <p:spPr>
          <a:xfrm>
            <a:off x="1643040" y="4263120"/>
            <a:ext cx="300960" cy="282240"/>
          </a:xfrm>
          <a:custGeom>
            <a:avLst/>
            <a:gdLst/>
            <a:ahLst/>
            <a:rect l="l" t="t" r="r" b="b"/>
            <a:pathLst>
              <a:path w="837" h="785">
                <a:moveTo>
                  <a:pt x="677" y="769"/>
                </a:moveTo>
                <a:lnTo>
                  <a:pt x="701" y="679"/>
                </a:lnTo>
                <a:cubicBezTo>
                  <a:pt x="704" y="675"/>
                  <a:pt x="707" y="672"/>
                  <a:pt x="712" y="672"/>
                </a:cubicBezTo>
                <a:lnTo>
                  <a:pt x="820" y="649"/>
                </a:lnTo>
                <a:cubicBezTo>
                  <a:pt x="826" y="647"/>
                  <a:pt x="829" y="651"/>
                  <a:pt x="834" y="654"/>
                </a:cubicBezTo>
                <a:cubicBezTo>
                  <a:pt x="836" y="658"/>
                  <a:pt x="836" y="664"/>
                  <a:pt x="831" y="667"/>
                </a:cubicBezTo>
                <a:lnTo>
                  <a:pt x="696" y="779"/>
                </a:lnTo>
                <a:cubicBezTo>
                  <a:pt x="695" y="780"/>
                  <a:pt x="690" y="782"/>
                  <a:pt x="687" y="782"/>
                </a:cubicBezTo>
                <a:lnTo>
                  <a:pt x="11" y="782"/>
                </a:lnTo>
                <a:cubicBezTo>
                  <a:pt x="4" y="782"/>
                  <a:pt x="0" y="777"/>
                  <a:pt x="0" y="772"/>
                </a:cubicBezTo>
                <a:lnTo>
                  <a:pt x="0" y="10"/>
                </a:lnTo>
                <a:cubicBezTo>
                  <a:pt x="0" y="6"/>
                  <a:pt x="4" y="0"/>
                  <a:pt x="11" y="0"/>
                </a:cubicBezTo>
                <a:lnTo>
                  <a:pt x="821" y="0"/>
                </a:lnTo>
                <a:cubicBezTo>
                  <a:pt x="829" y="0"/>
                  <a:pt x="836" y="6"/>
                  <a:pt x="836" y="10"/>
                </a:cubicBezTo>
                <a:lnTo>
                  <a:pt x="836" y="658"/>
                </a:lnTo>
                <a:cubicBezTo>
                  <a:pt x="836" y="666"/>
                  <a:pt x="829" y="669"/>
                  <a:pt x="821" y="669"/>
                </a:cubicBezTo>
                <a:cubicBezTo>
                  <a:pt x="815" y="669"/>
                  <a:pt x="810" y="666"/>
                  <a:pt x="810" y="658"/>
                </a:cubicBezTo>
                <a:lnTo>
                  <a:pt x="810" y="10"/>
                </a:lnTo>
                <a:lnTo>
                  <a:pt x="821" y="22"/>
                </a:lnTo>
                <a:lnTo>
                  <a:pt x="11" y="22"/>
                </a:lnTo>
                <a:lnTo>
                  <a:pt x="25" y="10"/>
                </a:lnTo>
                <a:lnTo>
                  <a:pt x="25" y="772"/>
                </a:lnTo>
                <a:lnTo>
                  <a:pt x="11" y="762"/>
                </a:lnTo>
                <a:lnTo>
                  <a:pt x="687" y="762"/>
                </a:lnTo>
                <a:lnTo>
                  <a:pt x="679" y="764"/>
                </a:lnTo>
                <a:lnTo>
                  <a:pt x="814" y="652"/>
                </a:lnTo>
                <a:lnTo>
                  <a:pt x="826" y="669"/>
                </a:lnTo>
                <a:lnTo>
                  <a:pt x="717" y="692"/>
                </a:lnTo>
                <a:lnTo>
                  <a:pt x="726" y="684"/>
                </a:lnTo>
                <a:lnTo>
                  <a:pt x="700" y="773"/>
                </a:lnTo>
                <a:cubicBezTo>
                  <a:pt x="698" y="780"/>
                  <a:pt x="691" y="784"/>
                  <a:pt x="684" y="782"/>
                </a:cubicBezTo>
                <a:cubicBezTo>
                  <a:pt x="679" y="780"/>
                  <a:pt x="674" y="775"/>
                  <a:pt x="677" y="769"/>
                </a:cubicBez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2" name="CustomShape 388"/>
          <p:cNvSpPr/>
          <p:nvPr/>
        </p:nvSpPr>
        <p:spPr>
          <a:xfrm>
            <a:off x="7684560" y="4257720"/>
            <a:ext cx="1182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600" spc="-1" strike="noStrike">
                <a:solidFill>
                  <a:srgbClr val="000000"/>
                </a:solidFill>
                <a:latin typeface="Calibri"/>
              </a:rPr>
              <a:t>distribution by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773" name="" descr=""/>
          <p:cNvPicPr/>
          <p:nvPr/>
        </p:nvPicPr>
        <p:blipFill>
          <a:blip r:embed="rId24"/>
          <a:stretch/>
        </p:blipFill>
        <p:spPr>
          <a:xfrm>
            <a:off x="3020760" y="4056120"/>
            <a:ext cx="292320" cy="273240"/>
          </a:xfrm>
          <a:prstGeom prst="rect">
            <a:avLst/>
          </a:prstGeom>
          <a:ln w="0">
            <a:noFill/>
          </a:ln>
        </p:spPr>
      </p:pic>
      <p:pic>
        <p:nvPicPr>
          <p:cNvPr id="1774" name="" descr=""/>
          <p:cNvPicPr/>
          <p:nvPr/>
        </p:nvPicPr>
        <p:blipFill>
          <a:blip r:embed="rId25"/>
          <a:stretch/>
        </p:blipFill>
        <p:spPr>
          <a:xfrm>
            <a:off x="3263760" y="4288320"/>
            <a:ext cx="49320" cy="41040"/>
          </a:xfrm>
          <a:prstGeom prst="rect">
            <a:avLst/>
          </a:prstGeom>
          <a:ln w="0">
            <a:noFill/>
          </a:ln>
        </p:spPr>
      </p:pic>
      <p:sp>
        <p:nvSpPr>
          <p:cNvPr id="1775" name="CustomShape 389"/>
          <p:cNvSpPr/>
          <p:nvPr/>
        </p:nvSpPr>
        <p:spPr>
          <a:xfrm>
            <a:off x="3016800" y="4052160"/>
            <a:ext cx="300960" cy="282240"/>
          </a:xfrm>
          <a:custGeom>
            <a:avLst/>
            <a:gdLst/>
            <a:ahLst/>
            <a:rect l="l" t="t" r="r" b="b"/>
            <a:pathLst>
              <a:path w="837" h="785">
                <a:moveTo>
                  <a:pt x="678" y="769"/>
                </a:moveTo>
                <a:lnTo>
                  <a:pt x="702" y="679"/>
                </a:lnTo>
                <a:cubicBezTo>
                  <a:pt x="705" y="675"/>
                  <a:pt x="710" y="672"/>
                  <a:pt x="714" y="672"/>
                </a:cubicBezTo>
                <a:lnTo>
                  <a:pt x="820" y="649"/>
                </a:lnTo>
                <a:cubicBezTo>
                  <a:pt x="826" y="647"/>
                  <a:pt x="833" y="651"/>
                  <a:pt x="835" y="654"/>
                </a:cubicBezTo>
                <a:cubicBezTo>
                  <a:pt x="836" y="658"/>
                  <a:pt x="836" y="664"/>
                  <a:pt x="833" y="667"/>
                </a:cubicBezTo>
                <a:lnTo>
                  <a:pt x="697" y="779"/>
                </a:lnTo>
                <a:cubicBezTo>
                  <a:pt x="695" y="780"/>
                  <a:pt x="694" y="782"/>
                  <a:pt x="689" y="782"/>
                </a:cubicBezTo>
                <a:lnTo>
                  <a:pt x="13" y="782"/>
                </a:lnTo>
                <a:cubicBezTo>
                  <a:pt x="5" y="782"/>
                  <a:pt x="0" y="777"/>
                  <a:pt x="0" y="772"/>
                </a:cubicBezTo>
                <a:lnTo>
                  <a:pt x="0" y="12"/>
                </a:lnTo>
                <a:cubicBezTo>
                  <a:pt x="0" y="6"/>
                  <a:pt x="5" y="0"/>
                  <a:pt x="13" y="0"/>
                </a:cubicBezTo>
                <a:lnTo>
                  <a:pt x="822" y="0"/>
                </a:lnTo>
                <a:cubicBezTo>
                  <a:pt x="830" y="0"/>
                  <a:pt x="836" y="6"/>
                  <a:pt x="836" y="12"/>
                </a:cubicBezTo>
                <a:lnTo>
                  <a:pt x="836" y="658"/>
                </a:lnTo>
                <a:cubicBezTo>
                  <a:pt x="836" y="666"/>
                  <a:pt x="830" y="669"/>
                  <a:pt x="822" y="669"/>
                </a:cubicBezTo>
                <a:cubicBezTo>
                  <a:pt x="816" y="669"/>
                  <a:pt x="812" y="666"/>
                  <a:pt x="812" y="658"/>
                </a:cubicBezTo>
                <a:lnTo>
                  <a:pt x="812" y="12"/>
                </a:lnTo>
                <a:lnTo>
                  <a:pt x="822" y="22"/>
                </a:lnTo>
                <a:lnTo>
                  <a:pt x="13" y="22"/>
                </a:lnTo>
                <a:lnTo>
                  <a:pt x="25" y="12"/>
                </a:lnTo>
                <a:lnTo>
                  <a:pt x="25" y="772"/>
                </a:lnTo>
                <a:lnTo>
                  <a:pt x="13" y="762"/>
                </a:lnTo>
                <a:lnTo>
                  <a:pt x="689" y="762"/>
                </a:lnTo>
                <a:lnTo>
                  <a:pt x="679" y="764"/>
                </a:lnTo>
                <a:lnTo>
                  <a:pt x="814" y="652"/>
                </a:lnTo>
                <a:lnTo>
                  <a:pt x="826" y="669"/>
                </a:lnTo>
                <a:lnTo>
                  <a:pt x="719" y="692"/>
                </a:lnTo>
                <a:lnTo>
                  <a:pt x="727" y="684"/>
                </a:lnTo>
                <a:lnTo>
                  <a:pt x="700" y="773"/>
                </a:lnTo>
                <a:cubicBezTo>
                  <a:pt x="699" y="780"/>
                  <a:pt x="694" y="784"/>
                  <a:pt x="685" y="782"/>
                </a:cubicBezTo>
                <a:cubicBezTo>
                  <a:pt x="679" y="780"/>
                  <a:pt x="675" y="775"/>
                  <a:pt x="678" y="769"/>
                </a:cubicBez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76" name="" descr=""/>
          <p:cNvPicPr/>
          <p:nvPr/>
        </p:nvPicPr>
        <p:blipFill>
          <a:blip r:embed="rId26"/>
          <a:stretch/>
        </p:blipFill>
        <p:spPr>
          <a:xfrm>
            <a:off x="3020760" y="4056120"/>
            <a:ext cx="292320" cy="273240"/>
          </a:xfrm>
          <a:prstGeom prst="rect">
            <a:avLst/>
          </a:prstGeom>
          <a:ln w="0">
            <a:noFill/>
          </a:ln>
        </p:spPr>
      </p:pic>
      <p:pic>
        <p:nvPicPr>
          <p:cNvPr id="1777" name="" descr=""/>
          <p:cNvPicPr/>
          <p:nvPr/>
        </p:nvPicPr>
        <p:blipFill>
          <a:blip r:embed="rId27"/>
          <a:stretch/>
        </p:blipFill>
        <p:spPr>
          <a:xfrm>
            <a:off x="3263760" y="4288320"/>
            <a:ext cx="49320" cy="41040"/>
          </a:xfrm>
          <a:prstGeom prst="rect">
            <a:avLst/>
          </a:prstGeom>
          <a:ln w="0">
            <a:noFill/>
          </a:ln>
        </p:spPr>
      </p:pic>
      <p:sp>
        <p:nvSpPr>
          <p:cNvPr id="1778" name="CustomShape 390"/>
          <p:cNvSpPr/>
          <p:nvPr/>
        </p:nvSpPr>
        <p:spPr>
          <a:xfrm>
            <a:off x="3016800" y="4052160"/>
            <a:ext cx="300960" cy="282240"/>
          </a:xfrm>
          <a:custGeom>
            <a:avLst/>
            <a:gdLst/>
            <a:ahLst/>
            <a:rect l="l" t="t" r="r" b="b"/>
            <a:pathLst>
              <a:path w="837" h="785">
                <a:moveTo>
                  <a:pt x="678" y="769"/>
                </a:moveTo>
                <a:lnTo>
                  <a:pt x="702" y="679"/>
                </a:lnTo>
                <a:cubicBezTo>
                  <a:pt x="705" y="675"/>
                  <a:pt x="710" y="672"/>
                  <a:pt x="714" y="672"/>
                </a:cubicBezTo>
                <a:lnTo>
                  <a:pt x="820" y="649"/>
                </a:lnTo>
                <a:cubicBezTo>
                  <a:pt x="826" y="647"/>
                  <a:pt x="833" y="651"/>
                  <a:pt x="835" y="654"/>
                </a:cubicBezTo>
                <a:cubicBezTo>
                  <a:pt x="836" y="658"/>
                  <a:pt x="836" y="664"/>
                  <a:pt x="833" y="667"/>
                </a:cubicBezTo>
                <a:lnTo>
                  <a:pt x="697" y="779"/>
                </a:lnTo>
                <a:cubicBezTo>
                  <a:pt x="695" y="780"/>
                  <a:pt x="694" y="782"/>
                  <a:pt x="689" y="782"/>
                </a:cubicBezTo>
                <a:lnTo>
                  <a:pt x="13" y="782"/>
                </a:lnTo>
                <a:cubicBezTo>
                  <a:pt x="5" y="782"/>
                  <a:pt x="0" y="777"/>
                  <a:pt x="0" y="772"/>
                </a:cubicBezTo>
                <a:lnTo>
                  <a:pt x="0" y="12"/>
                </a:lnTo>
                <a:cubicBezTo>
                  <a:pt x="0" y="6"/>
                  <a:pt x="5" y="0"/>
                  <a:pt x="13" y="0"/>
                </a:cubicBezTo>
                <a:lnTo>
                  <a:pt x="822" y="0"/>
                </a:lnTo>
                <a:cubicBezTo>
                  <a:pt x="830" y="0"/>
                  <a:pt x="836" y="6"/>
                  <a:pt x="836" y="12"/>
                </a:cubicBezTo>
                <a:lnTo>
                  <a:pt x="836" y="658"/>
                </a:lnTo>
                <a:cubicBezTo>
                  <a:pt x="836" y="666"/>
                  <a:pt x="830" y="669"/>
                  <a:pt x="822" y="669"/>
                </a:cubicBezTo>
                <a:cubicBezTo>
                  <a:pt x="816" y="669"/>
                  <a:pt x="812" y="666"/>
                  <a:pt x="812" y="658"/>
                </a:cubicBezTo>
                <a:lnTo>
                  <a:pt x="812" y="12"/>
                </a:lnTo>
                <a:lnTo>
                  <a:pt x="822" y="22"/>
                </a:lnTo>
                <a:lnTo>
                  <a:pt x="13" y="22"/>
                </a:lnTo>
                <a:lnTo>
                  <a:pt x="25" y="12"/>
                </a:lnTo>
                <a:lnTo>
                  <a:pt x="25" y="772"/>
                </a:lnTo>
                <a:lnTo>
                  <a:pt x="13" y="762"/>
                </a:lnTo>
                <a:lnTo>
                  <a:pt x="689" y="762"/>
                </a:lnTo>
                <a:lnTo>
                  <a:pt x="679" y="764"/>
                </a:lnTo>
                <a:lnTo>
                  <a:pt x="814" y="652"/>
                </a:lnTo>
                <a:lnTo>
                  <a:pt x="826" y="669"/>
                </a:lnTo>
                <a:lnTo>
                  <a:pt x="719" y="692"/>
                </a:lnTo>
                <a:lnTo>
                  <a:pt x="727" y="684"/>
                </a:lnTo>
                <a:lnTo>
                  <a:pt x="700" y="773"/>
                </a:lnTo>
                <a:cubicBezTo>
                  <a:pt x="699" y="780"/>
                  <a:pt x="694" y="784"/>
                  <a:pt x="685" y="782"/>
                </a:cubicBezTo>
                <a:cubicBezTo>
                  <a:pt x="679" y="780"/>
                  <a:pt x="675" y="775"/>
                  <a:pt x="678" y="769"/>
                </a:cubicBez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79" name="CustomShape 391"/>
          <p:cNvSpPr/>
          <p:nvPr/>
        </p:nvSpPr>
        <p:spPr>
          <a:xfrm>
            <a:off x="7684560" y="4449960"/>
            <a:ext cx="903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i="1" lang="en-GB" sz="1600" spc="-1" strike="noStrike">
                <a:solidFill>
                  <a:srgbClr val="000000"/>
                </a:solidFill>
                <a:latin typeface="Calibri"/>
              </a:rPr>
              <a:t>framework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780" name="" descr=""/>
          <p:cNvPicPr/>
          <p:nvPr/>
        </p:nvPicPr>
        <p:blipFill>
          <a:blip r:embed="rId28"/>
          <a:stretch/>
        </p:blipFill>
        <p:spPr>
          <a:xfrm>
            <a:off x="4357440" y="4457880"/>
            <a:ext cx="291240" cy="273960"/>
          </a:xfrm>
          <a:prstGeom prst="rect">
            <a:avLst/>
          </a:prstGeom>
          <a:ln w="0">
            <a:noFill/>
          </a:ln>
        </p:spPr>
      </p:pic>
      <p:pic>
        <p:nvPicPr>
          <p:cNvPr id="1781" name="" descr=""/>
          <p:cNvPicPr/>
          <p:nvPr/>
        </p:nvPicPr>
        <p:blipFill>
          <a:blip r:embed="rId29"/>
          <a:stretch/>
        </p:blipFill>
        <p:spPr>
          <a:xfrm>
            <a:off x="4600440" y="4690800"/>
            <a:ext cx="48600" cy="41040"/>
          </a:xfrm>
          <a:prstGeom prst="rect">
            <a:avLst/>
          </a:prstGeom>
          <a:ln w="0">
            <a:noFill/>
          </a:ln>
        </p:spPr>
      </p:pic>
      <p:sp>
        <p:nvSpPr>
          <p:cNvPr id="1782" name="CustomShape 392"/>
          <p:cNvSpPr/>
          <p:nvPr/>
        </p:nvSpPr>
        <p:spPr>
          <a:xfrm>
            <a:off x="4352760" y="4455360"/>
            <a:ext cx="302040" cy="281160"/>
          </a:xfrm>
          <a:custGeom>
            <a:avLst/>
            <a:gdLst/>
            <a:ahLst/>
            <a:rect l="l" t="t" r="r" b="b"/>
            <a:pathLst>
              <a:path w="840" h="782">
                <a:moveTo>
                  <a:pt x="678" y="768"/>
                </a:moveTo>
                <a:lnTo>
                  <a:pt x="705" y="678"/>
                </a:lnTo>
                <a:cubicBezTo>
                  <a:pt x="706" y="675"/>
                  <a:pt x="710" y="672"/>
                  <a:pt x="715" y="669"/>
                </a:cubicBezTo>
                <a:lnTo>
                  <a:pt x="822" y="648"/>
                </a:lnTo>
                <a:cubicBezTo>
                  <a:pt x="826" y="647"/>
                  <a:pt x="833" y="648"/>
                  <a:pt x="836" y="653"/>
                </a:cubicBezTo>
                <a:cubicBezTo>
                  <a:pt x="839" y="656"/>
                  <a:pt x="839" y="662"/>
                  <a:pt x="835" y="665"/>
                </a:cubicBezTo>
                <a:lnTo>
                  <a:pt x="699" y="778"/>
                </a:lnTo>
                <a:cubicBezTo>
                  <a:pt x="697" y="780"/>
                  <a:pt x="694" y="781"/>
                  <a:pt x="692" y="781"/>
                </a:cubicBezTo>
                <a:lnTo>
                  <a:pt x="15" y="781"/>
                </a:lnTo>
                <a:cubicBezTo>
                  <a:pt x="8" y="781"/>
                  <a:pt x="0" y="777"/>
                  <a:pt x="0" y="772"/>
                </a:cubicBezTo>
                <a:lnTo>
                  <a:pt x="0" y="9"/>
                </a:lnTo>
                <a:cubicBezTo>
                  <a:pt x="0" y="5"/>
                  <a:pt x="8" y="0"/>
                  <a:pt x="15" y="0"/>
                </a:cubicBezTo>
                <a:lnTo>
                  <a:pt x="825" y="0"/>
                </a:lnTo>
                <a:cubicBezTo>
                  <a:pt x="833" y="0"/>
                  <a:pt x="836" y="5"/>
                  <a:pt x="836" y="9"/>
                </a:cubicBezTo>
                <a:lnTo>
                  <a:pt x="836" y="658"/>
                </a:lnTo>
                <a:cubicBezTo>
                  <a:pt x="836" y="663"/>
                  <a:pt x="833" y="668"/>
                  <a:pt x="825" y="668"/>
                </a:cubicBezTo>
                <a:cubicBezTo>
                  <a:pt x="819" y="668"/>
                  <a:pt x="814" y="663"/>
                  <a:pt x="814" y="658"/>
                </a:cubicBezTo>
                <a:lnTo>
                  <a:pt x="814" y="9"/>
                </a:lnTo>
                <a:lnTo>
                  <a:pt x="825" y="21"/>
                </a:lnTo>
                <a:lnTo>
                  <a:pt x="15" y="21"/>
                </a:lnTo>
                <a:lnTo>
                  <a:pt x="27" y="9"/>
                </a:lnTo>
                <a:lnTo>
                  <a:pt x="27" y="772"/>
                </a:lnTo>
                <a:lnTo>
                  <a:pt x="15" y="760"/>
                </a:lnTo>
                <a:lnTo>
                  <a:pt x="692" y="760"/>
                </a:lnTo>
                <a:lnTo>
                  <a:pt x="681" y="763"/>
                </a:lnTo>
                <a:lnTo>
                  <a:pt x="816" y="651"/>
                </a:lnTo>
                <a:lnTo>
                  <a:pt x="830" y="668"/>
                </a:lnTo>
                <a:lnTo>
                  <a:pt x="721" y="691"/>
                </a:lnTo>
                <a:lnTo>
                  <a:pt x="730" y="683"/>
                </a:lnTo>
                <a:lnTo>
                  <a:pt x="702" y="773"/>
                </a:lnTo>
                <a:cubicBezTo>
                  <a:pt x="700" y="778"/>
                  <a:pt x="694" y="781"/>
                  <a:pt x="686" y="781"/>
                </a:cubicBezTo>
                <a:cubicBezTo>
                  <a:pt x="681" y="780"/>
                  <a:pt x="678" y="773"/>
                  <a:pt x="678" y="768"/>
                </a:cubicBez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83" name="" descr=""/>
          <p:cNvPicPr/>
          <p:nvPr/>
        </p:nvPicPr>
        <p:blipFill>
          <a:blip r:embed="rId30"/>
          <a:stretch/>
        </p:blipFill>
        <p:spPr>
          <a:xfrm>
            <a:off x="4357440" y="4457880"/>
            <a:ext cx="291240" cy="273960"/>
          </a:xfrm>
          <a:prstGeom prst="rect">
            <a:avLst/>
          </a:prstGeom>
          <a:ln w="0">
            <a:noFill/>
          </a:ln>
        </p:spPr>
      </p:pic>
      <p:pic>
        <p:nvPicPr>
          <p:cNvPr id="1784" name="" descr=""/>
          <p:cNvPicPr/>
          <p:nvPr/>
        </p:nvPicPr>
        <p:blipFill>
          <a:blip r:embed="rId31"/>
          <a:stretch/>
        </p:blipFill>
        <p:spPr>
          <a:xfrm>
            <a:off x="4600440" y="4690800"/>
            <a:ext cx="48600" cy="41040"/>
          </a:xfrm>
          <a:prstGeom prst="rect">
            <a:avLst/>
          </a:prstGeom>
          <a:ln w="0">
            <a:noFill/>
          </a:ln>
        </p:spPr>
      </p:pic>
      <p:sp>
        <p:nvSpPr>
          <p:cNvPr id="1785" name="CustomShape 393"/>
          <p:cNvSpPr/>
          <p:nvPr/>
        </p:nvSpPr>
        <p:spPr>
          <a:xfrm>
            <a:off x="4352760" y="4455360"/>
            <a:ext cx="302040" cy="281160"/>
          </a:xfrm>
          <a:custGeom>
            <a:avLst/>
            <a:gdLst/>
            <a:ahLst/>
            <a:rect l="l" t="t" r="r" b="b"/>
            <a:pathLst>
              <a:path w="840" h="782">
                <a:moveTo>
                  <a:pt x="678" y="768"/>
                </a:moveTo>
                <a:lnTo>
                  <a:pt x="705" y="678"/>
                </a:lnTo>
                <a:cubicBezTo>
                  <a:pt x="706" y="675"/>
                  <a:pt x="710" y="672"/>
                  <a:pt x="715" y="669"/>
                </a:cubicBezTo>
                <a:lnTo>
                  <a:pt x="822" y="648"/>
                </a:lnTo>
                <a:cubicBezTo>
                  <a:pt x="826" y="647"/>
                  <a:pt x="833" y="648"/>
                  <a:pt x="836" y="653"/>
                </a:cubicBezTo>
                <a:cubicBezTo>
                  <a:pt x="839" y="656"/>
                  <a:pt x="839" y="662"/>
                  <a:pt x="835" y="665"/>
                </a:cubicBezTo>
                <a:lnTo>
                  <a:pt x="699" y="778"/>
                </a:lnTo>
                <a:cubicBezTo>
                  <a:pt x="697" y="780"/>
                  <a:pt x="694" y="781"/>
                  <a:pt x="692" y="781"/>
                </a:cubicBezTo>
                <a:lnTo>
                  <a:pt x="15" y="781"/>
                </a:lnTo>
                <a:cubicBezTo>
                  <a:pt x="8" y="781"/>
                  <a:pt x="0" y="777"/>
                  <a:pt x="0" y="772"/>
                </a:cubicBezTo>
                <a:lnTo>
                  <a:pt x="0" y="9"/>
                </a:lnTo>
                <a:cubicBezTo>
                  <a:pt x="0" y="5"/>
                  <a:pt x="8" y="0"/>
                  <a:pt x="15" y="0"/>
                </a:cubicBezTo>
                <a:lnTo>
                  <a:pt x="825" y="0"/>
                </a:lnTo>
                <a:cubicBezTo>
                  <a:pt x="833" y="0"/>
                  <a:pt x="836" y="5"/>
                  <a:pt x="836" y="9"/>
                </a:cubicBezTo>
                <a:lnTo>
                  <a:pt x="836" y="658"/>
                </a:lnTo>
                <a:cubicBezTo>
                  <a:pt x="836" y="663"/>
                  <a:pt x="833" y="668"/>
                  <a:pt x="825" y="668"/>
                </a:cubicBezTo>
                <a:cubicBezTo>
                  <a:pt x="819" y="668"/>
                  <a:pt x="814" y="663"/>
                  <a:pt x="814" y="658"/>
                </a:cubicBezTo>
                <a:lnTo>
                  <a:pt x="814" y="9"/>
                </a:lnTo>
                <a:lnTo>
                  <a:pt x="825" y="21"/>
                </a:lnTo>
                <a:lnTo>
                  <a:pt x="15" y="21"/>
                </a:lnTo>
                <a:lnTo>
                  <a:pt x="27" y="9"/>
                </a:lnTo>
                <a:lnTo>
                  <a:pt x="27" y="772"/>
                </a:lnTo>
                <a:lnTo>
                  <a:pt x="15" y="760"/>
                </a:lnTo>
                <a:lnTo>
                  <a:pt x="692" y="760"/>
                </a:lnTo>
                <a:lnTo>
                  <a:pt x="681" y="763"/>
                </a:lnTo>
                <a:lnTo>
                  <a:pt x="816" y="651"/>
                </a:lnTo>
                <a:lnTo>
                  <a:pt x="830" y="668"/>
                </a:lnTo>
                <a:lnTo>
                  <a:pt x="721" y="691"/>
                </a:lnTo>
                <a:lnTo>
                  <a:pt x="730" y="683"/>
                </a:lnTo>
                <a:lnTo>
                  <a:pt x="702" y="773"/>
                </a:lnTo>
                <a:cubicBezTo>
                  <a:pt x="700" y="778"/>
                  <a:pt x="694" y="781"/>
                  <a:pt x="686" y="781"/>
                </a:cubicBezTo>
                <a:cubicBezTo>
                  <a:pt x="681" y="780"/>
                  <a:pt x="678" y="773"/>
                  <a:pt x="678" y="768"/>
                </a:cubicBez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86" name="CustomShape 394"/>
          <p:cNvSpPr/>
          <p:nvPr/>
        </p:nvSpPr>
        <p:spPr>
          <a:xfrm>
            <a:off x="1758240" y="430956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ffff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787" name="" descr=""/>
          <p:cNvPicPr/>
          <p:nvPr/>
        </p:nvPicPr>
        <p:blipFill>
          <a:blip r:embed="rId32"/>
          <a:stretch/>
        </p:blipFill>
        <p:spPr>
          <a:xfrm>
            <a:off x="7897320" y="1181160"/>
            <a:ext cx="875880" cy="421920"/>
          </a:xfrm>
          <a:prstGeom prst="rect">
            <a:avLst/>
          </a:prstGeom>
          <a:ln w="0">
            <a:noFill/>
          </a:ln>
        </p:spPr>
      </p:pic>
      <p:pic>
        <p:nvPicPr>
          <p:cNvPr id="1788" name="" descr=""/>
          <p:cNvPicPr/>
          <p:nvPr/>
        </p:nvPicPr>
        <p:blipFill>
          <a:blip r:embed="rId33"/>
          <a:stretch/>
        </p:blipFill>
        <p:spPr>
          <a:xfrm>
            <a:off x="8688960" y="1532880"/>
            <a:ext cx="84600" cy="70560"/>
          </a:xfrm>
          <a:prstGeom prst="rect">
            <a:avLst/>
          </a:prstGeom>
          <a:ln w="0">
            <a:noFill/>
          </a:ln>
        </p:spPr>
      </p:pic>
      <p:sp>
        <p:nvSpPr>
          <p:cNvPr id="1789" name="CustomShape 395"/>
          <p:cNvSpPr/>
          <p:nvPr/>
        </p:nvSpPr>
        <p:spPr>
          <a:xfrm>
            <a:off x="7893720" y="1177920"/>
            <a:ext cx="885600" cy="430560"/>
          </a:xfrm>
          <a:custGeom>
            <a:avLst/>
            <a:gdLst/>
            <a:ahLst/>
            <a:rect l="l" t="t" r="r" b="b"/>
            <a:pathLst>
              <a:path w="2461" h="1197">
                <a:moveTo>
                  <a:pt x="2201" y="1183"/>
                </a:moveTo>
                <a:lnTo>
                  <a:pt x="2247" y="1026"/>
                </a:lnTo>
                <a:cubicBezTo>
                  <a:pt x="2248" y="1023"/>
                  <a:pt x="2251" y="1020"/>
                  <a:pt x="2257" y="1018"/>
                </a:cubicBezTo>
                <a:lnTo>
                  <a:pt x="2442" y="980"/>
                </a:lnTo>
                <a:cubicBezTo>
                  <a:pt x="2447" y="978"/>
                  <a:pt x="2455" y="981"/>
                  <a:pt x="2456" y="984"/>
                </a:cubicBezTo>
                <a:cubicBezTo>
                  <a:pt x="2460" y="988"/>
                  <a:pt x="2458" y="995"/>
                  <a:pt x="2455" y="996"/>
                </a:cubicBezTo>
                <a:lnTo>
                  <a:pt x="2221" y="1193"/>
                </a:lnTo>
                <a:cubicBezTo>
                  <a:pt x="2218" y="1195"/>
                  <a:pt x="2215" y="1196"/>
                  <a:pt x="2212" y="1196"/>
                </a:cubicBezTo>
                <a:lnTo>
                  <a:pt x="11" y="1196"/>
                </a:lnTo>
                <a:cubicBezTo>
                  <a:pt x="6" y="1196"/>
                  <a:pt x="0" y="1192"/>
                  <a:pt x="0" y="1185"/>
                </a:cubicBezTo>
                <a:lnTo>
                  <a:pt x="0" y="11"/>
                </a:lnTo>
                <a:cubicBezTo>
                  <a:pt x="0" y="5"/>
                  <a:pt x="6" y="0"/>
                  <a:pt x="11" y="0"/>
                </a:cubicBezTo>
                <a:lnTo>
                  <a:pt x="2446" y="0"/>
                </a:lnTo>
                <a:cubicBezTo>
                  <a:pt x="2452" y="0"/>
                  <a:pt x="2458" y="5"/>
                  <a:pt x="2458" y="11"/>
                </a:cubicBezTo>
                <a:lnTo>
                  <a:pt x="2458" y="990"/>
                </a:lnTo>
                <a:cubicBezTo>
                  <a:pt x="2458" y="996"/>
                  <a:pt x="2452" y="999"/>
                  <a:pt x="2446" y="999"/>
                </a:cubicBezTo>
                <a:cubicBezTo>
                  <a:pt x="2439" y="999"/>
                  <a:pt x="2434" y="996"/>
                  <a:pt x="2434" y="990"/>
                </a:cubicBezTo>
                <a:lnTo>
                  <a:pt x="2434" y="11"/>
                </a:lnTo>
                <a:lnTo>
                  <a:pt x="2446" y="21"/>
                </a:lnTo>
                <a:lnTo>
                  <a:pt x="11" y="21"/>
                </a:lnTo>
                <a:lnTo>
                  <a:pt x="25" y="11"/>
                </a:lnTo>
                <a:lnTo>
                  <a:pt x="25" y="1185"/>
                </a:lnTo>
                <a:lnTo>
                  <a:pt x="11" y="1175"/>
                </a:lnTo>
                <a:lnTo>
                  <a:pt x="2212" y="1175"/>
                </a:lnTo>
                <a:lnTo>
                  <a:pt x="2202" y="1178"/>
                </a:lnTo>
                <a:lnTo>
                  <a:pt x="2436" y="983"/>
                </a:lnTo>
                <a:lnTo>
                  <a:pt x="2447" y="999"/>
                </a:lnTo>
                <a:lnTo>
                  <a:pt x="2261" y="1040"/>
                </a:lnTo>
                <a:lnTo>
                  <a:pt x="2270" y="1032"/>
                </a:lnTo>
                <a:lnTo>
                  <a:pt x="2224" y="1188"/>
                </a:lnTo>
                <a:cubicBezTo>
                  <a:pt x="2223" y="1193"/>
                  <a:pt x="2215" y="1196"/>
                  <a:pt x="2208" y="1195"/>
                </a:cubicBezTo>
                <a:cubicBezTo>
                  <a:pt x="2202" y="1195"/>
                  <a:pt x="2199" y="1188"/>
                  <a:pt x="2201" y="1183"/>
                </a:cubicBez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90" name="" descr=""/>
          <p:cNvPicPr/>
          <p:nvPr/>
        </p:nvPicPr>
        <p:blipFill>
          <a:blip r:embed="rId34"/>
          <a:stretch/>
        </p:blipFill>
        <p:spPr>
          <a:xfrm>
            <a:off x="7897320" y="1181160"/>
            <a:ext cx="875880" cy="421920"/>
          </a:xfrm>
          <a:prstGeom prst="rect">
            <a:avLst/>
          </a:prstGeom>
          <a:ln w="0">
            <a:noFill/>
          </a:ln>
        </p:spPr>
      </p:pic>
      <p:pic>
        <p:nvPicPr>
          <p:cNvPr id="1791" name="" descr=""/>
          <p:cNvPicPr/>
          <p:nvPr/>
        </p:nvPicPr>
        <p:blipFill>
          <a:blip r:embed="rId35"/>
          <a:stretch/>
        </p:blipFill>
        <p:spPr>
          <a:xfrm>
            <a:off x="8688960" y="1532880"/>
            <a:ext cx="84600" cy="70560"/>
          </a:xfrm>
          <a:prstGeom prst="rect">
            <a:avLst/>
          </a:prstGeom>
          <a:ln w="0">
            <a:noFill/>
          </a:ln>
        </p:spPr>
      </p:pic>
      <p:sp>
        <p:nvSpPr>
          <p:cNvPr id="1792" name="CustomShape 396"/>
          <p:cNvSpPr/>
          <p:nvPr/>
        </p:nvSpPr>
        <p:spPr>
          <a:xfrm>
            <a:off x="7893720" y="1177920"/>
            <a:ext cx="885600" cy="430560"/>
          </a:xfrm>
          <a:custGeom>
            <a:avLst/>
            <a:gdLst/>
            <a:ahLst/>
            <a:rect l="l" t="t" r="r" b="b"/>
            <a:pathLst>
              <a:path w="2461" h="1197">
                <a:moveTo>
                  <a:pt x="2201" y="1183"/>
                </a:moveTo>
                <a:lnTo>
                  <a:pt x="2247" y="1026"/>
                </a:lnTo>
                <a:cubicBezTo>
                  <a:pt x="2248" y="1023"/>
                  <a:pt x="2251" y="1020"/>
                  <a:pt x="2257" y="1018"/>
                </a:cubicBezTo>
                <a:lnTo>
                  <a:pt x="2442" y="980"/>
                </a:lnTo>
                <a:cubicBezTo>
                  <a:pt x="2447" y="978"/>
                  <a:pt x="2455" y="981"/>
                  <a:pt x="2456" y="984"/>
                </a:cubicBezTo>
                <a:cubicBezTo>
                  <a:pt x="2460" y="988"/>
                  <a:pt x="2458" y="995"/>
                  <a:pt x="2455" y="996"/>
                </a:cubicBezTo>
                <a:lnTo>
                  <a:pt x="2221" y="1193"/>
                </a:lnTo>
                <a:cubicBezTo>
                  <a:pt x="2218" y="1195"/>
                  <a:pt x="2215" y="1196"/>
                  <a:pt x="2212" y="1196"/>
                </a:cubicBezTo>
                <a:lnTo>
                  <a:pt x="11" y="1196"/>
                </a:lnTo>
                <a:cubicBezTo>
                  <a:pt x="6" y="1196"/>
                  <a:pt x="0" y="1192"/>
                  <a:pt x="0" y="1185"/>
                </a:cubicBezTo>
                <a:lnTo>
                  <a:pt x="0" y="11"/>
                </a:lnTo>
                <a:cubicBezTo>
                  <a:pt x="0" y="5"/>
                  <a:pt x="6" y="0"/>
                  <a:pt x="11" y="0"/>
                </a:cubicBezTo>
                <a:lnTo>
                  <a:pt x="2446" y="0"/>
                </a:lnTo>
                <a:cubicBezTo>
                  <a:pt x="2452" y="0"/>
                  <a:pt x="2458" y="5"/>
                  <a:pt x="2458" y="11"/>
                </a:cubicBezTo>
                <a:lnTo>
                  <a:pt x="2458" y="990"/>
                </a:lnTo>
                <a:cubicBezTo>
                  <a:pt x="2458" y="996"/>
                  <a:pt x="2452" y="999"/>
                  <a:pt x="2446" y="999"/>
                </a:cubicBezTo>
                <a:cubicBezTo>
                  <a:pt x="2439" y="999"/>
                  <a:pt x="2434" y="996"/>
                  <a:pt x="2434" y="990"/>
                </a:cubicBezTo>
                <a:lnTo>
                  <a:pt x="2434" y="11"/>
                </a:lnTo>
                <a:lnTo>
                  <a:pt x="2446" y="21"/>
                </a:lnTo>
                <a:lnTo>
                  <a:pt x="11" y="21"/>
                </a:lnTo>
                <a:lnTo>
                  <a:pt x="25" y="11"/>
                </a:lnTo>
                <a:lnTo>
                  <a:pt x="25" y="1185"/>
                </a:lnTo>
                <a:lnTo>
                  <a:pt x="11" y="1175"/>
                </a:lnTo>
                <a:lnTo>
                  <a:pt x="2212" y="1175"/>
                </a:lnTo>
                <a:lnTo>
                  <a:pt x="2202" y="1178"/>
                </a:lnTo>
                <a:lnTo>
                  <a:pt x="2436" y="983"/>
                </a:lnTo>
                <a:lnTo>
                  <a:pt x="2447" y="999"/>
                </a:lnTo>
                <a:lnTo>
                  <a:pt x="2261" y="1040"/>
                </a:lnTo>
                <a:lnTo>
                  <a:pt x="2270" y="1032"/>
                </a:lnTo>
                <a:lnTo>
                  <a:pt x="2224" y="1188"/>
                </a:lnTo>
                <a:cubicBezTo>
                  <a:pt x="2223" y="1193"/>
                  <a:pt x="2215" y="1196"/>
                  <a:pt x="2208" y="1195"/>
                </a:cubicBezTo>
                <a:cubicBezTo>
                  <a:pt x="2202" y="1195"/>
                  <a:pt x="2199" y="1188"/>
                  <a:pt x="2201" y="1183"/>
                </a:cubicBezTo>
                <a:close/>
              </a:path>
            </a:pathLst>
          </a:custGeom>
          <a:solidFill>
            <a:srgbClr val="4a7ebb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3" name="CustomShape 397"/>
          <p:cNvSpPr/>
          <p:nvPr/>
        </p:nvSpPr>
        <p:spPr>
          <a:xfrm>
            <a:off x="3132720" y="409896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ffff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94" name="CustomShape 398"/>
          <p:cNvSpPr/>
          <p:nvPr/>
        </p:nvSpPr>
        <p:spPr>
          <a:xfrm>
            <a:off x="4470120" y="4500720"/>
            <a:ext cx="214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ffff"/>
                </a:solidFill>
                <a:latin typeface="Calibri"/>
              </a:rPr>
              <a:t>f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795" name="CustomShape 399"/>
          <p:cNvSpPr/>
          <p:nvPr/>
        </p:nvSpPr>
        <p:spPr>
          <a:xfrm>
            <a:off x="8056800" y="1283040"/>
            <a:ext cx="5886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ffff"/>
                </a:solidFill>
                <a:latin typeface="Calibri"/>
              </a:rPr>
              <a:t>f = file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6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797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98" name="" descr=""/>
          <p:cNvPicPr/>
          <p:nvPr/>
        </p:nvPicPr>
        <p:blipFill>
          <a:blip r:embed="rId1"/>
          <a:stretch/>
        </p:blipFill>
        <p:spPr>
          <a:xfrm>
            <a:off x="1918080" y="2531880"/>
            <a:ext cx="5682240" cy="2684520"/>
          </a:xfrm>
          <a:prstGeom prst="rect">
            <a:avLst/>
          </a:prstGeom>
          <a:ln w="0">
            <a:noFill/>
          </a:ln>
        </p:spPr>
      </p:pic>
      <p:sp>
        <p:nvSpPr>
          <p:cNvPr id="1799" name="CustomShape 3"/>
          <p:cNvSpPr/>
          <p:nvPr/>
        </p:nvSpPr>
        <p:spPr>
          <a:xfrm>
            <a:off x="899280" y="1175760"/>
            <a:ext cx="8349480" cy="1176480"/>
          </a:xfrm>
          <a:custGeom>
            <a:avLst/>
            <a:gdLst/>
            <a:ahLst/>
            <a:rect l="l" t="t" r="r" b="b"/>
            <a:pathLst>
              <a:path w="23194" h="3269">
                <a:moveTo>
                  <a:pt x="0" y="0"/>
                </a:moveTo>
                <a:lnTo>
                  <a:pt x="0" y="3268"/>
                </a:lnTo>
                <a:lnTo>
                  <a:pt x="23193" y="3268"/>
                </a:lnTo>
                <a:lnTo>
                  <a:pt x="2319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0" name="CustomShape 4"/>
          <p:cNvSpPr/>
          <p:nvPr/>
        </p:nvSpPr>
        <p:spPr>
          <a:xfrm>
            <a:off x="881280" y="1161000"/>
            <a:ext cx="8385840" cy="1206360"/>
          </a:xfrm>
          <a:custGeom>
            <a:avLst/>
            <a:gdLst/>
            <a:ahLst/>
            <a:rect l="l" t="t" r="r" b="b"/>
            <a:pathLst>
              <a:path w="23295" h="3352">
                <a:moveTo>
                  <a:pt x="0" y="42"/>
                </a:moveTo>
                <a:cubicBezTo>
                  <a:pt x="0" y="19"/>
                  <a:pt x="23" y="0"/>
                  <a:pt x="50" y="0"/>
                </a:cubicBezTo>
                <a:lnTo>
                  <a:pt x="23243" y="0"/>
                </a:lnTo>
                <a:cubicBezTo>
                  <a:pt x="23273" y="0"/>
                  <a:pt x="23294" y="19"/>
                  <a:pt x="23294" y="42"/>
                </a:cubicBezTo>
                <a:lnTo>
                  <a:pt x="23294" y="3309"/>
                </a:lnTo>
                <a:cubicBezTo>
                  <a:pt x="23294" y="3332"/>
                  <a:pt x="23273" y="3351"/>
                  <a:pt x="23243" y="3351"/>
                </a:cubicBezTo>
                <a:lnTo>
                  <a:pt x="50" y="3351"/>
                </a:lnTo>
                <a:cubicBezTo>
                  <a:pt x="23" y="3351"/>
                  <a:pt x="0" y="3332"/>
                  <a:pt x="0" y="3309"/>
                </a:cubicBezTo>
                <a:lnTo>
                  <a:pt x="0" y="42"/>
                </a:lnTo>
                <a:moveTo>
                  <a:pt x="101" y="3309"/>
                </a:moveTo>
                <a:lnTo>
                  <a:pt x="50" y="3268"/>
                </a:lnTo>
                <a:lnTo>
                  <a:pt x="23243" y="3268"/>
                </a:lnTo>
                <a:lnTo>
                  <a:pt x="23194" y="3309"/>
                </a:lnTo>
                <a:lnTo>
                  <a:pt x="23194" y="42"/>
                </a:lnTo>
                <a:lnTo>
                  <a:pt x="23243" y="83"/>
                </a:lnTo>
                <a:lnTo>
                  <a:pt x="50" y="83"/>
                </a:lnTo>
                <a:lnTo>
                  <a:pt x="101" y="42"/>
                </a:lnTo>
                <a:lnTo>
                  <a:pt x="101" y="330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01" name="CustomShape 5"/>
          <p:cNvSpPr/>
          <p:nvPr/>
        </p:nvSpPr>
        <p:spPr>
          <a:xfrm>
            <a:off x="1207800" y="608760"/>
            <a:ext cx="8182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Hadoop Resource Manager Yarn &amp; Wordcount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02" name="CustomShape 6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03" name="CustomShape 7"/>
          <p:cNvSpPr/>
          <p:nvPr/>
        </p:nvSpPr>
        <p:spPr>
          <a:xfrm>
            <a:off x="986400" y="1217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4" name="CustomShape 8"/>
          <p:cNvSpPr/>
          <p:nvPr/>
        </p:nvSpPr>
        <p:spPr>
          <a:xfrm>
            <a:off x="1309320" y="1241280"/>
            <a:ext cx="8294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Hadoop offers the Yet Another Resource Negotiator (YARN) scheduler for map-reduce jobs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5" name="CustomShape 9"/>
          <p:cNvSpPr/>
          <p:nvPr/>
        </p:nvSpPr>
        <p:spPr>
          <a:xfrm>
            <a:off x="986400" y="14482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6" name="CustomShape 10"/>
          <p:cNvSpPr/>
          <p:nvPr/>
        </p:nvSpPr>
        <p:spPr>
          <a:xfrm>
            <a:off x="1309320" y="1472040"/>
            <a:ext cx="8295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Idea of Yarn is to split up the functionalities of resource management &amp; job scheduling/monitoring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7" name="CustomShape 11"/>
          <p:cNvSpPr/>
          <p:nvPr/>
        </p:nvSpPr>
        <p:spPr>
          <a:xfrm>
            <a:off x="986400" y="16786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8" name="CustomShape 12"/>
          <p:cNvSpPr/>
          <p:nvPr/>
        </p:nvSpPr>
        <p:spPr>
          <a:xfrm>
            <a:off x="1309320" y="1702440"/>
            <a:ext cx="816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ResourceManager is a scheulder that controls resources among all applications in the 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09" name="CustomShape 13"/>
          <p:cNvSpPr/>
          <p:nvPr/>
        </p:nvSpPr>
        <p:spPr>
          <a:xfrm>
            <a:off x="986400" y="19098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0" name="CustomShape 14"/>
          <p:cNvSpPr/>
          <p:nvPr/>
        </p:nvSpPr>
        <p:spPr>
          <a:xfrm>
            <a:off x="1309320" y="1932480"/>
            <a:ext cx="8301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NodeManager is the per-machine system that is reponsible for containers, monitoring of their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1" name="CustomShape 15"/>
          <p:cNvSpPr/>
          <p:nvPr/>
        </p:nvSpPr>
        <p:spPr>
          <a:xfrm>
            <a:off x="1309320" y="2124360"/>
            <a:ext cx="7027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resource uage (cpu, memory, disk, network) and reporting to the ResourceManager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12" name="CustomShape 16"/>
          <p:cNvSpPr/>
          <p:nvPr/>
        </p:nvSpPr>
        <p:spPr>
          <a:xfrm>
            <a:off x="7229520" y="4908960"/>
            <a:ext cx="1832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Introduction to Yarn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13" name="CustomShape 17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4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15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816" name="" descr=""/>
          <p:cNvPicPr/>
          <p:nvPr/>
        </p:nvPicPr>
        <p:blipFill>
          <a:blip r:embed="rId1"/>
          <a:stretch/>
        </p:blipFill>
        <p:spPr>
          <a:xfrm>
            <a:off x="1275480" y="2212920"/>
            <a:ext cx="5361120" cy="3073680"/>
          </a:xfrm>
          <a:prstGeom prst="rect">
            <a:avLst/>
          </a:prstGeom>
          <a:ln w="0">
            <a:noFill/>
          </a:ln>
        </p:spPr>
      </p:pic>
      <p:sp>
        <p:nvSpPr>
          <p:cNvPr id="1817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818" name="CustomShape 4"/>
          <p:cNvSpPr/>
          <p:nvPr/>
        </p:nvSpPr>
        <p:spPr>
          <a:xfrm>
            <a:off x="1097640" y="608760"/>
            <a:ext cx="8358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Scheduling &amp; Communication in Map-Reduce Algorithms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19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20" name="CustomShape 6"/>
          <p:cNvSpPr/>
          <p:nvPr/>
        </p:nvSpPr>
        <p:spPr>
          <a:xfrm>
            <a:off x="1570320" y="1241280"/>
            <a:ext cx="7815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Greatest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cost in the communication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of a map-reduce algorithm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21" name="CustomShape 7"/>
          <p:cNvSpPr/>
          <p:nvPr/>
        </p:nvSpPr>
        <p:spPr>
          <a:xfrm>
            <a:off x="1247400" y="1551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22" name="CustomShape 8"/>
          <p:cNvSpPr/>
          <p:nvPr/>
        </p:nvSpPr>
        <p:spPr>
          <a:xfrm>
            <a:off x="1570320" y="1586160"/>
            <a:ext cx="7678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Algorithms often trade communication cost against degree of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23" name="CustomShape 9"/>
          <p:cNvSpPr/>
          <p:nvPr/>
        </p:nvSpPr>
        <p:spPr>
          <a:xfrm>
            <a:off x="1570320" y="1874160"/>
            <a:ext cx="7911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parallelism and use principle of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‘data locality’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(use less network)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24" name="CustomShape 10"/>
          <p:cNvSpPr/>
          <p:nvPr/>
        </p:nvSpPr>
        <p:spPr>
          <a:xfrm>
            <a:off x="3164400" y="3149280"/>
            <a:ext cx="536040" cy="394200"/>
          </a:xfrm>
          <a:custGeom>
            <a:avLst/>
            <a:gdLst/>
            <a:ahLst/>
            <a:rect l="l" t="t" r="r" b="b"/>
            <a:pathLst>
              <a:path w="1490" h="1096">
                <a:moveTo>
                  <a:pt x="0" y="42"/>
                </a:moveTo>
                <a:cubicBezTo>
                  <a:pt x="0" y="18"/>
                  <a:pt x="22" y="0"/>
                  <a:pt x="49" y="0"/>
                </a:cubicBezTo>
                <a:lnTo>
                  <a:pt x="1440" y="0"/>
                </a:lnTo>
                <a:cubicBezTo>
                  <a:pt x="1468" y="0"/>
                  <a:pt x="1489" y="18"/>
                  <a:pt x="1489" y="42"/>
                </a:cubicBezTo>
                <a:lnTo>
                  <a:pt x="1489" y="1053"/>
                </a:lnTo>
                <a:cubicBezTo>
                  <a:pt x="1489" y="1075"/>
                  <a:pt x="1468" y="1095"/>
                  <a:pt x="1440" y="1095"/>
                </a:cubicBezTo>
                <a:lnTo>
                  <a:pt x="49" y="1095"/>
                </a:lnTo>
                <a:cubicBezTo>
                  <a:pt x="22" y="1095"/>
                  <a:pt x="0" y="1075"/>
                  <a:pt x="0" y="1053"/>
                </a:cubicBezTo>
                <a:lnTo>
                  <a:pt x="0" y="42"/>
                </a:lnTo>
                <a:moveTo>
                  <a:pt x="99" y="1053"/>
                </a:moveTo>
                <a:lnTo>
                  <a:pt x="49" y="1011"/>
                </a:lnTo>
                <a:lnTo>
                  <a:pt x="1440" y="1011"/>
                </a:lnTo>
                <a:lnTo>
                  <a:pt x="1389" y="1053"/>
                </a:lnTo>
                <a:lnTo>
                  <a:pt x="1389" y="42"/>
                </a:lnTo>
                <a:lnTo>
                  <a:pt x="1440" y="83"/>
                </a:lnTo>
                <a:lnTo>
                  <a:pt x="49" y="83"/>
                </a:lnTo>
                <a:lnTo>
                  <a:pt x="99" y="42"/>
                </a:lnTo>
                <a:lnTo>
                  <a:pt x="99" y="105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5" name="CustomShape 11"/>
          <p:cNvSpPr/>
          <p:nvPr/>
        </p:nvSpPr>
        <p:spPr>
          <a:xfrm>
            <a:off x="5616000" y="2212560"/>
            <a:ext cx="3598200" cy="1445040"/>
          </a:xfrm>
          <a:custGeom>
            <a:avLst/>
            <a:gdLst/>
            <a:ahLst/>
            <a:rect l="l" t="t" r="r" b="b"/>
            <a:pathLst>
              <a:path w="9996" h="4015">
                <a:moveTo>
                  <a:pt x="0" y="0"/>
                </a:moveTo>
                <a:lnTo>
                  <a:pt x="0" y="4014"/>
                </a:lnTo>
                <a:lnTo>
                  <a:pt x="9995" y="4014"/>
                </a:lnTo>
                <a:lnTo>
                  <a:pt x="999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6" name="CustomShape 12"/>
          <p:cNvSpPr/>
          <p:nvPr/>
        </p:nvSpPr>
        <p:spPr>
          <a:xfrm>
            <a:off x="5597640" y="2197440"/>
            <a:ext cx="3634200" cy="1474920"/>
          </a:xfrm>
          <a:custGeom>
            <a:avLst/>
            <a:gdLst/>
            <a:ahLst/>
            <a:rect l="l" t="t" r="r" b="b"/>
            <a:pathLst>
              <a:path w="10096" h="4098">
                <a:moveTo>
                  <a:pt x="0" y="43"/>
                </a:moveTo>
                <a:cubicBezTo>
                  <a:pt x="0" y="20"/>
                  <a:pt x="23" y="0"/>
                  <a:pt x="51" y="0"/>
                </a:cubicBezTo>
                <a:lnTo>
                  <a:pt x="10046" y="0"/>
                </a:lnTo>
                <a:cubicBezTo>
                  <a:pt x="10073" y="0"/>
                  <a:pt x="10095" y="20"/>
                  <a:pt x="10095" y="43"/>
                </a:cubicBezTo>
                <a:lnTo>
                  <a:pt x="10095" y="4055"/>
                </a:lnTo>
                <a:cubicBezTo>
                  <a:pt x="10095" y="4079"/>
                  <a:pt x="10073" y="4097"/>
                  <a:pt x="10046" y="4097"/>
                </a:cubicBezTo>
                <a:lnTo>
                  <a:pt x="51" y="4097"/>
                </a:lnTo>
                <a:cubicBezTo>
                  <a:pt x="23" y="4097"/>
                  <a:pt x="0" y="4079"/>
                  <a:pt x="0" y="4055"/>
                </a:cubicBezTo>
                <a:lnTo>
                  <a:pt x="0" y="43"/>
                </a:lnTo>
                <a:moveTo>
                  <a:pt x="101" y="4055"/>
                </a:moveTo>
                <a:lnTo>
                  <a:pt x="51" y="4014"/>
                </a:lnTo>
                <a:lnTo>
                  <a:pt x="10046" y="4014"/>
                </a:lnTo>
                <a:lnTo>
                  <a:pt x="9995" y="4055"/>
                </a:lnTo>
                <a:lnTo>
                  <a:pt x="9995" y="43"/>
                </a:lnTo>
                <a:lnTo>
                  <a:pt x="10046" y="85"/>
                </a:lnTo>
                <a:lnTo>
                  <a:pt x="51" y="85"/>
                </a:lnTo>
                <a:lnTo>
                  <a:pt x="101" y="43"/>
                </a:lnTo>
                <a:lnTo>
                  <a:pt x="101" y="405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27" name="CustomShape 13"/>
          <p:cNvSpPr/>
          <p:nvPr/>
        </p:nvSpPr>
        <p:spPr>
          <a:xfrm>
            <a:off x="6564960" y="4515840"/>
            <a:ext cx="240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[11] MapReduce: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8" name="CustomShape 14"/>
          <p:cNvSpPr/>
          <p:nvPr/>
        </p:nvSpPr>
        <p:spPr>
          <a:xfrm>
            <a:off x="6564960" y="4683960"/>
            <a:ext cx="2661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Simplified Dataset on Large Clusters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29" name="CustomShape 15"/>
          <p:cNvSpPr/>
          <p:nvPr/>
        </p:nvSpPr>
        <p:spPr>
          <a:xfrm>
            <a:off x="5702040" y="22546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0" name="CustomShape 16"/>
          <p:cNvSpPr/>
          <p:nvPr/>
        </p:nvSpPr>
        <p:spPr>
          <a:xfrm>
            <a:off x="6025320" y="2278440"/>
            <a:ext cx="2856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 locality means that network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1" name="CustomShape 17"/>
          <p:cNvSpPr/>
          <p:nvPr/>
        </p:nvSpPr>
        <p:spPr>
          <a:xfrm>
            <a:off x="6025320" y="2470320"/>
            <a:ext cx="2863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bandwidth is conserved by taking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2" name="CustomShape 18"/>
          <p:cNvSpPr/>
          <p:nvPr/>
        </p:nvSpPr>
        <p:spPr>
          <a:xfrm>
            <a:off x="6025320" y="2662560"/>
            <a:ext cx="3033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advantage of the approach that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3" name="CustomShape 19"/>
          <p:cNvSpPr/>
          <p:nvPr/>
        </p:nvSpPr>
        <p:spPr>
          <a:xfrm>
            <a:off x="6025320" y="2854800"/>
            <a:ext cx="324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input data (managed by DFS) is stored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34" name="CustomShape 20"/>
          <p:cNvSpPr/>
          <p:nvPr/>
        </p:nvSpPr>
        <p:spPr>
          <a:xfrm>
            <a:off x="6025320" y="3046680"/>
            <a:ext cx="3048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on (or very near, e.g. same network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835" name="" descr=""/>
          <p:cNvPicPr/>
          <p:nvPr/>
        </p:nvPicPr>
        <p:blipFill>
          <a:blip r:embed="rId2"/>
          <a:stretch/>
        </p:blipFill>
        <p:spPr>
          <a:xfrm>
            <a:off x="2290320" y="3337560"/>
            <a:ext cx="222840" cy="189720"/>
          </a:xfrm>
          <a:prstGeom prst="rect">
            <a:avLst/>
          </a:prstGeom>
          <a:ln w="0">
            <a:noFill/>
          </a:ln>
        </p:spPr>
      </p:pic>
      <p:pic>
        <p:nvPicPr>
          <p:cNvPr id="1836" name="" descr=""/>
          <p:cNvPicPr/>
          <p:nvPr/>
        </p:nvPicPr>
        <p:blipFill>
          <a:blip r:embed="rId3"/>
          <a:stretch/>
        </p:blipFill>
        <p:spPr>
          <a:xfrm>
            <a:off x="2324520" y="3873960"/>
            <a:ext cx="218880" cy="193680"/>
          </a:xfrm>
          <a:prstGeom prst="rect">
            <a:avLst/>
          </a:prstGeom>
          <a:ln w="0">
            <a:noFill/>
          </a:ln>
        </p:spPr>
      </p:pic>
      <p:pic>
        <p:nvPicPr>
          <p:cNvPr id="1837" name="" descr=""/>
          <p:cNvPicPr/>
          <p:nvPr/>
        </p:nvPicPr>
        <p:blipFill>
          <a:blip r:embed="rId4"/>
          <a:stretch/>
        </p:blipFill>
        <p:spPr>
          <a:xfrm>
            <a:off x="2178000" y="4443120"/>
            <a:ext cx="222840" cy="193680"/>
          </a:xfrm>
          <a:prstGeom prst="rect">
            <a:avLst/>
          </a:prstGeom>
          <a:ln w="0">
            <a:noFill/>
          </a:ln>
        </p:spPr>
      </p:pic>
      <p:pic>
        <p:nvPicPr>
          <p:cNvPr id="1838" name="" descr=""/>
          <p:cNvPicPr/>
          <p:nvPr/>
        </p:nvPicPr>
        <p:blipFill>
          <a:blip r:embed="rId5"/>
          <a:stretch/>
        </p:blipFill>
        <p:spPr>
          <a:xfrm>
            <a:off x="1199520" y="4158720"/>
            <a:ext cx="218880" cy="193680"/>
          </a:xfrm>
          <a:prstGeom prst="rect">
            <a:avLst/>
          </a:prstGeom>
          <a:ln w="0">
            <a:noFill/>
          </a:ln>
        </p:spPr>
      </p:pic>
      <p:pic>
        <p:nvPicPr>
          <p:cNvPr id="1839" name="" descr=""/>
          <p:cNvPicPr/>
          <p:nvPr/>
        </p:nvPicPr>
        <p:blipFill>
          <a:blip r:embed="rId6"/>
          <a:stretch/>
        </p:blipFill>
        <p:spPr>
          <a:xfrm>
            <a:off x="1199520" y="3971160"/>
            <a:ext cx="218880" cy="193680"/>
          </a:xfrm>
          <a:prstGeom prst="rect">
            <a:avLst/>
          </a:prstGeom>
          <a:ln w="0">
            <a:noFill/>
          </a:ln>
        </p:spPr>
      </p:pic>
      <p:pic>
        <p:nvPicPr>
          <p:cNvPr id="1840" name="" descr=""/>
          <p:cNvPicPr/>
          <p:nvPr/>
        </p:nvPicPr>
        <p:blipFill>
          <a:blip r:embed="rId7"/>
          <a:stretch/>
        </p:blipFill>
        <p:spPr>
          <a:xfrm>
            <a:off x="1234440" y="3557160"/>
            <a:ext cx="222840" cy="189720"/>
          </a:xfrm>
          <a:prstGeom prst="rect">
            <a:avLst/>
          </a:prstGeom>
          <a:ln w="0">
            <a:noFill/>
          </a:ln>
        </p:spPr>
      </p:pic>
      <p:sp>
        <p:nvSpPr>
          <p:cNvPr id="1841" name="CustomShape 21"/>
          <p:cNvSpPr/>
          <p:nvPr/>
        </p:nvSpPr>
        <p:spPr>
          <a:xfrm>
            <a:off x="3301560" y="4892760"/>
            <a:ext cx="1258200" cy="394200"/>
          </a:xfrm>
          <a:custGeom>
            <a:avLst/>
            <a:gdLst/>
            <a:ahLst/>
            <a:rect l="l" t="t" r="r" b="b"/>
            <a:pathLst>
              <a:path w="3496" h="1096">
                <a:moveTo>
                  <a:pt x="0" y="42"/>
                </a:moveTo>
                <a:cubicBezTo>
                  <a:pt x="0" y="18"/>
                  <a:pt x="23" y="0"/>
                  <a:pt x="49" y="0"/>
                </a:cubicBezTo>
                <a:lnTo>
                  <a:pt x="3446" y="0"/>
                </a:lnTo>
                <a:cubicBezTo>
                  <a:pt x="3473" y="0"/>
                  <a:pt x="3495" y="18"/>
                  <a:pt x="3495" y="42"/>
                </a:cubicBezTo>
                <a:lnTo>
                  <a:pt x="3495" y="1053"/>
                </a:lnTo>
                <a:cubicBezTo>
                  <a:pt x="3495" y="1077"/>
                  <a:pt x="3473" y="1095"/>
                  <a:pt x="3446" y="1095"/>
                </a:cubicBezTo>
                <a:lnTo>
                  <a:pt x="49" y="1095"/>
                </a:lnTo>
                <a:cubicBezTo>
                  <a:pt x="23" y="1095"/>
                  <a:pt x="0" y="1077"/>
                  <a:pt x="0" y="1053"/>
                </a:cubicBezTo>
                <a:lnTo>
                  <a:pt x="0" y="42"/>
                </a:lnTo>
                <a:moveTo>
                  <a:pt x="99" y="1053"/>
                </a:moveTo>
                <a:lnTo>
                  <a:pt x="49" y="1011"/>
                </a:lnTo>
                <a:lnTo>
                  <a:pt x="3446" y="1011"/>
                </a:lnTo>
                <a:lnTo>
                  <a:pt x="3396" y="1053"/>
                </a:lnTo>
                <a:lnTo>
                  <a:pt x="3396" y="42"/>
                </a:lnTo>
                <a:lnTo>
                  <a:pt x="3446" y="85"/>
                </a:lnTo>
                <a:lnTo>
                  <a:pt x="49" y="85"/>
                </a:lnTo>
                <a:lnTo>
                  <a:pt x="99" y="42"/>
                </a:lnTo>
                <a:lnTo>
                  <a:pt x="99" y="105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2" name="CustomShape 22"/>
          <p:cNvSpPr/>
          <p:nvPr/>
        </p:nvSpPr>
        <p:spPr>
          <a:xfrm>
            <a:off x="2455920" y="2882160"/>
            <a:ext cx="731880" cy="468360"/>
          </a:xfrm>
          <a:custGeom>
            <a:avLst/>
            <a:gdLst/>
            <a:ahLst/>
            <a:rect l="l" t="t" r="r" b="b"/>
            <a:pathLst>
              <a:path w="2034" h="1302">
                <a:moveTo>
                  <a:pt x="2011" y="1298"/>
                </a:moveTo>
                <a:lnTo>
                  <a:pt x="1952" y="1260"/>
                </a:lnTo>
                <a:cubicBezTo>
                  <a:pt x="1946" y="1257"/>
                  <a:pt x="1944" y="1249"/>
                  <a:pt x="1949" y="1245"/>
                </a:cubicBezTo>
                <a:cubicBezTo>
                  <a:pt x="1952" y="1240"/>
                  <a:pt x="1961" y="1240"/>
                  <a:pt x="1966" y="1243"/>
                </a:cubicBezTo>
                <a:lnTo>
                  <a:pt x="2027" y="1281"/>
                </a:lnTo>
                <a:cubicBezTo>
                  <a:pt x="2033" y="1285"/>
                  <a:pt x="2033" y="1291"/>
                  <a:pt x="2028" y="1294"/>
                </a:cubicBezTo>
                <a:cubicBezTo>
                  <a:pt x="2024" y="1300"/>
                  <a:pt x="2017" y="1301"/>
                  <a:pt x="2011" y="1298"/>
                </a:cubicBezTo>
                <a:moveTo>
                  <a:pt x="1873" y="1209"/>
                </a:moveTo>
                <a:lnTo>
                  <a:pt x="1813" y="1171"/>
                </a:lnTo>
                <a:cubicBezTo>
                  <a:pt x="1808" y="1168"/>
                  <a:pt x="1808" y="1161"/>
                  <a:pt x="1811" y="1157"/>
                </a:cubicBezTo>
                <a:cubicBezTo>
                  <a:pt x="1815" y="1151"/>
                  <a:pt x="1824" y="1151"/>
                  <a:pt x="1829" y="1155"/>
                </a:cubicBezTo>
                <a:lnTo>
                  <a:pt x="1887" y="1193"/>
                </a:lnTo>
                <a:cubicBezTo>
                  <a:pt x="1893" y="1197"/>
                  <a:pt x="1895" y="1203"/>
                  <a:pt x="1892" y="1206"/>
                </a:cubicBezTo>
                <a:cubicBezTo>
                  <a:pt x="1884" y="1212"/>
                  <a:pt x="1878" y="1213"/>
                  <a:pt x="1873" y="1209"/>
                </a:cubicBezTo>
                <a:moveTo>
                  <a:pt x="1732" y="1121"/>
                </a:moveTo>
                <a:lnTo>
                  <a:pt x="1674" y="1083"/>
                </a:lnTo>
                <a:cubicBezTo>
                  <a:pt x="1669" y="1079"/>
                  <a:pt x="1668" y="1073"/>
                  <a:pt x="1672" y="1068"/>
                </a:cubicBezTo>
                <a:cubicBezTo>
                  <a:pt x="1675" y="1063"/>
                  <a:pt x="1683" y="1063"/>
                  <a:pt x="1690" y="1066"/>
                </a:cubicBezTo>
                <a:lnTo>
                  <a:pt x="1748" y="1105"/>
                </a:lnTo>
                <a:cubicBezTo>
                  <a:pt x="1756" y="1108"/>
                  <a:pt x="1756" y="1115"/>
                  <a:pt x="1750" y="1118"/>
                </a:cubicBezTo>
                <a:cubicBezTo>
                  <a:pt x="1747" y="1123"/>
                  <a:pt x="1740" y="1124"/>
                  <a:pt x="1732" y="1121"/>
                </a:cubicBezTo>
                <a:moveTo>
                  <a:pt x="1596" y="1031"/>
                </a:moveTo>
                <a:lnTo>
                  <a:pt x="1535" y="994"/>
                </a:lnTo>
                <a:cubicBezTo>
                  <a:pt x="1531" y="991"/>
                  <a:pt x="1531" y="985"/>
                  <a:pt x="1533" y="979"/>
                </a:cubicBezTo>
                <a:cubicBezTo>
                  <a:pt x="1538" y="975"/>
                  <a:pt x="1545" y="975"/>
                  <a:pt x="1550" y="978"/>
                </a:cubicBezTo>
                <a:lnTo>
                  <a:pt x="1609" y="1016"/>
                </a:lnTo>
                <a:cubicBezTo>
                  <a:pt x="1615" y="1019"/>
                  <a:pt x="1615" y="1027"/>
                  <a:pt x="1612" y="1030"/>
                </a:cubicBezTo>
                <a:cubicBezTo>
                  <a:pt x="1607" y="1034"/>
                  <a:pt x="1600" y="1036"/>
                  <a:pt x="1596" y="1031"/>
                </a:cubicBezTo>
                <a:moveTo>
                  <a:pt x="1456" y="943"/>
                </a:moveTo>
                <a:lnTo>
                  <a:pt x="1397" y="906"/>
                </a:lnTo>
                <a:cubicBezTo>
                  <a:pt x="1389" y="903"/>
                  <a:pt x="1389" y="897"/>
                  <a:pt x="1394" y="891"/>
                </a:cubicBezTo>
                <a:cubicBezTo>
                  <a:pt x="1398" y="886"/>
                  <a:pt x="1405" y="886"/>
                  <a:pt x="1413" y="890"/>
                </a:cubicBezTo>
                <a:lnTo>
                  <a:pt x="1471" y="928"/>
                </a:lnTo>
                <a:cubicBezTo>
                  <a:pt x="1476" y="931"/>
                  <a:pt x="1479" y="938"/>
                  <a:pt x="1473" y="942"/>
                </a:cubicBezTo>
                <a:cubicBezTo>
                  <a:pt x="1470" y="946"/>
                  <a:pt x="1462" y="948"/>
                  <a:pt x="1456" y="943"/>
                </a:cubicBezTo>
                <a:moveTo>
                  <a:pt x="1316" y="855"/>
                </a:moveTo>
                <a:lnTo>
                  <a:pt x="1258" y="818"/>
                </a:lnTo>
                <a:cubicBezTo>
                  <a:pt x="1253" y="815"/>
                  <a:pt x="1250" y="808"/>
                  <a:pt x="1254" y="803"/>
                </a:cubicBezTo>
                <a:cubicBezTo>
                  <a:pt x="1261" y="798"/>
                  <a:pt x="1267" y="798"/>
                  <a:pt x="1271" y="801"/>
                </a:cubicBezTo>
                <a:lnTo>
                  <a:pt x="1332" y="838"/>
                </a:lnTo>
                <a:cubicBezTo>
                  <a:pt x="1337" y="843"/>
                  <a:pt x="1337" y="848"/>
                  <a:pt x="1335" y="853"/>
                </a:cubicBezTo>
                <a:cubicBezTo>
                  <a:pt x="1331" y="858"/>
                  <a:pt x="1321" y="858"/>
                  <a:pt x="1316" y="855"/>
                </a:cubicBezTo>
                <a:moveTo>
                  <a:pt x="1179" y="766"/>
                </a:moveTo>
                <a:lnTo>
                  <a:pt x="1120" y="730"/>
                </a:lnTo>
                <a:cubicBezTo>
                  <a:pt x="1112" y="727"/>
                  <a:pt x="1112" y="719"/>
                  <a:pt x="1117" y="715"/>
                </a:cubicBezTo>
                <a:cubicBezTo>
                  <a:pt x="1122" y="709"/>
                  <a:pt x="1128" y="709"/>
                  <a:pt x="1134" y="713"/>
                </a:cubicBezTo>
                <a:lnTo>
                  <a:pt x="1193" y="749"/>
                </a:lnTo>
                <a:cubicBezTo>
                  <a:pt x="1199" y="755"/>
                  <a:pt x="1201" y="760"/>
                  <a:pt x="1196" y="764"/>
                </a:cubicBezTo>
                <a:cubicBezTo>
                  <a:pt x="1193" y="770"/>
                  <a:pt x="1185" y="770"/>
                  <a:pt x="1179" y="766"/>
                </a:cubicBezTo>
                <a:moveTo>
                  <a:pt x="1039" y="678"/>
                </a:moveTo>
                <a:lnTo>
                  <a:pt x="978" y="641"/>
                </a:lnTo>
                <a:cubicBezTo>
                  <a:pt x="975" y="636"/>
                  <a:pt x="973" y="631"/>
                  <a:pt x="977" y="626"/>
                </a:cubicBezTo>
                <a:cubicBezTo>
                  <a:pt x="981" y="621"/>
                  <a:pt x="989" y="621"/>
                  <a:pt x="994" y="624"/>
                </a:cubicBezTo>
                <a:lnTo>
                  <a:pt x="1055" y="661"/>
                </a:lnTo>
                <a:cubicBezTo>
                  <a:pt x="1060" y="664"/>
                  <a:pt x="1060" y="671"/>
                  <a:pt x="1056" y="676"/>
                </a:cubicBezTo>
                <a:cubicBezTo>
                  <a:pt x="1054" y="681"/>
                  <a:pt x="1045" y="681"/>
                  <a:pt x="1039" y="678"/>
                </a:cubicBezTo>
                <a:moveTo>
                  <a:pt x="902" y="589"/>
                </a:moveTo>
                <a:lnTo>
                  <a:pt x="842" y="552"/>
                </a:lnTo>
                <a:cubicBezTo>
                  <a:pt x="836" y="548"/>
                  <a:pt x="836" y="543"/>
                  <a:pt x="840" y="537"/>
                </a:cubicBezTo>
                <a:cubicBezTo>
                  <a:pt x="843" y="533"/>
                  <a:pt x="852" y="531"/>
                  <a:pt x="856" y="536"/>
                </a:cubicBezTo>
                <a:lnTo>
                  <a:pt x="915" y="573"/>
                </a:lnTo>
                <a:cubicBezTo>
                  <a:pt x="921" y="576"/>
                  <a:pt x="924" y="583"/>
                  <a:pt x="918" y="588"/>
                </a:cubicBezTo>
                <a:cubicBezTo>
                  <a:pt x="912" y="593"/>
                  <a:pt x="905" y="593"/>
                  <a:pt x="902" y="589"/>
                </a:cubicBezTo>
                <a:moveTo>
                  <a:pt x="762" y="501"/>
                </a:moveTo>
                <a:lnTo>
                  <a:pt x="701" y="463"/>
                </a:lnTo>
                <a:cubicBezTo>
                  <a:pt x="697" y="460"/>
                  <a:pt x="695" y="452"/>
                  <a:pt x="700" y="449"/>
                </a:cubicBezTo>
                <a:cubicBezTo>
                  <a:pt x="703" y="445"/>
                  <a:pt x="711" y="443"/>
                  <a:pt x="717" y="448"/>
                </a:cubicBezTo>
                <a:lnTo>
                  <a:pt x="777" y="485"/>
                </a:lnTo>
                <a:cubicBezTo>
                  <a:pt x="782" y="488"/>
                  <a:pt x="784" y="494"/>
                  <a:pt x="779" y="500"/>
                </a:cubicBezTo>
                <a:cubicBezTo>
                  <a:pt x="775" y="504"/>
                  <a:pt x="768" y="504"/>
                  <a:pt x="762" y="501"/>
                </a:cubicBezTo>
                <a:moveTo>
                  <a:pt x="624" y="411"/>
                </a:moveTo>
                <a:lnTo>
                  <a:pt x="564" y="373"/>
                </a:lnTo>
                <a:cubicBezTo>
                  <a:pt x="559" y="370"/>
                  <a:pt x="556" y="363"/>
                  <a:pt x="562" y="359"/>
                </a:cubicBezTo>
                <a:cubicBezTo>
                  <a:pt x="566" y="355"/>
                  <a:pt x="575" y="353"/>
                  <a:pt x="578" y="356"/>
                </a:cubicBezTo>
                <a:lnTo>
                  <a:pt x="638" y="395"/>
                </a:lnTo>
                <a:cubicBezTo>
                  <a:pt x="644" y="398"/>
                  <a:pt x="644" y="404"/>
                  <a:pt x="641" y="410"/>
                </a:cubicBezTo>
                <a:cubicBezTo>
                  <a:pt x="635" y="415"/>
                  <a:pt x="628" y="415"/>
                  <a:pt x="624" y="411"/>
                </a:cubicBezTo>
                <a:moveTo>
                  <a:pt x="483" y="322"/>
                </a:moveTo>
                <a:lnTo>
                  <a:pt x="425" y="285"/>
                </a:lnTo>
                <a:cubicBezTo>
                  <a:pt x="418" y="282"/>
                  <a:pt x="418" y="274"/>
                  <a:pt x="423" y="271"/>
                </a:cubicBezTo>
                <a:cubicBezTo>
                  <a:pt x="426" y="267"/>
                  <a:pt x="433" y="264"/>
                  <a:pt x="440" y="268"/>
                </a:cubicBezTo>
                <a:lnTo>
                  <a:pt x="499" y="306"/>
                </a:lnTo>
                <a:cubicBezTo>
                  <a:pt x="504" y="310"/>
                  <a:pt x="507" y="316"/>
                  <a:pt x="502" y="321"/>
                </a:cubicBezTo>
                <a:cubicBezTo>
                  <a:pt x="498" y="326"/>
                  <a:pt x="491" y="326"/>
                  <a:pt x="483" y="322"/>
                </a:cubicBezTo>
                <a:moveTo>
                  <a:pt x="344" y="234"/>
                </a:moveTo>
                <a:lnTo>
                  <a:pt x="287" y="196"/>
                </a:lnTo>
                <a:cubicBezTo>
                  <a:pt x="282" y="193"/>
                  <a:pt x="279" y="186"/>
                  <a:pt x="284" y="183"/>
                </a:cubicBezTo>
                <a:cubicBezTo>
                  <a:pt x="287" y="178"/>
                  <a:pt x="295" y="176"/>
                  <a:pt x="300" y="179"/>
                </a:cubicBezTo>
                <a:lnTo>
                  <a:pt x="361" y="218"/>
                </a:lnTo>
                <a:cubicBezTo>
                  <a:pt x="366" y="221"/>
                  <a:pt x="366" y="228"/>
                  <a:pt x="363" y="233"/>
                </a:cubicBezTo>
                <a:cubicBezTo>
                  <a:pt x="358" y="238"/>
                  <a:pt x="351" y="238"/>
                  <a:pt x="344" y="234"/>
                </a:cubicBezTo>
                <a:moveTo>
                  <a:pt x="204" y="146"/>
                </a:moveTo>
                <a:lnTo>
                  <a:pt x="145" y="107"/>
                </a:lnTo>
                <a:cubicBezTo>
                  <a:pt x="139" y="104"/>
                  <a:pt x="139" y="98"/>
                  <a:pt x="144" y="95"/>
                </a:cubicBezTo>
                <a:cubicBezTo>
                  <a:pt x="147" y="89"/>
                  <a:pt x="155" y="88"/>
                  <a:pt x="161" y="91"/>
                </a:cubicBezTo>
                <a:lnTo>
                  <a:pt x="218" y="130"/>
                </a:lnTo>
                <a:cubicBezTo>
                  <a:pt x="224" y="133"/>
                  <a:pt x="226" y="140"/>
                  <a:pt x="223" y="144"/>
                </a:cubicBezTo>
                <a:cubicBezTo>
                  <a:pt x="218" y="149"/>
                  <a:pt x="212" y="149"/>
                  <a:pt x="204" y="146"/>
                </a:cubicBezTo>
                <a:moveTo>
                  <a:pt x="66" y="58"/>
                </a:moveTo>
                <a:lnTo>
                  <a:pt x="5" y="19"/>
                </a:lnTo>
                <a:cubicBezTo>
                  <a:pt x="1" y="16"/>
                  <a:pt x="0" y="10"/>
                  <a:pt x="3" y="4"/>
                </a:cubicBezTo>
                <a:cubicBezTo>
                  <a:pt x="8" y="1"/>
                  <a:pt x="16" y="0"/>
                  <a:pt x="21" y="3"/>
                </a:cubicBezTo>
                <a:lnTo>
                  <a:pt x="82" y="41"/>
                </a:lnTo>
                <a:cubicBezTo>
                  <a:pt x="85" y="44"/>
                  <a:pt x="87" y="51"/>
                  <a:pt x="83" y="56"/>
                </a:cubicBezTo>
                <a:cubicBezTo>
                  <a:pt x="79" y="61"/>
                  <a:pt x="71" y="61"/>
                  <a:pt x="66" y="5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3" name="CustomShape 23"/>
          <p:cNvSpPr/>
          <p:nvPr/>
        </p:nvSpPr>
        <p:spPr>
          <a:xfrm>
            <a:off x="6025320" y="3238560"/>
            <a:ext cx="3277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switch) the local disks of the machines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44" name="CustomShape 24"/>
          <p:cNvSpPr/>
          <p:nvPr/>
        </p:nvSpPr>
        <p:spPr>
          <a:xfrm>
            <a:off x="6025320" y="3430800"/>
            <a:ext cx="3088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that make up the computing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45" name="CustomShape 25"/>
          <p:cNvSpPr/>
          <p:nvPr/>
        </p:nvSpPr>
        <p:spPr>
          <a:xfrm>
            <a:off x="1494000" y="2728440"/>
            <a:ext cx="1468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(taking data locality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6" name="CustomShape 26"/>
          <p:cNvSpPr/>
          <p:nvPr/>
        </p:nvSpPr>
        <p:spPr>
          <a:xfrm>
            <a:off x="1494000" y="2896560"/>
            <a:ext cx="981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into account)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47" name="CustomShape 27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8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49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850" name="CustomShape 3"/>
          <p:cNvSpPr/>
          <p:nvPr/>
        </p:nvSpPr>
        <p:spPr>
          <a:xfrm>
            <a:off x="1466280" y="608760"/>
            <a:ext cx="7597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OSN Architecture – Facebook Example Map-Reduce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851" name="CustomShape 4"/>
          <p:cNvSpPr/>
          <p:nvPr/>
        </p:nvSpPr>
        <p:spPr>
          <a:xfrm>
            <a:off x="1247400" y="1206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2" name="CustomShape 5"/>
          <p:cNvSpPr/>
          <p:nvPr/>
        </p:nvSpPr>
        <p:spPr>
          <a:xfrm>
            <a:off x="1570680" y="1241280"/>
            <a:ext cx="3984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HBase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Messaging &amp; Indexing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853" name="CustomShape 6"/>
          <p:cNvSpPr/>
          <p:nvPr/>
        </p:nvSpPr>
        <p:spPr>
          <a:xfrm>
            <a:off x="1678320" y="1541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4" name="CustomShape 7"/>
          <p:cNvSpPr/>
          <p:nvPr/>
        </p:nvSpPr>
        <p:spPr>
          <a:xfrm>
            <a:off x="1947960" y="1570320"/>
            <a:ext cx="233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NoSQL key-value store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5" name="CustomShape 8"/>
          <p:cNvSpPr/>
          <p:nvPr/>
        </p:nvSpPr>
        <p:spPr>
          <a:xfrm>
            <a:off x="1678320" y="1829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6" name="CustomShape 9"/>
          <p:cNvSpPr/>
          <p:nvPr/>
        </p:nvSpPr>
        <p:spPr>
          <a:xfrm>
            <a:off x="1947600" y="1858320"/>
            <a:ext cx="488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Scales to Facebook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600 million monthly visitors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7" name="CustomShape 10"/>
          <p:cNvSpPr/>
          <p:nvPr/>
        </p:nvSpPr>
        <p:spPr>
          <a:xfrm>
            <a:off x="1678320" y="2117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8" name="CustomShape 11"/>
          <p:cNvSpPr/>
          <p:nvPr/>
        </p:nvSpPr>
        <p:spPr>
          <a:xfrm>
            <a:off x="1947600" y="2146320"/>
            <a:ext cx="7195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Used for messages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(integrate SMS, chat, email &amp; Facebook Messages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9" name="CustomShape 12"/>
          <p:cNvSpPr/>
          <p:nvPr/>
        </p:nvSpPr>
        <p:spPr>
          <a:xfrm>
            <a:off x="1947600" y="2386440"/>
            <a:ext cx="7018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 into one inbox)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used for search functionality (posts indexing)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0" name="CustomShape 13"/>
          <p:cNvSpPr/>
          <p:nvPr/>
        </p:nvSpPr>
        <p:spPr>
          <a:xfrm>
            <a:off x="1258200" y="538272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861" name="" descr=""/>
          <p:cNvPicPr/>
          <p:nvPr/>
        </p:nvPicPr>
        <p:blipFill>
          <a:blip r:embed="rId1"/>
          <a:stretch/>
        </p:blipFill>
        <p:spPr>
          <a:xfrm>
            <a:off x="1118160" y="2977920"/>
            <a:ext cx="3518280" cy="1659240"/>
          </a:xfrm>
          <a:prstGeom prst="rect">
            <a:avLst/>
          </a:prstGeom>
          <a:ln w="0">
            <a:noFill/>
          </a:ln>
        </p:spPr>
      </p:pic>
      <p:pic>
        <p:nvPicPr>
          <p:cNvPr id="1862" name="" descr=""/>
          <p:cNvPicPr/>
          <p:nvPr/>
        </p:nvPicPr>
        <p:blipFill>
          <a:blip r:embed="rId2"/>
          <a:stretch/>
        </p:blipFill>
        <p:spPr>
          <a:xfrm>
            <a:off x="8184240" y="1190160"/>
            <a:ext cx="751680" cy="3960"/>
          </a:xfrm>
          <a:prstGeom prst="rect">
            <a:avLst/>
          </a:prstGeom>
          <a:ln w="0">
            <a:noFill/>
          </a:ln>
        </p:spPr>
      </p:pic>
      <p:pic>
        <p:nvPicPr>
          <p:cNvPr id="1863" name="" descr=""/>
          <p:cNvPicPr/>
          <p:nvPr/>
        </p:nvPicPr>
        <p:blipFill>
          <a:blip r:embed="rId3"/>
          <a:stretch/>
        </p:blipFill>
        <p:spPr>
          <a:xfrm>
            <a:off x="8172720" y="1194840"/>
            <a:ext cx="780480" cy="3960"/>
          </a:xfrm>
          <a:prstGeom prst="rect">
            <a:avLst/>
          </a:prstGeom>
          <a:ln w="0">
            <a:noFill/>
          </a:ln>
        </p:spPr>
      </p:pic>
      <p:pic>
        <p:nvPicPr>
          <p:cNvPr id="1864" name="" descr=""/>
          <p:cNvPicPr/>
          <p:nvPr/>
        </p:nvPicPr>
        <p:blipFill>
          <a:blip r:embed="rId4"/>
          <a:stretch/>
        </p:blipFill>
        <p:spPr>
          <a:xfrm>
            <a:off x="8161200" y="1199880"/>
            <a:ext cx="803520" cy="3960"/>
          </a:xfrm>
          <a:prstGeom prst="rect">
            <a:avLst/>
          </a:prstGeom>
          <a:ln w="0">
            <a:noFill/>
          </a:ln>
        </p:spPr>
      </p:pic>
      <p:pic>
        <p:nvPicPr>
          <p:cNvPr id="1865" name="" descr=""/>
          <p:cNvPicPr/>
          <p:nvPr/>
        </p:nvPicPr>
        <p:blipFill>
          <a:blip r:embed="rId5"/>
          <a:stretch/>
        </p:blipFill>
        <p:spPr>
          <a:xfrm>
            <a:off x="8155440" y="1204560"/>
            <a:ext cx="815040" cy="3960"/>
          </a:xfrm>
          <a:prstGeom prst="rect">
            <a:avLst/>
          </a:prstGeom>
          <a:ln w="0">
            <a:noFill/>
          </a:ln>
        </p:spPr>
      </p:pic>
      <p:pic>
        <p:nvPicPr>
          <p:cNvPr id="1866" name="" descr=""/>
          <p:cNvPicPr/>
          <p:nvPr/>
        </p:nvPicPr>
        <p:blipFill>
          <a:blip r:embed="rId6"/>
          <a:stretch/>
        </p:blipFill>
        <p:spPr>
          <a:xfrm>
            <a:off x="8149680" y="1209240"/>
            <a:ext cx="826200" cy="3960"/>
          </a:xfrm>
          <a:prstGeom prst="rect">
            <a:avLst/>
          </a:prstGeom>
          <a:ln w="0">
            <a:noFill/>
          </a:ln>
        </p:spPr>
      </p:pic>
      <p:pic>
        <p:nvPicPr>
          <p:cNvPr id="1867" name="" descr=""/>
          <p:cNvPicPr/>
          <p:nvPr/>
        </p:nvPicPr>
        <p:blipFill>
          <a:blip r:embed="rId7"/>
          <a:stretch/>
        </p:blipFill>
        <p:spPr>
          <a:xfrm>
            <a:off x="8143920" y="1214280"/>
            <a:ext cx="837720" cy="3960"/>
          </a:xfrm>
          <a:prstGeom prst="rect">
            <a:avLst/>
          </a:prstGeom>
          <a:ln w="0">
            <a:noFill/>
          </a:ln>
        </p:spPr>
      </p:pic>
      <p:pic>
        <p:nvPicPr>
          <p:cNvPr id="1868" name="" descr=""/>
          <p:cNvPicPr/>
          <p:nvPr/>
        </p:nvPicPr>
        <p:blipFill>
          <a:blip r:embed="rId8"/>
          <a:stretch/>
        </p:blipFill>
        <p:spPr>
          <a:xfrm>
            <a:off x="8138520" y="1218960"/>
            <a:ext cx="849240" cy="3960"/>
          </a:xfrm>
          <a:prstGeom prst="rect">
            <a:avLst/>
          </a:prstGeom>
          <a:ln w="0">
            <a:noFill/>
          </a:ln>
        </p:spPr>
      </p:pic>
      <p:pic>
        <p:nvPicPr>
          <p:cNvPr id="1869" name="" descr=""/>
          <p:cNvPicPr/>
          <p:nvPr/>
        </p:nvPicPr>
        <p:blipFill>
          <a:blip r:embed="rId9"/>
          <a:stretch/>
        </p:blipFill>
        <p:spPr>
          <a:xfrm>
            <a:off x="8132400" y="1223640"/>
            <a:ext cx="855000" cy="3960"/>
          </a:xfrm>
          <a:prstGeom prst="rect">
            <a:avLst/>
          </a:prstGeom>
          <a:ln w="0">
            <a:noFill/>
          </a:ln>
        </p:spPr>
      </p:pic>
      <p:pic>
        <p:nvPicPr>
          <p:cNvPr id="1870" name="" descr=""/>
          <p:cNvPicPr/>
          <p:nvPr/>
        </p:nvPicPr>
        <p:blipFill>
          <a:blip r:embed="rId10"/>
          <a:stretch/>
        </p:blipFill>
        <p:spPr>
          <a:xfrm>
            <a:off x="8132400" y="1228680"/>
            <a:ext cx="860760" cy="3960"/>
          </a:xfrm>
          <a:prstGeom prst="rect">
            <a:avLst/>
          </a:prstGeom>
          <a:ln w="0">
            <a:noFill/>
          </a:ln>
        </p:spPr>
      </p:pic>
      <p:pic>
        <p:nvPicPr>
          <p:cNvPr id="1871" name="" descr=""/>
          <p:cNvPicPr/>
          <p:nvPr/>
        </p:nvPicPr>
        <p:blipFill>
          <a:blip r:embed="rId11"/>
          <a:stretch/>
        </p:blipFill>
        <p:spPr>
          <a:xfrm>
            <a:off x="8126640" y="1233360"/>
            <a:ext cx="866880" cy="13680"/>
          </a:xfrm>
          <a:prstGeom prst="rect">
            <a:avLst/>
          </a:prstGeom>
          <a:ln w="0">
            <a:noFill/>
          </a:ln>
        </p:spPr>
      </p:pic>
      <p:pic>
        <p:nvPicPr>
          <p:cNvPr id="1872" name="" descr=""/>
          <p:cNvPicPr/>
          <p:nvPr/>
        </p:nvPicPr>
        <p:blipFill>
          <a:blip r:embed="rId12"/>
          <a:stretch/>
        </p:blipFill>
        <p:spPr>
          <a:xfrm>
            <a:off x="8126640" y="1247760"/>
            <a:ext cx="872640" cy="609120"/>
          </a:xfrm>
          <a:prstGeom prst="rect">
            <a:avLst/>
          </a:prstGeom>
          <a:ln w="0">
            <a:noFill/>
          </a:ln>
        </p:spPr>
      </p:pic>
      <p:pic>
        <p:nvPicPr>
          <p:cNvPr id="1873" name="" descr=""/>
          <p:cNvPicPr/>
          <p:nvPr/>
        </p:nvPicPr>
        <p:blipFill>
          <a:blip r:embed="rId13"/>
          <a:stretch/>
        </p:blipFill>
        <p:spPr>
          <a:xfrm>
            <a:off x="8126640" y="1857600"/>
            <a:ext cx="866880" cy="8640"/>
          </a:xfrm>
          <a:prstGeom prst="rect">
            <a:avLst/>
          </a:prstGeom>
          <a:ln w="0">
            <a:noFill/>
          </a:ln>
        </p:spPr>
      </p:pic>
      <p:pic>
        <p:nvPicPr>
          <p:cNvPr id="1874" name="" descr=""/>
          <p:cNvPicPr/>
          <p:nvPr/>
        </p:nvPicPr>
        <p:blipFill>
          <a:blip r:embed="rId14"/>
          <a:stretch/>
        </p:blipFill>
        <p:spPr>
          <a:xfrm>
            <a:off x="8132400" y="1866960"/>
            <a:ext cx="860760" cy="8640"/>
          </a:xfrm>
          <a:prstGeom prst="rect">
            <a:avLst/>
          </a:prstGeom>
          <a:ln w="0">
            <a:noFill/>
          </a:ln>
        </p:spPr>
      </p:pic>
      <p:pic>
        <p:nvPicPr>
          <p:cNvPr id="1875" name="" descr=""/>
          <p:cNvPicPr/>
          <p:nvPr/>
        </p:nvPicPr>
        <p:blipFill>
          <a:blip r:embed="rId15"/>
          <a:stretch/>
        </p:blipFill>
        <p:spPr>
          <a:xfrm>
            <a:off x="8132400" y="1876680"/>
            <a:ext cx="855000" cy="3960"/>
          </a:xfrm>
          <a:prstGeom prst="rect">
            <a:avLst/>
          </a:prstGeom>
          <a:ln w="0">
            <a:noFill/>
          </a:ln>
        </p:spPr>
      </p:pic>
      <p:pic>
        <p:nvPicPr>
          <p:cNvPr id="1876" name="" descr=""/>
          <p:cNvPicPr/>
          <p:nvPr/>
        </p:nvPicPr>
        <p:blipFill>
          <a:blip r:embed="rId16"/>
          <a:stretch/>
        </p:blipFill>
        <p:spPr>
          <a:xfrm>
            <a:off x="8138520" y="1881720"/>
            <a:ext cx="849240" cy="3960"/>
          </a:xfrm>
          <a:prstGeom prst="rect">
            <a:avLst/>
          </a:prstGeom>
          <a:ln w="0">
            <a:noFill/>
          </a:ln>
        </p:spPr>
      </p:pic>
      <p:pic>
        <p:nvPicPr>
          <p:cNvPr id="1877" name="" descr=""/>
          <p:cNvPicPr/>
          <p:nvPr/>
        </p:nvPicPr>
        <p:blipFill>
          <a:blip r:embed="rId17"/>
          <a:stretch/>
        </p:blipFill>
        <p:spPr>
          <a:xfrm>
            <a:off x="8138520" y="1886400"/>
            <a:ext cx="843480" cy="3960"/>
          </a:xfrm>
          <a:prstGeom prst="rect">
            <a:avLst/>
          </a:prstGeom>
          <a:ln w="0">
            <a:noFill/>
          </a:ln>
        </p:spPr>
      </p:pic>
      <p:pic>
        <p:nvPicPr>
          <p:cNvPr id="1878" name="" descr=""/>
          <p:cNvPicPr/>
          <p:nvPr/>
        </p:nvPicPr>
        <p:blipFill>
          <a:blip r:embed="rId18"/>
          <a:stretch/>
        </p:blipFill>
        <p:spPr>
          <a:xfrm>
            <a:off x="8143920" y="1891080"/>
            <a:ext cx="831960" cy="3960"/>
          </a:xfrm>
          <a:prstGeom prst="rect">
            <a:avLst/>
          </a:prstGeom>
          <a:ln w="0">
            <a:noFill/>
          </a:ln>
        </p:spPr>
      </p:pic>
      <p:pic>
        <p:nvPicPr>
          <p:cNvPr id="1879" name="" descr=""/>
          <p:cNvPicPr/>
          <p:nvPr/>
        </p:nvPicPr>
        <p:blipFill>
          <a:blip r:embed="rId19"/>
          <a:stretch/>
        </p:blipFill>
        <p:spPr>
          <a:xfrm>
            <a:off x="8155440" y="1896120"/>
            <a:ext cx="809280" cy="3960"/>
          </a:xfrm>
          <a:prstGeom prst="rect">
            <a:avLst/>
          </a:prstGeom>
          <a:ln w="0">
            <a:noFill/>
          </a:ln>
        </p:spPr>
      </p:pic>
      <p:pic>
        <p:nvPicPr>
          <p:cNvPr id="1880" name="" descr=""/>
          <p:cNvPicPr/>
          <p:nvPr/>
        </p:nvPicPr>
        <p:blipFill>
          <a:blip r:embed="rId20"/>
          <a:stretch/>
        </p:blipFill>
        <p:spPr>
          <a:xfrm>
            <a:off x="8166960" y="1900800"/>
            <a:ext cx="792000" cy="3960"/>
          </a:xfrm>
          <a:prstGeom prst="rect">
            <a:avLst/>
          </a:prstGeom>
          <a:ln w="0">
            <a:noFill/>
          </a:ln>
        </p:spPr>
      </p:pic>
      <p:pic>
        <p:nvPicPr>
          <p:cNvPr id="1881" name="" descr=""/>
          <p:cNvPicPr/>
          <p:nvPr/>
        </p:nvPicPr>
        <p:blipFill>
          <a:blip r:embed="rId21"/>
          <a:stretch/>
        </p:blipFill>
        <p:spPr>
          <a:xfrm>
            <a:off x="8178480" y="1905840"/>
            <a:ext cx="768960" cy="3960"/>
          </a:xfrm>
          <a:prstGeom prst="rect">
            <a:avLst/>
          </a:prstGeom>
          <a:ln w="0">
            <a:noFill/>
          </a:ln>
        </p:spPr>
      </p:pic>
      <p:sp>
        <p:nvSpPr>
          <p:cNvPr id="1882" name="CustomShape 14"/>
          <p:cNvSpPr/>
          <p:nvPr/>
        </p:nvSpPr>
        <p:spPr>
          <a:xfrm>
            <a:off x="5051880" y="4327920"/>
            <a:ext cx="1574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Facebook Code, 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883" name="" descr=""/>
          <p:cNvPicPr/>
          <p:nvPr/>
        </p:nvPicPr>
        <p:blipFill>
          <a:blip r:embed="rId22"/>
          <a:stretch/>
        </p:blipFill>
        <p:spPr>
          <a:xfrm>
            <a:off x="6221880" y="1157760"/>
            <a:ext cx="1812960" cy="385920"/>
          </a:xfrm>
          <a:prstGeom prst="rect">
            <a:avLst/>
          </a:prstGeom>
          <a:ln w="0">
            <a:noFill/>
          </a:ln>
        </p:spPr>
      </p:pic>
      <p:pic>
        <p:nvPicPr>
          <p:cNvPr id="1884" name="" descr=""/>
          <p:cNvPicPr/>
          <p:nvPr/>
        </p:nvPicPr>
        <p:blipFill>
          <a:blip r:embed="rId23"/>
          <a:stretch/>
        </p:blipFill>
        <p:spPr>
          <a:xfrm>
            <a:off x="8010360" y="1536120"/>
            <a:ext cx="6120" cy="8280"/>
          </a:xfrm>
          <a:prstGeom prst="rect">
            <a:avLst/>
          </a:prstGeom>
          <a:ln w="0">
            <a:noFill/>
          </a:ln>
        </p:spPr>
      </p:pic>
      <p:sp>
        <p:nvSpPr>
          <p:cNvPr id="1885" name="CustomShape 15"/>
          <p:cNvSpPr/>
          <p:nvPr/>
        </p:nvSpPr>
        <p:spPr>
          <a:xfrm>
            <a:off x="5094000" y="4496040"/>
            <a:ext cx="1406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HBase at Facebook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86" name="CustomShape 16"/>
          <p:cNvSpPr/>
          <p:nvPr/>
        </p:nvSpPr>
        <p:spPr>
          <a:xfrm>
            <a:off x="6562800" y="1589400"/>
            <a:ext cx="139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Apache HBase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887" name="CustomShape 17"/>
          <p:cNvSpPr/>
          <p:nvPr/>
        </p:nvSpPr>
        <p:spPr>
          <a:xfrm>
            <a:off x="5022000" y="26704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8" name="CustomShape 18"/>
          <p:cNvSpPr/>
          <p:nvPr/>
        </p:nvSpPr>
        <p:spPr>
          <a:xfrm>
            <a:off x="5291280" y="2699640"/>
            <a:ext cx="377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One billion new posts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added per day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9" name="CustomShape 19"/>
          <p:cNvSpPr/>
          <p:nvPr/>
        </p:nvSpPr>
        <p:spPr>
          <a:xfrm>
            <a:off x="5022000" y="29584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0" name="CustomShape 20"/>
          <p:cNvSpPr/>
          <p:nvPr/>
        </p:nvSpPr>
        <p:spPr>
          <a:xfrm>
            <a:off x="5291280" y="2987640"/>
            <a:ext cx="3903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Search index contains more than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1" name="CustomShape 21"/>
          <p:cNvSpPr/>
          <p:nvPr/>
        </p:nvSpPr>
        <p:spPr>
          <a:xfrm>
            <a:off x="5291280" y="3227400"/>
            <a:ext cx="3303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trillion total posts (i.e. ~ 700 TB)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2" name="CustomShape 22"/>
          <p:cNvSpPr/>
          <p:nvPr/>
        </p:nvSpPr>
        <p:spPr>
          <a:xfrm>
            <a:off x="5022000" y="34876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3" name="CustomShape 23"/>
          <p:cNvSpPr/>
          <p:nvPr/>
        </p:nvSpPr>
        <p:spPr>
          <a:xfrm>
            <a:off x="5291280" y="3517560"/>
            <a:ext cx="1661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MySQL DB data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4" name="CustomShape 24"/>
          <p:cNvSpPr/>
          <p:nvPr/>
        </p:nvSpPr>
        <p:spPr>
          <a:xfrm>
            <a:off x="6847920" y="348768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5" name="CustomShape 25"/>
          <p:cNvSpPr/>
          <p:nvPr/>
        </p:nvSpPr>
        <p:spPr>
          <a:xfrm>
            <a:off x="7136280" y="3517560"/>
            <a:ext cx="217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harvested data in an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6" name="CustomShape 26"/>
          <p:cNvSpPr/>
          <p:nvPr/>
        </p:nvSpPr>
        <p:spPr>
          <a:xfrm>
            <a:off x="5291640" y="3757680"/>
            <a:ext cx="146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HBase cluster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7" name="CustomShape 27"/>
          <p:cNvSpPr/>
          <p:nvPr/>
        </p:nvSpPr>
        <p:spPr>
          <a:xfrm>
            <a:off x="6664680" y="372888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8" name="CustomShape 28"/>
          <p:cNvSpPr/>
          <p:nvPr/>
        </p:nvSpPr>
        <p:spPr>
          <a:xfrm>
            <a:off x="6953040" y="3757680"/>
            <a:ext cx="2286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execute Hadoop map-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99" name="CustomShape 29"/>
          <p:cNvSpPr/>
          <p:nvPr/>
        </p:nvSpPr>
        <p:spPr>
          <a:xfrm>
            <a:off x="5291280" y="3996000"/>
            <a:ext cx="375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reduce jobs to build index in parallel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00" name="CustomShape 30"/>
          <p:cNvSpPr/>
          <p:nvPr/>
        </p:nvSpPr>
        <p:spPr>
          <a:xfrm>
            <a:off x="7254720" y="4327920"/>
            <a:ext cx="2010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[22] Facebook Engineering,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1" name="CustomShape 31"/>
          <p:cNvSpPr/>
          <p:nvPr/>
        </p:nvSpPr>
        <p:spPr>
          <a:xfrm>
            <a:off x="7491960" y="4496040"/>
            <a:ext cx="1506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Building Post Search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2" name="CustomShape 32"/>
          <p:cNvSpPr/>
          <p:nvPr/>
        </p:nvSpPr>
        <p:spPr>
          <a:xfrm>
            <a:off x="1377720" y="2633400"/>
            <a:ext cx="3270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(Facebook data physically shared in regions)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3" name="CustomShape 33"/>
          <p:cNvSpPr/>
          <p:nvPr/>
        </p:nvSpPr>
        <p:spPr>
          <a:xfrm>
            <a:off x="1061640" y="2804400"/>
            <a:ext cx="588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(Writes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4" name="CustomShape 34"/>
          <p:cNvSpPr/>
          <p:nvPr/>
        </p:nvSpPr>
        <p:spPr>
          <a:xfrm>
            <a:off x="1608840" y="2783520"/>
            <a:ext cx="17568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5" name="CustomShape 35"/>
          <p:cNvSpPr/>
          <p:nvPr/>
        </p:nvSpPr>
        <p:spPr>
          <a:xfrm>
            <a:off x="1811160" y="2804400"/>
            <a:ext cx="2452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in-memory write-ahead log WAL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6" name="CustomShape 36"/>
          <p:cNvSpPr/>
          <p:nvPr/>
        </p:nvSpPr>
        <p:spPr>
          <a:xfrm>
            <a:off x="831960" y="4847040"/>
            <a:ext cx="8416800" cy="298440"/>
          </a:xfrm>
          <a:custGeom>
            <a:avLst/>
            <a:gdLst/>
            <a:ahLst/>
            <a:rect l="l" t="t" r="r" b="b"/>
            <a:pathLst>
              <a:path w="23381" h="830">
                <a:moveTo>
                  <a:pt x="0" y="0"/>
                </a:moveTo>
                <a:lnTo>
                  <a:pt x="0" y="829"/>
                </a:lnTo>
                <a:lnTo>
                  <a:pt x="23380" y="829"/>
                </a:lnTo>
                <a:lnTo>
                  <a:pt x="233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7" name="CustomShape 37"/>
          <p:cNvSpPr/>
          <p:nvPr/>
        </p:nvSpPr>
        <p:spPr>
          <a:xfrm>
            <a:off x="813600" y="4831920"/>
            <a:ext cx="8453520" cy="328320"/>
          </a:xfrm>
          <a:custGeom>
            <a:avLst/>
            <a:gdLst/>
            <a:ahLst/>
            <a:rect l="l" t="t" r="r" b="b"/>
            <a:pathLst>
              <a:path w="23483" h="913">
                <a:moveTo>
                  <a:pt x="0" y="42"/>
                </a:moveTo>
                <a:cubicBezTo>
                  <a:pt x="0" y="18"/>
                  <a:pt x="23" y="0"/>
                  <a:pt x="51" y="0"/>
                </a:cubicBezTo>
                <a:lnTo>
                  <a:pt x="23431" y="0"/>
                </a:lnTo>
                <a:cubicBezTo>
                  <a:pt x="23460" y="0"/>
                  <a:pt x="23482" y="18"/>
                  <a:pt x="23482" y="42"/>
                </a:cubicBezTo>
                <a:lnTo>
                  <a:pt x="23482" y="870"/>
                </a:lnTo>
                <a:cubicBezTo>
                  <a:pt x="23482" y="891"/>
                  <a:pt x="23460" y="912"/>
                  <a:pt x="23431" y="912"/>
                </a:cubicBezTo>
                <a:lnTo>
                  <a:pt x="51" y="912"/>
                </a:lnTo>
                <a:cubicBezTo>
                  <a:pt x="23" y="912"/>
                  <a:pt x="0" y="891"/>
                  <a:pt x="0" y="870"/>
                </a:cubicBezTo>
                <a:lnTo>
                  <a:pt x="0" y="42"/>
                </a:lnTo>
                <a:moveTo>
                  <a:pt x="101" y="870"/>
                </a:moveTo>
                <a:lnTo>
                  <a:pt x="51" y="828"/>
                </a:lnTo>
                <a:lnTo>
                  <a:pt x="23431" y="828"/>
                </a:lnTo>
                <a:lnTo>
                  <a:pt x="23382" y="870"/>
                </a:lnTo>
                <a:lnTo>
                  <a:pt x="23382" y="42"/>
                </a:lnTo>
                <a:lnTo>
                  <a:pt x="23431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8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08" name="CustomShape 38"/>
          <p:cNvSpPr/>
          <p:nvPr/>
        </p:nvSpPr>
        <p:spPr>
          <a:xfrm>
            <a:off x="4101480" y="2783520"/>
            <a:ext cx="17568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09" name="CustomShape 39"/>
          <p:cNvSpPr/>
          <p:nvPr/>
        </p:nvSpPr>
        <p:spPr>
          <a:xfrm>
            <a:off x="4265280" y="2804400"/>
            <a:ext cx="428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HFile)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10" name="CustomShape 40"/>
          <p:cNvSpPr/>
          <p:nvPr/>
        </p:nvSpPr>
        <p:spPr>
          <a:xfrm>
            <a:off x="4890240" y="3463560"/>
            <a:ext cx="4340880" cy="774720"/>
          </a:xfrm>
          <a:custGeom>
            <a:avLst/>
            <a:gdLst/>
            <a:ahLst/>
            <a:rect l="l" t="t" r="r" b="b"/>
            <a:pathLst>
              <a:path w="12059" h="2153">
                <a:moveTo>
                  <a:pt x="0" y="42"/>
                </a:moveTo>
                <a:cubicBezTo>
                  <a:pt x="0" y="18"/>
                  <a:pt x="22" y="0"/>
                  <a:pt x="49" y="0"/>
                </a:cubicBezTo>
                <a:lnTo>
                  <a:pt x="12009" y="0"/>
                </a:lnTo>
                <a:cubicBezTo>
                  <a:pt x="12036" y="0"/>
                  <a:pt x="12058" y="18"/>
                  <a:pt x="12058" y="42"/>
                </a:cubicBezTo>
                <a:lnTo>
                  <a:pt x="12058" y="2110"/>
                </a:lnTo>
                <a:cubicBezTo>
                  <a:pt x="12058" y="2134"/>
                  <a:pt x="12036" y="2152"/>
                  <a:pt x="12009" y="2152"/>
                </a:cubicBezTo>
                <a:lnTo>
                  <a:pt x="49" y="2152"/>
                </a:lnTo>
                <a:cubicBezTo>
                  <a:pt x="22" y="2152"/>
                  <a:pt x="0" y="2134"/>
                  <a:pt x="0" y="2110"/>
                </a:cubicBezTo>
                <a:lnTo>
                  <a:pt x="0" y="42"/>
                </a:lnTo>
                <a:moveTo>
                  <a:pt x="100" y="2110"/>
                </a:moveTo>
                <a:lnTo>
                  <a:pt x="49" y="2069"/>
                </a:lnTo>
                <a:lnTo>
                  <a:pt x="12009" y="2069"/>
                </a:lnTo>
                <a:lnTo>
                  <a:pt x="11959" y="2110"/>
                </a:lnTo>
                <a:lnTo>
                  <a:pt x="11959" y="42"/>
                </a:lnTo>
                <a:lnTo>
                  <a:pt x="12009" y="85"/>
                </a:lnTo>
                <a:lnTo>
                  <a:pt x="49" y="85"/>
                </a:lnTo>
                <a:lnTo>
                  <a:pt x="100" y="42"/>
                </a:lnTo>
                <a:lnTo>
                  <a:pt x="100" y="211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1" name="CustomShape 41"/>
          <p:cNvSpPr/>
          <p:nvPr/>
        </p:nvSpPr>
        <p:spPr>
          <a:xfrm>
            <a:off x="918000" y="4889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2" name="CustomShape 42"/>
          <p:cNvSpPr/>
          <p:nvPr/>
        </p:nvSpPr>
        <p:spPr>
          <a:xfrm>
            <a:off x="1241280" y="4912920"/>
            <a:ext cx="8249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Facebook is using Hadoop map-reduce jobs to build the post index in parallel with ~700 TB of 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13" name="CustomShape 43"/>
          <p:cNvSpPr/>
          <p:nvPr/>
        </p:nvSpPr>
        <p:spPr>
          <a:xfrm>
            <a:off x="8481600" y="538272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5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16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917" name="" descr=""/>
          <p:cNvPicPr/>
          <p:nvPr/>
        </p:nvPicPr>
        <p:blipFill>
          <a:blip r:embed="rId1"/>
          <a:stretch/>
        </p:blipFill>
        <p:spPr>
          <a:xfrm>
            <a:off x="1442880" y="990360"/>
            <a:ext cx="7559280" cy="3798720"/>
          </a:xfrm>
          <a:prstGeom prst="rect">
            <a:avLst/>
          </a:prstGeom>
          <a:ln w="0">
            <a:noFill/>
          </a:ln>
        </p:spPr>
      </p:pic>
      <p:pic>
        <p:nvPicPr>
          <p:cNvPr id="1918" name="" descr=""/>
          <p:cNvPicPr/>
          <p:nvPr/>
        </p:nvPicPr>
        <p:blipFill>
          <a:blip r:embed="rId2"/>
          <a:stretch/>
        </p:blipFill>
        <p:spPr>
          <a:xfrm>
            <a:off x="1442880" y="990360"/>
            <a:ext cx="7559280" cy="3798720"/>
          </a:xfrm>
          <a:prstGeom prst="rect">
            <a:avLst/>
          </a:prstGeom>
          <a:ln w="0">
            <a:noFill/>
          </a:ln>
        </p:spPr>
      </p:pic>
      <p:sp>
        <p:nvSpPr>
          <p:cNvPr id="1919" name="CustomShape 4"/>
          <p:cNvSpPr/>
          <p:nvPr/>
        </p:nvSpPr>
        <p:spPr>
          <a:xfrm>
            <a:off x="3605760" y="608760"/>
            <a:ext cx="3040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Map-Reduce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20" name="CustomShape 5"/>
          <p:cNvSpPr/>
          <p:nvPr/>
        </p:nvSpPr>
        <p:spPr>
          <a:xfrm>
            <a:off x="3985200" y="4982040"/>
            <a:ext cx="2600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YouTube, Intro to Map-Reduce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21" name="CustomShape 6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2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3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4" name="CustomShape 3"/>
          <p:cNvSpPr/>
          <p:nvPr/>
        </p:nvSpPr>
        <p:spPr>
          <a:xfrm>
            <a:off x="6076800" y="3080160"/>
            <a:ext cx="1574280" cy="645480"/>
          </a:xfrm>
          <a:custGeom>
            <a:avLst/>
            <a:gdLst/>
            <a:ahLst/>
            <a:rect l="l" t="t" r="r" b="b"/>
            <a:pathLst>
              <a:path w="4374" h="1794">
                <a:moveTo>
                  <a:pt x="35" y="1793"/>
                </a:moveTo>
                <a:lnTo>
                  <a:pt x="4373" y="57"/>
                </a:lnTo>
                <a:lnTo>
                  <a:pt x="4338" y="0"/>
                </a:lnTo>
                <a:lnTo>
                  <a:pt x="0" y="1736"/>
                </a:lnTo>
                <a:lnTo>
                  <a:pt x="35" y="1793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5" name="CustomShape 4"/>
          <p:cNvSpPr/>
          <p:nvPr/>
        </p:nvSpPr>
        <p:spPr>
          <a:xfrm>
            <a:off x="2213640" y="3645360"/>
            <a:ext cx="3463560" cy="80640"/>
          </a:xfrm>
          <a:custGeom>
            <a:avLst/>
            <a:gdLst/>
            <a:ahLst/>
            <a:rect l="l" t="t" r="r" b="b"/>
            <a:pathLst>
              <a:path w="9622" h="225">
                <a:moveTo>
                  <a:pt x="0" y="0"/>
                </a:moveTo>
                <a:lnTo>
                  <a:pt x="9621" y="160"/>
                </a:lnTo>
                <a:lnTo>
                  <a:pt x="9621" y="224"/>
                </a:lnTo>
                <a:lnTo>
                  <a:pt x="0" y="64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6" name="CustomShape 5"/>
          <p:cNvSpPr/>
          <p:nvPr/>
        </p:nvSpPr>
        <p:spPr>
          <a:xfrm>
            <a:off x="2279880" y="2681640"/>
            <a:ext cx="5299560" cy="816840"/>
          </a:xfrm>
          <a:custGeom>
            <a:avLst/>
            <a:gdLst/>
            <a:ahLst/>
            <a:rect l="l" t="t" r="r" b="b"/>
            <a:pathLst>
              <a:path w="14722" h="2270">
                <a:moveTo>
                  <a:pt x="11" y="2269"/>
                </a:moveTo>
                <a:lnTo>
                  <a:pt x="14721" y="61"/>
                </a:lnTo>
                <a:lnTo>
                  <a:pt x="14707" y="0"/>
                </a:lnTo>
                <a:lnTo>
                  <a:pt x="0" y="2207"/>
                </a:lnTo>
                <a:lnTo>
                  <a:pt x="11" y="2269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7" name="CustomShape 6"/>
          <p:cNvSpPr/>
          <p:nvPr/>
        </p:nvSpPr>
        <p:spPr>
          <a:xfrm>
            <a:off x="2006640" y="2568240"/>
            <a:ext cx="2520000" cy="589680"/>
          </a:xfrm>
          <a:custGeom>
            <a:avLst/>
            <a:gdLst/>
            <a:ahLst/>
            <a:rect l="l" t="t" r="r" b="b"/>
            <a:pathLst>
              <a:path w="7001" h="1639">
                <a:moveTo>
                  <a:pt x="20" y="1638"/>
                </a:moveTo>
                <a:lnTo>
                  <a:pt x="7000" y="60"/>
                </a:lnTo>
                <a:lnTo>
                  <a:pt x="6980" y="0"/>
                </a:lnTo>
                <a:lnTo>
                  <a:pt x="0" y="1578"/>
                </a:lnTo>
                <a:lnTo>
                  <a:pt x="20" y="1638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8" name="CustomShape 7"/>
          <p:cNvSpPr/>
          <p:nvPr/>
        </p:nvSpPr>
        <p:spPr>
          <a:xfrm>
            <a:off x="1603080" y="3146760"/>
            <a:ext cx="680040" cy="624240"/>
          </a:xfrm>
          <a:custGeom>
            <a:avLst/>
            <a:gdLst/>
            <a:ahLst/>
            <a:rect l="l" t="t" r="r" b="b"/>
            <a:pathLst>
              <a:path w="1890" h="1735">
                <a:moveTo>
                  <a:pt x="0" y="869"/>
                </a:moveTo>
                <a:cubicBezTo>
                  <a:pt x="0" y="388"/>
                  <a:pt x="423" y="0"/>
                  <a:pt x="945" y="0"/>
                </a:cubicBezTo>
                <a:cubicBezTo>
                  <a:pt x="1465" y="0"/>
                  <a:pt x="1889" y="388"/>
                  <a:pt x="1889" y="869"/>
                </a:cubicBezTo>
                <a:cubicBezTo>
                  <a:pt x="1889" y="1347"/>
                  <a:pt x="1465" y="1734"/>
                  <a:pt x="945" y="1734"/>
                </a:cubicBezTo>
                <a:cubicBezTo>
                  <a:pt x="423" y="1734"/>
                  <a:pt x="0" y="1347"/>
                  <a:pt x="0" y="86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29" name="CustomShape 8"/>
          <p:cNvSpPr/>
          <p:nvPr/>
        </p:nvSpPr>
        <p:spPr>
          <a:xfrm>
            <a:off x="1567080" y="3116520"/>
            <a:ext cx="751680" cy="684000"/>
          </a:xfrm>
          <a:custGeom>
            <a:avLst/>
            <a:gdLst/>
            <a:ahLst/>
            <a:rect l="l" t="t" r="r" b="b"/>
            <a:pathLst>
              <a:path w="2089" h="1901">
                <a:moveTo>
                  <a:pt x="0" y="952"/>
                </a:moveTo>
                <a:lnTo>
                  <a:pt x="2" y="904"/>
                </a:lnTo>
                <a:lnTo>
                  <a:pt x="5" y="855"/>
                </a:lnTo>
                <a:lnTo>
                  <a:pt x="10" y="809"/>
                </a:lnTo>
                <a:lnTo>
                  <a:pt x="19" y="762"/>
                </a:lnTo>
                <a:lnTo>
                  <a:pt x="32" y="717"/>
                </a:lnTo>
                <a:lnTo>
                  <a:pt x="45" y="672"/>
                </a:lnTo>
                <a:lnTo>
                  <a:pt x="60" y="627"/>
                </a:lnTo>
                <a:lnTo>
                  <a:pt x="78" y="584"/>
                </a:lnTo>
                <a:lnTo>
                  <a:pt x="100" y="542"/>
                </a:lnTo>
                <a:lnTo>
                  <a:pt x="147" y="462"/>
                </a:lnTo>
                <a:lnTo>
                  <a:pt x="174" y="424"/>
                </a:lnTo>
                <a:lnTo>
                  <a:pt x="204" y="387"/>
                </a:lnTo>
                <a:lnTo>
                  <a:pt x="233" y="350"/>
                </a:lnTo>
                <a:lnTo>
                  <a:pt x="267" y="316"/>
                </a:lnTo>
                <a:lnTo>
                  <a:pt x="300" y="282"/>
                </a:lnTo>
                <a:lnTo>
                  <a:pt x="337" y="250"/>
                </a:lnTo>
                <a:lnTo>
                  <a:pt x="375" y="221"/>
                </a:lnTo>
                <a:lnTo>
                  <a:pt x="413" y="192"/>
                </a:lnTo>
                <a:lnTo>
                  <a:pt x="454" y="165"/>
                </a:lnTo>
                <a:lnTo>
                  <a:pt x="497" y="140"/>
                </a:lnTo>
                <a:lnTo>
                  <a:pt x="539" y="117"/>
                </a:lnTo>
                <a:lnTo>
                  <a:pt x="584" y="97"/>
                </a:lnTo>
                <a:lnTo>
                  <a:pt x="632" y="77"/>
                </a:lnTo>
                <a:lnTo>
                  <a:pt x="727" y="44"/>
                </a:lnTo>
                <a:lnTo>
                  <a:pt x="827" y="20"/>
                </a:lnTo>
                <a:lnTo>
                  <a:pt x="881" y="12"/>
                </a:lnTo>
                <a:lnTo>
                  <a:pt x="934" y="6"/>
                </a:lnTo>
                <a:lnTo>
                  <a:pt x="986" y="2"/>
                </a:lnTo>
                <a:lnTo>
                  <a:pt x="1043" y="0"/>
                </a:lnTo>
                <a:lnTo>
                  <a:pt x="1097" y="2"/>
                </a:lnTo>
                <a:lnTo>
                  <a:pt x="1151" y="6"/>
                </a:lnTo>
                <a:lnTo>
                  <a:pt x="1203" y="10"/>
                </a:lnTo>
                <a:lnTo>
                  <a:pt x="1255" y="19"/>
                </a:lnTo>
                <a:lnTo>
                  <a:pt x="1304" y="31"/>
                </a:lnTo>
                <a:lnTo>
                  <a:pt x="1356" y="44"/>
                </a:lnTo>
                <a:lnTo>
                  <a:pt x="1405" y="59"/>
                </a:lnTo>
                <a:lnTo>
                  <a:pt x="1452" y="76"/>
                </a:lnTo>
                <a:lnTo>
                  <a:pt x="1497" y="94"/>
                </a:lnTo>
                <a:lnTo>
                  <a:pt x="1543" y="116"/>
                </a:lnTo>
                <a:lnTo>
                  <a:pt x="1587" y="139"/>
                </a:lnTo>
                <a:lnTo>
                  <a:pt x="1630" y="164"/>
                </a:lnTo>
                <a:lnTo>
                  <a:pt x="1671" y="191"/>
                </a:lnTo>
                <a:lnTo>
                  <a:pt x="1709" y="219"/>
                </a:lnTo>
                <a:lnTo>
                  <a:pt x="1748" y="249"/>
                </a:lnTo>
                <a:lnTo>
                  <a:pt x="1785" y="280"/>
                </a:lnTo>
                <a:lnTo>
                  <a:pt x="1818" y="312"/>
                </a:lnTo>
                <a:lnTo>
                  <a:pt x="1850" y="347"/>
                </a:lnTo>
                <a:lnTo>
                  <a:pt x="1883" y="384"/>
                </a:lnTo>
                <a:lnTo>
                  <a:pt x="1911" y="421"/>
                </a:lnTo>
                <a:lnTo>
                  <a:pt x="1938" y="459"/>
                </a:lnTo>
                <a:lnTo>
                  <a:pt x="1987" y="539"/>
                </a:lnTo>
                <a:lnTo>
                  <a:pt x="2006" y="580"/>
                </a:lnTo>
                <a:lnTo>
                  <a:pt x="2025" y="624"/>
                </a:lnTo>
                <a:lnTo>
                  <a:pt x="2041" y="667"/>
                </a:lnTo>
                <a:lnTo>
                  <a:pt x="2055" y="712"/>
                </a:lnTo>
                <a:lnTo>
                  <a:pt x="2065" y="759"/>
                </a:lnTo>
                <a:lnTo>
                  <a:pt x="2077" y="804"/>
                </a:lnTo>
                <a:lnTo>
                  <a:pt x="2082" y="852"/>
                </a:lnTo>
                <a:lnTo>
                  <a:pt x="2087" y="900"/>
                </a:lnTo>
                <a:lnTo>
                  <a:pt x="2088" y="949"/>
                </a:lnTo>
                <a:lnTo>
                  <a:pt x="2087" y="997"/>
                </a:lnTo>
                <a:lnTo>
                  <a:pt x="2082" y="1044"/>
                </a:lnTo>
                <a:lnTo>
                  <a:pt x="2077" y="1092"/>
                </a:lnTo>
                <a:lnTo>
                  <a:pt x="2068" y="1139"/>
                </a:lnTo>
                <a:lnTo>
                  <a:pt x="2057" y="1184"/>
                </a:lnTo>
                <a:lnTo>
                  <a:pt x="2042" y="1229"/>
                </a:lnTo>
                <a:lnTo>
                  <a:pt x="2026" y="1272"/>
                </a:lnTo>
                <a:lnTo>
                  <a:pt x="2009" y="1316"/>
                </a:lnTo>
                <a:lnTo>
                  <a:pt x="1989" y="1357"/>
                </a:lnTo>
                <a:lnTo>
                  <a:pt x="1965" y="1399"/>
                </a:lnTo>
                <a:lnTo>
                  <a:pt x="1941" y="1437"/>
                </a:lnTo>
                <a:lnTo>
                  <a:pt x="1885" y="1514"/>
                </a:lnTo>
                <a:lnTo>
                  <a:pt x="1854" y="1549"/>
                </a:lnTo>
                <a:lnTo>
                  <a:pt x="1821" y="1584"/>
                </a:lnTo>
                <a:lnTo>
                  <a:pt x="1786" y="1618"/>
                </a:lnTo>
                <a:lnTo>
                  <a:pt x="1751" y="1649"/>
                </a:lnTo>
                <a:lnTo>
                  <a:pt x="1713" y="1679"/>
                </a:lnTo>
                <a:lnTo>
                  <a:pt x="1676" y="1707"/>
                </a:lnTo>
                <a:lnTo>
                  <a:pt x="1634" y="1734"/>
                </a:lnTo>
                <a:lnTo>
                  <a:pt x="1592" y="1759"/>
                </a:lnTo>
                <a:lnTo>
                  <a:pt x="1547" y="1783"/>
                </a:lnTo>
                <a:lnTo>
                  <a:pt x="1504" y="1806"/>
                </a:lnTo>
                <a:lnTo>
                  <a:pt x="1456" y="1824"/>
                </a:lnTo>
                <a:lnTo>
                  <a:pt x="1410" y="1842"/>
                </a:lnTo>
                <a:lnTo>
                  <a:pt x="1360" y="1857"/>
                </a:lnTo>
                <a:lnTo>
                  <a:pt x="1309" y="1870"/>
                </a:lnTo>
                <a:lnTo>
                  <a:pt x="1260" y="1881"/>
                </a:lnTo>
                <a:lnTo>
                  <a:pt x="1208" y="1891"/>
                </a:lnTo>
                <a:lnTo>
                  <a:pt x="1100" y="1900"/>
                </a:lnTo>
                <a:lnTo>
                  <a:pt x="994" y="1900"/>
                </a:lnTo>
                <a:lnTo>
                  <a:pt x="939" y="1897"/>
                </a:lnTo>
                <a:lnTo>
                  <a:pt x="888" y="1891"/>
                </a:lnTo>
                <a:lnTo>
                  <a:pt x="834" y="1882"/>
                </a:lnTo>
                <a:lnTo>
                  <a:pt x="781" y="1872"/>
                </a:lnTo>
                <a:lnTo>
                  <a:pt x="732" y="1859"/>
                </a:lnTo>
                <a:lnTo>
                  <a:pt x="683" y="1844"/>
                </a:lnTo>
                <a:lnTo>
                  <a:pt x="636" y="1826"/>
                </a:lnTo>
                <a:lnTo>
                  <a:pt x="590" y="1807"/>
                </a:lnTo>
                <a:lnTo>
                  <a:pt x="544" y="1785"/>
                </a:lnTo>
                <a:lnTo>
                  <a:pt x="501" y="1763"/>
                </a:lnTo>
                <a:lnTo>
                  <a:pt x="459" y="1737"/>
                </a:lnTo>
                <a:lnTo>
                  <a:pt x="416" y="1711"/>
                </a:lnTo>
                <a:lnTo>
                  <a:pt x="377" y="1682"/>
                </a:lnTo>
                <a:lnTo>
                  <a:pt x="302" y="1621"/>
                </a:lnTo>
                <a:lnTo>
                  <a:pt x="269" y="1588"/>
                </a:lnTo>
                <a:lnTo>
                  <a:pt x="205" y="1518"/>
                </a:lnTo>
                <a:lnTo>
                  <a:pt x="149" y="1440"/>
                </a:lnTo>
                <a:lnTo>
                  <a:pt x="124" y="1403"/>
                </a:lnTo>
                <a:lnTo>
                  <a:pt x="101" y="1361"/>
                </a:lnTo>
                <a:lnTo>
                  <a:pt x="81" y="1319"/>
                </a:lnTo>
                <a:lnTo>
                  <a:pt x="62" y="1276"/>
                </a:lnTo>
                <a:lnTo>
                  <a:pt x="48" y="1233"/>
                </a:lnTo>
                <a:lnTo>
                  <a:pt x="33" y="1188"/>
                </a:lnTo>
                <a:lnTo>
                  <a:pt x="22" y="1142"/>
                </a:lnTo>
                <a:lnTo>
                  <a:pt x="10" y="1096"/>
                </a:lnTo>
                <a:lnTo>
                  <a:pt x="5" y="1049"/>
                </a:lnTo>
                <a:lnTo>
                  <a:pt x="2" y="1000"/>
                </a:lnTo>
                <a:lnTo>
                  <a:pt x="0" y="952"/>
                </a:lnTo>
                <a:moveTo>
                  <a:pt x="201" y="989"/>
                </a:moveTo>
                <a:lnTo>
                  <a:pt x="204" y="1029"/>
                </a:lnTo>
                <a:lnTo>
                  <a:pt x="209" y="1069"/>
                </a:lnTo>
                <a:lnTo>
                  <a:pt x="225" y="1146"/>
                </a:lnTo>
                <a:lnTo>
                  <a:pt x="237" y="1184"/>
                </a:lnTo>
                <a:lnTo>
                  <a:pt x="250" y="1219"/>
                </a:lnTo>
                <a:lnTo>
                  <a:pt x="264" y="1255"/>
                </a:lnTo>
                <a:lnTo>
                  <a:pt x="283" y="1291"/>
                </a:lnTo>
                <a:lnTo>
                  <a:pt x="300" y="1324"/>
                </a:lnTo>
                <a:lnTo>
                  <a:pt x="323" y="1357"/>
                </a:lnTo>
                <a:lnTo>
                  <a:pt x="345" y="1389"/>
                </a:lnTo>
                <a:lnTo>
                  <a:pt x="368" y="1421"/>
                </a:lnTo>
                <a:lnTo>
                  <a:pt x="392" y="1449"/>
                </a:lnTo>
                <a:lnTo>
                  <a:pt x="449" y="1506"/>
                </a:lnTo>
                <a:lnTo>
                  <a:pt x="476" y="1531"/>
                </a:lnTo>
                <a:lnTo>
                  <a:pt x="508" y="1555"/>
                </a:lnTo>
                <a:lnTo>
                  <a:pt x="539" y="1579"/>
                </a:lnTo>
                <a:lnTo>
                  <a:pt x="571" y="1600"/>
                </a:lnTo>
                <a:lnTo>
                  <a:pt x="606" y="1621"/>
                </a:lnTo>
                <a:lnTo>
                  <a:pt x="642" y="1639"/>
                </a:lnTo>
                <a:lnTo>
                  <a:pt x="677" y="1655"/>
                </a:lnTo>
                <a:lnTo>
                  <a:pt x="715" y="1672"/>
                </a:lnTo>
                <a:lnTo>
                  <a:pt x="753" y="1685"/>
                </a:lnTo>
                <a:lnTo>
                  <a:pt x="792" y="1697"/>
                </a:lnTo>
                <a:lnTo>
                  <a:pt x="831" y="1709"/>
                </a:lnTo>
                <a:lnTo>
                  <a:pt x="874" y="1718"/>
                </a:lnTo>
                <a:lnTo>
                  <a:pt x="915" y="1724"/>
                </a:lnTo>
                <a:lnTo>
                  <a:pt x="958" y="1729"/>
                </a:lnTo>
                <a:lnTo>
                  <a:pt x="999" y="1733"/>
                </a:lnTo>
                <a:lnTo>
                  <a:pt x="1043" y="1734"/>
                </a:lnTo>
                <a:lnTo>
                  <a:pt x="1084" y="1733"/>
                </a:lnTo>
                <a:lnTo>
                  <a:pt x="1127" y="1729"/>
                </a:lnTo>
                <a:lnTo>
                  <a:pt x="1168" y="1724"/>
                </a:lnTo>
                <a:lnTo>
                  <a:pt x="1209" y="1718"/>
                </a:lnTo>
                <a:lnTo>
                  <a:pt x="1250" y="1709"/>
                </a:lnTo>
                <a:lnTo>
                  <a:pt x="1291" y="1699"/>
                </a:lnTo>
                <a:lnTo>
                  <a:pt x="1329" y="1688"/>
                </a:lnTo>
                <a:lnTo>
                  <a:pt x="1369" y="1674"/>
                </a:lnTo>
                <a:lnTo>
                  <a:pt x="1405" y="1659"/>
                </a:lnTo>
                <a:lnTo>
                  <a:pt x="1442" y="1641"/>
                </a:lnTo>
                <a:lnTo>
                  <a:pt x="1475" y="1622"/>
                </a:lnTo>
                <a:lnTo>
                  <a:pt x="1511" y="1603"/>
                </a:lnTo>
                <a:lnTo>
                  <a:pt x="1576" y="1559"/>
                </a:lnTo>
                <a:lnTo>
                  <a:pt x="1608" y="1534"/>
                </a:lnTo>
                <a:lnTo>
                  <a:pt x="1636" y="1509"/>
                </a:lnTo>
                <a:lnTo>
                  <a:pt x="1666" y="1481"/>
                </a:lnTo>
                <a:lnTo>
                  <a:pt x="1718" y="1424"/>
                </a:lnTo>
                <a:lnTo>
                  <a:pt x="1740" y="1392"/>
                </a:lnTo>
                <a:lnTo>
                  <a:pt x="1764" y="1361"/>
                </a:lnTo>
                <a:lnTo>
                  <a:pt x="1785" y="1327"/>
                </a:lnTo>
                <a:lnTo>
                  <a:pt x="1802" y="1294"/>
                </a:lnTo>
                <a:lnTo>
                  <a:pt x="1821" y="1259"/>
                </a:lnTo>
                <a:lnTo>
                  <a:pt x="1834" y="1224"/>
                </a:lnTo>
                <a:lnTo>
                  <a:pt x="1849" y="1188"/>
                </a:lnTo>
                <a:lnTo>
                  <a:pt x="1860" y="1149"/>
                </a:lnTo>
                <a:lnTo>
                  <a:pt x="1870" y="1110"/>
                </a:lnTo>
                <a:lnTo>
                  <a:pt x="1879" y="1072"/>
                </a:lnTo>
                <a:lnTo>
                  <a:pt x="1885" y="1033"/>
                </a:lnTo>
                <a:lnTo>
                  <a:pt x="1889" y="952"/>
                </a:lnTo>
                <a:lnTo>
                  <a:pt x="1886" y="910"/>
                </a:lnTo>
                <a:lnTo>
                  <a:pt x="1885" y="870"/>
                </a:lnTo>
                <a:lnTo>
                  <a:pt x="1879" y="832"/>
                </a:lnTo>
                <a:lnTo>
                  <a:pt x="1870" y="792"/>
                </a:lnTo>
                <a:lnTo>
                  <a:pt x="1864" y="754"/>
                </a:lnTo>
                <a:lnTo>
                  <a:pt x="1850" y="717"/>
                </a:lnTo>
                <a:lnTo>
                  <a:pt x="1837" y="680"/>
                </a:lnTo>
                <a:lnTo>
                  <a:pt x="1821" y="644"/>
                </a:lnTo>
                <a:lnTo>
                  <a:pt x="1804" y="609"/>
                </a:lnTo>
                <a:lnTo>
                  <a:pt x="1786" y="576"/>
                </a:lnTo>
                <a:lnTo>
                  <a:pt x="1766" y="542"/>
                </a:lnTo>
                <a:lnTo>
                  <a:pt x="1744" y="510"/>
                </a:lnTo>
                <a:lnTo>
                  <a:pt x="1696" y="450"/>
                </a:lnTo>
                <a:lnTo>
                  <a:pt x="1667" y="422"/>
                </a:lnTo>
                <a:lnTo>
                  <a:pt x="1611" y="369"/>
                </a:lnTo>
                <a:lnTo>
                  <a:pt x="1579" y="344"/>
                </a:lnTo>
                <a:lnTo>
                  <a:pt x="1547" y="321"/>
                </a:lnTo>
                <a:lnTo>
                  <a:pt x="1516" y="300"/>
                </a:lnTo>
                <a:lnTo>
                  <a:pt x="1481" y="279"/>
                </a:lnTo>
                <a:lnTo>
                  <a:pt x="1445" y="261"/>
                </a:lnTo>
                <a:lnTo>
                  <a:pt x="1410" y="244"/>
                </a:lnTo>
                <a:lnTo>
                  <a:pt x="1334" y="213"/>
                </a:lnTo>
                <a:lnTo>
                  <a:pt x="1296" y="202"/>
                </a:lnTo>
                <a:lnTo>
                  <a:pt x="1256" y="192"/>
                </a:lnTo>
                <a:lnTo>
                  <a:pt x="1217" y="184"/>
                </a:lnTo>
                <a:lnTo>
                  <a:pt x="1174" y="176"/>
                </a:lnTo>
                <a:lnTo>
                  <a:pt x="1132" y="170"/>
                </a:lnTo>
                <a:lnTo>
                  <a:pt x="1090" y="169"/>
                </a:lnTo>
                <a:lnTo>
                  <a:pt x="1047" y="167"/>
                </a:lnTo>
                <a:lnTo>
                  <a:pt x="1005" y="167"/>
                </a:lnTo>
                <a:lnTo>
                  <a:pt x="963" y="170"/>
                </a:lnTo>
                <a:lnTo>
                  <a:pt x="921" y="176"/>
                </a:lnTo>
                <a:lnTo>
                  <a:pt x="880" y="182"/>
                </a:lnTo>
                <a:lnTo>
                  <a:pt x="838" y="191"/>
                </a:lnTo>
                <a:lnTo>
                  <a:pt x="797" y="200"/>
                </a:lnTo>
                <a:lnTo>
                  <a:pt x="757" y="212"/>
                </a:lnTo>
                <a:lnTo>
                  <a:pt x="720" y="225"/>
                </a:lnTo>
                <a:lnTo>
                  <a:pt x="683" y="242"/>
                </a:lnTo>
                <a:lnTo>
                  <a:pt x="647" y="259"/>
                </a:lnTo>
                <a:lnTo>
                  <a:pt x="612" y="277"/>
                </a:lnTo>
                <a:lnTo>
                  <a:pt x="576" y="297"/>
                </a:lnTo>
                <a:lnTo>
                  <a:pt x="544" y="319"/>
                </a:lnTo>
                <a:lnTo>
                  <a:pt x="512" y="342"/>
                </a:lnTo>
                <a:lnTo>
                  <a:pt x="481" y="367"/>
                </a:lnTo>
                <a:lnTo>
                  <a:pt x="451" y="392"/>
                </a:lnTo>
                <a:lnTo>
                  <a:pt x="421" y="419"/>
                </a:lnTo>
                <a:lnTo>
                  <a:pt x="397" y="447"/>
                </a:lnTo>
                <a:lnTo>
                  <a:pt x="370" y="477"/>
                </a:lnTo>
                <a:lnTo>
                  <a:pt x="346" y="507"/>
                </a:lnTo>
                <a:lnTo>
                  <a:pt x="324" y="539"/>
                </a:lnTo>
                <a:lnTo>
                  <a:pt x="302" y="572"/>
                </a:lnTo>
                <a:lnTo>
                  <a:pt x="285" y="606"/>
                </a:lnTo>
                <a:lnTo>
                  <a:pt x="267" y="640"/>
                </a:lnTo>
                <a:lnTo>
                  <a:pt x="239" y="714"/>
                </a:lnTo>
                <a:lnTo>
                  <a:pt x="226" y="751"/>
                </a:lnTo>
                <a:lnTo>
                  <a:pt x="217" y="789"/>
                </a:lnTo>
                <a:lnTo>
                  <a:pt x="209" y="827"/>
                </a:lnTo>
                <a:lnTo>
                  <a:pt x="204" y="867"/>
                </a:lnTo>
                <a:lnTo>
                  <a:pt x="201" y="907"/>
                </a:lnTo>
                <a:lnTo>
                  <a:pt x="198" y="949"/>
                </a:lnTo>
                <a:lnTo>
                  <a:pt x="201" y="989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0" name="CustomShape 9"/>
          <p:cNvSpPr/>
          <p:nvPr/>
        </p:nvSpPr>
        <p:spPr>
          <a:xfrm>
            <a:off x="7576920" y="2296440"/>
            <a:ext cx="1222920" cy="1022040"/>
          </a:xfrm>
          <a:custGeom>
            <a:avLst/>
            <a:gdLst/>
            <a:ahLst/>
            <a:rect l="l" t="t" r="r" b="b"/>
            <a:pathLst>
              <a:path w="3398" h="2840">
                <a:moveTo>
                  <a:pt x="0" y="1420"/>
                </a:moveTo>
                <a:cubicBezTo>
                  <a:pt x="0" y="635"/>
                  <a:pt x="760" y="0"/>
                  <a:pt x="1700" y="0"/>
                </a:cubicBezTo>
                <a:cubicBezTo>
                  <a:pt x="2638" y="0"/>
                  <a:pt x="3397" y="635"/>
                  <a:pt x="3397" y="1420"/>
                </a:cubicBezTo>
                <a:cubicBezTo>
                  <a:pt x="3397" y="2204"/>
                  <a:pt x="2638" y="2839"/>
                  <a:pt x="1700" y="2839"/>
                </a:cubicBezTo>
                <a:cubicBezTo>
                  <a:pt x="760" y="2839"/>
                  <a:pt x="0" y="2204"/>
                  <a:pt x="0" y="1420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1" name="CustomShape 10"/>
          <p:cNvSpPr/>
          <p:nvPr/>
        </p:nvSpPr>
        <p:spPr>
          <a:xfrm>
            <a:off x="7539480" y="2266200"/>
            <a:ext cx="1296000" cy="1081800"/>
          </a:xfrm>
          <a:custGeom>
            <a:avLst/>
            <a:gdLst/>
            <a:ahLst/>
            <a:rect l="l" t="t" r="r" b="b"/>
            <a:pathLst>
              <a:path w="3601" h="3006">
                <a:moveTo>
                  <a:pt x="172" y="1445"/>
                </a:moveTo>
                <a:lnTo>
                  <a:pt x="3" y="1503"/>
                </a:lnTo>
                <a:lnTo>
                  <a:pt x="3" y="1467"/>
                </a:lnTo>
                <a:lnTo>
                  <a:pt x="5" y="1427"/>
                </a:lnTo>
                <a:lnTo>
                  <a:pt x="6" y="1390"/>
                </a:lnTo>
                <a:lnTo>
                  <a:pt x="11" y="1352"/>
                </a:lnTo>
                <a:lnTo>
                  <a:pt x="16" y="1314"/>
                </a:lnTo>
                <a:lnTo>
                  <a:pt x="22" y="1277"/>
                </a:lnTo>
                <a:lnTo>
                  <a:pt x="31" y="1239"/>
                </a:lnTo>
                <a:lnTo>
                  <a:pt x="38" y="1200"/>
                </a:lnTo>
                <a:lnTo>
                  <a:pt x="49" y="1164"/>
                </a:lnTo>
                <a:lnTo>
                  <a:pt x="58" y="1129"/>
                </a:lnTo>
                <a:lnTo>
                  <a:pt x="71" y="1092"/>
                </a:lnTo>
                <a:lnTo>
                  <a:pt x="82" y="1057"/>
                </a:lnTo>
                <a:lnTo>
                  <a:pt x="110" y="987"/>
                </a:lnTo>
                <a:lnTo>
                  <a:pt x="126" y="952"/>
                </a:lnTo>
                <a:lnTo>
                  <a:pt x="142" y="918"/>
                </a:lnTo>
                <a:lnTo>
                  <a:pt x="178" y="852"/>
                </a:lnTo>
                <a:lnTo>
                  <a:pt x="198" y="821"/>
                </a:lnTo>
                <a:lnTo>
                  <a:pt x="218" y="787"/>
                </a:lnTo>
                <a:lnTo>
                  <a:pt x="240" y="755"/>
                </a:lnTo>
                <a:lnTo>
                  <a:pt x="262" y="725"/>
                </a:lnTo>
                <a:lnTo>
                  <a:pt x="285" y="694"/>
                </a:lnTo>
                <a:lnTo>
                  <a:pt x="308" y="664"/>
                </a:lnTo>
                <a:lnTo>
                  <a:pt x="334" y="633"/>
                </a:lnTo>
                <a:lnTo>
                  <a:pt x="359" y="606"/>
                </a:lnTo>
                <a:lnTo>
                  <a:pt x="386" y="575"/>
                </a:lnTo>
                <a:lnTo>
                  <a:pt x="411" y="549"/>
                </a:lnTo>
                <a:lnTo>
                  <a:pt x="468" y="494"/>
                </a:lnTo>
                <a:lnTo>
                  <a:pt x="528" y="442"/>
                </a:lnTo>
                <a:lnTo>
                  <a:pt x="589" y="392"/>
                </a:lnTo>
                <a:lnTo>
                  <a:pt x="656" y="345"/>
                </a:lnTo>
                <a:lnTo>
                  <a:pt x="689" y="322"/>
                </a:lnTo>
                <a:lnTo>
                  <a:pt x="723" y="300"/>
                </a:lnTo>
                <a:lnTo>
                  <a:pt x="759" y="279"/>
                </a:lnTo>
                <a:lnTo>
                  <a:pt x="792" y="257"/>
                </a:lnTo>
                <a:lnTo>
                  <a:pt x="830" y="237"/>
                </a:lnTo>
                <a:lnTo>
                  <a:pt x="868" y="218"/>
                </a:lnTo>
                <a:lnTo>
                  <a:pt x="942" y="182"/>
                </a:lnTo>
                <a:lnTo>
                  <a:pt x="1018" y="149"/>
                </a:lnTo>
                <a:lnTo>
                  <a:pt x="1099" y="118"/>
                </a:lnTo>
                <a:lnTo>
                  <a:pt x="1140" y="106"/>
                </a:lnTo>
                <a:lnTo>
                  <a:pt x="1181" y="92"/>
                </a:lnTo>
                <a:lnTo>
                  <a:pt x="1265" y="69"/>
                </a:lnTo>
                <a:lnTo>
                  <a:pt x="1306" y="58"/>
                </a:lnTo>
                <a:lnTo>
                  <a:pt x="1349" y="49"/>
                </a:lnTo>
                <a:lnTo>
                  <a:pt x="1391" y="39"/>
                </a:lnTo>
                <a:lnTo>
                  <a:pt x="1437" y="32"/>
                </a:lnTo>
                <a:lnTo>
                  <a:pt x="1482" y="24"/>
                </a:lnTo>
                <a:lnTo>
                  <a:pt x="1525" y="18"/>
                </a:lnTo>
                <a:lnTo>
                  <a:pt x="1570" y="12"/>
                </a:lnTo>
                <a:lnTo>
                  <a:pt x="1707" y="2"/>
                </a:lnTo>
                <a:lnTo>
                  <a:pt x="1753" y="0"/>
                </a:lnTo>
                <a:lnTo>
                  <a:pt x="1847" y="0"/>
                </a:lnTo>
                <a:lnTo>
                  <a:pt x="1893" y="2"/>
                </a:lnTo>
                <a:lnTo>
                  <a:pt x="1937" y="6"/>
                </a:lnTo>
                <a:lnTo>
                  <a:pt x="2027" y="12"/>
                </a:lnTo>
                <a:lnTo>
                  <a:pt x="2071" y="18"/>
                </a:lnTo>
                <a:lnTo>
                  <a:pt x="2118" y="24"/>
                </a:lnTo>
                <a:lnTo>
                  <a:pt x="2161" y="30"/>
                </a:lnTo>
                <a:lnTo>
                  <a:pt x="2206" y="39"/>
                </a:lnTo>
                <a:lnTo>
                  <a:pt x="2248" y="46"/>
                </a:lnTo>
                <a:lnTo>
                  <a:pt x="2291" y="57"/>
                </a:lnTo>
                <a:lnTo>
                  <a:pt x="2333" y="69"/>
                </a:lnTo>
                <a:lnTo>
                  <a:pt x="2376" y="79"/>
                </a:lnTo>
                <a:lnTo>
                  <a:pt x="2461" y="106"/>
                </a:lnTo>
                <a:lnTo>
                  <a:pt x="2501" y="118"/>
                </a:lnTo>
                <a:lnTo>
                  <a:pt x="2580" y="149"/>
                </a:lnTo>
                <a:lnTo>
                  <a:pt x="2618" y="165"/>
                </a:lnTo>
                <a:lnTo>
                  <a:pt x="2659" y="182"/>
                </a:lnTo>
                <a:lnTo>
                  <a:pt x="2695" y="198"/>
                </a:lnTo>
                <a:lnTo>
                  <a:pt x="2735" y="217"/>
                </a:lnTo>
                <a:lnTo>
                  <a:pt x="2842" y="277"/>
                </a:lnTo>
                <a:lnTo>
                  <a:pt x="2876" y="298"/>
                </a:lnTo>
                <a:lnTo>
                  <a:pt x="2912" y="321"/>
                </a:lnTo>
                <a:lnTo>
                  <a:pt x="2944" y="343"/>
                </a:lnTo>
                <a:lnTo>
                  <a:pt x="3010" y="388"/>
                </a:lnTo>
                <a:lnTo>
                  <a:pt x="3071" y="439"/>
                </a:lnTo>
                <a:lnTo>
                  <a:pt x="3132" y="492"/>
                </a:lnTo>
                <a:lnTo>
                  <a:pt x="3188" y="545"/>
                </a:lnTo>
                <a:lnTo>
                  <a:pt x="3215" y="575"/>
                </a:lnTo>
                <a:lnTo>
                  <a:pt x="3267" y="632"/>
                </a:lnTo>
                <a:lnTo>
                  <a:pt x="3293" y="662"/>
                </a:lnTo>
                <a:lnTo>
                  <a:pt x="3318" y="692"/>
                </a:lnTo>
                <a:lnTo>
                  <a:pt x="3339" y="722"/>
                </a:lnTo>
                <a:lnTo>
                  <a:pt x="3383" y="785"/>
                </a:lnTo>
                <a:lnTo>
                  <a:pt x="3402" y="817"/>
                </a:lnTo>
                <a:lnTo>
                  <a:pt x="3423" y="851"/>
                </a:lnTo>
                <a:lnTo>
                  <a:pt x="3459" y="917"/>
                </a:lnTo>
                <a:lnTo>
                  <a:pt x="3475" y="951"/>
                </a:lnTo>
                <a:lnTo>
                  <a:pt x="3491" y="985"/>
                </a:lnTo>
                <a:lnTo>
                  <a:pt x="3519" y="1055"/>
                </a:lnTo>
                <a:lnTo>
                  <a:pt x="3530" y="1090"/>
                </a:lnTo>
                <a:lnTo>
                  <a:pt x="3543" y="1127"/>
                </a:lnTo>
                <a:lnTo>
                  <a:pt x="3551" y="1162"/>
                </a:lnTo>
                <a:lnTo>
                  <a:pt x="3573" y="1237"/>
                </a:lnTo>
                <a:lnTo>
                  <a:pt x="3579" y="1274"/>
                </a:lnTo>
                <a:lnTo>
                  <a:pt x="3584" y="1312"/>
                </a:lnTo>
                <a:lnTo>
                  <a:pt x="3590" y="1348"/>
                </a:lnTo>
                <a:lnTo>
                  <a:pt x="3595" y="1387"/>
                </a:lnTo>
                <a:lnTo>
                  <a:pt x="3600" y="1502"/>
                </a:lnTo>
                <a:lnTo>
                  <a:pt x="3600" y="1541"/>
                </a:lnTo>
                <a:lnTo>
                  <a:pt x="3599" y="1581"/>
                </a:lnTo>
                <a:lnTo>
                  <a:pt x="3590" y="1657"/>
                </a:lnTo>
                <a:lnTo>
                  <a:pt x="3585" y="1694"/>
                </a:lnTo>
                <a:lnTo>
                  <a:pt x="3580" y="1732"/>
                </a:lnTo>
                <a:lnTo>
                  <a:pt x="3565" y="1805"/>
                </a:lnTo>
                <a:lnTo>
                  <a:pt x="3544" y="1879"/>
                </a:lnTo>
                <a:lnTo>
                  <a:pt x="3533" y="1914"/>
                </a:lnTo>
                <a:lnTo>
                  <a:pt x="3521" y="1951"/>
                </a:lnTo>
                <a:lnTo>
                  <a:pt x="3506" y="1985"/>
                </a:lnTo>
                <a:lnTo>
                  <a:pt x="3491" y="2019"/>
                </a:lnTo>
                <a:lnTo>
                  <a:pt x="3475" y="2054"/>
                </a:lnTo>
                <a:lnTo>
                  <a:pt x="3459" y="2087"/>
                </a:lnTo>
                <a:lnTo>
                  <a:pt x="3440" y="2123"/>
                </a:lnTo>
                <a:lnTo>
                  <a:pt x="3423" y="2154"/>
                </a:lnTo>
                <a:lnTo>
                  <a:pt x="3405" y="2187"/>
                </a:lnTo>
                <a:lnTo>
                  <a:pt x="3383" y="2219"/>
                </a:lnTo>
                <a:lnTo>
                  <a:pt x="3362" y="2251"/>
                </a:lnTo>
                <a:lnTo>
                  <a:pt x="3340" y="2282"/>
                </a:lnTo>
                <a:lnTo>
                  <a:pt x="3318" y="2312"/>
                </a:lnTo>
                <a:lnTo>
                  <a:pt x="3293" y="2344"/>
                </a:lnTo>
                <a:lnTo>
                  <a:pt x="3269" y="2372"/>
                </a:lnTo>
                <a:lnTo>
                  <a:pt x="3242" y="2402"/>
                </a:lnTo>
                <a:lnTo>
                  <a:pt x="3217" y="2430"/>
                </a:lnTo>
                <a:lnTo>
                  <a:pt x="3189" y="2459"/>
                </a:lnTo>
                <a:lnTo>
                  <a:pt x="3136" y="2512"/>
                </a:lnTo>
                <a:lnTo>
                  <a:pt x="3075" y="2566"/>
                </a:lnTo>
                <a:lnTo>
                  <a:pt x="2948" y="2662"/>
                </a:lnTo>
                <a:lnTo>
                  <a:pt x="2912" y="2686"/>
                </a:lnTo>
                <a:lnTo>
                  <a:pt x="2844" y="2729"/>
                </a:lnTo>
                <a:lnTo>
                  <a:pt x="2773" y="2769"/>
                </a:lnTo>
                <a:lnTo>
                  <a:pt x="2735" y="2789"/>
                </a:lnTo>
                <a:lnTo>
                  <a:pt x="2698" y="2808"/>
                </a:lnTo>
                <a:lnTo>
                  <a:pt x="2660" y="2824"/>
                </a:lnTo>
                <a:lnTo>
                  <a:pt x="2621" y="2841"/>
                </a:lnTo>
                <a:lnTo>
                  <a:pt x="2583" y="2857"/>
                </a:lnTo>
                <a:lnTo>
                  <a:pt x="2502" y="2887"/>
                </a:lnTo>
                <a:lnTo>
                  <a:pt x="2464" y="2901"/>
                </a:lnTo>
                <a:lnTo>
                  <a:pt x="2378" y="2927"/>
                </a:lnTo>
                <a:lnTo>
                  <a:pt x="2334" y="2939"/>
                </a:lnTo>
                <a:lnTo>
                  <a:pt x="2294" y="2949"/>
                </a:lnTo>
                <a:lnTo>
                  <a:pt x="2250" y="2959"/>
                </a:lnTo>
                <a:lnTo>
                  <a:pt x="2207" y="2968"/>
                </a:lnTo>
                <a:lnTo>
                  <a:pt x="2163" y="2975"/>
                </a:lnTo>
                <a:lnTo>
                  <a:pt x="2120" y="2983"/>
                </a:lnTo>
                <a:lnTo>
                  <a:pt x="2073" y="2989"/>
                </a:lnTo>
                <a:lnTo>
                  <a:pt x="2030" y="2994"/>
                </a:lnTo>
                <a:lnTo>
                  <a:pt x="1938" y="3001"/>
                </a:lnTo>
                <a:lnTo>
                  <a:pt x="1894" y="3004"/>
                </a:lnTo>
                <a:lnTo>
                  <a:pt x="1848" y="3005"/>
                </a:lnTo>
                <a:lnTo>
                  <a:pt x="1758" y="3005"/>
                </a:lnTo>
                <a:lnTo>
                  <a:pt x="1709" y="3004"/>
                </a:lnTo>
                <a:lnTo>
                  <a:pt x="1662" y="3002"/>
                </a:lnTo>
                <a:lnTo>
                  <a:pt x="1616" y="2999"/>
                </a:lnTo>
                <a:lnTo>
                  <a:pt x="1573" y="2994"/>
                </a:lnTo>
                <a:lnTo>
                  <a:pt x="1527" y="2989"/>
                </a:lnTo>
                <a:lnTo>
                  <a:pt x="1483" y="2983"/>
                </a:lnTo>
                <a:lnTo>
                  <a:pt x="1440" y="2975"/>
                </a:lnTo>
                <a:lnTo>
                  <a:pt x="1352" y="2959"/>
                </a:lnTo>
                <a:lnTo>
                  <a:pt x="1268" y="2939"/>
                </a:lnTo>
                <a:lnTo>
                  <a:pt x="1224" y="2927"/>
                </a:lnTo>
                <a:lnTo>
                  <a:pt x="1183" y="2916"/>
                </a:lnTo>
                <a:lnTo>
                  <a:pt x="1143" y="2902"/>
                </a:lnTo>
                <a:lnTo>
                  <a:pt x="1102" y="2889"/>
                </a:lnTo>
                <a:lnTo>
                  <a:pt x="1061" y="2874"/>
                </a:lnTo>
                <a:lnTo>
                  <a:pt x="1023" y="2859"/>
                </a:lnTo>
                <a:lnTo>
                  <a:pt x="983" y="2842"/>
                </a:lnTo>
                <a:lnTo>
                  <a:pt x="944" y="2826"/>
                </a:lnTo>
                <a:lnTo>
                  <a:pt x="869" y="2789"/>
                </a:lnTo>
                <a:lnTo>
                  <a:pt x="833" y="2771"/>
                </a:lnTo>
                <a:lnTo>
                  <a:pt x="795" y="2751"/>
                </a:lnTo>
                <a:lnTo>
                  <a:pt x="761" y="2729"/>
                </a:lnTo>
                <a:lnTo>
                  <a:pt x="724" y="2709"/>
                </a:lnTo>
                <a:lnTo>
                  <a:pt x="691" y="2686"/>
                </a:lnTo>
                <a:lnTo>
                  <a:pt x="656" y="2664"/>
                </a:lnTo>
                <a:lnTo>
                  <a:pt x="593" y="2617"/>
                </a:lnTo>
                <a:lnTo>
                  <a:pt x="530" y="2568"/>
                </a:lnTo>
                <a:lnTo>
                  <a:pt x="471" y="2516"/>
                </a:lnTo>
                <a:lnTo>
                  <a:pt x="413" y="2460"/>
                </a:lnTo>
                <a:lnTo>
                  <a:pt x="386" y="2432"/>
                </a:lnTo>
                <a:lnTo>
                  <a:pt x="360" y="2404"/>
                </a:lnTo>
                <a:lnTo>
                  <a:pt x="334" y="2374"/>
                </a:lnTo>
                <a:lnTo>
                  <a:pt x="311" y="2345"/>
                </a:lnTo>
                <a:lnTo>
                  <a:pt x="286" y="2314"/>
                </a:lnTo>
                <a:lnTo>
                  <a:pt x="262" y="2284"/>
                </a:lnTo>
                <a:lnTo>
                  <a:pt x="240" y="2252"/>
                </a:lnTo>
                <a:lnTo>
                  <a:pt x="179" y="2157"/>
                </a:lnTo>
                <a:lnTo>
                  <a:pt x="145" y="2090"/>
                </a:lnTo>
                <a:lnTo>
                  <a:pt x="126" y="2056"/>
                </a:lnTo>
                <a:lnTo>
                  <a:pt x="112" y="2023"/>
                </a:lnTo>
                <a:lnTo>
                  <a:pt x="97" y="1987"/>
                </a:lnTo>
                <a:lnTo>
                  <a:pt x="82" y="1952"/>
                </a:lnTo>
                <a:lnTo>
                  <a:pt x="71" y="1915"/>
                </a:lnTo>
                <a:lnTo>
                  <a:pt x="58" y="1881"/>
                </a:lnTo>
                <a:lnTo>
                  <a:pt x="38" y="1807"/>
                </a:lnTo>
                <a:lnTo>
                  <a:pt x="22" y="1733"/>
                </a:lnTo>
                <a:lnTo>
                  <a:pt x="16" y="1696"/>
                </a:lnTo>
                <a:lnTo>
                  <a:pt x="11" y="1659"/>
                </a:lnTo>
                <a:lnTo>
                  <a:pt x="6" y="1620"/>
                </a:lnTo>
                <a:lnTo>
                  <a:pt x="3" y="1544"/>
                </a:lnTo>
                <a:lnTo>
                  <a:pt x="3" y="1505"/>
                </a:lnTo>
                <a:cubicBezTo>
                  <a:pt x="0" y="1472"/>
                  <a:pt x="25" y="1440"/>
                  <a:pt x="63" y="1427"/>
                </a:cubicBezTo>
                <a:cubicBezTo>
                  <a:pt x="101" y="1414"/>
                  <a:pt x="145" y="1420"/>
                  <a:pt x="172" y="1445"/>
                </a:cubicBezTo>
                <a:moveTo>
                  <a:pt x="31" y="1563"/>
                </a:moveTo>
                <a:lnTo>
                  <a:pt x="202" y="1502"/>
                </a:lnTo>
                <a:lnTo>
                  <a:pt x="202" y="1537"/>
                </a:lnTo>
                <a:lnTo>
                  <a:pt x="204" y="1572"/>
                </a:lnTo>
                <a:lnTo>
                  <a:pt x="207" y="1605"/>
                </a:lnTo>
                <a:lnTo>
                  <a:pt x="210" y="1641"/>
                </a:lnTo>
                <a:lnTo>
                  <a:pt x="214" y="1674"/>
                </a:lnTo>
                <a:lnTo>
                  <a:pt x="221" y="1707"/>
                </a:lnTo>
                <a:lnTo>
                  <a:pt x="226" y="1739"/>
                </a:lnTo>
                <a:lnTo>
                  <a:pt x="234" y="1772"/>
                </a:lnTo>
                <a:lnTo>
                  <a:pt x="243" y="1804"/>
                </a:lnTo>
                <a:lnTo>
                  <a:pt x="253" y="1837"/>
                </a:lnTo>
                <a:lnTo>
                  <a:pt x="272" y="1900"/>
                </a:lnTo>
                <a:lnTo>
                  <a:pt x="286" y="1932"/>
                </a:lnTo>
                <a:lnTo>
                  <a:pt x="297" y="1962"/>
                </a:lnTo>
                <a:lnTo>
                  <a:pt x="327" y="2023"/>
                </a:lnTo>
                <a:lnTo>
                  <a:pt x="359" y="2082"/>
                </a:lnTo>
                <a:lnTo>
                  <a:pt x="394" y="2139"/>
                </a:lnTo>
                <a:lnTo>
                  <a:pt x="413" y="2167"/>
                </a:lnTo>
                <a:lnTo>
                  <a:pt x="432" y="2196"/>
                </a:lnTo>
                <a:lnTo>
                  <a:pt x="454" y="2224"/>
                </a:lnTo>
                <a:lnTo>
                  <a:pt x="474" y="2251"/>
                </a:lnTo>
                <a:lnTo>
                  <a:pt x="495" y="2275"/>
                </a:lnTo>
                <a:lnTo>
                  <a:pt x="517" y="2302"/>
                </a:lnTo>
                <a:lnTo>
                  <a:pt x="566" y="2352"/>
                </a:lnTo>
                <a:lnTo>
                  <a:pt x="615" y="2401"/>
                </a:lnTo>
                <a:lnTo>
                  <a:pt x="667" y="2447"/>
                </a:lnTo>
                <a:lnTo>
                  <a:pt x="723" y="2490"/>
                </a:lnTo>
                <a:lnTo>
                  <a:pt x="784" y="2534"/>
                </a:lnTo>
                <a:lnTo>
                  <a:pt x="843" y="2574"/>
                </a:lnTo>
                <a:lnTo>
                  <a:pt x="939" y="2629"/>
                </a:lnTo>
                <a:lnTo>
                  <a:pt x="971" y="2645"/>
                </a:lnTo>
                <a:lnTo>
                  <a:pt x="1004" y="2662"/>
                </a:lnTo>
                <a:lnTo>
                  <a:pt x="1036" y="2677"/>
                </a:lnTo>
                <a:lnTo>
                  <a:pt x="1072" y="2692"/>
                </a:lnTo>
                <a:lnTo>
                  <a:pt x="1107" y="2708"/>
                </a:lnTo>
                <a:lnTo>
                  <a:pt x="1143" y="2720"/>
                </a:lnTo>
                <a:lnTo>
                  <a:pt x="1176" y="2734"/>
                </a:lnTo>
                <a:lnTo>
                  <a:pt x="1214" y="2747"/>
                </a:lnTo>
                <a:lnTo>
                  <a:pt x="1249" y="2759"/>
                </a:lnTo>
                <a:lnTo>
                  <a:pt x="1285" y="2769"/>
                </a:lnTo>
                <a:lnTo>
                  <a:pt x="1363" y="2789"/>
                </a:lnTo>
                <a:lnTo>
                  <a:pt x="1437" y="2805"/>
                </a:lnTo>
                <a:lnTo>
                  <a:pt x="1478" y="2812"/>
                </a:lnTo>
                <a:lnTo>
                  <a:pt x="1515" y="2819"/>
                </a:lnTo>
                <a:lnTo>
                  <a:pt x="1556" y="2824"/>
                </a:lnTo>
                <a:lnTo>
                  <a:pt x="1594" y="2829"/>
                </a:lnTo>
                <a:lnTo>
                  <a:pt x="1635" y="2832"/>
                </a:lnTo>
                <a:lnTo>
                  <a:pt x="1676" y="2835"/>
                </a:lnTo>
                <a:lnTo>
                  <a:pt x="1717" y="2838"/>
                </a:lnTo>
                <a:lnTo>
                  <a:pt x="1758" y="2839"/>
                </a:lnTo>
                <a:lnTo>
                  <a:pt x="1841" y="2839"/>
                </a:lnTo>
                <a:lnTo>
                  <a:pt x="1880" y="2838"/>
                </a:lnTo>
                <a:lnTo>
                  <a:pt x="1922" y="2835"/>
                </a:lnTo>
                <a:lnTo>
                  <a:pt x="1962" y="2832"/>
                </a:lnTo>
                <a:lnTo>
                  <a:pt x="2003" y="2829"/>
                </a:lnTo>
                <a:lnTo>
                  <a:pt x="2082" y="2819"/>
                </a:lnTo>
                <a:lnTo>
                  <a:pt x="2122" y="2812"/>
                </a:lnTo>
                <a:lnTo>
                  <a:pt x="2160" y="2805"/>
                </a:lnTo>
                <a:lnTo>
                  <a:pt x="2198" y="2797"/>
                </a:lnTo>
                <a:lnTo>
                  <a:pt x="2236" y="2789"/>
                </a:lnTo>
                <a:lnTo>
                  <a:pt x="2349" y="2759"/>
                </a:lnTo>
                <a:lnTo>
                  <a:pt x="2384" y="2747"/>
                </a:lnTo>
                <a:lnTo>
                  <a:pt x="2421" y="2734"/>
                </a:lnTo>
                <a:lnTo>
                  <a:pt x="2459" y="2723"/>
                </a:lnTo>
                <a:lnTo>
                  <a:pt x="2494" y="2709"/>
                </a:lnTo>
                <a:lnTo>
                  <a:pt x="2529" y="2694"/>
                </a:lnTo>
                <a:lnTo>
                  <a:pt x="2564" y="2679"/>
                </a:lnTo>
                <a:lnTo>
                  <a:pt x="2596" y="2662"/>
                </a:lnTo>
                <a:lnTo>
                  <a:pt x="2631" y="2647"/>
                </a:lnTo>
                <a:lnTo>
                  <a:pt x="2662" y="2629"/>
                </a:lnTo>
                <a:lnTo>
                  <a:pt x="2695" y="2612"/>
                </a:lnTo>
                <a:lnTo>
                  <a:pt x="2758" y="2575"/>
                </a:lnTo>
                <a:lnTo>
                  <a:pt x="2788" y="2556"/>
                </a:lnTo>
                <a:lnTo>
                  <a:pt x="2815" y="2535"/>
                </a:lnTo>
                <a:lnTo>
                  <a:pt x="2875" y="2494"/>
                </a:lnTo>
                <a:lnTo>
                  <a:pt x="2929" y="2451"/>
                </a:lnTo>
                <a:lnTo>
                  <a:pt x="2983" y="2404"/>
                </a:lnTo>
                <a:lnTo>
                  <a:pt x="3035" y="2354"/>
                </a:lnTo>
                <a:lnTo>
                  <a:pt x="3059" y="2329"/>
                </a:lnTo>
                <a:lnTo>
                  <a:pt x="3081" y="2304"/>
                </a:lnTo>
                <a:lnTo>
                  <a:pt x="3106" y="2277"/>
                </a:lnTo>
                <a:lnTo>
                  <a:pt x="3127" y="2252"/>
                </a:lnTo>
                <a:lnTo>
                  <a:pt x="3147" y="2226"/>
                </a:lnTo>
                <a:lnTo>
                  <a:pt x="3169" y="2197"/>
                </a:lnTo>
                <a:lnTo>
                  <a:pt x="3188" y="2171"/>
                </a:lnTo>
                <a:lnTo>
                  <a:pt x="3206" y="2142"/>
                </a:lnTo>
                <a:lnTo>
                  <a:pt x="3225" y="2112"/>
                </a:lnTo>
                <a:lnTo>
                  <a:pt x="3242" y="2084"/>
                </a:lnTo>
                <a:lnTo>
                  <a:pt x="3258" y="2054"/>
                </a:lnTo>
                <a:lnTo>
                  <a:pt x="3274" y="2026"/>
                </a:lnTo>
                <a:lnTo>
                  <a:pt x="3288" y="1994"/>
                </a:lnTo>
                <a:lnTo>
                  <a:pt x="3318" y="1934"/>
                </a:lnTo>
                <a:lnTo>
                  <a:pt x="3329" y="1902"/>
                </a:lnTo>
                <a:lnTo>
                  <a:pt x="3359" y="1807"/>
                </a:lnTo>
                <a:lnTo>
                  <a:pt x="3367" y="1774"/>
                </a:lnTo>
                <a:lnTo>
                  <a:pt x="3375" y="1742"/>
                </a:lnTo>
                <a:lnTo>
                  <a:pt x="3383" y="1709"/>
                </a:lnTo>
                <a:lnTo>
                  <a:pt x="3386" y="1675"/>
                </a:lnTo>
                <a:lnTo>
                  <a:pt x="3392" y="1642"/>
                </a:lnTo>
                <a:lnTo>
                  <a:pt x="3394" y="1609"/>
                </a:lnTo>
                <a:lnTo>
                  <a:pt x="3400" y="1574"/>
                </a:lnTo>
                <a:lnTo>
                  <a:pt x="3402" y="1541"/>
                </a:lnTo>
                <a:lnTo>
                  <a:pt x="3402" y="1505"/>
                </a:lnTo>
                <a:lnTo>
                  <a:pt x="3400" y="1470"/>
                </a:lnTo>
                <a:lnTo>
                  <a:pt x="3400" y="1435"/>
                </a:lnTo>
                <a:lnTo>
                  <a:pt x="3394" y="1402"/>
                </a:lnTo>
                <a:lnTo>
                  <a:pt x="3392" y="1369"/>
                </a:lnTo>
                <a:lnTo>
                  <a:pt x="3386" y="1335"/>
                </a:lnTo>
                <a:lnTo>
                  <a:pt x="3383" y="1302"/>
                </a:lnTo>
                <a:lnTo>
                  <a:pt x="3375" y="1269"/>
                </a:lnTo>
                <a:lnTo>
                  <a:pt x="3369" y="1235"/>
                </a:lnTo>
                <a:lnTo>
                  <a:pt x="3359" y="1202"/>
                </a:lnTo>
                <a:lnTo>
                  <a:pt x="3351" y="1169"/>
                </a:lnTo>
                <a:lnTo>
                  <a:pt x="3340" y="1137"/>
                </a:lnTo>
                <a:lnTo>
                  <a:pt x="3329" y="1107"/>
                </a:lnTo>
                <a:lnTo>
                  <a:pt x="3318" y="1075"/>
                </a:lnTo>
                <a:lnTo>
                  <a:pt x="3303" y="1044"/>
                </a:lnTo>
                <a:lnTo>
                  <a:pt x="3274" y="984"/>
                </a:lnTo>
                <a:lnTo>
                  <a:pt x="3258" y="954"/>
                </a:lnTo>
                <a:lnTo>
                  <a:pt x="3242" y="925"/>
                </a:lnTo>
                <a:lnTo>
                  <a:pt x="3225" y="895"/>
                </a:lnTo>
                <a:lnTo>
                  <a:pt x="3189" y="839"/>
                </a:lnTo>
                <a:lnTo>
                  <a:pt x="3169" y="810"/>
                </a:lnTo>
                <a:lnTo>
                  <a:pt x="3149" y="784"/>
                </a:lnTo>
                <a:lnTo>
                  <a:pt x="3084" y="703"/>
                </a:lnTo>
                <a:lnTo>
                  <a:pt x="3059" y="679"/>
                </a:lnTo>
                <a:lnTo>
                  <a:pt x="3038" y="655"/>
                </a:lnTo>
                <a:lnTo>
                  <a:pt x="2987" y="607"/>
                </a:lnTo>
                <a:lnTo>
                  <a:pt x="2934" y="560"/>
                </a:lnTo>
                <a:lnTo>
                  <a:pt x="2877" y="515"/>
                </a:lnTo>
                <a:lnTo>
                  <a:pt x="2820" y="472"/>
                </a:lnTo>
                <a:lnTo>
                  <a:pt x="2790" y="452"/>
                </a:lnTo>
                <a:lnTo>
                  <a:pt x="2761" y="433"/>
                </a:lnTo>
                <a:lnTo>
                  <a:pt x="2728" y="413"/>
                </a:lnTo>
                <a:lnTo>
                  <a:pt x="2695" y="395"/>
                </a:lnTo>
                <a:lnTo>
                  <a:pt x="2664" y="379"/>
                </a:lnTo>
                <a:lnTo>
                  <a:pt x="2632" y="360"/>
                </a:lnTo>
                <a:lnTo>
                  <a:pt x="2599" y="345"/>
                </a:lnTo>
                <a:lnTo>
                  <a:pt x="2564" y="328"/>
                </a:lnTo>
                <a:lnTo>
                  <a:pt x="2497" y="298"/>
                </a:lnTo>
                <a:lnTo>
                  <a:pt x="2424" y="272"/>
                </a:lnTo>
                <a:lnTo>
                  <a:pt x="2351" y="249"/>
                </a:lnTo>
                <a:lnTo>
                  <a:pt x="2313" y="237"/>
                </a:lnTo>
                <a:lnTo>
                  <a:pt x="2278" y="227"/>
                </a:lnTo>
                <a:lnTo>
                  <a:pt x="2202" y="210"/>
                </a:lnTo>
                <a:lnTo>
                  <a:pt x="2161" y="202"/>
                </a:lnTo>
                <a:lnTo>
                  <a:pt x="2123" y="195"/>
                </a:lnTo>
                <a:lnTo>
                  <a:pt x="2085" y="188"/>
                </a:lnTo>
                <a:lnTo>
                  <a:pt x="2043" y="184"/>
                </a:lnTo>
                <a:lnTo>
                  <a:pt x="1965" y="173"/>
                </a:lnTo>
                <a:lnTo>
                  <a:pt x="1923" y="172"/>
                </a:lnTo>
                <a:lnTo>
                  <a:pt x="1884" y="169"/>
                </a:lnTo>
                <a:lnTo>
                  <a:pt x="1842" y="167"/>
                </a:lnTo>
                <a:lnTo>
                  <a:pt x="1758" y="167"/>
                </a:lnTo>
                <a:lnTo>
                  <a:pt x="1719" y="169"/>
                </a:lnTo>
                <a:lnTo>
                  <a:pt x="1679" y="170"/>
                </a:lnTo>
                <a:lnTo>
                  <a:pt x="1638" y="173"/>
                </a:lnTo>
                <a:lnTo>
                  <a:pt x="1597" y="177"/>
                </a:lnTo>
                <a:lnTo>
                  <a:pt x="1557" y="182"/>
                </a:lnTo>
                <a:lnTo>
                  <a:pt x="1518" y="188"/>
                </a:lnTo>
                <a:lnTo>
                  <a:pt x="1479" y="194"/>
                </a:lnTo>
                <a:lnTo>
                  <a:pt x="1440" y="200"/>
                </a:lnTo>
                <a:lnTo>
                  <a:pt x="1363" y="217"/>
                </a:lnTo>
                <a:lnTo>
                  <a:pt x="1287" y="237"/>
                </a:lnTo>
                <a:lnTo>
                  <a:pt x="1251" y="247"/>
                </a:lnTo>
                <a:lnTo>
                  <a:pt x="1214" y="260"/>
                </a:lnTo>
                <a:lnTo>
                  <a:pt x="1181" y="272"/>
                </a:lnTo>
                <a:lnTo>
                  <a:pt x="1108" y="298"/>
                </a:lnTo>
                <a:lnTo>
                  <a:pt x="1075" y="313"/>
                </a:lnTo>
                <a:lnTo>
                  <a:pt x="1039" y="328"/>
                </a:lnTo>
                <a:lnTo>
                  <a:pt x="1007" y="343"/>
                </a:lnTo>
                <a:lnTo>
                  <a:pt x="939" y="377"/>
                </a:lnTo>
                <a:lnTo>
                  <a:pt x="906" y="395"/>
                </a:lnTo>
                <a:lnTo>
                  <a:pt x="876" y="413"/>
                </a:lnTo>
                <a:lnTo>
                  <a:pt x="844" y="432"/>
                </a:lnTo>
                <a:lnTo>
                  <a:pt x="816" y="452"/>
                </a:lnTo>
                <a:lnTo>
                  <a:pt x="786" y="470"/>
                </a:lnTo>
                <a:lnTo>
                  <a:pt x="726" y="512"/>
                </a:lnTo>
                <a:lnTo>
                  <a:pt x="672" y="557"/>
                </a:lnTo>
                <a:lnTo>
                  <a:pt x="620" y="603"/>
                </a:lnTo>
                <a:lnTo>
                  <a:pt x="567" y="652"/>
                </a:lnTo>
                <a:lnTo>
                  <a:pt x="544" y="677"/>
                </a:lnTo>
                <a:lnTo>
                  <a:pt x="520" y="703"/>
                </a:lnTo>
                <a:lnTo>
                  <a:pt x="498" y="729"/>
                </a:lnTo>
                <a:lnTo>
                  <a:pt x="454" y="782"/>
                </a:lnTo>
                <a:lnTo>
                  <a:pt x="433" y="809"/>
                </a:lnTo>
                <a:lnTo>
                  <a:pt x="413" y="837"/>
                </a:lnTo>
                <a:lnTo>
                  <a:pt x="378" y="894"/>
                </a:lnTo>
                <a:lnTo>
                  <a:pt x="360" y="924"/>
                </a:lnTo>
                <a:lnTo>
                  <a:pt x="344" y="952"/>
                </a:lnTo>
                <a:lnTo>
                  <a:pt x="312" y="1012"/>
                </a:lnTo>
                <a:lnTo>
                  <a:pt x="299" y="1042"/>
                </a:lnTo>
                <a:lnTo>
                  <a:pt x="286" y="1073"/>
                </a:lnTo>
                <a:lnTo>
                  <a:pt x="275" y="1103"/>
                </a:lnTo>
                <a:lnTo>
                  <a:pt x="262" y="1136"/>
                </a:lnTo>
                <a:lnTo>
                  <a:pt x="253" y="1167"/>
                </a:lnTo>
                <a:lnTo>
                  <a:pt x="243" y="1200"/>
                </a:lnTo>
                <a:lnTo>
                  <a:pt x="234" y="1233"/>
                </a:lnTo>
                <a:lnTo>
                  <a:pt x="226" y="1267"/>
                </a:lnTo>
                <a:lnTo>
                  <a:pt x="214" y="1333"/>
                </a:lnTo>
                <a:lnTo>
                  <a:pt x="207" y="1400"/>
                </a:lnTo>
                <a:lnTo>
                  <a:pt x="204" y="1433"/>
                </a:lnTo>
                <a:lnTo>
                  <a:pt x="202" y="1469"/>
                </a:lnTo>
                <a:lnTo>
                  <a:pt x="202" y="1505"/>
                </a:lnTo>
                <a:cubicBezTo>
                  <a:pt x="201" y="1539"/>
                  <a:pt x="177" y="1569"/>
                  <a:pt x="141" y="1582"/>
                </a:cubicBezTo>
                <a:cubicBezTo>
                  <a:pt x="103" y="1594"/>
                  <a:pt x="60" y="1587"/>
                  <a:pt x="31" y="1563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2" name="CustomShape 11"/>
          <p:cNvSpPr/>
          <p:nvPr/>
        </p:nvSpPr>
        <p:spPr>
          <a:xfrm>
            <a:off x="4522680" y="2238840"/>
            <a:ext cx="679320" cy="624600"/>
          </a:xfrm>
          <a:custGeom>
            <a:avLst/>
            <a:gdLst/>
            <a:ahLst/>
            <a:rect l="l" t="t" r="r" b="b"/>
            <a:pathLst>
              <a:path w="1888" h="1736">
                <a:moveTo>
                  <a:pt x="0" y="866"/>
                </a:moveTo>
                <a:cubicBezTo>
                  <a:pt x="0" y="388"/>
                  <a:pt x="419" y="0"/>
                  <a:pt x="943" y="0"/>
                </a:cubicBezTo>
                <a:cubicBezTo>
                  <a:pt x="1464" y="0"/>
                  <a:pt x="1887" y="388"/>
                  <a:pt x="1887" y="866"/>
                </a:cubicBezTo>
                <a:cubicBezTo>
                  <a:pt x="1887" y="1345"/>
                  <a:pt x="1464" y="1735"/>
                  <a:pt x="943" y="1735"/>
                </a:cubicBezTo>
                <a:cubicBezTo>
                  <a:pt x="419" y="1735"/>
                  <a:pt x="0" y="1345"/>
                  <a:pt x="0" y="86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3" name="CustomShape 12"/>
          <p:cNvSpPr/>
          <p:nvPr/>
        </p:nvSpPr>
        <p:spPr>
          <a:xfrm>
            <a:off x="4486680" y="2208960"/>
            <a:ext cx="751320" cy="684720"/>
          </a:xfrm>
          <a:custGeom>
            <a:avLst/>
            <a:gdLst/>
            <a:ahLst/>
            <a:rect l="l" t="t" r="r" b="b"/>
            <a:pathLst>
              <a:path w="2088" h="1903">
                <a:moveTo>
                  <a:pt x="0" y="954"/>
                </a:moveTo>
                <a:lnTo>
                  <a:pt x="0" y="905"/>
                </a:lnTo>
                <a:lnTo>
                  <a:pt x="3" y="858"/>
                </a:lnTo>
                <a:lnTo>
                  <a:pt x="10" y="810"/>
                </a:lnTo>
                <a:lnTo>
                  <a:pt x="19" y="763"/>
                </a:lnTo>
                <a:lnTo>
                  <a:pt x="43" y="673"/>
                </a:lnTo>
                <a:lnTo>
                  <a:pt x="79" y="587"/>
                </a:lnTo>
                <a:lnTo>
                  <a:pt x="100" y="545"/>
                </a:lnTo>
                <a:lnTo>
                  <a:pt x="122" y="502"/>
                </a:lnTo>
                <a:lnTo>
                  <a:pt x="147" y="462"/>
                </a:lnTo>
                <a:lnTo>
                  <a:pt x="173" y="424"/>
                </a:lnTo>
                <a:lnTo>
                  <a:pt x="234" y="350"/>
                </a:lnTo>
                <a:lnTo>
                  <a:pt x="266" y="317"/>
                </a:lnTo>
                <a:lnTo>
                  <a:pt x="299" y="284"/>
                </a:lnTo>
                <a:lnTo>
                  <a:pt x="335" y="252"/>
                </a:lnTo>
                <a:lnTo>
                  <a:pt x="372" y="221"/>
                </a:lnTo>
                <a:lnTo>
                  <a:pt x="413" y="193"/>
                </a:lnTo>
                <a:lnTo>
                  <a:pt x="452" y="167"/>
                </a:lnTo>
                <a:lnTo>
                  <a:pt x="496" y="142"/>
                </a:lnTo>
                <a:lnTo>
                  <a:pt x="538" y="118"/>
                </a:lnTo>
                <a:lnTo>
                  <a:pt x="584" y="97"/>
                </a:lnTo>
                <a:lnTo>
                  <a:pt x="631" y="76"/>
                </a:lnTo>
                <a:lnTo>
                  <a:pt x="678" y="60"/>
                </a:lnTo>
                <a:lnTo>
                  <a:pt x="729" y="45"/>
                </a:lnTo>
                <a:lnTo>
                  <a:pt x="776" y="32"/>
                </a:lnTo>
                <a:lnTo>
                  <a:pt x="827" y="20"/>
                </a:lnTo>
                <a:lnTo>
                  <a:pt x="879" y="12"/>
                </a:lnTo>
                <a:lnTo>
                  <a:pt x="930" y="6"/>
                </a:lnTo>
                <a:lnTo>
                  <a:pt x="985" y="2"/>
                </a:lnTo>
                <a:lnTo>
                  <a:pt x="1040" y="0"/>
                </a:lnTo>
                <a:lnTo>
                  <a:pt x="1093" y="2"/>
                </a:lnTo>
                <a:lnTo>
                  <a:pt x="1149" y="5"/>
                </a:lnTo>
                <a:lnTo>
                  <a:pt x="1203" y="12"/>
                </a:lnTo>
                <a:lnTo>
                  <a:pt x="1253" y="20"/>
                </a:lnTo>
                <a:lnTo>
                  <a:pt x="1305" y="30"/>
                </a:lnTo>
                <a:lnTo>
                  <a:pt x="1354" y="43"/>
                </a:lnTo>
                <a:lnTo>
                  <a:pt x="1405" y="58"/>
                </a:lnTo>
                <a:lnTo>
                  <a:pt x="1452" y="75"/>
                </a:lnTo>
                <a:lnTo>
                  <a:pt x="1497" y="95"/>
                </a:lnTo>
                <a:lnTo>
                  <a:pt x="1544" y="117"/>
                </a:lnTo>
                <a:lnTo>
                  <a:pt x="1587" y="139"/>
                </a:lnTo>
                <a:lnTo>
                  <a:pt x="1630" y="163"/>
                </a:lnTo>
                <a:lnTo>
                  <a:pt x="1669" y="190"/>
                </a:lnTo>
                <a:lnTo>
                  <a:pt x="1710" y="218"/>
                </a:lnTo>
                <a:lnTo>
                  <a:pt x="1748" y="248"/>
                </a:lnTo>
                <a:lnTo>
                  <a:pt x="1784" y="280"/>
                </a:lnTo>
                <a:lnTo>
                  <a:pt x="1817" y="313"/>
                </a:lnTo>
                <a:lnTo>
                  <a:pt x="1851" y="348"/>
                </a:lnTo>
                <a:lnTo>
                  <a:pt x="1881" y="384"/>
                </a:lnTo>
                <a:lnTo>
                  <a:pt x="1911" y="420"/>
                </a:lnTo>
                <a:lnTo>
                  <a:pt x="1936" y="458"/>
                </a:lnTo>
                <a:lnTo>
                  <a:pt x="1963" y="499"/>
                </a:lnTo>
                <a:lnTo>
                  <a:pt x="2006" y="584"/>
                </a:lnTo>
                <a:lnTo>
                  <a:pt x="2025" y="625"/>
                </a:lnTo>
                <a:lnTo>
                  <a:pt x="2041" y="670"/>
                </a:lnTo>
                <a:lnTo>
                  <a:pt x="2055" y="715"/>
                </a:lnTo>
                <a:lnTo>
                  <a:pt x="2066" y="760"/>
                </a:lnTo>
                <a:lnTo>
                  <a:pt x="2082" y="854"/>
                </a:lnTo>
                <a:lnTo>
                  <a:pt x="2087" y="902"/>
                </a:lnTo>
                <a:lnTo>
                  <a:pt x="2087" y="999"/>
                </a:lnTo>
                <a:lnTo>
                  <a:pt x="2082" y="1047"/>
                </a:lnTo>
                <a:lnTo>
                  <a:pt x="2077" y="1093"/>
                </a:lnTo>
                <a:lnTo>
                  <a:pt x="2066" y="1140"/>
                </a:lnTo>
                <a:lnTo>
                  <a:pt x="2056" y="1185"/>
                </a:lnTo>
                <a:lnTo>
                  <a:pt x="2042" y="1230"/>
                </a:lnTo>
                <a:lnTo>
                  <a:pt x="2026" y="1275"/>
                </a:lnTo>
                <a:lnTo>
                  <a:pt x="2006" y="1317"/>
                </a:lnTo>
                <a:lnTo>
                  <a:pt x="1987" y="1360"/>
                </a:lnTo>
                <a:lnTo>
                  <a:pt x="1965" y="1400"/>
                </a:lnTo>
                <a:lnTo>
                  <a:pt x="1938" y="1440"/>
                </a:lnTo>
                <a:lnTo>
                  <a:pt x="1914" y="1478"/>
                </a:lnTo>
                <a:lnTo>
                  <a:pt x="1884" y="1515"/>
                </a:lnTo>
                <a:lnTo>
                  <a:pt x="1853" y="1552"/>
                </a:lnTo>
                <a:lnTo>
                  <a:pt x="1821" y="1587"/>
                </a:lnTo>
                <a:lnTo>
                  <a:pt x="1786" y="1618"/>
                </a:lnTo>
                <a:lnTo>
                  <a:pt x="1751" y="1652"/>
                </a:lnTo>
                <a:lnTo>
                  <a:pt x="1713" y="1682"/>
                </a:lnTo>
                <a:lnTo>
                  <a:pt x="1674" y="1711"/>
                </a:lnTo>
                <a:lnTo>
                  <a:pt x="1634" y="1737"/>
                </a:lnTo>
                <a:lnTo>
                  <a:pt x="1592" y="1762"/>
                </a:lnTo>
                <a:lnTo>
                  <a:pt x="1547" y="1785"/>
                </a:lnTo>
                <a:lnTo>
                  <a:pt x="1456" y="1826"/>
                </a:lnTo>
                <a:lnTo>
                  <a:pt x="1407" y="1842"/>
                </a:lnTo>
                <a:lnTo>
                  <a:pt x="1359" y="1857"/>
                </a:lnTo>
                <a:lnTo>
                  <a:pt x="1310" y="1870"/>
                </a:lnTo>
                <a:lnTo>
                  <a:pt x="1258" y="1882"/>
                </a:lnTo>
                <a:lnTo>
                  <a:pt x="1207" y="1890"/>
                </a:lnTo>
                <a:lnTo>
                  <a:pt x="1155" y="1897"/>
                </a:lnTo>
                <a:lnTo>
                  <a:pt x="1100" y="1900"/>
                </a:lnTo>
                <a:lnTo>
                  <a:pt x="1044" y="1902"/>
                </a:lnTo>
                <a:lnTo>
                  <a:pt x="991" y="1900"/>
                </a:lnTo>
                <a:lnTo>
                  <a:pt x="938" y="1897"/>
                </a:lnTo>
                <a:lnTo>
                  <a:pt x="886" y="1892"/>
                </a:lnTo>
                <a:lnTo>
                  <a:pt x="833" y="1884"/>
                </a:lnTo>
                <a:lnTo>
                  <a:pt x="781" y="1872"/>
                </a:lnTo>
                <a:lnTo>
                  <a:pt x="732" y="1859"/>
                </a:lnTo>
                <a:lnTo>
                  <a:pt x="683" y="1844"/>
                </a:lnTo>
                <a:lnTo>
                  <a:pt x="636" y="1827"/>
                </a:lnTo>
                <a:lnTo>
                  <a:pt x="587" y="1808"/>
                </a:lnTo>
                <a:lnTo>
                  <a:pt x="544" y="1787"/>
                </a:lnTo>
                <a:lnTo>
                  <a:pt x="501" y="1763"/>
                </a:lnTo>
                <a:lnTo>
                  <a:pt x="457" y="1739"/>
                </a:lnTo>
                <a:lnTo>
                  <a:pt x="417" y="1712"/>
                </a:lnTo>
                <a:lnTo>
                  <a:pt x="376" y="1684"/>
                </a:lnTo>
                <a:lnTo>
                  <a:pt x="339" y="1654"/>
                </a:lnTo>
                <a:lnTo>
                  <a:pt x="303" y="1622"/>
                </a:lnTo>
                <a:lnTo>
                  <a:pt x="235" y="1555"/>
                </a:lnTo>
                <a:lnTo>
                  <a:pt x="174" y="1482"/>
                </a:lnTo>
                <a:lnTo>
                  <a:pt x="150" y="1444"/>
                </a:lnTo>
                <a:lnTo>
                  <a:pt x="123" y="1403"/>
                </a:lnTo>
                <a:lnTo>
                  <a:pt x="101" y="1363"/>
                </a:lnTo>
                <a:lnTo>
                  <a:pt x="82" y="1320"/>
                </a:lnTo>
                <a:lnTo>
                  <a:pt x="62" y="1278"/>
                </a:lnTo>
                <a:lnTo>
                  <a:pt x="46" y="1233"/>
                </a:lnTo>
                <a:lnTo>
                  <a:pt x="32" y="1190"/>
                </a:lnTo>
                <a:lnTo>
                  <a:pt x="19" y="1144"/>
                </a:lnTo>
                <a:lnTo>
                  <a:pt x="3" y="1050"/>
                </a:lnTo>
                <a:lnTo>
                  <a:pt x="0" y="1002"/>
                </a:lnTo>
                <a:lnTo>
                  <a:pt x="0" y="954"/>
                </a:lnTo>
                <a:moveTo>
                  <a:pt x="199" y="992"/>
                </a:moveTo>
                <a:lnTo>
                  <a:pt x="204" y="1032"/>
                </a:lnTo>
                <a:lnTo>
                  <a:pt x="206" y="1070"/>
                </a:lnTo>
                <a:lnTo>
                  <a:pt x="215" y="1110"/>
                </a:lnTo>
                <a:lnTo>
                  <a:pt x="225" y="1148"/>
                </a:lnTo>
                <a:lnTo>
                  <a:pt x="250" y="1222"/>
                </a:lnTo>
                <a:lnTo>
                  <a:pt x="266" y="1259"/>
                </a:lnTo>
                <a:lnTo>
                  <a:pt x="283" y="1292"/>
                </a:lnTo>
                <a:lnTo>
                  <a:pt x="302" y="1327"/>
                </a:lnTo>
                <a:lnTo>
                  <a:pt x="321" y="1360"/>
                </a:lnTo>
                <a:lnTo>
                  <a:pt x="343" y="1392"/>
                </a:lnTo>
                <a:lnTo>
                  <a:pt x="367" y="1422"/>
                </a:lnTo>
                <a:lnTo>
                  <a:pt x="392" y="1452"/>
                </a:lnTo>
                <a:lnTo>
                  <a:pt x="419" y="1480"/>
                </a:lnTo>
                <a:lnTo>
                  <a:pt x="446" y="1507"/>
                </a:lnTo>
                <a:lnTo>
                  <a:pt x="476" y="1533"/>
                </a:lnTo>
                <a:lnTo>
                  <a:pt x="506" y="1557"/>
                </a:lnTo>
                <a:lnTo>
                  <a:pt x="538" y="1580"/>
                </a:lnTo>
                <a:lnTo>
                  <a:pt x="571" y="1602"/>
                </a:lnTo>
                <a:lnTo>
                  <a:pt x="606" y="1622"/>
                </a:lnTo>
                <a:lnTo>
                  <a:pt x="642" y="1642"/>
                </a:lnTo>
                <a:lnTo>
                  <a:pt x="678" y="1659"/>
                </a:lnTo>
                <a:lnTo>
                  <a:pt x="714" y="1674"/>
                </a:lnTo>
                <a:lnTo>
                  <a:pt x="751" y="1689"/>
                </a:lnTo>
                <a:lnTo>
                  <a:pt x="792" y="1700"/>
                </a:lnTo>
                <a:lnTo>
                  <a:pt x="832" y="1711"/>
                </a:lnTo>
                <a:lnTo>
                  <a:pt x="871" y="1718"/>
                </a:lnTo>
                <a:lnTo>
                  <a:pt x="913" y="1726"/>
                </a:lnTo>
                <a:lnTo>
                  <a:pt x="953" y="1730"/>
                </a:lnTo>
                <a:lnTo>
                  <a:pt x="996" y="1733"/>
                </a:lnTo>
                <a:lnTo>
                  <a:pt x="1040" y="1735"/>
                </a:lnTo>
                <a:lnTo>
                  <a:pt x="1083" y="1733"/>
                </a:lnTo>
                <a:lnTo>
                  <a:pt x="1127" y="1732"/>
                </a:lnTo>
                <a:lnTo>
                  <a:pt x="1168" y="1727"/>
                </a:lnTo>
                <a:lnTo>
                  <a:pt x="1211" y="1720"/>
                </a:lnTo>
                <a:lnTo>
                  <a:pt x="1250" y="1712"/>
                </a:lnTo>
                <a:lnTo>
                  <a:pt x="1291" y="1702"/>
                </a:lnTo>
                <a:lnTo>
                  <a:pt x="1328" y="1690"/>
                </a:lnTo>
                <a:lnTo>
                  <a:pt x="1405" y="1660"/>
                </a:lnTo>
                <a:lnTo>
                  <a:pt x="1440" y="1644"/>
                </a:lnTo>
                <a:lnTo>
                  <a:pt x="1475" y="1626"/>
                </a:lnTo>
                <a:lnTo>
                  <a:pt x="1510" y="1605"/>
                </a:lnTo>
                <a:lnTo>
                  <a:pt x="1544" y="1584"/>
                </a:lnTo>
                <a:lnTo>
                  <a:pt x="1576" y="1560"/>
                </a:lnTo>
                <a:lnTo>
                  <a:pt x="1636" y="1511"/>
                </a:lnTo>
                <a:lnTo>
                  <a:pt x="1664" y="1484"/>
                </a:lnTo>
                <a:lnTo>
                  <a:pt x="1691" y="1455"/>
                </a:lnTo>
                <a:lnTo>
                  <a:pt x="1718" y="1426"/>
                </a:lnTo>
                <a:lnTo>
                  <a:pt x="1742" y="1395"/>
                </a:lnTo>
                <a:lnTo>
                  <a:pt x="1764" y="1362"/>
                </a:lnTo>
                <a:lnTo>
                  <a:pt x="1784" y="1330"/>
                </a:lnTo>
                <a:lnTo>
                  <a:pt x="1802" y="1297"/>
                </a:lnTo>
                <a:lnTo>
                  <a:pt x="1818" y="1262"/>
                </a:lnTo>
                <a:lnTo>
                  <a:pt x="1834" y="1225"/>
                </a:lnTo>
                <a:lnTo>
                  <a:pt x="1849" y="1188"/>
                </a:lnTo>
                <a:lnTo>
                  <a:pt x="1862" y="1151"/>
                </a:lnTo>
                <a:lnTo>
                  <a:pt x="1870" y="1114"/>
                </a:lnTo>
                <a:lnTo>
                  <a:pt x="1878" y="1075"/>
                </a:lnTo>
                <a:lnTo>
                  <a:pt x="1883" y="1035"/>
                </a:lnTo>
                <a:lnTo>
                  <a:pt x="1886" y="995"/>
                </a:lnTo>
                <a:lnTo>
                  <a:pt x="1889" y="954"/>
                </a:lnTo>
                <a:lnTo>
                  <a:pt x="1886" y="914"/>
                </a:lnTo>
                <a:lnTo>
                  <a:pt x="1879" y="833"/>
                </a:lnTo>
                <a:lnTo>
                  <a:pt x="1870" y="795"/>
                </a:lnTo>
                <a:lnTo>
                  <a:pt x="1862" y="757"/>
                </a:lnTo>
                <a:lnTo>
                  <a:pt x="1849" y="718"/>
                </a:lnTo>
                <a:lnTo>
                  <a:pt x="1837" y="682"/>
                </a:lnTo>
                <a:lnTo>
                  <a:pt x="1805" y="612"/>
                </a:lnTo>
                <a:lnTo>
                  <a:pt x="1765" y="545"/>
                </a:lnTo>
                <a:lnTo>
                  <a:pt x="1743" y="512"/>
                </a:lnTo>
                <a:lnTo>
                  <a:pt x="1718" y="480"/>
                </a:lnTo>
                <a:lnTo>
                  <a:pt x="1693" y="452"/>
                </a:lnTo>
                <a:lnTo>
                  <a:pt x="1667" y="421"/>
                </a:lnTo>
                <a:lnTo>
                  <a:pt x="1639" y="395"/>
                </a:lnTo>
                <a:lnTo>
                  <a:pt x="1579" y="345"/>
                </a:lnTo>
                <a:lnTo>
                  <a:pt x="1547" y="321"/>
                </a:lnTo>
                <a:lnTo>
                  <a:pt x="1514" y="300"/>
                </a:lnTo>
                <a:lnTo>
                  <a:pt x="1479" y="280"/>
                </a:lnTo>
                <a:lnTo>
                  <a:pt x="1407" y="243"/>
                </a:lnTo>
                <a:lnTo>
                  <a:pt x="1373" y="228"/>
                </a:lnTo>
                <a:lnTo>
                  <a:pt x="1334" y="215"/>
                </a:lnTo>
                <a:lnTo>
                  <a:pt x="1295" y="202"/>
                </a:lnTo>
                <a:lnTo>
                  <a:pt x="1255" y="191"/>
                </a:lnTo>
                <a:lnTo>
                  <a:pt x="1214" y="184"/>
                </a:lnTo>
                <a:lnTo>
                  <a:pt x="1176" y="176"/>
                </a:lnTo>
                <a:lnTo>
                  <a:pt x="1133" y="172"/>
                </a:lnTo>
                <a:lnTo>
                  <a:pt x="1088" y="169"/>
                </a:lnTo>
                <a:lnTo>
                  <a:pt x="1044" y="167"/>
                </a:lnTo>
                <a:lnTo>
                  <a:pt x="1001" y="169"/>
                </a:lnTo>
                <a:lnTo>
                  <a:pt x="960" y="172"/>
                </a:lnTo>
                <a:lnTo>
                  <a:pt x="917" y="175"/>
                </a:lnTo>
                <a:lnTo>
                  <a:pt x="877" y="182"/>
                </a:lnTo>
                <a:lnTo>
                  <a:pt x="835" y="190"/>
                </a:lnTo>
                <a:lnTo>
                  <a:pt x="797" y="202"/>
                </a:lnTo>
                <a:lnTo>
                  <a:pt x="757" y="213"/>
                </a:lnTo>
                <a:lnTo>
                  <a:pt x="720" y="227"/>
                </a:lnTo>
                <a:lnTo>
                  <a:pt x="682" y="242"/>
                </a:lnTo>
                <a:lnTo>
                  <a:pt x="647" y="258"/>
                </a:lnTo>
                <a:lnTo>
                  <a:pt x="610" y="278"/>
                </a:lnTo>
                <a:lnTo>
                  <a:pt x="577" y="297"/>
                </a:lnTo>
                <a:lnTo>
                  <a:pt x="542" y="318"/>
                </a:lnTo>
                <a:lnTo>
                  <a:pt x="511" y="342"/>
                </a:lnTo>
                <a:lnTo>
                  <a:pt x="450" y="391"/>
                </a:lnTo>
                <a:lnTo>
                  <a:pt x="394" y="448"/>
                </a:lnTo>
                <a:lnTo>
                  <a:pt x="370" y="476"/>
                </a:lnTo>
                <a:lnTo>
                  <a:pt x="323" y="542"/>
                </a:lnTo>
                <a:lnTo>
                  <a:pt x="303" y="575"/>
                </a:lnTo>
                <a:lnTo>
                  <a:pt x="286" y="608"/>
                </a:lnTo>
                <a:lnTo>
                  <a:pt x="267" y="643"/>
                </a:lnTo>
                <a:lnTo>
                  <a:pt x="251" y="678"/>
                </a:lnTo>
                <a:lnTo>
                  <a:pt x="237" y="715"/>
                </a:lnTo>
                <a:lnTo>
                  <a:pt x="225" y="754"/>
                </a:lnTo>
                <a:lnTo>
                  <a:pt x="209" y="830"/>
                </a:lnTo>
                <a:lnTo>
                  <a:pt x="204" y="870"/>
                </a:lnTo>
                <a:lnTo>
                  <a:pt x="199" y="910"/>
                </a:lnTo>
                <a:lnTo>
                  <a:pt x="199" y="950"/>
                </a:lnTo>
                <a:lnTo>
                  <a:pt x="199" y="992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4" name="CustomShape 13"/>
          <p:cNvSpPr/>
          <p:nvPr/>
        </p:nvSpPr>
        <p:spPr>
          <a:xfrm>
            <a:off x="5676120" y="3544200"/>
            <a:ext cx="407880" cy="340920"/>
          </a:xfrm>
          <a:custGeom>
            <a:avLst/>
            <a:gdLst/>
            <a:ahLst/>
            <a:rect l="l" t="t" r="r" b="b"/>
            <a:pathLst>
              <a:path w="1134" h="948">
                <a:moveTo>
                  <a:pt x="0" y="475"/>
                </a:moveTo>
                <a:cubicBezTo>
                  <a:pt x="0" y="213"/>
                  <a:pt x="254" y="0"/>
                  <a:pt x="566" y="0"/>
                </a:cubicBezTo>
                <a:cubicBezTo>
                  <a:pt x="880" y="0"/>
                  <a:pt x="1133" y="213"/>
                  <a:pt x="1133" y="475"/>
                </a:cubicBezTo>
                <a:cubicBezTo>
                  <a:pt x="1133" y="735"/>
                  <a:pt x="880" y="947"/>
                  <a:pt x="566" y="947"/>
                </a:cubicBezTo>
                <a:cubicBezTo>
                  <a:pt x="254" y="947"/>
                  <a:pt x="0" y="735"/>
                  <a:pt x="0" y="475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5" name="CustomShape 14"/>
          <p:cNvSpPr/>
          <p:nvPr/>
        </p:nvSpPr>
        <p:spPr>
          <a:xfrm>
            <a:off x="5640120" y="3514320"/>
            <a:ext cx="480240" cy="401040"/>
          </a:xfrm>
          <a:custGeom>
            <a:avLst/>
            <a:gdLst/>
            <a:ahLst/>
            <a:rect l="l" t="t" r="r" b="b"/>
            <a:pathLst>
              <a:path w="1335" h="1115">
                <a:moveTo>
                  <a:pt x="0" y="558"/>
                </a:moveTo>
                <a:lnTo>
                  <a:pt x="0" y="530"/>
                </a:lnTo>
                <a:lnTo>
                  <a:pt x="2" y="502"/>
                </a:lnTo>
                <a:lnTo>
                  <a:pt x="9" y="473"/>
                </a:lnTo>
                <a:lnTo>
                  <a:pt x="13" y="447"/>
                </a:lnTo>
                <a:lnTo>
                  <a:pt x="21" y="420"/>
                </a:lnTo>
                <a:lnTo>
                  <a:pt x="41" y="366"/>
                </a:lnTo>
                <a:lnTo>
                  <a:pt x="64" y="317"/>
                </a:lnTo>
                <a:lnTo>
                  <a:pt x="113" y="247"/>
                </a:lnTo>
                <a:lnTo>
                  <a:pt x="130" y="224"/>
                </a:lnTo>
                <a:lnTo>
                  <a:pt x="151" y="205"/>
                </a:lnTo>
                <a:lnTo>
                  <a:pt x="173" y="184"/>
                </a:lnTo>
                <a:lnTo>
                  <a:pt x="217" y="146"/>
                </a:lnTo>
                <a:lnTo>
                  <a:pt x="239" y="128"/>
                </a:lnTo>
                <a:lnTo>
                  <a:pt x="266" y="112"/>
                </a:lnTo>
                <a:lnTo>
                  <a:pt x="318" y="81"/>
                </a:lnTo>
                <a:lnTo>
                  <a:pt x="347" y="68"/>
                </a:lnTo>
                <a:lnTo>
                  <a:pt x="375" y="57"/>
                </a:lnTo>
                <a:lnTo>
                  <a:pt x="404" y="45"/>
                </a:lnTo>
                <a:lnTo>
                  <a:pt x="436" y="35"/>
                </a:lnTo>
                <a:lnTo>
                  <a:pt x="467" y="27"/>
                </a:lnTo>
                <a:lnTo>
                  <a:pt x="497" y="18"/>
                </a:lnTo>
                <a:lnTo>
                  <a:pt x="530" y="12"/>
                </a:lnTo>
                <a:lnTo>
                  <a:pt x="562" y="6"/>
                </a:lnTo>
                <a:lnTo>
                  <a:pt x="595" y="3"/>
                </a:lnTo>
                <a:lnTo>
                  <a:pt x="663" y="0"/>
                </a:lnTo>
                <a:lnTo>
                  <a:pt x="732" y="3"/>
                </a:lnTo>
                <a:lnTo>
                  <a:pt x="765" y="6"/>
                </a:lnTo>
                <a:lnTo>
                  <a:pt x="797" y="12"/>
                </a:lnTo>
                <a:lnTo>
                  <a:pt x="830" y="18"/>
                </a:lnTo>
                <a:lnTo>
                  <a:pt x="862" y="24"/>
                </a:lnTo>
                <a:lnTo>
                  <a:pt x="894" y="33"/>
                </a:lnTo>
                <a:lnTo>
                  <a:pt x="922" y="43"/>
                </a:lnTo>
                <a:lnTo>
                  <a:pt x="952" y="55"/>
                </a:lnTo>
                <a:lnTo>
                  <a:pt x="981" y="66"/>
                </a:lnTo>
                <a:lnTo>
                  <a:pt x="1010" y="80"/>
                </a:lnTo>
                <a:lnTo>
                  <a:pt x="1039" y="95"/>
                </a:lnTo>
                <a:lnTo>
                  <a:pt x="1064" y="109"/>
                </a:lnTo>
                <a:lnTo>
                  <a:pt x="1089" y="127"/>
                </a:lnTo>
                <a:lnTo>
                  <a:pt x="1113" y="143"/>
                </a:lnTo>
                <a:lnTo>
                  <a:pt x="1137" y="161"/>
                </a:lnTo>
                <a:lnTo>
                  <a:pt x="1180" y="202"/>
                </a:lnTo>
                <a:lnTo>
                  <a:pt x="1200" y="221"/>
                </a:lnTo>
                <a:lnTo>
                  <a:pt x="1217" y="243"/>
                </a:lnTo>
                <a:lnTo>
                  <a:pt x="1236" y="266"/>
                </a:lnTo>
                <a:lnTo>
                  <a:pt x="1252" y="290"/>
                </a:lnTo>
                <a:lnTo>
                  <a:pt x="1265" y="313"/>
                </a:lnTo>
                <a:lnTo>
                  <a:pt x="1279" y="338"/>
                </a:lnTo>
                <a:lnTo>
                  <a:pt x="1292" y="363"/>
                </a:lnTo>
                <a:lnTo>
                  <a:pt x="1301" y="390"/>
                </a:lnTo>
                <a:lnTo>
                  <a:pt x="1311" y="415"/>
                </a:lnTo>
                <a:lnTo>
                  <a:pt x="1320" y="442"/>
                </a:lnTo>
                <a:lnTo>
                  <a:pt x="1325" y="470"/>
                </a:lnTo>
                <a:lnTo>
                  <a:pt x="1330" y="499"/>
                </a:lnTo>
                <a:lnTo>
                  <a:pt x="1331" y="525"/>
                </a:lnTo>
                <a:lnTo>
                  <a:pt x="1334" y="553"/>
                </a:lnTo>
                <a:lnTo>
                  <a:pt x="1331" y="584"/>
                </a:lnTo>
                <a:lnTo>
                  <a:pt x="1330" y="610"/>
                </a:lnTo>
                <a:lnTo>
                  <a:pt x="1325" y="638"/>
                </a:lnTo>
                <a:lnTo>
                  <a:pt x="1320" y="666"/>
                </a:lnTo>
                <a:lnTo>
                  <a:pt x="1304" y="720"/>
                </a:lnTo>
                <a:lnTo>
                  <a:pt x="1293" y="745"/>
                </a:lnTo>
                <a:lnTo>
                  <a:pt x="1282" y="770"/>
                </a:lnTo>
                <a:lnTo>
                  <a:pt x="1255" y="821"/>
                </a:lnTo>
                <a:lnTo>
                  <a:pt x="1238" y="845"/>
                </a:lnTo>
                <a:lnTo>
                  <a:pt x="1201" y="888"/>
                </a:lnTo>
                <a:lnTo>
                  <a:pt x="1181" y="910"/>
                </a:lnTo>
                <a:lnTo>
                  <a:pt x="1162" y="930"/>
                </a:lnTo>
                <a:lnTo>
                  <a:pt x="1141" y="950"/>
                </a:lnTo>
                <a:lnTo>
                  <a:pt x="1116" y="968"/>
                </a:lnTo>
                <a:lnTo>
                  <a:pt x="1069" y="1002"/>
                </a:lnTo>
                <a:lnTo>
                  <a:pt x="1043" y="1017"/>
                </a:lnTo>
                <a:lnTo>
                  <a:pt x="1015" y="1032"/>
                </a:lnTo>
                <a:lnTo>
                  <a:pt x="957" y="1059"/>
                </a:lnTo>
                <a:lnTo>
                  <a:pt x="867" y="1088"/>
                </a:lnTo>
                <a:lnTo>
                  <a:pt x="834" y="1095"/>
                </a:lnTo>
                <a:lnTo>
                  <a:pt x="802" y="1102"/>
                </a:lnTo>
                <a:lnTo>
                  <a:pt x="769" y="1107"/>
                </a:lnTo>
                <a:lnTo>
                  <a:pt x="734" y="1110"/>
                </a:lnTo>
                <a:lnTo>
                  <a:pt x="703" y="1114"/>
                </a:lnTo>
                <a:lnTo>
                  <a:pt x="633" y="1114"/>
                </a:lnTo>
                <a:lnTo>
                  <a:pt x="600" y="1111"/>
                </a:lnTo>
                <a:lnTo>
                  <a:pt x="567" y="1107"/>
                </a:lnTo>
                <a:lnTo>
                  <a:pt x="534" y="1103"/>
                </a:lnTo>
                <a:lnTo>
                  <a:pt x="502" y="1096"/>
                </a:lnTo>
                <a:lnTo>
                  <a:pt x="470" y="1088"/>
                </a:lnTo>
                <a:lnTo>
                  <a:pt x="440" y="1080"/>
                </a:lnTo>
                <a:lnTo>
                  <a:pt x="380" y="1060"/>
                </a:lnTo>
                <a:lnTo>
                  <a:pt x="351" y="1047"/>
                </a:lnTo>
                <a:lnTo>
                  <a:pt x="322" y="1033"/>
                </a:lnTo>
                <a:lnTo>
                  <a:pt x="296" y="1020"/>
                </a:lnTo>
                <a:lnTo>
                  <a:pt x="271" y="1003"/>
                </a:lnTo>
                <a:lnTo>
                  <a:pt x="244" y="988"/>
                </a:lnTo>
                <a:lnTo>
                  <a:pt x="197" y="951"/>
                </a:lnTo>
                <a:lnTo>
                  <a:pt x="175" y="933"/>
                </a:lnTo>
                <a:lnTo>
                  <a:pt x="155" y="914"/>
                </a:lnTo>
                <a:lnTo>
                  <a:pt x="135" y="892"/>
                </a:lnTo>
                <a:lnTo>
                  <a:pt x="98" y="848"/>
                </a:lnTo>
                <a:lnTo>
                  <a:pt x="83" y="825"/>
                </a:lnTo>
                <a:lnTo>
                  <a:pt x="67" y="799"/>
                </a:lnTo>
                <a:lnTo>
                  <a:pt x="56" y="775"/>
                </a:lnTo>
                <a:lnTo>
                  <a:pt x="42" y="748"/>
                </a:lnTo>
                <a:lnTo>
                  <a:pt x="31" y="723"/>
                </a:lnTo>
                <a:lnTo>
                  <a:pt x="15" y="670"/>
                </a:lnTo>
                <a:lnTo>
                  <a:pt x="9" y="643"/>
                </a:lnTo>
                <a:lnTo>
                  <a:pt x="0" y="587"/>
                </a:lnTo>
                <a:lnTo>
                  <a:pt x="0" y="558"/>
                </a:lnTo>
                <a:moveTo>
                  <a:pt x="201" y="575"/>
                </a:moveTo>
                <a:lnTo>
                  <a:pt x="203" y="593"/>
                </a:lnTo>
                <a:lnTo>
                  <a:pt x="204" y="614"/>
                </a:lnTo>
                <a:lnTo>
                  <a:pt x="208" y="633"/>
                </a:lnTo>
                <a:lnTo>
                  <a:pt x="220" y="670"/>
                </a:lnTo>
                <a:lnTo>
                  <a:pt x="228" y="688"/>
                </a:lnTo>
                <a:lnTo>
                  <a:pt x="236" y="705"/>
                </a:lnTo>
                <a:lnTo>
                  <a:pt x="244" y="723"/>
                </a:lnTo>
                <a:lnTo>
                  <a:pt x="255" y="740"/>
                </a:lnTo>
                <a:lnTo>
                  <a:pt x="266" y="757"/>
                </a:lnTo>
                <a:lnTo>
                  <a:pt x="279" y="772"/>
                </a:lnTo>
                <a:lnTo>
                  <a:pt x="292" y="787"/>
                </a:lnTo>
                <a:lnTo>
                  <a:pt x="304" y="803"/>
                </a:lnTo>
                <a:lnTo>
                  <a:pt x="321" y="818"/>
                </a:lnTo>
                <a:lnTo>
                  <a:pt x="334" y="832"/>
                </a:lnTo>
                <a:lnTo>
                  <a:pt x="351" y="845"/>
                </a:lnTo>
                <a:lnTo>
                  <a:pt x="404" y="880"/>
                </a:lnTo>
                <a:lnTo>
                  <a:pt x="421" y="890"/>
                </a:lnTo>
                <a:lnTo>
                  <a:pt x="442" y="898"/>
                </a:lnTo>
                <a:lnTo>
                  <a:pt x="462" y="908"/>
                </a:lnTo>
                <a:lnTo>
                  <a:pt x="481" y="915"/>
                </a:lnTo>
                <a:lnTo>
                  <a:pt x="525" y="929"/>
                </a:lnTo>
                <a:lnTo>
                  <a:pt x="547" y="933"/>
                </a:lnTo>
                <a:lnTo>
                  <a:pt x="570" y="938"/>
                </a:lnTo>
                <a:lnTo>
                  <a:pt x="592" y="942"/>
                </a:lnTo>
                <a:lnTo>
                  <a:pt x="615" y="945"/>
                </a:lnTo>
                <a:lnTo>
                  <a:pt x="639" y="947"/>
                </a:lnTo>
                <a:lnTo>
                  <a:pt x="687" y="947"/>
                </a:lnTo>
                <a:lnTo>
                  <a:pt x="712" y="945"/>
                </a:lnTo>
                <a:lnTo>
                  <a:pt x="734" y="944"/>
                </a:lnTo>
                <a:lnTo>
                  <a:pt x="758" y="940"/>
                </a:lnTo>
                <a:lnTo>
                  <a:pt x="780" y="935"/>
                </a:lnTo>
                <a:lnTo>
                  <a:pt x="801" y="930"/>
                </a:lnTo>
                <a:lnTo>
                  <a:pt x="846" y="917"/>
                </a:lnTo>
                <a:lnTo>
                  <a:pt x="864" y="910"/>
                </a:lnTo>
                <a:lnTo>
                  <a:pt x="884" y="902"/>
                </a:lnTo>
                <a:lnTo>
                  <a:pt x="925" y="881"/>
                </a:lnTo>
                <a:lnTo>
                  <a:pt x="943" y="869"/>
                </a:lnTo>
                <a:lnTo>
                  <a:pt x="961" y="860"/>
                </a:lnTo>
                <a:lnTo>
                  <a:pt x="977" y="847"/>
                </a:lnTo>
                <a:lnTo>
                  <a:pt x="994" y="835"/>
                </a:lnTo>
                <a:lnTo>
                  <a:pt x="1010" y="821"/>
                </a:lnTo>
                <a:lnTo>
                  <a:pt x="1026" y="806"/>
                </a:lnTo>
                <a:lnTo>
                  <a:pt x="1040" y="790"/>
                </a:lnTo>
                <a:lnTo>
                  <a:pt x="1064" y="760"/>
                </a:lnTo>
                <a:lnTo>
                  <a:pt x="1076" y="743"/>
                </a:lnTo>
                <a:lnTo>
                  <a:pt x="1096" y="710"/>
                </a:lnTo>
                <a:lnTo>
                  <a:pt x="1112" y="673"/>
                </a:lnTo>
                <a:lnTo>
                  <a:pt x="1124" y="636"/>
                </a:lnTo>
                <a:lnTo>
                  <a:pt x="1127" y="618"/>
                </a:lnTo>
                <a:lnTo>
                  <a:pt x="1135" y="558"/>
                </a:lnTo>
                <a:lnTo>
                  <a:pt x="1127" y="499"/>
                </a:lnTo>
                <a:lnTo>
                  <a:pt x="1121" y="462"/>
                </a:lnTo>
                <a:lnTo>
                  <a:pt x="1112" y="442"/>
                </a:lnTo>
                <a:lnTo>
                  <a:pt x="1107" y="425"/>
                </a:lnTo>
                <a:lnTo>
                  <a:pt x="1097" y="406"/>
                </a:lnTo>
                <a:lnTo>
                  <a:pt x="1077" y="373"/>
                </a:lnTo>
                <a:lnTo>
                  <a:pt x="1054" y="340"/>
                </a:lnTo>
                <a:lnTo>
                  <a:pt x="1043" y="324"/>
                </a:lnTo>
                <a:lnTo>
                  <a:pt x="1028" y="310"/>
                </a:lnTo>
                <a:lnTo>
                  <a:pt x="1015" y="296"/>
                </a:lnTo>
                <a:lnTo>
                  <a:pt x="965" y="257"/>
                </a:lnTo>
                <a:lnTo>
                  <a:pt x="946" y="245"/>
                </a:lnTo>
                <a:lnTo>
                  <a:pt x="929" y="235"/>
                </a:lnTo>
                <a:lnTo>
                  <a:pt x="889" y="215"/>
                </a:lnTo>
                <a:lnTo>
                  <a:pt x="848" y="198"/>
                </a:lnTo>
                <a:lnTo>
                  <a:pt x="830" y="191"/>
                </a:lnTo>
                <a:lnTo>
                  <a:pt x="807" y="185"/>
                </a:lnTo>
                <a:lnTo>
                  <a:pt x="785" y="180"/>
                </a:lnTo>
                <a:lnTo>
                  <a:pt x="761" y="175"/>
                </a:lnTo>
                <a:lnTo>
                  <a:pt x="739" y="172"/>
                </a:lnTo>
                <a:lnTo>
                  <a:pt x="717" y="170"/>
                </a:lnTo>
                <a:lnTo>
                  <a:pt x="693" y="168"/>
                </a:lnTo>
                <a:lnTo>
                  <a:pt x="668" y="166"/>
                </a:lnTo>
                <a:lnTo>
                  <a:pt x="644" y="168"/>
                </a:lnTo>
                <a:lnTo>
                  <a:pt x="622" y="168"/>
                </a:lnTo>
                <a:lnTo>
                  <a:pt x="573" y="175"/>
                </a:lnTo>
                <a:lnTo>
                  <a:pt x="551" y="178"/>
                </a:lnTo>
                <a:lnTo>
                  <a:pt x="530" y="185"/>
                </a:lnTo>
                <a:lnTo>
                  <a:pt x="508" y="190"/>
                </a:lnTo>
                <a:lnTo>
                  <a:pt x="488" y="196"/>
                </a:lnTo>
                <a:lnTo>
                  <a:pt x="467" y="205"/>
                </a:lnTo>
                <a:lnTo>
                  <a:pt x="426" y="221"/>
                </a:lnTo>
                <a:lnTo>
                  <a:pt x="407" y="232"/>
                </a:lnTo>
                <a:lnTo>
                  <a:pt x="353" y="266"/>
                </a:lnTo>
                <a:lnTo>
                  <a:pt x="322" y="293"/>
                </a:lnTo>
                <a:lnTo>
                  <a:pt x="307" y="306"/>
                </a:lnTo>
                <a:lnTo>
                  <a:pt x="280" y="336"/>
                </a:lnTo>
                <a:lnTo>
                  <a:pt x="269" y="353"/>
                </a:lnTo>
                <a:lnTo>
                  <a:pt x="257" y="370"/>
                </a:lnTo>
                <a:lnTo>
                  <a:pt x="247" y="387"/>
                </a:lnTo>
                <a:lnTo>
                  <a:pt x="238" y="403"/>
                </a:lnTo>
                <a:lnTo>
                  <a:pt x="228" y="420"/>
                </a:lnTo>
                <a:lnTo>
                  <a:pt x="211" y="475"/>
                </a:lnTo>
                <a:lnTo>
                  <a:pt x="206" y="495"/>
                </a:lnTo>
                <a:lnTo>
                  <a:pt x="203" y="514"/>
                </a:lnTo>
                <a:lnTo>
                  <a:pt x="201" y="533"/>
                </a:lnTo>
                <a:lnTo>
                  <a:pt x="201" y="553"/>
                </a:lnTo>
                <a:lnTo>
                  <a:pt x="201" y="575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6" name="CustomShape 15"/>
          <p:cNvSpPr/>
          <p:nvPr/>
        </p:nvSpPr>
        <p:spPr>
          <a:xfrm>
            <a:off x="2341440" y="608760"/>
            <a:ext cx="5744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Map-Reduce Ecosystem &amp; Applications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37" name="CustomShape 16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38" name="CustomShape 17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1" name="CustomShape 3"/>
          <p:cNvSpPr/>
          <p:nvPr/>
        </p:nvSpPr>
        <p:spPr>
          <a:xfrm>
            <a:off x="1650960" y="608760"/>
            <a:ext cx="7209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Assume Failure in Data Center Design –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42" name="CustomShape 4"/>
          <p:cNvSpPr/>
          <p:nvPr/>
        </p:nvSpPr>
        <p:spPr>
          <a:xfrm>
            <a:off x="1247400" y="1206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43" name="CustomShape 5"/>
          <p:cNvSpPr/>
          <p:nvPr/>
        </p:nvSpPr>
        <p:spPr>
          <a:xfrm>
            <a:off x="1570320" y="1241280"/>
            <a:ext cx="6861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Google Data Center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, Council Bluffs, Iowa, USA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44" name="CustomShape 6"/>
          <p:cNvSpPr/>
          <p:nvPr/>
        </p:nvSpPr>
        <p:spPr>
          <a:xfrm>
            <a:off x="1678320" y="1541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5" name="CustomShape 7"/>
          <p:cNvSpPr/>
          <p:nvPr/>
        </p:nvSpPr>
        <p:spPr>
          <a:xfrm>
            <a:off x="1947600" y="1570320"/>
            <a:ext cx="6425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Scale of thousands of servers means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always concurrent failure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6" name="CustomShape 8"/>
          <p:cNvSpPr/>
          <p:nvPr/>
        </p:nvSpPr>
        <p:spPr>
          <a:xfrm>
            <a:off x="1678320" y="1829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7" name="CustomShape 9"/>
          <p:cNvSpPr/>
          <p:nvPr/>
        </p:nvSpPr>
        <p:spPr>
          <a:xfrm>
            <a:off x="1947600" y="1858320"/>
            <a:ext cx="3770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Hardware failure or software failure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8" name="CustomShape 10"/>
          <p:cNvSpPr/>
          <p:nvPr/>
        </p:nvSpPr>
        <p:spPr>
          <a:xfrm>
            <a:off x="1947600" y="2098080"/>
            <a:ext cx="329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 percent of nodes is common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49" name="CustomShape 11"/>
          <p:cNvSpPr/>
          <p:nvPr/>
        </p:nvSpPr>
        <p:spPr>
          <a:xfrm>
            <a:off x="1678320" y="23562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0" name="CustomShape 12"/>
          <p:cNvSpPr/>
          <p:nvPr/>
        </p:nvSpPr>
        <p:spPr>
          <a:xfrm>
            <a:off x="1947600" y="2386440"/>
            <a:ext cx="279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CPU failure, disk I/O failure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1" name="CustomShape 13"/>
          <p:cNvSpPr/>
          <p:nvPr/>
        </p:nvSpPr>
        <p:spPr>
          <a:xfrm>
            <a:off x="1678320" y="26442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2" name="CustomShape 14"/>
          <p:cNvSpPr/>
          <p:nvPr/>
        </p:nvSpPr>
        <p:spPr>
          <a:xfrm>
            <a:off x="1947600" y="2674440"/>
            <a:ext cx="299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Network failure, switch error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3" name="CustomShape 15"/>
          <p:cNvSpPr/>
          <p:nvPr/>
        </p:nvSpPr>
        <p:spPr>
          <a:xfrm>
            <a:off x="1678320" y="29322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4" name="CustomShape 16"/>
          <p:cNvSpPr/>
          <p:nvPr/>
        </p:nvSpPr>
        <p:spPr>
          <a:xfrm>
            <a:off x="1947960" y="2962440"/>
            <a:ext cx="3284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Sofware failure, scheduler error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5" name="CustomShape 17"/>
          <p:cNvSpPr/>
          <p:nvPr/>
        </p:nvSpPr>
        <p:spPr>
          <a:xfrm>
            <a:off x="1247400" y="32317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6" name="CustomShape 18"/>
          <p:cNvSpPr/>
          <p:nvPr/>
        </p:nvSpPr>
        <p:spPr>
          <a:xfrm>
            <a:off x="1570320" y="3267360"/>
            <a:ext cx="4220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Whole data center does not work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57" name="CustomShape 19"/>
          <p:cNvSpPr/>
          <p:nvPr/>
        </p:nvSpPr>
        <p:spPr>
          <a:xfrm>
            <a:off x="1678320" y="3566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58" name="CustomShape 20"/>
          <p:cNvSpPr/>
          <p:nvPr/>
        </p:nvSpPr>
        <p:spPr>
          <a:xfrm>
            <a:off x="831960" y="4240800"/>
            <a:ext cx="8416800" cy="702720"/>
          </a:xfrm>
          <a:custGeom>
            <a:avLst/>
            <a:gdLst/>
            <a:ahLst/>
            <a:rect l="l" t="t" r="r" b="b"/>
            <a:pathLst>
              <a:path w="23381" h="1953">
                <a:moveTo>
                  <a:pt x="0" y="0"/>
                </a:moveTo>
                <a:lnTo>
                  <a:pt x="0" y="1952"/>
                </a:lnTo>
                <a:lnTo>
                  <a:pt x="23380" y="1952"/>
                </a:lnTo>
                <a:lnTo>
                  <a:pt x="233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9" name="CustomShape 21"/>
          <p:cNvSpPr/>
          <p:nvPr/>
        </p:nvSpPr>
        <p:spPr>
          <a:xfrm>
            <a:off x="813600" y="4225680"/>
            <a:ext cx="8453520" cy="732600"/>
          </a:xfrm>
          <a:custGeom>
            <a:avLst/>
            <a:gdLst/>
            <a:ahLst/>
            <a:rect l="l" t="t" r="r" b="b"/>
            <a:pathLst>
              <a:path w="23483" h="2036">
                <a:moveTo>
                  <a:pt x="0" y="42"/>
                </a:moveTo>
                <a:cubicBezTo>
                  <a:pt x="0" y="18"/>
                  <a:pt x="23" y="0"/>
                  <a:pt x="51" y="0"/>
                </a:cubicBezTo>
                <a:lnTo>
                  <a:pt x="23431" y="0"/>
                </a:lnTo>
                <a:cubicBezTo>
                  <a:pt x="23460" y="0"/>
                  <a:pt x="23482" y="18"/>
                  <a:pt x="23482" y="42"/>
                </a:cubicBezTo>
                <a:lnTo>
                  <a:pt x="23482" y="1993"/>
                </a:lnTo>
                <a:cubicBezTo>
                  <a:pt x="23482" y="2017"/>
                  <a:pt x="23460" y="2035"/>
                  <a:pt x="23431" y="2035"/>
                </a:cubicBezTo>
                <a:lnTo>
                  <a:pt x="51" y="2035"/>
                </a:lnTo>
                <a:cubicBezTo>
                  <a:pt x="23" y="2035"/>
                  <a:pt x="0" y="2017"/>
                  <a:pt x="0" y="1993"/>
                </a:cubicBezTo>
                <a:lnTo>
                  <a:pt x="0" y="42"/>
                </a:lnTo>
                <a:moveTo>
                  <a:pt x="101" y="1993"/>
                </a:moveTo>
                <a:lnTo>
                  <a:pt x="51" y="1952"/>
                </a:lnTo>
                <a:lnTo>
                  <a:pt x="23431" y="1952"/>
                </a:lnTo>
                <a:lnTo>
                  <a:pt x="23382" y="1993"/>
                </a:lnTo>
                <a:lnTo>
                  <a:pt x="23382" y="42"/>
                </a:lnTo>
                <a:lnTo>
                  <a:pt x="23431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199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60" name="CustomShape 22"/>
          <p:cNvSpPr/>
          <p:nvPr/>
        </p:nvSpPr>
        <p:spPr>
          <a:xfrm>
            <a:off x="1947600" y="3596760"/>
            <a:ext cx="352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in the case of a power crash?!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61" name="CustomShape 23"/>
          <p:cNvSpPr/>
          <p:nvPr/>
        </p:nvSpPr>
        <p:spPr>
          <a:xfrm>
            <a:off x="1258200" y="538272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62" name="CustomShape 24"/>
          <p:cNvSpPr/>
          <p:nvPr/>
        </p:nvSpPr>
        <p:spPr>
          <a:xfrm>
            <a:off x="918000" y="428292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63" name="CustomShape 25"/>
          <p:cNvSpPr/>
          <p:nvPr/>
        </p:nvSpPr>
        <p:spPr>
          <a:xfrm>
            <a:off x="1241280" y="4307040"/>
            <a:ext cx="8175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Cloud data centres need to operate with failures: Computing service and user data should not be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64" name="CustomShape 26"/>
          <p:cNvSpPr/>
          <p:nvPr/>
        </p:nvSpPr>
        <p:spPr>
          <a:xfrm>
            <a:off x="1241280" y="4498920"/>
            <a:ext cx="7561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lost in a failure situation and reliability can be achieved by redundant hardware in centres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65" name="CustomShape 27"/>
          <p:cNvSpPr/>
          <p:nvPr/>
        </p:nvSpPr>
        <p:spPr>
          <a:xfrm>
            <a:off x="918000" y="47062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966" name="" descr=""/>
          <p:cNvPicPr/>
          <p:nvPr/>
        </p:nvPicPr>
        <p:blipFill>
          <a:blip r:embed="rId1"/>
          <a:stretch/>
        </p:blipFill>
        <p:spPr>
          <a:xfrm>
            <a:off x="5639400" y="2015280"/>
            <a:ext cx="3608280" cy="2009520"/>
          </a:xfrm>
          <a:prstGeom prst="rect">
            <a:avLst/>
          </a:prstGeom>
          <a:ln w="0">
            <a:noFill/>
          </a:ln>
        </p:spPr>
      </p:pic>
      <p:sp>
        <p:nvSpPr>
          <p:cNvPr id="1967" name="CustomShape 28"/>
          <p:cNvSpPr/>
          <p:nvPr/>
        </p:nvSpPr>
        <p:spPr>
          <a:xfrm>
            <a:off x="1241280" y="4728960"/>
            <a:ext cx="8342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Software keeps multiple copies of data in different locations and keeps data accesible during errors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68" name="CustomShape 29"/>
          <p:cNvSpPr/>
          <p:nvPr/>
        </p:nvSpPr>
        <p:spPr>
          <a:xfrm>
            <a:off x="918000" y="4051800"/>
            <a:ext cx="296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969" name="" descr=""/>
          <p:cNvPicPr/>
          <p:nvPr/>
        </p:nvPicPr>
        <p:blipFill>
          <a:blip r:embed="rId2"/>
          <a:stretch/>
        </p:blipFill>
        <p:spPr>
          <a:xfrm>
            <a:off x="6799320" y="1769760"/>
            <a:ext cx="1605960" cy="298080"/>
          </a:xfrm>
          <a:prstGeom prst="rect">
            <a:avLst/>
          </a:prstGeom>
          <a:ln w="0">
            <a:noFill/>
          </a:ln>
        </p:spPr>
      </p:pic>
      <p:sp>
        <p:nvSpPr>
          <p:cNvPr id="1970" name="CustomShape 30"/>
          <p:cNvSpPr/>
          <p:nvPr/>
        </p:nvSpPr>
        <p:spPr>
          <a:xfrm>
            <a:off x="5797800" y="4050720"/>
            <a:ext cx="2728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[16] Google Data Centers, wired.com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71" name="CustomShape 31"/>
          <p:cNvSpPr/>
          <p:nvPr/>
        </p:nvSpPr>
        <p:spPr>
          <a:xfrm>
            <a:off x="8481600" y="538272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2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3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74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75" name="CustomShape 4"/>
          <p:cNvSpPr/>
          <p:nvPr/>
        </p:nvSpPr>
        <p:spPr>
          <a:xfrm>
            <a:off x="2668320" y="608760"/>
            <a:ext cx="5052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About Faults, Errors, and Failures?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976" name="CustomShape 5"/>
          <p:cNvSpPr/>
          <p:nvPr/>
        </p:nvSpPr>
        <p:spPr>
          <a:xfrm>
            <a:off x="1247400" y="17164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7" name="CustomShape 6"/>
          <p:cNvSpPr/>
          <p:nvPr/>
        </p:nvSpPr>
        <p:spPr>
          <a:xfrm>
            <a:off x="1570320" y="1752480"/>
            <a:ext cx="1730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Dependability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78" name="CustomShape 7"/>
          <p:cNvSpPr/>
          <p:nvPr/>
        </p:nvSpPr>
        <p:spPr>
          <a:xfrm>
            <a:off x="1678320" y="2051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79" name="CustomShape 8"/>
          <p:cNvSpPr/>
          <p:nvPr/>
        </p:nvSpPr>
        <p:spPr>
          <a:xfrm>
            <a:off x="1947600" y="2080440"/>
            <a:ext cx="6251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Quality of delivered service such that reliance can justifiably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0" name="CustomShape 9"/>
          <p:cNvSpPr/>
          <p:nvPr/>
        </p:nvSpPr>
        <p:spPr>
          <a:xfrm>
            <a:off x="1947600" y="2320560"/>
            <a:ext cx="222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placed on this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981" name="CustomShape 10"/>
          <p:cNvSpPr/>
          <p:nvPr/>
        </p:nvSpPr>
        <p:spPr>
          <a:xfrm>
            <a:off x="1247400" y="25894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2" name="CustomShape 11"/>
          <p:cNvSpPr/>
          <p:nvPr/>
        </p:nvSpPr>
        <p:spPr>
          <a:xfrm>
            <a:off x="1570320" y="2625120"/>
            <a:ext cx="7381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System failure’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occurs when actual behavior deviates from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3" name="CustomShape 12"/>
          <p:cNvSpPr/>
          <p:nvPr/>
        </p:nvSpPr>
        <p:spPr>
          <a:xfrm>
            <a:off x="1570320" y="2913480"/>
            <a:ext cx="2266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specified behavior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4" name="CustomShape 13"/>
          <p:cNvSpPr/>
          <p:nvPr/>
        </p:nvSpPr>
        <p:spPr>
          <a:xfrm>
            <a:off x="1247400" y="32238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5" name="CustomShape 14"/>
          <p:cNvSpPr/>
          <p:nvPr/>
        </p:nvSpPr>
        <p:spPr>
          <a:xfrm>
            <a:off x="1570320" y="3259440"/>
            <a:ext cx="5274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System failure occurs because of an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‘error’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6" name="CustomShape 15"/>
          <p:cNvSpPr/>
          <p:nvPr/>
        </p:nvSpPr>
        <p:spPr>
          <a:xfrm>
            <a:off x="1247400" y="35701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7" name="CustomShape 16"/>
          <p:cNvSpPr/>
          <p:nvPr/>
        </p:nvSpPr>
        <p:spPr>
          <a:xfrm>
            <a:off x="1570320" y="3604680"/>
            <a:ext cx="3898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The cause of an error is 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‘fault’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8" name="CustomShape 17"/>
          <p:cNvSpPr/>
          <p:nvPr/>
        </p:nvSpPr>
        <p:spPr>
          <a:xfrm>
            <a:off x="1247400" y="39150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89" name="CustomShape 18"/>
          <p:cNvSpPr/>
          <p:nvPr/>
        </p:nvSpPr>
        <p:spPr>
          <a:xfrm>
            <a:off x="1570320" y="3950640"/>
            <a:ext cx="3808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 fault creates 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‘latent error’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,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90" name="CustomShape 19"/>
          <p:cNvSpPr/>
          <p:nvPr/>
        </p:nvSpPr>
        <p:spPr>
          <a:xfrm>
            <a:off x="1570320" y="4239000"/>
            <a:ext cx="5532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which becomes effective when it is activated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91" name="CustomShape 20"/>
          <p:cNvSpPr/>
          <p:nvPr/>
        </p:nvSpPr>
        <p:spPr>
          <a:xfrm>
            <a:off x="1985400" y="1175760"/>
            <a:ext cx="5838840" cy="283680"/>
          </a:xfrm>
          <a:custGeom>
            <a:avLst/>
            <a:gdLst/>
            <a:ahLst/>
            <a:rect l="l" t="t" r="r" b="b"/>
            <a:pathLst>
              <a:path w="16220" h="789">
                <a:moveTo>
                  <a:pt x="0" y="0"/>
                </a:moveTo>
                <a:lnTo>
                  <a:pt x="0" y="788"/>
                </a:lnTo>
                <a:lnTo>
                  <a:pt x="16219" y="788"/>
                </a:lnTo>
                <a:lnTo>
                  <a:pt x="1621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92" name="CustomShape 21"/>
          <p:cNvSpPr/>
          <p:nvPr/>
        </p:nvSpPr>
        <p:spPr>
          <a:xfrm>
            <a:off x="1967400" y="1161000"/>
            <a:ext cx="5874480" cy="313920"/>
          </a:xfrm>
          <a:custGeom>
            <a:avLst/>
            <a:gdLst/>
            <a:ahLst/>
            <a:rect l="l" t="t" r="r" b="b"/>
            <a:pathLst>
              <a:path w="16319" h="873">
                <a:moveTo>
                  <a:pt x="0" y="42"/>
                </a:moveTo>
                <a:cubicBezTo>
                  <a:pt x="0" y="19"/>
                  <a:pt x="22" y="0"/>
                  <a:pt x="50" y="0"/>
                </a:cubicBezTo>
                <a:lnTo>
                  <a:pt x="16269" y="0"/>
                </a:lnTo>
                <a:cubicBezTo>
                  <a:pt x="16297" y="0"/>
                  <a:pt x="16318" y="19"/>
                  <a:pt x="16318" y="42"/>
                </a:cubicBezTo>
                <a:lnTo>
                  <a:pt x="16318" y="830"/>
                </a:lnTo>
                <a:cubicBezTo>
                  <a:pt x="16318" y="854"/>
                  <a:pt x="16297" y="872"/>
                  <a:pt x="16269" y="872"/>
                </a:cubicBezTo>
                <a:lnTo>
                  <a:pt x="50" y="872"/>
                </a:lnTo>
                <a:cubicBezTo>
                  <a:pt x="22" y="872"/>
                  <a:pt x="0" y="854"/>
                  <a:pt x="0" y="830"/>
                </a:cubicBezTo>
                <a:lnTo>
                  <a:pt x="0" y="42"/>
                </a:lnTo>
                <a:moveTo>
                  <a:pt x="101" y="830"/>
                </a:moveTo>
                <a:lnTo>
                  <a:pt x="50" y="788"/>
                </a:lnTo>
                <a:lnTo>
                  <a:pt x="16269" y="788"/>
                </a:lnTo>
                <a:lnTo>
                  <a:pt x="16218" y="830"/>
                </a:lnTo>
                <a:lnTo>
                  <a:pt x="16218" y="42"/>
                </a:lnTo>
                <a:lnTo>
                  <a:pt x="16269" y="83"/>
                </a:lnTo>
                <a:lnTo>
                  <a:pt x="50" y="83"/>
                </a:lnTo>
                <a:lnTo>
                  <a:pt x="101" y="42"/>
                </a:lnTo>
                <a:lnTo>
                  <a:pt x="101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93" name="CustomShape 22"/>
          <p:cNvSpPr/>
          <p:nvPr/>
        </p:nvSpPr>
        <p:spPr>
          <a:xfrm>
            <a:off x="1247400" y="45489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94" name="CustomShape 23"/>
          <p:cNvSpPr/>
          <p:nvPr/>
        </p:nvSpPr>
        <p:spPr>
          <a:xfrm>
            <a:off x="1570320" y="4583880"/>
            <a:ext cx="6445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Time between error and failure is the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‘error latency’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995" name="CustomShape 24"/>
          <p:cNvSpPr/>
          <p:nvPr/>
        </p:nvSpPr>
        <p:spPr>
          <a:xfrm>
            <a:off x="2072160" y="1217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6" name="CustomShape 25"/>
          <p:cNvSpPr/>
          <p:nvPr/>
        </p:nvSpPr>
        <p:spPr>
          <a:xfrm>
            <a:off x="2395440" y="1241280"/>
            <a:ext cx="5541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Basic assumption: Priority for storage is to remember information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97" name="CustomShape 26"/>
          <p:cNvSpPr/>
          <p:nvPr/>
        </p:nvSpPr>
        <p:spPr>
          <a:xfrm>
            <a:off x="1258200" y="5023080"/>
            <a:ext cx="1652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[26] Laprie et al., 1986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98" name="CustomShape 27"/>
          <p:cNvSpPr/>
          <p:nvPr/>
        </p:nvSpPr>
        <p:spPr>
          <a:xfrm>
            <a:off x="848304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01" name="CustomShape 3"/>
          <p:cNvSpPr/>
          <p:nvPr/>
        </p:nvSpPr>
        <p:spPr>
          <a:xfrm>
            <a:off x="1258200" y="5382000"/>
            <a:ext cx="240516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02" name="CustomShape 4"/>
          <p:cNvSpPr/>
          <p:nvPr/>
        </p:nvSpPr>
        <p:spPr>
          <a:xfrm>
            <a:off x="1458000" y="608760"/>
            <a:ext cx="7591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Quantifying Dependability: Reliability &amp; Availability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03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04" name="CustomShape 6"/>
          <p:cNvSpPr/>
          <p:nvPr/>
        </p:nvSpPr>
        <p:spPr>
          <a:xfrm>
            <a:off x="1570320" y="1241280"/>
            <a:ext cx="2341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Module reliability’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05" name="CustomShape 7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6" name="CustomShape 8"/>
          <p:cNvSpPr/>
          <p:nvPr/>
        </p:nvSpPr>
        <p:spPr>
          <a:xfrm>
            <a:off x="1947600" y="1570320"/>
            <a:ext cx="4939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Measure of continuous service accomplishment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7" name="CustomShape 9"/>
          <p:cNvSpPr/>
          <p:nvPr/>
        </p:nvSpPr>
        <p:spPr>
          <a:xfrm>
            <a:off x="1678320" y="1828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8" name="CustomShape 10"/>
          <p:cNvSpPr/>
          <p:nvPr/>
        </p:nvSpPr>
        <p:spPr>
          <a:xfrm>
            <a:off x="1947600" y="1858320"/>
            <a:ext cx="537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Quantified in terms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‘mean time to failure (MTTF)’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09" name="CustomShape 11"/>
          <p:cNvSpPr/>
          <p:nvPr/>
        </p:nvSpPr>
        <p:spPr>
          <a:xfrm>
            <a:off x="1678320" y="2116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0" name="CustomShape 12"/>
          <p:cNvSpPr/>
          <p:nvPr/>
        </p:nvSpPr>
        <p:spPr>
          <a:xfrm>
            <a:off x="1947600" y="2146320"/>
            <a:ext cx="339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Reciprocal: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‘failures in time (FIT)’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1" name="CustomShape 13"/>
          <p:cNvSpPr/>
          <p:nvPr/>
        </p:nvSpPr>
        <p:spPr>
          <a:xfrm>
            <a:off x="1678320" y="2404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2" name="CustomShape 14"/>
          <p:cNvSpPr/>
          <p:nvPr/>
        </p:nvSpPr>
        <p:spPr>
          <a:xfrm>
            <a:off x="1947600" y="2434320"/>
            <a:ext cx="652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Service interruption quantified as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‘mean time to repair (MTTR)’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3" name="CustomShape 15"/>
          <p:cNvSpPr/>
          <p:nvPr/>
        </p:nvSpPr>
        <p:spPr>
          <a:xfrm>
            <a:off x="1678320" y="2692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4" name="CustomShape 16"/>
          <p:cNvSpPr/>
          <p:nvPr/>
        </p:nvSpPr>
        <p:spPr>
          <a:xfrm>
            <a:off x="1947600" y="2722680"/>
            <a:ext cx="5532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Mean time between failures (MTBF) = MTTF + MTTR’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5" name="CustomShape 17"/>
          <p:cNvSpPr/>
          <p:nvPr/>
        </p:nvSpPr>
        <p:spPr>
          <a:xfrm>
            <a:off x="1247400" y="29919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16" name="CustomShape 18"/>
          <p:cNvSpPr/>
          <p:nvPr/>
        </p:nvSpPr>
        <p:spPr>
          <a:xfrm>
            <a:off x="1570320" y="3026520"/>
            <a:ext cx="2512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Module availability’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17" name="CustomShape 19"/>
          <p:cNvSpPr/>
          <p:nvPr/>
        </p:nvSpPr>
        <p:spPr>
          <a:xfrm>
            <a:off x="1678320" y="3326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8" name="CustomShape 20"/>
          <p:cNvSpPr/>
          <p:nvPr/>
        </p:nvSpPr>
        <p:spPr>
          <a:xfrm>
            <a:off x="1947600" y="3355560"/>
            <a:ext cx="7013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Measure of service accomplishment with respect to the alternation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19" name="CustomShape 21"/>
          <p:cNvSpPr/>
          <p:nvPr/>
        </p:nvSpPr>
        <p:spPr>
          <a:xfrm>
            <a:off x="1947600" y="3595680"/>
            <a:ext cx="4444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between accomplishment and interruption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20" name="CustomShape 22"/>
          <p:cNvSpPr/>
          <p:nvPr/>
        </p:nvSpPr>
        <p:spPr>
          <a:xfrm>
            <a:off x="2053800" y="4393440"/>
            <a:ext cx="5566680" cy="554760"/>
          </a:xfrm>
          <a:custGeom>
            <a:avLst/>
            <a:gdLst/>
            <a:ahLst/>
            <a:rect l="l" t="t" r="r" b="b"/>
            <a:pathLst>
              <a:path w="15464" h="1542">
                <a:moveTo>
                  <a:pt x="0" y="0"/>
                </a:moveTo>
                <a:lnTo>
                  <a:pt x="0" y="1541"/>
                </a:lnTo>
                <a:lnTo>
                  <a:pt x="15463" y="1541"/>
                </a:lnTo>
                <a:lnTo>
                  <a:pt x="1546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1" name="CustomShape 23"/>
          <p:cNvSpPr/>
          <p:nvPr/>
        </p:nvSpPr>
        <p:spPr>
          <a:xfrm>
            <a:off x="2040120" y="4381920"/>
            <a:ext cx="5594400" cy="578160"/>
          </a:xfrm>
          <a:custGeom>
            <a:avLst/>
            <a:gdLst/>
            <a:ahLst/>
            <a:rect l="l" t="t" r="r" b="b"/>
            <a:pathLst>
              <a:path w="15541" h="1607">
                <a:moveTo>
                  <a:pt x="0" y="32"/>
                </a:moveTo>
                <a:cubicBezTo>
                  <a:pt x="0" y="15"/>
                  <a:pt x="16" y="0"/>
                  <a:pt x="38" y="0"/>
                </a:cubicBezTo>
                <a:lnTo>
                  <a:pt x="15501" y="0"/>
                </a:lnTo>
                <a:cubicBezTo>
                  <a:pt x="15521" y="0"/>
                  <a:pt x="15540" y="15"/>
                  <a:pt x="15540" y="32"/>
                </a:cubicBezTo>
                <a:lnTo>
                  <a:pt x="15540" y="1574"/>
                </a:lnTo>
                <a:cubicBezTo>
                  <a:pt x="15540" y="1591"/>
                  <a:pt x="15521" y="1606"/>
                  <a:pt x="15501" y="1606"/>
                </a:cubicBezTo>
                <a:lnTo>
                  <a:pt x="38" y="1606"/>
                </a:lnTo>
                <a:cubicBezTo>
                  <a:pt x="16" y="1606"/>
                  <a:pt x="0" y="1591"/>
                  <a:pt x="0" y="1574"/>
                </a:cubicBezTo>
                <a:lnTo>
                  <a:pt x="0" y="32"/>
                </a:lnTo>
                <a:moveTo>
                  <a:pt x="74" y="1574"/>
                </a:moveTo>
                <a:lnTo>
                  <a:pt x="38" y="1542"/>
                </a:lnTo>
                <a:lnTo>
                  <a:pt x="15501" y="1542"/>
                </a:lnTo>
                <a:lnTo>
                  <a:pt x="15463" y="1574"/>
                </a:lnTo>
                <a:lnTo>
                  <a:pt x="15463" y="32"/>
                </a:lnTo>
                <a:lnTo>
                  <a:pt x="15501" y="64"/>
                </a:lnTo>
                <a:lnTo>
                  <a:pt x="38" y="64"/>
                </a:lnTo>
                <a:lnTo>
                  <a:pt x="74" y="32"/>
                </a:lnTo>
                <a:lnTo>
                  <a:pt x="74" y="157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2" name="CustomShape 24"/>
          <p:cNvSpPr/>
          <p:nvPr/>
        </p:nvSpPr>
        <p:spPr>
          <a:xfrm>
            <a:off x="1678320" y="3854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23" name="CustomShape 25"/>
          <p:cNvSpPr/>
          <p:nvPr/>
        </p:nvSpPr>
        <p:spPr>
          <a:xfrm>
            <a:off x="1947600" y="3884040"/>
            <a:ext cx="4116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non-redundant systems with repair: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24" name="CustomShape 26"/>
          <p:cNvSpPr/>
          <p:nvPr/>
        </p:nvSpPr>
        <p:spPr>
          <a:xfrm>
            <a:off x="5167440" y="4675320"/>
            <a:ext cx="1644840" cy="18720"/>
          </a:xfrm>
          <a:custGeom>
            <a:avLst/>
            <a:gdLst/>
            <a:ahLst/>
            <a:rect l="l" t="t" r="r" b="b"/>
            <a:pathLst>
              <a:path w="4570" h="53">
                <a:moveTo>
                  <a:pt x="0" y="52"/>
                </a:moveTo>
                <a:lnTo>
                  <a:pt x="0" y="0"/>
                </a:lnTo>
                <a:lnTo>
                  <a:pt x="4569" y="0"/>
                </a:lnTo>
                <a:lnTo>
                  <a:pt x="4569" y="52"/>
                </a:lnTo>
                <a:lnTo>
                  <a:pt x="0" y="5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5" name="CustomShape 27"/>
          <p:cNvSpPr/>
          <p:nvPr/>
        </p:nvSpPr>
        <p:spPr>
          <a:xfrm>
            <a:off x="2139120" y="4554000"/>
            <a:ext cx="3216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Module Availability</a:t>
            </a:r>
            <a:r>
              <a:rPr b="0" lang="en-GB" sz="2800" spc="-1" strike="noStrike">
                <a:solidFill>
                  <a:srgbClr val="000000"/>
                </a:solidFill>
                <a:latin typeface="Calibri"/>
              </a:rPr>
              <a:t> =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26" name="CustomShape 28"/>
          <p:cNvSpPr/>
          <p:nvPr/>
        </p:nvSpPr>
        <p:spPr>
          <a:xfrm>
            <a:off x="5843160" y="4745160"/>
            <a:ext cx="243720" cy="25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40" spc="-1" strike="noStrike">
                <a:solidFill>
                  <a:srgbClr val="000000"/>
                </a:solidFill>
                <a:latin typeface="Cambria Math"/>
              </a:rPr>
              <a:t>  </a:t>
            </a:r>
            <a:endParaRPr b="0" lang="en-GB" sz="2040" spc="-1" strike="noStrike">
              <a:latin typeface="Arial"/>
            </a:endParaRPr>
          </a:p>
        </p:txBody>
      </p:sp>
      <p:sp>
        <p:nvSpPr>
          <p:cNvPr id="2027" name="CustomShape 29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8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29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30" name="CustomShape 3"/>
          <p:cNvSpPr/>
          <p:nvPr/>
        </p:nvSpPr>
        <p:spPr>
          <a:xfrm>
            <a:off x="1258200" y="538272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31" name="CustomShape 4"/>
          <p:cNvSpPr/>
          <p:nvPr/>
        </p:nvSpPr>
        <p:spPr>
          <a:xfrm>
            <a:off x="3971160" y="608760"/>
            <a:ext cx="2263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Faults by Cause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32" name="CustomShape 5"/>
          <p:cNvSpPr/>
          <p:nvPr/>
        </p:nvSpPr>
        <p:spPr>
          <a:xfrm>
            <a:off x="1247400" y="1206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33" name="CustomShape 6"/>
          <p:cNvSpPr/>
          <p:nvPr/>
        </p:nvSpPr>
        <p:spPr>
          <a:xfrm>
            <a:off x="1570320" y="1241280"/>
            <a:ext cx="1967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Hardware faults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34" name="CustomShape 7"/>
          <p:cNvSpPr/>
          <p:nvPr/>
        </p:nvSpPr>
        <p:spPr>
          <a:xfrm>
            <a:off x="1678320" y="1541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5" name="CustomShape 8"/>
          <p:cNvSpPr/>
          <p:nvPr/>
        </p:nvSpPr>
        <p:spPr>
          <a:xfrm>
            <a:off x="1947600" y="1570320"/>
            <a:ext cx="3251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Devices that fail (e.g. due to an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6" name="CustomShape 9"/>
          <p:cNvSpPr/>
          <p:nvPr/>
        </p:nvSpPr>
        <p:spPr>
          <a:xfrm>
            <a:off x="1947600" y="1810080"/>
            <a:ext cx="3724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alpha particle hitting a memory cell)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37" name="CustomShape 10"/>
          <p:cNvSpPr/>
          <p:nvPr/>
        </p:nvSpPr>
        <p:spPr>
          <a:xfrm>
            <a:off x="1247400" y="2079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38" name="CustomShape 11"/>
          <p:cNvSpPr/>
          <p:nvPr/>
        </p:nvSpPr>
        <p:spPr>
          <a:xfrm>
            <a:off x="1570320" y="2115360"/>
            <a:ext cx="1585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Design faults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39" name="CustomShape 12"/>
          <p:cNvSpPr/>
          <p:nvPr/>
        </p:nvSpPr>
        <p:spPr>
          <a:xfrm>
            <a:off x="1678320" y="2414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0" name="CustomShape 13"/>
          <p:cNvSpPr/>
          <p:nvPr/>
        </p:nvSpPr>
        <p:spPr>
          <a:xfrm>
            <a:off x="1947600" y="2444400"/>
            <a:ext cx="644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Faults in software (usually) and hardware design (occasionally)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1" name="CustomShape 14"/>
          <p:cNvSpPr/>
          <p:nvPr/>
        </p:nvSpPr>
        <p:spPr>
          <a:xfrm>
            <a:off x="1247400" y="27136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42" name="CustomShape 15"/>
          <p:cNvSpPr/>
          <p:nvPr/>
        </p:nvSpPr>
        <p:spPr>
          <a:xfrm>
            <a:off x="1570320" y="2748240"/>
            <a:ext cx="1999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Operation faults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43" name="CustomShape 16"/>
          <p:cNvSpPr/>
          <p:nvPr/>
        </p:nvSpPr>
        <p:spPr>
          <a:xfrm>
            <a:off x="1678320" y="30484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4" name="CustomShape 17"/>
          <p:cNvSpPr/>
          <p:nvPr/>
        </p:nvSpPr>
        <p:spPr>
          <a:xfrm>
            <a:off x="1947600" y="3078720"/>
            <a:ext cx="532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Mistakes by operations and maintenance personnel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5" name="CustomShape 18"/>
          <p:cNvSpPr/>
          <p:nvPr/>
        </p:nvSpPr>
        <p:spPr>
          <a:xfrm>
            <a:off x="1247400" y="33469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46" name="CustomShape 19"/>
          <p:cNvSpPr/>
          <p:nvPr/>
        </p:nvSpPr>
        <p:spPr>
          <a:xfrm>
            <a:off x="1570320" y="3382560"/>
            <a:ext cx="2556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Environmental faults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47" name="CustomShape 20"/>
          <p:cNvSpPr/>
          <p:nvPr/>
        </p:nvSpPr>
        <p:spPr>
          <a:xfrm>
            <a:off x="1678320" y="36817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8" name="CustomShape 21"/>
          <p:cNvSpPr/>
          <p:nvPr/>
        </p:nvSpPr>
        <p:spPr>
          <a:xfrm>
            <a:off x="1947600" y="3711600"/>
            <a:ext cx="535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Fire, flood, earthquake, power failure, and sabotage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49" name="CustomShape 22"/>
          <p:cNvSpPr/>
          <p:nvPr/>
        </p:nvSpPr>
        <p:spPr>
          <a:xfrm>
            <a:off x="1247400" y="455724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50" name="CustomShape 23"/>
          <p:cNvSpPr/>
          <p:nvPr/>
        </p:nvSpPr>
        <p:spPr>
          <a:xfrm>
            <a:off x="1570320" y="4592880"/>
            <a:ext cx="6460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One approach to be prepared for Faults: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RAID Levels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51" name="CustomShape 24"/>
          <p:cNvSpPr/>
          <p:nvPr/>
        </p:nvSpPr>
        <p:spPr>
          <a:xfrm>
            <a:off x="1223280" y="4152240"/>
            <a:ext cx="7393320" cy="284400"/>
          </a:xfrm>
          <a:custGeom>
            <a:avLst/>
            <a:gdLst/>
            <a:ahLst/>
            <a:rect l="l" t="t" r="r" b="b"/>
            <a:pathLst>
              <a:path w="20538" h="791">
                <a:moveTo>
                  <a:pt x="0" y="0"/>
                </a:moveTo>
                <a:lnTo>
                  <a:pt x="0" y="790"/>
                </a:lnTo>
                <a:lnTo>
                  <a:pt x="20537" y="790"/>
                </a:lnTo>
                <a:lnTo>
                  <a:pt x="2053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2" name="CustomShape 25"/>
          <p:cNvSpPr/>
          <p:nvPr/>
        </p:nvSpPr>
        <p:spPr>
          <a:xfrm>
            <a:off x="1205640" y="4137120"/>
            <a:ext cx="7428960" cy="314280"/>
          </a:xfrm>
          <a:custGeom>
            <a:avLst/>
            <a:gdLst/>
            <a:ahLst/>
            <a:rect l="l" t="t" r="r" b="b"/>
            <a:pathLst>
              <a:path w="20637" h="874">
                <a:moveTo>
                  <a:pt x="0" y="42"/>
                </a:moveTo>
                <a:cubicBezTo>
                  <a:pt x="0" y="20"/>
                  <a:pt x="22" y="0"/>
                  <a:pt x="49" y="0"/>
                </a:cubicBezTo>
                <a:lnTo>
                  <a:pt x="20586" y="0"/>
                </a:lnTo>
                <a:cubicBezTo>
                  <a:pt x="20613" y="0"/>
                  <a:pt x="20636" y="20"/>
                  <a:pt x="20636" y="42"/>
                </a:cubicBezTo>
                <a:lnTo>
                  <a:pt x="20636" y="832"/>
                </a:lnTo>
                <a:cubicBezTo>
                  <a:pt x="20636" y="855"/>
                  <a:pt x="20613" y="873"/>
                  <a:pt x="20586" y="873"/>
                </a:cubicBezTo>
                <a:lnTo>
                  <a:pt x="49" y="873"/>
                </a:lnTo>
                <a:cubicBezTo>
                  <a:pt x="22" y="873"/>
                  <a:pt x="0" y="855"/>
                  <a:pt x="0" y="832"/>
                </a:cubicBezTo>
                <a:lnTo>
                  <a:pt x="0" y="42"/>
                </a:lnTo>
                <a:moveTo>
                  <a:pt x="100" y="832"/>
                </a:moveTo>
                <a:lnTo>
                  <a:pt x="49" y="790"/>
                </a:lnTo>
                <a:lnTo>
                  <a:pt x="20586" y="790"/>
                </a:lnTo>
                <a:lnTo>
                  <a:pt x="20535" y="832"/>
                </a:lnTo>
                <a:lnTo>
                  <a:pt x="20535" y="42"/>
                </a:lnTo>
                <a:lnTo>
                  <a:pt x="20586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83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53" name="CustomShape 26"/>
          <p:cNvSpPr/>
          <p:nvPr/>
        </p:nvSpPr>
        <p:spPr>
          <a:xfrm>
            <a:off x="1678320" y="48916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54" name="CustomShape 27"/>
          <p:cNvSpPr/>
          <p:nvPr/>
        </p:nvSpPr>
        <p:spPr>
          <a:xfrm>
            <a:off x="1947600" y="4921920"/>
            <a:ext cx="4497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Another approach: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‘specialized filesystems’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055" name="" descr=""/>
          <p:cNvPicPr/>
          <p:nvPr/>
        </p:nvPicPr>
        <p:blipFill>
          <a:blip r:embed="rId1"/>
          <a:stretch/>
        </p:blipFill>
        <p:spPr>
          <a:xfrm>
            <a:off x="6665400" y="1099080"/>
            <a:ext cx="2233080" cy="1240200"/>
          </a:xfrm>
          <a:prstGeom prst="rect">
            <a:avLst/>
          </a:prstGeom>
          <a:ln w="0">
            <a:noFill/>
          </a:ln>
        </p:spPr>
      </p:pic>
      <p:sp>
        <p:nvSpPr>
          <p:cNvPr id="2056" name="CustomShape 28"/>
          <p:cNvSpPr/>
          <p:nvPr/>
        </p:nvSpPr>
        <p:spPr>
          <a:xfrm>
            <a:off x="1309320" y="41950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57" name="CustomShape 29"/>
          <p:cNvSpPr/>
          <p:nvPr/>
        </p:nvSpPr>
        <p:spPr>
          <a:xfrm>
            <a:off x="1632960" y="4218840"/>
            <a:ext cx="7137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Primary cause of failures in large big data systems today is faults by human operators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58" name="CustomShape 30"/>
          <p:cNvSpPr/>
          <p:nvPr/>
        </p:nvSpPr>
        <p:spPr>
          <a:xfrm>
            <a:off x="8481600" y="538272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61" name="CustomShape 3"/>
          <p:cNvSpPr/>
          <p:nvPr/>
        </p:nvSpPr>
        <p:spPr>
          <a:xfrm>
            <a:off x="1258200" y="538272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062" name="CustomShape 4"/>
          <p:cNvSpPr/>
          <p:nvPr/>
        </p:nvSpPr>
        <p:spPr>
          <a:xfrm>
            <a:off x="2347560" y="608760"/>
            <a:ext cx="5703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Hadoop Distributed File System (HDFS)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63" name="CustomShape 5"/>
          <p:cNvSpPr/>
          <p:nvPr/>
        </p:nvSpPr>
        <p:spPr>
          <a:xfrm>
            <a:off x="1247400" y="1206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64" name="CustomShape 6"/>
          <p:cNvSpPr/>
          <p:nvPr/>
        </p:nvSpPr>
        <p:spPr>
          <a:xfrm>
            <a:off x="1570320" y="1241280"/>
            <a:ext cx="7699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‘specialized filesystem’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designed for reliability and scalability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65" name="CustomShape 7"/>
          <p:cNvSpPr/>
          <p:nvPr/>
        </p:nvSpPr>
        <p:spPr>
          <a:xfrm>
            <a:off x="1678320" y="1541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66" name="CustomShape 8"/>
          <p:cNvSpPr/>
          <p:nvPr/>
        </p:nvSpPr>
        <p:spPr>
          <a:xfrm>
            <a:off x="1947600" y="1570320"/>
            <a:ext cx="4160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Designed to run on ‘comodity hardware’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67" name="CustomShape 9"/>
          <p:cNvSpPr/>
          <p:nvPr/>
        </p:nvSpPr>
        <p:spPr>
          <a:xfrm>
            <a:off x="1678320" y="1829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68" name="CustomShape 10"/>
          <p:cNvSpPr/>
          <p:nvPr/>
        </p:nvSpPr>
        <p:spPr>
          <a:xfrm>
            <a:off x="1947600" y="1858320"/>
            <a:ext cx="566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Many similarities with existing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‘distributed file systems’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69" name="CustomShape 11"/>
          <p:cNvSpPr/>
          <p:nvPr/>
        </p:nvSpPr>
        <p:spPr>
          <a:xfrm>
            <a:off x="1678320" y="2117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0" name="CustomShape 12"/>
          <p:cNvSpPr/>
          <p:nvPr/>
        </p:nvSpPr>
        <p:spPr>
          <a:xfrm>
            <a:off x="1947600" y="2146320"/>
            <a:ext cx="5469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Takes advantage of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‘file and data replication concept’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1" name="CustomShape 13"/>
          <p:cNvSpPr/>
          <p:nvPr/>
        </p:nvSpPr>
        <p:spPr>
          <a:xfrm>
            <a:off x="1247400" y="2415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72" name="CustomShape 14"/>
          <p:cNvSpPr/>
          <p:nvPr/>
        </p:nvSpPr>
        <p:spPr>
          <a:xfrm>
            <a:off x="1570320" y="2451600"/>
            <a:ext cx="7797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Differences to traditional distributed file systems are significant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73" name="CustomShape 15"/>
          <p:cNvSpPr/>
          <p:nvPr/>
        </p:nvSpPr>
        <p:spPr>
          <a:xfrm>
            <a:off x="1678320" y="27522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4" name="CustomShape 16"/>
          <p:cNvSpPr/>
          <p:nvPr/>
        </p:nvSpPr>
        <p:spPr>
          <a:xfrm>
            <a:off x="1947600" y="2782440"/>
            <a:ext cx="3787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Designed to be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‘highly fault-tolerant’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5" name="CustomShape 17"/>
          <p:cNvSpPr/>
          <p:nvPr/>
        </p:nvSpPr>
        <p:spPr>
          <a:xfrm>
            <a:off x="5572800" y="275220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6" name="CustomShape 18"/>
          <p:cNvSpPr/>
          <p:nvPr/>
        </p:nvSpPr>
        <p:spPr>
          <a:xfrm>
            <a:off x="5862600" y="2782440"/>
            <a:ext cx="2512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improves dependability!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7" name="CustomShape 19"/>
          <p:cNvSpPr/>
          <p:nvPr/>
        </p:nvSpPr>
        <p:spPr>
          <a:xfrm>
            <a:off x="1678320" y="3038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8" name="CustomShape 20"/>
          <p:cNvSpPr/>
          <p:nvPr/>
        </p:nvSpPr>
        <p:spPr>
          <a:xfrm>
            <a:off x="1947600" y="3068280"/>
            <a:ext cx="6818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use with applications that have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‘extremely large data sets’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79" name="CustomShape 21"/>
          <p:cNvSpPr/>
          <p:nvPr/>
        </p:nvSpPr>
        <p:spPr>
          <a:xfrm>
            <a:off x="1247400" y="33379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80" name="CustomShape 22"/>
          <p:cNvSpPr/>
          <p:nvPr/>
        </p:nvSpPr>
        <p:spPr>
          <a:xfrm>
            <a:off x="1570320" y="3373560"/>
            <a:ext cx="6602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Provides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‘high throughput access’ 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to application data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81" name="CustomShape 23"/>
          <p:cNvSpPr/>
          <p:nvPr/>
        </p:nvSpPr>
        <p:spPr>
          <a:xfrm>
            <a:off x="1678320" y="36727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82" name="CustomShape 24"/>
          <p:cNvSpPr/>
          <p:nvPr/>
        </p:nvSpPr>
        <p:spPr>
          <a:xfrm>
            <a:off x="1947960" y="3701520"/>
            <a:ext cx="4119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HDFS relaxes a few POSIX requirements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83" name="CustomShape 25"/>
          <p:cNvSpPr/>
          <p:nvPr/>
        </p:nvSpPr>
        <p:spPr>
          <a:xfrm>
            <a:off x="1678320" y="39607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84" name="CustomShape 26"/>
          <p:cNvSpPr/>
          <p:nvPr/>
        </p:nvSpPr>
        <p:spPr>
          <a:xfrm>
            <a:off x="1947600" y="3989520"/>
            <a:ext cx="4668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‘streaming access’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file system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85" name="CustomShape 27"/>
          <p:cNvSpPr/>
          <p:nvPr/>
        </p:nvSpPr>
        <p:spPr>
          <a:xfrm>
            <a:off x="1247400" y="42591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86" name="CustomShape 28"/>
          <p:cNvSpPr/>
          <p:nvPr/>
        </p:nvSpPr>
        <p:spPr>
          <a:xfrm>
            <a:off x="1570320" y="4294800"/>
            <a:ext cx="751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Origin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87" name="CustomShape 29"/>
          <p:cNvSpPr/>
          <p:nvPr/>
        </p:nvSpPr>
        <p:spPr>
          <a:xfrm>
            <a:off x="1678320" y="45939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88" name="CustomShape 30"/>
          <p:cNvSpPr/>
          <p:nvPr/>
        </p:nvSpPr>
        <p:spPr>
          <a:xfrm>
            <a:off x="1947960" y="4623840"/>
            <a:ext cx="470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HDFS was originally built as infrastructure for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089" name="" descr=""/>
          <p:cNvPicPr/>
          <p:nvPr/>
        </p:nvPicPr>
        <p:blipFill>
          <a:blip r:embed="rId1"/>
          <a:stretch/>
        </p:blipFill>
        <p:spPr>
          <a:xfrm>
            <a:off x="6799320" y="3707640"/>
            <a:ext cx="2161800" cy="1207800"/>
          </a:xfrm>
          <a:prstGeom prst="rect">
            <a:avLst/>
          </a:prstGeom>
          <a:ln w="0">
            <a:noFill/>
          </a:ln>
        </p:spPr>
      </p:pic>
      <p:sp>
        <p:nvSpPr>
          <p:cNvPr id="2090" name="CustomShape 31"/>
          <p:cNvSpPr/>
          <p:nvPr/>
        </p:nvSpPr>
        <p:spPr>
          <a:xfrm>
            <a:off x="1947600" y="4863960"/>
            <a:ext cx="475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‘Apache Nutch web search engine project’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91" name="CustomShape 32"/>
          <p:cNvSpPr/>
          <p:nvPr/>
        </p:nvSpPr>
        <p:spPr>
          <a:xfrm>
            <a:off x="6521040" y="5194080"/>
            <a:ext cx="295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[27] The Hadoop Distributed File System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092" name="CustomShape 33"/>
          <p:cNvSpPr/>
          <p:nvPr/>
        </p:nvSpPr>
        <p:spPr>
          <a:xfrm>
            <a:off x="8481600" y="538272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3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4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095" name="CustomShape 3"/>
          <p:cNvSpPr/>
          <p:nvPr/>
        </p:nvSpPr>
        <p:spPr>
          <a:xfrm>
            <a:off x="1453320" y="608760"/>
            <a:ext cx="7754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OSN Facebook Database Example HBase – Revisited 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96" name="CustomShape 4"/>
          <p:cNvSpPr/>
          <p:nvPr/>
        </p:nvSpPr>
        <p:spPr>
          <a:xfrm>
            <a:off x="1247400" y="1206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97" name="CustomShape 5"/>
          <p:cNvSpPr/>
          <p:nvPr/>
        </p:nvSpPr>
        <p:spPr>
          <a:xfrm>
            <a:off x="1570680" y="1241280"/>
            <a:ext cx="3971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HBase for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 Messaging &amp; Indexing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098" name="CustomShape 6"/>
          <p:cNvSpPr/>
          <p:nvPr/>
        </p:nvSpPr>
        <p:spPr>
          <a:xfrm>
            <a:off x="1678320" y="1541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099" name="CustomShape 7"/>
          <p:cNvSpPr/>
          <p:nvPr/>
        </p:nvSpPr>
        <p:spPr>
          <a:xfrm>
            <a:off x="1947960" y="1570320"/>
            <a:ext cx="230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NoSQL key-value store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00" name="CustomShape 8"/>
          <p:cNvSpPr/>
          <p:nvPr/>
        </p:nvSpPr>
        <p:spPr>
          <a:xfrm>
            <a:off x="1678320" y="1829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01" name="CustomShape 9"/>
          <p:cNvSpPr/>
          <p:nvPr/>
        </p:nvSpPr>
        <p:spPr>
          <a:xfrm>
            <a:off x="1947600" y="1858320"/>
            <a:ext cx="4857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Scales to Facebook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600 million monthly visitors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02" name="CustomShape 10"/>
          <p:cNvSpPr/>
          <p:nvPr/>
        </p:nvSpPr>
        <p:spPr>
          <a:xfrm>
            <a:off x="1678320" y="2117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03" name="CustomShape 11"/>
          <p:cNvSpPr/>
          <p:nvPr/>
        </p:nvSpPr>
        <p:spPr>
          <a:xfrm>
            <a:off x="1947600" y="2146320"/>
            <a:ext cx="7155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Used for messages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(integrate SMS, chat, email &amp; Facebook Messages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04" name="CustomShape 12"/>
          <p:cNvSpPr/>
          <p:nvPr/>
        </p:nvSpPr>
        <p:spPr>
          <a:xfrm>
            <a:off x="1947600" y="2386440"/>
            <a:ext cx="699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 into one inbox)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used for search functionality (posts indexing)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05" name="CustomShape 13"/>
          <p:cNvSpPr/>
          <p:nvPr/>
        </p:nvSpPr>
        <p:spPr>
          <a:xfrm>
            <a:off x="1258200" y="538272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106" name="" descr=""/>
          <p:cNvPicPr/>
          <p:nvPr/>
        </p:nvPicPr>
        <p:blipFill>
          <a:blip r:embed="rId1"/>
          <a:stretch/>
        </p:blipFill>
        <p:spPr>
          <a:xfrm>
            <a:off x="1118160" y="2977920"/>
            <a:ext cx="3518280" cy="1659240"/>
          </a:xfrm>
          <a:prstGeom prst="rect">
            <a:avLst/>
          </a:prstGeom>
          <a:ln w="0">
            <a:noFill/>
          </a:ln>
        </p:spPr>
      </p:pic>
      <p:pic>
        <p:nvPicPr>
          <p:cNvPr id="2107" name="" descr=""/>
          <p:cNvPicPr/>
          <p:nvPr/>
        </p:nvPicPr>
        <p:blipFill>
          <a:blip r:embed="rId2"/>
          <a:stretch/>
        </p:blipFill>
        <p:spPr>
          <a:xfrm>
            <a:off x="8184240" y="1190160"/>
            <a:ext cx="751680" cy="3960"/>
          </a:xfrm>
          <a:prstGeom prst="rect">
            <a:avLst/>
          </a:prstGeom>
          <a:ln w="0">
            <a:noFill/>
          </a:ln>
        </p:spPr>
      </p:pic>
      <p:pic>
        <p:nvPicPr>
          <p:cNvPr id="2108" name="" descr=""/>
          <p:cNvPicPr/>
          <p:nvPr/>
        </p:nvPicPr>
        <p:blipFill>
          <a:blip r:embed="rId3"/>
          <a:stretch/>
        </p:blipFill>
        <p:spPr>
          <a:xfrm>
            <a:off x="8172720" y="1194840"/>
            <a:ext cx="780480" cy="3960"/>
          </a:xfrm>
          <a:prstGeom prst="rect">
            <a:avLst/>
          </a:prstGeom>
          <a:ln w="0">
            <a:noFill/>
          </a:ln>
        </p:spPr>
      </p:pic>
      <p:pic>
        <p:nvPicPr>
          <p:cNvPr id="2109" name="" descr=""/>
          <p:cNvPicPr/>
          <p:nvPr/>
        </p:nvPicPr>
        <p:blipFill>
          <a:blip r:embed="rId4"/>
          <a:stretch/>
        </p:blipFill>
        <p:spPr>
          <a:xfrm>
            <a:off x="8161200" y="1199880"/>
            <a:ext cx="803520" cy="3960"/>
          </a:xfrm>
          <a:prstGeom prst="rect">
            <a:avLst/>
          </a:prstGeom>
          <a:ln w="0">
            <a:noFill/>
          </a:ln>
        </p:spPr>
      </p:pic>
      <p:pic>
        <p:nvPicPr>
          <p:cNvPr id="2110" name="" descr=""/>
          <p:cNvPicPr/>
          <p:nvPr/>
        </p:nvPicPr>
        <p:blipFill>
          <a:blip r:embed="rId5"/>
          <a:stretch/>
        </p:blipFill>
        <p:spPr>
          <a:xfrm>
            <a:off x="8155440" y="1204560"/>
            <a:ext cx="815040" cy="3960"/>
          </a:xfrm>
          <a:prstGeom prst="rect">
            <a:avLst/>
          </a:prstGeom>
          <a:ln w="0">
            <a:noFill/>
          </a:ln>
        </p:spPr>
      </p:pic>
      <p:pic>
        <p:nvPicPr>
          <p:cNvPr id="2111" name="" descr=""/>
          <p:cNvPicPr/>
          <p:nvPr/>
        </p:nvPicPr>
        <p:blipFill>
          <a:blip r:embed="rId6"/>
          <a:stretch/>
        </p:blipFill>
        <p:spPr>
          <a:xfrm>
            <a:off x="8149680" y="1209240"/>
            <a:ext cx="826200" cy="3960"/>
          </a:xfrm>
          <a:prstGeom prst="rect">
            <a:avLst/>
          </a:prstGeom>
          <a:ln w="0">
            <a:noFill/>
          </a:ln>
        </p:spPr>
      </p:pic>
      <p:pic>
        <p:nvPicPr>
          <p:cNvPr id="2112" name="" descr=""/>
          <p:cNvPicPr/>
          <p:nvPr/>
        </p:nvPicPr>
        <p:blipFill>
          <a:blip r:embed="rId7"/>
          <a:stretch/>
        </p:blipFill>
        <p:spPr>
          <a:xfrm>
            <a:off x="8143920" y="1214280"/>
            <a:ext cx="837720" cy="3960"/>
          </a:xfrm>
          <a:prstGeom prst="rect">
            <a:avLst/>
          </a:prstGeom>
          <a:ln w="0">
            <a:noFill/>
          </a:ln>
        </p:spPr>
      </p:pic>
      <p:pic>
        <p:nvPicPr>
          <p:cNvPr id="2113" name="" descr=""/>
          <p:cNvPicPr/>
          <p:nvPr/>
        </p:nvPicPr>
        <p:blipFill>
          <a:blip r:embed="rId8"/>
          <a:stretch/>
        </p:blipFill>
        <p:spPr>
          <a:xfrm>
            <a:off x="8138520" y="1218960"/>
            <a:ext cx="849240" cy="3960"/>
          </a:xfrm>
          <a:prstGeom prst="rect">
            <a:avLst/>
          </a:prstGeom>
          <a:ln w="0">
            <a:noFill/>
          </a:ln>
        </p:spPr>
      </p:pic>
      <p:pic>
        <p:nvPicPr>
          <p:cNvPr id="2114" name="" descr=""/>
          <p:cNvPicPr/>
          <p:nvPr/>
        </p:nvPicPr>
        <p:blipFill>
          <a:blip r:embed="rId9"/>
          <a:stretch/>
        </p:blipFill>
        <p:spPr>
          <a:xfrm>
            <a:off x="8132400" y="1223640"/>
            <a:ext cx="855000" cy="3960"/>
          </a:xfrm>
          <a:prstGeom prst="rect">
            <a:avLst/>
          </a:prstGeom>
          <a:ln w="0">
            <a:noFill/>
          </a:ln>
        </p:spPr>
      </p:pic>
      <p:pic>
        <p:nvPicPr>
          <p:cNvPr id="2115" name="" descr=""/>
          <p:cNvPicPr/>
          <p:nvPr/>
        </p:nvPicPr>
        <p:blipFill>
          <a:blip r:embed="rId10"/>
          <a:stretch/>
        </p:blipFill>
        <p:spPr>
          <a:xfrm>
            <a:off x="8132400" y="1228680"/>
            <a:ext cx="860760" cy="3960"/>
          </a:xfrm>
          <a:prstGeom prst="rect">
            <a:avLst/>
          </a:prstGeom>
          <a:ln w="0">
            <a:noFill/>
          </a:ln>
        </p:spPr>
      </p:pic>
      <p:pic>
        <p:nvPicPr>
          <p:cNvPr id="2116" name="" descr=""/>
          <p:cNvPicPr/>
          <p:nvPr/>
        </p:nvPicPr>
        <p:blipFill>
          <a:blip r:embed="rId11"/>
          <a:stretch/>
        </p:blipFill>
        <p:spPr>
          <a:xfrm>
            <a:off x="8126640" y="1233360"/>
            <a:ext cx="866880" cy="13680"/>
          </a:xfrm>
          <a:prstGeom prst="rect">
            <a:avLst/>
          </a:prstGeom>
          <a:ln w="0">
            <a:noFill/>
          </a:ln>
        </p:spPr>
      </p:pic>
      <p:pic>
        <p:nvPicPr>
          <p:cNvPr id="2117" name="" descr=""/>
          <p:cNvPicPr/>
          <p:nvPr/>
        </p:nvPicPr>
        <p:blipFill>
          <a:blip r:embed="rId12"/>
          <a:stretch/>
        </p:blipFill>
        <p:spPr>
          <a:xfrm>
            <a:off x="8126640" y="1247760"/>
            <a:ext cx="872640" cy="609120"/>
          </a:xfrm>
          <a:prstGeom prst="rect">
            <a:avLst/>
          </a:prstGeom>
          <a:ln w="0">
            <a:noFill/>
          </a:ln>
        </p:spPr>
      </p:pic>
      <p:pic>
        <p:nvPicPr>
          <p:cNvPr id="2118" name="" descr=""/>
          <p:cNvPicPr/>
          <p:nvPr/>
        </p:nvPicPr>
        <p:blipFill>
          <a:blip r:embed="rId13"/>
          <a:stretch/>
        </p:blipFill>
        <p:spPr>
          <a:xfrm>
            <a:off x="8126640" y="1857600"/>
            <a:ext cx="866880" cy="8640"/>
          </a:xfrm>
          <a:prstGeom prst="rect">
            <a:avLst/>
          </a:prstGeom>
          <a:ln w="0">
            <a:noFill/>
          </a:ln>
        </p:spPr>
      </p:pic>
      <p:pic>
        <p:nvPicPr>
          <p:cNvPr id="2119" name="" descr=""/>
          <p:cNvPicPr/>
          <p:nvPr/>
        </p:nvPicPr>
        <p:blipFill>
          <a:blip r:embed="rId14"/>
          <a:stretch/>
        </p:blipFill>
        <p:spPr>
          <a:xfrm>
            <a:off x="8132400" y="1866960"/>
            <a:ext cx="860760" cy="8640"/>
          </a:xfrm>
          <a:prstGeom prst="rect">
            <a:avLst/>
          </a:prstGeom>
          <a:ln w="0">
            <a:noFill/>
          </a:ln>
        </p:spPr>
      </p:pic>
      <p:pic>
        <p:nvPicPr>
          <p:cNvPr id="2120" name="" descr=""/>
          <p:cNvPicPr/>
          <p:nvPr/>
        </p:nvPicPr>
        <p:blipFill>
          <a:blip r:embed="rId15"/>
          <a:stretch/>
        </p:blipFill>
        <p:spPr>
          <a:xfrm>
            <a:off x="8132400" y="1876680"/>
            <a:ext cx="855000" cy="3960"/>
          </a:xfrm>
          <a:prstGeom prst="rect">
            <a:avLst/>
          </a:prstGeom>
          <a:ln w="0">
            <a:noFill/>
          </a:ln>
        </p:spPr>
      </p:pic>
      <p:pic>
        <p:nvPicPr>
          <p:cNvPr id="2121" name="" descr=""/>
          <p:cNvPicPr/>
          <p:nvPr/>
        </p:nvPicPr>
        <p:blipFill>
          <a:blip r:embed="rId16"/>
          <a:stretch/>
        </p:blipFill>
        <p:spPr>
          <a:xfrm>
            <a:off x="8138520" y="1881720"/>
            <a:ext cx="849240" cy="3960"/>
          </a:xfrm>
          <a:prstGeom prst="rect">
            <a:avLst/>
          </a:prstGeom>
          <a:ln w="0">
            <a:noFill/>
          </a:ln>
        </p:spPr>
      </p:pic>
      <p:pic>
        <p:nvPicPr>
          <p:cNvPr id="2122" name="" descr=""/>
          <p:cNvPicPr/>
          <p:nvPr/>
        </p:nvPicPr>
        <p:blipFill>
          <a:blip r:embed="rId17"/>
          <a:stretch/>
        </p:blipFill>
        <p:spPr>
          <a:xfrm>
            <a:off x="8138520" y="1886400"/>
            <a:ext cx="843480" cy="3960"/>
          </a:xfrm>
          <a:prstGeom prst="rect">
            <a:avLst/>
          </a:prstGeom>
          <a:ln w="0">
            <a:noFill/>
          </a:ln>
        </p:spPr>
      </p:pic>
      <p:pic>
        <p:nvPicPr>
          <p:cNvPr id="2123" name="" descr=""/>
          <p:cNvPicPr/>
          <p:nvPr/>
        </p:nvPicPr>
        <p:blipFill>
          <a:blip r:embed="rId18"/>
          <a:stretch/>
        </p:blipFill>
        <p:spPr>
          <a:xfrm>
            <a:off x="8143920" y="1891080"/>
            <a:ext cx="831960" cy="3960"/>
          </a:xfrm>
          <a:prstGeom prst="rect">
            <a:avLst/>
          </a:prstGeom>
          <a:ln w="0">
            <a:noFill/>
          </a:ln>
        </p:spPr>
      </p:pic>
      <p:pic>
        <p:nvPicPr>
          <p:cNvPr id="2124" name="" descr=""/>
          <p:cNvPicPr/>
          <p:nvPr/>
        </p:nvPicPr>
        <p:blipFill>
          <a:blip r:embed="rId19"/>
          <a:stretch/>
        </p:blipFill>
        <p:spPr>
          <a:xfrm>
            <a:off x="8155440" y="1896120"/>
            <a:ext cx="809280" cy="3960"/>
          </a:xfrm>
          <a:prstGeom prst="rect">
            <a:avLst/>
          </a:prstGeom>
          <a:ln w="0">
            <a:noFill/>
          </a:ln>
        </p:spPr>
      </p:pic>
      <p:pic>
        <p:nvPicPr>
          <p:cNvPr id="2125" name="" descr=""/>
          <p:cNvPicPr/>
          <p:nvPr/>
        </p:nvPicPr>
        <p:blipFill>
          <a:blip r:embed="rId20"/>
          <a:stretch/>
        </p:blipFill>
        <p:spPr>
          <a:xfrm>
            <a:off x="8166960" y="1900800"/>
            <a:ext cx="792000" cy="3960"/>
          </a:xfrm>
          <a:prstGeom prst="rect">
            <a:avLst/>
          </a:prstGeom>
          <a:ln w="0">
            <a:noFill/>
          </a:ln>
        </p:spPr>
      </p:pic>
      <p:pic>
        <p:nvPicPr>
          <p:cNvPr id="2126" name="" descr=""/>
          <p:cNvPicPr/>
          <p:nvPr/>
        </p:nvPicPr>
        <p:blipFill>
          <a:blip r:embed="rId21"/>
          <a:stretch/>
        </p:blipFill>
        <p:spPr>
          <a:xfrm>
            <a:off x="8178480" y="1905840"/>
            <a:ext cx="768960" cy="3960"/>
          </a:xfrm>
          <a:prstGeom prst="rect">
            <a:avLst/>
          </a:prstGeom>
          <a:ln w="0">
            <a:noFill/>
          </a:ln>
        </p:spPr>
      </p:pic>
      <p:sp>
        <p:nvSpPr>
          <p:cNvPr id="2127" name="CustomShape 14"/>
          <p:cNvSpPr/>
          <p:nvPr/>
        </p:nvSpPr>
        <p:spPr>
          <a:xfrm>
            <a:off x="5051880" y="4327920"/>
            <a:ext cx="1569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[21] Facebook Code, 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128" name="" descr=""/>
          <p:cNvPicPr/>
          <p:nvPr/>
        </p:nvPicPr>
        <p:blipFill>
          <a:blip r:embed="rId22"/>
          <a:stretch/>
        </p:blipFill>
        <p:spPr>
          <a:xfrm>
            <a:off x="6221880" y="1157760"/>
            <a:ext cx="1812960" cy="385920"/>
          </a:xfrm>
          <a:prstGeom prst="rect">
            <a:avLst/>
          </a:prstGeom>
          <a:ln w="0">
            <a:noFill/>
          </a:ln>
        </p:spPr>
      </p:pic>
      <p:pic>
        <p:nvPicPr>
          <p:cNvPr id="2129" name="" descr=""/>
          <p:cNvPicPr/>
          <p:nvPr/>
        </p:nvPicPr>
        <p:blipFill>
          <a:blip r:embed="rId23"/>
          <a:stretch/>
        </p:blipFill>
        <p:spPr>
          <a:xfrm>
            <a:off x="8010360" y="1536120"/>
            <a:ext cx="6120" cy="8280"/>
          </a:xfrm>
          <a:prstGeom prst="rect">
            <a:avLst/>
          </a:prstGeom>
          <a:ln w="0">
            <a:noFill/>
          </a:ln>
        </p:spPr>
      </p:pic>
      <p:sp>
        <p:nvSpPr>
          <p:cNvPr id="2130" name="CustomShape 15"/>
          <p:cNvSpPr/>
          <p:nvPr/>
        </p:nvSpPr>
        <p:spPr>
          <a:xfrm>
            <a:off x="5094000" y="4496040"/>
            <a:ext cx="140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HBase at Facebook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31" name="CustomShape 16"/>
          <p:cNvSpPr/>
          <p:nvPr/>
        </p:nvSpPr>
        <p:spPr>
          <a:xfrm>
            <a:off x="6562800" y="1589400"/>
            <a:ext cx="139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[20] Apache HBase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32" name="CustomShape 17"/>
          <p:cNvSpPr/>
          <p:nvPr/>
        </p:nvSpPr>
        <p:spPr>
          <a:xfrm>
            <a:off x="5022000" y="26704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33" name="CustomShape 18"/>
          <p:cNvSpPr/>
          <p:nvPr/>
        </p:nvSpPr>
        <p:spPr>
          <a:xfrm>
            <a:off x="5291280" y="2699640"/>
            <a:ext cx="376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One billion new posts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added per day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34" name="CustomShape 19"/>
          <p:cNvSpPr/>
          <p:nvPr/>
        </p:nvSpPr>
        <p:spPr>
          <a:xfrm>
            <a:off x="5022000" y="29584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35" name="CustomShape 20"/>
          <p:cNvSpPr/>
          <p:nvPr/>
        </p:nvSpPr>
        <p:spPr>
          <a:xfrm>
            <a:off x="5291280" y="2987640"/>
            <a:ext cx="3884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Search index contains more than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one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36" name="CustomShape 21"/>
          <p:cNvSpPr/>
          <p:nvPr/>
        </p:nvSpPr>
        <p:spPr>
          <a:xfrm>
            <a:off x="5291280" y="3227400"/>
            <a:ext cx="3293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trillion total posts (i.e. ~ 700 TB)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37" name="CustomShape 22"/>
          <p:cNvSpPr/>
          <p:nvPr/>
        </p:nvSpPr>
        <p:spPr>
          <a:xfrm>
            <a:off x="5022000" y="34876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38" name="CustomShape 23"/>
          <p:cNvSpPr/>
          <p:nvPr/>
        </p:nvSpPr>
        <p:spPr>
          <a:xfrm>
            <a:off x="5291280" y="3517560"/>
            <a:ext cx="165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MySQL DB data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39" name="CustomShape 24"/>
          <p:cNvSpPr/>
          <p:nvPr/>
        </p:nvSpPr>
        <p:spPr>
          <a:xfrm>
            <a:off x="6847920" y="348768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40" name="CustomShape 25"/>
          <p:cNvSpPr/>
          <p:nvPr/>
        </p:nvSpPr>
        <p:spPr>
          <a:xfrm>
            <a:off x="7136280" y="3517560"/>
            <a:ext cx="216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harvested data in an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41" name="CustomShape 26"/>
          <p:cNvSpPr/>
          <p:nvPr/>
        </p:nvSpPr>
        <p:spPr>
          <a:xfrm>
            <a:off x="5291640" y="3757680"/>
            <a:ext cx="1454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HBase cluster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42" name="CustomShape 27"/>
          <p:cNvSpPr/>
          <p:nvPr/>
        </p:nvSpPr>
        <p:spPr>
          <a:xfrm>
            <a:off x="6664680" y="372888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43" name="CustomShape 28"/>
          <p:cNvSpPr/>
          <p:nvPr/>
        </p:nvSpPr>
        <p:spPr>
          <a:xfrm>
            <a:off x="6953040" y="3757680"/>
            <a:ext cx="227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execute Hadoop map-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44" name="CustomShape 29"/>
          <p:cNvSpPr/>
          <p:nvPr/>
        </p:nvSpPr>
        <p:spPr>
          <a:xfrm>
            <a:off x="5291280" y="3996000"/>
            <a:ext cx="373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reduce jobs to build index in parallel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45" name="CustomShape 30"/>
          <p:cNvSpPr/>
          <p:nvPr/>
        </p:nvSpPr>
        <p:spPr>
          <a:xfrm>
            <a:off x="7254720" y="4327920"/>
            <a:ext cx="2005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[22] Facebook Engineering,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6" name="CustomShape 31"/>
          <p:cNvSpPr/>
          <p:nvPr/>
        </p:nvSpPr>
        <p:spPr>
          <a:xfrm>
            <a:off x="7491960" y="4496040"/>
            <a:ext cx="1501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Building Post Search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7" name="CustomShape 32"/>
          <p:cNvSpPr/>
          <p:nvPr/>
        </p:nvSpPr>
        <p:spPr>
          <a:xfrm>
            <a:off x="1377720" y="2633400"/>
            <a:ext cx="3251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(Facebook data physically shared in regions)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8" name="CustomShape 33"/>
          <p:cNvSpPr/>
          <p:nvPr/>
        </p:nvSpPr>
        <p:spPr>
          <a:xfrm>
            <a:off x="1061640" y="2804400"/>
            <a:ext cx="581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(Writes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49" name="CustomShape 34"/>
          <p:cNvSpPr/>
          <p:nvPr/>
        </p:nvSpPr>
        <p:spPr>
          <a:xfrm>
            <a:off x="1608840" y="2783520"/>
            <a:ext cx="17568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0" name="CustomShape 35"/>
          <p:cNvSpPr/>
          <p:nvPr/>
        </p:nvSpPr>
        <p:spPr>
          <a:xfrm>
            <a:off x="1811160" y="2804400"/>
            <a:ext cx="2441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in-memory write-ahead log WAL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1" name="CustomShape 36"/>
          <p:cNvSpPr/>
          <p:nvPr/>
        </p:nvSpPr>
        <p:spPr>
          <a:xfrm>
            <a:off x="831960" y="4903560"/>
            <a:ext cx="8416800" cy="274680"/>
          </a:xfrm>
          <a:custGeom>
            <a:avLst/>
            <a:gdLst/>
            <a:ahLst/>
            <a:rect l="l" t="t" r="r" b="b"/>
            <a:pathLst>
              <a:path w="23381" h="764">
                <a:moveTo>
                  <a:pt x="0" y="0"/>
                </a:moveTo>
                <a:lnTo>
                  <a:pt x="0" y="763"/>
                </a:lnTo>
                <a:lnTo>
                  <a:pt x="23380" y="763"/>
                </a:lnTo>
                <a:lnTo>
                  <a:pt x="233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2" name="CustomShape 37"/>
          <p:cNvSpPr/>
          <p:nvPr/>
        </p:nvSpPr>
        <p:spPr>
          <a:xfrm>
            <a:off x="813600" y="4888440"/>
            <a:ext cx="8453520" cy="304920"/>
          </a:xfrm>
          <a:custGeom>
            <a:avLst/>
            <a:gdLst/>
            <a:ahLst/>
            <a:rect l="l" t="t" r="r" b="b"/>
            <a:pathLst>
              <a:path w="23483" h="848">
                <a:moveTo>
                  <a:pt x="0" y="42"/>
                </a:moveTo>
                <a:cubicBezTo>
                  <a:pt x="0" y="20"/>
                  <a:pt x="23" y="0"/>
                  <a:pt x="51" y="0"/>
                </a:cubicBezTo>
                <a:lnTo>
                  <a:pt x="23431" y="0"/>
                </a:lnTo>
                <a:cubicBezTo>
                  <a:pt x="23460" y="0"/>
                  <a:pt x="23482" y="20"/>
                  <a:pt x="23482" y="42"/>
                </a:cubicBezTo>
                <a:lnTo>
                  <a:pt x="23482" y="805"/>
                </a:lnTo>
                <a:cubicBezTo>
                  <a:pt x="23482" y="827"/>
                  <a:pt x="23460" y="847"/>
                  <a:pt x="23431" y="847"/>
                </a:cubicBezTo>
                <a:lnTo>
                  <a:pt x="51" y="847"/>
                </a:lnTo>
                <a:cubicBezTo>
                  <a:pt x="23" y="847"/>
                  <a:pt x="0" y="827"/>
                  <a:pt x="0" y="805"/>
                </a:cubicBezTo>
                <a:lnTo>
                  <a:pt x="0" y="42"/>
                </a:lnTo>
                <a:moveTo>
                  <a:pt x="101" y="805"/>
                </a:moveTo>
                <a:lnTo>
                  <a:pt x="51" y="763"/>
                </a:lnTo>
                <a:lnTo>
                  <a:pt x="23431" y="763"/>
                </a:lnTo>
                <a:lnTo>
                  <a:pt x="23382" y="805"/>
                </a:lnTo>
                <a:lnTo>
                  <a:pt x="23382" y="42"/>
                </a:lnTo>
                <a:lnTo>
                  <a:pt x="23431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805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3" name="CustomShape 38"/>
          <p:cNvSpPr/>
          <p:nvPr/>
        </p:nvSpPr>
        <p:spPr>
          <a:xfrm>
            <a:off x="4101480" y="2783520"/>
            <a:ext cx="17568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b050"/>
                </a:solidFill>
                <a:latin typeface="Wingdings"/>
              </a:rPr>
              <a:t>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4" name="CustomShape 39"/>
          <p:cNvSpPr/>
          <p:nvPr/>
        </p:nvSpPr>
        <p:spPr>
          <a:xfrm>
            <a:off x="4265280" y="2804400"/>
            <a:ext cx="428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HFile)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55" name="CustomShape 40"/>
          <p:cNvSpPr/>
          <p:nvPr/>
        </p:nvSpPr>
        <p:spPr>
          <a:xfrm>
            <a:off x="943920" y="4151520"/>
            <a:ext cx="3843000" cy="541080"/>
          </a:xfrm>
          <a:custGeom>
            <a:avLst/>
            <a:gdLst/>
            <a:ahLst/>
            <a:rect l="l" t="t" r="r" b="b"/>
            <a:pathLst>
              <a:path w="10676" h="1504">
                <a:moveTo>
                  <a:pt x="0" y="42"/>
                </a:moveTo>
                <a:cubicBezTo>
                  <a:pt x="0" y="18"/>
                  <a:pt x="22" y="0"/>
                  <a:pt x="51" y="0"/>
                </a:cubicBezTo>
                <a:lnTo>
                  <a:pt x="10626" y="0"/>
                </a:lnTo>
                <a:cubicBezTo>
                  <a:pt x="10653" y="0"/>
                  <a:pt x="10675" y="18"/>
                  <a:pt x="10675" y="42"/>
                </a:cubicBezTo>
                <a:lnTo>
                  <a:pt x="10675" y="1462"/>
                </a:lnTo>
                <a:cubicBezTo>
                  <a:pt x="10675" y="1485"/>
                  <a:pt x="10653" y="1503"/>
                  <a:pt x="10626" y="1503"/>
                </a:cubicBezTo>
                <a:lnTo>
                  <a:pt x="51" y="1503"/>
                </a:lnTo>
                <a:cubicBezTo>
                  <a:pt x="22" y="1503"/>
                  <a:pt x="0" y="1485"/>
                  <a:pt x="0" y="1462"/>
                </a:cubicBezTo>
                <a:lnTo>
                  <a:pt x="0" y="42"/>
                </a:lnTo>
                <a:moveTo>
                  <a:pt x="100" y="1462"/>
                </a:moveTo>
                <a:lnTo>
                  <a:pt x="51" y="1420"/>
                </a:lnTo>
                <a:lnTo>
                  <a:pt x="10626" y="1420"/>
                </a:lnTo>
                <a:lnTo>
                  <a:pt x="10575" y="1462"/>
                </a:lnTo>
                <a:lnTo>
                  <a:pt x="10575" y="42"/>
                </a:lnTo>
                <a:lnTo>
                  <a:pt x="10626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146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6" name="CustomShape 41"/>
          <p:cNvSpPr/>
          <p:nvPr/>
        </p:nvSpPr>
        <p:spPr>
          <a:xfrm>
            <a:off x="918000" y="49464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57" name="CustomShape 42"/>
          <p:cNvSpPr/>
          <p:nvPr/>
        </p:nvSpPr>
        <p:spPr>
          <a:xfrm>
            <a:off x="1241280" y="4970160"/>
            <a:ext cx="8075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Facebook takes advantage of the Hadoop Distributed File System (HDFS) for specific applications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58" name="CustomShape 43"/>
          <p:cNvSpPr/>
          <p:nvPr/>
        </p:nvSpPr>
        <p:spPr>
          <a:xfrm>
            <a:off x="8481600" y="538272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1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62" name="CustomShape 4"/>
          <p:cNvSpPr/>
          <p:nvPr/>
        </p:nvSpPr>
        <p:spPr>
          <a:xfrm>
            <a:off x="3369960" y="608760"/>
            <a:ext cx="3529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File Replication Concept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63" name="CustomShape 5"/>
          <p:cNvSpPr/>
          <p:nvPr/>
        </p:nvSpPr>
        <p:spPr>
          <a:xfrm>
            <a:off x="1247400" y="17164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4" name="CustomShape 6"/>
          <p:cNvSpPr/>
          <p:nvPr/>
        </p:nvSpPr>
        <p:spPr>
          <a:xfrm>
            <a:off x="1570320" y="1752480"/>
            <a:ext cx="6911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Ideal: Replicas reside on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‘failure-independent machines’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65" name="CustomShape 7"/>
          <p:cNvSpPr/>
          <p:nvPr/>
        </p:nvSpPr>
        <p:spPr>
          <a:xfrm>
            <a:off x="1678320" y="2051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66" name="CustomShape 8"/>
          <p:cNvSpPr/>
          <p:nvPr/>
        </p:nvSpPr>
        <p:spPr>
          <a:xfrm>
            <a:off x="1947600" y="2080440"/>
            <a:ext cx="707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Availability of one replica should not depend on availability of others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67" name="CustomShape 9"/>
          <p:cNvSpPr/>
          <p:nvPr/>
        </p:nvSpPr>
        <p:spPr>
          <a:xfrm>
            <a:off x="1678320" y="2339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68" name="CustomShape 10"/>
          <p:cNvSpPr/>
          <p:nvPr/>
        </p:nvSpPr>
        <p:spPr>
          <a:xfrm>
            <a:off x="1947600" y="2368440"/>
            <a:ext cx="553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Requires ability to place replica on particular machine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69" name="CustomShape 11"/>
          <p:cNvSpPr/>
          <p:nvPr/>
        </p:nvSpPr>
        <p:spPr>
          <a:xfrm>
            <a:off x="1678320" y="2627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0" name="CustomShape 12"/>
          <p:cNvSpPr/>
          <p:nvPr/>
        </p:nvSpPr>
        <p:spPr>
          <a:xfrm>
            <a:off x="1947600" y="2656440"/>
            <a:ext cx="756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Failure-independent machines’ hard to find, but 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‘system design’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easier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1" name="CustomShape 13"/>
          <p:cNvSpPr/>
          <p:nvPr/>
        </p:nvSpPr>
        <p:spPr>
          <a:xfrm>
            <a:off x="1247400" y="29257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72" name="CustomShape 14"/>
          <p:cNvSpPr/>
          <p:nvPr/>
        </p:nvSpPr>
        <p:spPr>
          <a:xfrm>
            <a:off x="1570320" y="2961720"/>
            <a:ext cx="49687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Replication should be hidden from users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73" name="CustomShape 15"/>
          <p:cNvSpPr/>
          <p:nvPr/>
        </p:nvSpPr>
        <p:spPr>
          <a:xfrm>
            <a:off x="1678320" y="3260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4" name="CustomShape 16"/>
          <p:cNvSpPr/>
          <p:nvPr/>
        </p:nvSpPr>
        <p:spPr>
          <a:xfrm>
            <a:off x="1947600" y="3290760"/>
            <a:ext cx="5149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But replicas must be distinguishable at lower level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5" name="CustomShape 17"/>
          <p:cNvSpPr/>
          <p:nvPr/>
        </p:nvSpPr>
        <p:spPr>
          <a:xfrm>
            <a:off x="1678320" y="35488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6" name="CustomShape 18"/>
          <p:cNvSpPr/>
          <p:nvPr/>
        </p:nvSpPr>
        <p:spPr>
          <a:xfrm>
            <a:off x="1947600" y="3578760"/>
            <a:ext cx="5011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Different DataNode’s are not visible to end-users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7" name="CustomShape 19"/>
          <p:cNvSpPr/>
          <p:nvPr/>
        </p:nvSpPr>
        <p:spPr>
          <a:xfrm>
            <a:off x="1247400" y="384804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78" name="CustomShape 20"/>
          <p:cNvSpPr/>
          <p:nvPr/>
        </p:nvSpPr>
        <p:spPr>
          <a:xfrm>
            <a:off x="1570320" y="3883680"/>
            <a:ext cx="4139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Replication control at higher level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79" name="CustomShape 21"/>
          <p:cNvSpPr/>
          <p:nvPr/>
        </p:nvSpPr>
        <p:spPr>
          <a:xfrm>
            <a:off x="1678320" y="41828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0" name="CustomShape 22"/>
          <p:cNvSpPr/>
          <p:nvPr/>
        </p:nvSpPr>
        <p:spPr>
          <a:xfrm>
            <a:off x="1239480" y="1175760"/>
            <a:ext cx="7534800" cy="283680"/>
          </a:xfrm>
          <a:custGeom>
            <a:avLst/>
            <a:gdLst/>
            <a:ahLst/>
            <a:rect l="l" t="t" r="r" b="b"/>
            <a:pathLst>
              <a:path w="20931" h="789">
                <a:moveTo>
                  <a:pt x="0" y="0"/>
                </a:moveTo>
                <a:lnTo>
                  <a:pt x="0" y="788"/>
                </a:lnTo>
                <a:lnTo>
                  <a:pt x="20930" y="788"/>
                </a:lnTo>
                <a:lnTo>
                  <a:pt x="2093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1" name="CustomShape 23"/>
          <p:cNvSpPr/>
          <p:nvPr/>
        </p:nvSpPr>
        <p:spPr>
          <a:xfrm>
            <a:off x="1221120" y="1161000"/>
            <a:ext cx="7571160" cy="313920"/>
          </a:xfrm>
          <a:custGeom>
            <a:avLst/>
            <a:gdLst/>
            <a:ahLst/>
            <a:rect l="l" t="t" r="r" b="b"/>
            <a:pathLst>
              <a:path w="21032" h="873">
                <a:moveTo>
                  <a:pt x="0" y="42"/>
                </a:moveTo>
                <a:cubicBezTo>
                  <a:pt x="0" y="19"/>
                  <a:pt x="22" y="0"/>
                  <a:pt x="51" y="0"/>
                </a:cubicBezTo>
                <a:lnTo>
                  <a:pt x="20981" y="0"/>
                </a:lnTo>
                <a:cubicBezTo>
                  <a:pt x="21008" y="0"/>
                  <a:pt x="21031" y="19"/>
                  <a:pt x="21031" y="42"/>
                </a:cubicBezTo>
                <a:lnTo>
                  <a:pt x="21031" y="830"/>
                </a:lnTo>
                <a:cubicBezTo>
                  <a:pt x="21031" y="854"/>
                  <a:pt x="21008" y="872"/>
                  <a:pt x="20981" y="872"/>
                </a:cubicBezTo>
                <a:lnTo>
                  <a:pt x="51" y="872"/>
                </a:lnTo>
                <a:cubicBezTo>
                  <a:pt x="22" y="872"/>
                  <a:pt x="0" y="854"/>
                  <a:pt x="0" y="830"/>
                </a:cubicBezTo>
                <a:lnTo>
                  <a:pt x="0" y="42"/>
                </a:lnTo>
                <a:moveTo>
                  <a:pt x="100" y="830"/>
                </a:moveTo>
                <a:lnTo>
                  <a:pt x="51" y="788"/>
                </a:lnTo>
                <a:lnTo>
                  <a:pt x="20981" y="788"/>
                </a:lnTo>
                <a:lnTo>
                  <a:pt x="20930" y="830"/>
                </a:lnTo>
                <a:lnTo>
                  <a:pt x="20930" y="42"/>
                </a:lnTo>
                <a:lnTo>
                  <a:pt x="20981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2" name="CustomShape 24"/>
          <p:cNvSpPr/>
          <p:nvPr/>
        </p:nvSpPr>
        <p:spPr>
          <a:xfrm>
            <a:off x="1947600" y="4212000"/>
            <a:ext cx="4246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Degree of replication must be adjustable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3" name="CustomShape 25"/>
          <p:cNvSpPr/>
          <p:nvPr/>
        </p:nvSpPr>
        <p:spPr>
          <a:xfrm>
            <a:off x="1947600" y="4451760"/>
            <a:ext cx="331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(e.g. Hadoop configuration files)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4" name="CustomShape 26"/>
          <p:cNvSpPr/>
          <p:nvPr/>
        </p:nvSpPr>
        <p:spPr>
          <a:xfrm>
            <a:off x="1325160" y="1217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185" name="" descr=""/>
          <p:cNvPicPr/>
          <p:nvPr/>
        </p:nvPicPr>
        <p:blipFill>
          <a:blip r:embed="rId1"/>
          <a:stretch/>
        </p:blipFill>
        <p:spPr>
          <a:xfrm>
            <a:off x="7280280" y="3121920"/>
            <a:ext cx="1671480" cy="1794600"/>
          </a:xfrm>
          <a:prstGeom prst="rect">
            <a:avLst/>
          </a:prstGeom>
          <a:ln w="0">
            <a:noFill/>
          </a:ln>
        </p:spPr>
      </p:pic>
      <p:pic>
        <p:nvPicPr>
          <p:cNvPr id="2186" name="" descr=""/>
          <p:cNvPicPr/>
          <p:nvPr/>
        </p:nvPicPr>
        <p:blipFill>
          <a:blip r:embed="rId2"/>
          <a:stretch/>
        </p:blipFill>
        <p:spPr>
          <a:xfrm>
            <a:off x="7280280" y="3121920"/>
            <a:ext cx="1671480" cy="1794600"/>
          </a:xfrm>
          <a:prstGeom prst="rect">
            <a:avLst/>
          </a:prstGeom>
          <a:ln w="0">
            <a:noFill/>
          </a:ln>
        </p:spPr>
      </p:pic>
      <p:sp>
        <p:nvSpPr>
          <p:cNvPr id="2187" name="CustomShape 27"/>
          <p:cNvSpPr/>
          <p:nvPr/>
        </p:nvSpPr>
        <p:spPr>
          <a:xfrm>
            <a:off x="1648440" y="1241280"/>
            <a:ext cx="6805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File replication is a useful redundancy for improving availability and performance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88" name="CustomShape 28"/>
          <p:cNvSpPr/>
          <p:nvPr/>
        </p:nvSpPr>
        <p:spPr>
          <a:xfrm>
            <a:off x="5991840" y="5140080"/>
            <a:ext cx="3517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form [28] Stampede Virtual Workshop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189" name="CustomShape 29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0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1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2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93" name="CustomShape 4"/>
          <p:cNvSpPr/>
          <p:nvPr/>
        </p:nvSpPr>
        <p:spPr>
          <a:xfrm>
            <a:off x="3187800" y="608760"/>
            <a:ext cx="3912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Benefits of File Replication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94" name="CustomShape 5"/>
          <p:cNvSpPr/>
          <p:nvPr/>
        </p:nvSpPr>
        <p:spPr>
          <a:xfrm>
            <a:off x="1247400" y="17164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95" name="CustomShape 6"/>
          <p:cNvSpPr/>
          <p:nvPr/>
        </p:nvSpPr>
        <p:spPr>
          <a:xfrm>
            <a:off x="1570680" y="1752480"/>
            <a:ext cx="7000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Tradeoff between ‘update consistency’ and performance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96" name="CustomShape 7"/>
          <p:cNvSpPr/>
          <p:nvPr/>
        </p:nvSpPr>
        <p:spPr>
          <a:xfrm>
            <a:off x="1678320" y="2051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97" name="CustomShape 8"/>
          <p:cNvSpPr/>
          <p:nvPr/>
        </p:nvSpPr>
        <p:spPr>
          <a:xfrm>
            <a:off x="1947960" y="2080440"/>
            <a:ext cx="786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HDFS is completely optimized towards aggregating data/time,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poor updates!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98" name="CustomShape 9"/>
          <p:cNvSpPr/>
          <p:nvPr/>
        </p:nvSpPr>
        <p:spPr>
          <a:xfrm>
            <a:off x="1678320" y="2339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99" name="CustomShape 10"/>
          <p:cNvSpPr/>
          <p:nvPr/>
        </p:nvSpPr>
        <p:spPr>
          <a:xfrm>
            <a:off x="1947600" y="2368440"/>
            <a:ext cx="742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Good performance when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‘data read occurs more often than data writes’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0" name="CustomShape 11"/>
          <p:cNvSpPr/>
          <p:nvPr/>
        </p:nvSpPr>
        <p:spPr>
          <a:xfrm>
            <a:off x="1247400" y="26377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01" name="CustomShape 12"/>
          <p:cNvSpPr/>
          <p:nvPr/>
        </p:nvSpPr>
        <p:spPr>
          <a:xfrm>
            <a:off x="1570320" y="2673360"/>
            <a:ext cx="1873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Fault Tolerance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02" name="CustomShape 13"/>
          <p:cNvSpPr/>
          <p:nvPr/>
        </p:nvSpPr>
        <p:spPr>
          <a:xfrm>
            <a:off x="1678320" y="2972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3" name="CustomShape 14"/>
          <p:cNvSpPr/>
          <p:nvPr/>
        </p:nvSpPr>
        <p:spPr>
          <a:xfrm>
            <a:off x="1947960" y="3002760"/>
            <a:ext cx="736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HDFS provides high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‘reliability and dependability’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via replication of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4" name="CustomShape 15"/>
          <p:cNvSpPr/>
          <p:nvPr/>
        </p:nvSpPr>
        <p:spPr>
          <a:xfrm>
            <a:off x="1247400" y="32716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05" name="CustomShape 16"/>
          <p:cNvSpPr/>
          <p:nvPr/>
        </p:nvSpPr>
        <p:spPr>
          <a:xfrm>
            <a:off x="1570320" y="3307320"/>
            <a:ext cx="2272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Easy Management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06" name="CustomShape 17"/>
          <p:cNvSpPr/>
          <p:nvPr/>
        </p:nvSpPr>
        <p:spPr>
          <a:xfrm>
            <a:off x="1678320" y="36064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7" name="CustomShape 18"/>
          <p:cNvSpPr/>
          <p:nvPr/>
        </p:nvSpPr>
        <p:spPr>
          <a:xfrm>
            <a:off x="1947960" y="3635640"/>
            <a:ext cx="7237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HDFS is scalable towards data, but also towards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‘operating the system’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8" name="CustomShape 19"/>
          <p:cNvSpPr/>
          <p:nvPr/>
        </p:nvSpPr>
        <p:spPr>
          <a:xfrm>
            <a:off x="1678320" y="3896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9" name="CustomShape 20"/>
          <p:cNvSpPr/>
          <p:nvPr/>
        </p:nvSpPr>
        <p:spPr>
          <a:xfrm>
            <a:off x="1947600" y="3925800"/>
            <a:ext cx="4368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 immediate action required if disk fails (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0" name="CustomShape 21"/>
          <p:cNvSpPr/>
          <p:nvPr/>
        </p:nvSpPr>
        <p:spPr>
          <a:xfrm>
            <a:off x="6067080" y="389664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1" name="CustomShape 22"/>
          <p:cNvSpPr/>
          <p:nvPr/>
        </p:nvSpPr>
        <p:spPr>
          <a:xfrm>
            <a:off x="6356880" y="3925800"/>
            <a:ext cx="2618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can be different in RAIDs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2" name="CustomShape 23"/>
          <p:cNvSpPr/>
          <p:nvPr/>
        </p:nvSpPr>
        <p:spPr>
          <a:xfrm>
            <a:off x="1678320" y="4184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3" name="CustomShape 24"/>
          <p:cNvSpPr/>
          <p:nvPr/>
        </p:nvSpPr>
        <p:spPr>
          <a:xfrm>
            <a:off x="1947600" y="4213800"/>
            <a:ext cx="5162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 immediate repair action required if node fails (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4" name="CustomShape 25"/>
          <p:cNvSpPr/>
          <p:nvPr/>
        </p:nvSpPr>
        <p:spPr>
          <a:xfrm>
            <a:off x="899280" y="1175760"/>
            <a:ext cx="8282160" cy="283680"/>
          </a:xfrm>
          <a:custGeom>
            <a:avLst/>
            <a:gdLst/>
            <a:ahLst/>
            <a:rect l="l" t="t" r="r" b="b"/>
            <a:pathLst>
              <a:path w="23007" h="789">
                <a:moveTo>
                  <a:pt x="0" y="0"/>
                </a:moveTo>
                <a:lnTo>
                  <a:pt x="0" y="788"/>
                </a:lnTo>
                <a:lnTo>
                  <a:pt x="23006" y="788"/>
                </a:lnTo>
                <a:lnTo>
                  <a:pt x="2300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5" name="CustomShape 26"/>
          <p:cNvSpPr/>
          <p:nvPr/>
        </p:nvSpPr>
        <p:spPr>
          <a:xfrm>
            <a:off x="881280" y="1161000"/>
            <a:ext cx="8318520" cy="313920"/>
          </a:xfrm>
          <a:custGeom>
            <a:avLst/>
            <a:gdLst/>
            <a:ahLst/>
            <a:rect l="l" t="t" r="r" b="b"/>
            <a:pathLst>
              <a:path w="23108" h="873">
                <a:moveTo>
                  <a:pt x="0" y="42"/>
                </a:moveTo>
                <a:cubicBezTo>
                  <a:pt x="0" y="19"/>
                  <a:pt x="23" y="0"/>
                  <a:pt x="50" y="0"/>
                </a:cubicBezTo>
                <a:lnTo>
                  <a:pt x="23056" y="0"/>
                </a:lnTo>
                <a:cubicBezTo>
                  <a:pt x="23085" y="0"/>
                  <a:pt x="23107" y="19"/>
                  <a:pt x="23107" y="42"/>
                </a:cubicBezTo>
                <a:lnTo>
                  <a:pt x="23107" y="830"/>
                </a:lnTo>
                <a:cubicBezTo>
                  <a:pt x="23107" y="854"/>
                  <a:pt x="23085" y="872"/>
                  <a:pt x="23056" y="872"/>
                </a:cubicBezTo>
                <a:lnTo>
                  <a:pt x="50" y="872"/>
                </a:lnTo>
                <a:cubicBezTo>
                  <a:pt x="23" y="872"/>
                  <a:pt x="0" y="854"/>
                  <a:pt x="0" y="830"/>
                </a:cubicBezTo>
                <a:lnTo>
                  <a:pt x="0" y="42"/>
                </a:lnTo>
                <a:moveTo>
                  <a:pt x="101" y="830"/>
                </a:moveTo>
                <a:lnTo>
                  <a:pt x="50" y="788"/>
                </a:lnTo>
                <a:lnTo>
                  <a:pt x="23056" y="788"/>
                </a:lnTo>
                <a:lnTo>
                  <a:pt x="23006" y="830"/>
                </a:lnTo>
                <a:lnTo>
                  <a:pt x="23006" y="42"/>
                </a:lnTo>
                <a:lnTo>
                  <a:pt x="23056" y="83"/>
                </a:lnTo>
                <a:lnTo>
                  <a:pt x="50" y="83"/>
                </a:lnTo>
                <a:lnTo>
                  <a:pt x="101" y="42"/>
                </a:lnTo>
                <a:lnTo>
                  <a:pt x="101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6" name="CustomShape 27"/>
          <p:cNvSpPr/>
          <p:nvPr/>
        </p:nvSpPr>
        <p:spPr>
          <a:xfrm>
            <a:off x="6814080" y="418464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7" name="CustomShape 28"/>
          <p:cNvSpPr/>
          <p:nvPr/>
        </p:nvSpPr>
        <p:spPr>
          <a:xfrm>
            <a:off x="7103880" y="4213800"/>
            <a:ext cx="2022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other replicas exist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8" name="CustomShape 29"/>
          <p:cNvSpPr/>
          <p:nvPr/>
        </p:nvSpPr>
        <p:spPr>
          <a:xfrm>
            <a:off x="913680" y="4620240"/>
            <a:ext cx="8282160" cy="510480"/>
          </a:xfrm>
          <a:custGeom>
            <a:avLst/>
            <a:gdLst/>
            <a:ahLst/>
            <a:rect l="l" t="t" r="r" b="b"/>
            <a:pathLst>
              <a:path w="23007" h="1419">
                <a:moveTo>
                  <a:pt x="0" y="0"/>
                </a:moveTo>
                <a:lnTo>
                  <a:pt x="0" y="1418"/>
                </a:lnTo>
                <a:lnTo>
                  <a:pt x="23006" y="1418"/>
                </a:lnTo>
                <a:lnTo>
                  <a:pt x="2300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9" name="CustomShape 30"/>
          <p:cNvSpPr/>
          <p:nvPr/>
        </p:nvSpPr>
        <p:spPr>
          <a:xfrm>
            <a:off x="896040" y="4605120"/>
            <a:ext cx="8318160" cy="540720"/>
          </a:xfrm>
          <a:custGeom>
            <a:avLst/>
            <a:gdLst/>
            <a:ahLst/>
            <a:rect l="l" t="t" r="r" b="b"/>
            <a:pathLst>
              <a:path w="23107" h="1503">
                <a:moveTo>
                  <a:pt x="0" y="42"/>
                </a:moveTo>
                <a:cubicBezTo>
                  <a:pt x="0" y="18"/>
                  <a:pt x="22" y="0"/>
                  <a:pt x="49" y="0"/>
                </a:cubicBezTo>
                <a:lnTo>
                  <a:pt x="23055" y="0"/>
                </a:lnTo>
                <a:cubicBezTo>
                  <a:pt x="23082" y="0"/>
                  <a:pt x="23106" y="18"/>
                  <a:pt x="23106" y="42"/>
                </a:cubicBezTo>
                <a:lnTo>
                  <a:pt x="23106" y="1459"/>
                </a:lnTo>
                <a:cubicBezTo>
                  <a:pt x="23106" y="1484"/>
                  <a:pt x="23082" y="1502"/>
                  <a:pt x="23055" y="1502"/>
                </a:cubicBezTo>
                <a:lnTo>
                  <a:pt x="49" y="1502"/>
                </a:lnTo>
                <a:cubicBezTo>
                  <a:pt x="22" y="1502"/>
                  <a:pt x="0" y="1484"/>
                  <a:pt x="0" y="1459"/>
                </a:cubicBezTo>
                <a:lnTo>
                  <a:pt x="0" y="42"/>
                </a:lnTo>
                <a:moveTo>
                  <a:pt x="100" y="1459"/>
                </a:moveTo>
                <a:lnTo>
                  <a:pt x="49" y="1417"/>
                </a:lnTo>
                <a:lnTo>
                  <a:pt x="23055" y="1417"/>
                </a:lnTo>
                <a:lnTo>
                  <a:pt x="23006" y="1459"/>
                </a:lnTo>
                <a:lnTo>
                  <a:pt x="23006" y="42"/>
                </a:lnTo>
                <a:lnTo>
                  <a:pt x="23055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145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0" name="CustomShape 31"/>
          <p:cNvSpPr/>
          <p:nvPr/>
        </p:nvSpPr>
        <p:spPr>
          <a:xfrm>
            <a:off x="986400" y="1217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1" name="CustomShape 32"/>
          <p:cNvSpPr/>
          <p:nvPr/>
        </p:nvSpPr>
        <p:spPr>
          <a:xfrm>
            <a:off x="1309320" y="1241280"/>
            <a:ext cx="8179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benefits of file (and data) replication is performance, fault tolerance, and (easy) management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2" name="CustomShape 33"/>
          <p:cNvSpPr/>
          <p:nvPr/>
        </p:nvSpPr>
        <p:spPr>
          <a:xfrm>
            <a:off x="999720" y="46620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3" name="CustomShape 34"/>
          <p:cNvSpPr/>
          <p:nvPr/>
        </p:nvSpPr>
        <p:spPr>
          <a:xfrm>
            <a:off x="1322640" y="4684680"/>
            <a:ext cx="7734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Easy management means that no immediate action is required to keep the system operating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4" name="CustomShape 35"/>
          <p:cNvSpPr/>
          <p:nvPr/>
        </p:nvSpPr>
        <p:spPr>
          <a:xfrm>
            <a:off x="999720" y="48920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5" name="CustomShape 36"/>
          <p:cNvSpPr/>
          <p:nvPr/>
        </p:nvSpPr>
        <p:spPr>
          <a:xfrm>
            <a:off x="1322640" y="4915800"/>
            <a:ext cx="7823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Repairs of large-scale systems are typically done periodically for a whole collection of failures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26" name="CustomShape 37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7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8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9" name="CustomShape 3"/>
          <p:cNvSpPr/>
          <p:nvPr/>
        </p:nvSpPr>
        <p:spPr>
          <a:xfrm>
            <a:off x="1258200" y="538272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30" name="CustomShape 4"/>
          <p:cNvSpPr/>
          <p:nvPr/>
        </p:nvSpPr>
        <p:spPr>
          <a:xfrm>
            <a:off x="3942000" y="608760"/>
            <a:ext cx="2327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HDFS Design (1)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31" name="CustomShape 5"/>
          <p:cNvSpPr/>
          <p:nvPr/>
        </p:nvSpPr>
        <p:spPr>
          <a:xfrm>
            <a:off x="1247400" y="1206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32" name="CustomShape 6"/>
          <p:cNvSpPr/>
          <p:nvPr/>
        </p:nvSpPr>
        <p:spPr>
          <a:xfrm>
            <a:off x="1570320" y="1241280"/>
            <a:ext cx="2117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Hardware Failure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33" name="CustomShape 7"/>
          <p:cNvSpPr/>
          <p:nvPr/>
        </p:nvSpPr>
        <p:spPr>
          <a:xfrm>
            <a:off x="1678320" y="1541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4" name="CustomShape 8"/>
          <p:cNvSpPr/>
          <p:nvPr/>
        </p:nvSpPr>
        <p:spPr>
          <a:xfrm>
            <a:off x="1947600" y="1570320"/>
            <a:ext cx="5788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Hardware failure is the norm rather than the exception’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5" name="CustomShape 9"/>
          <p:cNvSpPr/>
          <p:nvPr/>
        </p:nvSpPr>
        <p:spPr>
          <a:xfrm>
            <a:off x="1678320" y="1829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6" name="CustomShape 10"/>
          <p:cNvSpPr/>
          <p:nvPr/>
        </p:nvSpPr>
        <p:spPr>
          <a:xfrm>
            <a:off x="1947600" y="1858320"/>
            <a:ext cx="7589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Detection of faults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‘quick, automatic recovery’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is an architectural goal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7" name="CustomShape 11"/>
          <p:cNvSpPr/>
          <p:nvPr/>
        </p:nvSpPr>
        <p:spPr>
          <a:xfrm>
            <a:off x="1247400" y="2127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38" name="CustomShape 12"/>
          <p:cNvSpPr/>
          <p:nvPr/>
        </p:nvSpPr>
        <p:spPr>
          <a:xfrm>
            <a:off x="1570320" y="2163600"/>
            <a:ext cx="2800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Streaming Data Access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39" name="CustomShape 13"/>
          <p:cNvSpPr/>
          <p:nvPr/>
        </p:nvSpPr>
        <p:spPr>
          <a:xfrm>
            <a:off x="1678320" y="2462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0" name="CustomShape 14"/>
          <p:cNvSpPr/>
          <p:nvPr/>
        </p:nvSpPr>
        <p:spPr>
          <a:xfrm>
            <a:off x="1947960" y="2492280"/>
            <a:ext cx="745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HDFS is designed more for batch processing, not interactive use by users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1" name="CustomShape 15"/>
          <p:cNvSpPr/>
          <p:nvPr/>
        </p:nvSpPr>
        <p:spPr>
          <a:xfrm>
            <a:off x="1678320" y="2750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2" name="CustomShape 16"/>
          <p:cNvSpPr/>
          <p:nvPr/>
        </p:nvSpPr>
        <p:spPr>
          <a:xfrm>
            <a:off x="1947600" y="2780280"/>
            <a:ext cx="752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High throughput of data access important, not low latency of data access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3" name="CustomShape 17"/>
          <p:cNvSpPr/>
          <p:nvPr/>
        </p:nvSpPr>
        <p:spPr>
          <a:xfrm>
            <a:off x="1678320" y="3038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4" name="CustomShape 18"/>
          <p:cNvSpPr/>
          <p:nvPr/>
        </p:nvSpPr>
        <p:spPr>
          <a:xfrm>
            <a:off x="1947960" y="3068280"/>
            <a:ext cx="7754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POSIX semantics in a few key areas has been traded to increase throughput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5" name="CustomShape 19"/>
          <p:cNvSpPr/>
          <p:nvPr/>
        </p:nvSpPr>
        <p:spPr>
          <a:xfrm>
            <a:off x="1247400" y="33379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46" name="CustomShape 20"/>
          <p:cNvSpPr/>
          <p:nvPr/>
        </p:nvSpPr>
        <p:spPr>
          <a:xfrm>
            <a:off x="1570320" y="3373560"/>
            <a:ext cx="33012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(Extremely) Large Datasets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47" name="CustomShape 21"/>
          <p:cNvSpPr/>
          <p:nvPr/>
        </p:nvSpPr>
        <p:spPr>
          <a:xfrm>
            <a:off x="1678320" y="36727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8" name="CustomShape 22"/>
          <p:cNvSpPr/>
          <p:nvPr/>
        </p:nvSpPr>
        <p:spPr>
          <a:xfrm>
            <a:off x="1947600" y="3701520"/>
            <a:ext cx="3970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typical file in HDFS is gigabytes (GBs)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9" name="CustomShape 23"/>
          <p:cNvSpPr/>
          <p:nvPr/>
        </p:nvSpPr>
        <p:spPr>
          <a:xfrm>
            <a:off x="1947600" y="3942720"/>
            <a:ext cx="336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terabytes (TBs) in volume/size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50" name="CustomShape 24"/>
          <p:cNvSpPr/>
          <p:nvPr/>
        </p:nvSpPr>
        <p:spPr>
          <a:xfrm>
            <a:off x="1678320" y="42008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51" name="CustomShape 25"/>
          <p:cNvSpPr/>
          <p:nvPr/>
        </p:nvSpPr>
        <p:spPr>
          <a:xfrm>
            <a:off x="1947600" y="4231080"/>
            <a:ext cx="421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high aggregate data bandwidth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52" name="CustomShape 26"/>
          <p:cNvSpPr/>
          <p:nvPr/>
        </p:nvSpPr>
        <p:spPr>
          <a:xfrm>
            <a:off x="1678320" y="44888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53" name="CustomShape 27"/>
          <p:cNvSpPr/>
          <p:nvPr/>
        </p:nvSpPr>
        <p:spPr>
          <a:xfrm>
            <a:off x="1947600" y="4519080"/>
            <a:ext cx="4732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Scales to hundreds of nodes in a single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54" name="CustomShape 28"/>
          <p:cNvSpPr/>
          <p:nvPr/>
        </p:nvSpPr>
        <p:spPr>
          <a:xfrm>
            <a:off x="1678320" y="47768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255" name="" descr=""/>
          <p:cNvPicPr/>
          <p:nvPr/>
        </p:nvPicPr>
        <p:blipFill>
          <a:blip r:embed="rId1"/>
          <a:stretch/>
        </p:blipFill>
        <p:spPr>
          <a:xfrm>
            <a:off x="6559920" y="3318120"/>
            <a:ext cx="2687760" cy="1404000"/>
          </a:xfrm>
          <a:prstGeom prst="rect">
            <a:avLst/>
          </a:prstGeom>
          <a:ln w="0">
            <a:noFill/>
          </a:ln>
        </p:spPr>
      </p:pic>
      <p:sp>
        <p:nvSpPr>
          <p:cNvPr id="2256" name="CustomShape 29"/>
          <p:cNvSpPr/>
          <p:nvPr/>
        </p:nvSpPr>
        <p:spPr>
          <a:xfrm>
            <a:off x="1947600" y="4807080"/>
            <a:ext cx="5808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Support tens of millions of files in a single HDFS instance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57" name="CustomShape 30"/>
          <p:cNvSpPr/>
          <p:nvPr/>
        </p:nvSpPr>
        <p:spPr>
          <a:xfrm>
            <a:off x="6348600" y="5186880"/>
            <a:ext cx="295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[27] The Hadoop Distributed File System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58" name="CustomShape 31"/>
          <p:cNvSpPr/>
          <p:nvPr/>
        </p:nvSpPr>
        <p:spPr>
          <a:xfrm>
            <a:off x="8481600" y="538272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1" name="CustomShape 3"/>
          <p:cNvSpPr/>
          <p:nvPr/>
        </p:nvSpPr>
        <p:spPr>
          <a:xfrm>
            <a:off x="1258200" y="538272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62" name="CustomShape 4"/>
          <p:cNvSpPr/>
          <p:nvPr/>
        </p:nvSpPr>
        <p:spPr>
          <a:xfrm>
            <a:off x="3942000" y="608760"/>
            <a:ext cx="2327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HDFS Design (2)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63" name="CustomShape 5"/>
          <p:cNvSpPr/>
          <p:nvPr/>
        </p:nvSpPr>
        <p:spPr>
          <a:xfrm>
            <a:off x="1247400" y="1206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64" name="CustomShape 6"/>
          <p:cNvSpPr/>
          <p:nvPr/>
        </p:nvSpPr>
        <p:spPr>
          <a:xfrm>
            <a:off x="1570320" y="1241280"/>
            <a:ext cx="3095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Simple Coherency Model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65" name="CustomShape 7"/>
          <p:cNvSpPr/>
          <p:nvPr/>
        </p:nvSpPr>
        <p:spPr>
          <a:xfrm>
            <a:off x="1678320" y="1541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66" name="CustomShape 8"/>
          <p:cNvSpPr/>
          <p:nvPr/>
        </p:nvSpPr>
        <p:spPr>
          <a:xfrm>
            <a:off x="1947600" y="1570320"/>
            <a:ext cx="7457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Applications optimized for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‘write-once-read-many access model’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for files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67" name="CustomShape 9"/>
          <p:cNvSpPr/>
          <p:nvPr/>
        </p:nvSpPr>
        <p:spPr>
          <a:xfrm>
            <a:off x="1678320" y="1829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68" name="CustomShape 10"/>
          <p:cNvSpPr/>
          <p:nvPr/>
        </p:nvSpPr>
        <p:spPr>
          <a:xfrm>
            <a:off x="1947600" y="1858320"/>
            <a:ext cx="7464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Limits the application areas (e.g. n updates of customer data at Amazon)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69" name="CustomShape 11"/>
          <p:cNvSpPr/>
          <p:nvPr/>
        </p:nvSpPr>
        <p:spPr>
          <a:xfrm>
            <a:off x="1678320" y="2117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0" name="CustomShape 12"/>
          <p:cNvSpPr/>
          <p:nvPr/>
        </p:nvSpPr>
        <p:spPr>
          <a:xfrm>
            <a:off x="1947600" y="2146320"/>
            <a:ext cx="6266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file once created, written, and closed need not be changed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1" name="CustomShape 13"/>
          <p:cNvSpPr/>
          <p:nvPr/>
        </p:nvSpPr>
        <p:spPr>
          <a:xfrm>
            <a:off x="1678320" y="2405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2" name="CustomShape 14"/>
          <p:cNvSpPr/>
          <p:nvPr/>
        </p:nvSpPr>
        <p:spPr>
          <a:xfrm>
            <a:off x="1947600" y="2434320"/>
            <a:ext cx="7589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Simplifies data coherency issues and enables high throughput data access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3" name="CustomShape 15"/>
          <p:cNvSpPr/>
          <p:nvPr/>
        </p:nvSpPr>
        <p:spPr>
          <a:xfrm>
            <a:off x="1678320" y="2693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4" name="CustomShape 16"/>
          <p:cNvSpPr/>
          <p:nvPr/>
        </p:nvSpPr>
        <p:spPr>
          <a:xfrm>
            <a:off x="1947600" y="2722680"/>
            <a:ext cx="5745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(cf. Lecture 10: did we changed data with map-reduce?)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5" name="CustomShape 17"/>
          <p:cNvSpPr/>
          <p:nvPr/>
        </p:nvSpPr>
        <p:spPr>
          <a:xfrm>
            <a:off x="1678320" y="2981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6" name="CustomShape 18"/>
          <p:cNvSpPr/>
          <p:nvPr/>
        </p:nvSpPr>
        <p:spPr>
          <a:xfrm>
            <a:off x="1947600" y="3010680"/>
            <a:ext cx="4305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(A Map-Reduce application fits perfectly!)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7" name="CustomShape 19"/>
          <p:cNvSpPr/>
          <p:nvPr/>
        </p:nvSpPr>
        <p:spPr>
          <a:xfrm>
            <a:off x="1247400" y="32799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78" name="CustomShape 20"/>
          <p:cNvSpPr/>
          <p:nvPr/>
        </p:nvSpPr>
        <p:spPr>
          <a:xfrm>
            <a:off x="1570320" y="3315600"/>
            <a:ext cx="2892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Data Locality’ Principle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79" name="CustomShape 21"/>
          <p:cNvSpPr/>
          <p:nvPr/>
        </p:nvSpPr>
        <p:spPr>
          <a:xfrm>
            <a:off x="1678320" y="3614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80" name="CustomShape 22"/>
          <p:cNvSpPr/>
          <p:nvPr/>
        </p:nvSpPr>
        <p:spPr>
          <a:xfrm>
            <a:off x="1947600" y="3644640"/>
            <a:ext cx="5361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Moving Computation is Cheaper than Moving Data’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81" name="CustomShape 23"/>
          <p:cNvSpPr/>
          <p:nvPr/>
        </p:nvSpPr>
        <p:spPr>
          <a:xfrm>
            <a:off x="1678320" y="39027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82" name="CustomShape 24"/>
          <p:cNvSpPr/>
          <p:nvPr/>
        </p:nvSpPr>
        <p:spPr>
          <a:xfrm>
            <a:off x="1947600" y="3932640"/>
            <a:ext cx="5098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Impact if size of the data set is huge (i.e. big data)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83" name="CustomShape 25"/>
          <p:cNvSpPr/>
          <p:nvPr/>
        </p:nvSpPr>
        <p:spPr>
          <a:xfrm>
            <a:off x="1678320" y="41907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84" name="CustomShape 26"/>
          <p:cNvSpPr/>
          <p:nvPr/>
        </p:nvSpPr>
        <p:spPr>
          <a:xfrm>
            <a:off x="1947600" y="4220640"/>
            <a:ext cx="727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Minimizes network congestion’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‘increases the overall throughput’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85" name="CustomShape 27"/>
          <p:cNvSpPr/>
          <p:nvPr/>
        </p:nvSpPr>
        <p:spPr>
          <a:xfrm>
            <a:off x="1247400" y="44899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86" name="CustomShape 28"/>
          <p:cNvSpPr/>
          <p:nvPr/>
        </p:nvSpPr>
        <p:spPr>
          <a:xfrm>
            <a:off x="1570320" y="4525920"/>
            <a:ext cx="1343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Portability 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2287" name="" descr=""/>
          <p:cNvPicPr/>
          <p:nvPr/>
        </p:nvPicPr>
        <p:blipFill>
          <a:blip r:embed="rId1"/>
          <a:stretch/>
        </p:blipFill>
        <p:spPr>
          <a:xfrm>
            <a:off x="7546680" y="2689920"/>
            <a:ext cx="1637280" cy="1476000"/>
          </a:xfrm>
          <a:prstGeom prst="rect">
            <a:avLst/>
          </a:prstGeom>
          <a:ln w="0">
            <a:noFill/>
          </a:ln>
        </p:spPr>
      </p:pic>
      <p:sp>
        <p:nvSpPr>
          <p:cNvPr id="2288" name="CustomShape 29"/>
          <p:cNvSpPr/>
          <p:nvPr/>
        </p:nvSpPr>
        <p:spPr>
          <a:xfrm>
            <a:off x="1678320" y="4825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89" name="CustomShape 30"/>
          <p:cNvSpPr/>
          <p:nvPr/>
        </p:nvSpPr>
        <p:spPr>
          <a:xfrm>
            <a:off x="1947600" y="4853880"/>
            <a:ext cx="6932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Across heterogeneous hardware and software platforms (e.g. JAVA)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0" name="CustomShape 31"/>
          <p:cNvSpPr/>
          <p:nvPr/>
        </p:nvSpPr>
        <p:spPr>
          <a:xfrm>
            <a:off x="6348600" y="5186880"/>
            <a:ext cx="295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[27] The Hadoop Distributed File System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91" name="CustomShape 32"/>
          <p:cNvSpPr/>
          <p:nvPr/>
        </p:nvSpPr>
        <p:spPr>
          <a:xfrm>
            <a:off x="8481600" y="538272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2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3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4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95" name="CustomShape 4"/>
          <p:cNvSpPr/>
          <p:nvPr/>
        </p:nvSpPr>
        <p:spPr>
          <a:xfrm>
            <a:off x="1387440" y="608760"/>
            <a:ext cx="7733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Implemented as ‘Specialized Distributed File System’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296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97" name="CustomShape 6"/>
          <p:cNvSpPr/>
          <p:nvPr/>
        </p:nvSpPr>
        <p:spPr>
          <a:xfrm>
            <a:off x="1570320" y="1241280"/>
            <a:ext cx="60764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Key Properties designed as large-scale file system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98" name="CustomShape 7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9" name="CustomShape 8"/>
          <p:cNvSpPr/>
          <p:nvPr/>
        </p:nvSpPr>
        <p:spPr>
          <a:xfrm>
            <a:off x="1947600" y="1570320"/>
            <a:ext cx="6919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much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larger units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than the disk blocks in a standard OS/FS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00" name="CustomShape 9"/>
          <p:cNvSpPr/>
          <p:nvPr/>
        </p:nvSpPr>
        <p:spPr>
          <a:xfrm>
            <a:off x="1678320" y="1828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301" name="" descr=""/>
          <p:cNvPicPr/>
          <p:nvPr/>
        </p:nvPicPr>
        <p:blipFill>
          <a:blip r:embed="rId1"/>
          <a:stretch/>
        </p:blipFill>
        <p:spPr>
          <a:xfrm>
            <a:off x="1714320" y="2496600"/>
            <a:ext cx="5400000" cy="2705040"/>
          </a:xfrm>
          <a:prstGeom prst="rect">
            <a:avLst/>
          </a:prstGeom>
          <a:ln w="0">
            <a:noFill/>
          </a:ln>
        </p:spPr>
      </p:pic>
      <p:pic>
        <p:nvPicPr>
          <p:cNvPr id="2302" name="" descr=""/>
          <p:cNvPicPr/>
          <p:nvPr/>
        </p:nvPicPr>
        <p:blipFill>
          <a:blip r:embed="rId2"/>
          <a:stretch/>
        </p:blipFill>
        <p:spPr>
          <a:xfrm>
            <a:off x="1714320" y="2496600"/>
            <a:ext cx="5400000" cy="2705040"/>
          </a:xfrm>
          <a:prstGeom prst="rect">
            <a:avLst/>
          </a:prstGeom>
          <a:ln w="0">
            <a:noFill/>
          </a:ln>
        </p:spPr>
      </p:pic>
      <p:sp>
        <p:nvSpPr>
          <p:cNvPr id="2303" name="CustomShape 10"/>
          <p:cNvSpPr/>
          <p:nvPr/>
        </p:nvSpPr>
        <p:spPr>
          <a:xfrm>
            <a:off x="1947600" y="1858320"/>
            <a:ext cx="779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redundancy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to protect against media failures that occur when data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04" name="CustomShape 11"/>
          <p:cNvSpPr/>
          <p:nvPr/>
        </p:nvSpPr>
        <p:spPr>
          <a:xfrm>
            <a:off x="1947600" y="2098080"/>
            <a:ext cx="7152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is distributed over thousands of compute nodes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‘replication of data’)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05" name="CustomShape 12"/>
          <p:cNvSpPr/>
          <p:nvPr/>
        </p:nvSpPr>
        <p:spPr>
          <a:xfrm>
            <a:off x="7637760" y="3094560"/>
            <a:ext cx="1269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[27] The Hadoop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06" name="CustomShape 13"/>
          <p:cNvSpPr/>
          <p:nvPr/>
        </p:nvSpPr>
        <p:spPr>
          <a:xfrm>
            <a:off x="7637760" y="3263760"/>
            <a:ext cx="168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Distributed File System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07" name="CustomShape 14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8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9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0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11" name="CustomShape 4"/>
          <p:cNvSpPr/>
          <p:nvPr/>
        </p:nvSpPr>
        <p:spPr>
          <a:xfrm>
            <a:off x="3775680" y="608760"/>
            <a:ext cx="2679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HDFS Architecture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312" name="CustomShape 5"/>
          <p:cNvSpPr/>
          <p:nvPr/>
        </p:nvSpPr>
        <p:spPr>
          <a:xfrm>
            <a:off x="1247400" y="15915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13" name="CustomShape 6"/>
          <p:cNvSpPr/>
          <p:nvPr/>
        </p:nvSpPr>
        <p:spPr>
          <a:xfrm>
            <a:off x="1570680" y="1627200"/>
            <a:ext cx="5546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HDFS cluster consists of a single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‘NameNode’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14" name="CustomShape 7"/>
          <p:cNvSpPr/>
          <p:nvPr/>
        </p:nvSpPr>
        <p:spPr>
          <a:xfrm>
            <a:off x="1678320" y="19263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15" name="CustomShape 8"/>
          <p:cNvSpPr/>
          <p:nvPr/>
        </p:nvSpPr>
        <p:spPr>
          <a:xfrm>
            <a:off x="1947600" y="1956600"/>
            <a:ext cx="5742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Master server that manages the file system namespace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16" name="CustomShape 9"/>
          <p:cNvSpPr/>
          <p:nvPr/>
        </p:nvSpPr>
        <p:spPr>
          <a:xfrm>
            <a:off x="1678320" y="22143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17" name="CustomShape 10"/>
          <p:cNvSpPr/>
          <p:nvPr/>
        </p:nvSpPr>
        <p:spPr>
          <a:xfrm>
            <a:off x="1947600" y="2244600"/>
            <a:ext cx="350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Regulates access to files by clients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18" name="CustomShape 11"/>
          <p:cNvSpPr/>
          <p:nvPr/>
        </p:nvSpPr>
        <p:spPr>
          <a:xfrm>
            <a:off x="1247400" y="25128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19" name="CustomShape 12"/>
          <p:cNvSpPr/>
          <p:nvPr/>
        </p:nvSpPr>
        <p:spPr>
          <a:xfrm>
            <a:off x="1570680" y="2548440"/>
            <a:ext cx="49550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HDFS cluster consists of 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‘DataNode(s)’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20" name="CustomShape 13"/>
          <p:cNvSpPr/>
          <p:nvPr/>
        </p:nvSpPr>
        <p:spPr>
          <a:xfrm>
            <a:off x="1678320" y="28476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21" name="CustomShape 14"/>
          <p:cNvSpPr/>
          <p:nvPr/>
        </p:nvSpPr>
        <p:spPr>
          <a:xfrm>
            <a:off x="1947600" y="2877480"/>
            <a:ext cx="378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Typically one per node in the cluster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22" name="CustomShape 15"/>
          <p:cNvSpPr/>
          <p:nvPr/>
        </p:nvSpPr>
        <p:spPr>
          <a:xfrm>
            <a:off x="1678320" y="31356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23" name="CustomShape 16"/>
          <p:cNvSpPr/>
          <p:nvPr/>
        </p:nvSpPr>
        <p:spPr>
          <a:xfrm>
            <a:off x="1947600" y="3165840"/>
            <a:ext cx="2952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Manage storage attached to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24" name="CustomShape 17"/>
          <p:cNvSpPr/>
          <p:nvPr/>
        </p:nvSpPr>
        <p:spPr>
          <a:xfrm>
            <a:off x="1947600" y="3405600"/>
            <a:ext cx="2772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nodes that they run 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25" name="CustomShape 18"/>
          <p:cNvSpPr/>
          <p:nvPr/>
        </p:nvSpPr>
        <p:spPr>
          <a:xfrm>
            <a:off x="1247400" y="36748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26" name="CustomShape 19"/>
          <p:cNvSpPr/>
          <p:nvPr/>
        </p:nvSpPr>
        <p:spPr>
          <a:xfrm>
            <a:off x="1570680" y="3710520"/>
            <a:ext cx="1995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HDFS exposes a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27" name="CustomShape 20"/>
          <p:cNvSpPr/>
          <p:nvPr/>
        </p:nvSpPr>
        <p:spPr>
          <a:xfrm>
            <a:off x="1570320" y="3998880"/>
            <a:ext cx="3013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file system namespace’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28" name="CustomShape 21"/>
          <p:cNvSpPr/>
          <p:nvPr/>
        </p:nvSpPr>
        <p:spPr>
          <a:xfrm>
            <a:off x="1678320" y="42976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29" name="CustomShape 22"/>
          <p:cNvSpPr/>
          <p:nvPr/>
        </p:nvSpPr>
        <p:spPr>
          <a:xfrm>
            <a:off x="1947600" y="4327920"/>
            <a:ext cx="3171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User data can be stored in files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30" name="CustomShape 23"/>
          <p:cNvSpPr/>
          <p:nvPr/>
        </p:nvSpPr>
        <p:spPr>
          <a:xfrm>
            <a:off x="1947600" y="4568040"/>
            <a:ext cx="2710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directories (‘as usual’)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331" name="" descr=""/>
          <p:cNvPicPr/>
          <p:nvPr/>
        </p:nvPicPr>
        <p:blipFill>
          <a:blip r:embed="rId1"/>
          <a:stretch/>
        </p:blipFill>
        <p:spPr>
          <a:xfrm>
            <a:off x="5297760" y="3125880"/>
            <a:ext cx="3758040" cy="1800000"/>
          </a:xfrm>
          <a:prstGeom prst="rect">
            <a:avLst/>
          </a:prstGeom>
          <a:ln w="0">
            <a:noFill/>
          </a:ln>
        </p:spPr>
      </p:pic>
      <p:pic>
        <p:nvPicPr>
          <p:cNvPr id="2332" name="" descr=""/>
          <p:cNvPicPr/>
          <p:nvPr/>
        </p:nvPicPr>
        <p:blipFill>
          <a:blip r:embed="rId2"/>
          <a:stretch/>
        </p:blipFill>
        <p:spPr>
          <a:xfrm>
            <a:off x="5297760" y="3125880"/>
            <a:ext cx="3758040" cy="1800000"/>
          </a:xfrm>
          <a:prstGeom prst="rect">
            <a:avLst/>
          </a:prstGeom>
          <a:ln w="0">
            <a:noFill/>
          </a:ln>
        </p:spPr>
      </p:pic>
      <p:sp>
        <p:nvSpPr>
          <p:cNvPr id="2333" name="CustomShape 24"/>
          <p:cNvSpPr/>
          <p:nvPr/>
        </p:nvSpPr>
        <p:spPr>
          <a:xfrm>
            <a:off x="1239480" y="1175760"/>
            <a:ext cx="7534800" cy="283680"/>
          </a:xfrm>
          <a:custGeom>
            <a:avLst/>
            <a:gdLst/>
            <a:ahLst/>
            <a:rect l="l" t="t" r="r" b="b"/>
            <a:pathLst>
              <a:path w="20931" h="789">
                <a:moveTo>
                  <a:pt x="0" y="0"/>
                </a:moveTo>
                <a:lnTo>
                  <a:pt x="0" y="788"/>
                </a:lnTo>
                <a:lnTo>
                  <a:pt x="20930" y="788"/>
                </a:lnTo>
                <a:lnTo>
                  <a:pt x="2093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4" name="CustomShape 25"/>
          <p:cNvSpPr/>
          <p:nvPr/>
        </p:nvSpPr>
        <p:spPr>
          <a:xfrm>
            <a:off x="1221120" y="1161000"/>
            <a:ext cx="7571160" cy="313920"/>
          </a:xfrm>
          <a:custGeom>
            <a:avLst/>
            <a:gdLst/>
            <a:ahLst/>
            <a:rect l="l" t="t" r="r" b="b"/>
            <a:pathLst>
              <a:path w="21032" h="873">
                <a:moveTo>
                  <a:pt x="0" y="42"/>
                </a:moveTo>
                <a:cubicBezTo>
                  <a:pt x="0" y="19"/>
                  <a:pt x="22" y="0"/>
                  <a:pt x="51" y="0"/>
                </a:cubicBezTo>
                <a:lnTo>
                  <a:pt x="20981" y="0"/>
                </a:lnTo>
                <a:cubicBezTo>
                  <a:pt x="21008" y="0"/>
                  <a:pt x="21031" y="19"/>
                  <a:pt x="21031" y="42"/>
                </a:cubicBezTo>
                <a:lnTo>
                  <a:pt x="21031" y="830"/>
                </a:lnTo>
                <a:cubicBezTo>
                  <a:pt x="21031" y="854"/>
                  <a:pt x="21008" y="872"/>
                  <a:pt x="20981" y="872"/>
                </a:cubicBezTo>
                <a:lnTo>
                  <a:pt x="51" y="872"/>
                </a:lnTo>
                <a:cubicBezTo>
                  <a:pt x="22" y="872"/>
                  <a:pt x="0" y="854"/>
                  <a:pt x="0" y="830"/>
                </a:cubicBezTo>
                <a:lnTo>
                  <a:pt x="0" y="42"/>
                </a:lnTo>
                <a:moveTo>
                  <a:pt x="100" y="830"/>
                </a:moveTo>
                <a:lnTo>
                  <a:pt x="51" y="788"/>
                </a:lnTo>
                <a:lnTo>
                  <a:pt x="20981" y="788"/>
                </a:lnTo>
                <a:lnTo>
                  <a:pt x="20930" y="830"/>
                </a:lnTo>
                <a:lnTo>
                  <a:pt x="20930" y="42"/>
                </a:lnTo>
                <a:lnTo>
                  <a:pt x="20981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5" name="CustomShape 26"/>
          <p:cNvSpPr/>
          <p:nvPr/>
        </p:nvSpPr>
        <p:spPr>
          <a:xfrm>
            <a:off x="1678320" y="4826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36" name="CustomShape 27"/>
          <p:cNvSpPr/>
          <p:nvPr/>
        </p:nvSpPr>
        <p:spPr>
          <a:xfrm>
            <a:off x="1947600" y="4856040"/>
            <a:ext cx="3139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Not directly accessible outside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37" name="CustomShape 28"/>
          <p:cNvSpPr/>
          <p:nvPr/>
        </p:nvSpPr>
        <p:spPr>
          <a:xfrm>
            <a:off x="1325160" y="1217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38" name="CustomShape 29"/>
          <p:cNvSpPr/>
          <p:nvPr/>
        </p:nvSpPr>
        <p:spPr>
          <a:xfrm>
            <a:off x="1648440" y="1241280"/>
            <a:ext cx="7349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HDFS implements a ‘master/slave architecture’ with one NameNode and n DataNode(s)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39" name="CustomShape 30"/>
          <p:cNvSpPr/>
          <p:nvPr/>
        </p:nvSpPr>
        <p:spPr>
          <a:xfrm>
            <a:off x="6422760" y="2903400"/>
            <a:ext cx="6739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Master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340" name="CustomShape 31"/>
          <p:cNvSpPr/>
          <p:nvPr/>
        </p:nvSpPr>
        <p:spPr>
          <a:xfrm>
            <a:off x="7411320" y="2912400"/>
            <a:ext cx="5886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Slaves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341" name="CustomShape 32"/>
          <p:cNvSpPr/>
          <p:nvPr/>
        </p:nvSpPr>
        <p:spPr>
          <a:xfrm>
            <a:off x="6750720" y="5161320"/>
            <a:ext cx="241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[28] Stampede Virtual Workshop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42" name="CustomShape 33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3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4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45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46" name="CustomShape 4"/>
          <p:cNvSpPr/>
          <p:nvPr/>
        </p:nvSpPr>
        <p:spPr>
          <a:xfrm>
            <a:off x="4156200" y="608760"/>
            <a:ext cx="1951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Files in HDFS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347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48" name="CustomShape 6"/>
          <p:cNvSpPr/>
          <p:nvPr/>
        </p:nvSpPr>
        <p:spPr>
          <a:xfrm>
            <a:off x="1570680" y="1241280"/>
            <a:ext cx="7746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HDFS enables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‘parallel reading and processing’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of the data files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49" name="CustomShape 7"/>
          <p:cNvSpPr/>
          <p:nvPr/>
        </p:nvSpPr>
        <p:spPr>
          <a:xfrm>
            <a:off x="1247400" y="1551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50" name="CustomShape 8"/>
          <p:cNvSpPr/>
          <p:nvPr/>
        </p:nvSpPr>
        <p:spPr>
          <a:xfrm>
            <a:off x="1570320" y="1586160"/>
            <a:ext cx="1602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File Handling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51" name="CustomShape 9"/>
          <p:cNvSpPr/>
          <p:nvPr/>
        </p:nvSpPr>
        <p:spPr>
          <a:xfrm>
            <a:off x="1678320" y="18860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2" name="CustomShape 10"/>
          <p:cNvSpPr/>
          <p:nvPr/>
        </p:nvSpPr>
        <p:spPr>
          <a:xfrm>
            <a:off x="1947600" y="1915200"/>
            <a:ext cx="7335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Files enormously in size (GBs, TBs, etc.), better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‘accumulated over time’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3" name="CustomShape 11"/>
          <p:cNvSpPr/>
          <p:nvPr/>
        </p:nvSpPr>
        <p:spPr>
          <a:xfrm>
            <a:off x="1678320" y="21740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4" name="CustomShape 12"/>
          <p:cNvSpPr/>
          <p:nvPr/>
        </p:nvSpPr>
        <p:spPr>
          <a:xfrm>
            <a:off x="1947600" y="2203560"/>
            <a:ext cx="7590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Files are rarely updated (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optimized rather for read/append – not re-write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5" name="CustomShape 13"/>
          <p:cNvSpPr/>
          <p:nvPr/>
        </p:nvSpPr>
        <p:spPr>
          <a:xfrm>
            <a:off x="1678320" y="2462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6" name="CustomShape 14"/>
          <p:cNvSpPr/>
          <p:nvPr/>
        </p:nvSpPr>
        <p:spPr>
          <a:xfrm>
            <a:off x="1947600" y="2491560"/>
            <a:ext cx="7510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Bring computation to the files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rather the files to the computing resource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7" name="CustomShape 15"/>
          <p:cNvSpPr/>
          <p:nvPr/>
        </p:nvSpPr>
        <p:spPr>
          <a:xfrm>
            <a:off x="1947600" y="2731680"/>
            <a:ext cx="2480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(‘data locality principle’)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58" name="CustomShape 16"/>
          <p:cNvSpPr/>
          <p:nvPr/>
        </p:nvSpPr>
        <p:spPr>
          <a:xfrm>
            <a:off x="1307160" y="3389040"/>
            <a:ext cx="3733560" cy="1741680"/>
          </a:xfrm>
          <a:custGeom>
            <a:avLst/>
            <a:gdLst/>
            <a:ahLst/>
            <a:rect l="l" t="t" r="r" b="b"/>
            <a:pathLst>
              <a:path w="10372" h="4839">
                <a:moveTo>
                  <a:pt x="0" y="0"/>
                </a:moveTo>
                <a:lnTo>
                  <a:pt x="0" y="4838"/>
                </a:lnTo>
                <a:lnTo>
                  <a:pt x="10371" y="4838"/>
                </a:lnTo>
                <a:lnTo>
                  <a:pt x="1037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9" name="CustomShape 17"/>
          <p:cNvSpPr/>
          <p:nvPr/>
        </p:nvSpPr>
        <p:spPr>
          <a:xfrm>
            <a:off x="1288800" y="3374280"/>
            <a:ext cx="3769560" cy="1771560"/>
          </a:xfrm>
          <a:custGeom>
            <a:avLst/>
            <a:gdLst/>
            <a:ahLst/>
            <a:rect l="l" t="t" r="r" b="b"/>
            <a:pathLst>
              <a:path w="10472" h="4922">
                <a:moveTo>
                  <a:pt x="0" y="41"/>
                </a:moveTo>
                <a:cubicBezTo>
                  <a:pt x="0" y="18"/>
                  <a:pt x="22" y="0"/>
                  <a:pt x="51" y="0"/>
                </a:cubicBezTo>
                <a:lnTo>
                  <a:pt x="10422" y="0"/>
                </a:lnTo>
                <a:cubicBezTo>
                  <a:pt x="10449" y="0"/>
                  <a:pt x="10471" y="18"/>
                  <a:pt x="10471" y="41"/>
                </a:cubicBezTo>
                <a:lnTo>
                  <a:pt x="10471" y="4879"/>
                </a:lnTo>
                <a:cubicBezTo>
                  <a:pt x="10471" y="4903"/>
                  <a:pt x="10449" y="4921"/>
                  <a:pt x="10422" y="4921"/>
                </a:cubicBezTo>
                <a:lnTo>
                  <a:pt x="51" y="4921"/>
                </a:lnTo>
                <a:cubicBezTo>
                  <a:pt x="22" y="4921"/>
                  <a:pt x="0" y="4903"/>
                  <a:pt x="0" y="4879"/>
                </a:cubicBezTo>
                <a:lnTo>
                  <a:pt x="0" y="41"/>
                </a:lnTo>
                <a:moveTo>
                  <a:pt x="100" y="4879"/>
                </a:moveTo>
                <a:lnTo>
                  <a:pt x="51" y="4837"/>
                </a:lnTo>
                <a:lnTo>
                  <a:pt x="10422" y="4837"/>
                </a:lnTo>
                <a:lnTo>
                  <a:pt x="10372" y="4879"/>
                </a:lnTo>
                <a:lnTo>
                  <a:pt x="10372" y="41"/>
                </a:lnTo>
                <a:lnTo>
                  <a:pt x="10422" y="83"/>
                </a:lnTo>
                <a:lnTo>
                  <a:pt x="51" y="83"/>
                </a:lnTo>
                <a:lnTo>
                  <a:pt x="100" y="41"/>
                </a:lnTo>
                <a:lnTo>
                  <a:pt x="100" y="48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0" name="CustomShape 18"/>
          <p:cNvSpPr/>
          <p:nvPr/>
        </p:nvSpPr>
        <p:spPr>
          <a:xfrm>
            <a:off x="1247400" y="3000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61" name="CustomShape 19"/>
          <p:cNvSpPr/>
          <p:nvPr/>
        </p:nvSpPr>
        <p:spPr>
          <a:xfrm>
            <a:off x="1570320" y="3036240"/>
            <a:ext cx="2703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File Storage Approach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62" name="CustomShape 20"/>
          <p:cNvSpPr/>
          <p:nvPr/>
        </p:nvSpPr>
        <p:spPr>
          <a:xfrm>
            <a:off x="1393200" y="34308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3" name="CustomShape 21"/>
          <p:cNvSpPr/>
          <p:nvPr/>
        </p:nvSpPr>
        <p:spPr>
          <a:xfrm>
            <a:off x="1716480" y="3454560"/>
            <a:ext cx="2900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Files are divided into blocks – also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4" name="CustomShape 22"/>
          <p:cNvSpPr/>
          <p:nvPr/>
        </p:nvSpPr>
        <p:spPr>
          <a:xfrm>
            <a:off x="1716480" y="3646800"/>
            <a:ext cx="2901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named as ‘chunks’ (default 64MB),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5" name="CustomShape 23"/>
          <p:cNvSpPr/>
          <p:nvPr/>
        </p:nvSpPr>
        <p:spPr>
          <a:xfrm>
            <a:off x="1716480" y="3838680"/>
            <a:ext cx="3255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relatively ‘large blocks’ for a filesystem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6" name="CustomShape 24"/>
          <p:cNvSpPr/>
          <p:nvPr/>
        </p:nvSpPr>
        <p:spPr>
          <a:xfrm>
            <a:off x="1393200" y="40449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7" name="CustomShape 25"/>
          <p:cNvSpPr/>
          <p:nvPr/>
        </p:nvSpPr>
        <p:spPr>
          <a:xfrm>
            <a:off x="1716480" y="4068720"/>
            <a:ext cx="1999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Blocks are replicated at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8" name="CustomShape 26"/>
          <p:cNvSpPr/>
          <p:nvPr/>
        </p:nvSpPr>
        <p:spPr>
          <a:xfrm>
            <a:off x="1716480" y="4260960"/>
            <a:ext cx="2072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different compute nodes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9" name="CustomShape 27"/>
          <p:cNvSpPr/>
          <p:nvPr/>
        </p:nvSpPr>
        <p:spPr>
          <a:xfrm>
            <a:off x="1716480" y="4452840"/>
            <a:ext cx="2879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(default three times, configurable)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70" name="CustomShape 28"/>
          <p:cNvSpPr/>
          <p:nvPr/>
        </p:nvSpPr>
        <p:spPr>
          <a:xfrm>
            <a:off x="1393200" y="46602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371" name="" descr=""/>
          <p:cNvPicPr/>
          <p:nvPr/>
        </p:nvPicPr>
        <p:blipFill>
          <a:blip r:embed="rId1"/>
          <a:stretch/>
        </p:blipFill>
        <p:spPr>
          <a:xfrm>
            <a:off x="5297760" y="3125880"/>
            <a:ext cx="3758040" cy="1800000"/>
          </a:xfrm>
          <a:prstGeom prst="rect">
            <a:avLst/>
          </a:prstGeom>
          <a:ln w="0">
            <a:noFill/>
          </a:ln>
        </p:spPr>
      </p:pic>
      <p:pic>
        <p:nvPicPr>
          <p:cNvPr id="2372" name="" descr=""/>
          <p:cNvPicPr/>
          <p:nvPr/>
        </p:nvPicPr>
        <p:blipFill>
          <a:blip r:embed="rId2"/>
          <a:stretch/>
        </p:blipFill>
        <p:spPr>
          <a:xfrm>
            <a:off x="5297760" y="3125880"/>
            <a:ext cx="3758040" cy="1800000"/>
          </a:xfrm>
          <a:prstGeom prst="rect">
            <a:avLst/>
          </a:prstGeom>
          <a:ln w="0">
            <a:noFill/>
          </a:ln>
        </p:spPr>
      </p:pic>
      <p:sp>
        <p:nvSpPr>
          <p:cNvPr id="2373" name="CustomShape 29"/>
          <p:cNvSpPr/>
          <p:nvPr/>
        </p:nvSpPr>
        <p:spPr>
          <a:xfrm>
            <a:off x="1716480" y="4683960"/>
            <a:ext cx="2959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Blocks holding copy of one dataset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74" name="CustomShape 30"/>
          <p:cNvSpPr/>
          <p:nvPr/>
        </p:nvSpPr>
        <p:spPr>
          <a:xfrm>
            <a:off x="8055360" y="3154680"/>
            <a:ext cx="322560" cy="257400"/>
          </a:xfrm>
          <a:custGeom>
            <a:avLst/>
            <a:gdLst/>
            <a:ahLst/>
            <a:rect l="l" t="t" r="r" b="b"/>
            <a:pathLst>
              <a:path w="897" h="716">
                <a:moveTo>
                  <a:pt x="0" y="42"/>
                </a:moveTo>
                <a:cubicBezTo>
                  <a:pt x="0" y="20"/>
                  <a:pt x="25" y="0"/>
                  <a:pt x="51" y="0"/>
                </a:cubicBezTo>
                <a:lnTo>
                  <a:pt x="847" y="0"/>
                </a:lnTo>
                <a:cubicBezTo>
                  <a:pt x="874" y="0"/>
                  <a:pt x="896" y="20"/>
                  <a:pt x="896" y="42"/>
                </a:cubicBezTo>
                <a:lnTo>
                  <a:pt x="896" y="673"/>
                </a:lnTo>
                <a:cubicBezTo>
                  <a:pt x="896" y="696"/>
                  <a:pt x="874" y="715"/>
                  <a:pt x="847" y="715"/>
                </a:cubicBezTo>
                <a:lnTo>
                  <a:pt x="51" y="715"/>
                </a:lnTo>
                <a:cubicBezTo>
                  <a:pt x="25" y="715"/>
                  <a:pt x="0" y="696"/>
                  <a:pt x="0" y="673"/>
                </a:cubicBezTo>
                <a:lnTo>
                  <a:pt x="0" y="42"/>
                </a:lnTo>
                <a:moveTo>
                  <a:pt x="100" y="673"/>
                </a:moveTo>
                <a:lnTo>
                  <a:pt x="51" y="632"/>
                </a:lnTo>
                <a:lnTo>
                  <a:pt x="847" y="632"/>
                </a:lnTo>
                <a:lnTo>
                  <a:pt x="796" y="673"/>
                </a:lnTo>
                <a:lnTo>
                  <a:pt x="796" y="42"/>
                </a:lnTo>
                <a:lnTo>
                  <a:pt x="847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67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5" name="CustomShape 31"/>
          <p:cNvSpPr/>
          <p:nvPr/>
        </p:nvSpPr>
        <p:spPr>
          <a:xfrm>
            <a:off x="7933680" y="3756960"/>
            <a:ext cx="322560" cy="257400"/>
          </a:xfrm>
          <a:custGeom>
            <a:avLst/>
            <a:gdLst/>
            <a:ahLst/>
            <a:rect l="l" t="t" r="r" b="b"/>
            <a:pathLst>
              <a:path w="897" h="716">
                <a:moveTo>
                  <a:pt x="0" y="42"/>
                </a:moveTo>
                <a:cubicBezTo>
                  <a:pt x="0" y="18"/>
                  <a:pt x="25" y="0"/>
                  <a:pt x="51" y="0"/>
                </a:cubicBezTo>
                <a:lnTo>
                  <a:pt x="847" y="0"/>
                </a:lnTo>
                <a:cubicBezTo>
                  <a:pt x="875" y="0"/>
                  <a:pt x="896" y="18"/>
                  <a:pt x="896" y="42"/>
                </a:cubicBezTo>
                <a:lnTo>
                  <a:pt x="896" y="673"/>
                </a:lnTo>
                <a:cubicBezTo>
                  <a:pt x="896" y="697"/>
                  <a:pt x="875" y="715"/>
                  <a:pt x="847" y="715"/>
                </a:cubicBezTo>
                <a:lnTo>
                  <a:pt x="51" y="715"/>
                </a:lnTo>
                <a:cubicBezTo>
                  <a:pt x="25" y="715"/>
                  <a:pt x="0" y="697"/>
                  <a:pt x="0" y="673"/>
                </a:cubicBezTo>
                <a:lnTo>
                  <a:pt x="0" y="42"/>
                </a:lnTo>
                <a:moveTo>
                  <a:pt x="101" y="673"/>
                </a:moveTo>
                <a:lnTo>
                  <a:pt x="51" y="632"/>
                </a:lnTo>
                <a:lnTo>
                  <a:pt x="847" y="632"/>
                </a:lnTo>
                <a:lnTo>
                  <a:pt x="796" y="673"/>
                </a:lnTo>
                <a:lnTo>
                  <a:pt x="796" y="42"/>
                </a:lnTo>
                <a:lnTo>
                  <a:pt x="847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67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6" name="CustomShape 32"/>
          <p:cNvSpPr/>
          <p:nvPr/>
        </p:nvSpPr>
        <p:spPr>
          <a:xfrm>
            <a:off x="7933680" y="4674600"/>
            <a:ext cx="322560" cy="257400"/>
          </a:xfrm>
          <a:custGeom>
            <a:avLst/>
            <a:gdLst/>
            <a:ahLst/>
            <a:rect l="l" t="t" r="r" b="b"/>
            <a:pathLst>
              <a:path w="897" h="716">
                <a:moveTo>
                  <a:pt x="0" y="42"/>
                </a:moveTo>
                <a:cubicBezTo>
                  <a:pt x="0" y="19"/>
                  <a:pt x="25" y="0"/>
                  <a:pt x="51" y="0"/>
                </a:cubicBezTo>
                <a:lnTo>
                  <a:pt x="847" y="0"/>
                </a:lnTo>
                <a:cubicBezTo>
                  <a:pt x="875" y="0"/>
                  <a:pt x="896" y="19"/>
                  <a:pt x="896" y="42"/>
                </a:cubicBezTo>
                <a:lnTo>
                  <a:pt x="896" y="673"/>
                </a:lnTo>
                <a:cubicBezTo>
                  <a:pt x="896" y="697"/>
                  <a:pt x="875" y="715"/>
                  <a:pt x="847" y="715"/>
                </a:cubicBezTo>
                <a:lnTo>
                  <a:pt x="51" y="715"/>
                </a:lnTo>
                <a:cubicBezTo>
                  <a:pt x="25" y="715"/>
                  <a:pt x="0" y="697"/>
                  <a:pt x="0" y="673"/>
                </a:cubicBezTo>
                <a:lnTo>
                  <a:pt x="0" y="42"/>
                </a:lnTo>
                <a:moveTo>
                  <a:pt x="101" y="673"/>
                </a:moveTo>
                <a:lnTo>
                  <a:pt x="51" y="632"/>
                </a:lnTo>
                <a:lnTo>
                  <a:pt x="847" y="632"/>
                </a:lnTo>
                <a:lnTo>
                  <a:pt x="796" y="673"/>
                </a:lnTo>
                <a:lnTo>
                  <a:pt x="796" y="42"/>
                </a:lnTo>
                <a:lnTo>
                  <a:pt x="847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67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7" name="CustomShape 33"/>
          <p:cNvSpPr/>
          <p:nvPr/>
        </p:nvSpPr>
        <p:spPr>
          <a:xfrm>
            <a:off x="1716480" y="4875840"/>
            <a:ext cx="3065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are distributed across different racks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78" name="CustomShape 34"/>
          <p:cNvSpPr/>
          <p:nvPr/>
        </p:nvSpPr>
        <p:spPr>
          <a:xfrm>
            <a:off x="6270480" y="2927880"/>
            <a:ext cx="1003320" cy="12600"/>
          </a:xfrm>
          <a:custGeom>
            <a:avLst/>
            <a:gdLst/>
            <a:ahLst/>
            <a:rect l="l" t="t" r="r" b="b"/>
            <a:pathLst>
              <a:path w="2788" h="36">
                <a:moveTo>
                  <a:pt x="0" y="35"/>
                </a:moveTo>
                <a:lnTo>
                  <a:pt x="0" y="0"/>
                </a:lnTo>
                <a:lnTo>
                  <a:pt x="2787" y="0"/>
                </a:lnTo>
                <a:lnTo>
                  <a:pt x="2787" y="35"/>
                </a:lnTo>
                <a:lnTo>
                  <a:pt x="0" y="3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9" name="CustomShape 35"/>
          <p:cNvSpPr/>
          <p:nvPr/>
        </p:nvSpPr>
        <p:spPr>
          <a:xfrm>
            <a:off x="7266240" y="2989080"/>
            <a:ext cx="812880" cy="298800"/>
          </a:xfrm>
          <a:custGeom>
            <a:avLst/>
            <a:gdLst/>
            <a:ahLst/>
            <a:rect l="l" t="t" r="r" b="b"/>
            <a:pathLst>
              <a:path w="2259" h="831">
                <a:moveTo>
                  <a:pt x="2238" y="828"/>
                </a:moveTo>
                <a:lnTo>
                  <a:pt x="9" y="21"/>
                </a:lnTo>
                <a:cubicBezTo>
                  <a:pt x="3" y="20"/>
                  <a:pt x="0" y="14"/>
                  <a:pt x="3" y="8"/>
                </a:cubicBezTo>
                <a:cubicBezTo>
                  <a:pt x="6" y="3"/>
                  <a:pt x="12" y="0"/>
                  <a:pt x="19" y="3"/>
                </a:cubicBezTo>
                <a:lnTo>
                  <a:pt x="2249" y="810"/>
                </a:lnTo>
                <a:cubicBezTo>
                  <a:pt x="2254" y="811"/>
                  <a:pt x="2258" y="818"/>
                  <a:pt x="2254" y="823"/>
                </a:cubicBezTo>
                <a:cubicBezTo>
                  <a:pt x="2252" y="828"/>
                  <a:pt x="2246" y="830"/>
                  <a:pt x="2238" y="82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0" name="CustomShape 36"/>
          <p:cNvSpPr/>
          <p:nvPr/>
        </p:nvSpPr>
        <p:spPr>
          <a:xfrm>
            <a:off x="7266600" y="2988720"/>
            <a:ext cx="691560" cy="901440"/>
          </a:xfrm>
          <a:custGeom>
            <a:avLst/>
            <a:gdLst/>
            <a:ahLst/>
            <a:rect l="l" t="t" r="r" b="b"/>
            <a:pathLst>
              <a:path w="1922" h="2505">
                <a:moveTo>
                  <a:pt x="1896" y="2497"/>
                </a:moveTo>
                <a:lnTo>
                  <a:pt x="6" y="19"/>
                </a:lnTo>
                <a:cubicBezTo>
                  <a:pt x="0" y="14"/>
                  <a:pt x="3" y="7"/>
                  <a:pt x="9" y="4"/>
                </a:cubicBezTo>
                <a:cubicBezTo>
                  <a:pt x="15" y="0"/>
                  <a:pt x="22" y="2"/>
                  <a:pt x="25" y="7"/>
                </a:cubicBezTo>
                <a:lnTo>
                  <a:pt x="1918" y="2488"/>
                </a:lnTo>
                <a:cubicBezTo>
                  <a:pt x="1921" y="2492"/>
                  <a:pt x="1921" y="2497"/>
                  <a:pt x="1915" y="2501"/>
                </a:cubicBezTo>
                <a:cubicBezTo>
                  <a:pt x="1909" y="2504"/>
                  <a:pt x="1901" y="2503"/>
                  <a:pt x="1896" y="249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1" name="CustomShape 37"/>
          <p:cNvSpPr/>
          <p:nvPr/>
        </p:nvSpPr>
        <p:spPr>
          <a:xfrm>
            <a:off x="7266600" y="2989080"/>
            <a:ext cx="690840" cy="1818720"/>
          </a:xfrm>
          <a:custGeom>
            <a:avLst/>
            <a:gdLst/>
            <a:ahLst/>
            <a:rect l="l" t="t" r="r" b="b"/>
            <a:pathLst>
              <a:path w="1920" h="5053">
                <a:moveTo>
                  <a:pt x="1893" y="5044"/>
                </a:moveTo>
                <a:lnTo>
                  <a:pt x="3" y="15"/>
                </a:lnTo>
                <a:cubicBezTo>
                  <a:pt x="0" y="9"/>
                  <a:pt x="4" y="3"/>
                  <a:pt x="10" y="1"/>
                </a:cubicBezTo>
                <a:cubicBezTo>
                  <a:pt x="16" y="0"/>
                  <a:pt x="25" y="3"/>
                  <a:pt x="26" y="8"/>
                </a:cubicBezTo>
                <a:lnTo>
                  <a:pt x="1917" y="5037"/>
                </a:lnTo>
                <a:cubicBezTo>
                  <a:pt x="1919" y="5044"/>
                  <a:pt x="1917" y="5049"/>
                  <a:pt x="1909" y="5051"/>
                </a:cubicBezTo>
                <a:cubicBezTo>
                  <a:pt x="1903" y="5052"/>
                  <a:pt x="1895" y="5049"/>
                  <a:pt x="1893" y="504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2" name="CustomShape 38"/>
          <p:cNvSpPr/>
          <p:nvPr/>
        </p:nvSpPr>
        <p:spPr>
          <a:xfrm>
            <a:off x="6750720" y="5161320"/>
            <a:ext cx="241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[28] Stampede Virtual Workshop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83" name="CustomShape 39"/>
          <p:cNvSpPr/>
          <p:nvPr/>
        </p:nvSpPr>
        <p:spPr>
          <a:xfrm>
            <a:off x="6269400" y="2772360"/>
            <a:ext cx="21110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Distributed Filesystem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384" name="CustomShape 40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6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87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88" name="CustomShape 4"/>
          <p:cNvSpPr/>
          <p:nvPr/>
        </p:nvSpPr>
        <p:spPr>
          <a:xfrm>
            <a:off x="3683520" y="608760"/>
            <a:ext cx="2868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Master/NameNode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389" name="CustomShape 5"/>
          <p:cNvSpPr/>
          <p:nvPr/>
        </p:nvSpPr>
        <p:spPr>
          <a:xfrm>
            <a:off x="1247400" y="1551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90" name="CustomShape 6"/>
          <p:cNvSpPr/>
          <p:nvPr/>
        </p:nvSpPr>
        <p:spPr>
          <a:xfrm>
            <a:off x="1570320" y="1586160"/>
            <a:ext cx="4476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The master/name node is replicated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391" name="CustomShape 7"/>
          <p:cNvSpPr/>
          <p:nvPr/>
        </p:nvSpPr>
        <p:spPr>
          <a:xfrm>
            <a:off x="1678320" y="18860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92" name="CustomShape 8"/>
          <p:cNvSpPr/>
          <p:nvPr/>
        </p:nvSpPr>
        <p:spPr>
          <a:xfrm>
            <a:off x="1947600" y="1915200"/>
            <a:ext cx="7480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directory for the file system as a whole knows where to find the copies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393" name="" descr=""/>
          <p:cNvPicPr/>
          <p:nvPr/>
        </p:nvPicPr>
        <p:blipFill>
          <a:blip r:embed="rId1"/>
          <a:stretch/>
        </p:blipFill>
        <p:spPr>
          <a:xfrm>
            <a:off x="2549880" y="2990520"/>
            <a:ext cx="4547520" cy="2178360"/>
          </a:xfrm>
          <a:prstGeom prst="rect">
            <a:avLst/>
          </a:prstGeom>
          <a:ln w="0">
            <a:noFill/>
          </a:ln>
        </p:spPr>
      </p:pic>
      <p:pic>
        <p:nvPicPr>
          <p:cNvPr id="2394" name="" descr=""/>
          <p:cNvPicPr/>
          <p:nvPr/>
        </p:nvPicPr>
        <p:blipFill>
          <a:blip r:embed="rId2"/>
          <a:stretch/>
        </p:blipFill>
        <p:spPr>
          <a:xfrm>
            <a:off x="2549880" y="2990520"/>
            <a:ext cx="4547520" cy="2178360"/>
          </a:xfrm>
          <a:prstGeom prst="rect">
            <a:avLst/>
          </a:prstGeom>
          <a:ln w="0">
            <a:noFill/>
          </a:ln>
        </p:spPr>
      </p:pic>
      <p:sp>
        <p:nvSpPr>
          <p:cNvPr id="2395" name="CustomShape 9"/>
          <p:cNvSpPr/>
          <p:nvPr/>
        </p:nvSpPr>
        <p:spPr>
          <a:xfrm>
            <a:off x="1678320" y="21740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96" name="CustomShape 10"/>
          <p:cNvSpPr/>
          <p:nvPr/>
        </p:nvSpPr>
        <p:spPr>
          <a:xfrm>
            <a:off x="3189240" y="3002760"/>
            <a:ext cx="1653480" cy="752040"/>
          </a:xfrm>
          <a:custGeom>
            <a:avLst/>
            <a:gdLst/>
            <a:ahLst/>
            <a:rect l="l" t="t" r="r" b="b"/>
            <a:pathLst>
              <a:path w="4594" h="2090">
                <a:moveTo>
                  <a:pt x="0" y="42"/>
                </a:moveTo>
                <a:cubicBezTo>
                  <a:pt x="0" y="19"/>
                  <a:pt x="24" y="0"/>
                  <a:pt x="51" y="0"/>
                </a:cubicBezTo>
                <a:lnTo>
                  <a:pt x="4542" y="0"/>
                </a:lnTo>
                <a:cubicBezTo>
                  <a:pt x="4569" y="0"/>
                  <a:pt x="4593" y="19"/>
                  <a:pt x="4593" y="42"/>
                </a:cubicBezTo>
                <a:lnTo>
                  <a:pt x="4593" y="2047"/>
                </a:lnTo>
                <a:cubicBezTo>
                  <a:pt x="4593" y="2071"/>
                  <a:pt x="4569" y="2089"/>
                  <a:pt x="4542" y="2089"/>
                </a:cubicBezTo>
                <a:lnTo>
                  <a:pt x="51" y="2089"/>
                </a:lnTo>
                <a:cubicBezTo>
                  <a:pt x="24" y="2089"/>
                  <a:pt x="0" y="2071"/>
                  <a:pt x="0" y="2047"/>
                </a:cubicBezTo>
                <a:lnTo>
                  <a:pt x="0" y="42"/>
                </a:lnTo>
                <a:moveTo>
                  <a:pt x="100" y="2047"/>
                </a:moveTo>
                <a:lnTo>
                  <a:pt x="51" y="2006"/>
                </a:lnTo>
                <a:lnTo>
                  <a:pt x="4542" y="2006"/>
                </a:lnTo>
                <a:lnTo>
                  <a:pt x="4493" y="2047"/>
                </a:lnTo>
                <a:lnTo>
                  <a:pt x="4493" y="42"/>
                </a:lnTo>
                <a:lnTo>
                  <a:pt x="4542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204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7" name="CustomShape 11"/>
          <p:cNvSpPr/>
          <p:nvPr/>
        </p:nvSpPr>
        <p:spPr>
          <a:xfrm>
            <a:off x="1442520" y="1106280"/>
            <a:ext cx="7188840" cy="283680"/>
          </a:xfrm>
          <a:custGeom>
            <a:avLst/>
            <a:gdLst/>
            <a:ahLst/>
            <a:rect l="l" t="t" r="r" b="b"/>
            <a:pathLst>
              <a:path w="19970" h="789">
                <a:moveTo>
                  <a:pt x="0" y="0"/>
                </a:moveTo>
                <a:lnTo>
                  <a:pt x="0" y="788"/>
                </a:lnTo>
                <a:lnTo>
                  <a:pt x="19969" y="788"/>
                </a:lnTo>
                <a:lnTo>
                  <a:pt x="1996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8" name="CustomShape 12"/>
          <p:cNvSpPr/>
          <p:nvPr/>
        </p:nvSpPr>
        <p:spPr>
          <a:xfrm>
            <a:off x="1424880" y="1091520"/>
            <a:ext cx="7224120" cy="313920"/>
          </a:xfrm>
          <a:custGeom>
            <a:avLst/>
            <a:gdLst/>
            <a:ahLst/>
            <a:rect l="l" t="t" r="r" b="b"/>
            <a:pathLst>
              <a:path w="20068" h="873">
                <a:moveTo>
                  <a:pt x="0" y="43"/>
                </a:moveTo>
                <a:cubicBezTo>
                  <a:pt x="0" y="19"/>
                  <a:pt x="22" y="0"/>
                  <a:pt x="49" y="0"/>
                </a:cubicBezTo>
                <a:lnTo>
                  <a:pt x="20018" y="0"/>
                </a:lnTo>
                <a:cubicBezTo>
                  <a:pt x="20046" y="0"/>
                  <a:pt x="20067" y="19"/>
                  <a:pt x="20067" y="43"/>
                </a:cubicBezTo>
                <a:lnTo>
                  <a:pt x="20067" y="830"/>
                </a:lnTo>
                <a:cubicBezTo>
                  <a:pt x="20067" y="853"/>
                  <a:pt x="20046" y="872"/>
                  <a:pt x="20018" y="872"/>
                </a:cubicBezTo>
                <a:lnTo>
                  <a:pt x="49" y="872"/>
                </a:lnTo>
                <a:cubicBezTo>
                  <a:pt x="22" y="872"/>
                  <a:pt x="0" y="853"/>
                  <a:pt x="0" y="830"/>
                </a:cubicBezTo>
                <a:lnTo>
                  <a:pt x="0" y="43"/>
                </a:lnTo>
                <a:moveTo>
                  <a:pt x="98" y="830"/>
                </a:moveTo>
                <a:lnTo>
                  <a:pt x="49" y="788"/>
                </a:lnTo>
                <a:lnTo>
                  <a:pt x="20018" y="788"/>
                </a:lnTo>
                <a:lnTo>
                  <a:pt x="19968" y="830"/>
                </a:lnTo>
                <a:lnTo>
                  <a:pt x="19968" y="43"/>
                </a:lnTo>
                <a:lnTo>
                  <a:pt x="20018" y="85"/>
                </a:lnTo>
                <a:lnTo>
                  <a:pt x="49" y="85"/>
                </a:lnTo>
                <a:lnTo>
                  <a:pt x="98" y="43"/>
                </a:lnTo>
                <a:lnTo>
                  <a:pt x="98" y="8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9" name="CustomShape 13"/>
          <p:cNvSpPr/>
          <p:nvPr/>
        </p:nvSpPr>
        <p:spPr>
          <a:xfrm>
            <a:off x="1947600" y="2203560"/>
            <a:ext cx="6833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All participants using the DFS know where the directory copies 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00" name="CustomShape 14"/>
          <p:cNvSpPr/>
          <p:nvPr/>
        </p:nvSpPr>
        <p:spPr>
          <a:xfrm>
            <a:off x="4805640" y="5267160"/>
            <a:ext cx="3519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[28] Stampede Virtual Workshop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01" name="CustomShape 15"/>
          <p:cNvSpPr/>
          <p:nvPr/>
        </p:nvSpPr>
        <p:spPr>
          <a:xfrm>
            <a:off x="2808720" y="4588560"/>
            <a:ext cx="675720" cy="274320"/>
          </a:xfrm>
          <a:custGeom>
            <a:avLst/>
            <a:gdLst/>
            <a:ahLst/>
            <a:rect l="l" t="t" r="r" b="b"/>
            <a:pathLst>
              <a:path w="1878" h="763">
                <a:moveTo>
                  <a:pt x="0" y="41"/>
                </a:moveTo>
                <a:cubicBezTo>
                  <a:pt x="0" y="20"/>
                  <a:pt x="23" y="0"/>
                  <a:pt x="50" y="0"/>
                </a:cubicBezTo>
                <a:lnTo>
                  <a:pt x="1827" y="0"/>
                </a:lnTo>
                <a:cubicBezTo>
                  <a:pt x="1855" y="0"/>
                  <a:pt x="1877" y="20"/>
                  <a:pt x="1877" y="41"/>
                </a:cubicBezTo>
                <a:lnTo>
                  <a:pt x="1877" y="720"/>
                </a:lnTo>
                <a:cubicBezTo>
                  <a:pt x="1877" y="743"/>
                  <a:pt x="1855" y="762"/>
                  <a:pt x="1827" y="762"/>
                </a:cubicBezTo>
                <a:lnTo>
                  <a:pt x="50" y="762"/>
                </a:lnTo>
                <a:cubicBezTo>
                  <a:pt x="23" y="762"/>
                  <a:pt x="0" y="743"/>
                  <a:pt x="0" y="720"/>
                </a:cubicBezTo>
                <a:lnTo>
                  <a:pt x="0" y="41"/>
                </a:lnTo>
                <a:moveTo>
                  <a:pt x="99" y="720"/>
                </a:moveTo>
                <a:lnTo>
                  <a:pt x="50" y="678"/>
                </a:lnTo>
                <a:lnTo>
                  <a:pt x="1827" y="678"/>
                </a:lnTo>
                <a:lnTo>
                  <a:pt x="1778" y="720"/>
                </a:lnTo>
                <a:lnTo>
                  <a:pt x="1778" y="41"/>
                </a:lnTo>
                <a:lnTo>
                  <a:pt x="1827" y="83"/>
                </a:lnTo>
                <a:lnTo>
                  <a:pt x="50" y="83"/>
                </a:lnTo>
                <a:lnTo>
                  <a:pt x="99" y="41"/>
                </a:lnTo>
                <a:lnTo>
                  <a:pt x="99" y="72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2" name="CustomShape 16"/>
          <p:cNvSpPr/>
          <p:nvPr/>
        </p:nvSpPr>
        <p:spPr>
          <a:xfrm>
            <a:off x="1528560" y="11484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03" name="CustomShape 17"/>
          <p:cNvSpPr/>
          <p:nvPr/>
        </p:nvSpPr>
        <p:spPr>
          <a:xfrm>
            <a:off x="1851840" y="1171080"/>
            <a:ext cx="7001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Master/Name node keeps metadata (e.g. node knows about the blocks of files)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04" name="CustomShape 18"/>
          <p:cNvSpPr/>
          <p:nvPr/>
        </p:nvSpPr>
        <p:spPr>
          <a:xfrm>
            <a:off x="1813680" y="4610160"/>
            <a:ext cx="1013400" cy="137880"/>
          </a:xfrm>
          <a:custGeom>
            <a:avLst/>
            <a:gdLst/>
            <a:ahLst/>
            <a:rect l="l" t="t" r="r" b="b"/>
            <a:pathLst>
              <a:path w="2816" h="384">
                <a:moveTo>
                  <a:pt x="2651" y="312"/>
                </a:moveTo>
                <a:lnTo>
                  <a:pt x="13" y="21"/>
                </a:lnTo>
                <a:cubicBezTo>
                  <a:pt x="5" y="20"/>
                  <a:pt x="0" y="15"/>
                  <a:pt x="0" y="9"/>
                </a:cubicBezTo>
                <a:cubicBezTo>
                  <a:pt x="3" y="3"/>
                  <a:pt x="8" y="0"/>
                  <a:pt x="14" y="0"/>
                </a:cubicBezTo>
                <a:lnTo>
                  <a:pt x="2652" y="291"/>
                </a:lnTo>
                <a:cubicBezTo>
                  <a:pt x="2659" y="291"/>
                  <a:pt x="2665" y="298"/>
                  <a:pt x="2665" y="303"/>
                </a:cubicBezTo>
                <a:cubicBezTo>
                  <a:pt x="2662" y="308"/>
                  <a:pt x="2656" y="313"/>
                  <a:pt x="2651" y="312"/>
                </a:cubicBezTo>
                <a:moveTo>
                  <a:pt x="2630" y="215"/>
                </a:moveTo>
                <a:lnTo>
                  <a:pt x="2815" y="320"/>
                </a:lnTo>
                <a:lnTo>
                  <a:pt x="2605" y="383"/>
                </a:lnTo>
                <a:lnTo>
                  <a:pt x="2630" y="21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5" name="CustomShape 19"/>
          <p:cNvSpPr/>
          <p:nvPr/>
        </p:nvSpPr>
        <p:spPr>
          <a:xfrm>
            <a:off x="1172880" y="4174920"/>
            <a:ext cx="1356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E.g. horizontal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406" name="CustomShape 20"/>
          <p:cNvSpPr/>
          <p:nvPr/>
        </p:nvSpPr>
        <p:spPr>
          <a:xfrm>
            <a:off x="1172880" y="4390920"/>
            <a:ext cx="111600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ff0000"/>
                </a:solidFill>
                <a:latin typeface="Calibri"/>
              </a:rPr>
              <a:t>partitioning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407" name="CustomShape 21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8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9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0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11" name="CustomShape 4"/>
          <p:cNvSpPr/>
          <p:nvPr/>
        </p:nvSpPr>
        <p:spPr>
          <a:xfrm>
            <a:off x="3414240" y="608760"/>
            <a:ext cx="3440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File Operations in HDFS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12" name="CustomShape 5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13" name="CustomShape 6"/>
          <p:cNvSpPr/>
          <p:nvPr/>
        </p:nvSpPr>
        <p:spPr>
          <a:xfrm>
            <a:off x="1570320" y="1241280"/>
            <a:ext cx="6280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Different optimized operations on different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‘nodes’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14" name="CustomShape 7"/>
          <p:cNvSpPr/>
          <p:nvPr/>
        </p:nvSpPr>
        <p:spPr>
          <a:xfrm>
            <a:off x="1247400" y="1551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15" name="CustomShape 8"/>
          <p:cNvSpPr/>
          <p:nvPr/>
        </p:nvSpPr>
        <p:spPr>
          <a:xfrm>
            <a:off x="1570680" y="1586160"/>
            <a:ext cx="1477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NameNode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16" name="CustomShape 9"/>
          <p:cNvSpPr/>
          <p:nvPr/>
        </p:nvSpPr>
        <p:spPr>
          <a:xfrm>
            <a:off x="1678320" y="18871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17" name="CustomShape 10"/>
          <p:cNvSpPr/>
          <p:nvPr/>
        </p:nvSpPr>
        <p:spPr>
          <a:xfrm>
            <a:off x="1947600" y="1917360"/>
            <a:ext cx="632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Determines the mapping of ‘pure data blocks’ to DataNodes (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18" name="CustomShape 11"/>
          <p:cNvSpPr/>
          <p:nvPr/>
        </p:nvSpPr>
        <p:spPr>
          <a:xfrm>
            <a:off x="7905960" y="188712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19" name="CustomShape 12"/>
          <p:cNvSpPr/>
          <p:nvPr/>
        </p:nvSpPr>
        <p:spPr>
          <a:xfrm>
            <a:off x="8194680" y="1917360"/>
            <a:ext cx="106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metadata)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0" name="CustomShape 13"/>
          <p:cNvSpPr/>
          <p:nvPr/>
        </p:nvSpPr>
        <p:spPr>
          <a:xfrm>
            <a:off x="1678320" y="21740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1" name="CustomShape 14"/>
          <p:cNvSpPr/>
          <p:nvPr/>
        </p:nvSpPr>
        <p:spPr>
          <a:xfrm>
            <a:off x="1947600" y="2203560"/>
            <a:ext cx="4509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Executes file system namespace operations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2" name="CustomShape 15"/>
          <p:cNvSpPr/>
          <p:nvPr/>
        </p:nvSpPr>
        <p:spPr>
          <a:xfrm>
            <a:off x="1678320" y="2462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3" name="CustomShape 16"/>
          <p:cNvSpPr/>
          <p:nvPr/>
        </p:nvSpPr>
        <p:spPr>
          <a:xfrm>
            <a:off x="1947600" y="2491560"/>
            <a:ext cx="5747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opening, closing, and renaming files and directories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4" name="CustomShape 17"/>
          <p:cNvSpPr/>
          <p:nvPr/>
        </p:nvSpPr>
        <p:spPr>
          <a:xfrm>
            <a:off x="1247400" y="276084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25" name="CustomShape 18"/>
          <p:cNvSpPr/>
          <p:nvPr/>
        </p:nvSpPr>
        <p:spPr>
          <a:xfrm>
            <a:off x="1570680" y="2796480"/>
            <a:ext cx="1245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DataNode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26" name="CustomShape 19"/>
          <p:cNvSpPr/>
          <p:nvPr/>
        </p:nvSpPr>
        <p:spPr>
          <a:xfrm>
            <a:off x="1678320" y="30952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7" name="CustomShape 20"/>
          <p:cNvSpPr/>
          <p:nvPr/>
        </p:nvSpPr>
        <p:spPr>
          <a:xfrm>
            <a:off x="1947600" y="3125520"/>
            <a:ext cx="2452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Serving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‘read and write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8" name="CustomShape 21"/>
          <p:cNvSpPr/>
          <p:nvPr/>
        </p:nvSpPr>
        <p:spPr>
          <a:xfrm>
            <a:off x="1947600" y="3365640"/>
            <a:ext cx="2112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requests’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from HDFS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29" name="CustomShape 22"/>
          <p:cNvSpPr/>
          <p:nvPr/>
        </p:nvSpPr>
        <p:spPr>
          <a:xfrm>
            <a:off x="1947600" y="3605760"/>
            <a:ext cx="1757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filesystem clients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0" name="CustomShape 23"/>
          <p:cNvSpPr/>
          <p:nvPr/>
        </p:nvSpPr>
        <p:spPr>
          <a:xfrm>
            <a:off x="1678320" y="38638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1" name="CustomShape 24"/>
          <p:cNvSpPr/>
          <p:nvPr/>
        </p:nvSpPr>
        <p:spPr>
          <a:xfrm>
            <a:off x="1947600" y="3893760"/>
            <a:ext cx="257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Performs block creation,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2" name="CustomShape 25"/>
          <p:cNvSpPr/>
          <p:nvPr/>
        </p:nvSpPr>
        <p:spPr>
          <a:xfrm>
            <a:off x="1947600" y="4133520"/>
            <a:ext cx="2577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deletion, and replication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433" name="" descr=""/>
          <p:cNvPicPr/>
          <p:nvPr/>
        </p:nvPicPr>
        <p:blipFill>
          <a:blip r:embed="rId1"/>
          <a:stretch/>
        </p:blipFill>
        <p:spPr>
          <a:xfrm>
            <a:off x="5297760" y="3125880"/>
            <a:ext cx="3758040" cy="1800000"/>
          </a:xfrm>
          <a:prstGeom prst="rect">
            <a:avLst/>
          </a:prstGeom>
          <a:ln w="0">
            <a:noFill/>
          </a:ln>
        </p:spPr>
      </p:pic>
      <p:pic>
        <p:nvPicPr>
          <p:cNvPr id="2434" name="" descr=""/>
          <p:cNvPicPr/>
          <p:nvPr/>
        </p:nvPicPr>
        <p:blipFill>
          <a:blip r:embed="rId2"/>
          <a:stretch/>
        </p:blipFill>
        <p:spPr>
          <a:xfrm>
            <a:off x="5297760" y="3125880"/>
            <a:ext cx="3758040" cy="1800000"/>
          </a:xfrm>
          <a:prstGeom prst="rect">
            <a:avLst/>
          </a:prstGeom>
          <a:ln w="0">
            <a:noFill/>
          </a:ln>
        </p:spPr>
      </p:pic>
      <p:sp>
        <p:nvSpPr>
          <p:cNvPr id="2435" name="CustomShape 26"/>
          <p:cNvSpPr/>
          <p:nvPr/>
        </p:nvSpPr>
        <p:spPr>
          <a:xfrm>
            <a:off x="1947600" y="4373640"/>
            <a:ext cx="240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(upon instruction from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6" name="CustomShape 27"/>
          <p:cNvSpPr/>
          <p:nvPr/>
        </p:nvSpPr>
        <p:spPr>
          <a:xfrm>
            <a:off x="1947600" y="4614120"/>
            <a:ext cx="1657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NameNode)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37" name="CustomShape 28"/>
          <p:cNvSpPr/>
          <p:nvPr/>
        </p:nvSpPr>
        <p:spPr>
          <a:xfrm>
            <a:off x="6750720" y="5042880"/>
            <a:ext cx="241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[28] Stampede Virtual Workshop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38" name="CustomShape 29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1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442" name="" descr=""/>
          <p:cNvPicPr/>
          <p:nvPr/>
        </p:nvPicPr>
        <p:blipFill>
          <a:blip r:embed="rId1"/>
          <a:stretch/>
        </p:blipFill>
        <p:spPr>
          <a:xfrm>
            <a:off x="1239480" y="1161000"/>
            <a:ext cx="7628040" cy="3732480"/>
          </a:xfrm>
          <a:prstGeom prst="rect">
            <a:avLst/>
          </a:prstGeom>
          <a:ln w="0">
            <a:noFill/>
          </a:ln>
        </p:spPr>
      </p:pic>
      <p:sp>
        <p:nvSpPr>
          <p:cNvPr id="2443" name="CustomShape 4"/>
          <p:cNvSpPr/>
          <p:nvPr/>
        </p:nvSpPr>
        <p:spPr>
          <a:xfrm>
            <a:off x="4343040" y="2790360"/>
            <a:ext cx="1326600" cy="370800"/>
          </a:xfrm>
          <a:custGeom>
            <a:avLst/>
            <a:gdLst/>
            <a:ahLst/>
            <a:rect l="l" t="t" r="r" b="b"/>
            <a:pathLst>
              <a:path w="3686" h="1031">
                <a:moveTo>
                  <a:pt x="0" y="42"/>
                </a:moveTo>
                <a:cubicBezTo>
                  <a:pt x="0" y="18"/>
                  <a:pt x="25" y="0"/>
                  <a:pt x="51" y="0"/>
                </a:cubicBezTo>
                <a:lnTo>
                  <a:pt x="3636" y="0"/>
                </a:lnTo>
                <a:cubicBezTo>
                  <a:pt x="3663" y="0"/>
                  <a:pt x="3685" y="18"/>
                  <a:pt x="3685" y="42"/>
                </a:cubicBezTo>
                <a:lnTo>
                  <a:pt x="3685" y="988"/>
                </a:lnTo>
                <a:cubicBezTo>
                  <a:pt x="3685" y="1012"/>
                  <a:pt x="3663" y="1030"/>
                  <a:pt x="3636" y="1030"/>
                </a:cubicBezTo>
                <a:lnTo>
                  <a:pt x="51" y="1030"/>
                </a:lnTo>
                <a:cubicBezTo>
                  <a:pt x="25" y="1030"/>
                  <a:pt x="0" y="1012"/>
                  <a:pt x="0" y="988"/>
                </a:cubicBezTo>
                <a:lnTo>
                  <a:pt x="0" y="42"/>
                </a:lnTo>
                <a:moveTo>
                  <a:pt x="100" y="988"/>
                </a:moveTo>
                <a:lnTo>
                  <a:pt x="51" y="945"/>
                </a:lnTo>
                <a:lnTo>
                  <a:pt x="3636" y="945"/>
                </a:lnTo>
                <a:lnTo>
                  <a:pt x="3586" y="988"/>
                </a:lnTo>
                <a:lnTo>
                  <a:pt x="3586" y="42"/>
                </a:lnTo>
                <a:lnTo>
                  <a:pt x="3636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9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4" name="CustomShape 5"/>
          <p:cNvSpPr/>
          <p:nvPr/>
        </p:nvSpPr>
        <p:spPr>
          <a:xfrm>
            <a:off x="2442960" y="1656360"/>
            <a:ext cx="5059080" cy="370440"/>
          </a:xfrm>
          <a:custGeom>
            <a:avLst/>
            <a:gdLst/>
            <a:ahLst/>
            <a:rect l="l" t="t" r="r" b="b"/>
            <a:pathLst>
              <a:path w="14054" h="1030">
                <a:moveTo>
                  <a:pt x="0" y="43"/>
                </a:moveTo>
                <a:cubicBezTo>
                  <a:pt x="0" y="18"/>
                  <a:pt x="22" y="0"/>
                  <a:pt x="51" y="0"/>
                </a:cubicBezTo>
                <a:lnTo>
                  <a:pt x="14004" y="0"/>
                </a:lnTo>
                <a:cubicBezTo>
                  <a:pt x="14032" y="0"/>
                  <a:pt x="14053" y="18"/>
                  <a:pt x="14053" y="43"/>
                </a:cubicBezTo>
                <a:lnTo>
                  <a:pt x="14053" y="988"/>
                </a:lnTo>
                <a:cubicBezTo>
                  <a:pt x="14053" y="1011"/>
                  <a:pt x="14032" y="1029"/>
                  <a:pt x="14004" y="1029"/>
                </a:cubicBezTo>
                <a:lnTo>
                  <a:pt x="51" y="1029"/>
                </a:lnTo>
                <a:cubicBezTo>
                  <a:pt x="22" y="1029"/>
                  <a:pt x="0" y="1011"/>
                  <a:pt x="0" y="988"/>
                </a:cubicBezTo>
                <a:lnTo>
                  <a:pt x="0" y="43"/>
                </a:lnTo>
                <a:moveTo>
                  <a:pt x="100" y="988"/>
                </a:moveTo>
                <a:lnTo>
                  <a:pt x="51" y="947"/>
                </a:lnTo>
                <a:lnTo>
                  <a:pt x="14004" y="947"/>
                </a:lnTo>
                <a:lnTo>
                  <a:pt x="13953" y="988"/>
                </a:lnTo>
                <a:lnTo>
                  <a:pt x="13953" y="43"/>
                </a:lnTo>
                <a:lnTo>
                  <a:pt x="14004" y="84"/>
                </a:lnTo>
                <a:lnTo>
                  <a:pt x="51" y="84"/>
                </a:lnTo>
                <a:lnTo>
                  <a:pt x="100" y="43"/>
                </a:lnTo>
                <a:lnTo>
                  <a:pt x="100" y="9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45" name="" descr=""/>
          <p:cNvPicPr/>
          <p:nvPr/>
        </p:nvPicPr>
        <p:blipFill>
          <a:blip r:embed="rId2"/>
          <a:stretch/>
        </p:blipFill>
        <p:spPr>
          <a:xfrm>
            <a:off x="3427200" y="451512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446" name="" descr=""/>
          <p:cNvPicPr/>
          <p:nvPr/>
        </p:nvPicPr>
        <p:blipFill>
          <a:blip r:embed="rId3"/>
          <a:stretch/>
        </p:blipFill>
        <p:spPr>
          <a:xfrm>
            <a:off x="3420360" y="451872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2447" name="" descr=""/>
          <p:cNvPicPr/>
          <p:nvPr/>
        </p:nvPicPr>
        <p:blipFill>
          <a:blip r:embed="rId4"/>
          <a:stretch/>
        </p:blipFill>
        <p:spPr>
          <a:xfrm>
            <a:off x="3413160" y="4521960"/>
            <a:ext cx="96120" cy="2880"/>
          </a:xfrm>
          <a:prstGeom prst="rect">
            <a:avLst/>
          </a:prstGeom>
          <a:ln w="0">
            <a:noFill/>
          </a:ln>
        </p:spPr>
      </p:pic>
      <p:pic>
        <p:nvPicPr>
          <p:cNvPr id="2448" name="" descr=""/>
          <p:cNvPicPr/>
          <p:nvPr/>
        </p:nvPicPr>
        <p:blipFill>
          <a:blip r:embed="rId5"/>
          <a:stretch/>
        </p:blipFill>
        <p:spPr>
          <a:xfrm>
            <a:off x="3402360" y="4525920"/>
            <a:ext cx="132120" cy="2880"/>
          </a:xfrm>
          <a:prstGeom prst="rect">
            <a:avLst/>
          </a:prstGeom>
          <a:ln w="0">
            <a:noFill/>
          </a:ln>
        </p:spPr>
      </p:pic>
      <p:pic>
        <p:nvPicPr>
          <p:cNvPr id="2449" name="" descr=""/>
          <p:cNvPicPr/>
          <p:nvPr/>
        </p:nvPicPr>
        <p:blipFill>
          <a:blip r:embed="rId6"/>
          <a:stretch/>
        </p:blipFill>
        <p:spPr>
          <a:xfrm>
            <a:off x="3391560" y="4529520"/>
            <a:ext cx="171360" cy="2880"/>
          </a:xfrm>
          <a:prstGeom prst="rect">
            <a:avLst/>
          </a:prstGeom>
          <a:ln w="0">
            <a:noFill/>
          </a:ln>
        </p:spPr>
      </p:pic>
      <p:pic>
        <p:nvPicPr>
          <p:cNvPr id="2450" name="" descr=""/>
          <p:cNvPicPr/>
          <p:nvPr/>
        </p:nvPicPr>
        <p:blipFill>
          <a:blip r:embed="rId7"/>
          <a:stretch/>
        </p:blipFill>
        <p:spPr>
          <a:xfrm>
            <a:off x="3373560" y="4532760"/>
            <a:ext cx="192960" cy="2880"/>
          </a:xfrm>
          <a:prstGeom prst="rect">
            <a:avLst/>
          </a:prstGeom>
          <a:ln w="0">
            <a:noFill/>
          </a:ln>
        </p:spPr>
      </p:pic>
      <p:pic>
        <p:nvPicPr>
          <p:cNvPr id="2451" name="" descr=""/>
          <p:cNvPicPr/>
          <p:nvPr/>
        </p:nvPicPr>
        <p:blipFill>
          <a:blip r:embed="rId8"/>
          <a:stretch/>
        </p:blipFill>
        <p:spPr>
          <a:xfrm>
            <a:off x="3366360" y="4536720"/>
            <a:ext cx="200160" cy="2880"/>
          </a:xfrm>
          <a:prstGeom prst="rect">
            <a:avLst/>
          </a:prstGeom>
          <a:ln w="0">
            <a:noFill/>
          </a:ln>
        </p:spPr>
      </p:pic>
      <p:pic>
        <p:nvPicPr>
          <p:cNvPr id="2452" name="" descr=""/>
          <p:cNvPicPr/>
          <p:nvPr/>
        </p:nvPicPr>
        <p:blipFill>
          <a:blip r:embed="rId9"/>
          <a:stretch/>
        </p:blipFill>
        <p:spPr>
          <a:xfrm>
            <a:off x="3359160" y="4540320"/>
            <a:ext cx="207360" cy="2880"/>
          </a:xfrm>
          <a:prstGeom prst="rect">
            <a:avLst/>
          </a:prstGeom>
          <a:ln w="0">
            <a:noFill/>
          </a:ln>
        </p:spPr>
      </p:pic>
      <p:pic>
        <p:nvPicPr>
          <p:cNvPr id="2453" name="" descr=""/>
          <p:cNvPicPr/>
          <p:nvPr/>
        </p:nvPicPr>
        <p:blipFill>
          <a:blip r:embed="rId10"/>
          <a:stretch/>
        </p:blipFill>
        <p:spPr>
          <a:xfrm>
            <a:off x="3351960" y="454356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2454" name="" descr=""/>
          <p:cNvPicPr/>
          <p:nvPr/>
        </p:nvPicPr>
        <p:blipFill>
          <a:blip r:embed="rId11"/>
          <a:stretch/>
        </p:blipFill>
        <p:spPr>
          <a:xfrm>
            <a:off x="3341160" y="454716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2455" name="" descr=""/>
          <p:cNvPicPr/>
          <p:nvPr/>
        </p:nvPicPr>
        <p:blipFill>
          <a:blip r:embed="rId12"/>
          <a:stretch/>
        </p:blipFill>
        <p:spPr>
          <a:xfrm>
            <a:off x="3333960" y="455112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2456" name="" descr=""/>
          <p:cNvPicPr/>
          <p:nvPr/>
        </p:nvPicPr>
        <p:blipFill>
          <a:blip r:embed="rId13"/>
          <a:stretch/>
        </p:blipFill>
        <p:spPr>
          <a:xfrm>
            <a:off x="3326760" y="45547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457" name="" descr=""/>
          <p:cNvPicPr/>
          <p:nvPr/>
        </p:nvPicPr>
        <p:blipFill>
          <a:blip r:embed="rId14"/>
          <a:stretch/>
        </p:blipFill>
        <p:spPr>
          <a:xfrm>
            <a:off x="3315960" y="455796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2458" name="" descr=""/>
          <p:cNvPicPr/>
          <p:nvPr/>
        </p:nvPicPr>
        <p:blipFill>
          <a:blip r:embed="rId15"/>
          <a:stretch/>
        </p:blipFill>
        <p:spPr>
          <a:xfrm>
            <a:off x="3305520" y="456192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2459" name="" descr=""/>
          <p:cNvPicPr/>
          <p:nvPr/>
        </p:nvPicPr>
        <p:blipFill>
          <a:blip r:embed="rId16"/>
          <a:stretch/>
        </p:blipFill>
        <p:spPr>
          <a:xfrm>
            <a:off x="3297960" y="4565520"/>
            <a:ext cx="268560" cy="2880"/>
          </a:xfrm>
          <a:prstGeom prst="rect">
            <a:avLst/>
          </a:prstGeom>
          <a:ln w="0">
            <a:noFill/>
          </a:ln>
        </p:spPr>
      </p:pic>
      <p:pic>
        <p:nvPicPr>
          <p:cNvPr id="2460" name="" descr=""/>
          <p:cNvPicPr/>
          <p:nvPr/>
        </p:nvPicPr>
        <p:blipFill>
          <a:blip r:embed="rId17"/>
          <a:stretch/>
        </p:blipFill>
        <p:spPr>
          <a:xfrm>
            <a:off x="3290760" y="4568760"/>
            <a:ext cx="275400" cy="2880"/>
          </a:xfrm>
          <a:prstGeom prst="rect">
            <a:avLst/>
          </a:prstGeom>
          <a:ln w="0">
            <a:noFill/>
          </a:ln>
        </p:spPr>
      </p:pic>
      <p:pic>
        <p:nvPicPr>
          <p:cNvPr id="2461" name="" descr=""/>
          <p:cNvPicPr/>
          <p:nvPr/>
        </p:nvPicPr>
        <p:blipFill>
          <a:blip r:embed="rId18"/>
          <a:stretch/>
        </p:blipFill>
        <p:spPr>
          <a:xfrm>
            <a:off x="3279960" y="4572720"/>
            <a:ext cx="286560" cy="139320"/>
          </a:xfrm>
          <a:prstGeom prst="rect">
            <a:avLst/>
          </a:prstGeom>
          <a:ln w="0">
            <a:noFill/>
          </a:ln>
        </p:spPr>
      </p:pic>
      <p:pic>
        <p:nvPicPr>
          <p:cNvPr id="2462" name="" descr=""/>
          <p:cNvPicPr/>
          <p:nvPr/>
        </p:nvPicPr>
        <p:blipFill>
          <a:blip r:embed="rId19"/>
          <a:stretch/>
        </p:blipFill>
        <p:spPr>
          <a:xfrm>
            <a:off x="3283920" y="4712760"/>
            <a:ext cx="282600" cy="100080"/>
          </a:xfrm>
          <a:prstGeom prst="rect">
            <a:avLst/>
          </a:prstGeom>
          <a:ln w="0">
            <a:noFill/>
          </a:ln>
        </p:spPr>
      </p:pic>
      <p:pic>
        <p:nvPicPr>
          <p:cNvPr id="2463" name="" descr=""/>
          <p:cNvPicPr/>
          <p:nvPr/>
        </p:nvPicPr>
        <p:blipFill>
          <a:blip r:embed="rId20"/>
          <a:stretch/>
        </p:blipFill>
        <p:spPr>
          <a:xfrm>
            <a:off x="3283920" y="4813920"/>
            <a:ext cx="279360" cy="2880"/>
          </a:xfrm>
          <a:prstGeom prst="rect">
            <a:avLst/>
          </a:prstGeom>
          <a:ln w="0">
            <a:noFill/>
          </a:ln>
        </p:spPr>
      </p:pic>
      <p:pic>
        <p:nvPicPr>
          <p:cNvPr id="2464" name="" descr=""/>
          <p:cNvPicPr/>
          <p:nvPr/>
        </p:nvPicPr>
        <p:blipFill>
          <a:blip r:embed="rId21"/>
          <a:stretch/>
        </p:blipFill>
        <p:spPr>
          <a:xfrm>
            <a:off x="3283920" y="4817520"/>
            <a:ext cx="275400" cy="2880"/>
          </a:xfrm>
          <a:prstGeom prst="rect">
            <a:avLst/>
          </a:prstGeom>
          <a:ln w="0">
            <a:noFill/>
          </a:ln>
        </p:spPr>
      </p:pic>
      <p:pic>
        <p:nvPicPr>
          <p:cNvPr id="2465" name="" descr=""/>
          <p:cNvPicPr/>
          <p:nvPr/>
        </p:nvPicPr>
        <p:blipFill>
          <a:blip r:embed="rId22"/>
          <a:stretch/>
        </p:blipFill>
        <p:spPr>
          <a:xfrm>
            <a:off x="3283920" y="48207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466" name="" descr=""/>
          <p:cNvPicPr/>
          <p:nvPr/>
        </p:nvPicPr>
        <p:blipFill>
          <a:blip r:embed="rId23"/>
          <a:stretch/>
        </p:blipFill>
        <p:spPr>
          <a:xfrm>
            <a:off x="3283920" y="482472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2467" name="" descr=""/>
          <p:cNvPicPr/>
          <p:nvPr/>
        </p:nvPicPr>
        <p:blipFill>
          <a:blip r:embed="rId24"/>
          <a:stretch/>
        </p:blipFill>
        <p:spPr>
          <a:xfrm>
            <a:off x="3283920" y="482832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2468" name="" descr=""/>
          <p:cNvPicPr/>
          <p:nvPr/>
        </p:nvPicPr>
        <p:blipFill>
          <a:blip r:embed="rId25"/>
          <a:stretch/>
        </p:blipFill>
        <p:spPr>
          <a:xfrm>
            <a:off x="3283920" y="483156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2469" name="" descr=""/>
          <p:cNvPicPr/>
          <p:nvPr/>
        </p:nvPicPr>
        <p:blipFill>
          <a:blip r:embed="rId26"/>
          <a:stretch/>
        </p:blipFill>
        <p:spPr>
          <a:xfrm>
            <a:off x="3283920" y="48355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470" name="" descr=""/>
          <p:cNvPicPr/>
          <p:nvPr/>
        </p:nvPicPr>
        <p:blipFill>
          <a:blip r:embed="rId27"/>
          <a:stretch/>
        </p:blipFill>
        <p:spPr>
          <a:xfrm>
            <a:off x="3283920" y="483912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2471" name="" descr=""/>
          <p:cNvPicPr/>
          <p:nvPr/>
        </p:nvPicPr>
        <p:blipFill>
          <a:blip r:embed="rId28"/>
          <a:stretch/>
        </p:blipFill>
        <p:spPr>
          <a:xfrm>
            <a:off x="3283920" y="484272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2472" name="" descr=""/>
          <p:cNvPicPr/>
          <p:nvPr/>
        </p:nvPicPr>
        <p:blipFill>
          <a:blip r:embed="rId29"/>
          <a:stretch/>
        </p:blipFill>
        <p:spPr>
          <a:xfrm>
            <a:off x="3283920" y="484632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2473" name="" descr=""/>
          <p:cNvPicPr/>
          <p:nvPr/>
        </p:nvPicPr>
        <p:blipFill>
          <a:blip r:embed="rId30"/>
          <a:stretch/>
        </p:blipFill>
        <p:spPr>
          <a:xfrm>
            <a:off x="3287520" y="48499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2474" name="" descr=""/>
          <p:cNvPicPr/>
          <p:nvPr/>
        </p:nvPicPr>
        <p:blipFill>
          <a:blip r:embed="rId31"/>
          <a:stretch/>
        </p:blipFill>
        <p:spPr>
          <a:xfrm>
            <a:off x="3297960" y="485352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2475" name="" descr=""/>
          <p:cNvPicPr/>
          <p:nvPr/>
        </p:nvPicPr>
        <p:blipFill>
          <a:blip r:embed="rId32"/>
          <a:stretch/>
        </p:blipFill>
        <p:spPr>
          <a:xfrm>
            <a:off x="3308760" y="4857120"/>
            <a:ext cx="182160" cy="2880"/>
          </a:xfrm>
          <a:prstGeom prst="rect">
            <a:avLst/>
          </a:prstGeom>
          <a:ln w="0">
            <a:noFill/>
          </a:ln>
        </p:spPr>
      </p:pic>
      <p:pic>
        <p:nvPicPr>
          <p:cNvPr id="2476" name="" descr=""/>
          <p:cNvPicPr/>
          <p:nvPr/>
        </p:nvPicPr>
        <p:blipFill>
          <a:blip r:embed="rId33"/>
          <a:stretch/>
        </p:blipFill>
        <p:spPr>
          <a:xfrm>
            <a:off x="3323160" y="4860720"/>
            <a:ext cx="160560" cy="2880"/>
          </a:xfrm>
          <a:prstGeom prst="rect">
            <a:avLst/>
          </a:prstGeom>
          <a:ln w="0">
            <a:noFill/>
          </a:ln>
        </p:spPr>
      </p:pic>
      <p:pic>
        <p:nvPicPr>
          <p:cNvPr id="2477" name="" descr=""/>
          <p:cNvPicPr/>
          <p:nvPr/>
        </p:nvPicPr>
        <p:blipFill>
          <a:blip r:embed="rId34"/>
          <a:stretch/>
        </p:blipFill>
        <p:spPr>
          <a:xfrm>
            <a:off x="3333960" y="4864320"/>
            <a:ext cx="146160" cy="2880"/>
          </a:xfrm>
          <a:prstGeom prst="rect">
            <a:avLst/>
          </a:prstGeom>
          <a:ln w="0">
            <a:noFill/>
          </a:ln>
        </p:spPr>
      </p:pic>
      <p:pic>
        <p:nvPicPr>
          <p:cNvPr id="2478" name="" descr=""/>
          <p:cNvPicPr/>
          <p:nvPr/>
        </p:nvPicPr>
        <p:blipFill>
          <a:blip r:embed="rId35"/>
          <a:stretch/>
        </p:blipFill>
        <p:spPr>
          <a:xfrm>
            <a:off x="3344760" y="4867560"/>
            <a:ext cx="124560" cy="2880"/>
          </a:xfrm>
          <a:prstGeom prst="rect">
            <a:avLst/>
          </a:prstGeom>
          <a:ln w="0">
            <a:noFill/>
          </a:ln>
        </p:spPr>
      </p:pic>
      <p:pic>
        <p:nvPicPr>
          <p:cNvPr id="2479" name="" descr=""/>
          <p:cNvPicPr/>
          <p:nvPr/>
        </p:nvPicPr>
        <p:blipFill>
          <a:blip r:embed="rId36"/>
          <a:stretch/>
        </p:blipFill>
        <p:spPr>
          <a:xfrm>
            <a:off x="3355920" y="487152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2480" name="" descr=""/>
          <p:cNvPicPr/>
          <p:nvPr/>
        </p:nvPicPr>
        <p:blipFill>
          <a:blip r:embed="rId37"/>
          <a:stretch/>
        </p:blipFill>
        <p:spPr>
          <a:xfrm>
            <a:off x="3366360" y="487512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2481" name="" descr=""/>
          <p:cNvPicPr/>
          <p:nvPr/>
        </p:nvPicPr>
        <p:blipFill>
          <a:blip r:embed="rId38"/>
          <a:stretch/>
        </p:blipFill>
        <p:spPr>
          <a:xfrm>
            <a:off x="3377160" y="4878720"/>
            <a:ext cx="78120" cy="2880"/>
          </a:xfrm>
          <a:prstGeom prst="rect">
            <a:avLst/>
          </a:prstGeom>
          <a:ln w="0">
            <a:noFill/>
          </a:ln>
        </p:spPr>
      </p:pic>
      <p:pic>
        <p:nvPicPr>
          <p:cNvPr id="2482" name="" descr=""/>
          <p:cNvPicPr/>
          <p:nvPr/>
        </p:nvPicPr>
        <p:blipFill>
          <a:blip r:embed="rId39"/>
          <a:stretch/>
        </p:blipFill>
        <p:spPr>
          <a:xfrm>
            <a:off x="3387960" y="488232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2483" name="" descr=""/>
          <p:cNvPicPr/>
          <p:nvPr/>
        </p:nvPicPr>
        <p:blipFill>
          <a:blip r:embed="rId40"/>
          <a:stretch/>
        </p:blipFill>
        <p:spPr>
          <a:xfrm>
            <a:off x="3402360" y="4885920"/>
            <a:ext cx="42120" cy="2880"/>
          </a:xfrm>
          <a:prstGeom prst="rect">
            <a:avLst/>
          </a:prstGeom>
          <a:ln w="0">
            <a:noFill/>
          </a:ln>
        </p:spPr>
      </p:pic>
      <p:pic>
        <p:nvPicPr>
          <p:cNvPr id="2484" name="" descr=""/>
          <p:cNvPicPr/>
          <p:nvPr/>
        </p:nvPicPr>
        <p:blipFill>
          <a:blip r:embed="rId41"/>
          <a:stretch/>
        </p:blipFill>
        <p:spPr>
          <a:xfrm>
            <a:off x="3413160" y="488952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485" name="" descr=""/>
          <p:cNvPicPr/>
          <p:nvPr/>
        </p:nvPicPr>
        <p:blipFill>
          <a:blip r:embed="rId42"/>
          <a:stretch/>
        </p:blipFill>
        <p:spPr>
          <a:xfrm>
            <a:off x="1502640" y="303876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486" name="" descr=""/>
          <p:cNvPicPr/>
          <p:nvPr/>
        </p:nvPicPr>
        <p:blipFill>
          <a:blip r:embed="rId43"/>
          <a:stretch/>
        </p:blipFill>
        <p:spPr>
          <a:xfrm>
            <a:off x="1495440" y="3042360"/>
            <a:ext cx="56160" cy="2880"/>
          </a:xfrm>
          <a:prstGeom prst="rect">
            <a:avLst/>
          </a:prstGeom>
          <a:ln w="0">
            <a:noFill/>
          </a:ln>
        </p:spPr>
      </p:pic>
      <p:pic>
        <p:nvPicPr>
          <p:cNvPr id="2487" name="" descr=""/>
          <p:cNvPicPr/>
          <p:nvPr/>
        </p:nvPicPr>
        <p:blipFill>
          <a:blip r:embed="rId44"/>
          <a:stretch/>
        </p:blipFill>
        <p:spPr>
          <a:xfrm>
            <a:off x="1487880" y="304560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2488" name="" descr=""/>
          <p:cNvPicPr/>
          <p:nvPr/>
        </p:nvPicPr>
        <p:blipFill>
          <a:blip r:embed="rId45"/>
          <a:stretch/>
        </p:blipFill>
        <p:spPr>
          <a:xfrm>
            <a:off x="1473480" y="3049560"/>
            <a:ext cx="132120" cy="2880"/>
          </a:xfrm>
          <a:prstGeom prst="rect">
            <a:avLst/>
          </a:prstGeom>
          <a:ln w="0">
            <a:noFill/>
          </a:ln>
        </p:spPr>
      </p:pic>
      <p:pic>
        <p:nvPicPr>
          <p:cNvPr id="2489" name="" descr=""/>
          <p:cNvPicPr/>
          <p:nvPr/>
        </p:nvPicPr>
        <p:blipFill>
          <a:blip r:embed="rId46"/>
          <a:stretch/>
        </p:blipFill>
        <p:spPr>
          <a:xfrm>
            <a:off x="1466640" y="3053160"/>
            <a:ext cx="164160" cy="2880"/>
          </a:xfrm>
          <a:prstGeom prst="rect">
            <a:avLst/>
          </a:prstGeom>
          <a:ln w="0">
            <a:noFill/>
          </a:ln>
        </p:spPr>
      </p:pic>
      <p:pic>
        <p:nvPicPr>
          <p:cNvPr id="2490" name="" descr=""/>
          <p:cNvPicPr/>
          <p:nvPr/>
        </p:nvPicPr>
        <p:blipFill>
          <a:blip r:embed="rId47"/>
          <a:stretch/>
        </p:blipFill>
        <p:spPr>
          <a:xfrm>
            <a:off x="1459440" y="3056400"/>
            <a:ext cx="174960" cy="2880"/>
          </a:xfrm>
          <a:prstGeom prst="rect">
            <a:avLst/>
          </a:prstGeom>
          <a:ln w="0">
            <a:noFill/>
          </a:ln>
        </p:spPr>
      </p:pic>
      <p:pic>
        <p:nvPicPr>
          <p:cNvPr id="2491" name="" descr=""/>
          <p:cNvPicPr/>
          <p:nvPr/>
        </p:nvPicPr>
        <p:blipFill>
          <a:blip r:embed="rId48"/>
          <a:stretch/>
        </p:blipFill>
        <p:spPr>
          <a:xfrm>
            <a:off x="1448640" y="3060360"/>
            <a:ext cx="185760" cy="2880"/>
          </a:xfrm>
          <a:prstGeom prst="rect">
            <a:avLst/>
          </a:prstGeom>
          <a:ln w="0">
            <a:noFill/>
          </a:ln>
        </p:spPr>
      </p:pic>
      <p:pic>
        <p:nvPicPr>
          <p:cNvPr id="2492" name="" descr=""/>
          <p:cNvPicPr/>
          <p:nvPr/>
        </p:nvPicPr>
        <p:blipFill>
          <a:blip r:embed="rId49"/>
          <a:stretch/>
        </p:blipFill>
        <p:spPr>
          <a:xfrm>
            <a:off x="1441440" y="3063960"/>
            <a:ext cx="192960" cy="2880"/>
          </a:xfrm>
          <a:prstGeom prst="rect">
            <a:avLst/>
          </a:prstGeom>
          <a:ln w="0">
            <a:noFill/>
          </a:ln>
        </p:spPr>
      </p:pic>
      <p:pic>
        <p:nvPicPr>
          <p:cNvPr id="2493" name="" descr=""/>
          <p:cNvPicPr/>
          <p:nvPr/>
        </p:nvPicPr>
        <p:blipFill>
          <a:blip r:embed="rId50"/>
          <a:stretch/>
        </p:blipFill>
        <p:spPr>
          <a:xfrm>
            <a:off x="1434240" y="3067200"/>
            <a:ext cx="200160" cy="2880"/>
          </a:xfrm>
          <a:prstGeom prst="rect">
            <a:avLst/>
          </a:prstGeom>
          <a:ln w="0">
            <a:noFill/>
          </a:ln>
        </p:spPr>
      </p:pic>
      <p:pic>
        <p:nvPicPr>
          <p:cNvPr id="2494" name="" descr=""/>
          <p:cNvPicPr/>
          <p:nvPr/>
        </p:nvPicPr>
        <p:blipFill>
          <a:blip r:embed="rId51"/>
          <a:stretch/>
        </p:blipFill>
        <p:spPr>
          <a:xfrm>
            <a:off x="1426680" y="3071160"/>
            <a:ext cx="207360" cy="2880"/>
          </a:xfrm>
          <a:prstGeom prst="rect">
            <a:avLst/>
          </a:prstGeom>
          <a:ln w="0">
            <a:noFill/>
          </a:ln>
        </p:spPr>
      </p:pic>
      <p:pic>
        <p:nvPicPr>
          <p:cNvPr id="2495" name="" descr=""/>
          <p:cNvPicPr/>
          <p:nvPr/>
        </p:nvPicPr>
        <p:blipFill>
          <a:blip r:embed="rId52"/>
          <a:stretch/>
        </p:blipFill>
        <p:spPr>
          <a:xfrm>
            <a:off x="1416240" y="3074760"/>
            <a:ext cx="218160" cy="2880"/>
          </a:xfrm>
          <a:prstGeom prst="rect">
            <a:avLst/>
          </a:prstGeom>
          <a:ln w="0">
            <a:noFill/>
          </a:ln>
        </p:spPr>
      </p:pic>
      <p:pic>
        <p:nvPicPr>
          <p:cNvPr id="2496" name="" descr=""/>
          <p:cNvPicPr/>
          <p:nvPr/>
        </p:nvPicPr>
        <p:blipFill>
          <a:blip r:embed="rId53"/>
          <a:stretch/>
        </p:blipFill>
        <p:spPr>
          <a:xfrm>
            <a:off x="1401840" y="307836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2497" name="" descr=""/>
          <p:cNvPicPr/>
          <p:nvPr/>
        </p:nvPicPr>
        <p:blipFill>
          <a:blip r:embed="rId54"/>
          <a:stretch/>
        </p:blipFill>
        <p:spPr>
          <a:xfrm>
            <a:off x="1391040" y="308160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2498" name="" descr=""/>
          <p:cNvPicPr/>
          <p:nvPr/>
        </p:nvPicPr>
        <p:blipFill>
          <a:blip r:embed="rId55"/>
          <a:stretch/>
        </p:blipFill>
        <p:spPr>
          <a:xfrm>
            <a:off x="1383840" y="308556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2499" name="" descr=""/>
          <p:cNvPicPr/>
          <p:nvPr/>
        </p:nvPicPr>
        <p:blipFill>
          <a:blip r:embed="rId56"/>
          <a:stretch/>
        </p:blipFill>
        <p:spPr>
          <a:xfrm>
            <a:off x="1376640" y="30891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2500" name="" descr=""/>
          <p:cNvPicPr/>
          <p:nvPr/>
        </p:nvPicPr>
        <p:blipFill>
          <a:blip r:embed="rId57"/>
          <a:stretch/>
        </p:blipFill>
        <p:spPr>
          <a:xfrm>
            <a:off x="1369440" y="309240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501" name="" descr=""/>
          <p:cNvPicPr/>
          <p:nvPr/>
        </p:nvPicPr>
        <p:blipFill>
          <a:blip r:embed="rId58"/>
          <a:stretch/>
        </p:blipFill>
        <p:spPr>
          <a:xfrm>
            <a:off x="1358640" y="3096360"/>
            <a:ext cx="275400" cy="136080"/>
          </a:xfrm>
          <a:prstGeom prst="rect">
            <a:avLst/>
          </a:prstGeom>
          <a:ln w="0">
            <a:noFill/>
          </a:ln>
        </p:spPr>
      </p:pic>
      <p:pic>
        <p:nvPicPr>
          <p:cNvPr id="2502" name="" descr=""/>
          <p:cNvPicPr/>
          <p:nvPr/>
        </p:nvPicPr>
        <p:blipFill>
          <a:blip r:embed="rId59"/>
          <a:stretch/>
        </p:blipFill>
        <p:spPr>
          <a:xfrm>
            <a:off x="1362240" y="3233160"/>
            <a:ext cx="271800" cy="96480"/>
          </a:xfrm>
          <a:prstGeom prst="rect">
            <a:avLst/>
          </a:prstGeom>
          <a:ln w="0">
            <a:noFill/>
          </a:ln>
        </p:spPr>
      </p:pic>
      <p:pic>
        <p:nvPicPr>
          <p:cNvPr id="2503" name="" descr=""/>
          <p:cNvPicPr/>
          <p:nvPr/>
        </p:nvPicPr>
        <p:blipFill>
          <a:blip r:embed="rId60"/>
          <a:stretch/>
        </p:blipFill>
        <p:spPr>
          <a:xfrm>
            <a:off x="1362240" y="3330360"/>
            <a:ext cx="268560" cy="2880"/>
          </a:xfrm>
          <a:prstGeom prst="rect">
            <a:avLst/>
          </a:prstGeom>
          <a:ln w="0">
            <a:noFill/>
          </a:ln>
        </p:spPr>
      </p:pic>
      <p:pic>
        <p:nvPicPr>
          <p:cNvPr id="2504" name="" descr=""/>
          <p:cNvPicPr/>
          <p:nvPr/>
        </p:nvPicPr>
        <p:blipFill>
          <a:blip r:embed="rId61"/>
          <a:stretch/>
        </p:blipFill>
        <p:spPr>
          <a:xfrm>
            <a:off x="1362240" y="33339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505" name="" descr=""/>
          <p:cNvPicPr/>
          <p:nvPr/>
        </p:nvPicPr>
        <p:blipFill>
          <a:blip r:embed="rId62"/>
          <a:stretch/>
        </p:blipFill>
        <p:spPr>
          <a:xfrm>
            <a:off x="1362240" y="33375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2506" name="" descr=""/>
          <p:cNvPicPr/>
          <p:nvPr/>
        </p:nvPicPr>
        <p:blipFill>
          <a:blip r:embed="rId63"/>
          <a:stretch/>
        </p:blipFill>
        <p:spPr>
          <a:xfrm>
            <a:off x="1362240" y="334116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2507" name="" descr=""/>
          <p:cNvPicPr/>
          <p:nvPr/>
        </p:nvPicPr>
        <p:blipFill>
          <a:blip r:embed="rId64"/>
          <a:stretch/>
        </p:blipFill>
        <p:spPr>
          <a:xfrm>
            <a:off x="1362240" y="3344760"/>
            <a:ext cx="246600" cy="2880"/>
          </a:xfrm>
          <a:prstGeom prst="rect">
            <a:avLst/>
          </a:prstGeom>
          <a:ln w="0">
            <a:noFill/>
          </a:ln>
        </p:spPr>
      </p:pic>
      <p:pic>
        <p:nvPicPr>
          <p:cNvPr id="2508" name="" descr=""/>
          <p:cNvPicPr/>
          <p:nvPr/>
        </p:nvPicPr>
        <p:blipFill>
          <a:blip r:embed="rId65"/>
          <a:stretch/>
        </p:blipFill>
        <p:spPr>
          <a:xfrm>
            <a:off x="1362240" y="334836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2509" name="" descr=""/>
          <p:cNvPicPr/>
          <p:nvPr/>
        </p:nvPicPr>
        <p:blipFill>
          <a:blip r:embed="rId66"/>
          <a:stretch/>
        </p:blipFill>
        <p:spPr>
          <a:xfrm>
            <a:off x="1362240" y="3351960"/>
            <a:ext cx="236160" cy="2880"/>
          </a:xfrm>
          <a:prstGeom prst="rect">
            <a:avLst/>
          </a:prstGeom>
          <a:ln w="0">
            <a:noFill/>
          </a:ln>
        </p:spPr>
      </p:pic>
      <p:pic>
        <p:nvPicPr>
          <p:cNvPr id="2510" name="" descr=""/>
          <p:cNvPicPr/>
          <p:nvPr/>
        </p:nvPicPr>
        <p:blipFill>
          <a:blip r:embed="rId67"/>
          <a:stretch/>
        </p:blipFill>
        <p:spPr>
          <a:xfrm>
            <a:off x="1362240" y="335520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2511" name="" descr=""/>
          <p:cNvPicPr/>
          <p:nvPr/>
        </p:nvPicPr>
        <p:blipFill>
          <a:blip r:embed="rId68"/>
          <a:stretch/>
        </p:blipFill>
        <p:spPr>
          <a:xfrm>
            <a:off x="1362240" y="335916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2512" name="" descr=""/>
          <p:cNvPicPr/>
          <p:nvPr/>
        </p:nvPicPr>
        <p:blipFill>
          <a:blip r:embed="rId69"/>
          <a:stretch/>
        </p:blipFill>
        <p:spPr>
          <a:xfrm>
            <a:off x="1362240" y="336276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2513" name="" descr=""/>
          <p:cNvPicPr/>
          <p:nvPr/>
        </p:nvPicPr>
        <p:blipFill>
          <a:blip r:embed="rId70"/>
          <a:stretch/>
        </p:blipFill>
        <p:spPr>
          <a:xfrm>
            <a:off x="1366200" y="3366360"/>
            <a:ext cx="207360" cy="2880"/>
          </a:xfrm>
          <a:prstGeom prst="rect">
            <a:avLst/>
          </a:prstGeom>
          <a:ln w="0">
            <a:noFill/>
          </a:ln>
        </p:spPr>
      </p:pic>
      <p:pic>
        <p:nvPicPr>
          <p:cNvPr id="2514" name="" descr=""/>
          <p:cNvPicPr/>
          <p:nvPr/>
        </p:nvPicPr>
        <p:blipFill>
          <a:blip r:embed="rId71"/>
          <a:stretch/>
        </p:blipFill>
        <p:spPr>
          <a:xfrm>
            <a:off x="1376640" y="3369960"/>
            <a:ext cx="189360" cy="2880"/>
          </a:xfrm>
          <a:prstGeom prst="rect">
            <a:avLst/>
          </a:prstGeom>
          <a:ln w="0">
            <a:noFill/>
          </a:ln>
        </p:spPr>
      </p:pic>
      <p:pic>
        <p:nvPicPr>
          <p:cNvPr id="2515" name="" descr=""/>
          <p:cNvPicPr/>
          <p:nvPr/>
        </p:nvPicPr>
        <p:blipFill>
          <a:blip r:embed="rId72"/>
          <a:stretch/>
        </p:blipFill>
        <p:spPr>
          <a:xfrm>
            <a:off x="1387440" y="3373560"/>
            <a:ext cx="174960" cy="2880"/>
          </a:xfrm>
          <a:prstGeom prst="rect">
            <a:avLst/>
          </a:prstGeom>
          <a:ln w="0">
            <a:noFill/>
          </a:ln>
        </p:spPr>
      </p:pic>
      <p:pic>
        <p:nvPicPr>
          <p:cNvPr id="2516" name="" descr=""/>
          <p:cNvPicPr/>
          <p:nvPr/>
        </p:nvPicPr>
        <p:blipFill>
          <a:blip r:embed="rId73"/>
          <a:stretch/>
        </p:blipFill>
        <p:spPr>
          <a:xfrm>
            <a:off x="1398240" y="3377160"/>
            <a:ext cx="156960" cy="2880"/>
          </a:xfrm>
          <a:prstGeom prst="rect">
            <a:avLst/>
          </a:prstGeom>
          <a:ln w="0">
            <a:noFill/>
          </a:ln>
        </p:spPr>
      </p:pic>
      <p:pic>
        <p:nvPicPr>
          <p:cNvPr id="2517" name="" descr=""/>
          <p:cNvPicPr/>
          <p:nvPr/>
        </p:nvPicPr>
        <p:blipFill>
          <a:blip r:embed="rId74"/>
          <a:stretch/>
        </p:blipFill>
        <p:spPr>
          <a:xfrm>
            <a:off x="1409040" y="3380760"/>
            <a:ext cx="142560" cy="2880"/>
          </a:xfrm>
          <a:prstGeom prst="rect">
            <a:avLst/>
          </a:prstGeom>
          <a:ln w="0">
            <a:noFill/>
          </a:ln>
        </p:spPr>
      </p:pic>
      <p:pic>
        <p:nvPicPr>
          <p:cNvPr id="2518" name="" descr=""/>
          <p:cNvPicPr/>
          <p:nvPr/>
        </p:nvPicPr>
        <p:blipFill>
          <a:blip r:embed="rId75"/>
          <a:stretch/>
        </p:blipFill>
        <p:spPr>
          <a:xfrm>
            <a:off x="1419840" y="3384360"/>
            <a:ext cx="124560" cy="2880"/>
          </a:xfrm>
          <a:prstGeom prst="rect">
            <a:avLst/>
          </a:prstGeom>
          <a:ln w="0">
            <a:noFill/>
          </a:ln>
        </p:spPr>
      </p:pic>
      <p:pic>
        <p:nvPicPr>
          <p:cNvPr id="2519" name="" descr=""/>
          <p:cNvPicPr/>
          <p:nvPr/>
        </p:nvPicPr>
        <p:blipFill>
          <a:blip r:embed="rId76"/>
          <a:stretch/>
        </p:blipFill>
        <p:spPr>
          <a:xfrm>
            <a:off x="1430640" y="338796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2520" name="" descr=""/>
          <p:cNvPicPr/>
          <p:nvPr/>
        </p:nvPicPr>
        <p:blipFill>
          <a:blip r:embed="rId77"/>
          <a:stretch/>
        </p:blipFill>
        <p:spPr>
          <a:xfrm>
            <a:off x="1441440" y="339156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2521" name="" descr=""/>
          <p:cNvPicPr/>
          <p:nvPr/>
        </p:nvPicPr>
        <p:blipFill>
          <a:blip r:embed="rId78"/>
          <a:stretch/>
        </p:blipFill>
        <p:spPr>
          <a:xfrm>
            <a:off x="1452240" y="3395160"/>
            <a:ext cx="78120" cy="2880"/>
          </a:xfrm>
          <a:prstGeom prst="rect">
            <a:avLst/>
          </a:prstGeom>
          <a:ln w="0">
            <a:noFill/>
          </a:ln>
        </p:spPr>
      </p:pic>
      <p:pic>
        <p:nvPicPr>
          <p:cNvPr id="2522" name="" descr=""/>
          <p:cNvPicPr/>
          <p:nvPr/>
        </p:nvPicPr>
        <p:blipFill>
          <a:blip r:embed="rId79"/>
          <a:stretch/>
        </p:blipFill>
        <p:spPr>
          <a:xfrm>
            <a:off x="1473480" y="3398760"/>
            <a:ext cx="45720" cy="2880"/>
          </a:xfrm>
          <a:prstGeom prst="rect">
            <a:avLst/>
          </a:prstGeom>
          <a:ln w="0">
            <a:noFill/>
          </a:ln>
        </p:spPr>
      </p:pic>
      <p:pic>
        <p:nvPicPr>
          <p:cNvPr id="2523" name="" descr=""/>
          <p:cNvPicPr/>
          <p:nvPr/>
        </p:nvPicPr>
        <p:blipFill>
          <a:blip r:embed="rId80"/>
          <a:stretch/>
        </p:blipFill>
        <p:spPr>
          <a:xfrm>
            <a:off x="1487880" y="340236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524" name="" descr=""/>
          <p:cNvPicPr/>
          <p:nvPr/>
        </p:nvPicPr>
        <p:blipFill>
          <a:blip r:embed="rId81"/>
          <a:stretch/>
        </p:blipFill>
        <p:spPr>
          <a:xfrm>
            <a:off x="1498680" y="3405960"/>
            <a:ext cx="6120" cy="2880"/>
          </a:xfrm>
          <a:prstGeom prst="rect">
            <a:avLst/>
          </a:prstGeom>
          <a:ln w="0">
            <a:noFill/>
          </a:ln>
        </p:spPr>
      </p:pic>
      <p:pic>
        <p:nvPicPr>
          <p:cNvPr id="2525" name="" descr=""/>
          <p:cNvPicPr/>
          <p:nvPr/>
        </p:nvPicPr>
        <p:blipFill>
          <a:blip r:embed="rId82"/>
          <a:stretch/>
        </p:blipFill>
        <p:spPr>
          <a:xfrm>
            <a:off x="3423240" y="3027960"/>
            <a:ext cx="29160" cy="2880"/>
          </a:xfrm>
          <a:prstGeom prst="rect">
            <a:avLst/>
          </a:prstGeom>
          <a:ln w="0">
            <a:noFill/>
          </a:ln>
        </p:spPr>
      </p:pic>
      <p:pic>
        <p:nvPicPr>
          <p:cNvPr id="2526" name="" descr=""/>
          <p:cNvPicPr/>
          <p:nvPr/>
        </p:nvPicPr>
        <p:blipFill>
          <a:blip r:embed="rId83"/>
          <a:stretch/>
        </p:blipFill>
        <p:spPr>
          <a:xfrm>
            <a:off x="3414600" y="3031200"/>
            <a:ext cx="67680" cy="2880"/>
          </a:xfrm>
          <a:prstGeom prst="rect">
            <a:avLst/>
          </a:prstGeom>
          <a:ln w="0">
            <a:noFill/>
          </a:ln>
        </p:spPr>
      </p:pic>
      <p:pic>
        <p:nvPicPr>
          <p:cNvPr id="2527" name="" descr=""/>
          <p:cNvPicPr/>
          <p:nvPr/>
        </p:nvPicPr>
        <p:blipFill>
          <a:blip r:embed="rId84"/>
          <a:stretch/>
        </p:blipFill>
        <p:spPr>
          <a:xfrm>
            <a:off x="3410280" y="303516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2528" name="" descr=""/>
          <p:cNvPicPr/>
          <p:nvPr/>
        </p:nvPicPr>
        <p:blipFill>
          <a:blip r:embed="rId85"/>
          <a:stretch/>
        </p:blipFill>
        <p:spPr>
          <a:xfrm>
            <a:off x="3397320" y="3038760"/>
            <a:ext cx="145440" cy="2880"/>
          </a:xfrm>
          <a:prstGeom prst="rect">
            <a:avLst/>
          </a:prstGeom>
          <a:ln w="0">
            <a:noFill/>
          </a:ln>
        </p:spPr>
      </p:pic>
      <p:pic>
        <p:nvPicPr>
          <p:cNvPr id="2529" name="" descr=""/>
          <p:cNvPicPr/>
          <p:nvPr/>
        </p:nvPicPr>
        <p:blipFill>
          <a:blip r:embed="rId86"/>
          <a:stretch/>
        </p:blipFill>
        <p:spPr>
          <a:xfrm>
            <a:off x="3388680" y="3042360"/>
            <a:ext cx="184320" cy="2880"/>
          </a:xfrm>
          <a:prstGeom prst="rect">
            <a:avLst/>
          </a:prstGeom>
          <a:ln w="0">
            <a:noFill/>
          </a:ln>
        </p:spPr>
      </p:pic>
      <p:pic>
        <p:nvPicPr>
          <p:cNvPr id="2530" name="" descr=""/>
          <p:cNvPicPr/>
          <p:nvPr/>
        </p:nvPicPr>
        <p:blipFill>
          <a:blip r:embed="rId87"/>
          <a:stretch/>
        </p:blipFill>
        <p:spPr>
          <a:xfrm>
            <a:off x="3380040" y="3045600"/>
            <a:ext cx="197280" cy="2880"/>
          </a:xfrm>
          <a:prstGeom prst="rect">
            <a:avLst/>
          </a:prstGeom>
          <a:ln w="0">
            <a:noFill/>
          </a:ln>
        </p:spPr>
      </p:pic>
      <p:pic>
        <p:nvPicPr>
          <p:cNvPr id="2531" name="" descr=""/>
          <p:cNvPicPr/>
          <p:nvPr/>
        </p:nvPicPr>
        <p:blipFill>
          <a:blip r:embed="rId88"/>
          <a:stretch/>
        </p:blipFill>
        <p:spPr>
          <a:xfrm>
            <a:off x="3358440" y="3049560"/>
            <a:ext cx="218880" cy="2880"/>
          </a:xfrm>
          <a:prstGeom prst="rect">
            <a:avLst/>
          </a:prstGeom>
          <a:ln w="0">
            <a:noFill/>
          </a:ln>
        </p:spPr>
      </p:pic>
      <p:pic>
        <p:nvPicPr>
          <p:cNvPr id="2532" name="" descr=""/>
          <p:cNvPicPr/>
          <p:nvPr/>
        </p:nvPicPr>
        <p:blipFill>
          <a:blip r:embed="rId89"/>
          <a:stretch/>
        </p:blipFill>
        <p:spPr>
          <a:xfrm>
            <a:off x="3349800" y="3053160"/>
            <a:ext cx="227520" cy="2880"/>
          </a:xfrm>
          <a:prstGeom prst="rect">
            <a:avLst/>
          </a:prstGeom>
          <a:ln w="0">
            <a:noFill/>
          </a:ln>
        </p:spPr>
      </p:pic>
      <p:pic>
        <p:nvPicPr>
          <p:cNvPr id="2533" name="" descr=""/>
          <p:cNvPicPr/>
          <p:nvPr/>
        </p:nvPicPr>
        <p:blipFill>
          <a:blip r:embed="rId90"/>
          <a:stretch/>
        </p:blipFill>
        <p:spPr>
          <a:xfrm>
            <a:off x="3341160" y="3056400"/>
            <a:ext cx="236160" cy="2880"/>
          </a:xfrm>
          <a:prstGeom prst="rect">
            <a:avLst/>
          </a:prstGeom>
          <a:ln w="0">
            <a:noFill/>
          </a:ln>
        </p:spPr>
      </p:pic>
      <p:pic>
        <p:nvPicPr>
          <p:cNvPr id="2534" name="" descr=""/>
          <p:cNvPicPr/>
          <p:nvPr/>
        </p:nvPicPr>
        <p:blipFill>
          <a:blip r:embed="rId91"/>
          <a:stretch/>
        </p:blipFill>
        <p:spPr>
          <a:xfrm>
            <a:off x="3332520" y="3060360"/>
            <a:ext cx="244800" cy="2880"/>
          </a:xfrm>
          <a:prstGeom prst="rect">
            <a:avLst/>
          </a:prstGeom>
          <a:ln w="0">
            <a:noFill/>
          </a:ln>
        </p:spPr>
      </p:pic>
      <p:pic>
        <p:nvPicPr>
          <p:cNvPr id="2535" name="" descr=""/>
          <p:cNvPicPr/>
          <p:nvPr/>
        </p:nvPicPr>
        <p:blipFill>
          <a:blip r:embed="rId92"/>
          <a:stretch/>
        </p:blipFill>
        <p:spPr>
          <a:xfrm>
            <a:off x="3324240" y="306396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2536" name="" descr=""/>
          <p:cNvPicPr/>
          <p:nvPr/>
        </p:nvPicPr>
        <p:blipFill>
          <a:blip r:embed="rId93"/>
          <a:stretch/>
        </p:blipFill>
        <p:spPr>
          <a:xfrm>
            <a:off x="3315240" y="306720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2537" name="" descr=""/>
          <p:cNvPicPr/>
          <p:nvPr/>
        </p:nvPicPr>
        <p:blipFill>
          <a:blip r:embed="rId94"/>
          <a:stretch/>
        </p:blipFill>
        <p:spPr>
          <a:xfrm>
            <a:off x="3302640" y="3071160"/>
            <a:ext cx="275040" cy="2880"/>
          </a:xfrm>
          <a:prstGeom prst="rect">
            <a:avLst/>
          </a:prstGeom>
          <a:ln w="0">
            <a:noFill/>
          </a:ln>
        </p:spPr>
      </p:pic>
      <p:pic>
        <p:nvPicPr>
          <p:cNvPr id="2538" name="" descr=""/>
          <p:cNvPicPr/>
          <p:nvPr/>
        </p:nvPicPr>
        <p:blipFill>
          <a:blip r:embed="rId95"/>
          <a:stretch/>
        </p:blipFill>
        <p:spPr>
          <a:xfrm>
            <a:off x="3294000" y="3074760"/>
            <a:ext cx="283320" cy="2880"/>
          </a:xfrm>
          <a:prstGeom prst="rect">
            <a:avLst/>
          </a:prstGeom>
          <a:ln w="0">
            <a:noFill/>
          </a:ln>
        </p:spPr>
      </p:pic>
      <p:pic>
        <p:nvPicPr>
          <p:cNvPr id="2539" name="" descr=""/>
          <p:cNvPicPr/>
          <p:nvPr/>
        </p:nvPicPr>
        <p:blipFill>
          <a:blip r:embed="rId96"/>
          <a:stretch/>
        </p:blipFill>
        <p:spPr>
          <a:xfrm>
            <a:off x="3285000" y="307836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2540" name="" descr=""/>
          <p:cNvPicPr/>
          <p:nvPr/>
        </p:nvPicPr>
        <p:blipFill>
          <a:blip r:embed="rId97"/>
          <a:stretch/>
        </p:blipFill>
        <p:spPr>
          <a:xfrm>
            <a:off x="3276720" y="308160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2541" name="" descr=""/>
          <p:cNvPicPr/>
          <p:nvPr/>
        </p:nvPicPr>
        <p:blipFill>
          <a:blip r:embed="rId98"/>
          <a:stretch/>
        </p:blipFill>
        <p:spPr>
          <a:xfrm>
            <a:off x="3263760" y="3085560"/>
            <a:ext cx="313560" cy="132480"/>
          </a:xfrm>
          <a:prstGeom prst="rect">
            <a:avLst/>
          </a:prstGeom>
          <a:ln w="0">
            <a:noFill/>
          </a:ln>
        </p:spPr>
      </p:pic>
      <p:pic>
        <p:nvPicPr>
          <p:cNvPr id="2542" name="" descr=""/>
          <p:cNvPicPr/>
          <p:nvPr/>
        </p:nvPicPr>
        <p:blipFill>
          <a:blip r:embed="rId99"/>
          <a:stretch/>
        </p:blipFill>
        <p:spPr>
          <a:xfrm>
            <a:off x="3268080" y="3218760"/>
            <a:ext cx="309240" cy="100080"/>
          </a:xfrm>
          <a:prstGeom prst="rect">
            <a:avLst/>
          </a:prstGeom>
          <a:ln w="0">
            <a:noFill/>
          </a:ln>
        </p:spPr>
      </p:pic>
      <p:pic>
        <p:nvPicPr>
          <p:cNvPr id="2543" name="" descr=""/>
          <p:cNvPicPr/>
          <p:nvPr/>
        </p:nvPicPr>
        <p:blipFill>
          <a:blip r:embed="rId100"/>
          <a:stretch/>
        </p:blipFill>
        <p:spPr>
          <a:xfrm>
            <a:off x="3268080" y="3319200"/>
            <a:ext cx="304920" cy="2880"/>
          </a:xfrm>
          <a:prstGeom prst="rect">
            <a:avLst/>
          </a:prstGeom>
          <a:ln w="0">
            <a:noFill/>
          </a:ln>
        </p:spPr>
      </p:pic>
      <p:pic>
        <p:nvPicPr>
          <p:cNvPr id="2544" name="" descr=""/>
          <p:cNvPicPr/>
          <p:nvPr/>
        </p:nvPicPr>
        <p:blipFill>
          <a:blip r:embed="rId101"/>
          <a:stretch/>
        </p:blipFill>
        <p:spPr>
          <a:xfrm>
            <a:off x="3268080" y="3323160"/>
            <a:ext cx="300600" cy="2880"/>
          </a:xfrm>
          <a:prstGeom prst="rect">
            <a:avLst/>
          </a:prstGeom>
          <a:ln w="0">
            <a:noFill/>
          </a:ln>
        </p:spPr>
      </p:pic>
      <p:pic>
        <p:nvPicPr>
          <p:cNvPr id="2545" name="" descr=""/>
          <p:cNvPicPr/>
          <p:nvPr/>
        </p:nvPicPr>
        <p:blipFill>
          <a:blip r:embed="rId102"/>
          <a:stretch/>
        </p:blipFill>
        <p:spPr>
          <a:xfrm>
            <a:off x="3268080" y="3326760"/>
            <a:ext cx="292320" cy="2880"/>
          </a:xfrm>
          <a:prstGeom prst="rect">
            <a:avLst/>
          </a:prstGeom>
          <a:ln w="0">
            <a:noFill/>
          </a:ln>
        </p:spPr>
      </p:pic>
      <p:pic>
        <p:nvPicPr>
          <p:cNvPr id="2546" name="" descr=""/>
          <p:cNvPicPr/>
          <p:nvPr/>
        </p:nvPicPr>
        <p:blipFill>
          <a:blip r:embed="rId103"/>
          <a:stretch/>
        </p:blipFill>
        <p:spPr>
          <a:xfrm>
            <a:off x="3268080" y="3330360"/>
            <a:ext cx="279360" cy="2880"/>
          </a:xfrm>
          <a:prstGeom prst="rect">
            <a:avLst/>
          </a:prstGeom>
          <a:ln w="0">
            <a:noFill/>
          </a:ln>
        </p:spPr>
      </p:pic>
      <p:pic>
        <p:nvPicPr>
          <p:cNvPr id="2547" name="" descr=""/>
          <p:cNvPicPr/>
          <p:nvPr/>
        </p:nvPicPr>
        <p:blipFill>
          <a:blip r:embed="rId104"/>
          <a:stretch/>
        </p:blipFill>
        <p:spPr>
          <a:xfrm>
            <a:off x="3268080" y="3333960"/>
            <a:ext cx="275040" cy="2880"/>
          </a:xfrm>
          <a:prstGeom prst="rect">
            <a:avLst/>
          </a:prstGeom>
          <a:ln w="0">
            <a:noFill/>
          </a:ln>
        </p:spPr>
      </p:pic>
      <p:pic>
        <p:nvPicPr>
          <p:cNvPr id="2548" name="" descr=""/>
          <p:cNvPicPr/>
          <p:nvPr/>
        </p:nvPicPr>
        <p:blipFill>
          <a:blip r:embed="rId105"/>
          <a:stretch/>
        </p:blipFill>
        <p:spPr>
          <a:xfrm>
            <a:off x="3268080" y="3337560"/>
            <a:ext cx="266040" cy="2880"/>
          </a:xfrm>
          <a:prstGeom prst="rect">
            <a:avLst/>
          </a:prstGeom>
          <a:ln w="0">
            <a:noFill/>
          </a:ln>
        </p:spPr>
      </p:pic>
      <p:pic>
        <p:nvPicPr>
          <p:cNvPr id="2549" name="" descr=""/>
          <p:cNvPicPr/>
          <p:nvPr/>
        </p:nvPicPr>
        <p:blipFill>
          <a:blip r:embed="rId106"/>
          <a:stretch/>
        </p:blipFill>
        <p:spPr>
          <a:xfrm>
            <a:off x="3268080" y="3341160"/>
            <a:ext cx="262080" cy="2880"/>
          </a:xfrm>
          <a:prstGeom prst="rect">
            <a:avLst/>
          </a:prstGeom>
          <a:ln w="0">
            <a:noFill/>
          </a:ln>
        </p:spPr>
      </p:pic>
      <p:pic>
        <p:nvPicPr>
          <p:cNvPr id="2550" name="" descr=""/>
          <p:cNvPicPr/>
          <p:nvPr/>
        </p:nvPicPr>
        <p:blipFill>
          <a:blip r:embed="rId107"/>
          <a:stretch/>
        </p:blipFill>
        <p:spPr>
          <a:xfrm>
            <a:off x="3268080" y="3344760"/>
            <a:ext cx="253080" cy="2880"/>
          </a:xfrm>
          <a:prstGeom prst="rect">
            <a:avLst/>
          </a:prstGeom>
          <a:ln w="0">
            <a:noFill/>
          </a:ln>
        </p:spPr>
      </p:pic>
      <p:pic>
        <p:nvPicPr>
          <p:cNvPr id="2551" name="" descr=""/>
          <p:cNvPicPr/>
          <p:nvPr/>
        </p:nvPicPr>
        <p:blipFill>
          <a:blip r:embed="rId108"/>
          <a:stretch/>
        </p:blipFill>
        <p:spPr>
          <a:xfrm>
            <a:off x="3268080" y="3348360"/>
            <a:ext cx="249120" cy="2880"/>
          </a:xfrm>
          <a:prstGeom prst="rect">
            <a:avLst/>
          </a:prstGeom>
          <a:ln w="0">
            <a:noFill/>
          </a:ln>
        </p:spPr>
      </p:pic>
      <p:pic>
        <p:nvPicPr>
          <p:cNvPr id="2552" name="" descr=""/>
          <p:cNvPicPr/>
          <p:nvPr/>
        </p:nvPicPr>
        <p:blipFill>
          <a:blip r:embed="rId109"/>
          <a:stretch/>
        </p:blipFill>
        <p:spPr>
          <a:xfrm>
            <a:off x="3268080" y="335196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2553" name="" descr=""/>
          <p:cNvPicPr/>
          <p:nvPr/>
        </p:nvPicPr>
        <p:blipFill>
          <a:blip r:embed="rId110"/>
          <a:stretch/>
        </p:blipFill>
        <p:spPr>
          <a:xfrm>
            <a:off x="3272400" y="3355200"/>
            <a:ext cx="231840" cy="2880"/>
          </a:xfrm>
          <a:prstGeom prst="rect">
            <a:avLst/>
          </a:prstGeom>
          <a:ln w="0">
            <a:noFill/>
          </a:ln>
        </p:spPr>
      </p:pic>
      <p:pic>
        <p:nvPicPr>
          <p:cNvPr id="2554" name="" descr=""/>
          <p:cNvPicPr/>
          <p:nvPr/>
        </p:nvPicPr>
        <p:blipFill>
          <a:blip r:embed="rId111"/>
          <a:stretch/>
        </p:blipFill>
        <p:spPr>
          <a:xfrm>
            <a:off x="3285000" y="335916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2555" name="" descr=""/>
          <p:cNvPicPr/>
          <p:nvPr/>
        </p:nvPicPr>
        <p:blipFill>
          <a:blip r:embed="rId112"/>
          <a:stretch/>
        </p:blipFill>
        <p:spPr>
          <a:xfrm>
            <a:off x="3297960" y="3362760"/>
            <a:ext cx="197280" cy="2880"/>
          </a:xfrm>
          <a:prstGeom prst="rect">
            <a:avLst/>
          </a:prstGeom>
          <a:ln w="0">
            <a:noFill/>
          </a:ln>
        </p:spPr>
      </p:pic>
      <p:pic>
        <p:nvPicPr>
          <p:cNvPr id="2556" name="" descr=""/>
          <p:cNvPicPr/>
          <p:nvPr/>
        </p:nvPicPr>
        <p:blipFill>
          <a:blip r:embed="rId113"/>
          <a:stretch/>
        </p:blipFill>
        <p:spPr>
          <a:xfrm>
            <a:off x="3311280" y="3366360"/>
            <a:ext cx="175680" cy="2880"/>
          </a:xfrm>
          <a:prstGeom prst="rect">
            <a:avLst/>
          </a:prstGeom>
          <a:ln w="0">
            <a:noFill/>
          </a:ln>
        </p:spPr>
      </p:pic>
      <p:pic>
        <p:nvPicPr>
          <p:cNvPr id="2557" name="" descr=""/>
          <p:cNvPicPr/>
          <p:nvPr/>
        </p:nvPicPr>
        <p:blipFill>
          <a:blip r:embed="rId114"/>
          <a:stretch/>
        </p:blipFill>
        <p:spPr>
          <a:xfrm>
            <a:off x="3332520" y="3369960"/>
            <a:ext cx="141120" cy="2880"/>
          </a:xfrm>
          <a:prstGeom prst="rect">
            <a:avLst/>
          </a:prstGeom>
          <a:ln w="0">
            <a:noFill/>
          </a:ln>
        </p:spPr>
      </p:pic>
      <p:pic>
        <p:nvPicPr>
          <p:cNvPr id="2558" name="" descr=""/>
          <p:cNvPicPr/>
          <p:nvPr/>
        </p:nvPicPr>
        <p:blipFill>
          <a:blip r:embed="rId115"/>
          <a:stretch/>
        </p:blipFill>
        <p:spPr>
          <a:xfrm>
            <a:off x="3345480" y="3373560"/>
            <a:ext cx="123840" cy="2880"/>
          </a:xfrm>
          <a:prstGeom prst="rect">
            <a:avLst/>
          </a:prstGeom>
          <a:ln w="0">
            <a:noFill/>
          </a:ln>
        </p:spPr>
      </p:pic>
      <p:pic>
        <p:nvPicPr>
          <p:cNvPr id="2559" name="" descr=""/>
          <p:cNvPicPr/>
          <p:nvPr/>
        </p:nvPicPr>
        <p:blipFill>
          <a:blip r:embed="rId116"/>
          <a:stretch/>
        </p:blipFill>
        <p:spPr>
          <a:xfrm>
            <a:off x="3358440" y="337716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2560" name="" descr=""/>
          <p:cNvPicPr/>
          <p:nvPr/>
        </p:nvPicPr>
        <p:blipFill>
          <a:blip r:embed="rId117"/>
          <a:stretch/>
        </p:blipFill>
        <p:spPr>
          <a:xfrm>
            <a:off x="3371400" y="3380760"/>
            <a:ext cx="85320" cy="2880"/>
          </a:xfrm>
          <a:prstGeom prst="rect">
            <a:avLst/>
          </a:prstGeom>
          <a:ln w="0">
            <a:noFill/>
          </a:ln>
        </p:spPr>
      </p:pic>
      <p:pic>
        <p:nvPicPr>
          <p:cNvPr id="2561" name="" descr=""/>
          <p:cNvPicPr/>
          <p:nvPr/>
        </p:nvPicPr>
        <p:blipFill>
          <a:blip r:embed="rId118"/>
          <a:stretch/>
        </p:blipFill>
        <p:spPr>
          <a:xfrm>
            <a:off x="3384360" y="3384360"/>
            <a:ext cx="63720" cy="2880"/>
          </a:xfrm>
          <a:prstGeom prst="rect">
            <a:avLst/>
          </a:prstGeom>
          <a:ln w="0">
            <a:noFill/>
          </a:ln>
        </p:spPr>
      </p:pic>
      <p:pic>
        <p:nvPicPr>
          <p:cNvPr id="2562" name="" descr=""/>
          <p:cNvPicPr/>
          <p:nvPr/>
        </p:nvPicPr>
        <p:blipFill>
          <a:blip r:embed="rId119"/>
          <a:stretch/>
        </p:blipFill>
        <p:spPr>
          <a:xfrm>
            <a:off x="3397320" y="3387960"/>
            <a:ext cx="46440" cy="2880"/>
          </a:xfrm>
          <a:prstGeom prst="rect">
            <a:avLst/>
          </a:prstGeom>
          <a:ln w="0">
            <a:noFill/>
          </a:ln>
        </p:spPr>
      </p:pic>
      <p:pic>
        <p:nvPicPr>
          <p:cNvPr id="2563" name="" descr=""/>
          <p:cNvPicPr/>
          <p:nvPr/>
        </p:nvPicPr>
        <p:blipFill>
          <a:blip r:embed="rId120"/>
          <a:stretch/>
        </p:blipFill>
        <p:spPr>
          <a:xfrm>
            <a:off x="3410280" y="3391560"/>
            <a:ext cx="24840" cy="2880"/>
          </a:xfrm>
          <a:prstGeom prst="rect">
            <a:avLst/>
          </a:prstGeom>
          <a:ln w="0">
            <a:noFill/>
          </a:ln>
        </p:spPr>
      </p:pic>
      <p:pic>
        <p:nvPicPr>
          <p:cNvPr id="2564" name="" descr=""/>
          <p:cNvPicPr/>
          <p:nvPr/>
        </p:nvPicPr>
        <p:blipFill>
          <a:blip r:embed="rId121"/>
          <a:stretch/>
        </p:blipFill>
        <p:spPr>
          <a:xfrm>
            <a:off x="3418920" y="3395160"/>
            <a:ext cx="7560" cy="2880"/>
          </a:xfrm>
          <a:prstGeom prst="rect">
            <a:avLst/>
          </a:prstGeom>
          <a:ln w="0">
            <a:noFill/>
          </a:ln>
        </p:spPr>
      </p:pic>
      <p:pic>
        <p:nvPicPr>
          <p:cNvPr id="2565" name="" descr=""/>
          <p:cNvPicPr/>
          <p:nvPr/>
        </p:nvPicPr>
        <p:blipFill>
          <a:blip r:embed="rId122"/>
          <a:stretch/>
        </p:blipFill>
        <p:spPr>
          <a:xfrm>
            <a:off x="1549080" y="451512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566" name="" descr=""/>
          <p:cNvPicPr/>
          <p:nvPr/>
        </p:nvPicPr>
        <p:blipFill>
          <a:blip r:embed="rId123"/>
          <a:stretch/>
        </p:blipFill>
        <p:spPr>
          <a:xfrm>
            <a:off x="1541880" y="4518720"/>
            <a:ext cx="56160" cy="2880"/>
          </a:xfrm>
          <a:prstGeom prst="rect">
            <a:avLst/>
          </a:prstGeom>
          <a:ln w="0">
            <a:noFill/>
          </a:ln>
        </p:spPr>
      </p:pic>
      <p:pic>
        <p:nvPicPr>
          <p:cNvPr id="2567" name="" descr=""/>
          <p:cNvPicPr/>
          <p:nvPr/>
        </p:nvPicPr>
        <p:blipFill>
          <a:blip r:embed="rId124"/>
          <a:stretch/>
        </p:blipFill>
        <p:spPr>
          <a:xfrm>
            <a:off x="1523880" y="4521960"/>
            <a:ext cx="132120" cy="2880"/>
          </a:xfrm>
          <a:prstGeom prst="rect">
            <a:avLst/>
          </a:prstGeom>
          <a:ln w="0">
            <a:noFill/>
          </a:ln>
        </p:spPr>
      </p:pic>
      <p:pic>
        <p:nvPicPr>
          <p:cNvPr id="2568" name="" descr=""/>
          <p:cNvPicPr/>
          <p:nvPr/>
        </p:nvPicPr>
        <p:blipFill>
          <a:blip r:embed="rId125"/>
          <a:stretch/>
        </p:blipFill>
        <p:spPr>
          <a:xfrm>
            <a:off x="1516680" y="4525920"/>
            <a:ext cx="164160" cy="2880"/>
          </a:xfrm>
          <a:prstGeom prst="rect">
            <a:avLst/>
          </a:prstGeom>
          <a:ln w="0">
            <a:noFill/>
          </a:ln>
        </p:spPr>
      </p:pic>
      <p:pic>
        <p:nvPicPr>
          <p:cNvPr id="2569" name="" descr=""/>
          <p:cNvPicPr/>
          <p:nvPr/>
        </p:nvPicPr>
        <p:blipFill>
          <a:blip r:embed="rId126"/>
          <a:stretch/>
        </p:blipFill>
        <p:spPr>
          <a:xfrm>
            <a:off x="1509480" y="4529520"/>
            <a:ext cx="174960" cy="2880"/>
          </a:xfrm>
          <a:prstGeom prst="rect">
            <a:avLst/>
          </a:prstGeom>
          <a:ln w="0">
            <a:noFill/>
          </a:ln>
        </p:spPr>
      </p:pic>
      <p:pic>
        <p:nvPicPr>
          <p:cNvPr id="2570" name="" descr=""/>
          <p:cNvPicPr/>
          <p:nvPr/>
        </p:nvPicPr>
        <p:blipFill>
          <a:blip r:embed="rId127"/>
          <a:stretch/>
        </p:blipFill>
        <p:spPr>
          <a:xfrm>
            <a:off x="1498680" y="4532760"/>
            <a:ext cx="185760" cy="2880"/>
          </a:xfrm>
          <a:prstGeom prst="rect">
            <a:avLst/>
          </a:prstGeom>
          <a:ln w="0">
            <a:noFill/>
          </a:ln>
        </p:spPr>
      </p:pic>
      <p:pic>
        <p:nvPicPr>
          <p:cNvPr id="2571" name="" descr=""/>
          <p:cNvPicPr/>
          <p:nvPr/>
        </p:nvPicPr>
        <p:blipFill>
          <a:blip r:embed="rId128"/>
          <a:stretch/>
        </p:blipFill>
        <p:spPr>
          <a:xfrm>
            <a:off x="1491480" y="4536720"/>
            <a:ext cx="192960" cy="2880"/>
          </a:xfrm>
          <a:prstGeom prst="rect">
            <a:avLst/>
          </a:prstGeom>
          <a:ln w="0">
            <a:noFill/>
          </a:ln>
        </p:spPr>
      </p:pic>
      <p:pic>
        <p:nvPicPr>
          <p:cNvPr id="2572" name="" descr=""/>
          <p:cNvPicPr/>
          <p:nvPr/>
        </p:nvPicPr>
        <p:blipFill>
          <a:blip r:embed="rId129"/>
          <a:stretch/>
        </p:blipFill>
        <p:spPr>
          <a:xfrm>
            <a:off x="1484640" y="4540320"/>
            <a:ext cx="200160" cy="2880"/>
          </a:xfrm>
          <a:prstGeom prst="rect">
            <a:avLst/>
          </a:prstGeom>
          <a:ln w="0">
            <a:noFill/>
          </a:ln>
        </p:spPr>
      </p:pic>
      <p:pic>
        <p:nvPicPr>
          <p:cNvPr id="2573" name="" descr=""/>
          <p:cNvPicPr/>
          <p:nvPr/>
        </p:nvPicPr>
        <p:blipFill>
          <a:blip r:embed="rId130"/>
          <a:stretch/>
        </p:blipFill>
        <p:spPr>
          <a:xfrm>
            <a:off x="1477440" y="4543560"/>
            <a:ext cx="207360" cy="2880"/>
          </a:xfrm>
          <a:prstGeom prst="rect">
            <a:avLst/>
          </a:prstGeom>
          <a:ln w="0">
            <a:noFill/>
          </a:ln>
        </p:spPr>
      </p:pic>
      <p:pic>
        <p:nvPicPr>
          <p:cNvPr id="2574" name="" descr=""/>
          <p:cNvPicPr/>
          <p:nvPr/>
        </p:nvPicPr>
        <p:blipFill>
          <a:blip r:embed="rId131"/>
          <a:stretch/>
        </p:blipFill>
        <p:spPr>
          <a:xfrm>
            <a:off x="1466640" y="4547160"/>
            <a:ext cx="218160" cy="2880"/>
          </a:xfrm>
          <a:prstGeom prst="rect">
            <a:avLst/>
          </a:prstGeom>
          <a:ln w="0">
            <a:noFill/>
          </a:ln>
        </p:spPr>
      </p:pic>
      <p:pic>
        <p:nvPicPr>
          <p:cNvPr id="2575" name="" descr=""/>
          <p:cNvPicPr/>
          <p:nvPr/>
        </p:nvPicPr>
        <p:blipFill>
          <a:blip r:embed="rId132"/>
          <a:stretch/>
        </p:blipFill>
        <p:spPr>
          <a:xfrm>
            <a:off x="1459440" y="455112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2576" name="" descr=""/>
          <p:cNvPicPr/>
          <p:nvPr/>
        </p:nvPicPr>
        <p:blipFill>
          <a:blip r:embed="rId133"/>
          <a:stretch/>
        </p:blipFill>
        <p:spPr>
          <a:xfrm>
            <a:off x="1448640" y="4554720"/>
            <a:ext cx="236160" cy="2880"/>
          </a:xfrm>
          <a:prstGeom prst="rect">
            <a:avLst/>
          </a:prstGeom>
          <a:ln w="0">
            <a:noFill/>
          </a:ln>
        </p:spPr>
      </p:pic>
      <p:pic>
        <p:nvPicPr>
          <p:cNvPr id="2577" name="" descr=""/>
          <p:cNvPicPr/>
          <p:nvPr/>
        </p:nvPicPr>
        <p:blipFill>
          <a:blip r:embed="rId134"/>
          <a:stretch/>
        </p:blipFill>
        <p:spPr>
          <a:xfrm>
            <a:off x="1437840" y="4557960"/>
            <a:ext cx="246600" cy="2880"/>
          </a:xfrm>
          <a:prstGeom prst="rect">
            <a:avLst/>
          </a:prstGeom>
          <a:ln w="0">
            <a:noFill/>
          </a:ln>
        </p:spPr>
      </p:pic>
      <p:pic>
        <p:nvPicPr>
          <p:cNvPr id="2578" name="" descr=""/>
          <p:cNvPicPr/>
          <p:nvPr/>
        </p:nvPicPr>
        <p:blipFill>
          <a:blip r:embed="rId135"/>
          <a:stretch/>
        </p:blipFill>
        <p:spPr>
          <a:xfrm>
            <a:off x="1423440" y="456192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2579" name="" descr=""/>
          <p:cNvPicPr/>
          <p:nvPr/>
        </p:nvPicPr>
        <p:blipFill>
          <a:blip r:embed="rId136"/>
          <a:stretch/>
        </p:blipFill>
        <p:spPr>
          <a:xfrm>
            <a:off x="1416240" y="4565520"/>
            <a:ext cx="268560" cy="2880"/>
          </a:xfrm>
          <a:prstGeom prst="rect">
            <a:avLst/>
          </a:prstGeom>
          <a:ln w="0">
            <a:noFill/>
          </a:ln>
        </p:spPr>
      </p:pic>
      <p:pic>
        <p:nvPicPr>
          <p:cNvPr id="2580" name="" descr=""/>
          <p:cNvPicPr/>
          <p:nvPr/>
        </p:nvPicPr>
        <p:blipFill>
          <a:blip r:embed="rId137"/>
          <a:stretch/>
        </p:blipFill>
        <p:spPr>
          <a:xfrm>
            <a:off x="1405440" y="4568760"/>
            <a:ext cx="279360" cy="136080"/>
          </a:xfrm>
          <a:prstGeom prst="rect">
            <a:avLst/>
          </a:prstGeom>
          <a:ln w="0">
            <a:noFill/>
          </a:ln>
        </p:spPr>
      </p:pic>
      <p:pic>
        <p:nvPicPr>
          <p:cNvPr id="2581" name="" descr=""/>
          <p:cNvPicPr/>
          <p:nvPr/>
        </p:nvPicPr>
        <p:blipFill>
          <a:blip r:embed="rId138"/>
          <a:stretch/>
        </p:blipFill>
        <p:spPr>
          <a:xfrm>
            <a:off x="1409040" y="4705920"/>
            <a:ext cx="275400" cy="96480"/>
          </a:xfrm>
          <a:prstGeom prst="rect">
            <a:avLst/>
          </a:prstGeom>
          <a:ln w="0">
            <a:noFill/>
          </a:ln>
        </p:spPr>
      </p:pic>
      <p:pic>
        <p:nvPicPr>
          <p:cNvPr id="2582" name="" descr=""/>
          <p:cNvPicPr/>
          <p:nvPr/>
        </p:nvPicPr>
        <p:blipFill>
          <a:blip r:embed="rId139"/>
          <a:stretch/>
        </p:blipFill>
        <p:spPr>
          <a:xfrm>
            <a:off x="1409040" y="480312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583" name="" descr=""/>
          <p:cNvPicPr/>
          <p:nvPr/>
        </p:nvPicPr>
        <p:blipFill>
          <a:blip r:embed="rId140"/>
          <a:stretch/>
        </p:blipFill>
        <p:spPr>
          <a:xfrm>
            <a:off x="1409040" y="4806720"/>
            <a:ext cx="268560" cy="2880"/>
          </a:xfrm>
          <a:prstGeom prst="rect">
            <a:avLst/>
          </a:prstGeom>
          <a:ln w="0">
            <a:noFill/>
          </a:ln>
        </p:spPr>
      </p:pic>
      <p:pic>
        <p:nvPicPr>
          <p:cNvPr id="2584" name="" descr=""/>
          <p:cNvPicPr/>
          <p:nvPr/>
        </p:nvPicPr>
        <p:blipFill>
          <a:blip r:embed="rId141"/>
          <a:stretch/>
        </p:blipFill>
        <p:spPr>
          <a:xfrm>
            <a:off x="1409040" y="481032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2585" name="" descr=""/>
          <p:cNvPicPr/>
          <p:nvPr/>
        </p:nvPicPr>
        <p:blipFill>
          <a:blip r:embed="rId142"/>
          <a:stretch/>
        </p:blipFill>
        <p:spPr>
          <a:xfrm>
            <a:off x="1409040" y="481392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2586" name="" descr=""/>
          <p:cNvPicPr/>
          <p:nvPr/>
        </p:nvPicPr>
        <p:blipFill>
          <a:blip r:embed="rId143"/>
          <a:stretch/>
        </p:blipFill>
        <p:spPr>
          <a:xfrm>
            <a:off x="1409040" y="481752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2587" name="" descr=""/>
          <p:cNvPicPr/>
          <p:nvPr/>
        </p:nvPicPr>
        <p:blipFill>
          <a:blip r:embed="rId144"/>
          <a:stretch/>
        </p:blipFill>
        <p:spPr>
          <a:xfrm>
            <a:off x="1409040" y="4820760"/>
            <a:ext cx="246600" cy="2880"/>
          </a:xfrm>
          <a:prstGeom prst="rect">
            <a:avLst/>
          </a:prstGeom>
          <a:ln w="0">
            <a:noFill/>
          </a:ln>
        </p:spPr>
      </p:pic>
      <p:pic>
        <p:nvPicPr>
          <p:cNvPr id="2588" name="" descr=""/>
          <p:cNvPicPr/>
          <p:nvPr/>
        </p:nvPicPr>
        <p:blipFill>
          <a:blip r:embed="rId145"/>
          <a:stretch/>
        </p:blipFill>
        <p:spPr>
          <a:xfrm>
            <a:off x="1409040" y="48247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589" name="" descr=""/>
          <p:cNvPicPr/>
          <p:nvPr/>
        </p:nvPicPr>
        <p:blipFill>
          <a:blip r:embed="rId146"/>
          <a:stretch/>
        </p:blipFill>
        <p:spPr>
          <a:xfrm>
            <a:off x="1409040" y="4828320"/>
            <a:ext cx="236160" cy="2880"/>
          </a:xfrm>
          <a:prstGeom prst="rect">
            <a:avLst/>
          </a:prstGeom>
          <a:ln w="0">
            <a:noFill/>
          </a:ln>
        </p:spPr>
      </p:pic>
      <p:pic>
        <p:nvPicPr>
          <p:cNvPr id="2590" name="" descr=""/>
          <p:cNvPicPr/>
          <p:nvPr/>
        </p:nvPicPr>
        <p:blipFill>
          <a:blip r:embed="rId147"/>
          <a:stretch/>
        </p:blipFill>
        <p:spPr>
          <a:xfrm>
            <a:off x="1409040" y="483156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2591" name="" descr=""/>
          <p:cNvPicPr/>
          <p:nvPr/>
        </p:nvPicPr>
        <p:blipFill>
          <a:blip r:embed="rId148"/>
          <a:stretch/>
        </p:blipFill>
        <p:spPr>
          <a:xfrm>
            <a:off x="1409040" y="483552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2592" name="" descr=""/>
          <p:cNvPicPr/>
          <p:nvPr/>
        </p:nvPicPr>
        <p:blipFill>
          <a:blip r:embed="rId149"/>
          <a:stretch/>
        </p:blipFill>
        <p:spPr>
          <a:xfrm>
            <a:off x="1409040" y="4839120"/>
            <a:ext cx="218160" cy="2880"/>
          </a:xfrm>
          <a:prstGeom prst="rect">
            <a:avLst/>
          </a:prstGeom>
          <a:ln w="0">
            <a:noFill/>
          </a:ln>
        </p:spPr>
      </p:pic>
      <p:pic>
        <p:nvPicPr>
          <p:cNvPr id="2593" name="" descr=""/>
          <p:cNvPicPr/>
          <p:nvPr/>
        </p:nvPicPr>
        <p:blipFill>
          <a:blip r:embed="rId150"/>
          <a:stretch/>
        </p:blipFill>
        <p:spPr>
          <a:xfrm>
            <a:off x="1423440" y="4842720"/>
            <a:ext cx="189360" cy="2880"/>
          </a:xfrm>
          <a:prstGeom prst="rect">
            <a:avLst/>
          </a:prstGeom>
          <a:ln w="0">
            <a:noFill/>
          </a:ln>
        </p:spPr>
      </p:pic>
      <p:pic>
        <p:nvPicPr>
          <p:cNvPr id="2594" name="" descr=""/>
          <p:cNvPicPr/>
          <p:nvPr/>
        </p:nvPicPr>
        <p:blipFill>
          <a:blip r:embed="rId151"/>
          <a:stretch/>
        </p:blipFill>
        <p:spPr>
          <a:xfrm>
            <a:off x="1434240" y="4846320"/>
            <a:ext cx="174960" cy="2880"/>
          </a:xfrm>
          <a:prstGeom prst="rect">
            <a:avLst/>
          </a:prstGeom>
          <a:ln w="0">
            <a:noFill/>
          </a:ln>
        </p:spPr>
      </p:pic>
      <p:pic>
        <p:nvPicPr>
          <p:cNvPr id="2595" name="" descr=""/>
          <p:cNvPicPr/>
          <p:nvPr/>
        </p:nvPicPr>
        <p:blipFill>
          <a:blip r:embed="rId152"/>
          <a:stretch/>
        </p:blipFill>
        <p:spPr>
          <a:xfrm>
            <a:off x="1444680" y="4849920"/>
            <a:ext cx="156960" cy="2880"/>
          </a:xfrm>
          <a:prstGeom prst="rect">
            <a:avLst/>
          </a:prstGeom>
          <a:ln w="0">
            <a:noFill/>
          </a:ln>
        </p:spPr>
      </p:pic>
      <p:pic>
        <p:nvPicPr>
          <p:cNvPr id="2596" name="" descr=""/>
          <p:cNvPicPr/>
          <p:nvPr/>
        </p:nvPicPr>
        <p:blipFill>
          <a:blip r:embed="rId153"/>
          <a:stretch/>
        </p:blipFill>
        <p:spPr>
          <a:xfrm>
            <a:off x="1459440" y="4853520"/>
            <a:ext cx="138960" cy="2880"/>
          </a:xfrm>
          <a:prstGeom prst="rect">
            <a:avLst/>
          </a:prstGeom>
          <a:ln w="0">
            <a:noFill/>
          </a:ln>
        </p:spPr>
      </p:pic>
      <p:pic>
        <p:nvPicPr>
          <p:cNvPr id="2597" name="" descr=""/>
          <p:cNvPicPr/>
          <p:nvPr/>
        </p:nvPicPr>
        <p:blipFill>
          <a:blip r:embed="rId154"/>
          <a:stretch/>
        </p:blipFill>
        <p:spPr>
          <a:xfrm>
            <a:off x="1469880" y="4857120"/>
            <a:ext cx="120960" cy="2880"/>
          </a:xfrm>
          <a:prstGeom prst="rect">
            <a:avLst/>
          </a:prstGeom>
          <a:ln w="0">
            <a:noFill/>
          </a:ln>
        </p:spPr>
      </p:pic>
      <p:pic>
        <p:nvPicPr>
          <p:cNvPr id="2598" name="" descr=""/>
          <p:cNvPicPr/>
          <p:nvPr/>
        </p:nvPicPr>
        <p:blipFill>
          <a:blip r:embed="rId155"/>
          <a:stretch/>
        </p:blipFill>
        <p:spPr>
          <a:xfrm>
            <a:off x="1480680" y="4860720"/>
            <a:ext cx="106920" cy="2880"/>
          </a:xfrm>
          <a:prstGeom prst="rect">
            <a:avLst/>
          </a:prstGeom>
          <a:ln w="0">
            <a:noFill/>
          </a:ln>
        </p:spPr>
      </p:pic>
      <p:pic>
        <p:nvPicPr>
          <p:cNvPr id="2599" name="" descr=""/>
          <p:cNvPicPr/>
          <p:nvPr/>
        </p:nvPicPr>
        <p:blipFill>
          <a:blip r:embed="rId156"/>
          <a:stretch/>
        </p:blipFill>
        <p:spPr>
          <a:xfrm>
            <a:off x="1491480" y="4864320"/>
            <a:ext cx="88920" cy="2880"/>
          </a:xfrm>
          <a:prstGeom prst="rect">
            <a:avLst/>
          </a:prstGeom>
          <a:ln w="0">
            <a:noFill/>
          </a:ln>
        </p:spPr>
      </p:pic>
      <p:pic>
        <p:nvPicPr>
          <p:cNvPr id="2600" name="" descr=""/>
          <p:cNvPicPr/>
          <p:nvPr/>
        </p:nvPicPr>
        <p:blipFill>
          <a:blip r:embed="rId157"/>
          <a:stretch/>
        </p:blipFill>
        <p:spPr>
          <a:xfrm>
            <a:off x="1502640" y="4867560"/>
            <a:ext cx="74160" cy="2880"/>
          </a:xfrm>
          <a:prstGeom prst="rect">
            <a:avLst/>
          </a:prstGeom>
          <a:ln w="0">
            <a:noFill/>
          </a:ln>
        </p:spPr>
      </p:pic>
      <p:pic>
        <p:nvPicPr>
          <p:cNvPr id="2601" name="" descr=""/>
          <p:cNvPicPr/>
          <p:nvPr/>
        </p:nvPicPr>
        <p:blipFill>
          <a:blip r:embed="rId158"/>
          <a:stretch/>
        </p:blipFill>
        <p:spPr>
          <a:xfrm>
            <a:off x="1513080" y="4871520"/>
            <a:ext cx="56160" cy="2880"/>
          </a:xfrm>
          <a:prstGeom prst="rect">
            <a:avLst/>
          </a:prstGeom>
          <a:ln w="0">
            <a:noFill/>
          </a:ln>
        </p:spPr>
      </p:pic>
      <p:pic>
        <p:nvPicPr>
          <p:cNvPr id="2602" name="" descr=""/>
          <p:cNvPicPr/>
          <p:nvPr/>
        </p:nvPicPr>
        <p:blipFill>
          <a:blip r:embed="rId159"/>
          <a:stretch/>
        </p:blipFill>
        <p:spPr>
          <a:xfrm>
            <a:off x="1523880" y="4875120"/>
            <a:ext cx="42120" cy="2880"/>
          </a:xfrm>
          <a:prstGeom prst="rect">
            <a:avLst/>
          </a:prstGeom>
          <a:ln w="0">
            <a:noFill/>
          </a:ln>
        </p:spPr>
      </p:pic>
      <p:pic>
        <p:nvPicPr>
          <p:cNvPr id="2603" name="" descr=""/>
          <p:cNvPicPr/>
          <p:nvPr/>
        </p:nvPicPr>
        <p:blipFill>
          <a:blip r:embed="rId160"/>
          <a:stretch/>
        </p:blipFill>
        <p:spPr>
          <a:xfrm>
            <a:off x="1534680" y="487872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604" name="" descr=""/>
          <p:cNvPicPr/>
          <p:nvPr/>
        </p:nvPicPr>
        <p:blipFill>
          <a:blip r:embed="rId161"/>
          <a:stretch/>
        </p:blipFill>
        <p:spPr>
          <a:xfrm>
            <a:off x="8430480" y="304236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605" name="" descr=""/>
          <p:cNvPicPr/>
          <p:nvPr/>
        </p:nvPicPr>
        <p:blipFill>
          <a:blip r:embed="rId162"/>
          <a:stretch/>
        </p:blipFill>
        <p:spPr>
          <a:xfrm>
            <a:off x="8416440" y="3045600"/>
            <a:ext cx="96120" cy="2880"/>
          </a:xfrm>
          <a:prstGeom prst="rect">
            <a:avLst/>
          </a:prstGeom>
          <a:ln w="0">
            <a:noFill/>
          </a:ln>
        </p:spPr>
      </p:pic>
      <p:pic>
        <p:nvPicPr>
          <p:cNvPr id="2606" name="" descr=""/>
          <p:cNvPicPr/>
          <p:nvPr/>
        </p:nvPicPr>
        <p:blipFill>
          <a:blip r:embed="rId163"/>
          <a:stretch/>
        </p:blipFill>
        <p:spPr>
          <a:xfrm>
            <a:off x="8401680" y="3049560"/>
            <a:ext cx="135360" cy="2880"/>
          </a:xfrm>
          <a:prstGeom prst="rect">
            <a:avLst/>
          </a:prstGeom>
          <a:ln w="0">
            <a:noFill/>
          </a:ln>
        </p:spPr>
      </p:pic>
      <p:pic>
        <p:nvPicPr>
          <p:cNvPr id="2607" name="" descr=""/>
          <p:cNvPicPr/>
          <p:nvPr/>
        </p:nvPicPr>
        <p:blipFill>
          <a:blip r:embed="rId164"/>
          <a:stretch/>
        </p:blipFill>
        <p:spPr>
          <a:xfrm>
            <a:off x="8394480" y="3053160"/>
            <a:ext cx="167760" cy="2880"/>
          </a:xfrm>
          <a:prstGeom prst="rect">
            <a:avLst/>
          </a:prstGeom>
          <a:ln w="0">
            <a:noFill/>
          </a:ln>
        </p:spPr>
      </p:pic>
      <p:pic>
        <p:nvPicPr>
          <p:cNvPr id="2608" name="" descr=""/>
          <p:cNvPicPr/>
          <p:nvPr/>
        </p:nvPicPr>
        <p:blipFill>
          <a:blip r:embed="rId165"/>
          <a:stretch/>
        </p:blipFill>
        <p:spPr>
          <a:xfrm>
            <a:off x="8387280" y="3056400"/>
            <a:ext cx="178560" cy="2880"/>
          </a:xfrm>
          <a:prstGeom prst="rect">
            <a:avLst/>
          </a:prstGeom>
          <a:ln w="0">
            <a:noFill/>
          </a:ln>
        </p:spPr>
      </p:pic>
      <p:pic>
        <p:nvPicPr>
          <p:cNvPr id="2609" name="" descr=""/>
          <p:cNvPicPr/>
          <p:nvPr/>
        </p:nvPicPr>
        <p:blipFill>
          <a:blip r:embed="rId166"/>
          <a:stretch/>
        </p:blipFill>
        <p:spPr>
          <a:xfrm>
            <a:off x="8376480" y="3060360"/>
            <a:ext cx="189360" cy="2880"/>
          </a:xfrm>
          <a:prstGeom prst="rect">
            <a:avLst/>
          </a:prstGeom>
          <a:ln w="0">
            <a:noFill/>
          </a:ln>
        </p:spPr>
      </p:pic>
      <p:pic>
        <p:nvPicPr>
          <p:cNvPr id="2610" name="" descr=""/>
          <p:cNvPicPr/>
          <p:nvPr/>
        </p:nvPicPr>
        <p:blipFill>
          <a:blip r:embed="rId167"/>
          <a:stretch/>
        </p:blipFill>
        <p:spPr>
          <a:xfrm>
            <a:off x="8369280" y="306396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2611" name="" descr=""/>
          <p:cNvPicPr/>
          <p:nvPr/>
        </p:nvPicPr>
        <p:blipFill>
          <a:blip r:embed="rId168"/>
          <a:stretch/>
        </p:blipFill>
        <p:spPr>
          <a:xfrm>
            <a:off x="8362440" y="3067200"/>
            <a:ext cx="203760" cy="2880"/>
          </a:xfrm>
          <a:prstGeom prst="rect">
            <a:avLst/>
          </a:prstGeom>
          <a:ln w="0">
            <a:noFill/>
          </a:ln>
        </p:spPr>
      </p:pic>
      <p:pic>
        <p:nvPicPr>
          <p:cNvPr id="2612" name="" descr=""/>
          <p:cNvPicPr/>
          <p:nvPr/>
        </p:nvPicPr>
        <p:blipFill>
          <a:blip r:embed="rId169"/>
          <a:stretch/>
        </p:blipFill>
        <p:spPr>
          <a:xfrm>
            <a:off x="8355240" y="307116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2613" name="" descr=""/>
          <p:cNvPicPr/>
          <p:nvPr/>
        </p:nvPicPr>
        <p:blipFill>
          <a:blip r:embed="rId170"/>
          <a:stretch/>
        </p:blipFill>
        <p:spPr>
          <a:xfrm>
            <a:off x="8344440" y="307476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2614" name="" descr=""/>
          <p:cNvPicPr/>
          <p:nvPr/>
        </p:nvPicPr>
        <p:blipFill>
          <a:blip r:embed="rId171"/>
          <a:stretch/>
        </p:blipFill>
        <p:spPr>
          <a:xfrm>
            <a:off x="8337240" y="307836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2615" name="" descr=""/>
          <p:cNvPicPr/>
          <p:nvPr/>
        </p:nvPicPr>
        <p:blipFill>
          <a:blip r:embed="rId172"/>
          <a:stretch/>
        </p:blipFill>
        <p:spPr>
          <a:xfrm>
            <a:off x="8326440" y="308160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616" name="" descr=""/>
          <p:cNvPicPr/>
          <p:nvPr/>
        </p:nvPicPr>
        <p:blipFill>
          <a:blip r:embed="rId173"/>
          <a:stretch/>
        </p:blipFill>
        <p:spPr>
          <a:xfrm>
            <a:off x="8315640" y="308556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2617" name="" descr=""/>
          <p:cNvPicPr/>
          <p:nvPr/>
        </p:nvPicPr>
        <p:blipFill>
          <a:blip r:embed="rId174"/>
          <a:stretch/>
        </p:blipFill>
        <p:spPr>
          <a:xfrm>
            <a:off x="8308440" y="30891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2618" name="" descr=""/>
          <p:cNvPicPr/>
          <p:nvPr/>
        </p:nvPicPr>
        <p:blipFill>
          <a:blip r:embed="rId175"/>
          <a:stretch/>
        </p:blipFill>
        <p:spPr>
          <a:xfrm>
            <a:off x="8301240" y="309240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619" name="" descr=""/>
          <p:cNvPicPr/>
          <p:nvPr/>
        </p:nvPicPr>
        <p:blipFill>
          <a:blip r:embed="rId176"/>
          <a:stretch/>
        </p:blipFill>
        <p:spPr>
          <a:xfrm>
            <a:off x="8294040" y="309636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620" name="" descr=""/>
          <p:cNvPicPr/>
          <p:nvPr/>
        </p:nvPicPr>
        <p:blipFill>
          <a:blip r:embed="rId177"/>
          <a:stretch/>
        </p:blipFill>
        <p:spPr>
          <a:xfrm>
            <a:off x="8283240" y="3099960"/>
            <a:ext cx="282600" cy="136080"/>
          </a:xfrm>
          <a:prstGeom prst="rect">
            <a:avLst/>
          </a:prstGeom>
          <a:ln w="0">
            <a:noFill/>
          </a:ln>
        </p:spPr>
      </p:pic>
      <p:pic>
        <p:nvPicPr>
          <p:cNvPr id="2621" name="" descr=""/>
          <p:cNvPicPr/>
          <p:nvPr/>
        </p:nvPicPr>
        <p:blipFill>
          <a:blip r:embed="rId178"/>
          <a:stretch/>
        </p:blipFill>
        <p:spPr>
          <a:xfrm>
            <a:off x="8286840" y="3236400"/>
            <a:ext cx="279360" cy="103320"/>
          </a:xfrm>
          <a:prstGeom prst="rect">
            <a:avLst/>
          </a:prstGeom>
          <a:ln w="0">
            <a:noFill/>
          </a:ln>
        </p:spPr>
      </p:pic>
      <p:pic>
        <p:nvPicPr>
          <p:cNvPr id="2622" name="" descr=""/>
          <p:cNvPicPr/>
          <p:nvPr/>
        </p:nvPicPr>
        <p:blipFill>
          <a:blip r:embed="rId179"/>
          <a:stretch/>
        </p:blipFill>
        <p:spPr>
          <a:xfrm>
            <a:off x="8286840" y="3341160"/>
            <a:ext cx="275400" cy="2880"/>
          </a:xfrm>
          <a:prstGeom prst="rect">
            <a:avLst/>
          </a:prstGeom>
          <a:ln w="0">
            <a:noFill/>
          </a:ln>
        </p:spPr>
      </p:pic>
      <p:pic>
        <p:nvPicPr>
          <p:cNvPr id="2623" name="" descr=""/>
          <p:cNvPicPr/>
          <p:nvPr/>
        </p:nvPicPr>
        <p:blipFill>
          <a:blip r:embed="rId180"/>
          <a:stretch/>
        </p:blipFill>
        <p:spPr>
          <a:xfrm>
            <a:off x="8286840" y="33447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624" name="" descr=""/>
          <p:cNvPicPr/>
          <p:nvPr/>
        </p:nvPicPr>
        <p:blipFill>
          <a:blip r:embed="rId181"/>
          <a:stretch/>
        </p:blipFill>
        <p:spPr>
          <a:xfrm>
            <a:off x="8286840" y="334836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2625" name="" descr=""/>
          <p:cNvPicPr/>
          <p:nvPr/>
        </p:nvPicPr>
        <p:blipFill>
          <a:blip r:embed="rId182"/>
          <a:stretch/>
        </p:blipFill>
        <p:spPr>
          <a:xfrm>
            <a:off x="8286840" y="335196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2626" name="" descr=""/>
          <p:cNvPicPr/>
          <p:nvPr/>
        </p:nvPicPr>
        <p:blipFill>
          <a:blip r:embed="rId183"/>
          <a:stretch/>
        </p:blipFill>
        <p:spPr>
          <a:xfrm>
            <a:off x="8286840" y="335520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2627" name="" descr=""/>
          <p:cNvPicPr/>
          <p:nvPr/>
        </p:nvPicPr>
        <p:blipFill>
          <a:blip r:embed="rId184"/>
          <a:stretch/>
        </p:blipFill>
        <p:spPr>
          <a:xfrm>
            <a:off x="8286840" y="335916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2628" name="" descr=""/>
          <p:cNvPicPr/>
          <p:nvPr/>
        </p:nvPicPr>
        <p:blipFill>
          <a:blip r:embed="rId185"/>
          <a:stretch/>
        </p:blipFill>
        <p:spPr>
          <a:xfrm>
            <a:off x="8286840" y="336276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629" name="" descr=""/>
          <p:cNvPicPr/>
          <p:nvPr/>
        </p:nvPicPr>
        <p:blipFill>
          <a:blip r:embed="rId186"/>
          <a:stretch/>
        </p:blipFill>
        <p:spPr>
          <a:xfrm>
            <a:off x="8286840" y="336636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2630" name="" descr=""/>
          <p:cNvPicPr/>
          <p:nvPr/>
        </p:nvPicPr>
        <p:blipFill>
          <a:blip r:embed="rId187"/>
          <a:stretch/>
        </p:blipFill>
        <p:spPr>
          <a:xfrm>
            <a:off x="8286840" y="336996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2631" name="" descr=""/>
          <p:cNvPicPr/>
          <p:nvPr/>
        </p:nvPicPr>
        <p:blipFill>
          <a:blip r:embed="rId188"/>
          <a:stretch/>
        </p:blipFill>
        <p:spPr>
          <a:xfrm>
            <a:off x="8286840" y="337356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2632" name="" descr=""/>
          <p:cNvPicPr/>
          <p:nvPr/>
        </p:nvPicPr>
        <p:blipFill>
          <a:blip r:embed="rId189"/>
          <a:stretch/>
        </p:blipFill>
        <p:spPr>
          <a:xfrm>
            <a:off x="8290440" y="337716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2633" name="" descr=""/>
          <p:cNvPicPr/>
          <p:nvPr/>
        </p:nvPicPr>
        <p:blipFill>
          <a:blip r:embed="rId190"/>
          <a:stretch/>
        </p:blipFill>
        <p:spPr>
          <a:xfrm>
            <a:off x="8301240" y="338076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2634" name="" descr=""/>
          <p:cNvPicPr/>
          <p:nvPr/>
        </p:nvPicPr>
        <p:blipFill>
          <a:blip r:embed="rId191"/>
          <a:stretch/>
        </p:blipFill>
        <p:spPr>
          <a:xfrm>
            <a:off x="8312040" y="3384360"/>
            <a:ext cx="182160" cy="2880"/>
          </a:xfrm>
          <a:prstGeom prst="rect">
            <a:avLst/>
          </a:prstGeom>
          <a:ln w="0">
            <a:noFill/>
          </a:ln>
        </p:spPr>
      </p:pic>
      <p:pic>
        <p:nvPicPr>
          <p:cNvPr id="2635" name="" descr=""/>
          <p:cNvPicPr/>
          <p:nvPr/>
        </p:nvPicPr>
        <p:blipFill>
          <a:blip r:embed="rId192"/>
          <a:stretch/>
        </p:blipFill>
        <p:spPr>
          <a:xfrm>
            <a:off x="8322480" y="3387960"/>
            <a:ext cx="160560" cy="2880"/>
          </a:xfrm>
          <a:prstGeom prst="rect">
            <a:avLst/>
          </a:prstGeom>
          <a:ln w="0">
            <a:noFill/>
          </a:ln>
        </p:spPr>
      </p:pic>
      <p:pic>
        <p:nvPicPr>
          <p:cNvPr id="2636" name="" descr=""/>
          <p:cNvPicPr/>
          <p:nvPr/>
        </p:nvPicPr>
        <p:blipFill>
          <a:blip r:embed="rId193"/>
          <a:stretch/>
        </p:blipFill>
        <p:spPr>
          <a:xfrm>
            <a:off x="8337240" y="3391560"/>
            <a:ext cx="142560" cy="2880"/>
          </a:xfrm>
          <a:prstGeom prst="rect">
            <a:avLst/>
          </a:prstGeom>
          <a:ln w="0">
            <a:noFill/>
          </a:ln>
        </p:spPr>
      </p:pic>
      <p:pic>
        <p:nvPicPr>
          <p:cNvPr id="2637" name="" descr=""/>
          <p:cNvPicPr/>
          <p:nvPr/>
        </p:nvPicPr>
        <p:blipFill>
          <a:blip r:embed="rId194"/>
          <a:stretch/>
        </p:blipFill>
        <p:spPr>
          <a:xfrm>
            <a:off x="8348040" y="3395160"/>
            <a:ext cx="124560" cy="2880"/>
          </a:xfrm>
          <a:prstGeom prst="rect">
            <a:avLst/>
          </a:prstGeom>
          <a:ln w="0">
            <a:noFill/>
          </a:ln>
        </p:spPr>
      </p:pic>
      <p:pic>
        <p:nvPicPr>
          <p:cNvPr id="2638" name="" descr=""/>
          <p:cNvPicPr/>
          <p:nvPr/>
        </p:nvPicPr>
        <p:blipFill>
          <a:blip r:embed="rId195"/>
          <a:stretch/>
        </p:blipFill>
        <p:spPr>
          <a:xfrm>
            <a:off x="8358480" y="339876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2639" name="" descr=""/>
          <p:cNvPicPr/>
          <p:nvPr/>
        </p:nvPicPr>
        <p:blipFill>
          <a:blip r:embed="rId196"/>
          <a:stretch/>
        </p:blipFill>
        <p:spPr>
          <a:xfrm>
            <a:off x="8369280" y="340236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2640" name="" descr=""/>
          <p:cNvPicPr/>
          <p:nvPr/>
        </p:nvPicPr>
        <p:blipFill>
          <a:blip r:embed="rId197"/>
          <a:stretch/>
        </p:blipFill>
        <p:spPr>
          <a:xfrm>
            <a:off x="8391240" y="340596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2641" name="" descr=""/>
          <p:cNvPicPr/>
          <p:nvPr/>
        </p:nvPicPr>
        <p:blipFill>
          <a:blip r:embed="rId198"/>
          <a:stretch/>
        </p:blipFill>
        <p:spPr>
          <a:xfrm>
            <a:off x="8401680" y="3409560"/>
            <a:ext cx="45720" cy="2880"/>
          </a:xfrm>
          <a:prstGeom prst="rect">
            <a:avLst/>
          </a:prstGeom>
          <a:ln w="0">
            <a:noFill/>
          </a:ln>
        </p:spPr>
      </p:pic>
      <p:pic>
        <p:nvPicPr>
          <p:cNvPr id="2642" name="" descr=""/>
          <p:cNvPicPr/>
          <p:nvPr/>
        </p:nvPicPr>
        <p:blipFill>
          <a:blip r:embed="rId199"/>
          <a:stretch/>
        </p:blipFill>
        <p:spPr>
          <a:xfrm>
            <a:off x="8416440" y="341316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643" name="" descr=""/>
          <p:cNvPicPr/>
          <p:nvPr/>
        </p:nvPicPr>
        <p:blipFill>
          <a:blip r:embed="rId200"/>
          <a:stretch/>
        </p:blipFill>
        <p:spPr>
          <a:xfrm>
            <a:off x="8426880" y="3416760"/>
            <a:ext cx="6120" cy="2880"/>
          </a:xfrm>
          <a:prstGeom prst="rect">
            <a:avLst/>
          </a:prstGeom>
          <a:ln w="0">
            <a:noFill/>
          </a:ln>
        </p:spPr>
      </p:pic>
      <p:pic>
        <p:nvPicPr>
          <p:cNvPr id="2644" name="" descr=""/>
          <p:cNvPicPr/>
          <p:nvPr/>
        </p:nvPicPr>
        <p:blipFill>
          <a:blip r:embed="rId201"/>
          <a:stretch/>
        </p:blipFill>
        <p:spPr>
          <a:xfrm>
            <a:off x="6530400" y="302796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645" name="" descr=""/>
          <p:cNvPicPr/>
          <p:nvPr/>
        </p:nvPicPr>
        <p:blipFill>
          <a:blip r:embed="rId202"/>
          <a:stretch/>
        </p:blipFill>
        <p:spPr>
          <a:xfrm>
            <a:off x="6519960" y="303120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2646" name="" descr=""/>
          <p:cNvPicPr/>
          <p:nvPr/>
        </p:nvPicPr>
        <p:blipFill>
          <a:blip r:embed="rId203"/>
          <a:stretch/>
        </p:blipFill>
        <p:spPr>
          <a:xfrm>
            <a:off x="6512400" y="3035160"/>
            <a:ext cx="99360" cy="2880"/>
          </a:xfrm>
          <a:prstGeom prst="rect">
            <a:avLst/>
          </a:prstGeom>
          <a:ln w="0">
            <a:noFill/>
          </a:ln>
        </p:spPr>
      </p:pic>
      <p:pic>
        <p:nvPicPr>
          <p:cNvPr id="2647" name="" descr=""/>
          <p:cNvPicPr/>
          <p:nvPr/>
        </p:nvPicPr>
        <p:blipFill>
          <a:blip r:embed="rId204"/>
          <a:stretch/>
        </p:blipFill>
        <p:spPr>
          <a:xfrm>
            <a:off x="6501960" y="3038760"/>
            <a:ext cx="135360" cy="2880"/>
          </a:xfrm>
          <a:prstGeom prst="rect">
            <a:avLst/>
          </a:prstGeom>
          <a:ln w="0">
            <a:noFill/>
          </a:ln>
        </p:spPr>
      </p:pic>
      <p:pic>
        <p:nvPicPr>
          <p:cNvPr id="2648" name="" descr=""/>
          <p:cNvPicPr/>
          <p:nvPr/>
        </p:nvPicPr>
        <p:blipFill>
          <a:blip r:embed="rId205"/>
          <a:stretch/>
        </p:blipFill>
        <p:spPr>
          <a:xfrm>
            <a:off x="6494760" y="3042360"/>
            <a:ext cx="167760" cy="2880"/>
          </a:xfrm>
          <a:prstGeom prst="rect">
            <a:avLst/>
          </a:prstGeom>
          <a:ln w="0">
            <a:noFill/>
          </a:ln>
        </p:spPr>
      </p:pic>
      <p:pic>
        <p:nvPicPr>
          <p:cNvPr id="2649" name="" descr=""/>
          <p:cNvPicPr/>
          <p:nvPr/>
        </p:nvPicPr>
        <p:blipFill>
          <a:blip r:embed="rId206"/>
          <a:stretch/>
        </p:blipFill>
        <p:spPr>
          <a:xfrm>
            <a:off x="6487200" y="3045600"/>
            <a:ext cx="178560" cy="2880"/>
          </a:xfrm>
          <a:prstGeom prst="rect">
            <a:avLst/>
          </a:prstGeom>
          <a:ln w="0">
            <a:noFill/>
          </a:ln>
        </p:spPr>
      </p:pic>
      <p:pic>
        <p:nvPicPr>
          <p:cNvPr id="2650" name="" descr=""/>
          <p:cNvPicPr/>
          <p:nvPr/>
        </p:nvPicPr>
        <p:blipFill>
          <a:blip r:embed="rId207"/>
          <a:stretch/>
        </p:blipFill>
        <p:spPr>
          <a:xfrm>
            <a:off x="6476760" y="3049560"/>
            <a:ext cx="189360" cy="2880"/>
          </a:xfrm>
          <a:prstGeom prst="rect">
            <a:avLst/>
          </a:prstGeom>
          <a:ln w="0">
            <a:noFill/>
          </a:ln>
        </p:spPr>
      </p:pic>
      <p:pic>
        <p:nvPicPr>
          <p:cNvPr id="2651" name="" descr=""/>
          <p:cNvPicPr/>
          <p:nvPr/>
        </p:nvPicPr>
        <p:blipFill>
          <a:blip r:embed="rId208"/>
          <a:stretch/>
        </p:blipFill>
        <p:spPr>
          <a:xfrm>
            <a:off x="6469200" y="305316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2652" name="" descr=""/>
          <p:cNvPicPr/>
          <p:nvPr/>
        </p:nvPicPr>
        <p:blipFill>
          <a:blip r:embed="rId209"/>
          <a:stretch/>
        </p:blipFill>
        <p:spPr>
          <a:xfrm>
            <a:off x="6462360" y="3056400"/>
            <a:ext cx="203760" cy="2880"/>
          </a:xfrm>
          <a:prstGeom prst="rect">
            <a:avLst/>
          </a:prstGeom>
          <a:ln w="0">
            <a:noFill/>
          </a:ln>
        </p:spPr>
      </p:pic>
      <p:pic>
        <p:nvPicPr>
          <p:cNvPr id="2653" name="" descr=""/>
          <p:cNvPicPr/>
          <p:nvPr/>
        </p:nvPicPr>
        <p:blipFill>
          <a:blip r:embed="rId210"/>
          <a:stretch/>
        </p:blipFill>
        <p:spPr>
          <a:xfrm>
            <a:off x="6455160" y="306036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2654" name="" descr=""/>
          <p:cNvPicPr/>
          <p:nvPr/>
        </p:nvPicPr>
        <p:blipFill>
          <a:blip r:embed="rId211"/>
          <a:stretch/>
        </p:blipFill>
        <p:spPr>
          <a:xfrm>
            <a:off x="6440760" y="306396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2655" name="" descr=""/>
          <p:cNvPicPr/>
          <p:nvPr/>
        </p:nvPicPr>
        <p:blipFill>
          <a:blip r:embed="rId212"/>
          <a:stretch/>
        </p:blipFill>
        <p:spPr>
          <a:xfrm>
            <a:off x="6426360" y="306720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656" name="" descr=""/>
          <p:cNvPicPr/>
          <p:nvPr/>
        </p:nvPicPr>
        <p:blipFill>
          <a:blip r:embed="rId213"/>
          <a:stretch/>
        </p:blipFill>
        <p:spPr>
          <a:xfrm>
            <a:off x="6415920" y="307116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2657" name="" descr=""/>
          <p:cNvPicPr/>
          <p:nvPr/>
        </p:nvPicPr>
        <p:blipFill>
          <a:blip r:embed="rId214"/>
          <a:stretch/>
        </p:blipFill>
        <p:spPr>
          <a:xfrm>
            <a:off x="6408720" y="307476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2658" name="" descr=""/>
          <p:cNvPicPr/>
          <p:nvPr/>
        </p:nvPicPr>
        <p:blipFill>
          <a:blip r:embed="rId215"/>
          <a:stretch/>
        </p:blipFill>
        <p:spPr>
          <a:xfrm>
            <a:off x="6401160" y="30783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659" name="" descr=""/>
          <p:cNvPicPr/>
          <p:nvPr/>
        </p:nvPicPr>
        <p:blipFill>
          <a:blip r:embed="rId216"/>
          <a:stretch/>
        </p:blipFill>
        <p:spPr>
          <a:xfrm>
            <a:off x="6393960" y="308160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660" name="" descr=""/>
          <p:cNvPicPr/>
          <p:nvPr/>
        </p:nvPicPr>
        <p:blipFill>
          <a:blip r:embed="rId217"/>
          <a:stretch/>
        </p:blipFill>
        <p:spPr>
          <a:xfrm>
            <a:off x="6383160" y="3085560"/>
            <a:ext cx="282600" cy="139320"/>
          </a:xfrm>
          <a:prstGeom prst="rect">
            <a:avLst/>
          </a:prstGeom>
          <a:ln w="0">
            <a:noFill/>
          </a:ln>
        </p:spPr>
      </p:pic>
      <p:pic>
        <p:nvPicPr>
          <p:cNvPr id="2661" name="" descr=""/>
          <p:cNvPicPr/>
          <p:nvPr/>
        </p:nvPicPr>
        <p:blipFill>
          <a:blip r:embed="rId218"/>
          <a:stretch/>
        </p:blipFill>
        <p:spPr>
          <a:xfrm>
            <a:off x="6386760" y="3225960"/>
            <a:ext cx="279360" cy="100080"/>
          </a:xfrm>
          <a:prstGeom prst="rect">
            <a:avLst/>
          </a:prstGeom>
          <a:ln w="0">
            <a:noFill/>
          </a:ln>
        </p:spPr>
      </p:pic>
      <p:pic>
        <p:nvPicPr>
          <p:cNvPr id="2662" name="" descr=""/>
          <p:cNvPicPr/>
          <p:nvPr/>
        </p:nvPicPr>
        <p:blipFill>
          <a:blip r:embed="rId219"/>
          <a:stretch/>
        </p:blipFill>
        <p:spPr>
          <a:xfrm>
            <a:off x="6386760" y="3326760"/>
            <a:ext cx="275400" cy="2880"/>
          </a:xfrm>
          <a:prstGeom prst="rect">
            <a:avLst/>
          </a:prstGeom>
          <a:ln w="0">
            <a:noFill/>
          </a:ln>
        </p:spPr>
      </p:pic>
      <p:pic>
        <p:nvPicPr>
          <p:cNvPr id="2663" name="" descr=""/>
          <p:cNvPicPr/>
          <p:nvPr/>
        </p:nvPicPr>
        <p:blipFill>
          <a:blip r:embed="rId220"/>
          <a:stretch/>
        </p:blipFill>
        <p:spPr>
          <a:xfrm>
            <a:off x="6386760" y="333036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664" name="" descr=""/>
          <p:cNvPicPr/>
          <p:nvPr/>
        </p:nvPicPr>
        <p:blipFill>
          <a:blip r:embed="rId221"/>
          <a:stretch/>
        </p:blipFill>
        <p:spPr>
          <a:xfrm>
            <a:off x="6386760" y="33339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665" name="" descr=""/>
          <p:cNvPicPr/>
          <p:nvPr/>
        </p:nvPicPr>
        <p:blipFill>
          <a:blip r:embed="rId222"/>
          <a:stretch/>
        </p:blipFill>
        <p:spPr>
          <a:xfrm>
            <a:off x="6386760" y="333756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2666" name="" descr=""/>
          <p:cNvPicPr/>
          <p:nvPr/>
        </p:nvPicPr>
        <p:blipFill>
          <a:blip r:embed="rId223"/>
          <a:stretch/>
        </p:blipFill>
        <p:spPr>
          <a:xfrm>
            <a:off x="6386760" y="334116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2667" name="" descr=""/>
          <p:cNvPicPr/>
          <p:nvPr/>
        </p:nvPicPr>
        <p:blipFill>
          <a:blip r:embed="rId224"/>
          <a:stretch/>
        </p:blipFill>
        <p:spPr>
          <a:xfrm>
            <a:off x="6386760" y="334476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2668" name="" descr=""/>
          <p:cNvPicPr/>
          <p:nvPr/>
        </p:nvPicPr>
        <p:blipFill>
          <a:blip r:embed="rId225"/>
          <a:stretch/>
        </p:blipFill>
        <p:spPr>
          <a:xfrm>
            <a:off x="6386760" y="334836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2669" name="" descr=""/>
          <p:cNvPicPr/>
          <p:nvPr/>
        </p:nvPicPr>
        <p:blipFill>
          <a:blip r:embed="rId226"/>
          <a:stretch/>
        </p:blipFill>
        <p:spPr>
          <a:xfrm>
            <a:off x="6386760" y="335196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670" name="" descr=""/>
          <p:cNvPicPr/>
          <p:nvPr/>
        </p:nvPicPr>
        <p:blipFill>
          <a:blip r:embed="rId227"/>
          <a:stretch/>
        </p:blipFill>
        <p:spPr>
          <a:xfrm>
            <a:off x="6386760" y="335520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2671" name="" descr=""/>
          <p:cNvPicPr/>
          <p:nvPr/>
        </p:nvPicPr>
        <p:blipFill>
          <a:blip r:embed="rId228"/>
          <a:stretch/>
        </p:blipFill>
        <p:spPr>
          <a:xfrm>
            <a:off x="6386760" y="335916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2672" name="" descr=""/>
          <p:cNvPicPr/>
          <p:nvPr/>
        </p:nvPicPr>
        <p:blipFill>
          <a:blip r:embed="rId229"/>
          <a:stretch/>
        </p:blipFill>
        <p:spPr>
          <a:xfrm>
            <a:off x="6386760" y="3362760"/>
            <a:ext cx="218160" cy="2880"/>
          </a:xfrm>
          <a:prstGeom prst="rect">
            <a:avLst/>
          </a:prstGeom>
          <a:ln w="0">
            <a:noFill/>
          </a:ln>
        </p:spPr>
      </p:pic>
      <p:pic>
        <p:nvPicPr>
          <p:cNvPr id="2673" name="" descr=""/>
          <p:cNvPicPr/>
          <p:nvPr/>
        </p:nvPicPr>
        <p:blipFill>
          <a:blip r:embed="rId230"/>
          <a:stretch/>
        </p:blipFill>
        <p:spPr>
          <a:xfrm>
            <a:off x="6401160" y="3366360"/>
            <a:ext cx="192960" cy="2880"/>
          </a:xfrm>
          <a:prstGeom prst="rect">
            <a:avLst/>
          </a:prstGeom>
          <a:ln w="0">
            <a:noFill/>
          </a:ln>
        </p:spPr>
      </p:pic>
      <p:pic>
        <p:nvPicPr>
          <p:cNvPr id="2674" name="" descr=""/>
          <p:cNvPicPr/>
          <p:nvPr/>
        </p:nvPicPr>
        <p:blipFill>
          <a:blip r:embed="rId231"/>
          <a:stretch/>
        </p:blipFill>
        <p:spPr>
          <a:xfrm>
            <a:off x="6411960" y="3369960"/>
            <a:ext cx="178560" cy="2880"/>
          </a:xfrm>
          <a:prstGeom prst="rect">
            <a:avLst/>
          </a:prstGeom>
          <a:ln w="0">
            <a:noFill/>
          </a:ln>
        </p:spPr>
      </p:pic>
      <p:pic>
        <p:nvPicPr>
          <p:cNvPr id="2675" name="" descr=""/>
          <p:cNvPicPr/>
          <p:nvPr/>
        </p:nvPicPr>
        <p:blipFill>
          <a:blip r:embed="rId232"/>
          <a:stretch/>
        </p:blipFill>
        <p:spPr>
          <a:xfrm>
            <a:off x="6422760" y="3373560"/>
            <a:ext cx="160560" cy="2880"/>
          </a:xfrm>
          <a:prstGeom prst="rect">
            <a:avLst/>
          </a:prstGeom>
          <a:ln w="0">
            <a:noFill/>
          </a:ln>
        </p:spPr>
      </p:pic>
      <p:pic>
        <p:nvPicPr>
          <p:cNvPr id="2676" name="" descr=""/>
          <p:cNvPicPr/>
          <p:nvPr/>
        </p:nvPicPr>
        <p:blipFill>
          <a:blip r:embed="rId233"/>
          <a:stretch/>
        </p:blipFill>
        <p:spPr>
          <a:xfrm>
            <a:off x="6433560" y="3377160"/>
            <a:ext cx="146160" cy="2880"/>
          </a:xfrm>
          <a:prstGeom prst="rect">
            <a:avLst/>
          </a:prstGeom>
          <a:ln w="0">
            <a:noFill/>
          </a:ln>
        </p:spPr>
      </p:pic>
      <p:pic>
        <p:nvPicPr>
          <p:cNvPr id="2677" name="" descr=""/>
          <p:cNvPicPr/>
          <p:nvPr/>
        </p:nvPicPr>
        <p:blipFill>
          <a:blip r:embed="rId234"/>
          <a:stretch/>
        </p:blipFill>
        <p:spPr>
          <a:xfrm>
            <a:off x="6447960" y="3380760"/>
            <a:ext cx="124560" cy="2880"/>
          </a:xfrm>
          <a:prstGeom prst="rect">
            <a:avLst/>
          </a:prstGeom>
          <a:ln w="0">
            <a:noFill/>
          </a:ln>
        </p:spPr>
      </p:pic>
      <p:pic>
        <p:nvPicPr>
          <p:cNvPr id="2678" name="" descr=""/>
          <p:cNvPicPr/>
          <p:nvPr/>
        </p:nvPicPr>
        <p:blipFill>
          <a:blip r:embed="rId235"/>
          <a:stretch/>
        </p:blipFill>
        <p:spPr>
          <a:xfrm>
            <a:off x="6458760" y="338436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2679" name="" descr=""/>
          <p:cNvPicPr/>
          <p:nvPr/>
        </p:nvPicPr>
        <p:blipFill>
          <a:blip r:embed="rId236"/>
          <a:stretch/>
        </p:blipFill>
        <p:spPr>
          <a:xfrm>
            <a:off x="6469200" y="338796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2680" name="" descr=""/>
          <p:cNvPicPr/>
          <p:nvPr/>
        </p:nvPicPr>
        <p:blipFill>
          <a:blip r:embed="rId237"/>
          <a:stretch/>
        </p:blipFill>
        <p:spPr>
          <a:xfrm>
            <a:off x="6480360" y="3391560"/>
            <a:ext cx="78120" cy="2880"/>
          </a:xfrm>
          <a:prstGeom prst="rect">
            <a:avLst/>
          </a:prstGeom>
          <a:ln w="0">
            <a:noFill/>
          </a:ln>
        </p:spPr>
      </p:pic>
      <p:pic>
        <p:nvPicPr>
          <p:cNvPr id="2681" name="" descr=""/>
          <p:cNvPicPr/>
          <p:nvPr/>
        </p:nvPicPr>
        <p:blipFill>
          <a:blip r:embed="rId238"/>
          <a:stretch/>
        </p:blipFill>
        <p:spPr>
          <a:xfrm>
            <a:off x="6491160" y="339516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2682" name="" descr=""/>
          <p:cNvPicPr/>
          <p:nvPr/>
        </p:nvPicPr>
        <p:blipFill>
          <a:blip r:embed="rId239"/>
          <a:stretch/>
        </p:blipFill>
        <p:spPr>
          <a:xfrm>
            <a:off x="6501960" y="3398760"/>
            <a:ext cx="45720" cy="2880"/>
          </a:xfrm>
          <a:prstGeom prst="rect">
            <a:avLst/>
          </a:prstGeom>
          <a:ln w="0">
            <a:noFill/>
          </a:ln>
        </p:spPr>
      </p:pic>
      <p:pic>
        <p:nvPicPr>
          <p:cNvPr id="2683" name="" descr=""/>
          <p:cNvPicPr/>
          <p:nvPr/>
        </p:nvPicPr>
        <p:blipFill>
          <a:blip r:embed="rId240"/>
          <a:stretch/>
        </p:blipFill>
        <p:spPr>
          <a:xfrm>
            <a:off x="6512400" y="3402360"/>
            <a:ext cx="27720" cy="2880"/>
          </a:xfrm>
          <a:prstGeom prst="rect">
            <a:avLst/>
          </a:prstGeom>
          <a:ln w="0">
            <a:noFill/>
          </a:ln>
        </p:spPr>
      </p:pic>
      <p:pic>
        <p:nvPicPr>
          <p:cNvPr id="2684" name="" descr=""/>
          <p:cNvPicPr/>
          <p:nvPr/>
        </p:nvPicPr>
        <p:blipFill>
          <a:blip r:embed="rId241"/>
          <a:stretch/>
        </p:blipFill>
        <p:spPr>
          <a:xfrm>
            <a:off x="6523200" y="3405960"/>
            <a:ext cx="9720" cy="2880"/>
          </a:xfrm>
          <a:prstGeom prst="rect">
            <a:avLst/>
          </a:prstGeom>
          <a:ln w="0">
            <a:noFill/>
          </a:ln>
        </p:spPr>
      </p:pic>
      <p:pic>
        <p:nvPicPr>
          <p:cNvPr id="2685" name="" descr=""/>
          <p:cNvPicPr/>
          <p:nvPr/>
        </p:nvPicPr>
        <p:blipFill>
          <a:blip r:embed="rId242"/>
          <a:stretch/>
        </p:blipFill>
        <p:spPr>
          <a:xfrm>
            <a:off x="8430480" y="451512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686" name="" descr=""/>
          <p:cNvPicPr/>
          <p:nvPr/>
        </p:nvPicPr>
        <p:blipFill>
          <a:blip r:embed="rId243"/>
          <a:stretch/>
        </p:blipFill>
        <p:spPr>
          <a:xfrm>
            <a:off x="8423280" y="4518720"/>
            <a:ext cx="56160" cy="2880"/>
          </a:xfrm>
          <a:prstGeom prst="rect">
            <a:avLst/>
          </a:prstGeom>
          <a:ln w="0">
            <a:noFill/>
          </a:ln>
        </p:spPr>
      </p:pic>
      <p:pic>
        <p:nvPicPr>
          <p:cNvPr id="2687" name="" descr=""/>
          <p:cNvPicPr/>
          <p:nvPr/>
        </p:nvPicPr>
        <p:blipFill>
          <a:blip r:embed="rId244"/>
          <a:stretch/>
        </p:blipFill>
        <p:spPr>
          <a:xfrm>
            <a:off x="8416440" y="4521960"/>
            <a:ext cx="96120" cy="2880"/>
          </a:xfrm>
          <a:prstGeom prst="rect">
            <a:avLst/>
          </a:prstGeom>
          <a:ln w="0">
            <a:noFill/>
          </a:ln>
        </p:spPr>
      </p:pic>
      <p:pic>
        <p:nvPicPr>
          <p:cNvPr id="2688" name="" descr=""/>
          <p:cNvPicPr/>
          <p:nvPr/>
        </p:nvPicPr>
        <p:blipFill>
          <a:blip r:embed="rId245"/>
          <a:stretch/>
        </p:blipFill>
        <p:spPr>
          <a:xfrm>
            <a:off x="8401680" y="4525920"/>
            <a:ext cx="135360" cy="2880"/>
          </a:xfrm>
          <a:prstGeom prst="rect">
            <a:avLst/>
          </a:prstGeom>
          <a:ln w="0">
            <a:noFill/>
          </a:ln>
        </p:spPr>
      </p:pic>
      <p:pic>
        <p:nvPicPr>
          <p:cNvPr id="2689" name="" descr=""/>
          <p:cNvPicPr/>
          <p:nvPr/>
        </p:nvPicPr>
        <p:blipFill>
          <a:blip r:embed="rId246"/>
          <a:stretch/>
        </p:blipFill>
        <p:spPr>
          <a:xfrm>
            <a:off x="8394480" y="4529520"/>
            <a:ext cx="167760" cy="2880"/>
          </a:xfrm>
          <a:prstGeom prst="rect">
            <a:avLst/>
          </a:prstGeom>
          <a:ln w="0">
            <a:noFill/>
          </a:ln>
        </p:spPr>
      </p:pic>
      <p:pic>
        <p:nvPicPr>
          <p:cNvPr id="2690" name="" descr=""/>
          <p:cNvPicPr/>
          <p:nvPr/>
        </p:nvPicPr>
        <p:blipFill>
          <a:blip r:embed="rId247"/>
          <a:stretch/>
        </p:blipFill>
        <p:spPr>
          <a:xfrm>
            <a:off x="8376480" y="4532760"/>
            <a:ext cx="189360" cy="2880"/>
          </a:xfrm>
          <a:prstGeom prst="rect">
            <a:avLst/>
          </a:prstGeom>
          <a:ln w="0">
            <a:noFill/>
          </a:ln>
        </p:spPr>
      </p:pic>
      <p:pic>
        <p:nvPicPr>
          <p:cNvPr id="2691" name="" descr=""/>
          <p:cNvPicPr/>
          <p:nvPr/>
        </p:nvPicPr>
        <p:blipFill>
          <a:blip r:embed="rId248"/>
          <a:stretch/>
        </p:blipFill>
        <p:spPr>
          <a:xfrm>
            <a:off x="8369280" y="453672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2692" name="" descr=""/>
          <p:cNvPicPr/>
          <p:nvPr/>
        </p:nvPicPr>
        <p:blipFill>
          <a:blip r:embed="rId249"/>
          <a:stretch/>
        </p:blipFill>
        <p:spPr>
          <a:xfrm>
            <a:off x="8362440" y="4540320"/>
            <a:ext cx="203760" cy="2880"/>
          </a:xfrm>
          <a:prstGeom prst="rect">
            <a:avLst/>
          </a:prstGeom>
          <a:ln w="0">
            <a:noFill/>
          </a:ln>
        </p:spPr>
      </p:pic>
      <p:pic>
        <p:nvPicPr>
          <p:cNvPr id="2693" name="" descr=""/>
          <p:cNvPicPr/>
          <p:nvPr/>
        </p:nvPicPr>
        <p:blipFill>
          <a:blip r:embed="rId250"/>
          <a:stretch/>
        </p:blipFill>
        <p:spPr>
          <a:xfrm>
            <a:off x="8355240" y="454356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2694" name="" descr=""/>
          <p:cNvPicPr/>
          <p:nvPr/>
        </p:nvPicPr>
        <p:blipFill>
          <a:blip r:embed="rId251"/>
          <a:stretch/>
        </p:blipFill>
        <p:spPr>
          <a:xfrm>
            <a:off x="8344440" y="454716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2695" name="" descr=""/>
          <p:cNvPicPr/>
          <p:nvPr/>
        </p:nvPicPr>
        <p:blipFill>
          <a:blip r:embed="rId252"/>
          <a:stretch/>
        </p:blipFill>
        <p:spPr>
          <a:xfrm>
            <a:off x="8337240" y="455112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2696" name="" descr=""/>
          <p:cNvPicPr/>
          <p:nvPr/>
        </p:nvPicPr>
        <p:blipFill>
          <a:blip r:embed="rId253"/>
          <a:stretch/>
        </p:blipFill>
        <p:spPr>
          <a:xfrm>
            <a:off x="8326440" y="45547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697" name="" descr=""/>
          <p:cNvPicPr/>
          <p:nvPr/>
        </p:nvPicPr>
        <p:blipFill>
          <a:blip r:embed="rId254"/>
          <a:stretch/>
        </p:blipFill>
        <p:spPr>
          <a:xfrm>
            <a:off x="8315640" y="455796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2698" name="" descr=""/>
          <p:cNvPicPr/>
          <p:nvPr/>
        </p:nvPicPr>
        <p:blipFill>
          <a:blip r:embed="rId255"/>
          <a:stretch/>
        </p:blipFill>
        <p:spPr>
          <a:xfrm>
            <a:off x="8308440" y="456192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2699" name="" descr=""/>
          <p:cNvPicPr/>
          <p:nvPr/>
        </p:nvPicPr>
        <p:blipFill>
          <a:blip r:embed="rId256"/>
          <a:stretch/>
        </p:blipFill>
        <p:spPr>
          <a:xfrm>
            <a:off x="8301240" y="456552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700" name="" descr=""/>
          <p:cNvPicPr/>
          <p:nvPr/>
        </p:nvPicPr>
        <p:blipFill>
          <a:blip r:embed="rId257"/>
          <a:stretch/>
        </p:blipFill>
        <p:spPr>
          <a:xfrm>
            <a:off x="8294040" y="456876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701" name="" descr=""/>
          <p:cNvPicPr/>
          <p:nvPr/>
        </p:nvPicPr>
        <p:blipFill>
          <a:blip r:embed="rId258"/>
          <a:stretch/>
        </p:blipFill>
        <p:spPr>
          <a:xfrm>
            <a:off x="8283240" y="4572720"/>
            <a:ext cx="282600" cy="139320"/>
          </a:xfrm>
          <a:prstGeom prst="rect">
            <a:avLst/>
          </a:prstGeom>
          <a:ln w="0">
            <a:noFill/>
          </a:ln>
        </p:spPr>
      </p:pic>
      <p:pic>
        <p:nvPicPr>
          <p:cNvPr id="2702" name="" descr=""/>
          <p:cNvPicPr/>
          <p:nvPr/>
        </p:nvPicPr>
        <p:blipFill>
          <a:blip r:embed="rId259"/>
          <a:stretch/>
        </p:blipFill>
        <p:spPr>
          <a:xfrm>
            <a:off x="8286840" y="4712760"/>
            <a:ext cx="279360" cy="100080"/>
          </a:xfrm>
          <a:prstGeom prst="rect">
            <a:avLst/>
          </a:prstGeom>
          <a:ln w="0">
            <a:noFill/>
          </a:ln>
        </p:spPr>
      </p:pic>
      <p:pic>
        <p:nvPicPr>
          <p:cNvPr id="2703" name="" descr=""/>
          <p:cNvPicPr/>
          <p:nvPr/>
        </p:nvPicPr>
        <p:blipFill>
          <a:blip r:embed="rId260"/>
          <a:stretch/>
        </p:blipFill>
        <p:spPr>
          <a:xfrm>
            <a:off x="8286840" y="4813920"/>
            <a:ext cx="275400" cy="2880"/>
          </a:xfrm>
          <a:prstGeom prst="rect">
            <a:avLst/>
          </a:prstGeom>
          <a:ln w="0">
            <a:noFill/>
          </a:ln>
        </p:spPr>
      </p:pic>
      <p:pic>
        <p:nvPicPr>
          <p:cNvPr id="2704" name="" descr=""/>
          <p:cNvPicPr/>
          <p:nvPr/>
        </p:nvPicPr>
        <p:blipFill>
          <a:blip r:embed="rId261"/>
          <a:stretch/>
        </p:blipFill>
        <p:spPr>
          <a:xfrm>
            <a:off x="8286840" y="481752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705" name="" descr=""/>
          <p:cNvPicPr/>
          <p:nvPr/>
        </p:nvPicPr>
        <p:blipFill>
          <a:blip r:embed="rId262"/>
          <a:stretch/>
        </p:blipFill>
        <p:spPr>
          <a:xfrm>
            <a:off x="8286840" y="48207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706" name="" descr=""/>
          <p:cNvPicPr/>
          <p:nvPr/>
        </p:nvPicPr>
        <p:blipFill>
          <a:blip r:embed="rId263"/>
          <a:stretch/>
        </p:blipFill>
        <p:spPr>
          <a:xfrm>
            <a:off x="8286840" y="482472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2707" name="" descr=""/>
          <p:cNvPicPr/>
          <p:nvPr/>
        </p:nvPicPr>
        <p:blipFill>
          <a:blip r:embed="rId264"/>
          <a:stretch/>
        </p:blipFill>
        <p:spPr>
          <a:xfrm>
            <a:off x="8286840" y="482832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2708" name="" descr=""/>
          <p:cNvPicPr/>
          <p:nvPr/>
        </p:nvPicPr>
        <p:blipFill>
          <a:blip r:embed="rId265"/>
          <a:stretch/>
        </p:blipFill>
        <p:spPr>
          <a:xfrm>
            <a:off x="8286840" y="483156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2709" name="" descr=""/>
          <p:cNvPicPr/>
          <p:nvPr/>
        </p:nvPicPr>
        <p:blipFill>
          <a:blip r:embed="rId266"/>
          <a:stretch/>
        </p:blipFill>
        <p:spPr>
          <a:xfrm>
            <a:off x="8286840" y="48355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710" name="" descr=""/>
          <p:cNvPicPr/>
          <p:nvPr/>
        </p:nvPicPr>
        <p:blipFill>
          <a:blip r:embed="rId267"/>
          <a:stretch/>
        </p:blipFill>
        <p:spPr>
          <a:xfrm>
            <a:off x="8286840" y="483912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2711" name="" descr=""/>
          <p:cNvPicPr/>
          <p:nvPr/>
        </p:nvPicPr>
        <p:blipFill>
          <a:blip r:embed="rId268"/>
          <a:stretch/>
        </p:blipFill>
        <p:spPr>
          <a:xfrm>
            <a:off x="8286840" y="484272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2712" name="" descr=""/>
          <p:cNvPicPr/>
          <p:nvPr/>
        </p:nvPicPr>
        <p:blipFill>
          <a:blip r:embed="rId269"/>
          <a:stretch/>
        </p:blipFill>
        <p:spPr>
          <a:xfrm>
            <a:off x="8286840" y="4846320"/>
            <a:ext cx="221760" cy="2880"/>
          </a:xfrm>
          <a:prstGeom prst="rect">
            <a:avLst/>
          </a:prstGeom>
          <a:ln w="0">
            <a:noFill/>
          </a:ln>
        </p:spPr>
      </p:pic>
      <p:pic>
        <p:nvPicPr>
          <p:cNvPr id="2713" name="" descr=""/>
          <p:cNvPicPr/>
          <p:nvPr/>
        </p:nvPicPr>
        <p:blipFill>
          <a:blip r:embed="rId270"/>
          <a:stretch/>
        </p:blipFill>
        <p:spPr>
          <a:xfrm>
            <a:off x="8290440" y="4849920"/>
            <a:ext cx="214560" cy="2880"/>
          </a:xfrm>
          <a:prstGeom prst="rect">
            <a:avLst/>
          </a:prstGeom>
          <a:ln w="0">
            <a:noFill/>
          </a:ln>
        </p:spPr>
      </p:pic>
      <p:pic>
        <p:nvPicPr>
          <p:cNvPr id="2714" name="" descr=""/>
          <p:cNvPicPr/>
          <p:nvPr/>
        </p:nvPicPr>
        <p:blipFill>
          <a:blip r:embed="rId271"/>
          <a:stretch/>
        </p:blipFill>
        <p:spPr>
          <a:xfrm>
            <a:off x="8301240" y="485352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2715" name="" descr=""/>
          <p:cNvPicPr/>
          <p:nvPr/>
        </p:nvPicPr>
        <p:blipFill>
          <a:blip r:embed="rId272"/>
          <a:stretch/>
        </p:blipFill>
        <p:spPr>
          <a:xfrm>
            <a:off x="8312040" y="4857120"/>
            <a:ext cx="182160" cy="2880"/>
          </a:xfrm>
          <a:prstGeom prst="rect">
            <a:avLst/>
          </a:prstGeom>
          <a:ln w="0">
            <a:noFill/>
          </a:ln>
        </p:spPr>
      </p:pic>
      <p:pic>
        <p:nvPicPr>
          <p:cNvPr id="2716" name="" descr=""/>
          <p:cNvPicPr/>
          <p:nvPr/>
        </p:nvPicPr>
        <p:blipFill>
          <a:blip r:embed="rId273"/>
          <a:stretch/>
        </p:blipFill>
        <p:spPr>
          <a:xfrm>
            <a:off x="8322480" y="4860720"/>
            <a:ext cx="160560" cy="2880"/>
          </a:xfrm>
          <a:prstGeom prst="rect">
            <a:avLst/>
          </a:prstGeom>
          <a:ln w="0">
            <a:noFill/>
          </a:ln>
        </p:spPr>
      </p:pic>
      <p:pic>
        <p:nvPicPr>
          <p:cNvPr id="2717" name="" descr=""/>
          <p:cNvPicPr/>
          <p:nvPr/>
        </p:nvPicPr>
        <p:blipFill>
          <a:blip r:embed="rId274"/>
          <a:stretch/>
        </p:blipFill>
        <p:spPr>
          <a:xfrm>
            <a:off x="8337240" y="4864320"/>
            <a:ext cx="142560" cy="2880"/>
          </a:xfrm>
          <a:prstGeom prst="rect">
            <a:avLst/>
          </a:prstGeom>
          <a:ln w="0">
            <a:noFill/>
          </a:ln>
        </p:spPr>
      </p:pic>
      <p:pic>
        <p:nvPicPr>
          <p:cNvPr id="2718" name="" descr=""/>
          <p:cNvPicPr/>
          <p:nvPr/>
        </p:nvPicPr>
        <p:blipFill>
          <a:blip r:embed="rId275"/>
          <a:stretch/>
        </p:blipFill>
        <p:spPr>
          <a:xfrm>
            <a:off x="8348040" y="4867560"/>
            <a:ext cx="124560" cy="2880"/>
          </a:xfrm>
          <a:prstGeom prst="rect">
            <a:avLst/>
          </a:prstGeom>
          <a:ln w="0">
            <a:noFill/>
          </a:ln>
        </p:spPr>
      </p:pic>
      <p:pic>
        <p:nvPicPr>
          <p:cNvPr id="2719" name="" descr=""/>
          <p:cNvPicPr/>
          <p:nvPr/>
        </p:nvPicPr>
        <p:blipFill>
          <a:blip r:embed="rId276"/>
          <a:stretch/>
        </p:blipFill>
        <p:spPr>
          <a:xfrm>
            <a:off x="8358480" y="487152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2720" name="" descr=""/>
          <p:cNvPicPr/>
          <p:nvPr/>
        </p:nvPicPr>
        <p:blipFill>
          <a:blip r:embed="rId277"/>
          <a:stretch/>
        </p:blipFill>
        <p:spPr>
          <a:xfrm>
            <a:off x="8369280" y="487512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2721" name="" descr=""/>
          <p:cNvPicPr/>
          <p:nvPr/>
        </p:nvPicPr>
        <p:blipFill>
          <a:blip r:embed="rId278"/>
          <a:stretch/>
        </p:blipFill>
        <p:spPr>
          <a:xfrm>
            <a:off x="8380440" y="4878720"/>
            <a:ext cx="78120" cy="2880"/>
          </a:xfrm>
          <a:prstGeom prst="rect">
            <a:avLst/>
          </a:prstGeom>
          <a:ln w="0">
            <a:noFill/>
          </a:ln>
        </p:spPr>
      </p:pic>
      <p:pic>
        <p:nvPicPr>
          <p:cNvPr id="2722" name="" descr=""/>
          <p:cNvPicPr/>
          <p:nvPr/>
        </p:nvPicPr>
        <p:blipFill>
          <a:blip r:embed="rId279"/>
          <a:stretch/>
        </p:blipFill>
        <p:spPr>
          <a:xfrm>
            <a:off x="8391240" y="488232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2723" name="" descr=""/>
          <p:cNvPicPr/>
          <p:nvPr/>
        </p:nvPicPr>
        <p:blipFill>
          <a:blip r:embed="rId280"/>
          <a:stretch/>
        </p:blipFill>
        <p:spPr>
          <a:xfrm>
            <a:off x="8401680" y="4885920"/>
            <a:ext cx="45720" cy="2880"/>
          </a:xfrm>
          <a:prstGeom prst="rect">
            <a:avLst/>
          </a:prstGeom>
          <a:ln w="0">
            <a:noFill/>
          </a:ln>
        </p:spPr>
      </p:pic>
      <p:pic>
        <p:nvPicPr>
          <p:cNvPr id="2724" name="" descr=""/>
          <p:cNvPicPr/>
          <p:nvPr/>
        </p:nvPicPr>
        <p:blipFill>
          <a:blip r:embed="rId281"/>
          <a:stretch/>
        </p:blipFill>
        <p:spPr>
          <a:xfrm>
            <a:off x="8416440" y="488952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725" name="" descr=""/>
          <p:cNvPicPr/>
          <p:nvPr/>
        </p:nvPicPr>
        <p:blipFill>
          <a:blip r:embed="rId282"/>
          <a:stretch/>
        </p:blipFill>
        <p:spPr>
          <a:xfrm>
            <a:off x="6530400" y="4515120"/>
            <a:ext cx="24120" cy="2880"/>
          </a:xfrm>
          <a:prstGeom prst="rect">
            <a:avLst/>
          </a:prstGeom>
          <a:ln w="0">
            <a:noFill/>
          </a:ln>
        </p:spPr>
      </p:pic>
      <p:pic>
        <p:nvPicPr>
          <p:cNvPr id="2726" name="" descr=""/>
          <p:cNvPicPr/>
          <p:nvPr/>
        </p:nvPicPr>
        <p:blipFill>
          <a:blip r:embed="rId283"/>
          <a:stretch/>
        </p:blipFill>
        <p:spPr>
          <a:xfrm>
            <a:off x="6519960" y="451872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2727" name="" descr=""/>
          <p:cNvPicPr/>
          <p:nvPr/>
        </p:nvPicPr>
        <p:blipFill>
          <a:blip r:embed="rId284"/>
          <a:stretch/>
        </p:blipFill>
        <p:spPr>
          <a:xfrm>
            <a:off x="6512400" y="4521960"/>
            <a:ext cx="99360" cy="2880"/>
          </a:xfrm>
          <a:prstGeom prst="rect">
            <a:avLst/>
          </a:prstGeom>
          <a:ln w="0">
            <a:noFill/>
          </a:ln>
        </p:spPr>
      </p:pic>
      <p:pic>
        <p:nvPicPr>
          <p:cNvPr id="2728" name="" descr=""/>
          <p:cNvPicPr/>
          <p:nvPr/>
        </p:nvPicPr>
        <p:blipFill>
          <a:blip r:embed="rId285"/>
          <a:stretch/>
        </p:blipFill>
        <p:spPr>
          <a:xfrm>
            <a:off x="6501960" y="4525920"/>
            <a:ext cx="135360" cy="2880"/>
          </a:xfrm>
          <a:prstGeom prst="rect">
            <a:avLst/>
          </a:prstGeom>
          <a:ln w="0">
            <a:noFill/>
          </a:ln>
        </p:spPr>
      </p:pic>
      <p:pic>
        <p:nvPicPr>
          <p:cNvPr id="2729" name="" descr=""/>
          <p:cNvPicPr/>
          <p:nvPr/>
        </p:nvPicPr>
        <p:blipFill>
          <a:blip r:embed="rId286"/>
          <a:stretch/>
        </p:blipFill>
        <p:spPr>
          <a:xfrm>
            <a:off x="6494760" y="4529520"/>
            <a:ext cx="167760" cy="2880"/>
          </a:xfrm>
          <a:prstGeom prst="rect">
            <a:avLst/>
          </a:prstGeom>
          <a:ln w="0">
            <a:noFill/>
          </a:ln>
        </p:spPr>
      </p:pic>
      <p:pic>
        <p:nvPicPr>
          <p:cNvPr id="2730" name="" descr=""/>
          <p:cNvPicPr/>
          <p:nvPr/>
        </p:nvPicPr>
        <p:blipFill>
          <a:blip r:embed="rId287"/>
          <a:stretch/>
        </p:blipFill>
        <p:spPr>
          <a:xfrm>
            <a:off x="6476760" y="4532760"/>
            <a:ext cx="189360" cy="2880"/>
          </a:xfrm>
          <a:prstGeom prst="rect">
            <a:avLst/>
          </a:prstGeom>
          <a:ln w="0">
            <a:noFill/>
          </a:ln>
        </p:spPr>
      </p:pic>
      <p:pic>
        <p:nvPicPr>
          <p:cNvPr id="2731" name="" descr=""/>
          <p:cNvPicPr/>
          <p:nvPr/>
        </p:nvPicPr>
        <p:blipFill>
          <a:blip r:embed="rId288"/>
          <a:stretch/>
        </p:blipFill>
        <p:spPr>
          <a:xfrm>
            <a:off x="6469200" y="4536720"/>
            <a:ext cx="196560" cy="2880"/>
          </a:xfrm>
          <a:prstGeom prst="rect">
            <a:avLst/>
          </a:prstGeom>
          <a:ln w="0">
            <a:noFill/>
          </a:ln>
        </p:spPr>
      </p:pic>
      <p:pic>
        <p:nvPicPr>
          <p:cNvPr id="2732" name="" descr=""/>
          <p:cNvPicPr/>
          <p:nvPr/>
        </p:nvPicPr>
        <p:blipFill>
          <a:blip r:embed="rId289"/>
          <a:stretch/>
        </p:blipFill>
        <p:spPr>
          <a:xfrm>
            <a:off x="6462360" y="4540320"/>
            <a:ext cx="203760" cy="2880"/>
          </a:xfrm>
          <a:prstGeom prst="rect">
            <a:avLst/>
          </a:prstGeom>
          <a:ln w="0">
            <a:noFill/>
          </a:ln>
        </p:spPr>
      </p:pic>
      <p:pic>
        <p:nvPicPr>
          <p:cNvPr id="2733" name="" descr=""/>
          <p:cNvPicPr/>
          <p:nvPr/>
        </p:nvPicPr>
        <p:blipFill>
          <a:blip r:embed="rId290"/>
          <a:stretch/>
        </p:blipFill>
        <p:spPr>
          <a:xfrm>
            <a:off x="6455160" y="454356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2734" name="" descr=""/>
          <p:cNvPicPr/>
          <p:nvPr/>
        </p:nvPicPr>
        <p:blipFill>
          <a:blip r:embed="rId291"/>
          <a:stretch/>
        </p:blipFill>
        <p:spPr>
          <a:xfrm>
            <a:off x="6440760" y="4547160"/>
            <a:ext cx="225360" cy="2880"/>
          </a:xfrm>
          <a:prstGeom prst="rect">
            <a:avLst/>
          </a:prstGeom>
          <a:ln w="0">
            <a:noFill/>
          </a:ln>
        </p:spPr>
      </p:pic>
      <p:pic>
        <p:nvPicPr>
          <p:cNvPr id="2735" name="" descr=""/>
          <p:cNvPicPr/>
          <p:nvPr/>
        </p:nvPicPr>
        <p:blipFill>
          <a:blip r:embed="rId292"/>
          <a:stretch/>
        </p:blipFill>
        <p:spPr>
          <a:xfrm>
            <a:off x="6433560" y="455112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2736" name="" descr=""/>
          <p:cNvPicPr/>
          <p:nvPr/>
        </p:nvPicPr>
        <p:blipFill>
          <a:blip r:embed="rId293"/>
          <a:stretch/>
        </p:blipFill>
        <p:spPr>
          <a:xfrm>
            <a:off x="6426360" y="45547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737" name="" descr=""/>
          <p:cNvPicPr/>
          <p:nvPr/>
        </p:nvPicPr>
        <p:blipFill>
          <a:blip r:embed="rId294"/>
          <a:stretch/>
        </p:blipFill>
        <p:spPr>
          <a:xfrm>
            <a:off x="6415920" y="4557960"/>
            <a:ext cx="250560" cy="2880"/>
          </a:xfrm>
          <a:prstGeom prst="rect">
            <a:avLst/>
          </a:prstGeom>
          <a:ln w="0">
            <a:noFill/>
          </a:ln>
        </p:spPr>
      </p:pic>
      <p:pic>
        <p:nvPicPr>
          <p:cNvPr id="2738" name="" descr=""/>
          <p:cNvPicPr/>
          <p:nvPr/>
        </p:nvPicPr>
        <p:blipFill>
          <a:blip r:embed="rId295"/>
          <a:stretch/>
        </p:blipFill>
        <p:spPr>
          <a:xfrm>
            <a:off x="6408720" y="4561920"/>
            <a:ext cx="257400" cy="2880"/>
          </a:xfrm>
          <a:prstGeom prst="rect">
            <a:avLst/>
          </a:prstGeom>
          <a:ln w="0">
            <a:noFill/>
          </a:ln>
        </p:spPr>
      </p:pic>
      <p:pic>
        <p:nvPicPr>
          <p:cNvPr id="2739" name="" descr=""/>
          <p:cNvPicPr/>
          <p:nvPr/>
        </p:nvPicPr>
        <p:blipFill>
          <a:blip r:embed="rId296"/>
          <a:stretch/>
        </p:blipFill>
        <p:spPr>
          <a:xfrm>
            <a:off x="6401160" y="456552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740" name="" descr=""/>
          <p:cNvPicPr/>
          <p:nvPr/>
        </p:nvPicPr>
        <p:blipFill>
          <a:blip r:embed="rId297"/>
          <a:stretch/>
        </p:blipFill>
        <p:spPr>
          <a:xfrm>
            <a:off x="6393960" y="456876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741" name="" descr=""/>
          <p:cNvPicPr/>
          <p:nvPr/>
        </p:nvPicPr>
        <p:blipFill>
          <a:blip r:embed="rId298"/>
          <a:stretch/>
        </p:blipFill>
        <p:spPr>
          <a:xfrm>
            <a:off x="6383160" y="4572720"/>
            <a:ext cx="282600" cy="139320"/>
          </a:xfrm>
          <a:prstGeom prst="rect">
            <a:avLst/>
          </a:prstGeom>
          <a:ln w="0">
            <a:noFill/>
          </a:ln>
        </p:spPr>
      </p:pic>
      <p:pic>
        <p:nvPicPr>
          <p:cNvPr id="2742" name="" descr=""/>
          <p:cNvPicPr/>
          <p:nvPr/>
        </p:nvPicPr>
        <p:blipFill>
          <a:blip r:embed="rId299"/>
          <a:stretch/>
        </p:blipFill>
        <p:spPr>
          <a:xfrm>
            <a:off x="6386760" y="4712760"/>
            <a:ext cx="279360" cy="100080"/>
          </a:xfrm>
          <a:prstGeom prst="rect">
            <a:avLst/>
          </a:prstGeom>
          <a:ln w="0">
            <a:noFill/>
          </a:ln>
        </p:spPr>
      </p:pic>
      <p:pic>
        <p:nvPicPr>
          <p:cNvPr id="2743" name="" descr=""/>
          <p:cNvPicPr/>
          <p:nvPr/>
        </p:nvPicPr>
        <p:blipFill>
          <a:blip r:embed="rId300"/>
          <a:stretch/>
        </p:blipFill>
        <p:spPr>
          <a:xfrm>
            <a:off x="6386760" y="4813920"/>
            <a:ext cx="275400" cy="2880"/>
          </a:xfrm>
          <a:prstGeom prst="rect">
            <a:avLst/>
          </a:prstGeom>
          <a:ln w="0">
            <a:noFill/>
          </a:ln>
        </p:spPr>
      </p:pic>
      <p:pic>
        <p:nvPicPr>
          <p:cNvPr id="2744" name="" descr=""/>
          <p:cNvPicPr/>
          <p:nvPr/>
        </p:nvPicPr>
        <p:blipFill>
          <a:blip r:embed="rId301"/>
          <a:stretch/>
        </p:blipFill>
        <p:spPr>
          <a:xfrm>
            <a:off x="6386760" y="4817520"/>
            <a:ext cx="271800" cy="2880"/>
          </a:xfrm>
          <a:prstGeom prst="rect">
            <a:avLst/>
          </a:prstGeom>
          <a:ln w="0">
            <a:noFill/>
          </a:ln>
        </p:spPr>
      </p:pic>
      <p:pic>
        <p:nvPicPr>
          <p:cNvPr id="2745" name="" descr=""/>
          <p:cNvPicPr/>
          <p:nvPr/>
        </p:nvPicPr>
        <p:blipFill>
          <a:blip r:embed="rId302"/>
          <a:stretch/>
        </p:blipFill>
        <p:spPr>
          <a:xfrm>
            <a:off x="6386760" y="4820760"/>
            <a:ext cx="264600" cy="2880"/>
          </a:xfrm>
          <a:prstGeom prst="rect">
            <a:avLst/>
          </a:prstGeom>
          <a:ln w="0">
            <a:noFill/>
          </a:ln>
        </p:spPr>
      </p:pic>
      <p:pic>
        <p:nvPicPr>
          <p:cNvPr id="2746" name="" descr=""/>
          <p:cNvPicPr/>
          <p:nvPr/>
        </p:nvPicPr>
        <p:blipFill>
          <a:blip r:embed="rId303"/>
          <a:stretch/>
        </p:blipFill>
        <p:spPr>
          <a:xfrm>
            <a:off x="6386760" y="4824720"/>
            <a:ext cx="261360" cy="2880"/>
          </a:xfrm>
          <a:prstGeom prst="rect">
            <a:avLst/>
          </a:prstGeom>
          <a:ln w="0">
            <a:noFill/>
          </a:ln>
        </p:spPr>
      </p:pic>
      <p:pic>
        <p:nvPicPr>
          <p:cNvPr id="2747" name="" descr=""/>
          <p:cNvPicPr/>
          <p:nvPr/>
        </p:nvPicPr>
        <p:blipFill>
          <a:blip r:embed="rId304"/>
          <a:stretch/>
        </p:blipFill>
        <p:spPr>
          <a:xfrm>
            <a:off x="6386760" y="4828320"/>
            <a:ext cx="253800" cy="2880"/>
          </a:xfrm>
          <a:prstGeom prst="rect">
            <a:avLst/>
          </a:prstGeom>
          <a:ln w="0">
            <a:noFill/>
          </a:ln>
        </p:spPr>
      </p:pic>
      <p:pic>
        <p:nvPicPr>
          <p:cNvPr id="2748" name="" descr=""/>
          <p:cNvPicPr/>
          <p:nvPr/>
        </p:nvPicPr>
        <p:blipFill>
          <a:blip r:embed="rId305"/>
          <a:stretch/>
        </p:blipFill>
        <p:spPr>
          <a:xfrm>
            <a:off x="6386760" y="4831560"/>
            <a:ext cx="243360" cy="2880"/>
          </a:xfrm>
          <a:prstGeom prst="rect">
            <a:avLst/>
          </a:prstGeom>
          <a:ln w="0">
            <a:noFill/>
          </a:ln>
        </p:spPr>
      </p:pic>
      <p:pic>
        <p:nvPicPr>
          <p:cNvPr id="2749" name="" descr=""/>
          <p:cNvPicPr/>
          <p:nvPr/>
        </p:nvPicPr>
        <p:blipFill>
          <a:blip r:embed="rId306"/>
          <a:stretch/>
        </p:blipFill>
        <p:spPr>
          <a:xfrm>
            <a:off x="6386760" y="4835520"/>
            <a:ext cx="239400" cy="2880"/>
          </a:xfrm>
          <a:prstGeom prst="rect">
            <a:avLst/>
          </a:prstGeom>
          <a:ln w="0">
            <a:noFill/>
          </a:ln>
        </p:spPr>
      </p:pic>
      <p:pic>
        <p:nvPicPr>
          <p:cNvPr id="2750" name="" descr=""/>
          <p:cNvPicPr/>
          <p:nvPr/>
        </p:nvPicPr>
        <p:blipFill>
          <a:blip r:embed="rId307"/>
          <a:stretch/>
        </p:blipFill>
        <p:spPr>
          <a:xfrm>
            <a:off x="6386760" y="4839120"/>
            <a:ext cx="232560" cy="2880"/>
          </a:xfrm>
          <a:prstGeom prst="rect">
            <a:avLst/>
          </a:prstGeom>
          <a:ln w="0">
            <a:noFill/>
          </a:ln>
        </p:spPr>
      </p:pic>
      <p:pic>
        <p:nvPicPr>
          <p:cNvPr id="2751" name="" descr=""/>
          <p:cNvPicPr/>
          <p:nvPr/>
        </p:nvPicPr>
        <p:blipFill>
          <a:blip r:embed="rId308"/>
          <a:stretch/>
        </p:blipFill>
        <p:spPr>
          <a:xfrm>
            <a:off x="6386760" y="4842720"/>
            <a:ext cx="228600" cy="2880"/>
          </a:xfrm>
          <a:prstGeom prst="rect">
            <a:avLst/>
          </a:prstGeom>
          <a:ln w="0">
            <a:noFill/>
          </a:ln>
        </p:spPr>
      </p:pic>
      <p:pic>
        <p:nvPicPr>
          <p:cNvPr id="2752" name="" descr=""/>
          <p:cNvPicPr/>
          <p:nvPr/>
        </p:nvPicPr>
        <p:blipFill>
          <a:blip r:embed="rId309"/>
          <a:stretch/>
        </p:blipFill>
        <p:spPr>
          <a:xfrm>
            <a:off x="6386760" y="4846320"/>
            <a:ext cx="218160" cy="2880"/>
          </a:xfrm>
          <a:prstGeom prst="rect">
            <a:avLst/>
          </a:prstGeom>
          <a:ln w="0">
            <a:noFill/>
          </a:ln>
        </p:spPr>
      </p:pic>
      <p:pic>
        <p:nvPicPr>
          <p:cNvPr id="2753" name="" descr=""/>
          <p:cNvPicPr/>
          <p:nvPr/>
        </p:nvPicPr>
        <p:blipFill>
          <a:blip r:embed="rId310"/>
          <a:stretch/>
        </p:blipFill>
        <p:spPr>
          <a:xfrm>
            <a:off x="6390720" y="4849920"/>
            <a:ext cx="210600" cy="2880"/>
          </a:xfrm>
          <a:prstGeom prst="rect">
            <a:avLst/>
          </a:prstGeom>
          <a:ln w="0">
            <a:noFill/>
          </a:ln>
        </p:spPr>
      </p:pic>
      <p:pic>
        <p:nvPicPr>
          <p:cNvPr id="2754" name="" descr=""/>
          <p:cNvPicPr/>
          <p:nvPr/>
        </p:nvPicPr>
        <p:blipFill>
          <a:blip r:embed="rId311"/>
          <a:stretch/>
        </p:blipFill>
        <p:spPr>
          <a:xfrm>
            <a:off x="6401160" y="4853520"/>
            <a:ext cx="192960" cy="2880"/>
          </a:xfrm>
          <a:prstGeom prst="rect">
            <a:avLst/>
          </a:prstGeom>
          <a:ln w="0">
            <a:noFill/>
          </a:ln>
        </p:spPr>
      </p:pic>
      <p:pic>
        <p:nvPicPr>
          <p:cNvPr id="2755" name="" descr=""/>
          <p:cNvPicPr/>
          <p:nvPr/>
        </p:nvPicPr>
        <p:blipFill>
          <a:blip r:embed="rId312"/>
          <a:stretch/>
        </p:blipFill>
        <p:spPr>
          <a:xfrm>
            <a:off x="6411960" y="4857120"/>
            <a:ext cx="178560" cy="2880"/>
          </a:xfrm>
          <a:prstGeom prst="rect">
            <a:avLst/>
          </a:prstGeom>
          <a:ln w="0">
            <a:noFill/>
          </a:ln>
        </p:spPr>
      </p:pic>
      <p:pic>
        <p:nvPicPr>
          <p:cNvPr id="2756" name="" descr=""/>
          <p:cNvPicPr/>
          <p:nvPr/>
        </p:nvPicPr>
        <p:blipFill>
          <a:blip r:embed="rId313"/>
          <a:stretch/>
        </p:blipFill>
        <p:spPr>
          <a:xfrm>
            <a:off x="6422760" y="4860720"/>
            <a:ext cx="160560" cy="2880"/>
          </a:xfrm>
          <a:prstGeom prst="rect">
            <a:avLst/>
          </a:prstGeom>
          <a:ln w="0">
            <a:noFill/>
          </a:ln>
        </p:spPr>
      </p:pic>
      <p:pic>
        <p:nvPicPr>
          <p:cNvPr id="2757" name="" descr=""/>
          <p:cNvPicPr/>
          <p:nvPr/>
        </p:nvPicPr>
        <p:blipFill>
          <a:blip r:embed="rId314"/>
          <a:stretch/>
        </p:blipFill>
        <p:spPr>
          <a:xfrm>
            <a:off x="6433560" y="4864320"/>
            <a:ext cx="146160" cy="2880"/>
          </a:xfrm>
          <a:prstGeom prst="rect">
            <a:avLst/>
          </a:prstGeom>
          <a:ln w="0">
            <a:noFill/>
          </a:ln>
        </p:spPr>
      </p:pic>
      <p:pic>
        <p:nvPicPr>
          <p:cNvPr id="2758" name="" descr=""/>
          <p:cNvPicPr/>
          <p:nvPr/>
        </p:nvPicPr>
        <p:blipFill>
          <a:blip r:embed="rId315"/>
          <a:stretch/>
        </p:blipFill>
        <p:spPr>
          <a:xfrm>
            <a:off x="6447960" y="4867560"/>
            <a:ext cx="124560" cy="2880"/>
          </a:xfrm>
          <a:prstGeom prst="rect">
            <a:avLst/>
          </a:prstGeom>
          <a:ln w="0">
            <a:noFill/>
          </a:ln>
        </p:spPr>
      </p:pic>
      <p:pic>
        <p:nvPicPr>
          <p:cNvPr id="2759" name="" descr=""/>
          <p:cNvPicPr/>
          <p:nvPr/>
        </p:nvPicPr>
        <p:blipFill>
          <a:blip r:embed="rId316"/>
          <a:stretch/>
        </p:blipFill>
        <p:spPr>
          <a:xfrm>
            <a:off x="6458760" y="4871520"/>
            <a:ext cx="110160" cy="2880"/>
          </a:xfrm>
          <a:prstGeom prst="rect">
            <a:avLst/>
          </a:prstGeom>
          <a:ln w="0">
            <a:noFill/>
          </a:ln>
        </p:spPr>
      </p:pic>
      <p:pic>
        <p:nvPicPr>
          <p:cNvPr id="2760" name="" descr=""/>
          <p:cNvPicPr/>
          <p:nvPr/>
        </p:nvPicPr>
        <p:blipFill>
          <a:blip r:embed="rId317"/>
          <a:stretch/>
        </p:blipFill>
        <p:spPr>
          <a:xfrm>
            <a:off x="6469200" y="4875120"/>
            <a:ext cx="92160" cy="2880"/>
          </a:xfrm>
          <a:prstGeom prst="rect">
            <a:avLst/>
          </a:prstGeom>
          <a:ln w="0">
            <a:noFill/>
          </a:ln>
        </p:spPr>
      </p:pic>
      <p:pic>
        <p:nvPicPr>
          <p:cNvPr id="2761" name="" descr=""/>
          <p:cNvPicPr/>
          <p:nvPr/>
        </p:nvPicPr>
        <p:blipFill>
          <a:blip r:embed="rId318"/>
          <a:stretch/>
        </p:blipFill>
        <p:spPr>
          <a:xfrm>
            <a:off x="6480360" y="4878720"/>
            <a:ext cx="78120" cy="2880"/>
          </a:xfrm>
          <a:prstGeom prst="rect">
            <a:avLst/>
          </a:prstGeom>
          <a:ln w="0">
            <a:noFill/>
          </a:ln>
        </p:spPr>
      </p:pic>
      <p:pic>
        <p:nvPicPr>
          <p:cNvPr id="2762" name="" descr=""/>
          <p:cNvPicPr/>
          <p:nvPr/>
        </p:nvPicPr>
        <p:blipFill>
          <a:blip r:embed="rId319"/>
          <a:stretch/>
        </p:blipFill>
        <p:spPr>
          <a:xfrm>
            <a:off x="6491160" y="4882320"/>
            <a:ext cx="60120" cy="2880"/>
          </a:xfrm>
          <a:prstGeom prst="rect">
            <a:avLst/>
          </a:prstGeom>
          <a:ln w="0">
            <a:noFill/>
          </a:ln>
        </p:spPr>
      </p:pic>
      <p:pic>
        <p:nvPicPr>
          <p:cNvPr id="2763" name="" descr=""/>
          <p:cNvPicPr/>
          <p:nvPr/>
        </p:nvPicPr>
        <p:blipFill>
          <a:blip r:embed="rId320"/>
          <a:stretch/>
        </p:blipFill>
        <p:spPr>
          <a:xfrm>
            <a:off x="6501960" y="4885920"/>
            <a:ext cx="45720" cy="2880"/>
          </a:xfrm>
          <a:prstGeom prst="rect">
            <a:avLst/>
          </a:prstGeom>
          <a:ln w="0">
            <a:noFill/>
          </a:ln>
        </p:spPr>
      </p:pic>
      <p:pic>
        <p:nvPicPr>
          <p:cNvPr id="2764" name="" descr=""/>
          <p:cNvPicPr/>
          <p:nvPr/>
        </p:nvPicPr>
        <p:blipFill>
          <a:blip r:embed="rId321"/>
          <a:stretch/>
        </p:blipFill>
        <p:spPr>
          <a:xfrm>
            <a:off x="6512400" y="4889520"/>
            <a:ext cx="27720" cy="2880"/>
          </a:xfrm>
          <a:prstGeom prst="rect">
            <a:avLst/>
          </a:prstGeom>
          <a:ln w="0">
            <a:noFill/>
          </a:ln>
        </p:spPr>
      </p:pic>
      <p:sp>
        <p:nvSpPr>
          <p:cNvPr id="2765" name="CustomShape 6"/>
          <p:cNvSpPr/>
          <p:nvPr/>
        </p:nvSpPr>
        <p:spPr>
          <a:xfrm>
            <a:off x="2275560" y="608760"/>
            <a:ext cx="5851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HDFS File/Block(s) Distribution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66" name="CustomShape 7"/>
          <p:cNvSpPr/>
          <p:nvPr/>
        </p:nvSpPr>
        <p:spPr>
          <a:xfrm>
            <a:off x="5533200" y="4960080"/>
            <a:ext cx="2957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[27] The Hadoop Distributed File System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67" name="CustomShape 8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8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69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70" name="CustomShape 3"/>
          <p:cNvSpPr/>
          <p:nvPr/>
        </p:nvSpPr>
        <p:spPr>
          <a:xfrm>
            <a:off x="1290240" y="608760"/>
            <a:ext cx="7937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 Analytics with Apache Hadoop on OpenStack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71" name="CustomShape 4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72" name="CustomShape 5"/>
          <p:cNvSpPr/>
          <p:nvPr/>
        </p:nvSpPr>
        <p:spPr>
          <a:xfrm>
            <a:off x="1570320" y="1241280"/>
            <a:ext cx="3825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Resource Manager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uses Nova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73" name="CustomShape 6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4" name="CustomShape 7"/>
          <p:cNvSpPr/>
          <p:nvPr/>
        </p:nvSpPr>
        <p:spPr>
          <a:xfrm>
            <a:off x="1947600" y="1570320"/>
            <a:ext cx="7587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Scheduler Yarn to allocate resources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various applications on the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5" name="CustomShape 8"/>
          <p:cNvSpPr/>
          <p:nvPr/>
        </p:nvSpPr>
        <p:spPr>
          <a:xfrm>
            <a:off x="1247400" y="1839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76" name="CustomShape 9"/>
          <p:cNvSpPr/>
          <p:nvPr/>
        </p:nvSpPr>
        <p:spPr>
          <a:xfrm>
            <a:off x="1570680" y="1874160"/>
            <a:ext cx="4073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NameNode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uses Nova &amp; Cinder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77" name="CustomShape 10"/>
          <p:cNvSpPr/>
          <p:nvPr/>
        </p:nvSpPr>
        <p:spPr>
          <a:xfrm>
            <a:off x="1678320" y="21740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8" name="CustomShape 11"/>
          <p:cNvSpPr/>
          <p:nvPr/>
        </p:nvSpPr>
        <p:spPr>
          <a:xfrm>
            <a:off x="1947600" y="2203560"/>
            <a:ext cx="6289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Metadata about the data blocks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stored in the NameNode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79" name="CustomShape 12"/>
          <p:cNvSpPr/>
          <p:nvPr/>
        </p:nvSpPr>
        <p:spPr>
          <a:xfrm>
            <a:off x="1678320" y="2462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0" name="CustomShape 13"/>
          <p:cNvSpPr/>
          <p:nvPr/>
        </p:nvSpPr>
        <p:spPr>
          <a:xfrm>
            <a:off x="1947600" y="2491560"/>
            <a:ext cx="3007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Provides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lookup functionality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1" name="CustomShape 14"/>
          <p:cNvSpPr/>
          <p:nvPr/>
        </p:nvSpPr>
        <p:spPr>
          <a:xfrm>
            <a:off x="1947600" y="2731680"/>
            <a:ext cx="325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and tracking for all data or files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2" name="CustomShape 15"/>
          <p:cNvSpPr/>
          <p:nvPr/>
        </p:nvSpPr>
        <p:spPr>
          <a:xfrm>
            <a:off x="1947600" y="2971440"/>
            <a:ext cx="2222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the Hadoop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3" name="CustomShape 16"/>
          <p:cNvSpPr/>
          <p:nvPr/>
        </p:nvSpPr>
        <p:spPr>
          <a:xfrm>
            <a:off x="1247400" y="32407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84" name="CustomShape 17"/>
          <p:cNvSpPr/>
          <p:nvPr/>
        </p:nvSpPr>
        <p:spPr>
          <a:xfrm>
            <a:off x="1570680" y="3276720"/>
            <a:ext cx="3290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NodeManager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uses Nova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85" name="CustomShape 18"/>
          <p:cNvSpPr/>
          <p:nvPr/>
        </p:nvSpPr>
        <p:spPr>
          <a:xfrm>
            <a:off x="1678320" y="3575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6" name="CustomShape 19"/>
          <p:cNvSpPr/>
          <p:nvPr/>
        </p:nvSpPr>
        <p:spPr>
          <a:xfrm>
            <a:off x="1947600" y="3605760"/>
            <a:ext cx="2897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Takes instructions from Yarn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7" name="CustomShape 20"/>
          <p:cNvSpPr/>
          <p:nvPr/>
        </p:nvSpPr>
        <p:spPr>
          <a:xfrm>
            <a:off x="1947600" y="3845520"/>
            <a:ext cx="277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responsible to execute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8" name="CustomShape 21"/>
          <p:cNvSpPr/>
          <p:nvPr/>
        </p:nvSpPr>
        <p:spPr>
          <a:xfrm>
            <a:off x="1947600" y="4085640"/>
            <a:ext cx="257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and monitor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89" name="CustomShape 22"/>
          <p:cNvSpPr/>
          <p:nvPr/>
        </p:nvSpPr>
        <p:spPr>
          <a:xfrm>
            <a:off x="1247400" y="43549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90" name="CustomShape 23"/>
          <p:cNvSpPr/>
          <p:nvPr/>
        </p:nvSpPr>
        <p:spPr>
          <a:xfrm>
            <a:off x="1570680" y="4390920"/>
            <a:ext cx="38743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Datanode (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uses Nova &amp; Cinder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791" name="CustomShape 24"/>
          <p:cNvSpPr/>
          <p:nvPr/>
        </p:nvSpPr>
        <p:spPr>
          <a:xfrm>
            <a:off x="1678320" y="469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792" name="" descr=""/>
          <p:cNvPicPr/>
          <p:nvPr/>
        </p:nvPicPr>
        <p:blipFill>
          <a:blip r:embed="rId1"/>
          <a:stretch/>
        </p:blipFill>
        <p:spPr>
          <a:xfrm>
            <a:off x="5311440" y="2564640"/>
            <a:ext cx="3900240" cy="2252520"/>
          </a:xfrm>
          <a:prstGeom prst="rect">
            <a:avLst/>
          </a:prstGeom>
          <a:ln w="0">
            <a:noFill/>
          </a:ln>
        </p:spPr>
      </p:pic>
      <p:sp>
        <p:nvSpPr>
          <p:cNvPr id="2793" name="CustomShape 25"/>
          <p:cNvSpPr/>
          <p:nvPr/>
        </p:nvSpPr>
        <p:spPr>
          <a:xfrm>
            <a:off x="1947600" y="4719960"/>
            <a:ext cx="2757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Store and process the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794" name="CustomShape 26"/>
          <p:cNvSpPr/>
          <p:nvPr/>
        </p:nvSpPr>
        <p:spPr>
          <a:xfrm>
            <a:off x="781560" y="5007960"/>
            <a:ext cx="8519400" cy="255600"/>
          </a:xfrm>
          <a:custGeom>
            <a:avLst/>
            <a:gdLst/>
            <a:ahLst/>
            <a:rect l="l" t="t" r="r" b="b"/>
            <a:pathLst>
              <a:path w="23666" h="711">
                <a:moveTo>
                  <a:pt x="0" y="0"/>
                </a:moveTo>
                <a:lnTo>
                  <a:pt x="0" y="710"/>
                </a:lnTo>
                <a:lnTo>
                  <a:pt x="23665" y="710"/>
                </a:lnTo>
                <a:lnTo>
                  <a:pt x="23665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5" name="CustomShape 27"/>
          <p:cNvSpPr/>
          <p:nvPr/>
        </p:nvSpPr>
        <p:spPr>
          <a:xfrm>
            <a:off x="763560" y="4992840"/>
            <a:ext cx="8555400" cy="285840"/>
          </a:xfrm>
          <a:custGeom>
            <a:avLst/>
            <a:gdLst/>
            <a:ahLst/>
            <a:rect l="l" t="t" r="r" b="b"/>
            <a:pathLst>
              <a:path w="23766" h="795">
                <a:moveTo>
                  <a:pt x="0" y="43"/>
                </a:moveTo>
                <a:cubicBezTo>
                  <a:pt x="0" y="19"/>
                  <a:pt x="22" y="0"/>
                  <a:pt x="49" y="0"/>
                </a:cubicBezTo>
                <a:lnTo>
                  <a:pt x="23714" y="0"/>
                </a:lnTo>
                <a:cubicBezTo>
                  <a:pt x="23741" y="0"/>
                  <a:pt x="23765" y="19"/>
                  <a:pt x="23765" y="43"/>
                </a:cubicBezTo>
                <a:lnTo>
                  <a:pt x="23765" y="751"/>
                </a:lnTo>
                <a:cubicBezTo>
                  <a:pt x="23765" y="774"/>
                  <a:pt x="23741" y="794"/>
                  <a:pt x="23714" y="794"/>
                </a:cubicBezTo>
                <a:lnTo>
                  <a:pt x="49" y="794"/>
                </a:lnTo>
                <a:cubicBezTo>
                  <a:pt x="22" y="794"/>
                  <a:pt x="0" y="774"/>
                  <a:pt x="0" y="751"/>
                </a:cubicBezTo>
                <a:lnTo>
                  <a:pt x="0" y="43"/>
                </a:lnTo>
                <a:moveTo>
                  <a:pt x="100" y="751"/>
                </a:moveTo>
                <a:lnTo>
                  <a:pt x="49" y="710"/>
                </a:lnTo>
                <a:lnTo>
                  <a:pt x="23714" y="710"/>
                </a:lnTo>
                <a:lnTo>
                  <a:pt x="23665" y="751"/>
                </a:lnTo>
                <a:lnTo>
                  <a:pt x="23665" y="43"/>
                </a:lnTo>
                <a:lnTo>
                  <a:pt x="23714" y="84"/>
                </a:lnTo>
                <a:lnTo>
                  <a:pt x="49" y="84"/>
                </a:lnTo>
                <a:lnTo>
                  <a:pt x="100" y="43"/>
                </a:lnTo>
                <a:lnTo>
                  <a:pt x="100" y="7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6" name="CustomShape 28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97" name="CustomShape 29"/>
          <p:cNvSpPr/>
          <p:nvPr/>
        </p:nvSpPr>
        <p:spPr>
          <a:xfrm>
            <a:off x="6786720" y="4827960"/>
            <a:ext cx="240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OpenStack Paper ‘Big Data’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98" name="CustomShape 30"/>
          <p:cNvSpPr/>
          <p:nvPr/>
        </p:nvSpPr>
        <p:spPr>
          <a:xfrm>
            <a:off x="867960" y="5050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99" name="CustomShape 31"/>
          <p:cNvSpPr/>
          <p:nvPr/>
        </p:nvSpPr>
        <p:spPr>
          <a:xfrm>
            <a:off x="1190880" y="5073120"/>
            <a:ext cx="7989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13 will provide more details on using the OpenStack Cloud Operating System for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00" name="CustomShape 32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1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2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03" name="" descr=""/>
          <p:cNvPicPr/>
          <p:nvPr/>
        </p:nvPicPr>
        <p:blipFill>
          <a:blip r:embed="rId1"/>
          <a:stretch/>
        </p:blipFill>
        <p:spPr>
          <a:xfrm>
            <a:off x="2052720" y="1161000"/>
            <a:ext cx="6041160" cy="3647880"/>
          </a:xfrm>
          <a:prstGeom prst="rect">
            <a:avLst/>
          </a:prstGeom>
          <a:ln w="0">
            <a:noFill/>
          </a:ln>
        </p:spPr>
      </p:pic>
      <p:sp>
        <p:nvSpPr>
          <p:cNvPr id="2804" name="CustomShape 3"/>
          <p:cNvSpPr/>
          <p:nvPr/>
        </p:nvSpPr>
        <p:spPr>
          <a:xfrm>
            <a:off x="1764360" y="2271960"/>
            <a:ext cx="6620400" cy="313920"/>
          </a:xfrm>
          <a:custGeom>
            <a:avLst/>
            <a:gdLst/>
            <a:ahLst/>
            <a:rect l="l" t="t" r="r" b="b"/>
            <a:pathLst>
              <a:path w="18391" h="873">
                <a:moveTo>
                  <a:pt x="0" y="42"/>
                </a:moveTo>
                <a:cubicBezTo>
                  <a:pt x="0" y="18"/>
                  <a:pt x="22" y="0"/>
                  <a:pt x="50" y="0"/>
                </a:cubicBezTo>
                <a:lnTo>
                  <a:pt x="18341" y="0"/>
                </a:lnTo>
                <a:cubicBezTo>
                  <a:pt x="18368" y="0"/>
                  <a:pt x="18390" y="18"/>
                  <a:pt x="18390" y="42"/>
                </a:cubicBezTo>
                <a:lnTo>
                  <a:pt x="18390" y="830"/>
                </a:lnTo>
                <a:cubicBezTo>
                  <a:pt x="18390" y="854"/>
                  <a:pt x="18368" y="872"/>
                  <a:pt x="18341" y="872"/>
                </a:cubicBezTo>
                <a:lnTo>
                  <a:pt x="50" y="872"/>
                </a:lnTo>
                <a:cubicBezTo>
                  <a:pt x="22" y="872"/>
                  <a:pt x="0" y="854"/>
                  <a:pt x="0" y="830"/>
                </a:cubicBezTo>
                <a:lnTo>
                  <a:pt x="0" y="42"/>
                </a:lnTo>
                <a:moveTo>
                  <a:pt x="99" y="830"/>
                </a:moveTo>
                <a:lnTo>
                  <a:pt x="50" y="788"/>
                </a:lnTo>
                <a:lnTo>
                  <a:pt x="18341" y="788"/>
                </a:lnTo>
                <a:lnTo>
                  <a:pt x="18291" y="830"/>
                </a:lnTo>
                <a:lnTo>
                  <a:pt x="18291" y="42"/>
                </a:lnTo>
                <a:lnTo>
                  <a:pt x="18341" y="83"/>
                </a:lnTo>
                <a:lnTo>
                  <a:pt x="50" y="83"/>
                </a:lnTo>
                <a:lnTo>
                  <a:pt x="99" y="42"/>
                </a:lnTo>
                <a:lnTo>
                  <a:pt x="99" y="83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5" name="CustomShape 4"/>
          <p:cNvSpPr/>
          <p:nvPr/>
        </p:nvSpPr>
        <p:spPr>
          <a:xfrm>
            <a:off x="3044160" y="608760"/>
            <a:ext cx="4224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OpenStack Optional Services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806" name="CustomShape 5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07" name="CustomShape 6"/>
          <p:cNvSpPr/>
          <p:nvPr/>
        </p:nvSpPr>
        <p:spPr>
          <a:xfrm>
            <a:off x="781560" y="5007960"/>
            <a:ext cx="8519400" cy="255600"/>
          </a:xfrm>
          <a:custGeom>
            <a:avLst/>
            <a:gdLst/>
            <a:ahLst/>
            <a:rect l="l" t="t" r="r" b="b"/>
            <a:pathLst>
              <a:path w="23666" h="711">
                <a:moveTo>
                  <a:pt x="0" y="0"/>
                </a:moveTo>
                <a:lnTo>
                  <a:pt x="0" y="710"/>
                </a:lnTo>
                <a:lnTo>
                  <a:pt x="23665" y="710"/>
                </a:lnTo>
                <a:lnTo>
                  <a:pt x="23665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8" name="CustomShape 7"/>
          <p:cNvSpPr/>
          <p:nvPr/>
        </p:nvSpPr>
        <p:spPr>
          <a:xfrm>
            <a:off x="763560" y="4992840"/>
            <a:ext cx="8555400" cy="285840"/>
          </a:xfrm>
          <a:custGeom>
            <a:avLst/>
            <a:gdLst/>
            <a:ahLst/>
            <a:rect l="l" t="t" r="r" b="b"/>
            <a:pathLst>
              <a:path w="23766" h="795">
                <a:moveTo>
                  <a:pt x="0" y="43"/>
                </a:moveTo>
                <a:cubicBezTo>
                  <a:pt x="0" y="19"/>
                  <a:pt x="22" y="0"/>
                  <a:pt x="49" y="0"/>
                </a:cubicBezTo>
                <a:lnTo>
                  <a:pt x="23714" y="0"/>
                </a:lnTo>
                <a:cubicBezTo>
                  <a:pt x="23741" y="0"/>
                  <a:pt x="23765" y="19"/>
                  <a:pt x="23765" y="43"/>
                </a:cubicBezTo>
                <a:lnTo>
                  <a:pt x="23765" y="751"/>
                </a:lnTo>
                <a:cubicBezTo>
                  <a:pt x="23765" y="774"/>
                  <a:pt x="23741" y="794"/>
                  <a:pt x="23714" y="794"/>
                </a:cubicBezTo>
                <a:lnTo>
                  <a:pt x="49" y="794"/>
                </a:lnTo>
                <a:cubicBezTo>
                  <a:pt x="22" y="794"/>
                  <a:pt x="0" y="774"/>
                  <a:pt x="0" y="751"/>
                </a:cubicBezTo>
                <a:lnTo>
                  <a:pt x="0" y="43"/>
                </a:lnTo>
                <a:moveTo>
                  <a:pt x="100" y="751"/>
                </a:moveTo>
                <a:lnTo>
                  <a:pt x="49" y="710"/>
                </a:lnTo>
                <a:lnTo>
                  <a:pt x="23714" y="710"/>
                </a:lnTo>
                <a:lnTo>
                  <a:pt x="23665" y="751"/>
                </a:lnTo>
                <a:lnTo>
                  <a:pt x="23665" y="43"/>
                </a:lnTo>
                <a:lnTo>
                  <a:pt x="23714" y="84"/>
                </a:lnTo>
                <a:lnTo>
                  <a:pt x="49" y="84"/>
                </a:lnTo>
                <a:lnTo>
                  <a:pt x="100" y="43"/>
                </a:lnTo>
                <a:lnTo>
                  <a:pt x="100" y="7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9" name="CustomShape 8"/>
          <p:cNvSpPr/>
          <p:nvPr/>
        </p:nvSpPr>
        <p:spPr>
          <a:xfrm>
            <a:off x="8068680" y="4658040"/>
            <a:ext cx="1164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OpenStack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10" name="CustomShape 9"/>
          <p:cNvSpPr/>
          <p:nvPr/>
        </p:nvSpPr>
        <p:spPr>
          <a:xfrm>
            <a:off x="8068680" y="4826160"/>
            <a:ext cx="747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11" name="CustomShape 10"/>
          <p:cNvSpPr/>
          <p:nvPr/>
        </p:nvSpPr>
        <p:spPr>
          <a:xfrm>
            <a:off x="867960" y="5050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2" name="CustomShape 11"/>
          <p:cNvSpPr/>
          <p:nvPr/>
        </p:nvSpPr>
        <p:spPr>
          <a:xfrm>
            <a:off x="1190880" y="5073120"/>
            <a:ext cx="7989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13 will provide more details on using the OpenStack Cloud Operating System for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3" name="CustomShape 12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4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15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16" name="" descr=""/>
          <p:cNvPicPr/>
          <p:nvPr/>
        </p:nvPicPr>
        <p:blipFill>
          <a:blip r:embed="rId1"/>
          <a:stretch/>
        </p:blipFill>
        <p:spPr>
          <a:xfrm>
            <a:off x="3808800" y="4567680"/>
            <a:ext cx="751680" cy="377280"/>
          </a:xfrm>
          <a:prstGeom prst="rect">
            <a:avLst/>
          </a:prstGeom>
          <a:ln w="0">
            <a:noFill/>
          </a:ln>
        </p:spPr>
      </p:pic>
      <p:pic>
        <p:nvPicPr>
          <p:cNvPr id="2817" name="" descr=""/>
          <p:cNvPicPr/>
          <p:nvPr/>
        </p:nvPicPr>
        <p:blipFill>
          <a:blip r:embed="rId2"/>
          <a:stretch/>
        </p:blipFill>
        <p:spPr>
          <a:xfrm>
            <a:off x="3777840" y="3920040"/>
            <a:ext cx="751680" cy="376560"/>
          </a:xfrm>
          <a:prstGeom prst="rect">
            <a:avLst/>
          </a:prstGeom>
          <a:ln w="0">
            <a:noFill/>
          </a:ln>
        </p:spPr>
      </p:pic>
      <p:pic>
        <p:nvPicPr>
          <p:cNvPr id="2818" name="" descr=""/>
          <p:cNvPicPr/>
          <p:nvPr/>
        </p:nvPicPr>
        <p:blipFill>
          <a:blip r:embed="rId3"/>
          <a:stretch/>
        </p:blipFill>
        <p:spPr>
          <a:xfrm>
            <a:off x="3786840" y="3291840"/>
            <a:ext cx="751680" cy="377280"/>
          </a:xfrm>
          <a:prstGeom prst="rect">
            <a:avLst/>
          </a:prstGeom>
          <a:ln w="0">
            <a:noFill/>
          </a:ln>
        </p:spPr>
      </p:pic>
      <p:sp>
        <p:nvSpPr>
          <p:cNvPr id="2819" name="CustomShape 3"/>
          <p:cNvSpPr/>
          <p:nvPr/>
        </p:nvSpPr>
        <p:spPr>
          <a:xfrm>
            <a:off x="1922760" y="608760"/>
            <a:ext cx="6597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Apache Spark vs. Apache Hadoop – Revisited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820" name="" descr=""/>
          <p:cNvPicPr/>
          <p:nvPr/>
        </p:nvPicPr>
        <p:blipFill>
          <a:blip r:embed="rId4"/>
          <a:stretch/>
        </p:blipFill>
        <p:spPr>
          <a:xfrm>
            <a:off x="1829520" y="4821480"/>
            <a:ext cx="440640" cy="332280"/>
          </a:xfrm>
          <a:prstGeom prst="rect">
            <a:avLst/>
          </a:prstGeom>
          <a:ln w="0">
            <a:noFill/>
          </a:ln>
        </p:spPr>
      </p:pic>
      <p:pic>
        <p:nvPicPr>
          <p:cNvPr id="2821" name="" descr=""/>
          <p:cNvPicPr/>
          <p:nvPr/>
        </p:nvPicPr>
        <p:blipFill>
          <a:blip r:embed="rId5"/>
          <a:stretch/>
        </p:blipFill>
        <p:spPr>
          <a:xfrm>
            <a:off x="1453680" y="1757880"/>
            <a:ext cx="529560" cy="442440"/>
          </a:xfrm>
          <a:prstGeom prst="rect">
            <a:avLst/>
          </a:prstGeom>
          <a:ln w="0">
            <a:noFill/>
          </a:ln>
        </p:spPr>
      </p:pic>
      <p:pic>
        <p:nvPicPr>
          <p:cNvPr id="2822" name="" descr=""/>
          <p:cNvPicPr/>
          <p:nvPr/>
        </p:nvPicPr>
        <p:blipFill>
          <a:blip r:embed="rId6"/>
          <a:stretch/>
        </p:blipFill>
        <p:spPr>
          <a:xfrm>
            <a:off x="2534400" y="2195640"/>
            <a:ext cx="542520" cy="346680"/>
          </a:xfrm>
          <a:prstGeom prst="rect">
            <a:avLst/>
          </a:prstGeom>
          <a:ln w="0">
            <a:noFill/>
          </a:ln>
        </p:spPr>
      </p:pic>
      <p:pic>
        <p:nvPicPr>
          <p:cNvPr id="2823" name="" descr=""/>
          <p:cNvPicPr/>
          <p:nvPr/>
        </p:nvPicPr>
        <p:blipFill>
          <a:blip r:embed="rId7"/>
          <a:stretch/>
        </p:blipFill>
        <p:spPr>
          <a:xfrm>
            <a:off x="3777840" y="2597400"/>
            <a:ext cx="751680" cy="376560"/>
          </a:xfrm>
          <a:prstGeom prst="rect">
            <a:avLst/>
          </a:prstGeom>
          <a:ln w="0">
            <a:noFill/>
          </a:ln>
        </p:spPr>
      </p:pic>
      <p:pic>
        <p:nvPicPr>
          <p:cNvPr id="2824" name="" descr=""/>
          <p:cNvPicPr/>
          <p:nvPr/>
        </p:nvPicPr>
        <p:blipFill>
          <a:blip r:embed="rId8"/>
          <a:stretch/>
        </p:blipFill>
        <p:spPr>
          <a:xfrm>
            <a:off x="1988280" y="147600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2825" name="" descr=""/>
          <p:cNvPicPr/>
          <p:nvPr/>
        </p:nvPicPr>
        <p:blipFill>
          <a:blip r:embed="rId9"/>
          <a:stretch/>
        </p:blipFill>
        <p:spPr>
          <a:xfrm>
            <a:off x="1958040" y="1479600"/>
            <a:ext cx="167040" cy="2880"/>
          </a:xfrm>
          <a:prstGeom prst="rect">
            <a:avLst/>
          </a:prstGeom>
          <a:ln w="0">
            <a:noFill/>
          </a:ln>
        </p:spPr>
      </p:pic>
      <p:pic>
        <p:nvPicPr>
          <p:cNvPr id="2826" name="" descr=""/>
          <p:cNvPicPr/>
          <p:nvPr/>
        </p:nvPicPr>
        <p:blipFill>
          <a:blip r:embed="rId10"/>
          <a:stretch/>
        </p:blipFill>
        <p:spPr>
          <a:xfrm>
            <a:off x="1918800" y="148284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2827" name="" descr=""/>
          <p:cNvPicPr/>
          <p:nvPr/>
        </p:nvPicPr>
        <p:blipFill>
          <a:blip r:embed="rId11"/>
          <a:stretch/>
        </p:blipFill>
        <p:spPr>
          <a:xfrm>
            <a:off x="1905840" y="1486800"/>
            <a:ext cx="266040" cy="2880"/>
          </a:xfrm>
          <a:prstGeom prst="rect">
            <a:avLst/>
          </a:prstGeom>
          <a:ln w="0">
            <a:noFill/>
          </a:ln>
        </p:spPr>
      </p:pic>
      <p:pic>
        <p:nvPicPr>
          <p:cNvPr id="2828" name="" descr=""/>
          <p:cNvPicPr/>
          <p:nvPr/>
        </p:nvPicPr>
        <p:blipFill>
          <a:blip r:embed="rId12"/>
          <a:stretch/>
        </p:blipFill>
        <p:spPr>
          <a:xfrm>
            <a:off x="1897560" y="149040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2829" name="" descr=""/>
          <p:cNvPicPr/>
          <p:nvPr/>
        </p:nvPicPr>
        <p:blipFill>
          <a:blip r:embed="rId13"/>
          <a:stretch/>
        </p:blipFill>
        <p:spPr>
          <a:xfrm>
            <a:off x="1884600" y="149400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2830" name="" descr=""/>
          <p:cNvPicPr/>
          <p:nvPr/>
        </p:nvPicPr>
        <p:blipFill>
          <a:blip r:embed="rId14"/>
          <a:stretch/>
        </p:blipFill>
        <p:spPr>
          <a:xfrm>
            <a:off x="1875960" y="1497240"/>
            <a:ext cx="326520" cy="2880"/>
          </a:xfrm>
          <a:prstGeom prst="rect">
            <a:avLst/>
          </a:prstGeom>
          <a:ln w="0">
            <a:noFill/>
          </a:ln>
        </p:spPr>
      </p:pic>
      <p:pic>
        <p:nvPicPr>
          <p:cNvPr id="2831" name="" descr=""/>
          <p:cNvPicPr/>
          <p:nvPr/>
        </p:nvPicPr>
        <p:blipFill>
          <a:blip r:embed="rId15"/>
          <a:stretch/>
        </p:blipFill>
        <p:spPr>
          <a:xfrm>
            <a:off x="1871640" y="1501200"/>
            <a:ext cx="339480" cy="2880"/>
          </a:xfrm>
          <a:prstGeom prst="rect">
            <a:avLst/>
          </a:prstGeom>
          <a:ln w="0">
            <a:noFill/>
          </a:ln>
        </p:spPr>
      </p:pic>
      <p:pic>
        <p:nvPicPr>
          <p:cNvPr id="2832" name="" descr=""/>
          <p:cNvPicPr/>
          <p:nvPr/>
        </p:nvPicPr>
        <p:blipFill>
          <a:blip r:embed="rId16"/>
          <a:stretch/>
        </p:blipFill>
        <p:spPr>
          <a:xfrm>
            <a:off x="1863000" y="1504800"/>
            <a:ext cx="356760" cy="2880"/>
          </a:xfrm>
          <a:prstGeom prst="rect">
            <a:avLst/>
          </a:prstGeom>
          <a:ln w="0">
            <a:noFill/>
          </a:ln>
        </p:spPr>
      </p:pic>
      <p:pic>
        <p:nvPicPr>
          <p:cNvPr id="2833" name="" descr=""/>
          <p:cNvPicPr/>
          <p:nvPr/>
        </p:nvPicPr>
        <p:blipFill>
          <a:blip r:embed="rId17"/>
          <a:stretch/>
        </p:blipFill>
        <p:spPr>
          <a:xfrm>
            <a:off x="1854360" y="1508040"/>
            <a:ext cx="369720" cy="2880"/>
          </a:xfrm>
          <a:prstGeom prst="rect">
            <a:avLst/>
          </a:prstGeom>
          <a:ln w="0">
            <a:noFill/>
          </a:ln>
        </p:spPr>
      </p:pic>
      <p:pic>
        <p:nvPicPr>
          <p:cNvPr id="2834" name="" descr=""/>
          <p:cNvPicPr/>
          <p:nvPr/>
        </p:nvPicPr>
        <p:blipFill>
          <a:blip r:embed="rId18"/>
          <a:stretch/>
        </p:blipFill>
        <p:spPr>
          <a:xfrm>
            <a:off x="1850040" y="1512000"/>
            <a:ext cx="378360" cy="2880"/>
          </a:xfrm>
          <a:prstGeom prst="rect">
            <a:avLst/>
          </a:prstGeom>
          <a:ln w="0">
            <a:noFill/>
          </a:ln>
        </p:spPr>
      </p:pic>
      <p:pic>
        <p:nvPicPr>
          <p:cNvPr id="2835" name="" descr=""/>
          <p:cNvPicPr/>
          <p:nvPr/>
        </p:nvPicPr>
        <p:blipFill>
          <a:blip r:embed="rId19"/>
          <a:stretch/>
        </p:blipFill>
        <p:spPr>
          <a:xfrm>
            <a:off x="1846080" y="1515600"/>
            <a:ext cx="387000" cy="2880"/>
          </a:xfrm>
          <a:prstGeom prst="rect">
            <a:avLst/>
          </a:prstGeom>
          <a:ln w="0">
            <a:noFill/>
          </a:ln>
        </p:spPr>
      </p:pic>
      <p:pic>
        <p:nvPicPr>
          <p:cNvPr id="2836" name="" descr=""/>
          <p:cNvPicPr/>
          <p:nvPr/>
        </p:nvPicPr>
        <p:blipFill>
          <a:blip r:embed="rId20"/>
          <a:stretch/>
        </p:blipFill>
        <p:spPr>
          <a:xfrm>
            <a:off x="1841400" y="1518840"/>
            <a:ext cx="395280" cy="2880"/>
          </a:xfrm>
          <a:prstGeom prst="rect">
            <a:avLst/>
          </a:prstGeom>
          <a:ln w="0">
            <a:noFill/>
          </a:ln>
        </p:spPr>
      </p:pic>
      <p:pic>
        <p:nvPicPr>
          <p:cNvPr id="2837" name="" descr=""/>
          <p:cNvPicPr/>
          <p:nvPr/>
        </p:nvPicPr>
        <p:blipFill>
          <a:blip r:embed="rId21"/>
          <a:stretch/>
        </p:blipFill>
        <p:spPr>
          <a:xfrm>
            <a:off x="1837080" y="1522800"/>
            <a:ext cx="404280" cy="2880"/>
          </a:xfrm>
          <a:prstGeom prst="rect">
            <a:avLst/>
          </a:prstGeom>
          <a:ln w="0">
            <a:noFill/>
          </a:ln>
        </p:spPr>
      </p:pic>
      <p:pic>
        <p:nvPicPr>
          <p:cNvPr id="2838" name="" descr=""/>
          <p:cNvPicPr/>
          <p:nvPr/>
        </p:nvPicPr>
        <p:blipFill>
          <a:blip r:embed="rId22"/>
          <a:stretch/>
        </p:blipFill>
        <p:spPr>
          <a:xfrm>
            <a:off x="1837080" y="1526400"/>
            <a:ext cx="408600" cy="2880"/>
          </a:xfrm>
          <a:prstGeom prst="rect">
            <a:avLst/>
          </a:prstGeom>
          <a:ln w="0">
            <a:noFill/>
          </a:ln>
        </p:spPr>
      </p:pic>
      <p:pic>
        <p:nvPicPr>
          <p:cNvPr id="2839" name="" descr=""/>
          <p:cNvPicPr/>
          <p:nvPr/>
        </p:nvPicPr>
        <p:blipFill>
          <a:blip r:embed="rId23"/>
          <a:stretch/>
        </p:blipFill>
        <p:spPr>
          <a:xfrm>
            <a:off x="1832760" y="1530000"/>
            <a:ext cx="412560" cy="2880"/>
          </a:xfrm>
          <a:prstGeom prst="rect">
            <a:avLst/>
          </a:prstGeom>
          <a:ln w="0">
            <a:noFill/>
          </a:ln>
        </p:spPr>
      </p:pic>
      <p:pic>
        <p:nvPicPr>
          <p:cNvPr id="2840" name="" descr=""/>
          <p:cNvPicPr/>
          <p:nvPr/>
        </p:nvPicPr>
        <p:blipFill>
          <a:blip r:embed="rId24"/>
          <a:stretch/>
        </p:blipFill>
        <p:spPr>
          <a:xfrm>
            <a:off x="1832760" y="1533600"/>
            <a:ext cx="416880" cy="2880"/>
          </a:xfrm>
          <a:prstGeom prst="rect">
            <a:avLst/>
          </a:prstGeom>
          <a:ln w="0">
            <a:noFill/>
          </a:ln>
        </p:spPr>
      </p:pic>
      <p:pic>
        <p:nvPicPr>
          <p:cNvPr id="2841" name="" descr=""/>
          <p:cNvPicPr/>
          <p:nvPr/>
        </p:nvPicPr>
        <p:blipFill>
          <a:blip r:embed="rId25"/>
          <a:stretch/>
        </p:blipFill>
        <p:spPr>
          <a:xfrm>
            <a:off x="1828800" y="1537200"/>
            <a:ext cx="421560" cy="17280"/>
          </a:xfrm>
          <a:prstGeom prst="rect">
            <a:avLst/>
          </a:prstGeom>
          <a:ln w="0">
            <a:noFill/>
          </a:ln>
        </p:spPr>
      </p:pic>
      <p:pic>
        <p:nvPicPr>
          <p:cNvPr id="2842" name="" descr=""/>
          <p:cNvPicPr/>
          <p:nvPr/>
        </p:nvPicPr>
        <p:blipFill>
          <a:blip r:embed="rId26"/>
          <a:stretch/>
        </p:blipFill>
        <p:spPr>
          <a:xfrm>
            <a:off x="1828800" y="1554840"/>
            <a:ext cx="425520" cy="2880"/>
          </a:xfrm>
          <a:prstGeom prst="rect">
            <a:avLst/>
          </a:prstGeom>
          <a:ln w="0">
            <a:noFill/>
          </a:ln>
        </p:spPr>
      </p:pic>
      <p:pic>
        <p:nvPicPr>
          <p:cNvPr id="2843" name="" descr=""/>
          <p:cNvPicPr/>
          <p:nvPr/>
        </p:nvPicPr>
        <p:blipFill>
          <a:blip r:embed="rId27"/>
          <a:stretch/>
        </p:blipFill>
        <p:spPr>
          <a:xfrm>
            <a:off x="1828800" y="1558800"/>
            <a:ext cx="421560" cy="85680"/>
          </a:xfrm>
          <a:prstGeom prst="rect">
            <a:avLst/>
          </a:prstGeom>
          <a:ln w="0">
            <a:noFill/>
          </a:ln>
        </p:spPr>
      </p:pic>
      <p:pic>
        <p:nvPicPr>
          <p:cNvPr id="2844" name="" descr=""/>
          <p:cNvPicPr/>
          <p:nvPr/>
        </p:nvPicPr>
        <p:blipFill>
          <a:blip r:embed="rId28"/>
          <a:stretch/>
        </p:blipFill>
        <p:spPr>
          <a:xfrm>
            <a:off x="1828800" y="1645200"/>
            <a:ext cx="425520" cy="2880"/>
          </a:xfrm>
          <a:prstGeom prst="rect">
            <a:avLst/>
          </a:prstGeom>
          <a:ln w="0">
            <a:noFill/>
          </a:ln>
        </p:spPr>
      </p:pic>
      <p:pic>
        <p:nvPicPr>
          <p:cNvPr id="2845" name="" descr=""/>
          <p:cNvPicPr/>
          <p:nvPr/>
        </p:nvPicPr>
        <p:blipFill>
          <a:blip r:embed="rId29"/>
          <a:stretch/>
        </p:blipFill>
        <p:spPr>
          <a:xfrm>
            <a:off x="1828800" y="1648800"/>
            <a:ext cx="421560" cy="31320"/>
          </a:xfrm>
          <a:prstGeom prst="rect">
            <a:avLst/>
          </a:prstGeom>
          <a:ln w="0">
            <a:noFill/>
          </a:ln>
        </p:spPr>
      </p:pic>
      <p:pic>
        <p:nvPicPr>
          <p:cNvPr id="2846" name="" descr=""/>
          <p:cNvPicPr/>
          <p:nvPr/>
        </p:nvPicPr>
        <p:blipFill>
          <a:blip r:embed="rId30"/>
          <a:stretch/>
        </p:blipFill>
        <p:spPr>
          <a:xfrm>
            <a:off x="1828800" y="1681200"/>
            <a:ext cx="425520" cy="6120"/>
          </a:xfrm>
          <a:prstGeom prst="rect">
            <a:avLst/>
          </a:prstGeom>
          <a:ln w="0">
            <a:noFill/>
          </a:ln>
        </p:spPr>
      </p:pic>
      <p:pic>
        <p:nvPicPr>
          <p:cNvPr id="2847" name="" descr=""/>
          <p:cNvPicPr/>
          <p:nvPr/>
        </p:nvPicPr>
        <p:blipFill>
          <a:blip r:embed="rId31"/>
          <a:stretch/>
        </p:blipFill>
        <p:spPr>
          <a:xfrm>
            <a:off x="1828800" y="1688400"/>
            <a:ext cx="429840" cy="2880"/>
          </a:xfrm>
          <a:prstGeom prst="rect">
            <a:avLst/>
          </a:prstGeom>
          <a:ln w="0">
            <a:noFill/>
          </a:ln>
        </p:spPr>
      </p:pic>
      <p:pic>
        <p:nvPicPr>
          <p:cNvPr id="2848" name="" descr=""/>
          <p:cNvPicPr/>
          <p:nvPr/>
        </p:nvPicPr>
        <p:blipFill>
          <a:blip r:embed="rId32"/>
          <a:stretch/>
        </p:blipFill>
        <p:spPr>
          <a:xfrm>
            <a:off x="1828800" y="1692000"/>
            <a:ext cx="434520" cy="2880"/>
          </a:xfrm>
          <a:prstGeom prst="rect">
            <a:avLst/>
          </a:prstGeom>
          <a:ln w="0">
            <a:noFill/>
          </a:ln>
        </p:spPr>
      </p:pic>
      <p:pic>
        <p:nvPicPr>
          <p:cNvPr id="2849" name="" descr=""/>
          <p:cNvPicPr/>
          <p:nvPr/>
        </p:nvPicPr>
        <p:blipFill>
          <a:blip r:embed="rId33"/>
          <a:stretch/>
        </p:blipFill>
        <p:spPr>
          <a:xfrm>
            <a:off x="1828800" y="1695600"/>
            <a:ext cx="438480" cy="2880"/>
          </a:xfrm>
          <a:prstGeom prst="rect">
            <a:avLst/>
          </a:prstGeom>
          <a:ln w="0">
            <a:noFill/>
          </a:ln>
        </p:spPr>
      </p:pic>
      <p:pic>
        <p:nvPicPr>
          <p:cNvPr id="2850" name="" descr=""/>
          <p:cNvPicPr/>
          <p:nvPr/>
        </p:nvPicPr>
        <p:blipFill>
          <a:blip r:embed="rId34"/>
          <a:stretch/>
        </p:blipFill>
        <p:spPr>
          <a:xfrm>
            <a:off x="1828800" y="1698840"/>
            <a:ext cx="442800" cy="2880"/>
          </a:xfrm>
          <a:prstGeom prst="rect">
            <a:avLst/>
          </a:prstGeom>
          <a:ln w="0">
            <a:noFill/>
          </a:ln>
        </p:spPr>
      </p:pic>
      <p:pic>
        <p:nvPicPr>
          <p:cNvPr id="2851" name="" descr=""/>
          <p:cNvPicPr/>
          <p:nvPr/>
        </p:nvPicPr>
        <p:blipFill>
          <a:blip r:embed="rId35"/>
          <a:stretch/>
        </p:blipFill>
        <p:spPr>
          <a:xfrm>
            <a:off x="1828800" y="1702800"/>
            <a:ext cx="447120" cy="6120"/>
          </a:xfrm>
          <a:prstGeom prst="rect">
            <a:avLst/>
          </a:prstGeom>
          <a:ln w="0">
            <a:noFill/>
          </a:ln>
        </p:spPr>
      </p:pic>
      <p:pic>
        <p:nvPicPr>
          <p:cNvPr id="2852" name="" descr=""/>
          <p:cNvPicPr/>
          <p:nvPr/>
        </p:nvPicPr>
        <p:blipFill>
          <a:blip r:embed="rId36"/>
          <a:stretch/>
        </p:blipFill>
        <p:spPr>
          <a:xfrm>
            <a:off x="1828800" y="1710000"/>
            <a:ext cx="451800" cy="2880"/>
          </a:xfrm>
          <a:prstGeom prst="rect">
            <a:avLst/>
          </a:prstGeom>
          <a:ln w="0">
            <a:noFill/>
          </a:ln>
        </p:spPr>
      </p:pic>
      <p:pic>
        <p:nvPicPr>
          <p:cNvPr id="2853" name="" descr=""/>
          <p:cNvPicPr/>
          <p:nvPr/>
        </p:nvPicPr>
        <p:blipFill>
          <a:blip r:embed="rId37"/>
          <a:stretch/>
        </p:blipFill>
        <p:spPr>
          <a:xfrm>
            <a:off x="1828800" y="1713600"/>
            <a:ext cx="455760" cy="6120"/>
          </a:xfrm>
          <a:prstGeom prst="rect">
            <a:avLst/>
          </a:prstGeom>
          <a:ln w="0">
            <a:noFill/>
          </a:ln>
        </p:spPr>
      </p:pic>
      <p:pic>
        <p:nvPicPr>
          <p:cNvPr id="2854" name="" descr=""/>
          <p:cNvPicPr/>
          <p:nvPr/>
        </p:nvPicPr>
        <p:blipFill>
          <a:blip r:embed="rId38"/>
          <a:stretch/>
        </p:blipFill>
        <p:spPr>
          <a:xfrm>
            <a:off x="1828800" y="1720800"/>
            <a:ext cx="460080" cy="17280"/>
          </a:xfrm>
          <a:prstGeom prst="rect">
            <a:avLst/>
          </a:prstGeom>
          <a:ln w="0">
            <a:noFill/>
          </a:ln>
        </p:spPr>
      </p:pic>
      <p:pic>
        <p:nvPicPr>
          <p:cNvPr id="2855" name="" descr=""/>
          <p:cNvPicPr/>
          <p:nvPr/>
        </p:nvPicPr>
        <p:blipFill>
          <a:blip r:embed="rId39"/>
          <a:stretch/>
        </p:blipFill>
        <p:spPr>
          <a:xfrm>
            <a:off x="1828800" y="1738800"/>
            <a:ext cx="464400" cy="20520"/>
          </a:xfrm>
          <a:prstGeom prst="rect">
            <a:avLst/>
          </a:prstGeom>
          <a:ln w="0">
            <a:noFill/>
          </a:ln>
        </p:spPr>
      </p:pic>
      <p:pic>
        <p:nvPicPr>
          <p:cNvPr id="2856" name="" descr=""/>
          <p:cNvPicPr/>
          <p:nvPr/>
        </p:nvPicPr>
        <p:blipFill>
          <a:blip r:embed="rId40"/>
          <a:stretch/>
        </p:blipFill>
        <p:spPr>
          <a:xfrm>
            <a:off x="1828800" y="1760400"/>
            <a:ext cx="468720" cy="24480"/>
          </a:xfrm>
          <a:prstGeom prst="rect">
            <a:avLst/>
          </a:prstGeom>
          <a:ln w="0">
            <a:noFill/>
          </a:ln>
        </p:spPr>
      </p:pic>
      <p:pic>
        <p:nvPicPr>
          <p:cNvPr id="2857" name="" descr=""/>
          <p:cNvPicPr/>
          <p:nvPr/>
        </p:nvPicPr>
        <p:blipFill>
          <a:blip r:embed="rId41"/>
          <a:stretch/>
        </p:blipFill>
        <p:spPr>
          <a:xfrm>
            <a:off x="1815840" y="1774800"/>
            <a:ext cx="490320" cy="136080"/>
          </a:xfrm>
          <a:prstGeom prst="rect">
            <a:avLst/>
          </a:prstGeom>
          <a:ln w="0">
            <a:noFill/>
          </a:ln>
        </p:spPr>
      </p:pic>
      <p:sp>
        <p:nvSpPr>
          <p:cNvPr id="2858" name="CustomShape 4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859" name="CustomShape 5"/>
          <p:cNvSpPr/>
          <p:nvPr/>
        </p:nvSpPr>
        <p:spPr>
          <a:xfrm>
            <a:off x="1989000" y="1903320"/>
            <a:ext cx="104760" cy="298800"/>
          </a:xfrm>
          <a:custGeom>
            <a:avLst/>
            <a:gdLst/>
            <a:ahLst/>
            <a:rect l="l" t="t" r="r" b="b"/>
            <a:pathLst>
              <a:path w="292" h="831">
                <a:moveTo>
                  <a:pt x="120" y="20"/>
                </a:moveTo>
                <a:lnTo>
                  <a:pt x="120" y="788"/>
                </a:lnTo>
                <a:cubicBezTo>
                  <a:pt x="120" y="799"/>
                  <a:pt x="131" y="810"/>
                  <a:pt x="146" y="810"/>
                </a:cubicBezTo>
                <a:cubicBezTo>
                  <a:pt x="160" y="810"/>
                  <a:pt x="169" y="799"/>
                  <a:pt x="169" y="788"/>
                </a:cubicBezTo>
                <a:lnTo>
                  <a:pt x="169" y="20"/>
                </a:lnTo>
                <a:cubicBezTo>
                  <a:pt x="169" y="8"/>
                  <a:pt x="160" y="0"/>
                  <a:pt x="146" y="0"/>
                </a:cubicBezTo>
                <a:cubicBezTo>
                  <a:pt x="131" y="0"/>
                  <a:pt x="120" y="8"/>
                  <a:pt x="120" y="20"/>
                </a:cubicBezTo>
                <a:moveTo>
                  <a:pt x="8" y="633"/>
                </a:moveTo>
                <a:lnTo>
                  <a:pt x="146" y="830"/>
                </a:lnTo>
                <a:lnTo>
                  <a:pt x="286" y="633"/>
                </a:lnTo>
                <a:cubicBezTo>
                  <a:pt x="291" y="623"/>
                  <a:pt x="287" y="610"/>
                  <a:pt x="275" y="603"/>
                </a:cubicBezTo>
                <a:cubicBezTo>
                  <a:pt x="263" y="598"/>
                  <a:pt x="247" y="602"/>
                  <a:pt x="240" y="611"/>
                </a:cubicBezTo>
                <a:lnTo>
                  <a:pt x="125" y="778"/>
                </a:lnTo>
                <a:lnTo>
                  <a:pt x="168" y="778"/>
                </a:lnTo>
                <a:lnTo>
                  <a:pt x="49" y="611"/>
                </a:lnTo>
                <a:cubicBezTo>
                  <a:pt x="43" y="602"/>
                  <a:pt x="27" y="598"/>
                  <a:pt x="16" y="603"/>
                </a:cubicBezTo>
                <a:cubicBezTo>
                  <a:pt x="5" y="610"/>
                  <a:pt x="0" y="623"/>
                  <a:pt x="8" y="63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0" name="CustomShape 6"/>
          <p:cNvSpPr/>
          <p:nvPr/>
        </p:nvSpPr>
        <p:spPr>
          <a:xfrm>
            <a:off x="1325160" y="1195200"/>
            <a:ext cx="1507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Apache Hadoop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861" name="CustomShape 7"/>
          <p:cNvSpPr/>
          <p:nvPr/>
        </p:nvSpPr>
        <p:spPr>
          <a:xfrm>
            <a:off x="1989000" y="2485080"/>
            <a:ext cx="104760" cy="398880"/>
          </a:xfrm>
          <a:custGeom>
            <a:avLst/>
            <a:gdLst/>
            <a:ahLst/>
            <a:rect l="l" t="t" r="r" b="b"/>
            <a:pathLst>
              <a:path w="292" h="1109">
                <a:moveTo>
                  <a:pt x="169" y="21"/>
                </a:moveTo>
                <a:lnTo>
                  <a:pt x="169" y="1066"/>
                </a:lnTo>
                <a:cubicBezTo>
                  <a:pt x="169" y="1078"/>
                  <a:pt x="160" y="1087"/>
                  <a:pt x="146" y="1087"/>
                </a:cubicBezTo>
                <a:cubicBezTo>
                  <a:pt x="131" y="1087"/>
                  <a:pt x="120" y="1078"/>
                  <a:pt x="120" y="1066"/>
                </a:cubicBezTo>
                <a:lnTo>
                  <a:pt x="120" y="21"/>
                </a:lnTo>
                <a:cubicBezTo>
                  <a:pt x="120" y="9"/>
                  <a:pt x="131" y="0"/>
                  <a:pt x="146" y="0"/>
                </a:cubicBezTo>
                <a:cubicBezTo>
                  <a:pt x="160" y="0"/>
                  <a:pt x="169" y="9"/>
                  <a:pt x="169" y="21"/>
                </a:cubicBezTo>
                <a:moveTo>
                  <a:pt x="286" y="910"/>
                </a:moveTo>
                <a:lnTo>
                  <a:pt x="146" y="1108"/>
                </a:lnTo>
                <a:lnTo>
                  <a:pt x="8" y="910"/>
                </a:lnTo>
                <a:cubicBezTo>
                  <a:pt x="0" y="900"/>
                  <a:pt x="5" y="888"/>
                  <a:pt x="16" y="881"/>
                </a:cubicBezTo>
                <a:cubicBezTo>
                  <a:pt x="27" y="877"/>
                  <a:pt x="43" y="880"/>
                  <a:pt x="49" y="890"/>
                </a:cubicBezTo>
                <a:lnTo>
                  <a:pt x="168" y="1056"/>
                </a:lnTo>
                <a:lnTo>
                  <a:pt x="125" y="1056"/>
                </a:lnTo>
                <a:lnTo>
                  <a:pt x="240" y="890"/>
                </a:lnTo>
                <a:cubicBezTo>
                  <a:pt x="247" y="880"/>
                  <a:pt x="263" y="877"/>
                  <a:pt x="275" y="881"/>
                </a:cubicBezTo>
                <a:cubicBezTo>
                  <a:pt x="287" y="888"/>
                  <a:pt x="291" y="900"/>
                  <a:pt x="286" y="91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862" name="" descr=""/>
          <p:cNvPicPr/>
          <p:nvPr/>
        </p:nvPicPr>
        <p:blipFill>
          <a:blip r:embed="rId42"/>
          <a:stretch/>
        </p:blipFill>
        <p:spPr>
          <a:xfrm>
            <a:off x="1453680" y="2547720"/>
            <a:ext cx="529560" cy="442440"/>
          </a:xfrm>
          <a:prstGeom prst="rect">
            <a:avLst/>
          </a:prstGeom>
          <a:ln w="0">
            <a:noFill/>
          </a:ln>
        </p:spPr>
      </p:pic>
      <p:sp>
        <p:nvSpPr>
          <p:cNvPr id="2863" name="CustomShape 8"/>
          <p:cNvSpPr/>
          <p:nvPr/>
        </p:nvSpPr>
        <p:spPr>
          <a:xfrm>
            <a:off x="1575360" y="2272320"/>
            <a:ext cx="987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Iteration 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864" name="CustomShape 9"/>
          <p:cNvSpPr/>
          <p:nvPr/>
        </p:nvSpPr>
        <p:spPr>
          <a:xfrm>
            <a:off x="2220480" y="1993320"/>
            <a:ext cx="800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Read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65" name="CustomShape 10"/>
          <p:cNvSpPr/>
          <p:nvPr/>
        </p:nvSpPr>
        <p:spPr>
          <a:xfrm>
            <a:off x="2187000" y="2629440"/>
            <a:ext cx="840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Write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866" name="" descr=""/>
          <p:cNvPicPr/>
          <p:nvPr/>
        </p:nvPicPr>
        <p:blipFill>
          <a:blip r:embed="rId43"/>
          <a:stretch/>
        </p:blipFill>
        <p:spPr>
          <a:xfrm>
            <a:off x="1453680" y="3118320"/>
            <a:ext cx="529560" cy="442440"/>
          </a:xfrm>
          <a:prstGeom prst="rect">
            <a:avLst/>
          </a:prstGeom>
          <a:ln w="0">
            <a:noFill/>
          </a:ln>
        </p:spPr>
      </p:pic>
      <p:sp>
        <p:nvSpPr>
          <p:cNvPr id="2867" name="CustomShape 11"/>
          <p:cNvSpPr/>
          <p:nvPr/>
        </p:nvSpPr>
        <p:spPr>
          <a:xfrm>
            <a:off x="1994040" y="3272040"/>
            <a:ext cx="105840" cy="269640"/>
          </a:xfrm>
          <a:custGeom>
            <a:avLst/>
            <a:gdLst/>
            <a:ahLst/>
            <a:rect l="l" t="t" r="r" b="b"/>
            <a:pathLst>
              <a:path w="295" h="750">
                <a:moveTo>
                  <a:pt x="155" y="22"/>
                </a:moveTo>
                <a:lnTo>
                  <a:pt x="176" y="707"/>
                </a:lnTo>
                <a:cubicBezTo>
                  <a:pt x="176" y="719"/>
                  <a:pt x="164" y="729"/>
                  <a:pt x="153" y="729"/>
                </a:cubicBezTo>
                <a:cubicBezTo>
                  <a:pt x="138" y="729"/>
                  <a:pt x="127" y="720"/>
                  <a:pt x="127" y="708"/>
                </a:cubicBezTo>
                <a:lnTo>
                  <a:pt x="106" y="22"/>
                </a:lnTo>
                <a:cubicBezTo>
                  <a:pt x="106" y="10"/>
                  <a:pt x="118" y="2"/>
                  <a:pt x="133" y="2"/>
                </a:cubicBezTo>
                <a:cubicBezTo>
                  <a:pt x="144" y="0"/>
                  <a:pt x="155" y="10"/>
                  <a:pt x="155" y="22"/>
                </a:cubicBezTo>
                <a:moveTo>
                  <a:pt x="286" y="549"/>
                </a:moveTo>
                <a:lnTo>
                  <a:pt x="153" y="749"/>
                </a:lnTo>
                <a:lnTo>
                  <a:pt x="8" y="553"/>
                </a:lnTo>
                <a:cubicBezTo>
                  <a:pt x="0" y="545"/>
                  <a:pt x="5" y="532"/>
                  <a:pt x="16" y="525"/>
                </a:cubicBezTo>
                <a:cubicBezTo>
                  <a:pt x="29" y="520"/>
                  <a:pt x="44" y="523"/>
                  <a:pt x="50" y="532"/>
                </a:cubicBezTo>
                <a:lnTo>
                  <a:pt x="171" y="697"/>
                </a:lnTo>
                <a:lnTo>
                  <a:pt x="128" y="698"/>
                </a:lnTo>
                <a:lnTo>
                  <a:pt x="239" y="529"/>
                </a:lnTo>
                <a:cubicBezTo>
                  <a:pt x="248" y="519"/>
                  <a:pt x="262" y="515"/>
                  <a:pt x="275" y="520"/>
                </a:cubicBezTo>
                <a:cubicBezTo>
                  <a:pt x="287" y="526"/>
                  <a:pt x="294" y="538"/>
                  <a:pt x="286" y="549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8" name="CustomShape 12"/>
          <p:cNvSpPr/>
          <p:nvPr/>
        </p:nvSpPr>
        <p:spPr>
          <a:xfrm>
            <a:off x="1078560" y="1993320"/>
            <a:ext cx="340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69" name="CustomShape 13"/>
          <p:cNvSpPr/>
          <p:nvPr/>
        </p:nvSpPr>
        <p:spPr>
          <a:xfrm>
            <a:off x="1078560" y="2653560"/>
            <a:ext cx="340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870" name="" descr=""/>
          <p:cNvPicPr/>
          <p:nvPr/>
        </p:nvPicPr>
        <p:blipFill>
          <a:blip r:embed="rId44"/>
          <a:stretch/>
        </p:blipFill>
        <p:spPr>
          <a:xfrm>
            <a:off x="2012400" y="2885040"/>
            <a:ext cx="56160" cy="3960"/>
          </a:xfrm>
          <a:prstGeom prst="rect">
            <a:avLst/>
          </a:prstGeom>
          <a:ln w="0">
            <a:noFill/>
          </a:ln>
        </p:spPr>
      </p:pic>
      <p:pic>
        <p:nvPicPr>
          <p:cNvPr id="2871" name="" descr=""/>
          <p:cNvPicPr/>
          <p:nvPr/>
        </p:nvPicPr>
        <p:blipFill>
          <a:blip r:embed="rId45"/>
          <a:stretch/>
        </p:blipFill>
        <p:spPr>
          <a:xfrm>
            <a:off x="1960560" y="2889720"/>
            <a:ext cx="159840" cy="3960"/>
          </a:xfrm>
          <a:prstGeom prst="rect">
            <a:avLst/>
          </a:prstGeom>
          <a:ln w="0">
            <a:noFill/>
          </a:ln>
        </p:spPr>
      </p:pic>
      <p:pic>
        <p:nvPicPr>
          <p:cNvPr id="2872" name="" descr=""/>
          <p:cNvPicPr/>
          <p:nvPr/>
        </p:nvPicPr>
        <p:blipFill>
          <a:blip r:embed="rId46"/>
          <a:stretch/>
        </p:blipFill>
        <p:spPr>
          <a:xfrm>
            <a:off x="1937520" y="2894760"/>
            <a:ext cx="211680" cy="3960"/>
          </a:xfrm>
          <a:prstGeom prst="rect">
            <a:avLst/>
          </a:prstGeom>
          <a:ln w="0">
            <a:noFill/>
          </a:ln>
        </p:spPr>
      </p:pic>
      <p:pic>
        <p:nvPicPr>
          <p:cNvPr id="2873" name="" descr=""/>
          <p:cNvPicPr/>
          <p:nvPr/>
        </p:nvPicPr>
        <p:blipFill>
          <a:blip r:embed="rId47"/>
          <a:stretch/>
        </p:blipFill>
        <p:spPr>
          <a:xfrm>
            <a:off x="1914840" y="2899440"/>
            <a:ext cx="251640" cy="3960"/>
          </a:xfrm>
          <a:prstGeom prst="rect">
            <a:avLst/>
          </a:prstGeom>
          <a:ln w="0">
            <a:noFill/>
          </a:ln>
        </p:spPr>
      </p:pic>
      <p:pic>
        <p:nvPicPr>
          <p:cNvPr id="2874" name="" descr=""/>
          <p:cNvPicPr/>
          <p:nvPr/>
        </p:nvPicPr>
        <p:blipFill>
          <a:blip r:embed="rId48"/>
          <a:stretch/>
        </p:blipFill>
        <p:spPr>
          <a:xfrm>
            <a:off x="1897560" y="2904120"/>
            <a:ext cx="286560" cy="3960"/>
          </a:xfrm>
          <a:prstGeom prst="rect">
            <a:avLst/>
          </a:prstGeom>
          <a:ln w="0">
            <a:noFill/>
          </a:ln>
        </p:spPr>
      </p:pic>
      <p:pic>
        <p:nvPicPr>
          <p:cNvPr id="2875" name="" descr=""/>
          <p:cNvPicPr/>
          <p:nvPr/>
        </p:nvPicPr>
        <p:blipFill>
          <a:blip r:embed="rId49"/>
          <a:stretch/>
        </p:blipFill>
        <p:spPr>
          <a:xfrm>
            <a:off x="1880280" y="2909160"/>
            <a:ext cx="320760" cy="3960"/>
          </a:xfrm>
          <a:prstGeom prst="rect">
            <a:avLst/>
          </a:prstGeom>
          <a:ln w="0">
            <a:noFill/>
          </a:ln>
        </p:spPr>
      </p:pic>
      <p:pic>
        <p:nvPicPr>
          <p:cNvPr id="2876" name="" descr=""/>
          <p:cNvPicPr/>
          <p:nvPr/>
        </p:nvPicPr>
        <p:blipFill>
          <a:blip r:embed="rId50"/>
          <a:stretch/>
        </p:blipFill>
        <p:spPr>
          <a:xfrm>
            <a:off x="1868760" y="2913840"/>
            <a:ext cx="343800" cy="3960"/>
          </a:xfrm>
          <a:prstGeom prst="rect">
            <a:avLst/>
          </a:prstGeom>
          <a:ln w="0">
            <a:noFill/>
          </a:ln>
        </p:spPr>
      </p:pic>
      <p:pic>
        <p:nvPicPr>
          <p:cNvPr id="2877" name="" descr=""/>
          <p:cNvPicPr/>
          <p:nvPr/>
        </p:nvPicPr>
        <p:blipFill>
          <a:blip r:embed="rId51"/>
          <a:stretch/>
        </p:blipFill>
        <p:spPr>
          <a:xfrm>
            <a:off x="1857240" y="2918520"/>
            <a:ext cx="366840" cy="3960"/>
          </a:xfrm>
          <a:prstGeom prst="rect">
            <a:avLst/>
          </a:prstGeom>
          <a:ln w="0">
            <a:noFill/>
          </a:ln>
        </p:spPr>
      </p:pic>
      <p:pic>
        <p:nvPicPr>
          <p:cNvPr id="2878" name="" descr=""/>
          <p:cNvPicPr/>
          <p:nvPr/>
        </p:nvPicPr>
        <p:blipFill>
          <a:blip r:embed="rId52"/>
          <a:stretch/>
        </p:blipFill>
        <p:spPr>
          <a:xfrm>
            <a:off x="1846080" y="2923200"/>
            <a:ext cx="389520" cy="3960"/>
          </a:xfrm>
          <a:prstGeom prst="rect">
            <a:avLst/>
          </a:prstGeom>
          <a:ln w="0">
            <a:noFill/>
          </a:ln>
        </p:spPr>
      </p:pic>
      <p:pic>
        <p:nvPicPr>
          <p:cNvPr id="2879" name="" descr=""/>
          <p:cNvPicPr/>
          <p:nvPr/>
        </p:nvPicPr>
        <p:blipFill>
          <a:blip r:embed="rId53"/>
          <a:stretch/>
        </p:blipFill>
        <p:spPr>
          <a:xfrm>
            <a:off x="1840320" y="2928240"/>
            <a:ext cx="401040" cy="3960"/>
          </a:xfrm>
          <a:prstGeom prst="rect">
            <a:avLst/>
          </a:prstGeom>
          <a:ln w="0">
            <a:noFill/>
          </a:ln>
        </p:spPr>
      </p:pic>
      <p:pic>
        <p:nvPicPr>
          <p:cNvPr id="2880" name="" descr=""/>
          <p:cNvPicPr/>
          <p:nvPr/>
        </p:nvPicPr>
        <p:blipFill>
          <a:blip r:embed="rId54"/>
          <a:stretch/>
        </p:blipFill>
        <p:spPr>
          <a:xfrm>
            <a:off x="1834560" y="2932920"/>
            <a:ext cx="418320" cy="3960"/>
          </a:xfrm>
          <a:prstGeom prst="rect">
            <a:avLst/>
          </a:prstGeom>
          <a:ln w="0">
            <a:noFill/>
          </a:ln>
        </p:spPr>
      </p:pic>
      <p:pic>
        <p:nvPicPr>
          <p:cNvPr id="2881" name="" descr=""/>
          <p:cNvPicPr/>
          <p:nvPr/>
        </p:nvPicPr>
        <p:blipFill>
          <a:blip r:embed="rId55"/>
          <a:stretch/>
        </p:blipFill>
        <p:spPr>
          <a:xfrm>
            <a:off x="1834560" y="2937600"/>
            <a:ext cx="424080" cy="3960"/>
          </a:xfrm>
          <a:prstGeom prst="rect">
            <a:avLst/>
          </a:prstGeom>
          <a:ln w="0">
            <a:noFill/>
          </a:ln>
        </p:spPr>
      </p:pic>
      <p:pic>
        <p:nvPicPr>
          <p:cNvPr id="2882" name="" descr=""/>
          <p:cNvPicPr/>
          <p:nvPr/>
        </p:nvPicPr>
        <p:blipFill>
          <a:blip r:embed="rId56"/>
          <a:stretch/>
        </p:blipFill>
        <p:spPr>
          <a:xfrm>
            <a:off x="1828800" y="2942640"/>
            <a:ext cx="435600" cy="3960"/>
          </a:xfrm>
          <a:prstGeom prst="rect">
            <a:avLst/>
          </a:prstGeom>
          <a:ln w="0">
            <a:noFill/>
          </a:ln>
        </p:spPr>
      </p:pic>
      <p:pic>
        <p:nvPicPr>
          <p:cNvPr id="2883" name="" descr=""/>
          <p:cNvPicPr/>
          <p:nvPr/>
        </p:nvPicPr>
        <p:blipFill>
          <a:blip r:embed="rId57"/>
          <a:stretch/>
        </p:blipFill>
        <p:spPr>
          <a:xfrm>
            <a:off x="1823040" y="2947320"/>
            <a:ext cx="441360" cy="3960"/>
          </a:xfrm>
          <a:prstGeom prst="rect">
            <a:avLst/>
          </a:prstGeom>
          <a:ln w="0">
            <a:noFill/>
          </a:ln>
        </p:spPr>
      </p:pic>
      <p:pic>
        <p:nvPicPr>
          <p:cNvPr id="2884" name="" descr=""/>
          <p:cNvPicPr/>
          <p:nvPr/>
        </p:nvPicPr>
        <p:blipFill>
          <a:blip r:embed="rId58"/>
          <a:stretch/>
        </p:blipFill>
        <p:spPr>
          <a:xfrm>
            <a:off x="1816920" y="2952360"/>
            <a:ext cx="447120" cy="8640"/>
          </a:xfrm>
          <a:prstGeom prst="rect">
            <a:avLst/>
          </a:prstGeom>
          <a:ln w="0">
            <a:noFill/>
          </a:ln>
        </p:spPr>
      </p:pic>
      <p:pic>
        <p:nvPicPr>
          <p:cNvPr id="2885" name="" descr=""/>
          <p:cNvPicPr/>
          <p:nvPr/>
        </p:nvPicPr>
        <p:blipFill>
          <a:blip r:embed="rId59"/>
          <a:stretch/>
        </p:blipFill>
        <p:spPr>
          <a:xfrm>
            <a:off x="1811160" y="2961720"/>
            <a:ext cx="458640" cy="66240"/>
          </a:xfrm>
          <a:prstGeom prst="rect">
            <a:avLst/>
          </a:prstGeom>
          <a:ln w="0">
            <a:noFill/>
          </a:ln>
        </p:spPr>
      </p:pic>
      <p:pic>
        <p:nvPicPr>
          <p:cNvPr id="2886" name="" descr=""/>
          <p:cNvPicPr/>
          <p:nvPr/>
        </p:nvPicPr>
        <p:blipFill>
          <a:blip r:embed="rId60"/>
          <a:stretch/>
        </p:blipFill>
        <p:spPr>
          <a:xfrm>
            <a:off x="1816920" y="3029040"/>
            <a:ext cx="452880" cy="3960"/>
          </a:xfrm>
          <a:prstGeom prst="rect">
            <a:avLst/>
          </a:prstGeom>
          <a:ln w="0">
            <a:noFill/>
          </a:ln>
        </p:spPr>
      </p:pic>
      <p:pic>
        <p:nvPicPr>
          <p:cNvPr id="2887" name="" descr=""/>
          <p:cNvPicPr/>
          <p:nvPr/>
        </p:nvPicPr>
        <p:blipFill>
          <a:blip r:embed="rId61"/>
          <a:stretch/>
        </p:blipFill>
        <p:spPr>
          <a:xfrm>
            <a:off x="1816920" y="3033720"/>
            <a:ext cx="447120" cy="13680"/>
          </a:xfrm>
          <a:prstGeom prst="rect">
            <a:avLst/>
          </a:prstGeom>
          <a:ln w="0">
            <a:noFill/>
          </a:ln>
        </p:spPr>
      </p:pic>
      <p:pic>
        <p:nvPicPr>
          <p:cNvPr id="2888" name="" descr=""/>
          <p:cNvPicPr/>
          <p:nvPr/>
        </p:nvPicPr>
        <p:blipFill>
          <a:blip r:embed="rId62"/>
          <a:stretch/>
        </p:blipFill>
        <p:spPr>
          <a:xfrm>
            <a:off x="1816920" y="3048480"/>
            <a:ext cx="452880" cy="13680"/>
          </a:xfrm>
          <a:prstGeom prst="rect">
            <a:avLst/>
          </a:prstGeom>
          <a:ln w="0">
            <a:noFill/>
          </a:ln>
        </p:spPr>
      </p:pic>
      <p:pic>
        <p:nvPicPr>
          <p:cNvPr id="2889" name="" descr=""/>
          <p:cNvPicPr/>
          <p:nvPr/>
        </p:nvPicPr>
        <p:blipFill>
          <a:blip r:embed="rId63"/>
          <a:stretch/>
        </p:blipFill>
        <p:spPr>
          <a:xfrm>
            <a:off x="1816920" y="3062520"/>
            <a:ext cx="447120" cy="109440"/>
          </a:xfrm>
          <a:prstGeom prst="rect">
            <a:avLst/>
          </a:prstGeom>
          <a:ln w="0">
            <a:noFill/>
          </a:ln>
        </p:spPr>
      </p:pic>
      <p:pic>
        <p:nvPicPr>
          <p:cNvPr id="2890" name="" descr=""/>
          <p:cNvPicPr/>
          <p:nvPr/>
        </p:nvPicPr>
        <p:blipFill>
          <a:blip r:embed="rId64"/>
          <a:stretch/>
        </p:blipFill>
        <p:spPr>
          <a:xfrm>
            <a:off x="1823040" y="3173040"/>
            <a:ext cx="441360" cy="23040"/>
          </a:xfrm>
          <a:prstGeom prst="rect">
            <a:avLst/>
          </a:prstGeom>
          <a:ln w="0">
            <a:noFill/>
          </a:ln>
        </p:spPr>
      </p:pic>
      <p:pic>
        <p:nvPicPr>
          <p:cNvPr id="2891" name="" descr=""/>
          <p:cNvPicPr/>
          <p:nvPr/>
        </p:nvPicPr>
        <p:blipFill>
          <a:blip r:embed="rId65"/>
          <a:stretch/>
        </p:blipFill>
        <p:spPr>
          <a:xfrm>
            <a:off x="1828800" y="3197160"/>
            <a:ext cx="429840" cy="3960"/>
          </a:xfrm>
          <a:prstGeom prst="rect">
            <a:avLst/>
          </a:prstGeom>
          <a:ln w="0">
            <a:noFill/>
          </a:ln>
        </p:spPr>
      </p:pic>
      <p:pic>
        <p:nvPicPr>
          <p:cNvPr id="2892" name="" descr=""/>
          <p:cNvPicPr/>
          <p:nvPr/>
        </p:nvPicPr>
        <p:blipFill>
          <a:blip r:embed="rId66"/>
          <a:stretch/>
        </p:blipFill>
        <p:spPr>
          <a:xfrm>
            <a:off x="1834560" y="3201840"/>
            <a:ext cx="424080" cy="3960"/>
          </a:xfrm>
          <a:prstGeom prst="rect">
            <a:avLst/>
          </a:prstGeom>
          <a:ln w="0">
            <a:noFill/>
          </a:ln>
        </p:spPr>
      </p:pic>
      <p:pic>
        <p:nvPicPr>
          <p:cNvPr id="2893" name="" descr=""/>
          <p:cNvPicPr/>
          <p:nvPr/>
        </p:nvPicPr>
        <p:blipFill>
          <a:blip r:embed="rId67"/>
          <a:stretch/>
        </p:blipFill>
        <p:spPr>
          <a:xfrm>
            <a:off x="1834560" y="3206520"/>
            <a:ext cx="418320" cy="3960"/>
          </a:xfrm>
          <a:prstGeom prst="rect">
            <a:avLst/>
          </a:prstGeom>
          <a:ln w="0">
            <a:noFill/>
          </a:ln>
        </p:spPr>
      </p:pic>
      <p:pic>
        <p:nvPicPr>
          <p:cNvPr id="2894" name="" descr=""/>
          <p:cNvPicPr/>
          <p:nvPr/>
        </p:nvPicPr>
        <p:blipFill>
          <a:blip r:embed="rId68"/>
          <a:stretch/>
        </p:blipFill>
        <p:spPr>
          <a:xfrm>
            <a:off x="1834560" y="3211200"/>
            <a:ext cx="412560" cy="3960"/>
          </a:xfrm>
          <a:prstGeom prst="rect">
            <a:avLst/>
          </a:prstGeom>
          <a:ln w="0">
            <a:noFill/>
          </a:ln>
        </p:spPr>
      </p:pic>
      <p:pic>
        <p:nvPicPr>
          <p:cNvPr id="2895" name="" descr=""/>
          <p:cNvPicPr/>
          <p:nvPr/>
        </p:nvPicPr>
        <p:blipFill>
          <a:blip r:embed="rId69"/>
          <a:stretch/>
        </p:blipFill>
        <p:spPr>
          <a:xfrm>
            <a:off x="1840320" y="3216240"/>
            <a:ext cx="401040" cy="3960"/>
          </a:xfrm>
          <a:prstGeom prst="rect">
            <a:avLst/>
          </a:prstGeom>
          <a:ln w="0">
            <a:noFill/>
          </a:ln>
        </p:spPr>
      </p:pic>
      <p:pic>
        <p:nvPicPr>
          <p:cNvPr id="2896" name="" descr=""/>
          <p:cNvPicPr/>
          <p:nvPr/>
        </p:nvPicPr>
        <p:blipFill>
          <a:blip r:embed="rId70"/>
          <a:stretch/>
        </p:blipFill>
        <p:spPr>
          <a:xfrm>
            <a:off x="1846080" y="3220920"/>
            <a:ext cx="389520" cy="3960"/>
          </a:xfrm>
          <a:prstGeom prst="rect">
            <a:avLst/>
          </a:prstGeom>
          <a:ln w="0">
            <a:noFill/>
          </a:ln>
        </p:spPr>
      </p:pic>
      <p:pic>
        <p:nvPicPr>
          <p:cNvPr id="2897" name="" descr=""/>
          <p:cNvPicPr/>
          <p:nvPr/>
        </p:nvPicPr>
        <p:blipFill>
          <a:blip r:embed="rId71"/>
          <a:stretch/>
        </p:blipFill>
        <p:spPr>
          <a:xfrm>
            <a:off x="1851480" y="3225960"/>
            <a:ext cx="378360" cy="3960"/>
          </a:xfrm>
          <a:prstGeom prst="rect">
            <a:avLst/>
          </a:prstGeom>
          <a:ln w="0">
            <a:noFill/>
          </a:ln>
        </p:spPr>
      </p:pic>
      <p:pic>
        <p:nvPicPr>
          <p:cNvPr id="2898" name="" descr=""/>
          <p:cNvPicPr/>
          <p:nvPr/>
        </p:nvPicPr>
        <p:blipFill>
          <a:blip r:embed="rId72"/>
          <a:stretch/>
        </p:blipFill>
        <p:spPr>
          <a:xfrm>
            <a:off x="1863000" y="3230640"/>
            <a:ext cx="355320" cy="3960"/>
          </a:xfrm>
          <a:prstGeom prst="rect">
            <a:avLst/>
          </a:prstGeom>
          <a:ln w="0">
            <a:noFill/>
          </a:ln>
        </p:spPr>
      </p:pic>
      <p:pic>
        <p:nvPicPr>
          <p:cNvPr id="2899" name="" descr=""/>
          <p:cNvPicPr/>
          <p:nvPr/>
        </p:nvPicPr>
        <p:blipFill>
          <a:blip r:embed="rId73"/>
          <a:stretch/>
        </p:blipFill>
        <p:spPr>
          <a:xfrm>
            <a:off x="1874520" y="3235320"/>
            <a:ext cx="332280" cy="3960"/>
          </a:xfrm>
          <a:prstGeom prst="rect">
            <a:avLst/>
          </a:prstGeom>
          <a:ln w="0">
            <a:noFill/>
          </a:ln>
        </p:spPr>
      </p:pic>
      <p:pic>
        <p:nvPicPr>
          <p:cNvPr id="2900" name="" descr=""/>
          <p:cNvPicPr/>
          <p:nvPr/>
        </p:nvPicPr>
        <p:blipFill>
          <a:blip r:embed="rId74"/>
          <a:stretch/>
        </p:blipFill>
        <p:spPr>
          <a:xfrm>
            <a:off x="1891800" y="3240360"/>
            <a:ext cx="298080" cy="3960"/>
          </a:xfrm>
          <a:prstGeom prst="rect">
            <a:avLst/>
          </a:prstGeom>
          <a:ln w="0">
            <a:noFill/>
          </a:ln>
        </p:spPr>
      </p:pic>
      <p:pic>
        <p:nvPicPr>
          <p:cNvPr id="2901" name="" descr=""/>
          <p:cNvPicPr/>
          <p:nvPr/>
        </p:nvPicPr>
        <p:blipFill>
          <a:blip r:embed="rId75"/>
          <a:stretch/>
        </p:blipFill>
        <p:spPr>
          <a:xfrm>
            <a:off x="1909080" y="3245040"/>
            <a:ext cx="263160" cy="3960"/>
          </a:xfrm>
          <a:prstGeom prst="rect">
            <a:avLst/>
          </a:prstGeom>
          <a:ln w="0">
            <a:noFill/>
          </a:ln>
        </p:spPr>
      </p:pic>
      <p:pic>
        <p:nvPicPr>
          <p:cNvPr id="2902" name="" descr=""/>
          <p:cNvPicPr/>
          <p:nvPr/>
        </p:nvPicPr>
        <p:blipFill>
          <a:blip r:embed="rId76"/>
          <a:stretch/>
        </p:blipFill>
        <p:spPr>
          <a:xfrm>
            <a:off x="1926360" y="3250080"/>
            <a:ext cx="228600" cy="3960"/>
          </a:xfrm>
          <a:prstGeom prst="rect">
            <a:avLst/>
          </a:prstGeom>
          <a:ln w="0">
            <a:noFill/>
          </a:ln>
        </p:spPr>
      </p:pic>
      <p:pic>
        <p:nvPicPr>
          <p:cNvPr id="2903" name="" descr=""/>
          <p:cNvPicPr/>
          <p:nvPr/>
        </p:nvPicPr>
        <p:blipFill>
          <a:blip r:embed="rId77"/>
          <a:stretch/>
        </p:blipFill>
        <p:spPr>
          <a:xfrm>
            <a:off x="2000880" y="3254760"/>
            <a:ext cx="79560" cy="3960"/>
          </a:xfrm>
          <a:prstGeom prst="rect">
            <a:avLst/>
          </a:prstGeom>
          <a:ln w="0">
            <a:noFill/>
          </a:ln>
        </p:spPr>
      </p:pic>
      <p:pic>
        <p:nvPicPr>
          <p:cNvPr id="2904" name="" descr=""/>
          <p:cNvPicPr/>
          <p:nvPr/>
        </p:nvPicPr>
        <p:blipFill>
          <a:blip r:embed="rId78"/>
          <a:stretch/>
        </p:blipFill>
        <p:spPr>
          <a:xfrm>
            <a:off x="2541960" y="3535560"/>
            <a:ext cx="542520" cy="345960"/>
          </a:xfrm>
          <a:prstGeom prst="rect">
            <a:avLst/>
          </a:prstGeom>
          <a:ln w="0">
            <a:noFill/>
          </a:ln>
        </p:spPr>
      </p:pic>
      <p:sp>
        <p:nvSpPr>
          <p:cNvPr id="2905" name="CustomShape 14"/>
          <p:cNvSpPr/>
          <p:nvPr/>
        </p:nvSpPr>
        <p:spPr>
          <a:xfrm>
            <a:off x="2220480" y="3354840"/>
            <a:ext cx="800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Read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06" name="CustomShape 15"/>
          <p:cNvSpPr/>
          <p:nvPr/>
        </p:nvSpPr>
        <p:spPr>
          <a:xfrm>
            <a:off x="1996560" y="3824280"/>
            <a:ext cx="104400" cy="366480"/>
          </a:xfrm>
          <a:custGeom>
            <a:avLst/>
            <a:gdLst/>
            <a:ahLst/>
            <a:rect l="l" t="t" r="r" b="b"/>
            <a:pathLst>
              <a:path w="291" h="1019">
                <a:moveTo>
                  <a:pt x="168" y="22"/>
                </a:moveTo>
                <a:lnTo>
                  <a:pt x="168" y="977"/>
                </a:lnTo>
                <a:cubicBezTo>
                  <a:pt x="168" y="988"/>
                  <a:pt x="158" y="999"/>
                  <a:pt x="145" y="999"/>
                </a:cubicBezTo>
                <a:cubicBezTo>
                  <a:pt x="131" y="999"/>
                  <a:pt x="119" y="988"/>
                  <a:pt x="119" y="977"/>
                </a:cubicBezTo>
                <a:lnTo>
                  <a:pt x="119" y="22"/>
                </a:lnTo>
                <a:cubicBezTo>
                  <a:pt x="119" y="10"/>
                  <a:pt x="131" y="0"/>
                  <a:pt x="145" y="0"/>
                </a:cubicBezTo>
                <a:cubicBezTo>
                  <a:pt x="158" y="0"/>
                  <a:pt x="168" y="10"/>
                  <a:pt x="168" y="22"/>
                </a:cubicBezTo>
                <a:moveTo>
                  <a:pt x="284" y="821"/>
                </a:moveTo>
                <a:lnTo>
                  <a:pt x="145" y="1018"/>
                </a:lnTo>
                <a:lnTo>
                  <a:pt x="6" y="821"/>
                </a:lnTo>
                <a:cubicBezTo>
                  <a:pt x="0" y="812"/>
                  <a:pt x="3" y="799"/>
                  <a:pt x="14" y="793"/>
                </a:cubicBezTo>
                <a:cubicBezTo>
                  <a:pt x="27" y="787"/>
                  <a:pt x="42" y="790"/>
                  <a:pt x="49" y="800"/>
                </a:cubicBezTo>
                <a:lnTo>
                  <a:pt x="167" y="967"/>
                </a:lnTo>
                <a:lnTo>
                  <a:pt x="123" y="967"/>
                </a:lnTo>
                <a:lnTo>
                  <a:pt x="241" y="800"/>
                </a:lnTo>
                <a:cubicBezTo>
                  <a:pt x="249" y="790"/>
                  <a:pt x="263" y="787"/>
                  <a:pt x="273" y="793"/>
                </a:cubicBezTo>
                <a:cubicBezTo>
                  <a:pt x="286" y="799"/>
                  <a:pt x="290" y="812"/>
                  <a:pt x="284" y="82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907" name="" descr=""/>
          <p:cNvPicPr/>
          <p:nvPr/>
        </p:nvPicPr>
        <p:blipFill>
          <a:blip r:embed="rId79"/>
          <a:stretch/>
        </p:blipFill>
        <p:spPr>
          <a:xfrm>
            <a:off x="1455120" y="3863880"/>
            <a:ext cx="529560" cy="442440"/>
          </a:xfrm>
          <a:prstGeom prst="rect">
            <a:avLst/>
          </a:prstGeom>
          <a:ln w="0">
            <a:noFill/>
          </a:ln>
        </p:spPr>
      </p:pic>
      <p:sp>
        <p:nvSpPr>
          <p:cNvPr id="2908" name="CustomShape 16"/>
          <p:cNvSpPr/>
          <p:nvPr/>
        </p:nvSpPr>
        <p:spPr>
          <a:xfrm>
            <a:off x="1078560" y="3354840"/>
            <a:ext cx="340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09" name="CustomShape 17"/>
          <p:cNvSpPr/>
          <p:nvPr/>
        </p:nvSpPr>
        <p:spPr>
          <a:xfrm>
            <a:off x="1582560" y="3611520"/>
            <a:ext cx="987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Iteration 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10" name="CustomShape 18"/>
          <p:cNvSpPr/>
          <p:nvPr/>
        </p:nvSpPr>
        <p:spPr>
          <a:xfrm>
            <a:off x="1994760" y="4543920"/>
            <a:ext cx="104760" cy="257040"/>
          </a:xfrm>
          <a:custGeom>
            <a:avLst/>
            <a:gdLst/>
            <a:ahLst/>
            <a:rect l="l" t="t" r="r" b="b"/>
            <a:pathLst>
              <a:path w="292" h="715">
                <a:moveTo>
                  <a:pt x="124" y="20"/>
                </a:moveTo>
                <a:lnTo>
                  <a:pt x="117" y="672"/>
                </a:lnTo>
                <a:cubicBezTo>
                  <a:pt x="117" y="684"/>
                  <a:pt x="130" y="691"/>
                  <a:pt x="144" y="693"/>
                </a:cubicBezTo>
                <a:cubicBezTo>
                  <a:pt x="157" y="693"/>
                  <a:pt x="167" y="684"/>
                  <a:pt x="167" y="672"/>
                </a:cubicBezTo>
                <a:lnTo>
                  <a:pt x="173" y="21"/>
                </a:lnTo>
                <a:cubicBezTo>
                  <a:pt x="173" y="10"/>
                  <a:pt x="163" y="0"/>
                  <a:pt x="150" y="0"/>
                </a:cubicBezTo>
                <a:cubicBezTo>
                  <a:pt x="135" y="0"/>
                  <a:pt x="124" y="8"/>
                  <a:pt x="124" y="20"/>
                </a:cubicBezTo>
                <a:moveTo>
                  <a:pt x="5" y="514"/>
                </a:moveTo>
                <a:lnTo>
                  <a:pt x="144" y="714"/>
                </a:lnTo>
                <a:lnTo>
                  <a:pt x="284" y="515"/>
                </a:lnTo>
                <a:cubicBezTo>
                  <a:pt x="291" y="505"/>
                  <a:pt x="286" y="491"/>
                  <a:pt x="275" y="487"/>
                </a:cubicBezTo>
                <a:cubicBezTo>
                  <a:pt x="263" y="480"/>
                  <a:pt x="248" y="484"/>
                  <a:pt x="239" y="493"/>
                </a:cubicBezTo>
                <a:lnTo>
                  <a:pt x="121" y="662"/>
                </a:lnTo>
                <a:lnTo>
                  <a:pt x="166" y="662"/>
                </a:lnTo>
                <a:lnTo>
                  <a:pt x="49" y="491"/>
                </a:lnTo>
                <a:cubicBezTo>
                  <a:pt x="43" y="482"/>
                  <a:pt x="27" y="478"/>
                  <a:pt x="16" y="485"/>
                </a:cubicBezTo>
                <a:cubicBezTo>
                  <a:pt x="4" y="490"/>
                  <a:pt x="0" y="503"/>
                  <a:pt x="5" y="51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1" name="CustomShape 19"/>
          <p:cNvSpPr/>
          <p:nvPr/>
        </p:nvSpPr>
        <p:spPr>
          <a:xfrm>
            <a:off x="2188440" y="3945960"/>
            <a:ext cx="840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Write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12" name="CustomShape 20"/>
          <p:cNvSpPr/>
          <p:nvPr/>
        </p:nvSpPr>
        <p:spPr>
          <a:xfrm>
            <a:off x="1079640" y="3969720"/>
            <a:ext cx="340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913" name="" descr=""/>
          <p:cNvPicPr/>
          <p:nvPr/>
        </p:nvPicPr>
        <p:blipFill>
          <a:blip r:embed="rId80"/>
          <a:stretch/>
        </p:blipFill>
        <p:spPr>
          <a:xfrm>
            <a:off x="1460880" y="4386960"/>
            <a:ext cx="529560" cy="442440"/>
          </a:xfrm>
          <a:prstGeom prst="rect">
            <a:avLst/>
          </a:prstGeom>
          <a:ln w="0">
            <a:noFill/>
          </a:ln>
        </p:spPr>
      </p:pic>
      <p:sp>
        <p:nvSpPr>
          <p:cNvPr id="2914" name="CustomShape 21"/>
          <p:cNvSpPr/>
          <p:nvPr/>
        </p:nvSpPr>
        <p:spPr>
          <a:xfrm>
            <a:off x="2379600" y="1520280"/>
            <a:ext cx="393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DATA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15" name="CustomShape 22"/>
          <p:cNvSpPr/>
          <p:nvPr/>
        </p:nvSpPr>
        <p:spPr>
          <a:xfrm>
            <a:off x="2342880" y="1687320"/>
            <a:ext cx="463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INPUT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916" name="" descr=""/>
          <p:cNvPicPr/>
          <p:nvPr/>
        </p:nvPicPr>
        <p:blipFill>
          <a:blip r:embed="rId81"/>
          <a:stretch/>
        </p:blipFill>
        <p:spPr>
          <a:xfrm>
            <a:off x="1977120" y="4196160"/>
            <a:ext cx="139680" cy="3240"/>
          </a:xfrm>
          <a:prstGeom prst="rect">
            <a:avLst/>
          </a:prstGeom>
          <a:ln w="0">
            <a:noFill/>
          </a:ln>
        </p:spPr>
      </p:pic>
      <p:pic>
        <p:nvPicPr>
          <p:cNvPr id="2917" name="" descr=""/>
          <p:cNvPicPr/>
          <p:nvPr/>
        </p:nvPicPr>
        <p:blipFill>
          <a:blip r:embed="rId82"/>
          <a:stretch/>
        </p:blipFill>
        <p:spPr>
          <a:xfrm>
            <a:off x="1952280" y="4200480"/>
            <a:ext cx="190080" cy="3240"/>
          </a:xfrm>
          <a:prstGeom prst="rect">
            <a:avLst/>
          </a:prstGeom>
          <a:ln w="0">
            <a:noFill/>
          </a:ln>
        </p:spPr>
      </p:pic>
      <p:pic>
        <p:nvPicPr>
          <p:cNvPr id="2918" name="" descr=""/>
          <p:cNvPicPr/>
          <p:nvPr/>
        </p:nvPicPr>
        <p:blipFill>
          <a:blip r:embed="rId83"/>
          <a:stretch/>
        </p:blipFill>
        <p:spPr>
          <a:xfrm>
            <a:off x="1932120" y="4204440"/>
            <a:ext cx="230400" cy="3240"/>
          </a:xfrm>
          <a:prstGeom prst="rect">
            <a:avLst/>
          </a:prstGeom>
          <a:ln w="0">
            <a:noFill/>
          </a:ln>
        </p:spPr>
      </p:pic>
      <p:pic>
        <p:nvPicPr>
          <p:cNvPr id="2919" name="" descr=""/>
          <p:cNvPicPr/>
          <p:nvPr/>
        </p:nvPicPr>
        <p:blipFill>
          <a:blip r:embed="rId84"/>
          <a:stretch/>
        </p:blipFill>
        <p:spPr>
          <a:xfrm>
            <a:off x="1917000" y="4208760"/>
            <a:ext cx="260280" cy="3240"/>
          </a:xfrm>
          <a:prstGeom prst="rect">
            <a:avLst/>
          </a:prstGeom>
          <a:ln w="0">
            <a:noFill/>
          </a:ln>
        </p:spPr>
      </p:pic>
      <p:pic>
        <p:nvPicPr>
          <p:cNvPr id="2920" name="" descr=""/>
          <p:cNvPicPr/>
          <p:nvPr/>
        </p:nvPicPr>
        <p:blipFill>
          <a:blip r:embed="rId85"/>
          <a:stretch/>
        </p:blipFill>
        <p:spPr>
          <a:xfrm>
            <a:off x="1901880" y="4213080"/>
            <a:ext cx="290520" cy="3240"/>
          </a:xfrm>
          <a:prstGeom prst="rect">
            <a:avLst/>
          </a:prstGeom>
          <a:ln w="0">
            <a:noFill/>
          </a:ln>
        </p:spPr>
      </p:pic>
      <p:pic>
        <p:nvPicPr>
          <p:cNvPr id="2921" name="" descr=""/>
          <p:cNvPicPr/>
          <p:nvPr/>
        </p:nvPicPr>
        <p:blipFill>
          <a:blip r:embed="rId86"/>
          <a:stretch/>
        </p:blipFill>
        <p:spPr>
          <a:xfrm>
            <a:off x="1891800" y="4217400"/>
            <a:ext cx="310680" cy="3240"/>
          </a:xfrm>
          <a:prstGeom prst="rect">
            <a:avLst/>
          </a:prstGeom>
          <a:ln w="0">
            <a:noFill/>
          </a:ln>
        </p:spPr>
      </p:pic>
      <p:pic>
        <p:nvPicPr>
          <p:cNvPr id="2922" name="" descr=""/>
          <p:cNvPicPr/>
          <p:nvPr/>
        </p:nvPicPr>
        <p:blipFill>
          <a:blip r:embed="rId87"/>
          <a:stretch/>
        </p:blipFill>
        <p:spPr>
          <a:xfrm>
            <a:off x="1881720" y="4221720"/>
            <a:ext cx="330840" cy="3240"/>
          </a:xfrm>
          <a:prstGeom prst="rect">
            <a:avLst/>
          </a:prstGeom>
          <a:ln w="0">
            <a:noFill/>
          </a:ln>
        </p:spPr>
      </p:pic>
      <p:pic>
        <p:nvPicPr>
          <p:cNvPr id="2923" name="" descr=""/>
          <p:cNvPicPr/>
          <p:nvPr/>
        </p:nvPicPr>
        <p:blipFill>
          <a:blip r:embed="rId88"/>
          <a:stretch/>
        </p:blipFill>
        <p:spPr>
          <a:xfrm>
            <a:off x="1871640" y="4225680"/>
            <a:ext cx="351000" cy="3240"/>
          </a:xfrm>
          <a:prstGeom prst="rect">
            <a:avLst/>
          </a:prstGeom>
          <a:ln w="0">
            <a:noFill/>
          </a:ln>
        </p:spPr>
      </p:pic>
      <p:pic>
        <p:nvPicPr>
          <p:cNvPr id="2924" name="" descr=""/>
          <p:cNvPicPr/>
          <p:nvPr/>
        </p:nvPicPr>
        <p:blipFill>
          <a:blip r:embed="rId89"/>
          <a:stretch/>
        </p:blipFill>
        <p:spPr>
          <a:xfrm>
            <a:off x="1866600" y="4229640"/>
            <a:ext cx="361080" cy="3240"/>
          </a:xfrm>
          <a:prstGeom prst="rect">
            <a:avLst/>
          </a:prstGeom>
          <a:ln w="0">
            <a:noFill/>
          </a:ln>
        </p:spPr>
      </p:pic>
      <p:pic>
        <p:nvPicPr>
          <p:cNvPr id="2925" name="" descr=""/>
          <p:cNvPicPr/>
          <p:nvPr/>
        </p:nvPicPr>
        <p:blipFill>
          <a:blip r:embed="rId90"/>
          <a:stretch/>
        </p:blipFill>
        <p:spPr>
          <a:xfrm>
            <a:off x="1861560" y="4233960"/>
            <a:ext cx="375840" cy="3240"/>
          </a:xfrm>
          <a:prstGeom prst="rect">
            <a:avLst/>
          </a:prstGeom>
          <a:ln w="0">
            <a:noFill/>
          </a:ln>
        </p:spPr>
      </p:pic>
      <p:pic>
        <p:nvPicPr>
          <p:cNvPr id="2926" name="" descr=""/>
          <p:cNvPicPr/>
          <p:nvPr/>
        </p:nvPicPr>
        <p:blipFill>
          <a:blip r:embed="rId91"/>
          <a:stretch/>
        </p:blipFill>
        <p:spPr>
          <a:xfrm>
            <a:off x="1856520" y="4238280"/>
            <a:ext cx="386280" cy="3240"/>
          </a:xfrm>
          <a:prstGeom prst="rect">
            <a:avLst/>
          </a:prstGeom>
          <a:ln w="0">
            <a:noFill/>
          </a:ln>
        </p:spPr>
      </p:pic>
      <p:pic>
        <p:nvPicPr>
          <p:cNvPr id="2927" name="" descr=""/>
          <p:cNvPicPr/>
          <p:nvPr/>
        </p:nvPicPr>
        <p:blipFill>
          <a:blip r:embed="rId92"/>
          <a:stretch/>
        </p:blipFill>
        <p:spPr>
          <a:xfrm>
            <a:off x="1851480" y="4242600"/>
            <a:ext cx="396360" cy="3240"/>
          </a:xfrm>
          <a:prstGeom prst="rect">
            <a:avLst/>
          </a:prstGeom>
          <a:ln w="0">
            <a:noFill/>
          </a:ln>
        </p:spPr>
      </p:pic>
      <p:pic>
        <p:nvPicPr>
          <p:cNvPr id="2928" name="" descr=""/>
          <p:cNvPicPr/>
          <p:nvPr/>
        </p:nvPicPr>
        <p:blipFill>
          <a:blip r:embed="rId93"/>
          <a:stretch/>
        </p:blipFill>
        <p:spPr>
          <a:xfrm>
            <a:off x="1846440" y="4246920"/>
            <a:ext cx="401040" cy="3240"/>
          </a:xfrm>
          <a:prstGeom prst="rect">
            <a:avLst/>
          </a:prstGeom>
          <a:ln w="0">
            <a:noFill/>
          </a:ln>
        </p:spPr>
      </p:pic>
      <p:pic>
        <p:nvPicPr>
          <p:cNvPr id="2929" name="" descr=""/>
          <p:cNvPicPr/>
          <p:nvPr/>
        </p:nvPicPr>
        <p:blipFill>
          <a:blip r:embed="rId94"/>
          <a:stretch/>
        </p:blipFill>
        <p:spPr>
          <a:xfrm>
            <a:off x="1841400" y="4250880"/>
            <a:ext cx="411120" cy="7560"/>
          </a:xfrm>
          <a:prstGeom prst="rect">
            <a:avLst/>
          </a:prstGeom>
          <a:ln w="0">
            <a:noFill/>
          </a:ln>
        </p:spPr>
      </p:pic>
      <p:pic>
        <p:nvPicPr>
          <p:cNvPr id="2930" name="" descr=""/>
          <p:cNvPicPr/>
          <p:nvPr/>
        </p:nvPicPr>
        <p:blipFill>
          <a:blip r:embed="rId95"/>
          <a:stretch/>
        </p:blipFill>
        <p:spPr>
          <a:xfrm>
            <a:off x="1836360" y="4259160"/>
            <a:ext cx="421560" cy="61920"/>
          </a:xfrm>
          <a:prstGeom prst="rect">
            <a:avLst/>
          </a:prstGeom>
          <a:ln w="0">
            <a:noFill/>
          </a:ln>
        </p:spPr>
      </p:pic>
      <p:pic>
        <p:nvPicPr>
          <p:cNvPr id="2931" name="" descr=""/>
          <p:cNvPicPr/>
          <p:nvPr/>
        </p:nvPicPr>
        <p:blipFill>
          <a:blip r:embed="rId96"/>
          <a:stretch/>
        </p:blipFill>
        <p:spPr>
          <a:xfrm>
            <a:off x="1841400" y="4322160"/>
            <a:ext cx="416520" cy="3240"/>
          </a:xfrm>
          <a:prstGeom prst="rect">
            <a:avLst/>
          </a:prstGeom>
          <a:ln w="0">
            <a:noFill/>
          </a:ln>
        </p:spPr>
      </p:pic>
      <p:pic>
        <p:nvPicPr>
          <p:cNvPr id="2932" name="" descr=""/>
          <p:cNvPicPr/>
          <p:nvPr/>
        </p:nvPicPr>
        <p:blipFill>
          <a:blip r:embed="rId97"/>
          <a:stretch/>
        </p:blipFill>
        <p:spPr>
          <a:xfrm>
            <a:off x="1841400" y="4326480"/>
            <a:ext cx="411120" cy="11520"/>
          </a:xfrm>
          <a:prstGeom prst="rect">
            <a:avLst/>
          </a:prstGeom>
          <a:ln w="0">
            <a:noFill/>
          </a:ln>
        </p:spPr>
      </p:pic>
      <p:pic>
        <p:nvPicPr>
          <p:cNvPr id="2933" name="" descr=""/>
          <p:cNvPicPr/>
          <p:nvPr/>
        </p:nvPicPr>
        <p:blipFill>
          <a:blip r:embed="rId98"/>
          <a:stretch/>
        </p:blipFill>
        <p:spPr>
          <a:xfrm>
            <a:off x="1841400" y="4339080"/>
            <a:ext cx="416520" cy="11520"/>
          </a:xfrm>
          <a:prstGeom prst="rect">
            <a:avLst/>
          </a:prstGeom>
          <a:ln w="0">
            <a:noFill/>
          </a:ln>
        </p:spPr>
      </p:pic>
      <p:pic>
        <p:nvPicPr>
          <p:cNvPr id="2934" name="" descr=""/>
          <p:cNvPicPr/>
          <p:nvPr/>
        </p:nvPicPr>
        <p:blipFill>
          <a:blip r:embed="rId99"/>
          <a:stretch/>
        </p:blipFill>
        <p:spPr>
          <a:xfrm>
            <a:off x="1841400" y="4351680"/>
            <a:ext cx="411120" cy="104040"/>
          </a:xfrm>
          <a:prstGeom prst="rect">
            <a:avLst/>
          </a:prstGeom>
          <a:ln w="0">
            <a:noFill/>
          </a:ln>
        </p:spPr>
      </p:pic>
      <p:pic>
        <p:nvPicPr>
          <p:cNvPr id="2935" name="" descr=""/>
          <p:cNvPicPr/>
          <p:nvPr/>
        </p:nvPicPr>
        <p:blipFill>
          <a:blip r:embed="rId100"/>
          <a:stretch/>
        </p:blipFill>
        <p:spPr>
          <a:xfrm>
            <a:off x="1846440" y="4456440"/>
            <a:ext cx="406080" cy="7560"/>
          </a:xfrm>
          <a:prstGeom prst="rect">
            <a:avLst/>
          </a:prstGeom>
          <a:ln w="0">
            <a:noFill/>
          </a:ln>
        </p:spPr>
      </p:pic>
      <p:pic>
        <p:nvPicPr>
          <p:cNvPr id="2936" name="" descr=""/>
          <p:cNvPicPr/>
          <p:nvPr/>
        </p:nvPicPr>
        <p:blipFill>
          <a:blip r:embed="rId101"/>
          <a:stretch/>
        </p:blipFill>
        <p:spPr>
          <a:xfrm>
            <a:off x="1846440" y="4465080"/>
            <a:ext cx="401040" cy="11520"/>
          </a:xfrm>
          <a:prstGeom prst="rect">
            <a:avLst/>
          </a:prstGeom>
          <a:ln w="0">
            <a:noFill/>
          </a:ln>
        </p:spPr>
      </p:pic>
      <p:pic>
        <p:nvPicPr>
          <p:cNvPr id="2937" name="" descr=""/>
          <p:cNvPicPr/>
          <p:nvPr/>
        </p:nvPicPr>
        <p:blipFill>
          <a:blip r:embed="rId102"/>
          <a:stretch/>
        </p:blipFill>
        <p:spPr>
          <a:xfrm>
            <a:off x="1851480" y="4478040"/>
            <a:ext cx="391320" cy="3240"/>
          </a:xfrm>
          <a:prstGeom prst="rect">
            <a:avLst/>
          </a:prstGeom>
          <a:ln w="0">
            <a:noFill/>
          </a:ln>
        </p:spPr>
      </p:pic>
      <p:pic>
        <p:nvPicPr>
          <p:cNvPr id="2938" name="" descr=""/>
          <p:cNvPicPr/>
          <p:nvPr/>
        </p:nvPicPr>
        <p:blipFill>
          <a:blip r:embed="rId103"/>
          <a:stretch/>
        </p:blipFill>
        <p:spPr>
          <a:xfrm>
            <a:off x="1856520" y="4482000"/>
            <a:ext cx="386280" cy="3240"/>
          </a:xfrm>
          <a:prstGeom prst="rect">
            <a:avLst/>
          </a:prstGeom>
          <a:ln w="0">
            <a:noFill/>
          </a:ln>
        </p:spPr>
      </p:pic>
      <p:pic>
        <p:nvPicPr>
          <p:cNvPr id="2939" name="" descr=""/>
          <p:cNvPicPr/>
          <p:nvPr/>
        </p:nvPicPr>
        <p:blipFill>
          <a:blip r:embed="rId104"/>
          <a:stretch/>
        </p:blipFill>
        <p:spPr>
          <a:xfrm>
            <a:off x="1856520" y="4485960"/>
            <a:ext cx="381240" cy="3240"/>
          </a:xfrm>
          <a:prstGeom prst="rect">
            <a:avLst/>
          </a:prstGeom>
          <a:ln w="0">
            <a:noFill/>
          </a:ln>
        </p:spPr>
      </p:pic>
      <p:pic>
        <p:nvPicPr>
          <p:cNvPr id="2940" name="" descr=""/>
          <p:cNvPicPr/>
          <p:nvPr/>
        </p:nvPicPr>
        <p:blipFill>
          <a:blip r:embed="rId105"/>
          <a:stretch/>
        </p:blipFill>
        <p:spPr>
          <a:xfrm>
            <a:off x="1861560" y="4490280"/>
            <a:ext cx="370800" cy="3240"/>
          </a:xfrm>
          <a:prstGeom prst="rect">
            <a:avLst/>
          </a:prstGeom>
          <a:ln w="0">
            <a:noFill/>
          </a:ln>
        </p:spPr>
      </p:pic>
      <p:pic>
        <p:nvPicPr>
          <p:cNvPr id="2941" name="" descr=""/>
          <p:cNvPicPr/>
          <p:nvPr/>
        </p:nvPicPr>
        <p:blipFill>
          <a:blip r:embed="rId106"/>
          <a:stretch/>
        </p:blipFill>
        <p:spPr>
          <a:xfrm>
            <a:off x="1866600" y="4494600"/>
            <a:ext cx="361080" cy="3240"/>
          </a:xfrm>
          <a:prstGeom prst="rect">
            <a:avLst/>
          </a:prstGeom>
          <a:ln w="0">
            <a:noFill/>
          </a:ln>
        </p:spPr>
      </p:pic>
      <p:pic>
        <p:nvPicPr>
          <p:cNvPr id="2942" name="" descr=""/>
          <p:cNvPicPr/>
          <p:nvPr/>
        </p:nvPicPr>
        <p:blipFill>
          <a:blip r:embed="rId107"/>
          <a:stretch/>
        </p:blipFill>
        <p:spPr>
          <a:xfrm>
            <a:off x="1871640" y="4498920"/>
            <a:ext cx="351000" cy="3240"/>
          </a:xfrm>
          <a:prstGeom prst="rect">
            <a:avLst/>
          </a:prstGeom>
          <a:ln w="0">
            <a:noFill/>
          </a:ln>
        </p:spPr>
      </p:pic>
      <p:pic>
        <p:nvPicPr>
          <p:cNvPr id="2943" name="" descr=""/>
          <p:cNvPicPr/>
          <p:nvPr/>
        </p:nvPicPr>
        <p:blipFill>
          <a:blip r:embed="rId108"/>
          <a:stretch/>
        </p:blipFill>
        <p:spPr>
          <a:xfrm>
            <a:off x="1876680" y="450288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2944" name="" descr=""/>
          <p:cNvPicPr/>
          <p:nvPr/>
        </p:nvPicPr>
        <p:blipFill>
          <a:blip r:embed="rId109"/>
          <a:stretch/>
        </p:blipFill>
        <p:spPr>
          <a:xfrm>
            <a:off x="1886760" y="4507200"/>
            <a:ext cx="320760" cy="3240"/>
          </a:xfrm>
          <a:prstGeom prst="rect">
            <a:avLst/>
          </a:prstGeom>
          <a:ln w="0">
            <a:noFill/>
          </a:ln>
        </p:spPr>
      </p:pic>
      <p:pic>
        <p:nvPicPr>
          <p:cNvPr id="2945" name="" descr=""/>
          <p:cNvPicPr/>
          <p:nvPr/>
        </p:nvPicPr>
        <p:blipFill>
          <a:blip r:embed="rId110"/>
          <a:stretch/>
        </p:blipFill>
        <p:spPr>
          <a:xfrm>
            <a:off x="1896840" y="4511160"/>
            <a:ext cx="300600" cy="3240"/>
          </a:xfrm>
          <a:prstGeom prst="rect">
            <a:avLst/>
          </a:prstGeom>
          <a:ln w="0">
            <a:noFill/>
          </a:ln>
        </p:spPr>
      </p:pic>
      <p:pic>
        <p:nvPicPr>
          <p:cNvPr id="2946" name="" descr=""/>
          <p:cNvPicPr/>
          <p:nvPr/>
        </p:nvPicPr>
        <p:blipFill>
          <a:blip r:embed="rId111"/>
          <a:stretch/>
        </p:blipFill>
        <p:spPr>
          <a:xfrm>
            <a:off x="1911600" y="4515480"/>
            <a:ext cx="270360" cy="3240"/>
          </a:xfrm>
          <a:prstGeom prst="rect">
            <a:avLst/>
          </a:prstGeom>
          <a:ln w="0">
            <a:noFill/>
          </a:ln>
        </p:spPr>
      </p:pic>
      <p:pic>
        <p:nvPicPr>
          <p:cNvPr id="2947" name="" descr=""/>
          <p:cNvPicPr/>
          <p:nvPr/>
        </p:nvPicPr>
        <p:blipFill>
          <a:blip r:embed="rId112"/>
          <a:stretch/>
        </p:blipFill>
        <p:spPr>
          <a:xfrm>
            <a:off x="1927080" y="4519800"/>
            <a:ext cx="240120" cy="3240"/>
          </a:xfrm>
          <a:prstGeom prst="rect">
            <a:avLst/>
          </a:prstGeom>
          <a:ln w="0">
            <a:noFill/>
          </a:ln>
        </p:spPr>
      </p:pic>
      <p:pic>
        <p:nvPicPr>
          <p:cNvPr id="2948" name="" descr=""/>
          <p:cNvPicPr/>
          <p:nvPr/>
        </p:nvPicPr>
        <p:blipFill>
          <a:blip r:embed="rId113"/>
          <a:stretch/>
        </p:blipFill>
        <p:spPr>
          <a:xfrm>
            <a:off x="1941840" y="4524120"/>
            <a:ext cx="209880" cy="3240"/>
          </a:xfrm>
          <a:prstGeom prst="rect">
            <a:avLst/>
          </a:prstGeom>
          <a:ln w="0">
            <a:noFill/>
          </a:ln>
        </p:spPr>
      </p:pic>
      <p:pic>
        <p:nvPicPr>
          <p:cNvPr id="2949" name="" descr=""/>
          <p:cNvPicPr/>
          <p:nvPr/>
        </p:nvPicPr>
        <p:blipFill>
          <a:blip r:embed="rId114"/>
          <a:stretch/>
        </p:blipFill>
        <p:spPr>
          <a:xfrm>
            <a:off x="2012400" y="4528080"/>
            <a:ext cx="74160" cy="3240"/>
          </a:xfrm>
          <a:prstGeom prst="rect">
            <a:avLst/>
          </a:prstGeom>
          <a:ln w="0">
            <a:noFill/>
          </a:ln>
        </p:spPr>
      </p:pic>
      <p:sp>
        <p:nvSpPr>
          <p:cNvPr id="2950" name="CustomShape 23"/>
          <p:cNvSpPr/>
          <p:nvPr/>
        </p:nvSpPr>
        <p:spPr>
          <a:xfrm>
            <a:off x="2227680" y="4623840"/>
            <a:ext cx="800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Read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51" name="CustomShape 24"/>
          <p:cNvSpPr/>
          <p:nvPr/>
        </p:nvSpPr>
        <p:spPr>
          <a:xfrm>
            <a:off x="1085760" y="4623840"/>
            <a:ext cx="340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952" name="" descr=""/>
          <p:cNvPicPr/>
          <p:nvPr/>
        </p:nvPicPr>
        <p:blipFill>
          <a:blip r:embed="rId115"/>
          <a:stretch/>
        </p:blipFill>
        <p:spPr>
          <a:xfrm>
            <a:off x="4264560" y="4821480"/>
            <a:ext cx="440640" cy="332280"/>
          </a:xfrm>
          <a:prstGeom prst="rect">
            <a:avLst/>
          </a:prstGeom>
          <a:ln w="0">
            <a:noFill/>
          </a:ln>
        </p:spPr>
      </p:pic>
      <p:pic>
        <p:nvPicPr>
          <p:cNvPr id="2953" name="" descr=""/>
          <p:cNvPicPr/>
          <p:nvPr/>
        </p:nvPicPr>
        <p:blipFill>
          <a:blip r:embed="rId116"/>
          <a:stretch/>
        </p:blipFill>
        <p:spPr>
          <a:xfrm>
            <a:off x="3888720" y="1757880"/>
            <a:ext cx="529560" cy="442440"/>
          </a:xfrm>
          <a:prstGeom prst="rect">
            <a:avLst/>
          </a:prstGeom>
          <a:ln w="0">
            <a:noFill/>
          </a:ln>
        </p:spPr>
      </p:pic>
      <p:pic>
        <p:nvPicPr>
          <p:cNvPr id="2954" name="" descr=""/>
          <p:cNvPicPr/>
          <p:nvPr/>
        </p:nvPicPr>
        <p:blipFill>
          <a:blip r:embed="rId117"/>
          <a:stretch/>
        </p:blipFill>
        <p:spPr>
          <a:xfrm>
            <a:off x="4969800" y="2195640"/>
            <a:ext cx="542520" cy="346680"/>
          </a:xfrm>
          <a:prstGeom prst="rect">
            <a:avLst/>
          </a:prstGeom>
          <a:ln w="0">
            <a:noFill/>
          </a:ln>
        </p:spPr>
      </p:pic>
      <p:pic>
        <p:nvPicPr>
          <p:cNvPr id="2955" name="" descr=""/>
          <p:cNvPicPr/>
          <p:nvPr/>
        </p:nvPicPr>
        <p:blipFill>
          <a:blip r:embed="rId118"/>
          <a:stretch/>
        </p:blipFill>
        <p:spPr>
          <a:xfrm>
            <a:off x="4422960" y="1476000"/>
            <a:ext cx="102600" cy="2880"/>
          </a:xfrm>
          <a:prstGeom prst="rect">
            <a:avLst/>
          </a:prstGeom>
          <a:ln w="0">
            <a:noFill/>
          </a:ln>
        </p:spPr>
      </p:pic>
      <p:pic>
        <p:nvPicPr>
          <p:cNvPr id="2956" name="" descr=""/>
          <p:cNvPicPr/>
          <p:nvPr/>
        </p:nvPicPr>
        <p:blipFill>
          <a:blip r:embed="rId119"/>
          <a:stretch/>
        </p:blipFill>
        <p:spPr>
          <a:xfrm>
            <a:off x="4392720" y="1479600"/>
            <a:ext cx="167040" cy="2880"/>
          </a:xfrm>
          <a:prstGeom prst="rect">
            <a:avLst/>
          </a:prstGeom>
          <a:ln w="0">
            <a:noFill/>
          </a:ln>
        </p:spPr>
      </p:pic>
      <p:pic>
        <p:nvPicPr>
          <p:cNvPr id="2957" name="" descr=""/>
          <p:cNvPicPr/>
          <p:nvPr/>
        </p:nvPicPr>
        <p:blipFill>
          <a:blip r:embed="rId120"/>
          <a:stretch/>
        </p:blipFill>
        <p:spPr>
          <a:xfrm>
            <a:off x="4354200" y="1482840"/>
            <a:ext cx="240120" cy="2880"/>
          </a:xfrm>
          <a:prstGeom prst="rect">
            <a:avLst/>
          </a:prstGeom>
          <a:ln w="0">
            <a:noFill/>
          </a:ln>
        </p:spPr>
      </p:pic>
      <p:pic>
        <p:nvPicPr>
          <p:cNvPr id="2958" name="" descr=""/>
          <p:cNvPicPr/>
          <p:nvPr/>
        </p:nvPicPr>
        <p:blipFill>
          <a:blip r:embed="rId121"/>
          <a:stretch/>
        </p:blipFill>
        <p:spPr>
          <a:xfrm>
            <a:off x="4341240" y="1486800"/>
            <a:ext cx="266040" cy="2880"/>
          </a:xfrm>
          <a:prstGeom prst="rect">
            <a:avLst/>
          </a:prstGeom>
          <a:ln w="0">
            <a:noFill/>
          </a:ln>
        </p:spPr>
      </p:pic>
      <p:pic>
        <p:nvPicPr>
          <p:cNvPr id="2959" name="" descr=""/>
          <p:cNvPicPr/>
          <p:nvPr/>
        </p:nvPicPr>
        <p:blipFill>
          <a:blip r:embed="rId122"/>
          <a:stretch/>
        </p:blipFill>
        <p:spPr>
          <a:xfrm>
            <a:off x="4332600" y="1490400"/>
            <a:ext cx="287640" cy="2880"/>
          </a:xfrm>
          <a:prstGeom prst="rect">
            <a:avLst/>
          </a:prstGeom>
          <a:ln w="0">
            <a:noFill/>
          </a:ln>
        </p:spPr>
      </p:pic>
      <p:pic>
        <p:nvPicPr>
          <p:cNvPr id="2960" name="" descr=""/>
          <p:cNvPicPr/>
          <p:nvPr/>
        </p:nvPicPr>
        <p:blipFill>
          <a:blip r:embed="rId123"/>
          <a:stretch/>
        </p:blipFill>
        <p:spPr>
          <a:xfrm>
            <a:off x="4319640" y="1494000"/>
            <a:ext cx="309240" cy="2880"/>
          </a:xfrm>
          <a:prstGeom prst="rect">
            <a:avLst/>
          </a:prstGeom>
          <a:ln w="0">
            <a:noFill/>
          </a:ln>
        </p:spPr>
      </p:pic>
      <p:pic>
        <p:nvPicPr>
          <p:cNvPr id="2961" name="" descr=""/>
          <p:cNvPicPr/>
          <p:nvPr/>
        </p:nvPicPr>
        <p:blipFill>
          <a:blip r:embed="rId124"/>
          <a:stretch/>
        </p:blipFill>
        <p:spPr>
          <a:xfrm>
            <a:off x="4311000" y="1497240"/>
            <a:ext cx="326520" cy="2880"/>
          </a:xfrm>
          <a:prstGeom prst="rect">
            <a:avLst/>
          </a:prstGeom>
          <a:ln w="0">
            <a:noFill/>
          </a:ln>
        </p:spPr>
      </p:pic>
      <p:pic>
        <p:nvPicPr>
          <p:cNvPr id="2962" name="" descr=""/>
          <p:cNvPicPr/>
          <p:nvPr/>
        </p:nvPicPr>
        <p:blipFill>
          <a:blip r:embed="rId125"/>
          <a:stretch/>
        </p:blipFill>
        <p:spPr>
          <a:xfrm>
            <a:off x="4306680" y="1501200"/>
            <a:ext cx="339480" cy="2880"/>
          </a:xfrm>
          <a:prstGeom prst="rect">
            <a:avLst/>
          </a:prstGeom>
          <a:ln w="0">
            <a:noFill/>
          </a:ln>
        </p:spPr>
      </p:pic>
      <p:pic>
        <p:nvPicPr>
          <p:cNvPr id="2963" name="" descr=""/>
          <p:cNvPicPr/>
          <p:nvPr/>
        </p:nvPicPr>
        <p:blipFill>
          <a:blip r:embed="rId126"/>
          <a:stretch/>
        </p:blipFill>
        <p:spPr>
          <a:xfrm>
            <a:off x="4298040" y="1504800"/>
            <a:ext cx="356760" cy="2880"/>
          </a:xfrm>
          <a:prstGeom prst="rect">
            <a:avLst/>
          </a:prstGeom>
          <a:ln w="0">
            <a:noFill/>
          </a:ln>
        </p:spPr>
      </p:pic>
      <p:pic>
        <p:nvPicPr>
          <p:cNvPr id="2964" name="" descr=""/>
          <p:cNvPicPr/>
          <p:nvPr/>
        </p:nvPicPr>
        <p:blipFill>
          <a:blip r:embed="rId127"/>
          <a:stretch/>
        </p:blipFill>
        <p:spPr>
          <a:xfrm>
            <a:off x="4289400" y="1508040"/>
            <a:ext cx="369720" cy="2880"/>
          </a:xfrm>
          <a:prstGeom prst="rect">
            <a:avLst/>
          </a:prstGeom>
          <a:ln w="0">
            <a:noFill/>
          </a:ln>
        </p:spPr>
      </p:pic>
      <p:pic>
        <p:nvPicPr>
          <p:cNvPr id="2965" name="" descr=""/>
          <p:cNvPicPr/>
          <p:nvPr/>
        </p:nvPicPr>
        <p:blipFill>
          <a:blip r:embed="rId128"/>
          <a:stretch/>
        </p:blipFill>
        <p:spPr>
          <a:xfrm>
            <a:off x="4285080" y="1512000"/>
            <a:ext cx="378360" cy="2880"/>
          </a:xfrm>
          <a:prstGeom prst="rect">
            <a:avLst/>
          </a:prstGeom>
          <a:ln w="0">
            <a:noFill/>
          </a:ln>
        </p:spPr>
      </p:pic>
      <p:pic>
        <p:nvPicPr>
          <p:cNvPr id="2966" name="" descr=""/>
          <p:cNvPicPr/>
          <p:nvPr/>
        </p:nvPicPr>
        <p:blipFill>
          <a:blip r:embed="rId129"/>
          <a:stretch/>
        </p:blipFill>
        <p:spPr>
          <a:xfrm>
            <a:off x="4280760" y="1515600"/>
            <a:ext cx="387000" cy="2880"/>
          </a:xfrm>
          <a:prstGeom prst="rect">
            <a:avLst/>
          </a:prstGeom>
          <a:ln w="0">
            <a:noFill/>
          </a:ln>
        </p:spPr>
      </p:pic>
      <p:pic>
        <p:nvPicPr>
          <p:cNvPr id="2967" name="" descr=""/>
          <p:cNvPicPr/>
          <p:nvPr/>
        </p:nvPicPr>
        <p:blipFill>
          <a:blip r:embed="rId130"/>
          <a:stretch/>
        </p:blipFill>
        <p:spPr>
          <a:xfrm>
            <a:off x="4276440" y="1518840"/>
            <a:ext cx="395280" cy="2880"/>
          </a:xfrm>
          <a:prstGeom prst="rect">
            <a:avLst/>
          </a:prstGeom>
          <a:ln w="0">
            <a:noFill/>
          </a:ln>
        </p:spPr>
      </p:pic>
      <p:pic>
        <p:nvPicPr>
          <p:cNvPr id="2968" name="" descr=""/>
          <p:cNvPicPr/>
          <p:nvPr/>
        </p:nvPicPr>
        <p:blipFill>
          <a:blip r:embed="rId131"/>
          <a:stretch/>
        </p:blipFill>
        <p:spPr>
          <a:xfrm>
            <a:off x="4272480" y="1522800"/>
            <a:ext cx="404280" cy="2880"/>
          </a:xfrm>
          <a:prstGeom prst="rect">
            <a:avLst/>
          </a:prstGeom>
          <a:ln w="0">
            <a:noFill/>
          </a:ln>
        </p:spPr>
      </p:pic>
      <p:pic>
        <p:nvPicPr>
          <p:cNvPr id="2969" name="" descr=""/>
          <p:cNvPicPr/>
          <p:nvPr/>
        </p:nvPicPr>
        <p:blipFill>
          <a:blip r:embed="rId132"/>
          <a:stretch/>
        </p:blipFill>
        <p:spPr>
          <a:xfrm>
            <a:off x="4272480" y="1526400"/>
            <a:ext cx="408600" cy="2880"/>
          </a:xfrm>
          <a:prstGeom prst="rect">
            <a:avLst/>
          </a:prstGeom>
          <a:ln w="0">
            <a:noFill/>
          </a:ln>
        </p:spPr>
      </p:pic>
      <p:pic>
        <p:nvPicPr>
          <p:cNvPr id="2970" name="" descr=""/>
          <p:cNvPicPr/>
          <p:nvPr/>
        </p:nvPicPr>
        <p:blipFill>
          <a:blip r:embed="rId133"/>
          <a:stretch/>
        </p:blipFill>
        <p:spPr>
          <a:xfrm>
            <a:off x="4267800" y="1530000"/>
            <a:ext cx="412560" cy="2880"/>
          </a:xfrm>
          <a:prstGeom prst="rect">
            <a:avLst/>
          </a:prstGeom>
          <a:ln w="0">
            <a:noFill/>
          </a:ln>
        </p:spPr>
      </p:pic>
      <p:pic>
        <p:nvPicPr>
          <p:cNvPr id="2971" name="" descr=""/>
          <p:cNvPicPr/>
          <p:nvPr/>
        </p:nvPicPr>
        <p:blipFill>
          <a:blip r:embed="rId134"/>
          <a:stretch/>
        </p:blipFill>
        <p:spPr>
          <a:xfrm>
            <a:off x="4267800" y="1533600"/>
            <a:ext cx="416880" cy="2880"/>
          </a:xfrm>
          <a:prstGeom prst="rect">
            <a:avLst/>
          </a:prstGeom>
          <a:ln w="0">
            <a:noFill/>
          </a:ln>
        </p:spPr>
      </p:pic>
      <p:pic>
        <p:nvPicPr>
          <p:cNvPr id="2972" name="" descr=""/>
          <p:cNvPicPr/>
          <p:nvPr/>
        </p:nvPicPr>
        <p:blipFill>
          <a:blip r:embed="rId135"/>
          <a:stretch/>
        </p:blipFill>
        <p:spPr>
          <a:xfrm>
            <a:off x="4263480" y="1537200"/>
            <a:ext cx="421560" cy="17280"/>
          </a:xfrm>
          <a:prstGeom prst="rect">
            <a:avLst/>
          </a:prstGeom>
          <a:ln w="0">
            <a:noFill/>
          </a:ln>
        </p:spPr>
      </p:pic>
      <p:pic>
        <p:nvPicPr>
          <p:cNvPr id="2973" name="" descr=""/>
          <p:cNvPicPr/>
          <p:nvPr/>
        </p:nvPicPr>
        <p:blipFill>
          <a:blip r:embed="rId136"/>
          <a:stretch/>
        </p:blipFill>
        <p:spPr>
          <a:xfrm>
            <a:off x="4263480" y="1554840"/>
            <a:ext cx="425520" cy="2880"/>
          </a:xfrm>
          <a:prstGeom prst="rect">
            <a:avLst/>
          </a:prstGeom>
          <a:ln w="0">
            <a:noFill/>
          </a:ln>
        </p:spPr>
      </p:pic>
      <p:pic>
        <p:nvPicPr>
          <p:cNvPr id="2974" name="" descr=""/>
          <p:cNvPicPr/>
          <p:nvPr/>
        </p:nvPicPr>
        <p:blipFill>
          <a:blip r:embed="rId137"/>
          <a:stretch/>
        </p:blipFill>
        <p:spPr>
          <a:xfrm>
            <a:off x="4263480" y="1558800"/>
            <a:ext cx="421560" cy="85680"/>
          </a:xfrm>
          <a:prstGeom prst="rect">
            <a:avLst/>
          </a:prstGeom>
          <a:ln w="0">
            <a:noFill/>
          </a:ln>
        </p:spPr>
      </p:pic>
      <p:pic>
        <p:nvPicPr>
          <p:cNvPr id="2975" name="" descr=""/>
          <p:cNvPicPr/>
          <p:nvPr/>
        </p:nvPicPr>
        <p:blipFill>
          <a:blip r:embed="rId138"/>
          <a:stretch/>
        </p:blipFill>
        <p:spPr>
          <a:xfrm>
            <a:off x="4263480" y="1645200"/>
            <a:ext cx="425520" cy="2880"/>
          </a:xfrm>
          <a:prstGeom prst="rect">
            <a:avLst/>
          </a:prstGeom>
          <a:ln w="0">
            <a:noFill/>
          </a:ln>
        </p:spPr>
      </p:pic>
      <p:pic>
        <p:nvPicPr>
          <p:cNvPr id="2976" name="" descr=""/>
          <p:cNvPicPr/>
          <p:nvPr/>
        </p:nvPicPr>
        <p:blipFill>
          <a:blip r:embed="rId139"/>
          <a:stretch/>
        </p:blipFill>
        <p:spPr>
          <a:xfrm>
            <a:off x="4263480" y="1648800"/>
            <a:ext cx="421560" cy="31320"/>
          </a:xfrm>
          <a:prstGeom prst="rect">
            <a:avLst/>
          </a:prstGeom>
          <a:ln w="0">
            <a:noFill/>
          </a:ln>
        </p:spPr>
      </p:pic>
      <p:pic>
        <p:nvPicPr>
          <p:cNvPr id="2977" name="" descr=""/>
          <p:cNvPicPr/>
          <p:nvPr/>
        </p:nvPicPr>
        <p:blipFill>
          <a:blip r:embed="rId140"/>
          <a:stretch/>
        </p:blipFill>
        <p:spPr>
          <a:xfrm>
            <a:off x="4263480" y="1681200"/>
            <a:ext cx="425520" cy="6120"/>
          </a:xfrm>
          <a:prstGeom prst="rect">
            <a:avLst/>
          </a:prstGeom>
          <a:ln w="0">
            <a:noFill/>
          </a:ln>
        </p:spPr>
      </p:pic>
      <p:pic>
        <p:nvPicPr>
          <p:cNvPr id="2978" name="" descr=""/>
          <p:cNvPicPr/>
          <p:nvPr/>
        </p:nvPicPr>
        <p:blipFill>
          <a:blip r:embed="rId141"/>
          <a:stretch/>
        </p:blipFill>
        <p:spPr>
          <a:xfrm>
            <a:off x="4263480" y="1688400"/>
            <a:ext cx="429840" cy="2880"/>
          </a:xfrm>
          <a:prstGeom prst="rect">
            <a:avLst/>
          </a:prstGeom>
          <a:ln w="0">
            <a:noFill/>
          </a:ln>
        </p:spPr>
      </p:pic>
      <p:pic>
        <p:nvPicPr>
          <p:cNvPr id="2979" name="" descr=""/>
          <p:cNvPicPr/>
          <p:nvPr/>
        </p:nvPicPr>
        <p:blipFill>
          <a:blip r:embed="rId142"/>
          <a:stretch/>
        </p:blipFill>
        <p:spPr>
          <a:xfrm>
            <a:off x="4263480" y="1692000"/>
            <a:ext cx="434520" cy="2880"/>
          </a:xfrm>
          <a:prstGeom prst="rect">
            <a:avLst/>
          </a:prstGeom>
          <a:ln w="0">
            <a:noFill/>
          </a:ln>
        </p:spPr>
      </p:pic>
      <p:pic>
        <p:nvPicPr>
          <p:cNvPr id="2980" name="" descr=""/>
          <p:cNvPicPr/>
          <p:nvPr/>
        </p:nvPicPr>
        <p:blipFill>
          <a:blip r:embed="rId143"/>
          <a:stretch/>
        </p:blipFill>
        <p:spPr>
          <a:xfrm>
            <a:off x="4263480" y="1695600"/>
            <a:ext cx="438480" cy="2880"/>
          </a:xfrm>
          <a:prstGeom prst="rect">
            <a:avLst/>
          </a:prstGeom>
          <a:ln w="0">
            <a:noFill/>
          </a:ln>
        </p:spPr>
      </p:pic>
      <p:pic>
        <p:nvPicPr>
          <p:cNvPr id="2981" name="" descr=""/>
          <p:cNvPicPr/>
          <p:nvPr/>
        </p:nvPicPr>
        <p:blipFill>
          <a:blip r:embed="rId144"/>
          <a:stretch/>
        </p:blipFill>
        <p:spPr>
          <a:xfrm>
            <a:off x="4263480" y="1698840"/>
            <a:ext cx="442800" cy="2880"/>
          </a:xfrm>
          <a:prstGeom prst="rect">
            <a:avLst/>
          </a:prstGeom>
          <a:ln w="0">
            <a:noFill/>
          </a:ln>
        </p:spPr>
      </p:pic>
      <p:pic>
        <p:nvPicPr>
          <p:cNvPr id="2982" name="" descr=""/>
          <p:cNvPicPr/>
          <p:nvPr/>
        </p:nvPicPr>
        <p:blipFill>
          <a:blip r:embed="rId145"/>
          <a:stretch/>
        </p:blipFill>
        <p:spPr>
          <a:xfrm>
            <a:off x="4263480" y="1702800"/>
            <a:ext cx="447120" cy="6120"/>
          </a:xfrm>
          <a:prstGeom prst="rect">
            <a:avLst/>
          </a:prstGeom>
          <a:ln w="0">
            <a:noFill/>
          </a:ln>
        </p:spPr>
      </p:pic>
      <p:pic>
        <p:nvPicPr>
          <p:cNvPr id="2983" name="" descr=""/>
          <p:cNvPicPr/>
          <p:nvPr/>
        </p:nvPicPr>
        <p:blipFill>
          <a:blip r:embed="rId146"/>
          <a:stretch/>
        </p:blipFill>
        <p:spPr>
          <a:xfrm>
            <a:off x="4263480" y="1710000"/>
            <a:ext cx="451800" cy="2880"/>
          </a:xfrm>
          <a:prstGeom prst="rect">
            <a:avLst/>
          </a:prstGeom>
          <a:ln w="0">
            <a:noFill/>
          </a:ln>
        </p:spPr>
      </p:pic>
      <p:pic>
        <p:nvPicPr>
          <p:cNvPr id="2984" name="" descr=""/>
          <p:cNvPicPr/>
          <p:nvPr/>
        </p:nvPicPr>
        <p:blipFill>
          <a:blip r:embed="rId147"/>
          <a:stretch/>
        </p:blipFill>
        <p:spPr>
          <a:xfrm>
            <a:off x="4263480" y="1713600"/>
            <a:ext cx="455760" cy="13680"/>
          </a:xfrm>
          <a:prstGeom prst="rect">
            <a:avLst/>
          </a:prstGeom>
          <a:ln w="0">
            <a:noFill/>
          </a:ln>
        </p:spPr>
      </p:pic>
      <p:pic>
        <p:nvPicPr>
          <p:cNvPr id="2985" name="" descr=""/>
          <p:cNvPicPr/>
          <p:nvPr/>
        </p:nvPicPr>
        <p:blipFill>
          <a:blip r:embed="rId148"/>
          <a:stretch/>
        </p:blipFill>
        <p:spPr>
          <a:xfrm>
            <a:off x="4263480" y="1728000"/>
            <a:ext cx="460080" cy="9720"/>
          </a:xfrm>
          <a:prstGeom prst="rect">
            <a:avLst/>
          </a:prstGeom>
          <a:ln w="0">
            <a:noFill/>
          </a:ln>
        </p:spPr>
      </p:pic>
      <p:pic>
        <p:nvPicPr>
          <p:cNvPr id="2986" name="" descr=""/>
          <p:cNvPicPr/>
          <p:nvPr/>
        </p:nvPicPr>
        <p:blipFill>
          <a:blip r:embed="rId149"/>
          <a:stretch/>
        </p:blipFill>
        <p:spPr>
          <a:xfrm>
            <a:off x="4263480" y="1738800"/>
            <a:ext cx="464400" cy="20520"/>
          </a:xfrm>
          <a:prstGeom prst="rect">
            <a:avLst/>
          </a:prstGeom>
          <a:ln w="0">
            <a:noFill/>
          </a:ln>
        </p:spPr>
      </p:pic>
      <p:pic>
        <p:nvPicPr>
          <p:cNvPr id="2987" name="" descr=""/>
          <p:cNvPicPr/>
          <p:nvPr/>
        </p:nvPicPr>
        <p:blipFill>
          <a:blip r:embed="rId150"/>
          <a:stretch/>
        </p:blipFill>
        <p:spPr>
          <a:xfrm>
            <a:off x="4263480" y="1760400"/>
            <a:ext cx="468720" cy="24480"/>
          </a:xfrm>
          <a:prstGeom prst="rect">
            <a:avLst/>
          </a:prstGeom>
          <a:ln w="0">
            <a:noFill/>
          </a:ln>
        </p:spPr>
      </p:pic>
      <p:pic>
        <p:nvPicPr>
          <p:cNvPr id="2988" name="" descr=""/>
          <p:cNvPicPr/>
          <p:nvPr/>
        </p:nvPicPr>
        <p:blipFill>
          <a:blip r:embed="rId151"/>
          <a:stretch/>
        </p:blipFill>
        <p:spPr>
          <a:xfrm>
            <a:off x="4250880" y="1774800"/>
            <a:ext cx="490320" cy="136080"/>
          </a:xfrm>
          <a:prstGeom prst="rect">
            <a:avLst/>
          </a:prstGeom>
          <a:ln w="0">
            <a:noFill/>
          </a:ln>
        </p:spPr>
      </p:pic>
      <p:sp>
        <p:nvSpPr>
          <p:cNvPr id="2989" name="CustomShape 25"/>
          <p:cNvSpPr/>
          <p:nvPr/>
        </p:nvSpPr>
        <p:spPr>
          <a:xfrm>
            <a:off x="2302920" y="4924080"/>
            <a:ext cx="53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RESULT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90" name="CustomShape 26"/>
          <p:cNvSpPr/>
          <p:nvPr/>
        </p:nvSpPr>
        <p:spPr>
          <a:xfrm>
            <a:off x="4424040" y="1903320"/>
            <a:ext cx="105120" cy="298800"/>
          </a:xfrm>
          <a:custGeom>
            <a:avLst/>
            <a:gdLst/>
            <a:ahLst/>
            <a:rect l="l" t="t" r="r" b="b"/>
            <a:pathLst>
              <a:path w="293" h="831">
                <a:moveTo>
                  <a:pt x="121" y="20"/>
                </a:moveTo>
                <a:lnTo>
                  <a:pt x="121" y="788"/>
                </a:lnTo>
                <a:cubicBezTo>
                  <a:pt x="121" y="799"/>
                  <a:pt x="134" y="810"/>
                  <a:pt x="146" y="810"/>
                </a:cubicBezTo>
                <a:cubicBezTo>
                  <a:pt x="161" y="810"/>
                  <a:pt x="171" y="799"/>
                  <a:pt x="171" y="788"/>
                </a:cubicBezTo>
                <a:lnTo>
                  <a:pt x="171" y="20"/>
                </a:lnTo>
                <a:cubicBezTo>
                  <a:pt x="171" y="8"/>
                  <a:pt x="161" y="0"/>
                  <a:pt x="146" y="0"/>
                </a:cubicBezTo>
                <a:cubicBezTo>
                  <a:pt x="134" y="0"/>
                  <a:pt x="121" y="8"/>
                  <a:pt x="121" y="20"/>
                </a:cubicBezTo>
                <a:moveTo>
                  <a:pt x="8" y="633"/>
                </a:moveTo>
                <a:lnTo>
                  <a:pt x="146" y="830"/>
                </a:lnTo>
                <a:lnTo>
                  <a:pt x="285" y="633"/>
                </a:lnTo>
                <a:cubicBezTo>
                  <a:pt x="292" y="623"/>
                  <a:pt x="288" y="610"/>
                  <a:pt x="276" y="603"/>
                </a:cubicBezTo>
                <a:cubicBezTo>
                  <a:pt x="263" y="598"/>
                  <a:pt x="249" y="602"/>
                  <a:pt x="240" y="611"/>
                </a:cubicBezTo>
                <a:lnTo>
                  <a:pt x="124" y="778"/>
                </a:lnTo>
                <a:lnTo>
                  <a:pt x="167" y="778"/>
                </a:lnTo>
                <a:lnTo>
                  <a:pt x="51" y="611"/>
                </a:lnTo>
                <a:cubicBezTo>
                  <a:pt x="44" y="602"/>
                  <a:pt x="28" y="598"/>
                  <a:pt x="18" y="603"/>
                </a:cubicBezTo>
                <a:cubicBezTo>
                  <a:pt x="4" y="610"/>
                  <a:pt x="0" y="623"/>
                  <a:pt x="8" y="633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1" name="CustomShape 27"/>
          <p:cNvSpPr/>
          <p:nvPr/>
        </p:nvSpPr>
        <p:spPr>
          <a:xfrm>
            <a:off x="3760200" y="1195200"/>
            <a:ext cx="12927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Apache Spark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92" name="CustomShape 28"/>
          <p:cNvSpPr/>
          <p:nvPr/>
        </p:nvSpPr>
        <p:spPr>
          <a:xfrm>
            <a:off x="4424040" y="2485080"/>
            <a:ext cx="105120" cy="398880"/>
          </a:xfrm>
          <a:custGeom>
            <a:avLst/>
            <a:gdLst/>
            <a:ahLst/>
            <a:rect l="l" t="t" r="r" b="b"/>
            <a:pathLst>
              <a:path w="293" h="1109">
                <a:moveTo>
                  <a:pt x="171" y="21"/>
                </a:moveTo>
                <a:lnTo>
                  <a:pt x="171" y="1066"/>
                </a:lnTo>
                <a:cubicBezTo>
                  <a:pt x="171" y="1078"/>
                  <a:pt x="161" y="1087"/>
                  <a:pt x="146" y="1087"/>
                </a:cubicBezTo>
                <a:cubicBezTo>
                  <a:pt x="134" y="1087"/>
                  <a:pt x="121" y="1078"/>
                  <a:pt x="121" y="1066"/>
                </a:cubicBezTo>
                <a:lnTo>
                  <a:pt x="121" y="21"/>
                </a:lnTo>
                <a:cubicBezTo>
                  <a:pt x="121" y="9"/>
                  <a:pt x="134" y="0"/>
                  <a:pt x="146" y="0"/>
                </a:cubicBezTo>
                <a:cubicBezTo>
                  <a:pt x="161" y="0"/>
                  <a:pt x="171" y="9"/>
                  <a:pt x="171" y="21"/>
                </a:cubicBezTo>
                <a:moveTo>
                  <a:pt x="285" y="910"/>
                </a:moveTo>
                <a:lnTo>
                  <a:pt x="146" y="1108"/>
                </a:lnTo>
                <a:lnTo>
                  <a:pt x="8" y="910"/>
                </a:lnTo>
                <a:cubicBezTo>
                  <a:pt x="0" y="900"/>
                  <a:pt x="4" y="888"/>
                  <a:pt x="18" y="881"/>
                </a:cubicBezTo>
                <a:cubicBezTo>
                  <a:pt x="28" y="877"/>
                  <a:pt x="44" y="880"/>
                  <a:pt x="51" y="890"/>
                </a:cubicBezTo>
                <a:lnTo>
                  <a:pt x="167" y="1056"/>
                </a:lnTo>
                <a:lnTo>
                  <a:pt x="124" y="1056"/>
                </a:lnTo>
                <a:lnTo>
                  <a:pt x="240" y="890"/>
                </a:lnTo>
                <a:cubicBezTo>
                  <a:pt x="249" y="880"/>
                  <a:pt x="263" y="877"/>
                  <a:pt x="276" y="881"/>
                </a:cubicBezTo>
                <a:cubicBezTo>
                  <a:pt x="288" y="888"/>
                  <a:pt x="292" y="900"/>
                  <a:pt x="285" y="910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3" name="CustomShape 29"/>
          <p:cNvSpPr/>
          <p:nvPr/>
        </p:nvSpPr>
        <p:spPr>
          <a:xfrm>
            <a:off x="4010400" y="2272320"/>
            <a:ext cx="987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Iteration 1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994" name="CustomShape 30"/>
          <p:cNvSpPr/>
          <p:nvPr/>
        </p:nvSpPr>
        <p:spPr>
          <a:xfrm>
            <a:off x="4655880" y="1993320"/>
            <a:ext cx="800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HDFS Read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95" name="CustomShape 31"/>
          <p:cNvSpPr/>
          <p:nvPr/>
        </p:nvSpPr>
        <p:spPr>
          <a:xfrm>
            <a:off x="4633200" y="2629440"/>
            <a:ext cx="817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RAM Write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96" name="CustomShape 32"/>
          <p:cNvSpPr/>
          <p:nvPr/>
        </p:nvSpPr>
        <p:spPr>
          <a:xfrm>
            <a:off x="4429080" y="3272040"/>
            <a:ext cx="104760" cy="269640"/>
          </a:xfrm>
          <a:custGeom>
            <a:avLst/>
            <a:gdLst/>
            <a:ahLst/>
            <a:rect l="l" t="t" r="r" b="b"/>
            <a:pathLst>
              <a:path w="292" h="750">
                <a:moveTo>
                  <a:pt x="156" y="22"/>
                </a:moveTo>
                <a:lnTo>
                  <a:pt x="176" y="707"/>
                </a:lnTo>
                <a:cubicBezTo>
                  <a:pt x="176" y="719"/>
                  <a:pt x="163" y="729"/>
                  <a:pt x="149" y="729"/>
                </a:cubicBezTo>
                <a:cubicBezTo>
                  <a:pt x="136" y="729"/>
                  <a:pt x="125" y="720"/>
                  <a:pt x="125" y="708"/>
                </a:cubicBezTo>
                <a:lnTo>
                  <a:pt x="106" y="22"/>
                </a:lnTo>
                <a:cubicBezTo>
                  <a:pt x="106" y="10"/>
                  <a:pt x="116" y="2"/>
                  <a:pt x="130" y="2"/>
                </a:cubicBezTo>
                <a:cubicBezTo>
                  <a:pt x="144" y="0"/>
                  <a:pt x="156" y="10"/>
                  <a:pt x="156" y="22"/>
                </a:cubicBezTo>
                <a:moveTo>
                  <a:pt x="286" y="549"/>
                </a:moveTo>
                <a:lnTo>
                  <a:pt x="152" y="749"/>
                </a:lnTo>
                <a:lnTo>
                  <a:pt x="8" y="553"/>
                </a:lnTo>
                <a:cubicBezTo>
                  <a:pt x="0" y="545"/>
                  <a:pt x="5" y="532"/>
                  <a:pt x="16" y="525"/>
                </a:cubicBezTo>
                <a:cubicBezTo>
                  <a:pt x="27" y="520"/>
                  <a:pt x="43" y="523"/>
                  <a:pt x="51" y="532"/>
                </a:cubicBezTo>
                <a:lnTo>
                  <a:pt x="172" y="697"/>
                </a:lnTo>
                <a:lnTo>
                  <a:pt x="127" y="698"/>
                </a:lnTo>
                <a:lnTo>
                  <a:pt x="241" y="529"/>
                </a:lnTo>
                <a:cubicBezTo>
                  <a:pt x="248" y="519"/>
                  <a:pt x="263" y="515"/>
                  <a:pt x="274" y="520"/>
                </a:cubicBezTo>
                <a:cubicBezTo>
                  <a:pt x="287" y="526"/>
                  <a:pt x="291" y="538"/>
                  <a:pt x="286" y="549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97" name="CustomShape 33"/>
          <p:cNvSpPr/>
          <p:nvPr/>
        </p:nvSpPr>
        <p:spPr>
          <a:xfrm>
            <a:off x="3513600" y="1993320"/>
            <a:ext cx="340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ff0000"/>
                </a:solidFill>
                <a:latin typeface="Calibri"/>
              </a:rPr>
              <a:t>slow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998" name="CustomShape 34"/>
          <p:cNvSpPr/>
          <p:nvPr/>
        </p:nvSpPr>
        <p:spPr>
          <a:xfrm>
            <a:off x="3543120" y="2653560"/>
            <a:ext cx="28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b050"/>
                </a:solidFill>
                <a:latin typeface="Calibri"/>
              </a:rPr>
              <a:t>fast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999" name="" descr=""/>
          <p:cNvPicPr/>
          <p:nvPr/>
        </p:nvPicPr>
        <p:blipFill>
          <a:blip r:embed="rId152"/>
          <a:stretch/>
        </p:blipFill>
        <p:spPr>
          <a:xfrm>
            <a:off x="4448880" y="2885040"/>
            <a:ext cx="56160" cy="3960"/>
          </a:xfrm>
          <a:prstGeom prst="rect">
            <a:avLst/>
          </a:prstGeom>
          <a:ln w="0">
            <a:noFill/>
          </a:ln>
        </p:spPr>
      </p:pic>
      <p:pic>
        <p:nvPicPr>
          <p:cNvPr id="3000" name="" descr=""/>
          <p:cNvPicPr/>
          <p:nvPr/>
        </p:nvPicPr>
        <p:blipFill>
          <a:blip r:embed="rId153"/>
          <a:stretch/>
        </p:blipFill>
        <p:spPr>
          <a:xfrm>
            <a:off x="4397400" y="2889720"/>
            <a:ext cx="159840" cy="3960"/>
          </a:xfrm>
          <a:prstGeom prst="rect">
            <a:avLst/>
          </a:prstGeom>
          <a:ln w="0">
            <a:noFill/>
          </a:ln>
        </p:spPr>
      </p:pic>
      <p:pic>
        <p:nvPicPr>
          <p:cNvPr id="3001" name="" descr=""/>
          <p:cNvPicPr/>
          <p:nvPr/>
        </p:nvPicPr>
        <p:blipFill>
          <a:blip r:embed="rId154"/>
          <a:stretch/>
        </p:blipFill>
        <p:spPr>
          <a:xfrm>
            <a:off x="4368240" y="2894760"/>
            <a:ext cx="211680" cy="3960"/>
          </a:xfrm>
          <a:prstGeom prst="rect">
            <a:avLst/>
          </a:prstGeom>
          <a:ln w="0">
            <a:noFill/>
          </a:ln>
        </p:spPr>
      </p:pic>
      <p:pic>
        <p:nvPicPr>
          <p:cNvPr id="3002" name="" descr=""/>
          <p:cNvPicPr/>
          <p:nvPr/>
        </p:nvPicPr>
        <p:blipFill>
          <a:blip r:embed="rId155"/>
          <a:stretch/>
        </p:blipFill>
        <p:spPr>
          <a:xfrm>
            <a:off x="4345560" y="2899440"/>
            <a:ext cx="257400" cy="3960"/>
          </a:xfrm>
          <a:prstGeom prst="rect">
            <a:avLst/>
          </a:prstGeom>
          <a:ln w="0">
            <a:noFill/>
          </a:ln>
        </p:spPr>
      </p:pic>
      <p:pic>
        <p:nvPicPr>
          <p:cNvPr id="3003" name="" descr=""/>
          <p:cNvPicPr/>
          <p:nvPr/>
        </p:nvPicPr>
        <p:blipFill>
          <a:blip r:embed="rId156"/>
          <a:stretch/>
        </p:blipFill>
        <p:spPr>
          <a:xfrm>
            <a:off x="4334040" y="2904120"/>
            <a:ext cx="286560" cy="3960"/>
          </a:xfrm>
          <a:prstGeom prst="rect">
            <a:avLst/>
          </a:prstGeom>
          <a:ln w="0">
            <a:noFill/>
          </a:ln>
        </p:spPr>
      </p:pic>
      <p:pic>
        <p:nvPicPr>
          <p:cNvPr id="3004" name="" descr=""/>
          <p:cNvPicPr/>
          <p:nvPr/>
        </p:nvPicPr>
        <p:blipFill>
          <a:blip r:embed="rId157"/>
          <a:stretch/>
        </p:blipFill>
        <p:spPr>
          <a:xfrm>
            <a:off x="4316760" y="2909160"/>
            <a:ext cx="320760" cy="3960"/>
          </a:xfrm>
          <a:prstGeom prst="rect">
            <a:avLst/>
          </a:prstGeom>
          <a:ln w="0">
            <a:noFill/>
          </a:ln>
        </p:spPr>
      </p:pic>
      <p:pic>
        <p:nvPicPr>
          <p:cNvPr id="3005" name="" descr=""/>
          <p:cNvPicPr/>
          <p:nvPr/>
        </p:nvPicPr>
        <p:blipFill>
          <a:blip r:embed="rId158"/>
          <a:stretch/>
        </p:blipFill>
        <p:spPr>
          <a:xfrm>
            <a:off x="4305240" y="2913840"/>
            <a:ext cx="343800" cy="3960"/>
          </a:xfrm>
          <a:prstGeom prst="rect">
            <a:avLst/>
          </a:prstGeom>
          <a:ln w="0">
            <a:noFill/>
          </a:ln>
        </p:spPr>
      </p:pic>
      <p:pic>
        <p:nvPicPr>
          <p:cNvPr id="3006" name="" descr=""/>
          <p:cNvPicPr/>
          <p:nvPr/>
        </p:nvPicPr>
        <p:blipFill>
          <a:blip r:embed="rId159"/>
          <a:stretch/>
        </p:blipFill>
        <p:spPr>
          <a:xfrm>
            <a:off x="4293720" y="2918520"/>
            <a:ext cx="366840" cy="3960"/>
          </a:xfrm>
          <a:prstGeom prst="rect">
            <a:avLst/>
          </a:prstGeom>
          <a:ln w="0">
            <a:noFill/>
          </a:ln>
        </p:spPr>
      </p:pic>
      <p:pic>
        <p:nvPicPr>
          <p:cNvPr id="3007" name="" descr=""/>
          <p:cNvPicPr/>
          <p:nvPr/>
        </p:nvPicPr>
        <p:blipFill>
          <a:blip r:embed="rId160"/>
          <a:stretch/>
        </p:blipFill>
        <p:spPr>
          <a:xfrm>
            <a:off x="4282200" y="2923200"/>
            <a:ext cx="389520" cy="3960"/>
          </a:xfrm>
          <a:prstGeom prst="rect">
            <a:avLst/>
          </a:prstGeom>
          <a:ln w="0">
            <a:noFill/>
          </a:ln>
        </p:spPr>
      </p:pic>
      <p:pic>
        <p:nvPicPr>
          <p:cNvPr id="3008" name="" descr=""/>
          <p:cNvPicPr/>
          <p:nvPr/>
        </p:nvPicPr>
        <p:blipFill>
          <a:blip r:embed="rId161"/>
          <a:stretch/>
        </p:blipFill>
        <p:spPr>
          <a:xfrm>
            <a:off x="4276440" y="2928240"/>
            <a:ext cx="395280" cy="3960"/>
          </a:xfrm>
          <a:prstGeom prst="rect">
            <a:avLst/>
          </a:prstGeom>
          <a:ln w="0">
            <a:noFill/>
          </a:ln>
        </p:spPr>
      </p:pic>
      <p:pic>
        <p:nvPicPr>
          <p:cNvPr id="3009" name="" descr=""/>
          <p:cNvPicPr/>
          <p:nvPr/>
        </p:nvPicPr>
        <p:blipFill>
          <a:blip r:embed="rId162"/>
          <a:stretch/>
        </p:blipFill>
        <p:spPr>
          <a:xfrm>
            <a:off x="4270680" y="2932920"/>
            <a:ext cx="412560" cy="3960"/>
          </a:xfrm>
          <a:prstGeom prst="rect">
            <a:avLst/>
          </a:prstGeom>
          <a:ln w="0">
            <a:noFill/>
          </a:ln>
        </p:spPr>
      </p:pic>
      <p:pic>
        <p:nvPicPr>
          <p:cNvPr id="3010" name="" descr=""/>
          <p:cNvPicPr/>
          <p:nvPr/>
        </p:nvPicPr>
        <p:blipFill>
          <a:blip r:embed="rId163"/>
          <a:stretch/>
        </p:blipFill>
        <p:spPr>
          <a:xfrm>
            <a:off x="4264920" y="2937600"/>
            <a:ext cx="424080" cy="3960"/>
          </a:xfrm>
          <a:prstGeom prst="rect">
            <a:avLst/>
          </a:prstGeom>
          <a:ln w="0">
            <a:noFill/>
          </a:ln>
        </p:spPr>
      </p:pic>
      <p:pic>
        <p:nvPicPr>
          <p:cNvPr id="3011" name="" descr=""/>
          <p:cNvPicPr/>
          <p:nvPr/>
        </p:nvPicPr>
        <p:blipFill>
          <a:blip r:embed="rId164"/>
          <a:stretch/>
        </p:blipFill>
        <p:spPr>
          <a:xfrm>
            <a:off x="4259520" y="2942640"/>
            <a:ext cx="435600" cy="3960"/>
          </a:xfrm>
          <a:prstGeom prst="rect">
            <a:avLst/>
          </a:prstGeom>
          <a:ln w="0">
            <a:noFill/>
          </a:ln>
        </p:spPr>
      </p:pic>
      <p:pic>
        <p:nvPicPr>
          <p:cNvPr id="3012" name="" descr=""/>
          <p:cNvPicPr/>
          <p:nvPr/>
        </p:nvPicPr>
        <p:blipFill>
          <a:blip r:embed="rId165"/>
          <a:stretch/>
        </p:blipFill>
        <p:spPr>
          <a:xfrm>
            <a:off x="4253760" y="2947320"/>
            <a:ext cx="441360" cy="3960"/>
          </a:xfrm>
          <a:prstGeom prst="rect">
            <a:avLst/>
          </a:prstGeom>
          <a:ln w="0">
            <a:noFill/>
          </a:ln>
        </p:spPr>
      </p:pic>
      <p:pic>
        <p:nvPicPr>
          <p:cNvPr id="3013" name="" descr=""/>
          <p:cNvPicPr/>
          <p:nvPr/>
        </p:nvPicPr>
        <p:blipFill>
          <a:blip r:embed="rId166"/>
          <a:stretch/>
        </p:blipFill>
        <p:spPr>
          <a:xfrm>
            <a:off x="4248000" y="2952360"/>
            <a:ext cx="452880" cy="8640"/>
          </a:xfrm>
          <a:prstGeom prst="rect">
            <a:avLst/>
          </a:prstGeom>
          <a:ln w="0">
            <a:noFill/>
          </a:ln>
        </p:spPr>
      </p:pic>
      <p:pic>
        <p:nvPicPr>
          <p:cNvPr id="3014" name="" descr=""/>
          <p:cNvPicPr/>
          <p:nvPr/>
        </p:nvPicPr>
        <p:blipFill>
          <a:blip r:embed="rId167"/>
          <a:stretch/>
        </p:blipFill>
        <p:spPr>
          <a:xfrm>
            <a:off x="4242240" y="2961720"/>
            <a:ext cx="464400" cy="66240"/>
          </a:xfrm>
          <a:prstGeom prst="rect">
            <a:avLst/>
          </a:prstGeom>
          <a:ln w="0">
            <a:noFill/>
          </a:ln>
        </p:spPr>
      </p:pic>
      <p:pic>
        <p:nvPicPr>
          <p:cNvPr id="3015" name="" descr=""/>
          <p:cNvPicPr/>
          <p:nvPr/>
        </p:nvPicPr>
        <p:blipFill>
          <a:blip r:embed="rId168"/>
          <a:stretch/>
        </p:blipFill>
        <p:spPr>
          <a:xfrm>
            <a:off x="4248000" y="3029040"/>
            <a:ext cx="458640" cy="3960"/>
          </a:xfrm>
          <a:prstGeom prst="rect">
            <a:avLst/>
          </a:prstGeom>
          <a:ln w="0">
            <a:noFill/>
          </a:ln>
        </p:spPr>
      </p:pic>
      <p:pic>
        <p:nvPicPr>
          <p:cNvPr id="3016" name="" descr=""/>
          <p:cNvPicPr/>
          <p:nvPr/>
        </p:nvPicPr>
        <p:blipFill>
          <a:blip r:embed="rId169"/>
          <a:stretch/>
        </p:blipFill>
        <p:spPr>
          <a:xfrm>
            <a:off x="4248000" y="3033720"/>
            <a:ext cx="452880" cy="13680"/>
          </a:xfrm>
          <a:prstGeom prst="rect">
            <a:avLst/>
          </a:prstGeom>
          <a:ln w="0">
            <a:noFill/>
          </a:ln>
        </p:spPr>
      </p:pic>
      <p:pic>
        <p:nvPicPr>
          <p:cNvPr id="3017" name="" descr=""/>
          <p:cNvPicPr/>
          <p:nvPr/>
        </p:nvPicPr>
        <p:blipFill>
          <a:blip r:embed="rId170"/>
          <a:stretch/>
        </p:blipFill>
        <p:spPr>
          <a:xfrm>
            <a:off x="4248000" y="3048480"/>
            <a:ext cx="458640" cy="13680"/>
          </a:xfrm>
          <a:prstGeom prst="rect">
            <a:avLst/>
          </a:prstGeom>
          <a:ln w="0">
            <a:noFill/>
          </a:ln>
        </p:spPr>
      </p:pic>
      <p:pic>
        <p:nvPicPr>
          <p:cNvPr id="3018" name="" descr=""/>
          <p:cNvPicPr/>
          <p:nvPr/>
        </p:nvPicPr>
        <p:blipFill>
          <a:blip r:embed="rId171"/>
          <a:stretch/>
        </p:blipFill>
        <p:spPr>
          <a:xfrm>
            <a:off x="4248000" y="3062520"/>
            <a:ext cx="452880" cy="109440"/>
          </a:xfrm>
          <a:prstGeom prst="rect">
            <a:avLst/>
          </a:prstGeom>
          <a:ln w="0">
            <a:noFill/>
          </a:ln>
        </p:spPr>
      </p:pic>
      <p:pic>
        <p:nvPicPr>
          <p:cNvPr id="3019" name="" descr=""/>
          <p:cNvPicPr/>
          <p:nvPr/>
        </p:nvPicPr>
        <p:blipFill>
          <a:blip r:embed="rId172"/>
          <a:stretch/>
        </p:blipFill>
        <p:spPr>
          <a:xfrm>
            <a:off x="4253760" y="3173040"/>
            <a:ext cx="447120" cy="8640"/>
          </a:xfrm>
          <a:prstGeom prst="rect">
            <a:avLst/>
          </a:prstGeom>
          <a:ln w="0">
            <a:noFill/>
          </a:ln>
        </p:spPr>
      </p:pic>
      <p:pic>
        <p:nvPicPr>
          <p:cNvPr id="3020" name="" descr=""/>
          <p:cNvPicPr/>
          <p:nvPr/>
        </p:nvPicPr>
        <p:blipFill>
          <a:blip r:embed="rId173"/>
          <a:stretch/>
        </p:blipFill>
        <p:spPr>
          <a:xfrm>
            <a:off x="4253760" y="3182760"/>
            <a:ext cx="441360" cy="13680"/>
          </a:xfrm>
          <a:prstGeom prst="rect">
            <a:avLst/>
          </a:prstGeom>
          <a:ln w="0">
            <a:noFill/>
          </a:ln>
        </p:spPr>
      </p:pic>
      <p:pic>
        <p:nvPicPr>
          <p:cNvPr id="3021" name="" descr=""/>
          <p:cNvPicPr/>
          <p:nvPr/>
        </p:nvPicPr>
        <p:blipFill>
          <a:blip r:embed="rId174"/>
          <a:stretch/>
        </p:blipFill>
        <p:spPr>
          <a:xfrm>
            <a:off x="4259520" y="3197160"/>
            <a:ext cx="429840" cy="3960"/>
          </a:xfrm>
          <a:prstGeom prst="rect">
            <a:avLst/>
          </a:prstGeom>
          <a:ln w="0">
            <a:noFill/>
          </a:ln>
        </p:spPr>
      </p:pic>
      <p:pic>
        <p:nvPicPr>
          <p:cNvPr id="3022" name="" descr=""/>
          <p:cNvPicPr/>
          <p:nvPr/>
        </p:nvPicPr>
        <p:blipFill>
          <a:blip r:embed="rId175"/>
          <a:stretch/>
        </p:blipFill>
        <p:spPr>
          <a:xfrm>
            <a:off x="4264920" y="3201840"/>
            <a:ext cx="424080" cy="3960"/>
          </a:xfrm>
          <a:prstGeom prst="rect">
            <a:avLst/>
          </a:prstGeom>
          <a:ln w="0">
            <a:noFill/>
          </a:ln>
        </p:spPr>
      </p:pic>
      <p:pic>
        <p:nvPicPr>
          <p:cNvPr id="3023" name="" descr=""/>
          <p:cNvPicPr/>
          <p:nvPr/>
        </p:nvPicPr>
        <p:blipFill>
          <a:blip r:embed="rId176"/>
          <a:stretch/>
        </p:blipFill>
        <p:spPr>
          <a:xfrm>
            <a:off x="4264920" y="3206520"/>
            <a:ext cx="418320" cy="3960"/>
          </a:xfrm>
          <a:prstGeom prst="rect">
            <a:avLst/>
          </a:prstGeom>
          <a:ln w="0">
            <a:noFill/>
          </a:ln>
        </p:spPr>
      </p:pic>
      <p:pic>
        <p:nvPicPr>
          <p:cNvPr id="3024" name="" descr=""/>
          <p:cNvPicPr/>
          <p:nvPr/>
        </p:nvPicPr>
        <p:blipFill>
          <a:blip r:embed="rId177"/>
          <a:stretch/>
        </p:blipFill>
        <p:spPr>
          <a:xfrm>
            <a:off x="4270680" y="3211200"/>
            <a:ext cx="406800" cy="3960"/>
          </a:xfrm>
          <a:prstGeom prst="rect">
            <a:avLst/>
          </a:prstGeom>
          <a:ln w="0">
            <a:noFill/>
          </a:ln>
        </p:spPr>
      </p:pic>
      <p:pic>
        <p:nvPicPr>
          <p:cNvPr id="3025" name="" descr=""/>
          <p:cNvPicPr/>
          <p:nvPr/>
        </p:nvPicPr>
        <p:blipFill>
          <a:blip r:embed="rId178"/>
          <a:stretch/>
        </p:blipFill>
        <p:spPr>
          <a:xfrm>
            <a:off x="4276440" y="3216240"/>
            <a:ext cx="395280" cy="3960"/>
          </a:xfrm>
          <a:prstGeom prst="rect">
            <a:avLst/>
          </a:prstGeom>
          <a:ln w="0">
            <a:noFill/>
          </a:ln>
        </p:spPr>
      </p:pic>
      <p:pic>
        <p:nvPicPr>
          <p:cNvPr id="3026" name="" descr=""/>
          <p:cNvPicPr/>
          <p:nvPr/>
        </p:nvPicPr>
        <p:blipFill>
          <a:blip r:embed="rId179"/>
          <a:stretch/>
        </p:blipFill>
        <p:spPr>
          <a:xfrm>
            <a:off x="4282200" y="3220920"/>
            <a:ext cx="389520" cy="3960"/>
          </a:xfrm>
          <a:prstGeom prst="rect">
            <a:avLst/>
          </a:prstGeom>
          <a:ln w="0">
            <a:noFill/>
          </a:ln>
        </p:spPr>
      </p:pic>
      <p:pic>
        <p:nvPicPr>
          <p:cNvPr id="3027" name="" descr=""/>
          <p:cNvPicPr/>
          <p:nvPr/>
        </p:nvPicPr>
        <p:blipFill>
          <a:blip r:embed="rId180"/>
          <a:stretch/>
        </p:blipFill>
        <p:spPr>
          <a:xfrm>
            <a:off x="4287960" y="3225960"/>
            <a:ext cx="378360" cy="3960"/>
          </a:xfrm>
          <a:prstGeom prst="rect">
            <a:avLst/>
          </a:prstGeom>
          <a:ln w="0">
            <a:noFill/>
          </a:ln>
        </p:spPr>
      </p:pic>
      <p:pic>
        <p:nvPicPr>
          <p:cNvPr id="3028" name="" descr=""/>
          <p:cNvPicPr/>
          <p:nvPr/>
        </p:nvPicPr>
        <p:blipFill>
          <a:blip r:embed="rId181"/>
          <a:stretch/>
        </p:blipFill>
        <p:spPr>
          <a:xfrm>
            <a:off x="4299480" y="3230640"/>
            <a:ext cx="355320" cy="3960"/>
          </a:xfrm>
          <a:prstGeom prst="rect">
            <a:avLst/>
          </a:prstGeom>
          <a:ln w="0">
            <a:noFill/>
          </a:ln>
        </p:spPr>
      </p:pic>
      <p:pic>
        <p:nvPicPr>
          <p:cNvPr id="3029" name="" descr=""/>
          <p:cNvPicPr/>
          <p:nvPr/>
        </p:nvPicPr>
        <p:blipFill>
          <a:blip r:embed="rId182"/>
          <a:stretch/>
        </p:blipFill>
        <p:spPr>
          <a:xfrm>
            <a:off x="4311000" y="3235320"/>
            <a:ext cx="332280" cy="3960"/>
          </a:xfrm>
          <a:prstGeom prst="rect">
            <a:avLst/>
          </a:prstGeom>
          <a:ln w="0">
            <a:noFill/>
          </a:ln>
        </p:spPr>
      </p:pic>
      <p:pic>
        <p:nvPicPr>
          <p:cNvPr id="3030" name="" descr=""/>
          <p:cNvPicPr/>
          <p:nvPr/>
        </p:nvPicPr>
        <p:blipFill>
          <a:blip r:embed="rId183"/>
          <a:stretch/>
        </p:blipFill>
        <p:spPr>
          <a:xfrm>
            <a:off x="4328280" y="3240360"/>
            <a:ext cx="298080" cy="3960"/>
          </a:xfrm>
          <a:prstGeom prst="rect">
            <a:avLst/>
          </a:prstGeom>
          <a:ln w="0">
            <a:noFill/>
          </a:ln>
        </p:spPr>
      </p:pic>
      <p:pic>
        <p:nvPicPr>
          <p:cNvPr id="3031" name="" descr=""/>
          <p:cNvPicPr/>
          <p:nvPr/>
        </p:nvPicPr>
        <p:blipFill>
          <a:blip r:embed="rId184"/>
          <a:stretch/>
        </p:blipFill>
        <p:spPr>
          <a:xfrm>
            <a:off x="4345560" y="3245040"/>
            <a:ext cx="263160" cy="3960"/>
          </a:xfrm>
          <a:prstGeom prst="rect">
            <a:avLst/>
          </a:prstGeom>
          <a:ln w="0">
            <a:noFill/>
          </a:ln>
        </p:spPr>
      </p:pic>
      <p:pic>
        <p:nvPicPr>
          <p:cNvPr id="3032" name="" descr=""/>
          <p:cNvPicPr/>
          <p:nvPr/>
        </p:nvPicPr>
        <p:blipFill>
          <a:blip r:embed="rId185"/>
          <a:stretch/>
        </p:blipFill>
        <p:spPr>
          <a:xfrm>
            <a:off x="4356720" y="3250080"/>
            <a:ext cx="234360" cy="3960"/>
          </a:xfrm>
          <a:prstGeom prst="rect">
            <a:avLst/>
          </a:prstGeom>
          <a:ln w="0">
            <a:noFill/>
          </a:ln>
        </p:spPr>
      </p:pic>
      <p:pic>
        <p:nvPicPr>
          <p:cNvPr id="3033" name="" descr=""/>
          <p:cNvPicPr/>
          <p:nvPr/>
        </p:nvPicPr>
        <p:blipFill>
          <a:blip r:embed="rId186"/>
          <a:stretch/>
        </p:blipFill>
        <p:spPr>
          <a:xfrm>
            <a:off x="4437360" y="3254760"/>
            <a:ext cx="79560" cy="3960"/>
          </a:xfrm>
          <a:prstGeom prst="rect">
            <a:avLst/>
          </a:prstGeom>
          <a:ln w="0">
            <a:noFill/>
          </a:ln>
        </p:spPr>
      </p:pic>
      <p:pic>
        <p:nvPicPr>
          <p:cNvPr id="3034" name="" descr=""/>
          <p:cNvPicPr/>
          <p:nvPr/>
        </p:nvPicPr>
        <p:blipFill>
          <a:blip r:embed="rId187"/>
          <a:stretch/>
        </p:blipFill>
        <p:spPr>
          <a:xfrm>
            <a:off x="4977000" y="3535560"/>
            <a:ext cx="542520" cy="345960"/>
          </a:xfrm>
          <a:prstGeom prst="rect">
            <a:avLst/>
          </a:prstGeom>
          <a:ln w="0">
            <a:noFill/>
          </a:ln>
        </p:spPr>
      </p:pic>
      <p:sp>
        <p:nvSpPr>
          <p:cNvPr id="3035" name="CustomShape 35"/>
          <p:cNvSpPr/>
          <p:nvPr/>
        </p:nvSpPr>
        <p:spPr>
          <a:xfrm>
            <a:off x="4667760" y="3354840"/>
            <a:ext cx="77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RAM Read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36" name="CustomShape 36"/>
          <p:cNvSpPr/>
          <p:nvPr/>
        </p:nvSpPr>
        <p:spPr>
          <a:xfrm>
            <a:off x="4431240" y="3824280"/>
            <a:ext cx="104760" cy="366480"/>
          </a:xfrm>
          <a:custGeom>
            <a:avLst/>
            <a:gdLst/>
            <a:ahLst/>
            <a:rect l="l" t="t" r="r" b="b"/>
            <a:pathLst>
              <a:path w="292" h="1019">
                <a:moveTo>
                  <a:pt x="171" y="22"/>
                </a:moveTo>
                <a:lnTo>
                  <a:pt x="171" y="977"/>
                </a:lnTo>
                <a:cubicBezTo>
                  <a:pt x="171" y="988"/>
                  <a:pt x="160" y="999"/>
                  <a:pt x="146" y="999"/>
                </a:cubicBezTo>
                <a:cubicBezTo>
                  <a:pt x="133" y="999"/>
                  <a:pt x="120" y="988"/>
                  <a:pt x="120" y="977"/>
                </a:cubicBezTo>
                <a:lnTo>
                  <a:pt x="120" y="22"/>
                </a:lnTo>
                <a:cubicBezTo>
                  <a:pt x="120" y="10"/>
                  <a:pt x="133" y="0"/>
                  <a:pt x="146" y="0"/>
                </a:cubicBezTo>
                <a:cubicBezTo>
                  <a:pt x="160" y="0"/>
                  <a:pt x="171" y="10"/>
                  <a:pt x="171" y="22"/>
                </a:cubicBezTo>
                <a:moveTo>
                  <a:pt x="286" y="821"/>
                </a:moveTo>
                <a:lnTo>
                  <a:pt x="146" y="1018"/>
                </a:lnTo>
                <a:lnTo>
                  <a:pt x="8" y="821"/>
                </a:lnTo>
                <a:cubicBezTo>
                  <a:pt x="0" y="812"/>
                  <a:pt x="5" y="799"/>
                  <a:pt x="16" y="793"/>
                </a:cubicBezTo>
                <a:cubicBezTo>
                  <a:pt x="29" y="787"/>
                  <a:pt x="45" y="790"/>
                  <a:pt x="51" y="800"/>
                </a:cubicBezTo>
                <a:lnTo>
                  <a:pt x="166" y="967"/>
                </a:lnTo>
                <a:lnTo>
                  <a:pt x="124" y="967"/>
                </a:lnTo>
                <a:lnTo>
                  <a:pt x="241" y="800"/>
                </a:lnTo>
                <a:cubicBezTo>
                  <a:pt x="248" y="790"/>
                  <a:pt x="263" y="787"/>
                  <a:pt x="274" y="793"/>
                </a:cubicBezTo>
                <a:cubicBezTo>
                  <a:pt x="289" y="799"/>
                  <a:pt x="291" y="812"/>
                  <a:pt x="286" y="82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37" name="CustomShape 37"/>
          <p:cNvSpPr/>
          <p:nvPr/>
        </p:nvSpPr>
        <p:spPr>
          <a:xfrm>
            <a:off x="3543120" y="3354840"/>
            <a:ext cx="28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b050"/>
                </a:solidFill>
                <a:latin typeface="Calibri"/>
              </a:rPr>
              <a:t>fast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38" name="CustomShape 38"/>
          <p:cNvSpPr/>
          <p:nvPr/>
        </p:nvSpPr>
        <p:spPr>
          <a:xfrm>
            <a:off x="4017600" y="3611520"/>
            <a:ext cx="98784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800" spc="-1" strike="noStrike">
                <a:solidFill>
                  <a:srgbClr val="000000"/>
                </a:solidFill>
                <a:latin typeface="Calibri"/>
              </a:rPr>
              <a:t>Iteration 2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3039" name="CustomShape 39"/>
          <p:cNvSpPr/>
          <p:nvPr/>
        </p:nvSpPr>
        <p:spPr>
          <a:xfrm>
            <a:off x="4430160" y="4543920"/>
            <a:ext cx="105120" cy="257040"/>
          </a:xfrm>
          <a:custGeom>
            <a:avLst/>
            <a:gdLst/>
            <a:ahLst/>
            <a:rect l="l" t="t" r="r" b="b"/>
            <a:pathLst>
              <a:path w="293" h="715">
                <a:moveTo>
                  <a:pt x="123" y="20"/>
                </a:moveTo>
                <a:lnTo>
                  <a:pt x="117" y="672"/>
                </a:lnTo>
                <a:cubicBezTo>
                  <a:pt x="117" y="684"/>
                  <a:pt x="129" y="691"/>
                  <a:pt x="144" y="693"/>
                </a:cubicBezTo>
                <a:cubicBezTo>
                  <a:pt x="158" y="693"/>
                  <a:pt x="168" y="684"/>
                  <a:pt x="168" y="672"/>
                </a:cubicBezTo>
                <a:lnTo>
                  <a:pt x="174" y="21"/>
                </a:lnTo>
                <a:cubicBezTo>
                  <a:pt x="174" y="10"/>
                  <a:pt x="163" y="0"/>
                  <a:pt x="149" y="0"/>
                </a:cubicBezTo>
                <a:cubicBezTo>
                  <a:pt x="136" y="0"/>
                  <a:pt x="123" y="8"/>
                  <a:pt x="123" y="20"/>
                </a:cubicBezTo>
                <a:moveTo>
                  <a:pt x="5" y="514"/>
                </a:moveTo>
                <a:lnTo>
                  <a:pt x="144" y="714"/>
                </a:lnTo>
                <a:lnTo>
                  <a:pt x="284" y="515"/>
                </a:lnTo>
                <a:cubicBezTo>
                  <a:pt x="292" y="505"/>
                  <a:pt x="287" y="491"/>
                  <a:pt x="273" y="487"/>
                </a:cubicBezTo>
                <a:cubicBezTo>
                  <a:pt x="262" y="480"/>
                  <a:pt x="247" y="484"/>
                  <a:pt x="240" y="493"/>
                </a:cubicBezTo>
                <a:lnTo>
                  <a:pt x="122" y="662"/>
                </a:lnTo>
                <a:lnTo>
                  <a:pt x="165" y="662"/>
                </a:lnTo>
                <a:lnTo>
                  <a:pt x="49" y="491"/>
                </a:lnTo>
                <a:cubicBezTo>
                  <a:pt x="44" y="482"/>
                  <a:pt x="27" y="478"/>
                  <a:pt x="16" y="485"/>
                </a:cubicBezTo>
                <a:cubicBezTo>
                  <a:pt x="3" y="490"/>
                  <a:pt x="0" y="503"/>
                  <a:pt x="5" y="51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40" name="CustomShape 40"/>
          <p:cNvSpPr/>
          <p:nvPr/>
        </p:nvSpPr>
        <p:spPr>
          <a:xfrm>
            <a:off x="4634280" y="3945960"/>
            <a:ext cx="817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RAM Write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41" name="CustomShape 41"/>
          <p:cNvSpPr/>
          <p:nvPr/>
        </p:nvSpPr>
        <p:spPr>
          <a:xfrm>
            <a:off x="3543120" y="3969720"/>
            <a:ext cx="28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b050"/>
                </a:solidFill>
                <a:latin typeface="Calibri"/>
              </a:rPr>
              <a:t>fast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42" name="CustomShape 42"/>
          <p:cNvSpPr/>
          <p:nvPr/>
        </p:nvSpPr>
        <p:spPr>
          <a:xfrm>
            <a:off x="4815000" y="1520280"/>
            <a:ext cx="393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DATA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43" name="CustomShape 43"/>
          <p:cNvSpPr/>
          <p:nvPr/>
        </p:nvSpPr>
        <p:spPr>
          <a:xfrm>
            <a:off x="4777560" y="1687320"/>
            <a:ext cx="463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INPUT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3044" name="" descr=""/>
          <p:cNvPicPr/>
          <p:nvPr/>
        </p:nvPicPr>
        <p:blipFill>
          <a:blip r:embed="rId188"/>
          <a:stretch/>
        </p:blipFill>
        <p:spPr>
          <a:xfrm>
            <a:off x="4410720" y="4196160"/>
            <a:ext cx="144720" cy="3240"/>
          </a:xfrm>
          <a:prstGeom prst="rect">
            <a:avLst/>
          </a:prstGeom>
          <a:ln w="0">
            <a:noFill/>
          </a:ln>
        </p:spPr>
      </p:pic>
      <p:pic>
        <p:nvPicPr>
          <p:cNvPr id="3045" name="" descr=""/>
          <p:cNvPicPr/>
          <p:nvPr/>
        </p:nvPicPr>
        <p:blipFill>
          <a:blip r:embed="rId189"/>
          <a:stretch/>
        </p:blipFill>
        <p:spPr>
          <a:xfrm>
            <a:off x="4385880" y="4200480"/>
            <a:ext cx="195120" cy="3240"/>
          </a:xfrm>
          <a:prstGeom prst="rect">
            <a:avLst/>
          </a:prstGeom>
          <a:ln w="0">
            <a:noFill/>
          </a:ln>
        </p:spPr>
      </p:pic>
      <p:pic>
        <p:nvPicPr>
          <p:cNvPr id="3046" name="" descr=""/>
          <p:cNvPicPr/>
          <p:nvPr/>
        </p:nvPicPr>
        <p:blipFill>
          <a:blip r:embed="rId190"/>
          <a:stretch/>
        </p:blipFill>
        <p:spPr>
          <a:xfrm>
            <a:off x="4365720" y="4204440"/>
            <a:ext cx="235080" cy="3240"/>
          </a:xfrm>
          <a:prstGeom prst="rect">
            <a:avLst/>
          </a:prstGeom>
          <a:ln w="0">
            <a:noFill/>
          </a:ln>
        </p:spPr>
      </p:pic>
      <p:pic>
        <p:nvPicPr>
          <p:cNvPr id="3047" name="" descr=""/>
          <p:cNvPicPr/>
          <p:nvPr/>
        </p:nvPicPr>
        <p:blipFill>
          <a:blip r:embed="rId191"/>
          <a:stretch/>
        </p:blipFill>
        <p:spPr>
          <a:xfrm>
            <a:off x="4350240" y="4208760"/>
            <a:ext cx="265320" cy="3240"/>
          </a:xfrm>
          <a:prstGeom prst="rect">
            <a:avLst/>
          </a:prstGeom>
          <a:ln w="0">
            <a:noFill/>
          </a:ln>
        </p:spPr>
      </p:pic>
      <p:pic>
        <p:nvPicPr>
          <p:cNvPr id="3048" name="" descr=""/>
          <p:cNvPicPr/>
          <p:nvPr/>
        </p:nvPicPr>
        <p:blipFill>
          <a:blip r:embed="rId192"/>
          <a:stretch/>
        </p:blipFill>
        <p:spPr>
          <a:xfrm>
            <a:off x="4335480" y="4213080"/>
            <a:ext cx="295560" cy="3240"/>
          </a:xfrm>
          <a:prstGeom prst="rect">
            <a:avLst/>
          </a:prstGeom>
          <a:ln w="0">
            <a:noFill/>
          </a:ln>
        </p:spPr>
      </p:pic>
      <p:pic>
        <p:nvPicPr>
          <p:cNvPr id="3049" name="" descr=""/>
          <p:cNvPicPr/>
          <p:nvPr/>
        </p:nvPicPr>
        <p:blipFill>
          <a:blip r:embed="rId193"/>
          <a:stretch/>
        </p:blipFill>
        <p:spPr>
          <a:xfrm>
            <a:off x="4325400" y="4217400"/>
            <a:ext cx="315720" cy="3240"/>
          </a:xfrm>
          <a:prstGeom prst="rect">
            <a:avLst/>
          </a:prstGeom>
          <a:ln w="0">
            <a:noFill/>
          </a:ln>
        </p:spPr>
      </p:pic>
      <p:pic>
        <p:nvPicPr>
          <p:cNvPr id="3050" name="" descr=""/>
          <p:cNvPicPr/>
          <p:nvPr/>
        </p:nvPicPr>
        <p:blipFill>
          <a:blip r:embed="rId194"/>
          <a:stretch/>
        </p:blipFill>
        <p:spPr>
          <a:xfrm>
            <a:off x="4315320" y="4221720"/>
            <a:ext cx="335880" cy="3240"/>
          </a:xfrm>
          <a:prstGeom prst="rect">
            <a:avLst/>
          </a:prstGeom>
          <a:ln w="0">
            <a:noFill/>
          </a:ln>
        </p:spPr>
      </p:pic>
      <p:pic>
        <p:nvPicPr>
          <p:cNvPr id="3051" name="" descr=""/>
          <p:cNvPicPr/>
          <p:nvPr/>
        </p:nvPicPr>
        <p:blipFill>
          <a:blip r:embed="rId195"/>
          <a:stretch/>
        </p:blipFill>
        <p:spPr>
          <a:xfrm>
            <a:off x="4305240" y="4225680"/>
            <a:ext cx="351000" cy="3240"/>
          </a:xfrm>
          <a:prstGeom prst="rect">
            <a:avLst/>
          </a:prstGeom>
          <a:ln w="0">
            <a:noFill/>
          </a:ln>
        </p:spPr>
      </p:pic>
      <p:pic>
        <p:nvPicPr>
          <p:cNvPr id="3052" name="" descr=""/>
          <p:cNvPicPr/>
          <p:nvPr/>
        </p:nvPicPr>
        <p:blipFill>
          <a:blip r:embed="rId196"/>
          <a:stretch/>
        </p:blipFill>
        <p:spPr>
          <a:xfrm>
            <a:off x="4300200" y="4229640"/>
            <a:ext cx="361080" cy="3240"/>
          </a:xfrm>
          <a:prstGeom prst="rect">
            <a:avLst/>
          </a:prstGeom>
          <a:ln w="0">
            <a:noFill/>
          </a:ln>
        </p:spPr>
      </p:pic>
      <p:pic>
        <p:nvPicPr>
          <p:cNvPr id="3053" name="" descr=""/>
          <p:cNvPicPr/>
          <p:nvPr/>
        </p:nvPicPr>
        <p:blipFill>
          <a:blip r:embed="rId197"/>
          <a:stretch/>
        </p:blipFill>
        <p:spPr>
          <a:xfrm>
            <a:off x="4295160" y="4233960"/>
            <a:ext cx="375840" cy="3240"/>
          </a:xfrm>
          <a:prstGeom prst="rect">
            <a:avLst/>
          </a:prstGeom>
          <a:ln w="0">
            <a:noFill/>
          </a:ln>
        </p:spPr>
      </p:pic>
      <p:pic>
        <p:nvPicPr>
          <p:cNvPr id="3054" name="" descr=""/>
          <p:cNvPicPr/>
          <p:nvPr/>
        </p:nvPicPr>
        <p:blipFill>
          <a:blip r:embed="rId198"/>
          <a:stretch/>
        </p:blipFill>
        <p:spPr>
          <a:xfrm>
            <a:off x="4290480" y="4238280"/>
            <a:ext cx="386280" cy="3240"/>
          </a:xfrm>
          <a:prstGeom prst="rect">
            <a:avLst/>
          </a:prstGeom>
          <a:ln w="0">
            <a:noFill/>
          </a:ln>
        </p:spPr>
      </p:pic>
      <p:pic>
        <p:nvPicPr>
          <p:cNvPr id="3055" name="" descr=""/>
          <p:cNvPicPr/>
          <p:nvPr/>
        </p:nvPicPr>
        <p:blipFill>
          <a:blip r:embed="rId199"/>
          <a:stretch/>
        </p:blipFill>
        <p:spPr>
          <a:xfrm>
            <a:off x="4285080" y="4242600"/>
            <a:ext cx="396360" cy="7560"/>
          </a:xfrm>
          <a:prstGeom prst="rect">
            <a:avLst/>
          </a:prstGeom>
          <a:ln w="0">
            <a:noFill/>
          </a:ln>
        </p:spPr>
      </p:pic>
      <p:pic>
        <p:nvPicPr>
          <p:cNvPr id="3056" name="" descr=""/>
          <p:cNvPicPr/>
          <p:nvPr/>
        </p:nvPicPr>
        <p:blipFill>
          <a:blip r:embed="rId200"/>
          <a:stretch/>
        </p:blipFill>
        <p:spPr>
          <a:xfrm>
            <a:off x="4280040" y="4250880"/>
            <a:ext cx="406080" cy="7560"/>
          </a:xfrm>
          <a:prstGeom prst="rect">
            <a:avLst/>
          </a:prstGeom>
          <a:ln w="0">
            <a:noFill/>
          </a:ln>
        </p:spPr>
      </p:pic>
      <p:pic>
        <p:nvPicPr>
          <p:cNvPr id="3057" name="" descr=""/>
          <p:cNvPicPr/>
          <p:nvPr/>
        </p:nvPicPr>
        <p:blipFill>
          <a:blip r:embed="rId201"/>
          <a:stretch/>
        </p:blipFill>
        <p:spPr>
          <a:xfrm>
            <a:off x="4275000" y="4259160"/>
            <a:ext cx="416520" cy="61920"/>
          </a:xfrm>
          <a:prstGeom prst="rect">
            <a:avLst/>
          </a:prstGeom>
          <a:ln w="0">
            <a:noFill/>
          </a:ln>
        </p:spPr>
      </p:pic>
      <p:pic>
        <p:nvPicPr>
          <p:cNvPr id="3058" name="" descr=""/>
          <p:cNvPicPr/>
          <p:nvPr/>
        </p:nvPicPr>
        <p:blipFill>
          <a:blip r:embed="rId202"/>
          <a:stretch/>
        </p:blipFill>
        <p:spPr>
          <a:xfrm>
            <a:off x="4280040" y="4322160"/>
            <a:ext cx="411120" cy="3240"/>
          </a:xfrm>
          <a:prstGeom prst="rect">
            <a:avLst/>
          </a:prstGeom>
          <a:ln w="0">
            <a:noFill/>
          </a:ln>
        </p:spPr>
      </p:pic>
      <p:pic>
        <p:nvPicPr>
          <p:cNvPr id="3059" name="" descr=""/>
          <p:cNvPicPr/>
          <p:nvPr/>
        </p:nvPicPr>
        <p:blipFill>
          <a:blip r:embed="rId203"/>
          <a:stretch/>
        </p:blipFill>
        <p:spPr>
          <a:xfrm>
            <a:off x="4280040" y="4326480"/>
            <a:ext cx="406080" cy="11520"/>
          </a:xfrm>
          <a:prstGeom prst="rect">
            <a:avLst/>
          </a:prstGeom>
          <a:ln w="0">
            <a:noFill/>
          </a:ln>
        </p:spPr>
      </p:pic>
      <p:pic>
        <p:nvPicPr>
          <p:cNvPr id="3060" name="" descr=""/>
          <p:cNvPicPr/>
          <p:nvPr/>
        </p:nvPicPr>
        <p:blipFill>
          <a:blip r:embed="rId204"/>
          <a:stretch/>
        </p:blipFill>
        <p:spPr>
          <a:xfrm>
            <a:off x="4280040" y="4339080"/>
            <a:ext cx="411120" cy="11520"/>
          </a:xfrm>
          <a:prstGeom prst="rect">
            <a:avLst/>
          </a:prstGeom>
          <a:ln w="0">
            <a:noFill/>
          </a:ln>
        </p:spPr>
      </p:pic>
      <p:pic>
        <p:nvPicPr>
          <p:cNvPr id="3061" name="" descr=""/>
          <p:cNvPicPr/>
          <p:nvPr/>
        </p:nvPicPr>
        <p:blipFill>
          <a:blip r:embed="rId205"/>
          <a:stretch/>
        </p:blipFill>
        <p:spPr>
          <a:xfrm>
            <a:off x="4280040" y="4351680"/>
            <a:ext cx="406080" cy="104040"/>
          </a:xfrm>
          <a:prstGeom prst="rect">
            <a:avLst/>
          </a:prstGeom>
          <a:ln w="0">
            <a:noFill/>
          </a:ln>
        </p:spPr>
      </p:pic>
      <p:pic>
        <p:nvPicPr>
          <p:cNvPr id="3062" name="" descr=""/>
          <p:cNvPicPr/>
          <p:nvPr/>
        </p:nvPicPr>
        <p:blipFill>
          <a:blip r:embed="rId206"/>
          <a:stretch/>
        </p:blipFill>
        <p:spPr>
          <a:xfrm>
            <a:off x="4285080" y="4456440"/>
            <a:ext cx="401040" cy="7560"/>
          </a:xfrm>
          <a:prstGeom prst="rect">
            <a:avLst/>
          </a:prstGeom>
          <a:ln w="0">
            <a:noFill/>
          </a:ln>
        </p:spPr>
      </p:pic>
      <p:pic>
        <p:nvPicPr>
          <p:cNvPr id="3063" name="" descr=""/>
          <p:cNvPicPr/>
          <p:nvPr/>
        </p:nvPicPr>
        <p:blipFill>
          <a:blip r:embed="rId207"/>
          <a:stretch/>
        </p:blipFill>
        <p:spPr>
          <a:xfrm>
            <a:off x="4285080" y="4465080"/>
            <a:ext cx="396360" cy="11520"/>
          </a:xfrm>
          <a:prstGeom prst="rect">
            <a:avLst/>
          </a:prstGeom>
          <a:ln w="0">
            <a:noFill/>
          </a:ln>
        </p:spPr>
      </p:pic>
      <p:pic>
        <p:nvPicPr>
          <p:cNvPr id="3064" name="" descr=""/>
          <p:cNvPicPr/>
          <p:nvPr/>
        </p:nvPicPr>
        <p:blipFill>
          <a:blip r:embed="rId208"/>
          <a:stretch/>
        </p:blipFill>
        <p:spPr>
          <a:xfrm>
            <a:off x="4285080" y="4478040"/>
            <a:ext cx="391320" cy="3240"/>
          </a:xfrm>
          <a:prstGeom prst="rect">
            <a:avLst/>
          </a:prstGeom>
          <a:ln w="0">
            <a:noFill/>
          </a:ln>
        </p:spPr>
      </p:pic>
      <p:pic>
        <p:nvPicPr>
          <p:cNvPr id="3065" name="" descr=""/>
          <p:cNvPicPr/>
          <p:nvPr/>
        </p:nvPicPr>
        <p:blipFill>
          <a:blip r:embed="rId209"/>
          <a:stretch/>
        </p:blipFill>
        <p:spPr>
          <a:xfrm>
            <a:off x="4290480" y="4482000"/>
            <a:ext cx="386280" cy="3240"/>
          </a:xfrm>
          <a:prstGeom prst="rect">
            <a:avLst/>
          </a:prstGeom>
          <a:ln w="0">
            <a:noFill/>
          </a:ln>
        </p:spPr>
      </p:pic>
      <p:pic>
        <p:nvPicPr>
          <p:cNvPr id="3066" name="" descr=""/>
          <p:cNvPicPr/>
          <p:nvPr/>
        </p:nvPicPr>
        <p:blipFill>
          <a:blip r:embed="rId210"/>
          <a:stretch/>
        </p:blipFill>
        <p:spPr>
          <a:xfrm>
            <a:off x="4290480" y="4485960"/>
            <a:ext cx="381240" cy="3240"/>
          </a:xfrm>
          <a:prstGeom prst="rect">
            <a:avLst/>
          </a:prstGeom>
          <a:ln w="0">
            <a:noFill/>
          </a:ln>
        </p:spPr>
      </p:pic>
      <p:pic>
        <p:nvPicPr>
          <p:cNvPr id="3067" name="" descr=""/>
          <p:cNvPicPr/>
          <p:nvPr/>
        </p:nvPicPr>
        <p:blipFill>
          <a:blip r:embed="rId211"/>
          <a:stretch/>
        </p:blipFill>
        <p:spPr>
          <a:xfrm>
            <a:off x="4295160" y="4490280"/>
            <a:ext cx="370800" cy="3240"/>
          </a:xfrm>
          <a:prstGeom prst="rect">
            <a:avLst/>
          </a:prstGeom>
          <a:ln w="0">
            <a:noFill/>
          </a:ln>
        </p:spPr>
      </p:pic>
      <p:pic>
        <p:nvPicPr>
          <p:cNvPr id="3068" name="" descr=""/>
          <p:cNvPicPr/>
          <p:nvPr/>
        </p:nvPicPr>
        <p:blipFill>
          <a:blip r:embed="rId212"/>
          <a:stretch/>
        </p:blipFill>
        <p:spPr>
          <a:xfrm>
            <a:off x="4300200" y="4494600"/>
            <a:ext cx="361080" cy="3240"/>
          </a:xfrm>
          <a:prstGeom prst="rect">
            <a:avLst/>
          </a:prstGeom>
          <a:ln w="0">
            <a:noFill/>
          </a:ln>
        </p:spPr>
      </p:pic>
      <p:pic>
        <p:nvPicPr>
          <p:cNvPr id="3069" name="" descr=""/>
          <p:cNvPicPr/>
          <p:nvPr/>
        </p:nvPicPr>
        <p:blipFill>
          <a:blip r:embed="rId213"/>
          <a:stretch/>
        </p:blipFill>
        <p:spPr>
          <a:xfrm>
            <a:off x="4305240" y="4498920"/>
            <a:ext cx="351000" cy="3240"/>
          </a:xfrm>
          <a:prstGeom prst="rect">
            <a:avLst/>
          </a:prstGeom>
          <a:ln w="0">
            <a:noFill/>
          </a:ln>
        </p:spPr>
      </p:pic>
      <p:pic>
        <p:nvPicPr>
          <p:cNvPr id="3070" name="" descr=""/>
          <p:cNvPicPr/>
          <p:nvPr/>
        </p:nvPicPr>
        <p:blipFill>
          <a:blip r:embed="rId214"/>
          <a:stretch/>
        </p:blipFill>
        <p:spPr>
          <a:xfrm>
            <a:off x="4310280" y="4502880"/>
            <a:ext cx="340920" cy="3240"/>
          </a:xfrm>
          <a:prstGeom prst="rect">
            <a:avLst/>
          </a:prstGeom>
          <a:ln w="0">
            <a:noFill/>
          </a:ln>
        </p:spPr>
      </p:pic>
      <p:pic>
        <p:nvPicPr>
          <p:cNvPr id="3071" name="" descr=""/>
          <p:cNvPicPr/>
          <p:nvPr/>
        </p:nvPicPr>
        <p:blipFill>
          <a:blip r:embed="rId215"/>
          <a:stretch/>
        </p:blipFill>
        <p:spPr>
          <a:xfrm>
            <a:off x="4320360" y="4507200"/>
            <a:ext cx="325800" cy="3240"/>
          </a:xfrm>
          <a:prstGeom prst="rect">
            <a:avLst/>
          </a:prstGeom>
          <a:ln w="0">
            <a:noFill/>
          </a:ln>
        </p:spPr>
      </p:pic>
      <p:pic>
        <p:nvPicPr>
          <p:cNvPr id="3072" name="" descr=""/>
          <p:cNvPicPr/>
          <p:nvPr/>
        </p:nvPicPr>
        <p:blipFill>
          <a:blip r:embed="rId216"/>
          <a:stretch/>
        </p:blipFill>
        <p:spPr>
          <a:xfrm>
            <a:off x="4330440" y="4511160"/>
            <a:ext cx="305640" cy="3240"/>
          </a:xfrm>
          <a:prstGeom prst="rect">
            <a:avLst/>
          </a:prstGeom>
          <a:ln w="0">
            <a:noFill/>
          </a:ln>
        </p:spPr>
      </p:pic>
      <p:pic>
        <p:nvPicPr>
          <p:cNvPr id="3073" name="" descr=""/>
          <p:cNvPicPr/>
          <p:nvPr/>
        </p:nvPicPr>
        <p:blipFill>
          <a:blip r:embed="rId217"/>
          <a:stretch/>
        </p:blipFill>
        <p:spPr>
          <a:xfrm>
            <a:off x="4345560" y="4515480"/>
            <a:ext cx="275400" cy="3240"/>
          </a:xfrm>
          <a:prstGeom prst="rect">
            <a:avLst/>
          </a:prstGeom>
          <a:ln w="0">
            <a:noFill/>
          </a:ln>
        </p:spPr>
      </p:pic>
      <p:pic>
        <p:nvPicPr>
          <p:cNvPr id="3074" name="" descr=""/>
          <p:cNvPicPr/>
          <p:nvPr/>
        </p:nvPicPr>
        <p:blipFill>
          <a:blip r:embed="rId218"/>
          <a:stretch/>
        </p:blipFill>
        <p:spPr>
          <a:xfrm>
            <a:off x="4360680" y="4519800"/>
            <a:ext cx="245160" cy="3240"/>
          </a:xfrm>
          <a:prstGeom prst="rect">
            <a:avLst/>
          </a:prstGeom>
          <a:ln w="0">
            <a:noFill/>
          </a:ln>
        </p:spPr>
      </p:pic>
      <p:pic>
        <p:nvPicPr>
          <p:cNvPr id="3075" name="" descr=""/>
          <p:cNvPicPr/>
          <p:nvPr/>
        </p:nvPicPr>
        <p:blipFill>
          <a:blip r:embed="rId219"/>
          <a:stretch/>
        </p:blipFill>
        <p:spPr>
          <a:xfrm>
            <a:off x="4375440" y="4524120"/>
            <a:ext cx="215280" cy="3240"/>
          </a:xfrm>
          <a:prstGeom prst="rect">
            <a:avLst/>
          </a:prstGeom>
          <a:ln w="0">
            <a:noFill/>
          </a:ln>
        </p:spPr>
      </p:pic>
      <p:pic>
        <p:nvPicPr>
          <p:cNvPr id="3076" name="" descr=""/>
          <p:cNvPicPr/>
          <p:nvPr/>
        </p:nvPicPr>
        <p:blipFill>
          <a:blip r:embed="rId220"/>
          <a:stretch/>
        </p:blipFill>
        <p:spPr>
          <a:xfrm>
            <a:off x="4446000" y="4528080"/>
            <a:ext cx="74160" cy="3240"/>
          </a:xfrm>
          <a:prstGeom prst="rect">
            <a:avLst/>
          </a:prstGeom>
          <a:ln w="0">
            <a:noFill/>
          </a:ln>
        </p:spPr>
      </p:pic>
      <p:sp>
        <p:nvSpPr>
          <p:cNvPr id="3077" name="CustomShape 44"/>
          <p:cNvSpPr/>
          <p:nvPr/>
        </p:nvSpPr>
        <p:spPr>
          <a:xfrm>
            <a:off x="4674960" y="4623840"/>
            <a:ext cx="77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RAM Read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78" name="CustomShape 45"/>
          <p:cNvSpPr/>
          <p:nvPr/>
        </p:nvSpPr>
        <p:spPr>
          <a:xfrm>
            <a:off x="3550320" y="4623840"/>
            <a:ext cx="280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b050"/>
                </a:solidFill>
                <a:latin typeface="Calibri"/>
              </a:rPr>
              <a:t>fast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79" name="CustomShape 46"/>
          <p:cNvSpPr/>
          <p:nvPr/>
        </p:nvSpPr>
        <p:spPr>
          <a:xfrm>
            <a:off x="4736880" y="4924080"/>
            <a:ext cx="53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RESULT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080" name="CustomShape 47"/>
          <p:cNvSpPr/>
          <p:nvPr/>
        </p:nvSpPr>
        <p:spPr>
          <a:xfrm>
            <a:off x="5941440" y="1170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81" name="CustomShape 48"/>
          <p:cNvSpPr/>
          <p:nvPr/>
        </p:nvSpPr>
        <p:spPr>
          <a:xfrm>
            <a:off x="6263280" y="1204920"/>
            <a:ext cx="1643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Spark Results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82" name="CustomShape 49"/>
          <p:cNvSpPr/>
          <p:nvPr/>
        </p:nvSpPr>
        <p:spPr>
          <a:xfrm>
            <a:off x="6372360" y="15051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83" name="CustomShape 50"/>
          <p:cNvSpPr/>
          <p:nvPr/>
        </p:nvSpPr>
        <p:spPr>
          <a:xfrm>
            <a:off x="6640920" y="1534320"/>
            <a:ext cx="2441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Up to 100% faster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84" name="CustomShape 51"/>
          <p:cNvSpPr/>
          <p:nvPr/>
        </p:nvSpPr>
        <p:spPr>
          <a:xfrm>
            <a:off x="6640920" y="1774080"/>
            <a:ext cx="200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traditional Hadoop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85" name="CustomShape 52"/>
          <p:cNvSpPr/>
          <p:nvPr/>
        </p:nvSpPr>
        <p:spPr>
          <a:xfrm>
            <a:off x="6640920" y="2014200"/>
            <a:ext cx="2367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(for some applications)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86" name="CustomShape 53"/>
          <p:cNvSpPr/>
          <p:nvPr/>
        </p:nvSpPr>
        <p:spPr>
          <a:xfrm>
            <a:off x="6372360" y="2273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87" name="CustomShape 54"/>
          <p:cNvSpPr/>
          <p:nvPr/>
        </p:nvSpPr>
        <p:spPr>
          <a:xfrm>
            <a:off x="5990040" y="2878920"/>
            <a:ext cx="3191040" cy="2093400"/>
          </a:xfrm>
          <a:custGeom>
            <a:avLst/>
            <a:gdLst/>
            <a:ahLst/>
            <a:rect l="l" t="t" r="r" b="b"/>
            <a:pathLst>
              <a:path w="8865" h="5816">
                <a:moveTo>
                  <a:pt x="0" y="0"/>
                </a:moveTo>
                <a:lnTo>
                  <a:pt x="0" y="5815"/>
                </a:lnTo>
                <a:lnTo>
                  <a:pt x="8864" y="5815"/>
                </a:lnTo>
                <a:lnTo>
                  <a:pt x="886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8" name="CustomShape 55"/>
          <p:cNvSpPr/>
          <p:nvPr/>
        </p:nvSpPr>
        <p:spPr>
          <a:xfrm>
            <a:off x="5972040" y="2864160"/>
            <a:ext cx="3227760" cy="2123280"/>
          </a:xfrm>
          <a:custGeom>
            <a:avLst/>
            <a:gdLst/>
            <a:ahLst/>
            <a:rect l="l" t="t" r="r" b="b"/>
            <a:pathLst>
              <a:path w="8967" h="5899">
                <a:moveTo>
                  <a:pt x="0" y="42"/>
                </a:moveTo>
                <a:cubicBezTo>
                  <a:pt x="0" y="19"/>
                  <a:pt x="25" y="0"/>
                  <a:pt x="51" y="0"/>
                </a:cubicBezTo>
                <a:lnTo>
                  <a:pt x="8915" y="0"/>
                </a:lnTo>
                <a:cubicBezTo>
                  <a:pt x="8944" y="0"/>
                  <a:pt x="8966" y="19"/>
                  <a:pt x="8966" y="42"/>
                </a:cubicBezTo>
                <a:lnTo>
                  <a:pt x="8966" y="5856"/>
                </a:lnTo>
                <a:cubicBezTo>
                  <a:pt x="8966" y="5880"/>
                  <a:pt x="8944" y="5898"/>
                  <a:pt x="8915" y="5898"/>
                </a:cubicBezTo>
                <a:lnTo>
                  <a:pt x="51" y="5898"/>
                </a:lnTo>
                <a:cubicBezTo>
                  <a:pt x="25" y="5898"/>
                  <a:pt x="0" y="5880"/>
                  <a:pt x="0" y="5856"/>
                </a:cubicBezTo>
                <a:lnTo>
                  <a:pt x="0" y="42"/>
                </a:lnTo>
                <a:moveTo>
                  <a:pt x="100" y="5856"/>
                </a:moveTo>
                <a:lnTo>
                  <a:pt x="51" y="5815"/>
                </a:lnTo>
                <a:lnTo>
                  <a:pt x="8915" y="5815"/>
                </a:lnTo>
                <a:lnTo>
                  <a:pt x="8865" y="5856"/>
                </a:lnTo>
                <a:lnTo>
                  <a:pt x="8865" y="42"/>
                </a:lnTo>
                <a:lnTo>
                  <a:pt x="8915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585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89" name="CustomShape 56"/>
          <p:cNvSpPr/>
          <p:nvPr/>
        </p:nvSpPr>
        <p:spPr>
          <a:xfrm>
            <a:off x="6640920" y="2302200"/>
            <a:ext cx="2327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Requires ‘big 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90" name="CustomShape 57"/>
          <p:cNvSpPr/>
          <p:nvPr/>
        </p:nvSpPr>
        <p:spPr>
          <a:xfrm>
            <a:off x="6640920" y="2542680"/>
            <a:ext cx="247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systems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perform well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91" name="CustomShape 58"/>
          <p:cNvSpPr/>
          <p:nvPr/>
        </p:nvSpPr>
        <p:spPr>
          <a:xfrm>
            <a:off x="6076800" y="29217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2" name="CustomShape 59"/>
          <p:cNvSpPr/>
          <p:nvPr/>
        </p:nvSpPr>
        <p:spPr>
          <a:xfrm>
            <a:off x="6400080" y="2945520"/>
            <a:ext cx="2406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One key difference between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3" name="CustomShape 60"/>
          <p:cNvSpPr/>
          <p:nvPr/>
        </p:nvSpPr>
        <p:spPr>
          <a:xfrm>
            <a:off x="6400080" y="3136320"/>
            <a:ext cx="2854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vs. Apache Hadoop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4" name="CustomShape 61"/>
          <p:cNvSpPr/>
          <p:nvPr/>
        </p:nvSpPr>
        <p:spPr>
          <a:xfrm>
            <a:off x="6400080" y="3329640"/>
            <a:ext cx="2362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is that slow HDFS reads and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5" name="CustomShape 62"/>
          <p:cNvSpPr/>
          <p:nvPr/>
        </p:nvSpPr>
        <p:spPr>
          <a:xfrm>
            <a:off x="6400080" y="3521880"/>
            <a:ext cx="2609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writes are exchanged with fast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6" name="CustomShape 63"/>
          <p:cNvSpPr/>
          <p:nvPr/>
        </p:nvSpPr>
        <p:spPr>
          <a:xfrm>
            <a:off x="6400080" y="3712680"/>
            <a:ext cx="2745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RAM reads and writes in several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7" name="CustomShape 64"/>
          <p:cNvSpPr/>
          <p:nvPr/>
        </p:nvSpPr>
        <p:spPr>
          <a:xfrm>
            <a:off x="6400080" y="3905640"/>
            <a:ext cx="1983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iterations that might be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8" name="CustomShape 65"/>
          <p:cNvSpPr/>
          <p:nvPr/>
        </p:nvSpPr>
        <p:spPr>
          <a:xfrm>
            <a:off x="6400080" y="4097880"/>
            <a:ext cx="2143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part of a larger workflow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099" name="CustomShape 66"/>
          <p:cNvSpPr/>
          <p:nvPr/>
        </p:nvSpPr>
        <p:spPr>
          <a:xfrm>
            <a:off x="6076800" y="4304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00" name="CustomShape 67"/>
          <p:cNvSpPr/>
          <p:nvPr/>
        </p:nvSpPr>
        <p:spPr>
          <a:xfrm>
            <a:off x="6400080" y="4327920"/>
            <a:ext cx="2400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 workflow is a sequence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01" name="CustomShape 68"/>
          <p:cNvSpPr/>
          <p:nvPr/>
        </p:nvSpPr>
        <p:spPr>
          <a:xfrm>
            <a:off x="6400080" y="4519800"/>
            <a:ext cx="2440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processing tasks on data that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02" name="CustomShape 69"/>
          <p:cNvSpPr/>
          <p:nvPr/>
        </p:nvSpPr>
        <p:spPr>
          <a:xfrm>
            <a:off x="6400080" y="4712040"/>
            <a:ext cx="2516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leads to results via ‘iterations‘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03" name="CustomShape 70"/>
          <p:cNvSpPr/>
          <p:nvPr/>
        </p:nvSpPr>
        <p:spPr>
          <a:xfrm>
            <a:off x="6088680" y="5034960"/>
            <a:ext cx="3237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[31] big-data.tips, Apache Spark vs. 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04" name="CustomShape 71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5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6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07" name="CustomShape 3"/>
          <p:cNvSpPr/>
          <p:nvPr/>
        </p:nvSpPr>
        <p:spPr>
          <a:xfrm>
            <a:off x="1304640" y="608760"/>
            <a:ext cx="790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Cloud Computing with MS Azure HDInsight - Revisited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08" name="CustomShape 4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09" name="CustomShape 5"/>
          <p:cNvSpPr/>
          <p:nvPr/>
        </p:nvSpPr>
        <p:spPr>
          <a:xfrm>
            <a:off x="1570320" y="1241280"/>
            <a:ext cx="2818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Microsoft Azure Cloud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10" name="CustomShape 6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1" name="CustomShape 7"/>
          <p:cNvSpPr/>
          <p:nvPr/>
        </p:nvSpPr>
        <p:spPr>
          <a:xfrm>
            <a:off x="1947600" y="1570320"/>
            <a:ext cx="4726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Wide variety of different cloud-based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2" name="CustomShape 8"/>
          <p:cNvSpPr/>
          <p:nvPr/>
        </p:nvSpPr>
        <p:spPr>
          <a:xfrm>
            <a:off x="1947600" y="1810080"/>
            <a:ext cx="4020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&amp; resources for many application areas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3" name="CustomShape 9"/>
          <p:cNvSpPr/>
          <p:nvPr/>
        </p:nvSpPr>
        <p:spPr>
          <a:xfrm>
            <a:off x="1678320" y="20682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4" name="CustomShape 10"/>
          <p:cNvSpPr/>
          <p:nvPr/>
        </p:nvSpPr>
        <p:spPr>
          <a:xfrm>
            <a:off x="1947600" y="2098080"/>
            <a:ext cx="4182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Managed via Microsoft Azure Portal Hub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5" name="CustomShape 11"/>
          <p:cNvSpPr/>
          <p:nvPr/>
        </p:nvSpPr>
        <p:spPr>
          <a:xfrm>
            <a:off x="1678320" y="23562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6" name="CustomShape 12"/>
          <p:cNvSpPr/>
          <p:nvPr/>
        </p:nvSpPr>
        <p:spPr>
          <a:xfrm>
            <a:off x="1947600" y="2386440"/>
            <a:ext cx="3411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Needs a Microsoft Azure account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7" name="CustomShape 13"/>
          <p:cNvSpPr/>
          <p:nvPr/>
        </p:nvSpPr>
        <p:spPr>
          <a:xfrm>
            <a:off x="1247400" y="26557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18" name="CustomShape 14"/>
          <p:cNvSpPr/>
          <p:nvPr/>
        </p:nvSpPr>
        <p:spPr>
          <a:xfrm>
            <a:off x="1570680" y="2690640"/>
            <a:ext cx="3251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HDInsight Cluster ‘Service‘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19" name="CustomShape 15"/>
          <p:cNvSpPr/>
          <p:nvPr/>
        </p:nvSpPr>
        <p:spPr>
          <a:xfrm>
            <a:off x="1678320" y="2990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0" name="CustomShape 16"/>
          <p:cNvSpPr/>
          <p:nvPr/>
        </p:nvSpPr>
        <p:spPr>
          <a:xfrm>
            <a:off x="1947600" y="3019680"/>
            <a:ext cx="2539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Full managed services to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1" name="CustomShape 17"/>
          <p:cNvSpPr/>
          <p:nvPr/>
        </p:nvSpPr>
        <p:spPr>
          <a:xfrm>
            <a:off x="1947600" y="3259440"/>
            <a:ext cx="2789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deploy known open source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2" name="CustomShape 18"/>
          <p:cNvSpPr/>
          <p:nvPr/>
        </p:nvSpPr>
        <p:spPr>
          <a:xfrm>
            <a:off x="1947960" y="3499560"/>
            <a:ext cx="2211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analytice frameworks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3" name="CustomShape 19"/>
          <p:cNvSpPr/>
          <p:nvPr/>
        </p:nvSpPr>
        <p:spPr>
          <a:xfrm>
            <a:off x="1678320" y="3758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4" name="CustomShape 20"/>
          <p:cNvSpPr/>
          <p:nvPr/>
        </p:nvSpPr>
        <p:spPr>
          <a:xfrm>
            <a:off x="1947600" y="3787920"/>
            <a:ext cx="1989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Easy deployment &amp;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5" name="CustomShape 21"/>
          <p:cNvSpPr/>
          <p:nvPr/>
        </p:nvSpPr>
        <p:spPr>
          <a:xfrm>
            <a:off x="1947600" y="4028040"/>
            <a:ext cx="2431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configuration per Azure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6" name="CustomShape 22"/>
          <p:cNvSpPr/>
          <p:nvPr/>
        </p:nvSpPr>
        <p:spPr>
          <a:xfrm>
            <a:off x="1947600" y="4267800"/>
            <a:ext cx="1096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Portal Hub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7" name="CustomShape 23"/>
          <p:cNvSpPr/>
          <p:nvPr/>
        </p:nvSpPr>
        <p:spPr>
          <a:xfrm>
            <a:off x="1678320" y="45270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128" name="" descr=""/>
          <p:cNvPicPr/>
          <p:nvPr/>
        </p:nvPicPr>
        <p:blipFill>
          <a:blip r:embed="rId1"/>
          <a:stretch/>
        </p:blipFill>
        <p:spPr>
          <a:xfrm>
            <a:off x="7742160" y="1161000"/>
            <a:ext cx="1316880" cy="494640"/>
          </a:xfrm>
          <a:prstGeom prst="rect">
            <a:avLst/>
          </a:prstGeom>
          <a:ln w="0">
            <a:noFill/>
          </a:ln>
        </p:spPr>
      </p:pic>
      <p:pic>
        <p:nvPicPr>
          <p:cNvPr id="3129" name="" descr=""/>
          <p:cNvPicPr/>
          <p:nvPr/>
        </p:nvPicPr>
        <p:blipFill>
          <a:blip r:embed="rId2"/>
          <a:stretch/>
        </p:blipFill>
        <p:spPr>
          <a:xfrm>
            <a:off x="7212240" y="1459800"/>
            <a:ext cx="669960" cy="559440"/>
          </a:xfrm>
          <a:prstGeom prst="rect">
            <a:avLst/>
          </a:prstGeom>
          <a:ln w="0">
            <a:noFill/>
          </a:ln>
        </p:spPr>
      </p:pic>
      <p:sp>
        <p:nvSpPr>
          <p:cNvPr id="3130" name="CustomShape 24"/>
          <p:cNvSpPr/>
          <p:nvPr/>
        </p:nvSpPr>
        <p:spPr>
          <a:xfrm>
            <a:off x="1947600" y="4555800"/>
            <a:ext cx="1923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Pay-per-use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31" name="CustomShape 25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32" name="CustomShape 26"/>
          <p:cNvSpPr/>
          <p:nvPr/>
        </p:nvSpPr>
        <p:spPr>
          <a:xfrm>
            <a:off x="7969320" y="1706400"/>
            <a:ext cx="90396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HDInsight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3133" name="" descr=""/>
          <p:cNvPicPr/>
          <p:nvPr/>
        </p:nvPicPr>
        <p:blipFill>
          <a:blip r:embed="rId3"/>
          <a:stretch/>
        </p:blipFill>
        <p:spPr>
          <a:xfrm>
            <a:off x="4802400" y="2818800"/>
            <a:ext cx="4446000" cy="323280"/>
          </a:xfrm>
          <a:prstGeom prst="rect">
            <a:avLst/>
          </a:prstGeom>
          <a:ln w="0">
            <a:noFill/>
          </a:ln>
        </p:spPr>
      </p:pic>
      <p:pic>
        <p:nvPicPr>
          <p:cNvPr id="3134" name="" descr=""/>
          <p:cNvPicPr/>
          <p:nvPr/>
        </p:nvPicPr>
        <p:blipFill>
          <a:blip r:embed="rId4"/>
          <a:stretch/>
        </p:blipFill>
        <p:spPr>
          <a:xfrm>
            <a:off x="4802400" y="3143160"/>
            <a:ext cx="4446000" cy="323280"/>
          </a:xfrm>
          <a:prstGeom prst="rect">
            <a:avLst/>
          </a:prstGeom>
          <a:ln w="0">
            <a:noFill/>
          </a:ln>
        </p:spPr>
      </p:pic>
      <p:pic>
        <p:nvPicPr>
          <p:cNvPr id="3135" name="" descr=""/>
          <p:cNvPicPr/>
          <p:nvPr/>
        </p:nvPicPr>
        <p:blipFill>
          <a:blip r:embed="rId5"/>
          <a:stretch/>
        </p:blipFill>
        <p:spPr>
          <a:xfrm>
            <a:off x="4802400" y="3467160"/>
            <a:ext cx="4446000" cy="323280"/>
          </a:xfrm>
          <a:prstGeom prst="rect">
            <a:avLst/>
          </a:prstGeom>
          <a:ln w="0">
            <a:noFill/>
          </a:ln>
        </p:spPr>
      </p:pic>
      <p:pic>
        <p:nvPicPr>
          <p:cNvPr id="3136" name="" descr=""/>
          <p:cNvPicPr/>
          <p:nvPr/>
        </p:nvPicPr>
        <p:blipFill>
          <a:blip r:embed="rId6"/>
          <a:stretch/>
        </p:blipFill>
        <p:spPr>
          <a:xfrm>
            <a:off x="4802400" y="3791160"/>
            <a:ext cx="4446000" cy="323280"/>
          </a:xfrm>
          <a:prstGeom prst="rect">
            <a:avLst/>
          </a:prstGeom>
          <a:ln w="0">
            <a:noFill/>
          </a:ln>
        </p:spPr>
      </p:pic>
      <p:pic>
        <p:nvPicPr>
          <p:cNvPr id="3137" name="" descr=""/>
          <p:cNvPicPr/>
          <p:nvPr/>
        </p:nvPicPr>
        <p:blipFill>
          <a:blip r:embed="rId7"/>
          <a:stretch/>
        </p:blipFill>
        <p:spPr>
          <a:xfrm>
            <a:off x="4802400" y="4115160"/>
            <a:ext cx="4446000" cy="323280"/>
          </a:xfrm>
          <a:prstGeom prst="rect">
            <a:avLst/>
          </a:prstGeom>
          <a:ln w="0">
            <a:noFill/>
          </a:ln>
        </p:spPr>
      </p:pic>
      <p:pic>
        <p:nvPicPr>
          <p:cNvPr id="3138" name="" descr=""/>
          <p:cNvPicPr/>
          <p:nvPr/>
        </p:nvPicPr>
        <p:blipFill>
          <a:blip r:embed="rId8"/>
          <a:stretch/>
        </p:blipFill>
        <p:spPr>
          <a:xfrm>
            <a:off x="4802400" y="4439160"/>
            <a:ext cx="4446720" cy="322560"/>
          </a:xfrm>
          <a:prstGeom prst="rect">
            <a:avLst/>
          </a:prstGeom>
          <a:ln w="0">
            <a:noFill/>
          </a:ln>
        </p:spPr>
      </p:pic>
      <p:sp>
        <p:nvSpPr>
          <p:cNvPr id="3139" name="CustomShape 27"/>
          <p:cNvSpPr/>
          <p:nvPr/>
        </p:nvSpPr>
        <p:spPr>
          <a:xfrm>
            <a:off x="831960" y="5007960"/>
            <a:ext cx="8416800" cy="255600"/>
          </a:xfrm>
          <a:custGeom>
            <a:avLst/>
            <a:gdLst/>
            <a:ahLst/>
            <a:rect l="l" t="t" r="r" b="b"/>
            <a:pathLst>
              <a:path w="23381" h="711">
                <a:moveTo>
                  <a:pt x="0" y="0"/>
                </a:moveTo>
                <a:lnTo>
                  <a:pt x="0" y="710"/>
                </a:lnTo>
                <a:lnTo>
                  <a:pt x="23380" y="710"/>
                </a:lnTo>
                <a:lnTo>
                  <a:pt x="23380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0" name="CustomShape 28"/>
          <p:cNvSpPr/>
          <p:nvPr/>
        </p:nvSpPr>
        <p:spPr>
          <a:xfrm>
            <a:off x="813600" y="4992840"/>
            <a:ext cx="8453520" cy="285840"/>
          </a:xfrm>
          <a:custGeom>
            <a:avLst/>
            <a:gdLst/>
            <a:ahLst/>
            <a:rect l="l" t="t" r="r" b="b"/>
            <a:pathLst>
              <a:path w="23483" h="795">
                <a:moveTo>
                  <a:pt x="0" y="43"/>
                </a:moveTo>
                <a:cubicBezTo>
                  <a:pt x="0" y="19"/>
                  <a:pt x="23" y="0"/>
                  <a:pt x="51" y="0"/>
                </a:cubicBezTo>
                <a:lnTo>
                  <a:pt x="23431" y="0"/>
                </a:lnTo>
                <a:cubicBezTo>
                  <a:pt x="23460" y="0"/>
                  <a:pt x="23482" y="19"/>
                  <a:pt x="23482" y="43"/>
                </a:cubicBezTo>
                <a:lnTo>
                  <a:pt x="23482" y="751"/>
                </a:lnTo>
                <a:cubicBezTo>
                  <a:pt x="23482" y="774"/>
                  <a:pt x="23460" y="794"/>
                  <a:pt x="23431" y="794"/>
                </a:cubicBezTo>
                <a:lnTo>
                  <a:pt x="51" y="794"/>
                </a:lnTo>
                <a:cubicBezTo>
                  <a:pt x="23" y="794"/>
                  <a:pt x="0" y="774"/>
                  <a:pt x="0" y="751"/>
                </a:cubicBezTo>
                <a:lnTo>
                  <a:pt x="0" y="43"/>
                </a:lnTo>
                <a:moveTo>
                  <a:pt x="101" y="751"/>
                </a:moveTo>
                <a:lnTo>
                  <a:pt x="51" y="710"/>
                </a:lnTo>
                <a:lnTo>
                  <a:pt x="23431" y="710"/>
                </a:lnTo>
                <a:lnTo>
                  <a:pt x="23382" y="751"/>
                </a:lnTo>
                <a:lnTo>
                  <a:pt x="23382" y="43"/>
                </a:lnTo>
                <a:lnTo>
                  <a:pt x="23431" y="84"/>
                </a:lnTo>
                <a:lnTo>
                  <a:pt x="51" y="84"/>
                </a:lnTo>
                <a:lnTo>
                  <a:pt x="101" y="43"/>
                </a:lnTo>
                <a:lnTo>
                  <a:pt x="101" y="7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1" name="CustomShape 29"/>
          <p:cNvSpPr/>
          <p:nvPr/>
        </p:nvSpPr>
        <p:spPr>
          <a:xfrm>
            <a:off x="6755400" y="2170440"/>
            <a:ext cx="1585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[29] Azure Portal Hub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42" name="CustomShape 30"/>
          <p:cNvSpPr/>
          <p:nvPr/>
        </p:nvSpPr>
        <p:spPr>
          <a:xfrm>
            <a:off x="6755400" y="2473560"/>
            <a:ext cx="2315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[30] Azure HDInsight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43" name="CustomShape 31"/>
          <p:cNvSpPr/>
          <p:nvPr/>
        </p:nvSpPr>
        <p:spPr>
          <a:xfrm>
            <a:off x="5836320" y="4406400"/>
            <a:ext cx="2819880" cy="370800"/>
          </a:xfrm>
          <a:custGeom>
            <a:avLst/>
            <a:gdLst/>
            <a:ahLst/>
            <a:rect l="l" t="t" r="r" b="b"/>
            <a:pathLst>
              <a:path w="7834" h="1031">
                <a:moveTo>
                  <a:pt x="0" y="42"/>
                </a:moveTo>
                <a:cubicBezTo>
                  <a:pt x="0" y="20"/>
                  <a:pt x="25" y="0"/>
                  <a:pt x="49" y="0"/>
                </a:cubicBezTo>
                <a:lnTo>
                  <a:pt x="7783" y="0"/>
                </a:lnTo>
                <a:cubicBezTo>
                  <a:pt x="7811" y="0"/>
                  <a:pt x="7833" y="20"/>
                  <a:pt x="7833" y="42"/>
                </a:cubicBezTo>
                <a:lnTo>
                  <a:pt x="7833" y="988"/>
                </a:lnTo>
                <a:cubicBezTo>
                  <a:pt x="7833" y="1012"/>
                  <a:pt x="7811" y="1030"/>
                  <a:pt x="7783" y="1030"/>
                </a:cubicBezTo>
                <a:lnTo>
                  <a:pt x="49" y="1030"/>
                </a:lnTo>
                <a:cubicBezTo>
                  <a:pt x="25" y="1030"/>
                  <a:pt x="0" y="1012"/>
                  <a:pt x="0" y="988"/>
                </a:cubicBezTo>
                <a:lnTo>
                  <a:pt x="0" y="42"/>
                </a:lnTo>
                <a:moveTo>
                  <a:pt x="99" y="988"/>
                </a:moveTo>
                <a:lnTo>
                  <a:pt x="49" y="947"/>
                </a:lnTo>
                <a:lnTo>
                  <a:pt x="7783" y="947"/>
                </a:lnTo>
                <a:lnTo>
                  <a:pt x="7734" y="988"/>
                </a:lnTo>
                <a:lnTo>
                  <a:pt x="7734" y="42"/>
                </a:lnTo>
                <a:lnTo>
                  <a:pt x="7783" y="83"/>
                </a:lnTo>
                <a:lnTo>
                  <a:pt x="49" y="83"/>
                </a:lnTo>
                <a:lnTo>
                  <a:pt x="99" y="42"/>
                </a:lnTo>
                <a:lnTo>
                  <a:pt x="99" y="98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4" name="CustomShape 32"/>
          <p:cNvSpPr/>
          <p:nvPr/>
        </p:nvSpPr>
        <p:spPr>
          <a:xfrm>
            <a:off x="918000" y="5050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45" name="CustomShape 33"/>
          <p:cNvSpPr/>
          <p:nvPr/>
        </p:nvSpPr>
        <p:spPr>
          <a:xfrm>
            <a:off x="1241280" y="5073120"/>
            <a:ext cx="7314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Practical Lecture 5.1 will offer more insights of using map-reduce with MS Azure Clouds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46" name="CustomShape 34"/>
          <p:cNvSpPr/>
          <p:nvPr/>
        </p:nvSpPr>
        <p:spPr>
          <a:xfrm>
            <a:off x="5761800" y="4818240"/>
            <a:ext cx="3178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(known open source analytics frameworks)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47" name="CustomShape 35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8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49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50" name="CustomShape 3"/>
          <p:cNvSpPr/>
          <p:nvPr/>
        </p:nvSpPr>
        <p:spPr>
          <a:xfrm>
            <a:off x="1447200" y="608760"/>
            <a:ext cx="7589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 AWS Cloud Service Portfolio – Analytics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51" name="CustomShape 4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52" name="CustomShape 5"/>
          <p:cNvSpPr/>
          <p:nvPr/>
        </p:nvSpPr>
        <p:spPr>
          <a:xfrm>
            <a:off x="1570320" y="1241280"/>
            <a:ext cx="43804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Multiple analytics products on IAAS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53" name="CustomShape 6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4" name="CustomShape 7"/>
          <p:cNvSpPr/>
          <p:nvPr/>
        </p:nvSpPr>
        <p:spPr>
          <a:xfrm>
            <a:off x="1947600" y="1570320"/>
            <a:ext cx="5808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Extracting insights and actionable information from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5" name="CustomShape 8"/>
          <p:cNvSpPr/>
          <p:nvPr/>
        </p:nvSpPr>
        <p:spPr>
          <a:xfrm>
            <a:off x="1947600" y="1810080"/>
            <a:ext cx="566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requires technologies like analytics &amp; 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6" name="CustomShape 9"/>
          <p:cNvSpPr/>
          <p:nvPr/>
        </p:nvSpPr>
        <p:spPr>
          <a:xfrm>
            <a:off x="1247400" y="207936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57" name="CustomShape 10"/>
          <p:cNvSpPr/>
          <p:nvPr/>
        </p:nvSpPr>
        <p:spPr>
          <a:xfrm>
            <a:off x="1570320" y="2114280"/>
            <a:ext cx="21873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Products &amp; Usage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58" name="CustomShape 11"/>
          <p:cNvSpPr/>
          <p:nvPr/>
        </p:nvSpPr>
        <p:spPr>
          <a:xfrm>
            <a:off x="1678320" y="2414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9" name="CustomShape 12"/>
          <p:cNvSpPr/>
          <p:nvPr/>
        </p:nvSpPr>
        <p:spPr>
          <a:xfrm>
            <a:off x="1947600" y="2443680"/>
            <a:ext cx="4302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Athena: Serverless Query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0" name="CustomShape 13"/>
          <p:cNvSpPr/>
          <p:nvPr/>
        </p:nvSpPr>
        <p:spPr>
          <a:xfrm>
            <a:off x="1678320" y="2702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1" name="CustomShape 14"/>
          <p:cNvSpPr/>
          <p:nvPr/>
        </p:nvSpPr>
        <p:spPr>
          <a:xfrm>
            <a:off x="1947600" y="2731680"/>
            <a:ext cx="3724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ElasticMapReduce: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2" name="CustomShape 15"/>
          <p:cNvSpPr/>
          <p:nvPr/>
        </p:nvSpPr>
        <p:spPr>
          <a:xfrm>
            <a:off x="1678320" y="299052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3" name="CustomShape 16"/>
          <p:cNvSpPr/>
          <p:nvPr/>
        </p:nvSpPr>
        <p:spPr>
          <a:xfrm>
            <a:off x="1947600" y="3019680"/>
            <a:ext cx="5354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ElasticSearch Service: Elasticsearch on AWS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4" name="CustomShape 17"/>
          <p:cNvSpPr/>
          <p:nvPr/>
        </p:nvSpPr>
        <p:spPr>
          <a:xfrm>
            <a:off x="1678320" y="32778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5" name="CustomShape 18"/>
          <p:cNvSpPr/>
          <p:nvPr/>
        </p:nvSpPr>
        <p:spPr>
          <a:xfrm>
            <a:off x="1947600" y="3307680"/>
            <a:ext cx="331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Kinesis: Streaming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6" name="CustomShape 19"/>
          <p:cNvSpPr/>
          <p:nvPr/>
        </p:nvSpPr>
        <p:spPr>
          <a:xfrm>
            <a:off x="1678320" y="35658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7" name="CustomShape 20"/>
          <p:cNvSpPr/>
          <p:nvPr/>
        </p:nvSpPr>
        <p:spPr>
          <a:xfrm>
            <a:off x="1947600" y="3595680"/>
            <a:ext cx="3991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QuickSight: Business Analytics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8" name="CustomShape 21"/>
          <p:cNvSpPr/>
          <p:nvPr/>
        </p:nvSpPr>
        <p:spPr>
          <a:xfrm>
            <a:off x="1678320" y="38538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9" name="CustomShape 22"/>
          <p:cNvSpPr/>
          <p:nvPr/>
        </p:nvSpPr>
        <p:spPr>
          <a:xfrm>
            <a:off x="1947600" y="3884040"/>
            <a:ext cx="358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Redshift: Data Warehouse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0" name="CustomShape 23"/>
          <p:cNvSpPr/>
          <p:nvPr/>
        </p:nvSpPr>
        <p:spPr>
          <a:xfrm>
            <a:off x="1678320" y="41418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171" name="" descr=""/>
          <p:cNvPicPr/>
          <p:nvPr/>
        </p:nvPicPr>
        <p:blipFill>
          <a:blip r:embed="rId1"/>
          <a:stretch/>
        </p:blipFill>
        <p:spPr>
          <a:xfrm>
            <a:off x="7608600" y="1151640"/>
            <a:ext cx="1650960" cy="839160"/>
          </a:xfrm>
          <a:prstGeom prst="rect">
            <a:avLst/>
          </a:prstGeom>
          <a:ln w="0">
            <a:noFill/>
          </a:ln>
        </p:spPr>
      </p:pic>
      <p:pic>
        <p:nvPicPr>
          <p:cNvPr id="3172" name="" descr=""/>
          <p:cNvPicPr/>
          <p:nvPr/>
        </p:nvPicPr>
        <p:blipFill>
          <a:blip r:embed="rId2"/>
          <a:stretch/>
        </p:blipFill>
        <p:spPr>
          <a:xfrm>
            <a:off x="8146800" y="1973880"/>
            <a:ext cx="78120" cy="5040"/>
          </a:xfrm>
          <a:prstGeom prst="rect">
            <a:avLst/>
          </a:prstGeom>
          <a:ln w="0">
            <a:noFill/>
          </a:ln>
        </p:spPr>
      </p:pic>
      <p:sp>
        <p:nvSpPr>
          <p:cNvPr id="3173" name="CustomShape 24"/>
          <p:cNvSpPr/>
          <p:nvPr/>
        </p:nvSpPr>
        <p:spPr>
          <a:xfrm>
            <a:off x="1947600" y="4172040"/>
            <a:ext cx="239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4" name="CustomShape 25"/>
          <p:cNvSpPr/>
          <p:nvPr/>
        </p:nvSpPr>
        <p:spPr>
          <a:xfrm>
            <a:off x="1492560" y="2676960"/>
            <a:ext cx="6963480" cy="313920"/>
          </a:xfrm>
          <a:custGeom>
            <a:avLst/>
            <a:gdLst/>
            <a:ahLst/>
            <a:rect l="l" t="t" r="r" b="b"/>
            <a:pathLst>
              <a:path w="19344" h="873">
                <a:moveTo>
                  <a:pt x="0" y="42"/>
                </a:moveTo>
                <a:cubicBezTo>
                  <a:pt x="0" y="18"/>
                  <a:pt x="22" y="0"/>
                  <a:pt x="51" y="0"/>
                </a:cubicBezTo>
                <a:lnTo>
                  <a:pt x="19294" y="0"/>
                </a:lnTo>
                <a:cubicBezTo>
                  <a:pt x="19321" y="0"/>
                  <a:pt x="19343" y="18"/>
                  <a:pt x="19343" y="42"/>
                </a:cubicBezTo>
                <a:lnTo>
                  <a:pt x="19343" y="829"/>
                </a:lnTo>
                <a:cubicBezTo>
                  <a:pt x="19343" y="854"/>
                  <a:pt x="19321" y="872"/>
                  <a:pt x="19294" y="872"/>
                </a:cubicBezTo>
                <a:lnTo>
                  <a:pt x="51" y="872"/>
                </a:lnTo>
                <a:cubicBezTo>
                  <a:pt x="22" y="872"/>
                  <a:pt x="0" y="854"/>
                  <a:pt x="0" y="829"/>
                </a:cubicBezTo>
                <a:lnTo>
                  <a:pt x="0" y="42"/>
                </a:lnTo>
                <a:moveTo>
                  <a:pt x="100" y="829"/>
                </a:moveTo>
                <a:lnTo>
                  <a:pt x="51" y="787"/>
                </a:lnTo>
                <a:lnTo>
                  <a:pt x="19294" y="787"/>
                </a:lnTo>
                <a:lnTo>
                  <a:pt x="19243" y="829"/>
                </a:lnTo>
                <a:lnTo>
                  <a:pt x="19243" y="42"/>
                </a:lnTo>
                <a:lnTo>
                  <a:pt x="19294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82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5" name="CustomShape 26"/>
          <p:cNvSpPr/>
          <p:nvPr/>
        </p:nvSpPr>
        <p:spPr>
          <a:xfrm>
            <a:off x="781560" y="5007960"/>
            <a:ext cx="8519400" cy="255600"/>
          </a:xfrm>
          <a:custGeom>
            <a:avLst/>
            <a:gdLst/>
            <a:ahLst/>
            <a:rect l="l" t="t" r="r" b="b"/>
            <a:pathLst>
              <a:path w="23666" h="711">
                <a:moveTo>
                  <a:pt x="0" y="0"/>
                </a:moveTo>
                <a:lnTo>
                  <a:pt x="0" y="710"/>
                </a:lnTo>
                <a:lnTo>
                  <a:pt x="23665" y="710"/>
                </a:lnTo>
                <a:lnTo>
                  <a:pt x="23665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6" name="CustomShape 27"/>
          <p:cNvSpPr/>
          <p:nvPr/>
        </p:nvSpPr>
        <p:spPr>
          <a:xfrm>
            <a:off x="763560" y="4992840"/>
            <a:ext cx="8555400" cy="285840"/>
          </a:xfrm>
          <a:custGeom>
            <a:avLst/>
            <a:gdLst/>
            <a:ahLst/>
            <a:rect l="l" t="t" r="r" b="b"/>
            <a:pathLst>
              <a:path w="23766" h="795">
                <a:moveTo>
                  <a:pt x="0" y="43"/>
                </a:moveTo>
                <a:cubicBezTo>
                  <a:pt x="0" y="19"/>
                  <a:pt x="22" y="0"/>
                  <a:pt x="49" y="0"/>
                </a:cubicBezTo>
                <a:lnTo>
                  <a:pt x="23714" y="0"/>
                </a:lnTo>
                <a:cubicBezTo>
                  <a:pt x="23741" y="0"/>
                  <a:pt x="23765" y="19"/>
                  <a:pt x="23765" y="43"/>
                </a:cubicBezTo>
                <a:lnTo>
                  <a:pt x="23765" y="751"/>
                </a:lnTo>
                <a:cubicBezTo>
                  <a:pt x="23765" y="774"/>
                  <a:pt x="23741" y="794"/>
                  <a:pt x="23714" y="794"/>
                </a:cubicBezTo>
                <a:lnTo>
                  <a:pt x="49" y="794"/>
                </a:lnTo>
                <a:cubicBezTo>
                  <a:pt x="22" y="794"/>
                  <a:pt x="0" y="774"/>
                  <a:pt x="0" y="751"/>
                </a:cubicBezTo>
                <a:lnTo>
                  <a:pt x="0" y="43"/>
                </a:lnTo>
                <a:moveTo>
                  <a:pt x="100" y="751"/>
                </a:moveTo>
                <a:lnTo>
                  <a:pt x="49" y="710"/>
                </a:lnTo>
                <a:lnTo>
                  <a:pt x="23714" y="710"/>
                </a:lnTo>
                <a:lnTo>
                  <a:pt x="23665" y="751"/>
                </a:lnTo>
                <a:lnTo>
                  <a:pt x="23665" y="43"/>
                </a:lnTo>
                <a:lnTo>
                  <a:pt x="23714" y="84"/>
                </a:lnTo>
                <a:lnTo>
                  <a:pt x="49" y="84"/>
                </a:lnTo>
                <a:lnTo>
                  <a:pt x="100" y="43"/>
                </a:lnTo>
                <a:lnTo>
                  <a:pt x="100" y="7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77" name="CustomShape 28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78" name="CustomShape 29"/>
          <p:cNvSpPr/>
          <p:nvPr/>
        </p:nvSpPr>
        <p:spPr>
          <a:xfrm>
            <a:off x="7690320" y="2074320"/>
            <a:ext cx="1464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179" name="CustomShape 30"/>
          <p:cNvSpPr/>
          <p:nvPr/>
        </p:nvSpPr>
        <p:spPr>
          <a:xfrm>
            <a:off x="867960" y="5050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80" name="CustomShape 31"/>
          <p:cNvSpPr/>
          <p:nvPr/>
        </p:nvSpPr>
        <p:spPr>
          <a:xfrm>
            <a:off x="1239480" y="4425840"/>
            <a:ext cx="7679880" cy="511200"/>
          </a:xfrm>
          <a:custGeom>
            <a:avLst/>
            <a:gdLst/>
            <a:ahLst/>
            <a:rect l="l" t="t" r="r" b="b"/>
            <a:pathLst>
              <a:path w="21334" h="1421">
                <a:moveTo>
                  <a:pt x="0" y="0"/>
                </a:moveTo>
                <a:lnTo>
                  <a:pt x="0" y="1420"/>
                </a:lnTo>
                <a:lnTo>
                  <a:pt x="21333" y="1420"/>
                </a:lnTo>
                <a:lnTo>
                  <a:pt x="2133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1" name="CustomShape 32"/>
          <p:cNvSpPr/>
          <p:nvPr/>
        </p:nvSpPr>
        <p:spPr>
          <a:xfrm>
            <a:off x="1221120" y="4410720"/>
            <a:ext cx="7715880" cy="541080"/>
          </a:xfrm>
          <a:custGeom>
            <a:avLst/>
            <a:gdLst/>
            <a:ahLst/>
            <a:rect l="l" t="t" r="r" b="b"/>
            <a:pathLst>
              <a:path w="21434" h="1504">
                <a:moveTo>
                  <a:pt x="0" y="42"/>
                </a:moveTo>
                <a:cubicBezTo>
                  <a:pt x="0" y="18"/>
                  <a:pt x="22" y="0"/>
                  <a:pt x="51" y="0"/>
                </a:cubicBezTo>
                <a:lnTo>
                  <a:pt x="21384" y="0"/>
                </a:lnTo>
                <a:cubicBezTo>
                  <a:pt x="21412" y="0"/>
                  <a:pt x="21433" y="18"/>
                  <a:pt x="21433" y="42"/>
                </a:cubicBezTo>
                <a:lnTo>
                  <a:pt x="21433" y="1462"/>
                </a:lnTo>
                <a:cubicBezTo>
                  <a:pt x="21433" y="1484"/>
                  <a:pt x="21412" y="1503"/>
                  <a:pt x="21384" y="1503"/>
                </a:cubicBezTo>
                <a:lnTo>
                  <a:pt x="51" y="1503"/>
                </a:lnTo>
                <a:cubicBezTo>
                  <a:pt x="22" y="1503"/>
                  <a:pt x="0" y="1484"/>
                  <a:pt x="0" y="1462"/>
                </a:cubicBezTo>
                <a:lnTo>
                  <a:pt x="0" y="42"/>
                </a:lnTo>
                <a:moveTo>
                  <a:pt x="100" y="1462"/>
                </a:moveTo>
                <a:lnTo>
                  <a:pt x="51" y="1420"/>
                </a:lnTo>
                <a:lnTo>
                  <a:pt x="21384" y="1420"/>
                </a:lnTo>
                <a:lnTo>
                  <a:pt x="21334" y="1462"/>
                </a:lnTo>
                <a:lnTo>
                  <a:pt x="21334" y="42"/>
                </a:lnTo>
                <a:lnTo>
                  <a:pt x="21384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14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2" name="CustomShape 33"/>
          <p:cNvSpPr/>
          <p:nvPr/>
        </p:nvSpPr>
        <p:spPr>
          <a:xfrm>
            <a:off x="1190880" y="5073120"/>
            <a:ext cx="8406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8 will provide more examples using Infrastructure-As-A-Service (IAAS) &amp; AWS Cloud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83" name="CustomShape 34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48 / 60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184" name="CustomShape 35"/>
          <p:cNvSpPr/>
          <p:nvPr/>
        </p:nvSpPr>
        <p:spPr>
          <a:xfrm>
            <a:off x="1325160" y="446832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85" name="CustomShape 36"/>
          <p:cNvSpPr/>
          <p:nvPr/>
        </p:nvSpPr>
        <p:spPr>
          <a:xfrm>
            <a:off x="1648440" y="4492080"/>
            <a:ext cx="7504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on Hadoop YARN is natively supported in Amazon ElasticMapReduce (EMR)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86" name="CustomShape 37"/>
          <p:cNvSpPr/>
          <p:nvPr/>
        </p:nvSpPr>
        <p:spPr>
          <a:xfrm>
            <a:off x="1325160" y="46980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187" name="CustomShape 38"/>
          <p:cNvSpPr/>
          <p:nvPr/>
        </p:nvSpPr>
        <p:spPr>
          <a:xfrm>
            <a:off x="1648440" y="4722120"/>
            <a:ext cx="7408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AWS management console offers to easily create and manage Apache Spark clusters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8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189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190" name="" descr=""/>
          <p:cNvPicPr/>
          <p:nvPr/>
        </p:nvPicPr>
        <p:blipFill>
          <a:blip r:embed="rId1"/>
          <a:stretch/>
        </p:blipFill>
        <p:spPr>
          <a:xfrm>
            <a:off x="6894000" y="3599280"/>
            <a:ext cx="2454840" cy="1366920"/>
          </a:xfrm>
          <a:prstGeom prst="rect">
            <a:avLst/>
          </a:prstGeom>
          <a:ln w="0">
            <a:noFill/>
          </a:ln>
        </p:spPr>
      </p:pic>
      <p:pic>
        <p:nvPicPr>
          <p:cNvPr id="3191" name="" descr=""/>
          <p:cNvPicPr/>
          <p:nvPr/>
        </p:nvPicPr>
        <p:blipFill>
          <a:blip r:embed="rId2"/>
          <a:stretch/>
        </p:blipFill>
        <p:spPr>
          <a:xfrm>
            <a:off x="7347960" y="2485080"/>
            <a:ext cx="1798200" cy="1001520"/>
          </a:xfrm>
          <a:prstGeom prst="rect">
            <a:avLst/>
          </a:prstGeom>
          <a:ln w="0">
            <a:noFill/>
          </a:ln>
        </p:spPr>
      </p:pic>
      <p:sp>
        <p:nvSpPr>
          <p:cNvPr id="3192" name="CustomShape 3"/>
          <p:cNvSpPr/>
          <p:nvPr/>
        </p:nvSpPr>
        <p:spPr>
          <a:xfrm>
            <a:off x="1126440" y="608760"/>
            <a:ext cx="8283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Marketplace and Amazon Elastic MapReduce Users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193" name="CustomShape 4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94" name="CustomShape 5"/>
          <p:cNvSpPr/>
          <p:nvPr/>
        </p:nvSpPr>
        <p:spPr>
          <a:xfrm>
            <a:off x="1570680" y="1241280"/>
            <a:ext cx="2194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AWS Marketplace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195" name="CustomShape 6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6" name="CustomShape 7"/>
          <p:cNvSpPr/>
          <p:nvPr/>
        </p:nvSpPr>
        <p:spPr>
          <a:xfrm>
            <a:off x="1947600" y="1570320"/>
            <a:ext cx="724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collection of community and Amazon created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pre-installed images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7" name="CustomShape 8"/>
          <p:cNvSpPr/>
          <p:nvPr/>
        </p:nvSpPr>
        <p:spPr>
          <a:xfrm>
            <a:off x="1678320" y="1828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8" name="CustomShape 9"/>
          <p:cNvSpPr/>
          <p:nvPr/>
        </p:nvSpPr>
        <p:spPr>
          <a:xfrm>
            <a:off x="1947600" y="1858320"/>
            <a:ext cx="7205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Software infrastructure, developer tools, business &amp; desktop software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9" name="CustomShape 10"/>
          <p:cNvSpPr/>
          <p:nvPr/>
        </p:nvSpPr>
        <p:spPr>
          <a:xfrm>
            <a:off x="1678320" y="21164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0" name="CustomShape 11"/>
          <p:cNvSpPr/>
          <p:nvPr/>
        </p:nvSpPr>
        <p:spPr>
          <a:xfrm>
            <a:off x="1947600" y="2146320"/>
            <a:ext cx="7173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 success stories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details of how AWS was adopted in solutions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1" name="CustomShape 12"/>
          <p:cNvSpPr/>
          <p:nvPr/>
        </p:nvSpPr>
        <p:spPr>
          <a:xfrm>
            <a:off x="1247400" y="24156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02" name="CustomShape 13"/>
          <p:cNvSpPr/>
          <p:nvPr/>
        </p:nvSpPr>
        <p:spPr>
          <a:xfrm>
            <a:off x="1570320" y="2450520"/>
            <a:ext cx="4123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Startup company‘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Airbnb (travel)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03" name="CustomShape 14"/>
          <p:cNvSpPr/>
          <p:nvPr/>
        </p:nvSpPr>
        <p:spPr>
          <a:xfrm>
            <a:off x="1678320" y="2750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4" name="CustomShape 15"/>
          <p:cNvSpPr/>
          <p:nvPr/>
        </p:nvSpPr>
        <p:spPr>
          <a:xfrm>
            <a:off x="1947600" y="2779560"/>
            <a:ext cx="4755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Scales infrastructure automatically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AWS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5" name="CustomShape 16"/>
          <p:cNvSpPr/>
          <p:nvPr/>
        </p:nvSpPr>
        <p:spPr>
          <a:xfrm>
            <a:off x="1678320" y="3038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6" name="CustomShape 17"/>
          <p:cNvSpPr/>
          <p:nvPr/>
        </p:nvSpPr>
        <p:spPr>
          <a:xfrm>
            <a:off x="1947600" y="3067560"/>
            <a:ext cx="5140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200 Amazon EC2 instances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for its application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7" name="CustomShape 18"/>
          <p:cNvSpPr/>
          <p:nvPr/>
        </p:nvSpPr>
        <p:spPr>
          <a:xfrm>
            <a:off x="1678320" y="3326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8" name="CustomShape 19"/>
          <p:cNvSpPr/>
          <p:nvPr/>
        </p:nvSpPr>
        <p:spPr>
          <a:xfrm>
            <a:off x="1947600" y="3355560"/>
            <a:ext cx="5625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elastic load balancing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with Amazon EC2 instances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9" name="CustomShape 20"/>
          <p:cNvSpPr/>
          <p:nvPr/>
        </p:nvSpPr>
        <p:spPr>
          <a:xfrm>
            <a:off x="1678320" y="36144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0" name="CustomShape 21"/>
          <p:cNvSpPr/>
          <p:nvPr/>
        </p:nvSpPr>
        <p:spPr>
          <a:xfrm>
            <a:off x="1947960" y="3643560"/>
            <a:ext cx="773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Analyzes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50 GB of data daily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Elastic MapReduce (Amazon EMR)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1" name="CustomShape 22"/>
          <p:cNvSpPr/>
          <p:nvPr/>
        </p:nvSpPr>
        <p:spPr>
          <a:xfrm>
            <a:off x="1247400" y="391320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12" name="CustomShape 23"/>
          <p:cNvSpPr/>
          <p:nvPr/>
        </p:nvSpPr>
        <p:spPr>
          <a:xfrm>
            <a:off x="1570320" y="3948840"/>
            <a:ext cx="4174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Startup company‘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Spotify (music)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213" name="CustomShape 24"/>
          <p:cNvSpPr/>
          <p:nvPr/>
        </p:nvSpPr>
        <p:spPr>
          <a:xfrm>
            <a:off x="1678320" y="4247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4" name="CustomShape 25"/>
          <p:cNvSpPr/>
          <p:nvPr/>
        </p:nvSpPr>
        <p:spPr>
          <a:xfrm>
            <a:off x="1947600" y="4277520"/>
            <a:ext cx="4852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Instant access to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over 16 million licensed songs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5" name="CustomShape 26"/>
          <p:cNvSpPr/>
          <p:nvPr/>
        </p:nvSpPr>
        <p:spPr>
          <a:xfrm>
            <a:off x="1678320" y="45356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6" name="CustomShape 27"/>
          <p:cNvSpPr/>
          <p:nvPr/>
        </p:nvSpPr>
        <p:spPr>
          <a:xfrm>
            <a:off x="1947600" y="4565880"/>
            <a:ext cx="4912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Stores its huge volume of content in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S3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7" name="CustomShape 28"/>
          <p:cNvSpPr/>
          <p:nvPr/>
        </p:nvSpPr>
        <p:spPr>
          <a:xfrm>
            <a:off x="792000" y="4847040"/>
            <a:ext cx="8518680" cy="298440"/>
          </a:xfrm>
          <a:custGeom>
            <a:avLst/>
            <a:gdLst/>
            <a:ahLst/>
            <a:rect l="l" t="t" r="r" b="b"/>
            <a:pathLst>
              <a:path w="23664" h="830">
                <a:moveTo>
                  <a:pt x="0" y="0"/>
                </a:moveTo>
                <a:lnTo>
                  <a:pt x="0" y="829"/>
                </a:lnTo>
                <a:lnTo>
                  <a:pt x="23663" y="829"/>
                </a:lnTo>
                <a:lnTo>
                  <a:pt x="2366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8" name="CustomShape 29"/>
          <p:cNvSpPr/>
          <p:nvPr/>
        </p:nvSpPr>
        <p:spPr>
          <a:xfrm>
            <a:off x="773640" y="4831920"/>
            <a:ext cx="8555400" cy="328320"/>
          </a:xfrm>
          <a:custGeom>
            <a:avLst/>
            <a:gdLst/>
            <a:ahLst/>
            <a:rect l="l" t="t" r="r" b="b"/>
            <a:pathLst>
              <a:path w="23766" h="913">
                <a:moveTo>
                  <a:pt x="0" y="42"/>
                </a:moveTo>
                <a:cubicBezTo>
                  <a:pt x="0" y="18"/>
                  <a:pt x="22" y="0"/>
                  <a:pt x="51" y="0"/>
                </a:cubicBezTo>
                <a:lnTo>
                  <a:pt x="23714" y="0"/>
                </a:lnTo>
                <a:cubicBezTo>
                  <a:pt x="23740" y="0"/>
                  <a:pt x="23765" y="18"/>
                  <a:pt x="23765" y="42"/>
                </a:cubicBezTo>
                <a:lnTo>
                  <a:pt x="23765" y="870"/>
                </a:lnTo>
                <a:cubicBezTo>
                  <a:pt x="23765" y="891"/>
                  <a:pt x="23740" y="912"/>
                  <a:pt x="23714" y="912"/>
                </a:cubicBezTo>
                <a:lnTo>
                  <a:pt x="51" y="912"/>
                </a:lnTo>
                <a:cubicBezTo>
                  <a:pt x="22" y="912"/>
                  <a:pt x="0" y="891"/>
                  <a:pt x="0" y="870"/>
                </a:cubicBezTo>
                <a:lnTo>
                  <a:pt x="0" y="42"/>
                </a:lnTo>
                <a:moveTo>
                  <a:pt x="101" y="870"/>
                </a:moveTo>
                <a:lnTo>
                  <a:pt x="51" y="828"/>
                </a:lnTo>
                <a:lnTo>
                  <a:pt x="23714" y="828"/>
                </a:lnTo>
                <a:lnTo>
                  <a:pt x="23664" y="870"/>
                </a:lnTo>
                <a:lnTo>
                  <a:pt x="23664" y="42"/>
                </a:lnTo>
                <a:lnTo>
                  <a:pt x="23714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8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19" name="CustomShape 30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20" name="CustomShape 31"/>
          <p:cNvSpPr/>
          <p:nvPr/>
        </p:nvSpPr>
        <p:spPr>
          <a:xfrm>
            <a:off x="7434360" y="2471760"/>
            <a:ext cx="1652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AWS Marketplace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21" name="CustomShape 32"/>
          <p:cNvSpPr/>
          <p:nvPr/>
        </p:nvSpPr>
        <p:spPr>
          <a:xfrm>
            <a:off x="1371960" y="3589560"/>
            <a:ext cx="7915320" cy="313920"/>
          </a:xfrm>
          <a:custGeom>
            <a:avLst/>
            <a:gdLst/>
            <a:ahLst/>
            <a:rect l="l" t="t" r="r" b="b"/>
            <a:pathLst>
              <a:path w="21988" h="873">
                <a:moveTo>
                  <a:pt x="0" y="43"/>
                </a:moveTo>
                <a:cubicBezTo>
                  <a:pt x="0" y="19"/>
                  <a:pt x="22" y="0"/>
                  <a:pt x="50" y="0"/>
                </a:cubicBezTo>
                <a:lnTo>
                  <a:pt x="21937" y="0"/>
                </a:lnTo>
                <a:cubicBezTo>
                  <a:pt x="21964" y="0"/>
                  <a:pt x="21987" y="19"/>
                  <a:pt x="21987" y="43"/>
                </a:cubicBezTo>
                <a:lnTo>
                  <a:pt x="21987" y="830"/>
                </a:lnTo>
                <a:cubicBezTo>
                  <a:pt x="21987" y="854"/>
                  <a:pt x="21964" y="872"/>
                  <a:pt x="21937" y="872"/>
                </a:cubicBezTo>
                <a:lnTo>
                  <a:pt x="50" y="872"/>
                </a:lnTo>
                <a:cubicBezTo>
                  <a:pt x="22" y="872"/>
                  <a:pt x="0" y="854"/>
                  <a:pt x="0" y="830"/>
                </a:cubicBezTo>
                <a:lnTo>
                  <a:pt x="0" y="43"/>
                </a:lnTo>
                <a:moveTo>
                  <a:pt x="101" y="830"/>
                </a:moveTo>
                <a:lnTo>
                  <a:pt x="50" y="788"/>
                </a:lnTo>
                <a:lnTo>
                  <a:pt x="21937" y="788"/>
                </a:lnTo>
                <a:lnTo>
                  <a:pt x="21888" y="830"/>
                </a:lnTo>
                <a:lnTo>
                  <a:pt x="21888" y="43"/>
                </a:lnTo>
                <a:lnTo>
                  <a:pt x="21937" y="85"/>
                </a:lnTo>
                <a:lnTo>
                  <a:pt x="50" y="85"/>
                </a:lnTo>
                <a:lnTo>
                  <a:pt x="101" y="43"/>
                </a:lnTo>
                <a:lnTo>
                  <a:pt x="101" y="83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2" name="CustomShape 33"/>
          <p:cNvSpPr/>
          <p:nvPr/>
        </p:nvSpPr>
        <p:spPr>
          <a:xfrm>
            <a:off x="877320" y="48880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3" name="CustomShape 34"/>
          <p:cNvSpPr/>
          <p:nvPr/>
        </p:nvSpPr>
        <p:spPr>
          <a:xfrm>
            <a:off x="1200600" y="4911840"/>
            <a:ext cx="8380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Elastic MapReduce (Amazon EMR) uses Hadoop on AWS IAAS cloud &amp; is used by Airbnb (50 GB/day)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24" name="CustomShape 35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6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7" name="CustomShape 3"/>
          <p:cNvSpPr/>
          <p:nvPr/>
        </p:nvSpPr>
        <p:spPr>
          <a:xfrm>
            <a:off x="831960" y="3922200"/>
            <a:ext cx="8416800" cy="439200"/>
          </a:xfrm>
          <a:custGeom>
            <a:avLst/>
            <a:gdLst/>
            <a:ahLst/>
            <a:rect l="l" t="t" r="r" b="b"/>
            <a:pathLst>
              <a:path w="23381" h="1221">
                <a:moveTo>
                  <a:pt x="0" y="0"/>
                </a:moveTo>
                <a:lnTo>
                  <a:pt x="0" y="1220"/>
                </a:lnTo>
                <a:lnTo>
                  <a:pt x="23380" y="1220"/>
                </a:lnTo>
                <a:lnTo>
                  <a:pt x="233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8" name="CustomShape 4"/>
          <p:cNvSpPr/>
          <p:nvPr/>
        </p:nvSpPr>
        <p:spPr>
          <a:xfrm>
            <a:off x="813600" y="3907080"/>
            <a:ext cx="8453520" cy="469080"/>
          </a:xfrm>
          <a:custGeom>
            <a:avLst/>
            <a:gdLst/>
            <a:ahLst/>
            <a:rect l="l" t="t" r="r" b="b"/>
            <a:pathLst>
              <a:path w="23483" h="1304">
                <a:moveTo>
                  <a:pt x="0" y="42"/>
                </a:moveTo>
                <a:cubicBezTo>
                  <a:pt x="0" y="18"/>
                  <a:pt x="23" y="0"/>
                  <a:pt x="51" y="0"/>
                </a:cubicBezTo>
                <a:lnTo>
                  <a:pt x="23431" y="0"/>
                </a:lnTo>
                <a:cubicBezTo>
                  <a:pt x="23460" y="0"/>
                  <a:pt x="23482" y="18"/>
                  <a:pt x="23482" y="42"/>
                </a:cubicBezTo>
                <a:lnTo>
                  <a:pt x="23482" y="1262"/>
                </a:lnTo>
                <a:cubicBezTo>
                  <a:pt x="23482" y="1285"/>
                  <a:pt x="23460" y="1303"/>
                  <a:pt x="23431" y="1303"/>
                </a:cubicBezTo>
                <a:lnTo>
                  <a:pt x="51" y="1303"/>
                </a:lnTo>
                <a:cubicBezTo>
                  <a:pt x="23" y="1303"/>
                  <a:pt x="0" y="1285"/>
                  <a:pt x="0" y="1262"/>
                </a:cubicBezTo>
                <a:lnTo>
                  <a:pt x="0" y="42"/>
                </a:lnTo>
                <a:moveTo>
                  <a:pt x="101" y="1262"/>
                </a:moveTo>
                <a:lnTo>
                  <a:pt x="51" y="1220"/>
                </a:lnTo>
                <a:lnTo>
                  <a:pt x="23431" y="1220"/>
                </a:lnTo>
                <a:lnTo>
                  <a:pt x="23382" y="1262"/>
                </a:lnTo>
                <a:lnTo>
                  <a:pt x="23382" y="42"/>
                </a:lnTo>
                <a:lnTo>
                  <a:pt x="23431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126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29" name="CustomShape 5"/>
          <p:cNvSpPr/>
          <p:nvPr/>
        </p:nvSpPr>
        <p:spPr>
          <a:xfrm>
            <a:off x="888120" y="608760"/>
            <a:ext cx="8784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Google Cloud Example – Data Analytics &amp; Machine Learning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30" name="CustomShape 6"/>
          <p:cNvSpPr/>
          <p:nvPr/>
        </p:nvSpPr>
        <p:spPr>
          <a:xfrm>
            <a:off x="1258200" y="538272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31" name="CustomShape 7"/>
          <p:cNvSpPr/>
          <p:nvPr/>
        </p:nvSpPr>
        <p:spPr>
          <a:xfrm>
            <a:off x="918000" y="39650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2" name="CustomShape 8"/>
          <p:cNvSpPr/>
          <p:nvPr/>
        </p:nvSpPr>
        <p:spPr>
          <a:xfrm>
            <a:off x="1241280" y="3988080"/>
            <a:ext cx="8262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GAE services re-use other existing Big Data services of the Google Cloud Platform through well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3" name="CustomShape 9"/>
          <p:cNvSpPr/>
          <p:nvPr/>
        </p:nvSpPr>
        <p:spPr>
          <a:xfrm>
            <a:off x="1241280" y="4179960"/>
            <a:ext cx="802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defined interfaces such as the Google BigQuery or Google Dataproc for Apache Spark &amp; Hadoop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4" name="CustomShape 10"/>
          <p:cNvSpPr/>
          <p:nvPr/>
        </p:nvSpPr>
        <p:spPr>
          <a:xfrm>
            <a:off x="831960" y="4437720"/>
            <a:ext cx="8416800" cy="511560"/>
          </a:xfrm>
          <a:custGeom>
            <a:avLst/>
            <a:gdLst/>
            <a:ahLst/>
            <a:rect l="l" t="t" r="r" b="b"/>
            <a:pathLst>
              <a:path w="23381" h="1422">
                <a:moveTo>
                  <a:pt x="0" y="0"/>
                </a:moveTo>
                <a:lnTo>
                  <a:pt x="0" y="1421"/>
                </a:lnTo>
                <a:lnTo>
                  <a:pt x="23380" y="1421"/>
                </a:lnTo>
                <a:lnTo>
                  <a:pt x="2338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35" name="CustomShape 11"/>
          <p:cNvSpPr/>
          <p:nvPr/>
        </p:nvSpPr>
        <p:spPr>
          <a:xfrm>
            <a:off x="813600" y="4422600"/>
            <a:ext cx="8453520" cy="541080"/>
          </a:xfrm>
          <a:custGeom>
            <a:avLst/>
            <a:gdLst/>
            <a:ahLst/>
            <a:rect l="l" t="t" r="r" b="b"/>
            <a:pathLst>
              <a:path w="23483" h="1504">
                <a:moveTo>
                  <a:pt x="0" y="42"/>
                </a:moveTo>
                <a:cubicBezTo>
                  <a:pt x="0" y="20"/>
                  <a:pt x="23" y="0"/>
                  <a:pt x="51" y="0"/>
                </a:cubicBezTo>
                <a:lnTo>
                  <a:pt x="23431" y="0"/>
                </a:lnTo>
                <a:cubicBezTo>
                  <a:pt x="23460" y="0"/>
                  <a:pt x="23482" y="20"/>
                  <a:pt x="23482" y="42"/>
                </a:cubicBezTo>
                <a:lnTo>
                  <a:pt x="23482" y="1463"/>
                </a:lnTo>
                <a:cubicBezTo>
                  <a:pt x="23482" y="1485"/>
                  <a:pt x="23460" y="1503"/>
                  <a:pt x="23431" y="1503"/>
                </a:cubicBezTo>
                <a:lnTo>
                  <a:pt x="51" y="1503"/>
                </a:lnTo>
                <a:cubicBezTo>
                  <a:pt x="23" y="1503"/>
                  <a:pt x="0" y="1485"/>
                  <a:pt x="0" y="1463"/>
                </a:cubicBezTo>
                <a:lnTo>
                  <a:pt x="0" y="42"/>
                </a:lnTo>
                <a:moveTo>
                  <a:pt x="101" y="1463"/>
                </a:moveTo>
                <a:lnTo>
                  <a:pt x="51" y="1421"/>
                </a:lnTo>
                <a:lnTo>
                  <a:pt x="23431" y="1421"/>
                </a:lnTo>
                <a:lnTo>
                  <a:pt x="23382" y="1463"/>
                </a:lnTo>
                <a:lnTo>
                  <a:pt x="23382" y="42"/>
                </a:lnTo>
                <a:lnTo>
                  <a:pt x="23431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146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36" name="CustomShape 12"/>
          <p:cNvSpPr/>
          <p:nvPr/>
        </p:nvSpPr>
        <p:spPr>
          <a:xfrm>
            <a:off x="1002960" y="2867760"/>
            <a:ext cx="90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[19] Google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37" name="CustomShape 13"/>
          <p:cNvSpPr/>
          <p:nvPr/>
        </p:nvSpPr>
        <p:spPr>
          <a:xfrm>
            <a:off x="1002960" y="3035520"/>
            <a:ext cx="1233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Dataproc service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38" name="CustomShape 14"/>
          <p:cNvSpPr/>
          <p:nvPr/>
        </p:nvSpPr>
        <p:spPr>
          <a:xfrm>
            <a:off x="918000" y="448092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39" name="CustomShape 15"/>
          <p:cNvSpPr/>
          <p:nvPr/>
        </p:nvSpPr>
        <p:spPr>
          <a:xfrm>
            <a:off x="831960" y="5007960"/>
            <a:ext cx="8416800" cy="255600"/>
          </a:xfrm>
          <a:custGeom>
            <a:avLst/>
            <a:gdLst/>
            <a:ahLst/>
            <a:rect l="l" t="t" r="r" b="b"/>
            <a:pathLst>
              <a:path w="23381" h="711">
                <a:moveTo>
                  <a:pt x="0" y="0"/>
                </a:moveTo>
                <a:lnTo>
                  <a:pt x="0" y="710"/>
                </a:lnTo>
                <a:lnTo>
                  <a:pt x="23380" y="710"/>
                </a:lnTo>
                <a:lnTo>
                  <a:pt x="23380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0" name="CustomShape 16"/>
          <p:cNvSpPr/>
          <p:nvPr/>
        </p:nvSpPr>
        <p:spPr>
          <a:xfrm>
            <a:off x="813600" y="4992840"/>
            <a:ext cx="8453520" cy="285840"/>
          </a:xfrm>
          <a:custGeom>
            <a:avLst/>
            <a:gdLst/>
            <a:ahLst/>
            <a:rect l="l" t="t" r="r" b="b"/>
            <a:pathLst>
              <a:path w="23483" h="795">
                <a:moveTo>
                  <a:pt x="0" y="43"/>
                </a:moveTo>
                <a:cubicBezTo>
                  <a:pt x="0" y="19"/>
                  <a:pt x="23" y="0"/>
                  <a:pt x="51" y="0"/>
                </a:cubicBezTo>
                <a:lnTo>
                  <a:pt x="23431" y="0"/>
                </a:lnTo>
                <a:cubicBezTo>
                  <a:pt x="23460" y="0"/>
                  <a:pt x="23482" y="19"/>
                  <a:pt x="23482" y="43"/>
                </a:cubicBezTo>
                <a:lnTo>
                  <a:pt x="23482" y="751"/>
                </a:lnTo>
                <a:cubicBezTo>
                  <a:pt x="23482" y="774"/>
                  <a:pt x="23460" y="794"/>
                  <a:pt x="23431" y="794"/>
                </a:cubicBezTo>
                <a:lnTo>
                  <a:pt x="51" y="794"/>
                </a:lnTo>
                <a:cubicBezTo>
                  <a:pt x="23" y="794"/>
                  <a:pt x="0" y="774"/>
                  <a:pt x="0" y="751"/>
                </a:cubicBezTo>
                <a:lnTo>
                  <a:pt x="0" y="43"/>
                </a:lnTo>
                <a:moveTo>
                  <a:pt x="101" y="751"/>
                </a:moveTo>
                <a:lnTo>
                  <a:pt x="51" y="710"/>
                </a:lnTo>
                <a:lnTo>
                  <a:pt x="23431" y="710"/>
                </a:lnTo>
                <a:lnTo>
                  <a:pt x="23382" y="751"/>
                </a:lnTo>
                <a:lnTo>
                  <a:pt x="23382" y="43"/>
                </a:lnTo>
                <a:lnTo>
                  <a:pt x="23431" y="84"/>
                </a:lnTo>
                <a:lnTo>
                  <a:pt x="51" y="84"/>
                </a:lnTo>
                <a:lnTo>
                  <a:pt x="101" y="43"/>
                </a:lnTo>
                <a:lnTo>
                  <a:pt x="101" y="75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41" name="CustomShape 17"/>
          <p:cNvSpPr/>
          <p:nvPr/>
        </p:nvSpPr>
        <p:spPr>
          <a:xfrm>
            <a:off x="1241280" y="4503960"/>
            <a:ext cx="8210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Google Dataproc enables scalable &amp; automated cluster management for Apache Spark with quick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42" name="CustomShape 18"/>
          <p:cNvSpPr/>
          <p:nvPr/>
        </p:nvSpPr>
        <p:spPr>
          <a:xfrm>
            <a:off x="1241280" y="4695840"/>
            <a:ext cx="8106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deployment, logging, and monitoring in order to focus on data analysis and not on infrastructure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3243" name="" descr=""/>
          <p:cNvPicPr/>
          <p:nvPr/>
        </p:nvPicPr>
        <p:blipFill>
          <a:blip r:embed="rId1"/>
          <a:stretch/>
        </p:blipFill>
        <p:spPr>
          <a:xfrm>
            <a:off x="772560" y="1648800"/>
            <a:ext cx="1673280" cy="1014480"/>
          </a:xfrm>
          <a:prstGeom prst="rect">
            <a:avLst/>
          </a:prstGeom>
          <a:ln w="0">
            <a:noFill/>
          </a:ln>
        </p:spPr>
      </p:pic>
      <p:pic>
        <p:nvPicPr>
          <p:cNvPr id="3244" name="" descr=""/>
          <p:cNvPicPr/>
          <p:nvPr/>
        </p:nvPicPr>
        <p:blipFill>
          <a:blip r:embed="rId2"/>
          <a:stretch/>
        </p:blipFill>
        <p:spPr>
          <a:xfrm>
            <a:off x="2441880" y="1262160"/>
            <a:ext cx="3139920" cy="2409480"/>
          </a:xfrm>
          <a:prstGeom prst="rect">
            <a:avLst/>
          </a:prstGeom>
          <a:ln w="0">
            <a:noFill/>
          </a:ln>
        </p:spPr>
      </p:pic>
      <p:sp>
        <p:nvSpPr>
          <p:cNvPr id="3245" name="CustomShape 19"/>
          <p:cNvSpPr/>
          <p:nvPr/>
        </p:nvSpPr>
        <p:spPr>
          <a:xfrm>
            <a:off x="2510280" y="2712960"/>
            <a:ext cx="2750400" cy="595800"/>
          </a:xfrm>
          <a:custGeom>
            <a:avLst/>
            <a:gdLst/>
            <a:ahLst/>
            <a:rect l="l" t="t" r="r" b="b"/>
            <a:pathLst>
              <a:path w="7641" h="1656">
                <a:moveTo>
                  <a:pt x="0" y="42"/>
                </a:moveTo>
                <a:cubicBezTo>
                  <a:pt x="0" y="18"/>
                  <a:pt x="22" y="0"/>
                  <a:pt x="51" y="0"/>
                </a:cubicBezTo>
                <a:lnTo>
                  <a:pt x="7591" y="0"/>
                </a:lnTo>
                <a:cubicBezTo>
                  <a:pt x="7619" y="0"/>
                  <a:pt x="7640" y="18"/>
                  <a:pt x="7640" y="42"/>
                </a:cubicBezTo>
                <a:lnTo>
                  <a:pt x="7640" y="1614"/>
                </a:lnTo>
                <a:cubicBezTo>
                  <a:pt x="7640" y="1637"/>
                  <a:pt x="7619" y="1655"/>
                  <a:pt x="7591" y="1655"/>
                </a:cubicBezTo>
                <a:lnTo>
                  <a:pt x="51" y="1655"/>
                </a:lnTo>
                <a:cubicBezTo>
                  <a:pt x="22" y="1655"/>
                  <a:pt x="0" y="1637"/>
                  <a:pt x="0" y="1614"/>
                </a:cubicBezTo>
                <a:lnTo>
                  <a:pt x="0" y="42"/>
                </a:lnTo>
                <a:moveTo>
                  <a:pt x="100" y="1614"/>
                </a:moveTo>
                <a:lnTo>
                  <a:pt x="51" y="1572"/>
                </a:lnTo>
                <a:lnTo>
                  <a:pt x="7591" y="1572"/>
                </a:lnTo>
                <a:lnTo>
                  <a:pt x="7540" y="1614"/>
                </a:lnTo>
                <a:lnTo>
                  <a:pt x="7540" y="42"/>
                </a:lnTo>
                <a:lnTo>
                  <a:pt x="7591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161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46" name="" descr=""/>
          <p:cNvPicPr/>
          <p:nvPr/>
        </p:nvPicPr>
        <p:blipFill>
          <a:blip r:embed="rId3"/>
          <a:stretch/>
        </p:blipFill>
        <p:spPr>
          <a:xfrm>
            <a:off x="5670360" y="1141560"/>
            <a:ext cx="3444840" cy="2650320"/>
          </a:xfrm>
          <a:prstGeom prst="rect">
            <a:avLst/>
          </a:prstGeom>
          <a:ln w="0">
            <a:noFill/>
          </a:ln>
        </p:spPr>
      </p:pic>
      <p:sp>
        <p:nvSpPr>
          <p:cNvPr id="3247" name="CustomShape 20"/>
          <p:cNvSpPr/>
          <p:nvPr/>
        </p:nvSpPr>
        <p:spPr>
          <a:xfrm>
            <a:off x="838080" y="1065240"/>
            <a:ext cx="1450080" cy="84600"/>
          </a:xfrm>
          <a:custGeom>
            <a:avLst/>
            <a:gdLst/>
            <a:ahLst/>
            <a:rect l="l" t="t" r="r" b="b"/>
            <a:pathLst>
              <a:path w="4029" h="236">
                <a:moveTo>
                  <a:pt x="0" y="0"/>
                </a:moveTo>
                <a:lnTo>
                  <a:pt x="0" y="235"/>
                </a:lnTo>
                <a:lnTo>
                  <a:pt x="4028" y="235"/>
                </a:lnTo>
                <a:lnTo>
                  <a:pt x="402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48" name="" descr=""/>
          <p:cNvPicPr/>
          <p:nvPr/>
        </p:nvPicPr>
        <p:blipFill>
          <a:blip r:embed="rId4"/>
          <a:stretch/>
        </p:blipFill>
        <p:spPr>
          <a:xfrm>
            <a:off x="838080" y="1064880"/>
            <a:ext cx="1449720" cy="83520"/>
          </a:xfrm>
          <a:prstGeom prst="rect">
            <a:avLst/>
          </a:prstGeom>
          <a:ln w="0">
            <a:noFill/>
          </a:ln>
        </p:spPr>
      </p:pic>
      <p:sp>
        <p:nvSpPr>
          <p:cNvPr id="3249" name="CustomShape 21"/>
          <p:cNvSpPr/>
          <p:nvPr/>
        </p:nvSpPr>
        <p:spPr>
          <a:xfrm>
            <a:off x="838080" y="1149840"/>
            <a:ext cx="1450080" cy="84600"/>
          </a:xfrm>
          <a:custGeom>
            <a:avLst/>
            <a:gdLst/>
            <a:ahLst/>
            <a:rect l="l" t="t" r="r" b="b"/>
            <a:pathLst>
              <a:path w="4029" h="236">
                <a:moveTo>
                  <a:pt x="0" y="0"/>
                </a:moveTo>
                <a:lnTo>
                  <a:pt x="0" y="235"/>
                </a:lnTo>
                <a:lnTo>
                  <a:pt x="4028" y="235"/>
                </a:lnTo>
                <a:lnTo>
                  <a:pt x="402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50" name="" descr=""/>
          <p:cNvPicPr/>
          <p:nvPr/>
        </p:nvPicPr>
        <p:blipFill>
          <a:blip r:embed="rId5"/>
          <a:stretch/>
        </p:blipFill>
        <p:spPr>
          <a:xfrm>
            <a:off x="838080" y="1149480"/>
            <a:ext cx="1449720" cy="83520"/>
          </a:xfrm>
          <a:prstGeom prst="rect">
            <a:avLst/>
          </a:prstGeom>
          <a:ln w="0">
            <a:noFill/>
          </a:ln>
        </p:spPr>
      </p:pic>
      <p:pic>
        <p:nvPicPr>
          <p:cNvPr id="3251" name="" descr=""/>
          <p:cNvPicPr/>
          <p:nvPr/>
        </p:nvPicPr>
        <p:blipFill>
          <a:blip r:embed="rId6"/>
          <a:stretch/>
        </p:blipFill>
        <p:spPr>
          <a:xfrm>
            <a:off x="838080" y="1234080"/>
            <a:ext cx="1452240" cy="83520"/>
          </a:xfrm>
          <a:prstGeom prst="rect">
            <a:avLst/>
          </a:prstGeom>
          <a:ln w="0">
            <a:noFill/>
          </a:ln>
        </p:spPr>
      </p:pic>
      <p:pic>
        <p:nvPicPr>
          <p:cNvPr id="3252" name="" descr=""/>
          <p:cNvPicPr/>
          <p:nvPr/>
        </p:nvPicPr>
        <p:blipFill>
          <a:blip r:embed="rId7"/>
          <a:stretch/>
        </p:blipFill>
        <p:spPr>
          <a:xfrm>
            <a:off x="838080" y="1318680"/>
            <a:ext cx="1452240" cy="83520"/>
          </a:xfrm>
          <a:prstGeom prst="rect">
            <a:avLst/>
          </a:prstGeom>
          <a:ln w="0">
            <a:noFill/>
          </a:ln>
        </p:spPr>
      </p:pic>
      <p:pic>
        <p:nvPicPr>
          <p:cNvPr id="3253" name="" descr=""/>
          <p:cNvPicPr/>
          <p:nvPr/>
        </p:nvPicPr>
        <p:blipFill>
          <a:blip r:embed="rId8"/>
          <a:stretch/>
        </p:blipFill>
        <p:spPr>
          <a:xfrm>
            <a:off x="838080" y="1403280"/>
            <a:ext cx="1452240" cy="83520"/>
          </a:xfrm>
          <a:prstGeom prst="rect">
            <a:avLst/>
          </a:prstGeom>
          <a:ln w="0">
            <a:noFill/>
          </a:ln>
        </p:spPr>
      </p:pic>
      <p:sp>
        <p:nvSpPr>
          <p:cNvPr id="3254" name="CustomShape 22"/>
          <p:cNvSpPr/>
          <p:nvPr/>
        </p:nvSpPr>
        <p:spPr>
          <a:xfrm>
            <a:off x="838080" y="1488240"/>
            <a:ext cx="1450080" cy="84600"/>
          </a:xfrm>
          <a:custGeom>
            <a:avLst/>
            <a:gdLst/>
            <a:ahLst/>
            <a:rect l="l" t="t" r="r" b="b"/>
            <a:pathLst>
              <a:path w="4029" h="236">
                <a:moveTo>
                  <a:pt x="0" y="0"/>
                </a:moveTo>
                <a:lnTo>
                  <a:pt x="0" y="235"/>
                </a:lnTo>
                <a:lnTo>
                  <a:pt x="4028" y="235"/>
                </a:lnTo>
                <a:lnTo>
                  <a:pt x="402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55" name="" descr=""/>
          <p:cNvPicPr/>
          <p:nvPr/>
        </p:nvPicPr>
        <p:blipFill>
          <a:blip r:embed="rId9"/>
          <a:stretch/>
        </p:blipFill>
        <p:spPr>
          <a:xfrm>
            <a:off x="838080" y="1487880"/>
            <a:ext cx="1449720" cy="83520"/>
          </a:xfrm>
          <a:prstGeom prst="rect">
            <a:avLst/>
          </a:prstGeom>
          <a:ln w="0">
            <a:noFill/>
          </a:ln>
        </p:spPr>
      </p:pic>
      <p:sp>
        <p:nvSpPr>
          <p:cNvPr id="3256" name="CustomShape 23"/>
          <p:cNvSpPr/>
          <p:nvPr/>
        </p:nvSpPr>
        <p:spPr>
          <a:xfrm>
            <a:off x="838080" y="1572840"/>
            <a:ext cx="1450080" cy="84600"/>
          </a:xfrm>
          <a:custGeom>
            <a:avLst/>
            <a:gdLst/>
            <a:ahLst/>
            <a:rect l="l" t="t" r="r" b="b"/>
            <a:pathLst>
              <a:path w="4029" h="236">
                <a:moveTo>
                  <a:pt x="0" y="0"/>
                </a:moveTo>
                <a:lnTo>
                  <a:pt x="0" y="235"/>
                </a:lnTo>
                <a:lnTo>
                  <a:pt x="4028" y="235"/>
                </a:lnTo>
                <a:lnTo>
                  <a:pt x="402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57" name="" descr=""/>
          <p:cNvPicPr/>
          <p:nvPr/>
        </p:nvPicPr>
        <p:blipFill>
          <a:blip r:embed="rId10"/>
          <a:stretch/>
        </p:blipFill>
        <p:spPr>
          <a:xfrm>
            <a:off x="838080" y="1572480"/>
            <a:ext cx="1449720" cy="83520"/>
          </a:xfrm>
          <a:prstGeom prst="rect">
            <a:avLst/>
          </a:prstGeom>
          <a:ln w="0">
            <a:noFill/>
          </a:ln>
        </p:spPr>
      </p:pic>
      <p:sp>
        <p:nvSpPr>
          <p:cNvPr id="3258" name="CustomShape 24"/>
          <p:cNvSpPr/>
          <p:nvPr/>
        </p:nvSpPr>
        <p:spPr>
          <a:xfrm>
            <a:off x="918000" y="5050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59" name="CustomShape 25"/>
          <p:cNvSpPr/>
          <p:nvPr/>
        </p:nvSpPr>
        <p:spPr>
          <a:xfrm>
            <a:off x="1241280" y="5074200"/>
            <a:ext cx="7896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9 provides more detailed information about Google Cloud Platform-As-A-Service Tools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60" name="CustomShape 26"/>
          <p:cNvSpPr/>
          <p:nvPr/>
        </p:nvSpPr>
        <p:spPr>
          <a:xfrm>
            <a:off x="8481600" y="538272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56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1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62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63" name="" descr=""/>
          <p:cNvPicPr/>
          <p:nvPr/>
        </p:nvPicPr>
        <p:blipFill>
          <a:blip r:embed="rId1"/>
          <a:stretch/>
        </p:blipFill>
        <p:spPr>
          <a:xfrm>
            <a:off x="1503360" y="1884600"/>
            <a:ext cx="7043400" cy="2156040"/>
          </a:xfrm>
          <a:prstGeom prst="rect">
            <a:avLst/>
          </a:prstGeom>
          <a:ln w="0">
            <a:noFill/>
          </a:ln>
        </p:spPr>
      </p:pic>
      <p:sp>
        <p:nvSpPr>
          <p:cNvPr id="3264" name="CustomShape 3"/>
          <p:cNvSpPr/>
          <p:nvPr/>
        </p:nvSpPr>
        <p:spPr>
          <a:xfrm>
            <a:off x="1550160" y="608760"/>
            <a:ext cx="746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Other PAAS Providers &amp; Disadvantages – Revisited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3265" name="" descr=""/>
          <p:cNvPicPr/>
          <p:nvPr/>
        </p:nvPicPr>
        <p:blipFill>
          <a:blip r:embed="rId2"/>
          <a:stretch/>
        </p:blipFill>
        <p:spPr>
          <a:xfrm>
            <a:off x="1103760" y="3965760"/>
            <a:ext cx="1220760" cy="950760"/>
          </a:xfrm>
          <a:prstGeom prst="rect">
            <a:avLst/>
          </a:prstGeom>
          <a:ln w="0">
            <a:noFill/>
          </a:ln>
        </p:spPr>
      </p:pic>
      <p:pic>
        <p:nvPicPr>
          <p:cNvPr id="3266" name="" descr=""/>
          <p:cNvPicPr/>
          <p:nvPr/>
        </p:nvPicPr>
        <p:blipFill>
          <a:blip r:embed="rId3"/>
          <a:stretch/>
        </p:blipFill>
        <p:spPr>
          <a:xfrm>
            <a:off x="2617920" y="4098960"/>
            <a:ext cx="1199160" cy="785880"/>
          </a:xfrm>
          <a:prstGeom prst="rect">
            <a:avLst/>
          </a:prstGeom>
          <a:ln w="0">
            <a:noFill/>
          </a:ln>
        </p:spPr>
      </p:pic>
      <p:pic>
        <p:nvPicPr>
          <p:cNvPr id="3267" name="" descr=""/>
          <p:cNvPicPr/>
          <p:nvPr/>
        </p:nvPicPr>
        <p:blipFill>
          <a:blip r:embed="rId4"/>
          <a:stretch/>
        </p:blipFill>
        <p:spPr>
          <a:xfrm>
            <a:off x="4144680" y="4158720"/>
            <a:ext cx="1477080" cy="646200"/>
          </a:xfrm>
          <a:prstGeom prst="rect">
            <a:avLst/>
          </a:prstGeom>
          <a:ln w="0">
            <a:noFill/>
          </a:ln>
        </p:spPr>
      </p:pic>
      <p:pic>
        <p:nvPicPr>
          <p:cNvPr id="3268" name="" descr=""/>
          <p:cNvPicPr/>
          <p:nvPr/>
        </p:nvPicPr>
        <p:blipFill>
          <a:blip r:embed="rId5"/>
          <a:stretch/>
        </p:blipFill>
        <p:spPr>
          <a:xfrm>
            <a:off x="5852160" y="4152240"/>
            <a:ext cx="1403280" cy="710280"/>
          </a:xfrm>
          <a:prstGeom prst="rect">
            <a:avLst/>
          </a:prstGeom>
          <a:ln w="0">
            <a:noFill/>
          </a:ln>
        </p:spPr>
      </p:pic>
      <p:pic>
        <p:nvPicPr>
          <p:cNvPr id="3269" name="" descr=""/>
          <p:cNvPicPr/>
          <p:nvPr/>
        </p:nvPicPr>
        <p:blipFill>
          <a:blip r:embed="rId6"/>
          <a:stretch/>
        </p:blipFill>
        <p:spPr>
          <a:xfrm>
            <a:off x="7720920" y="4174200"/>
            <a:ext cx="825480" cy="742680"/>
          </a:xfrm>
          <a:prstGeom prst="rect">
            <a:avLst/>
          </a:prstGeom>
          <a:ln w="0">
            <a:noFill/>
          </a:ln>
        </p:spPr>
      </p:pic>
      <p:sp>
        <p:nvSpPr>
          <p:cNvPr id="3270" name="CustomShape 4"/>
          <p:cNvSpPr/>
          <p:nvPr/>
        </p:nvSpPr>
        <p:spPr>
          <a:xfrm>
            <a:off x="899280" y="1299960"/>
            <a:ext cx="8282160" cy="538560"/>
          </a:xfrm>
          <a:custGeom>
            <a:avLst/>
            <a:gdLst/>
            <a:ahLst/>
            <a:rect l="l" t="t" r="r" b="b"/>
            <a:pathLst>
              <a:path w="23007" h="1497">
                <a:moveTo>
                  <a:pt x="0" y="0"/>
                </a:moveTo>
                <a:lnTo>
                  <a:pt x="0" y="1496"/>
                </a:lnTo>
                <a:lnTo>
                  <a:pt x="23006" y="1496"/>
                </a:lnTo>
                <a:lnTo>
                  <a:pt x="2300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71" name="CustomShape 5"/>
          <p:cNvSpPr/>
          <p:nvPr/>
        </p:nvSpPr>
        <p:spPr>
          <a:xfrm>
            <a:off x="881280" y="1285200"/>
            <a:ext cx="8318520" cy="568440"/>
          </a:xfrm>
          <a:custGeom>
            <a:avLst/>
            <a:gdLst/>
            <a:ahLst/>
            <a:rect l="l" t="t" r="r" b="b"/>
            <a:pathLst>
              <a:path w="23108" h="1580">
                <a:moveTo>
                  <a:pt x="0" y="42"/>
                </a:moveTo>
                <a:cubicBezTo>
                  <a:pt x="0" y="19"/>
                  <a:pt x="23" y="0"/>
                  <a:pt x="50" y="0"/>
                </a:cubicBezTo>
                <a:lnTo>
                  <a:pt x="23056" y="0"/>
                </a:lnTo>
                <a:cubicBezTo>
                  <a:pt x="23085" y="0"/>
                  <a:pt x="23107" y="19"/>
                  <a:pt x="23107" y="42"/>
                </a:cubicBezTo>
                <a:lnTo>
                  <a:pt x="23107" y="1537"/>
                </a:lnTo>
                <a:cubicBezTo>
                  <a:pt x="23107" y="1560"/>
                  <a:pt x="23085" y="1579"/>
                  <a:pt x="23056" y="1579"/>
                </a:cubicBezTo>
                <a:lnTo>
                  <a:pt x="50" y="1579"/>
                </a:lnTo>
                <a:cubicBezTo>
                  <a:pt x="23" y="1579"/>
                  <a:pt x="0" y="1560"/>
                  <a:pt x="0" y="1537"/>
                </a:cubicBezTo>
                <a:lnTo>
                  <a:pt x="0" y="42"/>
                </a:lnTo>
                <a:moveTo>
                  <a:pt x="101" y="1537"/>
                </a:moveTo>
                <a:lnTo>
                  <a:pt x="50" y="1496"/>
                </a:lnTo>
                <a:lnTo>
                  <a:pt x="23056" y="1496"/>
                </a:lnTo>
                <a:lnTo>
                  <a:pt x="23006" y="1537"/>
                </a:lnTo>
                <a:lnTo>
                  <a:pt x="23006" y="42"/>
                </a:lnTo>
                <a:lnTo>
                  <a:pt x="23056" y="83"/>
                </a:lnTo>
                <a:lnTo>
                  <a:pt x="50" y="83"/>
                </a:lnTo>
                <a:lnTo>
                  <a:pt x="101" y="42"/>
                </a:lnTo>
                <a:lnTo>
                  <a:pt x="101" y="153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72" name="CustomShape 6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73" name="CustomShape 7"/>
          <p:cNvSpPr/>
          <p:nvPr/>
        </p:nvSpPr>
        <p:spPr>
          <a:xfrm>
            <a:off x="6361920" y="4899960"/>
            <a:ext cx="2963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274" name="CustomShape 8"/>
          <p:cNvSpPr/>
          <p:nvPr/>
        </p:nvSpPr>
        <p:spPr>
          <a:xfrm>
            <a:off x="986400" y="1342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75" name="CustomShape 9"/>
          <p:cNvSpPr/>
          <p:nvPr/>
        </p:nvSpPr>
        <p:spPr>
          <a:xfrm>
            <a:off x="4719960" y="2239920"/>
            <a:ext cx="932040" cy="257400"/>
          </a:xfrm>
          <a:custGeom>
            <a:avLst/>
            <a:gdLst/>
            <a:ahLst/>
            <a:rect l="l" t="t" r="r" b="b"/>
            <a:pathLst>
              <a:path w="2590" h="716">
                <a:moveTo>
                  <a:pt x="0" y="42"/>
                </a:moveTo>
                <a:cubicBezTo>
                  <a:pt x="0" y="18"/>
                  <a:pt x="22" y="0"/>
                  <a:pt x="51" y="0"/>
                </a:cubicBezTo>
                <a:lnTo>
                  <a:pt x="2539" y="0"/>
                </a:lnTo>
                <a:cubicBezTo>
                  <a:pt x="2567" y="0"/>
                  <a:pt x="2589" y="18"/>
                  <a:pt x="2589" y="42"/>
                </a:cubicBezTo>
                <a:lnTo>
                  <a:pt x="2589" y="673"/>
                </a:lnTo>
                <a:cubicBezTo>
                  <a:pt x="2589" y="697"/>
                  <a:pt x="2567" y="715"/>
                  <a:pt x="2539" y="715"/>
                </a:cubicBezTo>
                <a:lnTo>
                  <a:pt x="51" y="715"/>
                </a:lnTo>
                <a:cubicBezTo>
                  <a:pt x="22" y="715"/>
                  <a:pt x="0" y="697"/>
                  <a:pt x="0" y="673"/>
                </a:cubicBezTo>
                <a:lnTo>
                  <a:pt x="0" y="42"/>
                </a:lnTo>
                <a:moveTo>
                  <a:pt x="101" y="673"/>
                </a:moveTo>
                <a:lnTo>
                  <a:pt x="51" y="632"/>
                </a:lnTo>
                <a:lnTo>
                  <a:pt x="2539" y="632"/>
                </a:lnTo>
                <a:lnTo>
                  <a:pt x="2488" y="673"/>
                </a:lnTo>
                <a:lnTo>
                  <a:pt x="2488" y="42"/>
                </a:lnTo>
                <a:lnTo>
                  <a:pt x="2539" y="83"/>
                </a:lnTo>
                <a:lnTo>
                  <a:pt x="51" y="83"/>
                </a:lnTo>
                <a:lnTo>
                  <a:pt x="101" y="42"/>
                </a:lnTo>
                <a:lnTo>
                  <a:pt x="101" y="67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76" name="CustomShape 10"/>
          <p:cNvSpPr/>
          <p:nvPr/>
        </p:nvSpPr>
        <p:spPr>
          <a:xfrm>
            <a:off x="4719960" y="3203640"/>
            <a:ext cx="932040" cy="257400"/>
          </a:xfrm>
          <a:custGeom>
            <a:avLst/>
            <a:gdLst/>
            <a:ahLst/>
            <a:rect l="l" t="t" r="r" b="b"/>
            <a:pathLst>
              <a:path w="2590" h="716">
                <a:moveTo>
                  <a:pt x="0" y="43"/>
                </a:moveTo>
                <a:cubicBezTo>
                  <a:pt x="0" y="22"/>
                  <a:pt x="22" y="0"/>
                  <a:pt x="51" y="0"/>
                </a:cubicBezTo>
                <a:lnTo>
                  <a:pt x="2539" y="0"/>
                </a:lnTo>
                <a:cubicBezTo>
                  <a:pt x="2567" y="0"/>
                  <a:pt x="2589" y="22"/>
                  <a:pt x="2589" y="43"/>
                </a:cubicBezTo>
                <a:lnTo>
                  <a:pt x="2589" y="673"/>
                </a:lnTo>
                <a:cubicBezTo>
                  <a:pt x="2589" y="697"/>
                  <a:pt x="2567" y="715"/>
                  <a:pt x="2539" y="715"/>
                </a:cubicBezTo>
                <a:lnTo>
                  <a:pt x="51" y="715"/>
                </a:lnTo>
                <a:cubicBezTo>
                  <a:pt x="22" y="715"/>
                  <a:pt x="0" y="697"/>
                  <a:pt x="0" y="673"/>
                </a:cubicBezTo>
                <a:lnTo>
                  <a:pt x="0" y="43"/>
                </a:lnTo>
                <a:moveTo>
                  <a:pt x="101" y="673"/>
                </a:moveTo>
                <a:lnTo>
                  <a:pt x="51" y="632"/>
                </a:lnTo>
                <a:lnTo>
                  <a:pt x="2539" y="632"/>
                </a:lnTo>
                <a:lnTo>
                  <a:pt x="2488" y="673"/>
                </a:lnTo>
                <a:lnTo>
                  <a:pt x="2488" y="43"/>
                </a:lnTo>
                <a:lnTo>
                  <a:pt x="2539" y="85"/>
                </a:lnTo>
                <a:lnTo>
                  <a:pt x="51" y="85"/>
                </a:lnTo>
                <a:lnTo>
                  <a:pt x="101" y="43"/>
                </a:lnTo>
                <a:lnTo>
                  <a:pt x="101" y="67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77" name="CustomShape 11"/>
          <p:cNvSpPr/>
          <p:nvPr/>
        </p:nvSpPr>
        <p:spPr>
          <a:xfrm>
            <a:off x="5695560" y="3686760"/>
            <a:ext cx="932040" cy="257400"/>
          </a:xfrm>
          <a:custGeom>
            <a:avLst/>
            <a:gdLst/>
            <a:ahLst/>
            <a:rect l="l" t="t" r="r" b="b"/>
            <a:pathLst>
              <a:path w="2590" h="716">
                <a:moveTo>
                  <a:pt x="0" y="42"/>
                </a:moveTo>
                <a:cubicBezTo>
                  <a:pt x="0" y="19"/>
                  <a:pt x="22" y="0"/>
                  <a:pt x="49" y="0"/>
                </a:cubicBezTo>
                <a:lnTo>
                  <a:pt x="2539" y="0"/>
                </a:lnTo>
                <a:cubicBezTo>
                  <a:pt x="2566" y="0"/>
                  <a:pt x="2589" y="19"/>
                  <a:pt x="2589" y="42"/>
                </a:cubicBezTo>
                <a:lnTo>
                  <a:pt x="2589" y="673"/>
                </a:lnTo>
                <a:cubicBezTo>
                  <a:pt x="2589" y="695"/>
                  <a:pt x="2566" y="715"/>
                  <a:pt x="2539" y="715"/>
                </a:cubicBezTo>
                <a:lnTo>
                  <a:pt x="49" y="715"/>
                </a:lnTo>
                <a:cubicBezTo>
                  <a:pt x="22" y="715"/>
                  <a:pt x="0" y="695"/>
                  <a:pt x="0" y="673"/>
                </a:cubicBezTo>
                <a:lnTo>
                  <a:pt x="0" y="42"/>
                </a:lnTo>
                <a:moveTo>
                  <a:pt x="100" y="673"/>
                </a:moveTo>
                <a:lnTo>
                  <a:pt x="49" y="632"/>
                </a:lnTo>
                <a:lnTo>
                  <a:pt x="2539" y="632"/>
                </a:lnTo>
                <a:lnTo>
                  <a:pt x="2488" y="673"/>
                </a:lnTo>
                <a:lnTo>
                  <a:pt x="2488" y="42"/>
                </a:lnTo>
                <a:lnTo>
                  <a:pt x="2539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67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78" name="CustomShape 12"/>
          <p:cNvSpPr/>
          <p:nvPr/>
        </p:nvSpPr>
        <p:spPr>
          <a:xfrm>
            <a:off x="1309320" y="1365120"/>
            <a:ext cx="8193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PAAS disadvantages are that application developers are being locked in to a certain platform (aka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79" name="CustomShape 13"/>
          <p:cNvSpPr/>
          <p:nvPr/>
        </p:nvSpPr>
        <p:spPr>
          <a:xfrm>
            <a:off x="1235880" y="4791600"/>
            <a:ext cx="837720" cy="48960"/>
          </a:xfrm>
          <a:custGeom>
            <a:avLst/>
            <a:gdLst/>
            <a:ahLst/>
            <a:rect l="l" t="t" r="r" b="b"/>
            <a:pathLst>
              <a:path w="2328" h="137">
                <a:moveTo>
                  <a:pt x="0" y="0"/>
                </a:moveTo>
                <a:lnTo>
                  <a:pt x="0" y="136"/>
                </a:lnTo>
                <a:lnTo>
                  <a:pt x="2327" y="136"/>
                </a:lnTo>
                <a:lnTo>
                  <a:pt x="232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80" name="" descr=""/>
          <p:cNvPicPr/>
          <p:nvPr/>
        </p:nvPicPr>
        <p:blipFill>
          <a:blip r:embed="rId7"/>
          <a:stretch/>
        </p:blipFill>
        <p:spPr>
          <a:xfrm>
            <a:off x="1235880" y="4790880"/>
            <a:ext cx="836640" cy="48240"/>
          </a:xfrm>
          <a:prstGeom prst="rect">
            <a:avLst/>
          </a:prstGeom>
          <a:ln w="0">
            <a:noFill/>
          </a:ln>
        </p:spPr>
      </p:pic>
      <p:sp>
        <p:nvSpPr>
          <p:cNvPr id="3281" name="CustomShape 14"/>
          <p:cNvSpPr/>
          <p:nvPr/>
        </p:nvSpPr>
        <p:spPr>
          <a:xfrm>
            <a:off x="1235880" y="4840920"/>
            <a:ext cx="837720" cy="48960"/>
          </a:xfrm>
          <a:custGeom>
            <a:avLst/>
            <a:gdLst/>
            <a:ahLst/>
            <a:rect l="l" t="t" r="r" b="b"/>
            <a:pathLst>
              <a:path w="2328" h="137">
                <a:moveTo>
                  <a:pt x="0" y="0"/>
                </a:moveTo>
                <a:lnTo>
                  <a:pt x="0" y="136"/>
                </a:lnTo>
                <a:lnTo>
                  <a:pt x="2327" y="136"/>
                </a:lnTo>
                <a:lnTo>
                  <a:pt x="232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82" name="" descr=""/>
          <p:cNvPicPr/>
          <p:nvPr/>
        </p:nvPicPr>
        <p:blipFill>
          <a:blip r:embed="rId8"/>
          <a:stretch/>
        </p:blipFill>
        <p:spPr>
          <a:xfrm>
            <a:off x="1235880" y="4840200"/>
            <a:ext cx="836640" cy="48240"/>
          </a:xfrm>
          <a:prstGeom prst="rect">
            <a:avLst/>
          </a:prstGeom>
          <a:ln w="0">
            <a:noFill/>
          </a:ln>
        </p:spPr>
      </p:pic>
      <p:pic>
        <p:nvPicPr>
          <p:cNvPr id="3283" name="" descr=""/>
          <p:cNvPicPr/>
          <p:nvPr/>
        </p:nvPicPr>
        <p:blipFill>
          <a:blip r:embed="rId9"/>
          <a:stretch/>
        </p:blipFill>
        <p:spPr>
          <a:xfrm>
            <a:off x="1235880" y="4889520"/>
            <a:ext cx="837000" cy="48240"/>
          </a:xfrm>
          <a:prstGeom prst="rect">
            <a:avLst/>
          </a:prstGeom>
          <a:ln w="0">
            <a:noFill/>
          </a:ln>
        </p:spPr>
      </p:pic>
      <p:pic>
        <p:nvPicPr>
          <p:cNvPr id="3284" name="" descr=""/>
          <p:cNvPicPr/>
          <p:nvPr/>
        </p:nvPicPr>
        <p:blipFill>
          <a:blip r:embed="rId10"/>
          <a:stretch/>
        </p:blipFill>
        <p:spPr>
          <a:xfrm>
            <a:off x="1235880" y="4938480"/>
            <a:ext cx="837000" cy="48240"/>
          </a:xfrm>
          <a:prstGeom prst="rect">
            <a:avLst/>
          </a:prstGeom>
          <a:ln w="0">
            <a:noFill/>
          </a:ln>
        </p:spPr>
      </p:pic>
      <p:pic>
        <p:nvPicPr>
          <p:cNvPr id="3285" name="" descr=""/>
          <p:cNvPicPr/>
          <p:nvPr/>
        </p:nvPicPr>
        <p:blipFill>
          <a:blip r:embed="rId11"/>
          <a:stretch/>
        </p:blipFill>
        <p:spPr>
          <a:xfrm>
            <a:off x="1235880" y="4987800"/>
            <a:ext cx="837000" cy="48240"/>
          </a:xfrm>
          <a:prstGeom prst="rect">
            <a:avLst/>
          </a:prstGeom>
          <a:ln w="0">
            <a:noFill/>
          </a:ln>
        </p:spPr>
      </p:pic>
      <p:sp>
        <p:nvSpPr>
          <p:cNvPr id="3286" name="CustomShape 15"/>
          <p:cNvSpPr/>
          <p:nvPr/>
        </p:nvSpPr>
        <p:spPr>
          <a:xfrm>
            <a:off x="1235880" y="5037480"/>
            <a:ext cx="837720" cy="48960"/>
          </a:xfrm>
          <a:custGeom>
            <a:avLst/>
            <a:gdLst/>
            <a:ahLst/>
            <a:rect l="l" t="t" r="r" b="b"/>
            <a:pathLst>
              <a:path w="2328" h="137">
                <a:moveTo>
                  <a:pt x="0" y="0"/>
                </a:moveTo>
                <a:lnTo>
                  <a:pt x="0" y="136"/>
                </a:lnTo>
                <a:lnTo>
                  <a:pt x="2327" y="136"/>
                </a:lnTo>
                <a:lnTo>
                  <a:pt x="232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87" name="" descr=""/>
          <p:cNvPicPr/>
          <p:nvPr/>
        </p:nvPicPr>
        <p:blipFill>
          <a:blip r:embed="rId12"/>
          <a:stretch/>
        </p:blipFill>
        <p:spPr>
          <a:xfrm>
            <a:off x="1235880" y="5037120"/>
            <a:ext cx="836640" cy="48240"/>
          </a:xfrm>
          <a:prstGeom prst="rect">
            <a:avLst/>
          </a:prstGeom>
          <a:ln w="0">
            <a:noFill/>
          </a:ln>
        </p:spPr>
      </p:pic>
      <p:sp>
        <p:nvSpPr>
          <p:cNvPr id="3288" name="CustomShape 16"/>
          <p:cNvSpPr/>
          <p:nvPr/>
        </p:nvSpPr>
        <p:spPr>
          <a:xfrm>
            <a:off x="1235880" y="5086440"/>
            <a:ext cx="837720" cy="46800"/>
          </a:xfrm>
          <a:custGeom>
            <a:avLst/>
            <a:gdLst/>
            <a:ahLst/>
            <a:rect l="l" t="t" r="r" b="b"/>
            <a:pathLst>
              <a:path w="2328" h="131">
                <a:moveTo>
                  <a:pt x="0" y="0"/>
                </a:moveTo>
                <a:lnTo>
                  <a:pt x="0" y="130"/>
                </a:lnTo>
                <a:lnTo>
                  <a:pt x="2327" y="130"/>
                </a:lnTo>
                <a:lnTo>
                  <a:pt x="232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89" name="" descr=""/>
          <p:cNvPicPr/>
          <p:nvPr/>
        </p:nvPicPr>
        <p:blipFill>
          <a:blip r:embed="rId13"/>
          <a:stretch/>
        </p:blipFill>
        <p:spPr>
          <a:xfrm>
            <a:off x="1235880" y="5086440"/>
            <a:ext cx="837000" cy="45720"/>
          </a:xfrm>
          <a:prstGeom prst="rect">
            <a:avLst/>
          </a:prstGeom>
          <a:ln w="0">
            <a:noFill/>
          </a:ln>
        </p:spPr>
      </p:pic>
      <p:sp>
        <p:nvSpPr>
          <p:cNvPr id="3290" name="CustomShape 17"/>
          <p:cNvSpPr/>
          <p:nvPr/>
        </p:nvSpPr>
        <p:spPr>
          <a:xfrm>
            <a:off x="1309320" y="1557360"/>
            <a:ext cx="7986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‚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vendor lock‘) and that they may not be able to use known tools (e.g. ORACLE DB) with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291" name="CustomShape 18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2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3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294" name="" descr=""/>
          <p:cNvPicPr/>
          <p:nvPr/>
        </p:nvPicPr>
        <p:blipFill>
          <a:blip r:embed="rId1"/>
          <a:stretch/>
        </p:blipFill>
        <p:spPr>
          <a:xfrm>
            <a:off x="2837160" y="893880"/>
            <a:ext cx="4177440" cy="3871080"/>
          </a:xfrm>
          <a:prstGeom prst="rect">
            <a:avLst/>
          </a:prstGeom>
          <a:ln w="0">
            <a:noFill/>
          </a:ln>
        </p:spPr>
      </p:pic>
      <p:sp>
        <p:nvSpPr>
          <p:cNvPr id="3295" name="CustomShape 3"/>
          <p:cNvSpPr/>
          <p:nvPr/>
        </p:nvSpPr>
        <p:spPr>
          <a:xfrm>
            <a:off x="3930120" y="1234080"/>
            <a:ext cx="3215160" cy="306360"/>
          </a:xfrm>
          <a:custGeom>
            <a:avLst/>
            <a:gdLst/>
            <a:ahLst/>
            <a:rect l="l" t="t" r="r" b="b"/>
            <a:pathLst>
              <a:path w="8932" h="852">
                <a:moveTo>
                  <a:pt x="0" y="0"/>
                </a:moveTo>
                <a:lnTo>
                  <a:pt x="0" y="851"/>
                </a:lnTo>
                <a:lnTo>
                  <a:pt x="8931" y="851"/>
                </a:lnTo>
                <a:lnTo>
                  <a:pt x="893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6" name="CustomShape 4"/>
          <p:cNvSpPr/>
          <p:nvPr/>
        </p:nvSpPr>
        <p:spPr>
          <a:xfrm>
            <a:off x="3912120" y="1219320"/>
            <a:ext cx="3251160" cy="335880"/>
          </a:xfrm>
          <a:custGeom>
            <a:avLst/>
            <a:gdLst/>
            <a:ahLst/>
            <a:rect l="l" t="t" r="r" b="b"/>
            <a:pathLst>
              <a:path w="9032" h="934">
                <a:moveTo>
                  <a:pt x="0" y="41"/>
                </a:moveTo>
                <a:cubicBezTo>
                  <a:pt x="0" y="20"/>
                  <a:pt x="22" y="0"/>
                  <a:pt x="51" y="0"/>
                </a:cubicBezTo>
                <a:lnTo>
                  <a:pt x="8982" y="0"/>
                </a:lnTo>
                <a:cubicBezTo>
                  <a:pt x="9009" y="0"/>
                  <a:pt x="9031" y="20"/>
                  <a:pt x="9031" y="41"/>
                </a:cubicBezTo>
                <a:lnTo>
                  <a:pt x="9031" y="892"/>
                </a:lnTo>
                <a:cubicBezTo>
                  <a:pt x="9031" y="915"/>
                  <a:pt x="9009" y="933"/>
                  <a:pt x="8982" y="933"/>
                </a:cubicBezTo>
                <a:lnTo>
                  <a:pt x="51" y="933"/>
                </a:lnTo>
                <a:cubicBezTo>
                  <a:pt x="22" y="933"/>
                  <a:pt x="0" y="915"/>
                  <a:pt x="0" y="892"/>
                </a:cubicBezTo>
                <a:lnTo>
                  <a:pt x="0" y="41"/>
                </a:lnTo>
                <a:moveTo>
                  <a:pt x="100" y="892"/>
                </a:moveTo>
                <a:lnTo>
                  <a:pt x="51" y="850"/>
                </a:lnTo>
                <a:lnTo>
                  <a:pt x="8982" y="850"/>
                </a:lnTo>
                <a:lnTo>
                  <a:pt x="8931" y="892"/>
                </a:lnTo>
                <a:lnTo>
                  <a:pt x="8931" y="41"/>
                </a:lnTo>
                <a:lnTo>
                  <a:pt x="8982" y="83"/>
                </a:lnTo>
                <a:lnTo>
                  <a:pt x="51" y="83"/>
                </a:lnTo>
                <a:lnTo>
                  <a:pt x="100" y="41"/>
                </a:lnTo>
                <a:lnTo>
                  <a:pt x="100" y="89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297" name="CustomShape 5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298" name="CustomShape 6"/>
          <p:cNvSpPr/>
          <p:nvPr/>
        </p:nvSpPr>
        <p:spPr>
          <a:xfrm>
            <a:off x="1569240" y="608760"/>
            <a:ext cx="7346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The Ecosystem around ‘Map-Reduce’ is expanding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299" name="CustomShape 7"/>
          <p:cNvSpPr/>
          <p:nvPr/>
        </p:nvSpPr>
        <p:spPr>
          <a:xfrm>
            <a:off x="5990040" y="1819800"/>
            <a:ext cx="814680" cy="305640"/>
          </a:xfrm>
          <a:custGeom>
            <a:avLst/>
            <a:gdLst/>
            <a:ahLst/>
            <a:rect l="l" t="t" r="r" b="b"/>
            <a:pathLst>
              <a:path w="2264" h="850">
                <a:moveTo>
                  <a:pt x="0" y="0"/>
                </a:moveTo>
                <a:lnTo>
                  <a:pt x="0" y="849"/>
                </a:lnTo>
                <a:lnTo>
                  <a:pt x="2263" y="849"/>
                </a:lnTo>
                <a:lnTo>
                  <a:pt x="226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0" name="CustomShape 8"/>
          <p:cNvSpPr/>
          <p:nvPr/>
        </p:nvSpPr>
        <p:spPr>
          <a:xfrm>
            <a:off x="5972040" y="1804680"/>
            <a:ext cx="851400" cy="335520"/>
          </a:xfrm>
          <a:custGeom>
            <a:avLst/>
            <a:gdLst/>
            <a:ahLst/>
            <a:rect l="l" t="t" r="r" b="b"/>
            <a:pathLst>
              <a:path w="2366" h="933">
                <a:moveTo>
                  <a:pt x="0" y="42"/>
                </a:moveTo>
                <a:cubicBezTo>
                  <a:pt x="0" y="19"/>
                  <a:pt x="25" y="0"/>
                  <a:pt x="51" y="0"/>
                </a:cubicBezTo>
                <a:lnTo>
                  <a:pt x="2314" y="0"/>
                </a:lnTo>
                <a:cubicBezTo>
                  <a:pt x="2343" y="0"/>
                  <a:pt x="2365" y="19"/>
                  <a:pt x="2365" y="42"/>
                </a:cubicBezTo>
                <a:lnTo>
                  <a:pt x="2365" y="891"/>
                </a:lnTo>
                <a:cubicBezTo>
                  <a:pt x="2365" y="914"/>
                  <a:pt x="2343" y="932"/>
                  <a:pt x="2314" y="932"/>
                </a:cubicBezTo>
                <a:lnTo>
                  <a:pt x="51" y="932"/>
                </a:lnTo>
                <a:cubicBezTo>
                  <a:pt x="25" y="932"/>
                  <a:pt x="0" y="914"/>
                  <a:pt x="0" y="891"/>
                </a:cubicBezTo>
                <a:lnTo>
                  <a:pt x="0" y="42"/>
                </a:lnTo>
                <a:moveTo>
                  <a:pt x="100" y="891"/>
                </a:moveTo>
                <a:lnTo>
                  <a:pt x="51" y="849"/>
                </a:lnTo>
                <a:lnTo>
                  <a:pt x="2314" y="849"/>
                </a:lnTo>
                <a:lnTo>
                  <a:pt x="2265" y="891"/>
                </a:lnTo>
                <a:lnTo>
                  <a:pt x="2265" y="42"/>
                </a:lnTo>
                <a:lnTo>
                  <a:pt x="2314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8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1" name="CustomShape 9"/>
          <p:cNvSpPr/>
          <p:nvPr/>
        </p:nvSpPr>
        <p:spPr>
          <a:xfrm>
            <a:off x="4016520" y="12762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2" name="CustomShape 10"/>
          <p:cNvSpPr/>
          <p:nvPr/>
        </p:nvSpPr>
        <p:spPr>
          <a:xfrm>
            <a:off x="4339440" y="1299960"/>
            <a:ext cx="2764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Machine Learning &amp; Data Mining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3" name="CustomShape 11"/>
          <p:cNvSpPr/>
          <p:nvPr/>
        </p:nvSpPr>
        <p:spPr>
          <a:xfrm>
            <a:off x="4157640" y="1858320"/>
            <a:ext cx="1037880" cy="305280"/>
          </a:xfrm>
          <a:custGeom>
            <a:avLst/>
            <a:gdLst/>
            <a:ahLst/>
            <a:rect l="l" t="t" r="r" b="b"/>
            <a:pathLst>
              <a:path w="2884" h="849">
                <a:moveTo>
                  <a:pt x="0" y="0"/>
                </a:moveTo>
                <a:lnTo>
                  <a:pt x="0" y="848"/>
                </a:lnTo>
                <a:lnTo>
                  <a:pt x="2883" y="848"/>
                </a:lnTo>
                <a:lnTo>
                  <a:pt x="288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4" name="CustomShape 12"/>
          <p:cNvSpPr/>
          <p:nvPr/>
        </p:nvSpPr>
        <p:spPr>
          <a:xfrm>
            <a:off x="4140000" y="1843560"/>
            <a:ext cx="1073880" cy="335160"/>
          </a:xfrm>
          <a:custGeom>
            <a:avLst/>
            <a:gdLst/>
            <a:ahLst/>
            <a:rect l="l" t="t" r="r" b="b"/>
            <a:pathLst>
              <a:path w="2984" h="932">
                <a:moveTo>
                  <a:pt x="0" y="42"/>
                </a:moveTo>
                <a:cubicBezTo>
                  <a:pt x="0" y="18"/>
                  <a:pt x="22" y="0"/>
                  <a:pt x="49" y="0"/>
                </a:cubicBezTo>
                <a:lnTo>
                  <a:pt x="2932" y="0"/>
                </a:lnTo>
                <a:cubicBezTo>
                  <a:pt x="2959" y="0"/>
                  <a:pt x="2983" y="18"/>
                  <a:pt x="2983" y="42"/>
                </a:cubicBezTo>
                <a:lnTo>
                  <a:pt x="2983" y="888"/>
                </a:lnTo>
                <a:cubicBezTo>
                  <a:pt x="2983" y="912"/>
                  <a:pt x="2959" y="931"/>
                  <a:pt x="2932" y="931"/>
                </a:cubicBezTo>
                <a:lnTo>
                  <a:pt x="49" y="931"/>
                </a:lnTo>
                <a:cubicBezTo>
                  <a:pt x="22" y="931"/>
                  <a:pt x="0" y="912"/>
                  <a:pt x="0" y="888"/>
                </a:cubicBezTo>
                <a:lnTo>
                  <a:pt x="0" y="42"/>
                </a:lnTo>
                <a:moveTo>
                  <a:pt x="98" y="888"/>
                </a:moveTo>
                <a:lnTo>
                  <a:pt x="49" y="846"/>
                </a:lnTo>
                <a:lnTo>
                  <a:pt x="2932" y="846"/>
                </a:lnTo>
                <a:lnTo>
                  <a:pt x="2883" y="888"/>
                </a:lnTo>
                <a:lnTo>
                  <a:pt x="2883" y="42"/>
                </a:lnTo>
                <a:lnTo>
                  <a:pt x="2932" y="83"/>
                </a:lnTo>
                <a:lnTo>
                  <a:pt x="49" y="83"/>
                </a:lnTo>
                <a:lnTo>
                  <a:pt x="98" y="42"/>
                </a:lnTo>
                <a:lnTo>
                  <a:pt x="98" y="88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5" name="CustomShape 13"/>
          <p:cNvSpPr/>
          <p:nvPr/>
        </p:nvSpPr>
        <p:spPr>
          <a:xfrm>
            <a:off x="6076800" y="18615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6" name="CustomShape 14"/>
          <p:cNvSpPr/>
          <p:nvPr/>
        </p:nvSpPr>
        <p:spPr>
          <a:xfrm>
            <a:off x="6400080" y="1885320"/>
            <a:ext cx="320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SQL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07" name="CustomShape 15"/>
          <p:cNvSpPr/>
          <p:nvPr/>
        </p:nvSpPr>
        <p:spPr>
          <a:xfrm>
            <a:off x="4407480" y="2525040"/>
            <a:ext cx="2466000" cy="305640"/>
          </a:xfrm>
          <a:custGeom>
            <a:avLst/>
            <a:gdLst/>
            <a:ahLst/>
            <a:rect l="l" t="t" r="r" b="b"/>
            <a:pathLst>
              <a:path w="6851" h="850">
                <a:moveTo>
                  <a:pt x="0" y="0"/>
                </a:moveTo>
                <a:lnTo>
                  <a:pt x="0" y="849"/>
                </a:lnTo>
                <a:lnTo>
                  <a:pt x="6850" y="849"/>
                </a:lnTo>
                <a:lnTo>
                  <a:pt x="685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8" name="CustomShape 16"/>
          <p:cNvSpPr/>
          <p:nvPr/>
        </p:nvSpPr>
        <p:spPr>
          <a:xfrm>
            <a:off x="4389840" y="2510280"/>
            <a:ext cx="2501280" cy="335520"/>
          </a:xfrm>
          <a:custGeom>
            <a:avLst/>
            <a:gdLst/>
            <a:ahLst/>
            <a:rect l="l" t="t" r="r" b="b"/>
            <a:pathLst>
              <a:path w="6949" h="933">
                <a:moveTo>
                  <a:pt x="0" y="43"/>
                </a:moveTo>
                <a:cubicBezTo>
                  <a:pt x="0" y="20"/>
                  <a:pt x="22" y="0"/>
                  <a:pt x="49" y="0"/>
                </a:cubicBezTo>
                <a:lnTo>
                  <a:pt x="6899" y="0"/>
                </a:lnTo>
                <a:cubicBezTo>
                  <a:pt x="6928" y="0"/>
                  <a:pt x="6948" y="20"/>
                  <a:pt x="6948" y="43"/>
                </a:cubicBezTo>
                <a:lnTo>
                  <a:pt x="6948" y="890"/>
                </a:lnTo>
                <a:cubicBezTo>
                  <a:pt x="6948" y="913"/>
                  <a:pt x="6928" y="932"/>
                  <a:pt x="6899" y="932"/>
                </a:cubicBezTo>
                <a:lnTo>
                  <a:pt x="49" y="932"/>
                </a:lnTo>
                <a:cubicBezTo>
                  <a:pt x="22" y="932"/>
                  <a:pt x="0" y="913"/>
                  <a:pt x="0" y="890"/>
                </a:cubicBezTo>
                <a:lnTo>
                  <a:pt x="0" y="43"/>
                </a:lnTo>
                <a:moveTo>
                  <a:pt x="99" y="890"/>
                </a:moveTo>
                <a:lnTo>
                  <a:pt x="49" y="848"/>
                </a:lnTo>
                <a:lnTo>
                  <a:pt x="6899" y="848"/>
                </a:lnTo>
                <a:lnTo>
                  <a:pt x="6849" y="890"/>
                </a:lnTo>
                <a:lnTo>
                  <a:pt x="6849" y="43"/>
                </a:lnTo>
                <a:lnTo>
                  <a:pt x="6899" y="84"/>
                </a:lnTo>
                <a:lnTo>
                  <a:pt x="49" y="84"/>
                </a:lnTo>
                <a:lnTo>
                  <a:pt x="99" y="43"/>
                </a:lnTo>
                <a:lnTo>
                  <a:pt x="99" y="8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09" name="CustomShape 17"/>
          <p:cNvSpPr/>
          <p:nvPr/>
        </p:nvSpPr>
        <p:spPr>
          <a:xfrm>
            <a:off x="4243680" y="1900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10" name="CustomShape 18"/>
          <p:cNvSpPr/>
          <p:nvPr/>
        </p:nvSpPr>
        <p:spPr>
          <a:xfrm>
            <a:off x="4566960" y="1924560"/>
            <a:ext cx="562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Scripts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11" name="CustomShape 19"/>
          <p:cNvSpPr/>
          <p:nvPr/>
        </p:nvSpPr>
        <p:spPr>
          <a:xfrm>
            <a:off x="4407480" y="3105720"/>
            <a:ext cx="2466000" cy="305640"/>
          </a:xfrm>
          <a:custGeom>
            <a:avLst/>
            <a:gdLst/>
            <a:ahLst/>
            <a:rect l="l" t="t" r="r" b="b"/>
            <a:pathLst>
              <a:path w="6851" h="850">
                <a:moveTo>
                  <a:pt x="0" y="0"/>
                </a:moveTo>
                <a:lnTo>
                  <a:pt x="0" y="849"/>
                </a:lnTo>
                <a:lnTo>
                  <a:pt x="6850" y="849"/>
                </a:lnTo>
                <a:lnTo>
                  <a:pt x="685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2" name="CustomShape 20"/>
          <p:cNvSpPr/>
          <p:nvPr/>
        </p:nvSpPr>
        <p:spPr>
          <a:xfrm>
            <a:off x="4389840" y="3090960"/>
            <a:ext cx="2501280" cy="335520"/>
          </a:xfrm>
          <a:custGeom>
            <a:avLst/>
            <a:gdLst/>
            <a:ahLst/>
            <a:rect l="l" t="t" r="r" b="b"/>
            <a:pathLst>
              <a:path w="6949" h="933">
                <a:moveTo>
                  <a:pt x="0" y="42"/>
                </a:moveTo>
                <a:cubicBezTo>
                  <a:pt x="0" y="19"/>
                  <a:pt x="22" y="0"/>
                  <a:pt x="49" y="0"/>
                </a:cubicBezTo>
                <a:lnTo>
                  <a:pt x="6899" y="0"/>
                </a:lnTo>
                <a:cubicBezTo>
                  <a:pt x="6928" y="0"/>
                  <a:pt x="6948" y="19"/>
                  <a:pt x="6948" y="42"/>
                </a:cubicBezTo>
                <a:lnTo>
                  <a:pt x="6948" y="891"/>
                </a:lnTo>
                <a:cubicBezTo>
                  <a:pt x="6948" y="914"/>
                  <a:pt x="6928" y="932"/>
                  <a:pt x="6899" y="932"/>
                </a:cubicBezTo>
                <a:lnTo>
                  <a:pt x="49" y="932"/>
                </a:lnTo>
                <a:cubicBezTo>
                  <a:pt x="22" y="932"/>
                  <a:pt x="0" y="914"/>
                  <a:pt x="0" y="891"/>
                </a:cubicBezTo>
                <a:lnTo>
                  <a:pt x="0" y="42"/>
                </a:lnTo>
                <a:moveTo>
                  <a:pt x="99" y="891"/>
                </a:moveTo>
                <a:lnTo>
                  <a:pt x="49" y="849"/>
                </a:lnTo>
                <a:lnTo>
                  <a:pt x="6899" y="849"/>
                </a:lnTo>
                <a:lnTo>
                  <a:pt x="6849" y="891"/>
                </a:lnTo>
                <a:lnTo>
                  <a:pt x="6849" y="42"/>
                </a:lnTo>
                <a:lnTo>
                  <a:pt x="6899" y="83"/>
                </a:lnTo>
                <a:lnTo>
                  <a:pt x="49" y="83"/>
                </a:lnTo>
                <a:lnTo>
                  <a:pt x="99" y="42"/>
                </a:lnTo>
                <a:lnTo>
                  <a:pt x="99" y="89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3" name="CustomShape 21"/>
          <p:cNvSpPr/>
          <p:nvPr/>
        </p:nvSpPr>
        <p:spPr>
          <a:xfrm>
            <a:off x="4493880" y="25678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14" name="CustomShape 22"/>
          <p:cNvSpPr/>
          <p:nvPr/>
        </p:nvSpPr>
        <p:spPr>
          <a:xfrm>
            <a:off x="4817520" y="2590560"/>
            <a:ext cx="1993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Metadata Management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15" name="CustomShape 23"/>
          <p:cNvSpPr/>
          <p:nvPr/>
        </p:nvSpPr>
        <p:spPr>
          <a:xfrm>
            <a:off x="3817800" y="3673080"/>
            <a:ext cx="3055680" cy="305280"/>
          </a:xfrm>
          <a:custGeom>
            <a:avLst/>
            <a:gdLst/>
            <a:ahLst/>
            <a:rect l="l" t="t" r="r" b="b"/>
            <a:pathLst>
              <a:path w="8489" h="849">
                <a:moveTo>
                  <a:pt x="0" y="0"/>
                </a:moveTo>
                <a:lnTo>
                  <a:pt x="0" y="848"/>
                </a:lnTo>
                <a:lnTo>
                  <a:pt x="8488" y="848"/>
                </a:lnTo>
                <a:lnTo>
                  <a:pt x="848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6" name="CustomShape 24"/>
          <p:cNvSpPr/>
          <p:nvPr/>
        </p:nvSpPr>
        <p:spPr>
          <a:xfrm>
            <a:off x="3799800" y="3658320"/>
            <a:ext cx="3091320" cy="335160"/>
          </a:xfrm>
          <a:custGeom>
            <a:avLst/>
            <a:gdLst/>
            <a:ahLst/>
            <a:rect l="l" t="t" r="r" b="b"/>
            <a:pathLst>
              <a:path w="8588" h="932">
                <a:moveTo>
                  <a:pt x="0" y="42"/>
                </a:moveTo>
                <a:cubicBezTo>
                  <a:pt x="0" y="18"/>
                  <a:pt x="25" y="0"/>
                  <a:pt x="50" y="0"/>
                </a:cubicBezTo>
                <a:lnTo>
                  <a:pt x="8538" y="0"/>
                </a:lnTo>
                <a:cubicBezTo>
                  <a:pt x="8566" y="0"/>
                  <a:pt x="8587" y="18"/>
                  <a:pt x="8587" y="42"/>
                </a:cubicBezTo>
                <a:lnTo>
                  <a:pt x="8587" y="890"/>
                </a:lnTo>
                <a:cubicBezTo>
                  <a:pt x="8587" y="913"/>
                  <a:pt x="8566" y="931"/>
                  <a:pt x="8538" y="931"/>
                </a:cubicBezTo>
                <a:lnTo>
                  <a:pt x="50" y="931"/>
                </a:lnTo>
                <a:cubicBezTo>
                  <a:pt x="25" y="931"/>
                  <a:pt x="0" y="913"/>
                  <a:pt x="0" y="890"/>
                </a:cubicBezTo>
                <a:lnTo>
                  <a:pt x="0" y="42"/>
                </a:lnTo>
                <a:moveTo>
                  <a:pt x="99" y="890"/>
                </a:moveTo>
                <a:lnTo>
                  <a:pt x="50" y="848"/>
                </a:lnTo>
                <a:lnTo>
                  <a:pt x="8538" y="848"/>
                </a:lnTo>
                <a:lnTo>
                  <a:pt x="8488" y="890"/>
                </a:lnTo>
                <a:lnTo>
                  <a:pt x="8488" y="42"/>
                </a:lnTo>
                <a:lnTo>
                  <a:pt x="8538" y="83"/>
                </a:lnTo>
                <a:lnTo>
                  <a:pt x="50" y="83"/>
                </a:lnTo>
                <a:lnTo>
                  <a:pt x="99" y="42"/>
                </a:lnTo>
                <a:lnTo>
                  <a:pt x="99" y="89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17" name="CustomShape 25"/>
          <p:cNvSpPr/>
          <p:nvPr/>
        </p:nvSpPr>
        <p:spPr>
          <a:xfrm>
            <a:off x="4493880" y="31485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18" name="CustomShape 26"/>
          <p:cNvSpPr/>
          <p:nvPr/>
        </p:nvSpPr>
        <p:spPr>
          <a:xfrm>
            <a:off x="4817520" y="3171600"/>
            <a:ext cx="1900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Parallel Task Execution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19" name="CustomShape 27"/>
          <p:cNvSpPr/>
          <p:nvPr/>
        </p:nvSpPr>
        <p:spPr>
          <a:xfrm>
            <a:off x="3591360" y="4240440"/>
            <a:ext cx="1342800" cy="454320"/>
          </a:xfrm>
          <a:custGeom>
            <a:avLst/>
            <a:gdLst/>
            <a:ahLst/>
            <a:rect l="l" t="t" r="r" b="b"/>
            <a:pathLst>
              <a:path w="3731" h="1263">
                <a:moveTo>
                  <a:pt x="0" y="0"/>
                </a:moveTo>
                <a:lnTo>
                  <a:pt x="0" y="1262"/>
                </a:lnTo>
                <a:lnTo>
                  <a:pt x="3730" y="1262"/>
                </a:lnTo>
                <a:lnTo>
                  <a:pt x="373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0" name="CustomShape 28"/>
          <p:cNvSpPr/>
          <p:nvPr/>
        </p:nvSpPr>
        <p:spPr>
          <a:xfrm>
            <a:off x="3573000" y="4225320"/>
            <a:ext cx="1378800" cy="484200"/>
          </a:xfrm>
          <a:custGeom>
            <a:avLst/>
            <a:gdLst/>
            <a:ahLst/>
            <a:rect l="l" t="t" r="r" b="b"/>
            <a:pathLst>
              <a:path w="3831" h="1346">
                <a:moveTo>
                  <a:pt x="0" y="42"/>
                </a:moveTo>
                <a:cubicBezTo>
                  <a:pt x="0" y="18"/>
                  <a:pt x="22" y="0"/>
                  <a:pt x="51" y="0"/>
                </a:cubicBezTo>
                <a:lnTo>
                  <a:pt x="3781" y="0"/>
                </a:lnTo>
                <a:cubicBezTo>
                  <a:pt x="3809" y="0"/>
                  <a:pt x="3830" y="18"/>
                  <a:pt x="3830" y="42"/>
                </a:cubicBezTo>
                <a:lnTo>
                  <a:pt x="3830" y="1303"/>
                </a:lnTo>
                <a:cubicBezTo>
                  <a:pt x="3830" y="1327"/>
                  <a:pt x="3809" y="1345"/>
                  <a:pt x="3781" y="1345"/>
                </a:cubicBezTo>
                <a:lnTo>
                  <a:pt x="51" y="1345"/>
                </a:lnTo>
                <a:cubicBezTo>
                  <a:pt x="22" y="1345"/>
                  <a:pt x="0" y="1327"/>
                  <a:pt x="0" y="1303"/>
                </a:cubicBezTo>
                <a:lnTo>
                  <a:pt x="0" y="42"/>
                </a:lnTo>
                <a:moveTo>
                  <a:pt x="100" y="1303"/>
                </a:moveTo>
                <a:lnTo>
                  <a:pt x="51" y="1262"/>
                </a:lnTo>
                <a:lnTo>
                  <a:pt x="3781" y="1262"/>
                </a:lnTo>
                <a:lnTo>
                  <a:pt x="3731" y="1303"/>
                </a:lnTo>
                <a:lnTo>
                  <a:pt x="3731" y="42"/>
                </a:lnTo>
                <a:lnTo>
                  <a:pt x="3781" y="83"/>
                </a:lnTo>
                <a:lnTo>
                  <a:pt x="51" y="83"/>
                </a:lnTo>
                <a:lnTo>
                  <a:pt x="100" y="42"/>
                </a:lnTo>
                <a:lnTo>
                  <a:pt x="100" y="13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1" name="CustomShape 29"/>
          <p:cNvSpPr/>
          <p:nvPr/>
        </p:nvSpPr>
        <p:spPr>
          <a:xfrm>
            <a:off x="3905280" y="37148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22" name="CustomShape 30"/>
          <p:cNvSpPr/>
          <p:nvPr/>
        </p:nvSpPr>
        <p:spPr>
          <a:xfrm>
            <a:off x="4227120" y="3738600"/>
            <a:ext cx="2635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Efficient &amp; reliable data storage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23" name="CustomShape 31"/>
          <p:cNvSpPr/>
          <p:nvPr/>
        </p:nvSpPr>
        <p:spPr>
          <a:xfrm>
            <a:off x="3677400" y="42818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24" name="CustomShape 32"/>
          <p:cNvSpPr/>
          <p:nvPr/>
        </p:nvSpPr>
        <p:spPr>
          <a:xfrm>
            <a:off x="5640120" y="4240440"/>
            <a:ext cx="1343160" cy="454320"/>
          </a:xfrm>
          <a:custGeom>
            <a:avLst/>
            <a:gdLst/>
            <a:ahLst/>
            <a:rect l="l" t="t" r="r" b="b"/>
            <a:pathLst>
              <a:path w="3732" h="1263">
                <a:moveTo>
                  <a:pt x="0" y="0"/>
                </a:moveTo>
                <a:lnTo>
                  <a:pt x="0" y="1262"/>
                </a:lnTo>
                <a:lnTo>
                  <a:pt x="3731" y="1262"/>
                </a:lnTo>
                <a:lnTo>
                  <a:pt x="373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5" name="CustomShape 33"/>
          <p:cNvSpPr/>
          <p:nvPr/>
        </p:nvSpPr>
        <p:spPr>
          <a:xfrm>
            <a:off x="5622120" y="4225320"/>
            <a:ext cx="1379520" cy="484200"/>
          </a:xfrm>
          <a:custGeom>
            <a:avLst/>
            <a:gdLst/>
            <a:ahLst/>
            <a:rect l="l" t="t" r="r" b="b"/>
            <a:pathLst>
              <a:path w="3833" h="1346">
                <a:moveTo>
                  <a:pt x="0" y="42"/>
                </a:moveTo>
                <a:cubicBezTo>
                  <a:pt x="0" y="18"/>
                  <a:pt x="23" y="0"/>
                  <a:pt x="50" y="0"/>
                </a:cubicBezTo>
                <a:lnTo>
                  <a:pt x="3781" y="0"/>
                </a:lnTo>
                <a:cubicBezTo>
                  <a:pt x="3810" y="0"/>
                  <a:pt x="3832" y="18"/>
                  <a:pt x="3832" y="42"/>
                </a:cubicBezTo>
                <a:lnTo>
                  <a:pt x="3832" y="1303"/>
                </a:lnTo>
                <a:cubicBezTo>
                  <a:pt x="3832" y="1327"/>
                  <a:pt x="3810" y="1345"/>
                  <a:pt x="3781" y="1345"/>
                </a:cubicBezTo>
                <a:lnTo>
                  <a:pt x="50" y="1345"/>
                </a:lnTo>
                <a:cubicBezTo>
                  <a:pt x="23" y="1345"/>
                  <a:pt x="0" y="1327"/>
                  <a:pt x="0" y="1303"/>
                </a:cubicBezTo>
                <a:lnTo>
                  <a:pt x="0" y="42"/>
                </a:lnTo>
                <a:moveTo>
                  <a:pt x="101" y="1303"/>
                </a:moveTo>
                <a:lnTo>
                  <a:pt x="50" y="1262"/>
                </a:lnTo>
                <a:lnTo>
                  <a:pt x="3781" y="1262"/>
                </a:lnTo>
                <a:lnTo>
                  <a:pt x="3731" y="1303"/>
                </a:lnTo>
                <a:lnTo>
                  <a:pt x="3731" y="42"/>
                </a:lnTo>
                <a:lnTo>
                  <a:pt x="3781" y="83"/>
                </a:lnTo>
                <a:lnTo>
                  <a:pt x="50" y="83"/>
                </a:lnTo>
                <a:lnTo>
                  <a:pt x="101" y="42"/>
                </a:lnTo>
                <a:lnTo>
                  <a:pt x="101" y="1303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26" name="CustomShape 34"/>
          <p:cNvSpPr/>
          <p:nvPr/>
        </p:nvSpPr>
        <p:spPr>
          <a:xfrm>
            <a:off x="4001040" y="4305600"/>
            <a:ext cx="849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Relational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27" name="CustomShape 35"/>
          <p:cNvSpPr/>
          <p:nvPr/>
        </p:nvSpPr>
        <p:spPr>
          <a:xfrm>
            <a:off x="4001040" y="4497840"/>
            <a:ext cx="394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28" name="CustomShape 36"/>
          <p:cNvSpPr/>
          <p:nvPr/>
        </p:nvSpPr>
        <p:spPr>
          <a:xfrm>
            <a:off x="5727240" y="42818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29" name="CustomShape 37"/>
          <p:cNvSpPr/>
          <p:nvPr/>
        </p:nvSpPr>
        <p:spPr>
          <a:xfrm>
            <a:off x="1603440" y="2164320"/>
            <a:ext cx="1343160" cy="454320"/>
          </a:xfrm>
          <a:custGeom>
            <a:avLst/>
            <a:gdLst/>
            <a:ahLst/>
            <a:rect l="l" t="t" r="r" b="b"/>
            <a:pathLst>
              <a:path w="3732" h="1263">
                <a:moveTo>
                  <a:pt x="0" y="0"/>
                </a:moveTo>
                <a:lnTo>
                  <a:pt x="0" y="1262"/>
                </a:lnTo>
                <a:lnTo>
                  <a:pt x="3731" y="1262"/>
                </a:lnTo>
                <a:lnTo>
                  <a:pt x="373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0" name="CustomShape 38"/>
          <p:cNvSpPr/>
          <p:nvPr/>
        </p:nvSpPr>
        <p:spPr>
          <a:xfrm>
            <a:off x="1585800" y="2149200"/>
            <a:ext cx="1379160" cy="484200"/>
          </a:xfrm>
          <a:custGeom>
            <a:avLst/>
            <a:gdLst/>
            <a:ahLst/>
            <a:rect l="l" t="t" r="r" b="b"/>
            <a:pathLst>
              <a:path w="3832" h="1346">
                <a:moveTo>
                  <a:pt x="0" y="42"/>
                </a:moveTo>
                <a:cubicBezTo>
                  <a:pt x="0" y="20"/>
                  <a:pt x="22" y="0"/>
                  <a:pt x="49" y="0"/>
                </a:cubicBezTo>
                <a:lnTo>
                  <a:pt x="3780" y="0"/>
                </a:lnTo>
                <a:cubicBezTo>
                  <a:pt x="3807" y="0"/>
                  <a:pt x="3831" y="20"/>
                  <a:pt x="3831" y="42"/>
                </a:cubicBezTo>
                <a:lnTo>
                  <a:pt x="3831" y="1304"/>
                </a:lnTo>
                <a:cubicBezTo>
                  <a:pt x="3831" y="1327"/>
                  <a:pt x="3807" y="1345"/>
                  <a:pt x="3780" y="1345"/>
                </a:cubicBezTo>
                <a:lnTo>
                  <a:pt x="49" y="1345"/>
                </a:lnTo>
                <a:cubicBezTo>
                  <a:pt x="22" y="1345"/>
                  <a:pt x="0" y="1327"/>
                  <a:pt x="0" y="1304"/>
                </a:cubicBezTo>
                <a:lnTo>
                  <a:pt x="0" y="42"/>
                </a:lnTo>
                <a:moveTo>
                  <a:pt x="100" y="1304"/>
                </a:moveTo>
                <a:lnTo>
                  <a:pt x="49" y="1262"/>
                </a:lnTo>
                <a:lnTo>
                  <a:pt x="3780" y="1262"/>
                </a:lnTo>
                <a:lnTo>
                  <a:pt x="3731" y="1304"/>
                </a:lnTo>
                <a:lnTo>
                  <a:pt x="3731" y="42"/>
                </a:lnTo>
                <a:lnTo>
                  <a:pt x="3780" y="85"/>
                </a:lnTo>
                <a:lnTo>
                  <a:pt x="49" y="85"/>
                </a:lnTo>
                <a:lnTo>
                  <a:pt x="100" y="42"/>
                </a:lnTo>
                <a:lnTo>
                  <a:pt x="100" y="130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31" name="CustomShape 39"/>
          <p:cNvSpPr/>
          <p:nvPr/>
        </p:nvSpPr>
        <p:spPr>
          <a:xfrm>
            <a:off x="6050160" y="4305600"/>
            <a:ext cx="457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Data-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2" name="CustomShape 40"/>
          <p:cNvSpPr/>
          <p:nvPr/>
        </p:nvSpPr>
        <p:spPr>
          <a:xfrm>
            <a:off x="6050160" y="4497840"/>
            <a:ext cx="684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Streams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3" name="CustomShape 41"/>
          <p:cNvSpPr/>
          <p:nvPr/>
        </p:nvSpPr>
        <p:spPr>
          <a:xfrm>
            <a:off x="1689120" y="220644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4" name="CustomShape 42"/>
          <p:cNvSpPr/>
          <p:nvPr/>
        </p:nvSpPr>
        <p:spPr>
          <a:xfrm>
            <a:off x="2012400" y="2230200"/>
            <a:ext cx="564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NoSQL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5" name="CustomShape 43"/>
          <p:cNvSpPr/>
          <p:nvPr/>
        </p:nvSpPr>
        <p:spPr>
          <a:xfrm>
            <a:off x="2012400" y="2422440"/>
            <a:ext cx="786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Database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36" name="CustomShape 44"/>
          <p:cNvSpPr/>
          <p:nvPr/>
        </p:nvSpPr>
        <p:spPr>
          <a:xfrm>
            <a:off x="1054440" y="4265640"/>
            <a:ext cx="1440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[23]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37" name="CustomShape 45"/>
          <p:cNvSpPr/>
          <p:nvPr/>
        </p:nvSpPr>
        <p:spPr>
          <a:xfrm>
            <a:off x="1054440" y="4433040"/>
            <a:ext cx="93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Map-Reduce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38" name="CustomShape 46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4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41" name="CustomShape 3"/>
          <p:cNvSpPr/>
          <p:nvPr/>
        </p:nvSpPr>
        <p:spPr>
          <a:xfrm>
            <a:off x="1130040" y="608760"/>
            <a:ext cx="8277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Docker Tool – Docker Hub Repository – Hadoop Example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42" name="CustomShape 4"/>
          <p:cNvSpPr/>
          <p:nvPr/>
        </p:nvSpPr>
        <p:spPr>
          <a:xfrm>
            <a:off x="1247400" y="12052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43" name="CustomShape 5"/>
          <p:cNvSpPr/>
          <p:nvPr/>
        </p:nvSpPr>
        <p:spPr>
          <a:xfrm>
            <a:off x="1570320" y="1241280"/>
            <a:ext cx="4497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Docker community image repository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44" name="CustomShape 6"/>
          <p:cNvSpPr/>
          <p:nvPr/>
        </p:nvSpPr>
        <p:spPr>
          <a:xfrm>
            <a:off x="1678320" y="15400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45" name="CustomShape 7"/>
          <p:cNvSpPr/>
          <p:nvPr/>
        </p:nvSpPr>
        <p:spPr>
          <a:xfrm>
            <a:off x="1947600" y="1570320"/>
            <a:ext cx="461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100,000+ free applications including Hadoop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346" name="" descr=""/>
          <p:cNvPicPr/>
          <p:nvPr/>
        </p:nvPicPr>
        <p:blipFill>
          <a:blip r:embed="rId1"/>
          <a:stretch/>
        </p:blipFill>
        <p:spPr>
          <a:xfrm>
            <a:off x="7280280" y="1164960"/>
            <a:ext cx="1902600" cy="419400"/>
          </a:xfrm>
          <a:prstGeom prst="rect">
            <a:avLst/>
          </a:prstGeom>
          <a:ln w="0">
            <a:noFill/>
          </a:ln>
        </p:spPr>
      </p:pic>
      <p:pic>
        <p:nvPicPr>
          <p:cNvPr id="3347" name="" descr=""/>
          <p:cNvPicPr/>
          <p:nvPr/>
        </p:nvPicPr>
        <p:blipFill>
          <a:blip r:embed="rId2"/>
          <a:stretch/>
        </p:blipFill>
        <p:spPr>
          <a:xfrm>
            <a:off x="1722240" y="1849680"/>
            <a:ext cx="6794280" cy="2935440"/>
          </a:xfrm>
          <a:prstGeom prst="rect">
            <a:avLst/>
          </a:prstGeom>
          <a:ln w="0">
            <a:noFill/>
          </a:ln>
        </p:spPr>
      </p:pic>
      <p:sp>
        <p:nvSpPr>
          <p:cNvPr id="3348" name="CustomShape 8"/>
          <p:cNvSpPr/>
          <p:nvPr/>
        </p:nvSpPr>
        <p:spPr>
          <a:xfrm>
            <a:off x="781560" y="5007960"/>
            <a:ext cx="8519400" cy="255600"/>
          </a:xfrm>
          <a:custGeom>
            <a:avLst/>
            <a:gdLst/>
            <a:ahLst/>
            <a:rect l="l" t="t" r="r" b="b"/>
            <a:pathLst>
              <a:path w="23666" h="711">
                <a:moveTo>
                  <a:pt x="0" y="0"/>
                </a:moveTo>
                <a:lnTo>
                  <a:pt x="0" y="710"/>
                </a:lnTo>
                <a:lnTo>
                  <a:pt x="23665" y="710"/>
                </a:lnTo>
                <a:lnTo>
                  <a:pt x="23665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49" name="CustomShape 9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50" name="CustomShape 10"/>
          <p:cNvSpPr/>
          <p:nvPr/>
        </p:nvSpPr>
        <p:spPr>
          <a:xfrm>
            <a:off x="7242840" y="1670400"/>
            <a:ext cx="1973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[24] Docker Hub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51" name="CustomShape 11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2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53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54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355" name="CustomShape 4"/>
          <p:cNvSpPr/>
          <p:nvPr/>
        </p:nvSpPr>
        <p:spPr>
          <a:xfrm>
            <a:off x="1477080" y="608760"/>
            <a:ext cx="7542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Not every problem can be solved with Map-Reduce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56" name="CustomShape 5"/>
          <p:cNvSpPr/>
          <p:nvPr/>
        </p:nvSpPr>
        <p:spPr>
          <a:xfrm>
            <a:off x="1247400" y="262368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57" name="CustomShape 6"/>
          <p:cNvSpPr/>
          <p:nvPr/>
        </p:nvSpPr>
        <p:spPr>
          <a:xfrm>
            <a:off x="1570320" y="2659320"/>
            <a:ext cx="4464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Amazon Online retail sales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58" name="CustomShape 7"/>
          <p:cNvSpPr/>
          <p:nvPr/>
        </p:nvSpPr>
        <p:spPr>
          <a:xfrm>
            <a:off x="1678320" y="295848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59" name="CustomShape 8"/>
          <p:cNvSpPr/>
          <p:nvPr/>
        </p:nvSpPr>
        <p:spPr>
          <a:xfrm>
            <a:off x="1947600" y="2987640"/>
            <a:ext cx="7493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Requires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 lot of updates on their product databases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on each user action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0" name="CustomShape 9"/>
          <p:cNvSpPr/>
          <p:nvPr/>
        </p:nvSpPr>
        <p:spPr>
          <a:xfrm>
            <a:off x="1947600" y="3229560"/>
            <a:ext cx="560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(a problem for the underlying file system optimization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1" name="CustomShape 10"/>
          <p:cNvSpPr/>
          <p:nvPr/>
        </p:nvSpPr>
        <p:spPr>
          <a:xfrm>
            <a:off x="7236720" y="319932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2" name="CustomShape 11"/>
          <p:cNvSpPr/>
          <p:nvPr/>
        </p:nvSpPr>
        <p:spPr>
          <a:xfrm>
            <a:off x="7525440" y="3229560"/>
            <a:ext cx="1362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next Lecture)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3" name="CustomShape 12"/>
          <p:cNvSpPr/>
          <p:nvPr/>
        </p:nvSpPr>
        <p:spPr>
          <a:xfrm>
            <a:off x="1678320" y="34866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4" name="CustomShape 13"/>
          <p:cNvSpPr/>
          <p:nvPr/>
        </p:nvSpPr>
        <p:spPr>
          <a:xfrm>
            <a:off x="1947600" y="3515400"/>
            <a:ext cx="712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Processes that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involve ‘little calculation’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but still change the database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5" name="CustomShape 14"/>
          <p:cNvSpPr/>
          <p:nvPr/>
        </p:nvSpPr>
        <p:spPr>
          <a:xfrm>
            <a:off x="1678320" y="37746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6" name="CustomShape 15"/>
          <p:cNvSpPr/>
          <p:nvPr/>
        </p:nvSpPr>
        <p:spPr>
          <a:xfrm>
            <a:off x="1947600" y="3803760"/>
            <a:ext cx="762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Employs thousands of computing nodes and offers them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(‘Amazon Cloud’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7" name="CustomShape 16"/>
          <p:cNvSpPr/>
          <p:nvPr/>
        </p:nvSpPr>
        <p:spPr>
          <a:xfrm>
            <a:off x="1678320" y="406296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8" name="CustomShape 17"/>
          <p:cNvSpPr/>
          <p:nvPr/>
        </p:nvSpPr>
        <p:spPr>
          <a:xfrm>
            <a:off x="1947600" y="4091760"/>
            <a:ext cx="7111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(maybe they using map-reduce for certain analytics: buying patterns)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69" name="CustomShape 18"/>
          <p:cNvSpPr/>
          <p:nvPr/>
        </p:nvSpPr>
        <p:spPr>
          <a:xfrm>
            <a:off x="1247400" y="4362120"/>
            <a:ext cx="28656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70" name="CustomShape 19"/>
          <p:cNvSpPr/>
          <p:nvPr/>
        </p:nvSpPr>
        <p:spPr>
          <a:xfrm>
            <a:off x="1570320" y="4396680"/>
            <a:ext cx="56268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Example: Selected machine learning methods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371" name="CustomShape 20"/>
          <p:cNvSpPr/>
          <p:nvPr/>
        </p:nvSpPr>
        <p:spPr>
          <a:xfrm>
            <a:off x="1678320" y="469584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2" name="CustomShape 21"/>
          <p:cNvSpPr/>
          <p:nvPr/>
        </p:nvSpPr>
        <p:spPr>
          <a:xfrm>
            <a:off x="1947600" y="4726080"/>
            <a:ext cx="6483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Some learning algorithms require rather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‘iterative map-reduce‘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3" name="CustomShape 22"/>
          <p:cNvSpPr/>
          <p:nvPr/>
        </p:nvSpPr>
        <p:spPr>
          <a:xfrm>
            <a:off x="1678320" y="4986000"/>
            <a:ext cx="23904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4" name="CustomShape 23"/>
          <p:cNvSpPr/>
          <p:nvPr/>
        </p:nvSpPr>
        <p:spPr>
          <a:xfrm>
            <a:off x="1947600" y="5015880"/>
            <a:ext cx="2946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traditional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‘map-reduce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5" name="CustomShape 24"/>
          <p:cNvSpPr/>
          <p:nvPr/>
        </p:nvSpPr>
        <p:spPr>
          <a:xfrm>
            <a:off x="2325240" y="1175760"/>
            <a:ext cx="6109560" cy="1232640"/>
          </a:xfrm>
          <a:custGeom>
            <a:avLst/>
            <a:gdLst/>
            <a:ahLst/>
            <a:rect l="l" t="t" r="r" b="b"/>
            <a:pathLst>
              <a:path w="16972" h="3425">
                <a:moveTo>
                  <a:pt x="0" y="0"/>
                </a:moveTo>
                <a:lnTo>
                  <a:pt x="0" y="3424"/>
                </a:lnTo>
                <a:lnTo>
                  <a:pt x="16971" y="3424"/>
                </a:lnTo>
                <a:lnTo>
                  <a:pt x="1697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76" name="CustomShape 25"/>
          <p:cNvSpPr/>
          <p:nvPr/>
        </p:nvSpPr>
        <p:spPr>
          <a:xfrm>
            <a:off x="2307600" y="1161000"/>
            <a:ext cx="6144840" cy="1262880"/>
          </a:xfrm>
          <a:custGeom>
            <a:avLst/>
            <a:gdLst/>
            <a:ahLst/>
            <a:rect l="l" t="t" r="r" b="b"/>
            <a:pathLst>
              <a:path w="17070" h="3509">
                <a:moveTo>
                  <a:pt x="0" y="42"/>
                </a:moveTo>
                <a:cubicBezTo>
                  <a:pt x="0" y="19"/>
                  <a:pt x="22" y="0"/>
                  <a:pt x="49" y="0"/>
                </a:cubicBezTo>
                <a:lnTo>
                  <a:pt x="17020" y="0"/>
                </a:lnTo>
                <a:cubicBezTo>
                  <a:pt x="17047" y="0"/>
                  <a:pt x="17069" y="19"/>
                  <a:pt x="17069" y="42"/>
                </a:cubicBezTo>
                <a:lnTo>
                  <a:pt x="17069" y="3466"/>
                </a:lnTo>
                <a:cubicBezTo>
                  <a:pt x="17069" y="3489"/>
                  <a:pt x="17047" y="3508"/>
                  <a:pt x="17020" y="3508"/>
                </a:cubicBezTo>
                <a:lnTo>
                  <a:pt x="49" y="3508"/>
                </a:lnTo>
                <a:cubicBezTo>
                  <a:pt x="22" y="3508"/>
                  <a:pt x="0" y="3489"/>
                  <a:pt x="0" y="3466"/>
                </a:cubicBezTo>
                <a:lnTo>
                  <a:pt x="0" y="42"/>
                </a:lnTo>
                <a:moveTo>
                  <a:pt x="100" y="3466"/>
                </a:moveTo>
                <a:lnTo>
                  <a:pt x="49" y="3424"/>
                </a:lnTo>
                <a:lnTo>
                  <a:pt x="17020" y="3424"/>
                </a:lnTo>
                <a:lnTo>
                  <a:pt x="16969" y="3466"/>
                </a:lnTo>
                <a:lnTo>
                  <a:pt x="16969" y="42"/>
                </a:lnTo>
                <a:lnTo>
                  <a:pt x="17020" y="83"/>
                </a:lnTo>
                <a:lnTo>
                  <a:pt x="49" y="83"/>
                </a:lnTo>
                <a:lnTo>
                  <a:pt x="100" y="42"/>
                </a:lnTo>
                <a:lnTo>
                  <a:pt x="100" y="346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77" name="CustomShape 26"/>
          <p:cNvSpPr/>
          <p:nvPr/>
        </p:nvSpPr>
        <p:spPr>
          <a:xfrm>
            <a:off x="4725000" y="4986000"/>
            <a:ext cx="2502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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8" name="CustomShape 27"/>
          <p:cNvSpPr/>
          <p:nvPr/>
        </p:nvSpPr>
        <p:spPr>
          <a:xfrm>
            <a:off x="5013360" y="5015880"/>
            <a:ext cx="3924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done‘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approach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needs to be extended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379" name="CustomShape 28"/>
          <p:cNvSpPr/>
          <p:nvPr/>
        </p:nvSpPr>
        <p:spPr>
          <a:xfrm>
            <a:off x="2410920" y="121716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0" name="CustomShape 29"/>
          <p:cNvSpPr/>
          <p:nvPr/>
        </p:nvSpPr>
        <p:spPr>
          <a:xfrm>
            <a:off x="2734200" y="1241280"/>
            <a:ext cx="51134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Map-Reduce is not a solution to every parallelizable problem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1" name="CustomShape 30"/>
          <p:cNvSpPr/>
          <p:nvPr/>
        </p:nvSpPr>
        <p:spPr>
          <a:xfrm>
            <a:off x="2410920" y="14482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2" name="CustomShape 31"/>
          <p:cNvSpPr/>
          <p:nvPr/>
        </p:nvSpPr>
        <p:spPr>
          <a:xfrm>
            <a:off x="2734200" y="1472040"/>
            <a:ext cx="5331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Only specific algorithms benefit from the map-reduce approach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3" name="CustomShape 32"/>
          <p:cNvSpPr/>
          <p:nvPr/>
        </p:nvSpPr>
        <p:spPr>
          <a:xfrm>
            <a:off x="2410920" y="16786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4" name="CustomShape 33"/>
          <p:cNvSpPr/>
          <p:nvPr/>
        </p:nvSpPr>
        <p:spPr>
          <a:xfrm>
            <a:off x="2734200" y="1702440"/>
            <a:ext cx="5794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No communication-intensive parallel tasks (e.g. PDE solver) with MPI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5" name="CustomShape 34"/>
          <p:cNvSpPr/>
          <p:nvPr/>
        </p:nvSpPr>
        <p:spPr>
          <a:xfrm>
            <a:off x="2410920" y="190980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6" name="CustomShape 35"/>
          <p:cNvSpPr/>
          <p:nvPr/>
        </p:nvSpPr>
        <p:spPr>
          <a:xfrm>
            <a:off x="2734200" y="1932480"/>
            <a:ext cx="5654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Applications that require often updates of existing datasets (writes)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7" name="CustomShape 36"/>
          <p:cNvSpPr/>
          <p:nvPr/>
        </p:nvSpPr>
        <p:spPr>
          <a:xfrm>
            <a:off x="2410920" y="2139480"/>
            <a:ext cx="19080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8" name="CustomShape 37"/>
          <p:cNvSpPr/>
          <p:nvPr/>
        </p:nvSpPr>
        <p:spPr>
          <a:xfrm>
            <a:off x="2734200" y="2163600"/>
            <a:ext cx="5721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Implementations often have severe security limitations (distributed)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3389" name="CustomShape 38"/>
          <p:cNvSpPr/>
          <p:nvPr/>
        </p:nvSpPr>
        <p:spPr>
          <a:xfrm>
            <a:off x="6755400" y="2584440"/>
            <a:ext cx="2298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Mining of Massive Datasets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90" name="CustomShape 39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1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2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393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3394" name="" descr=""/>
          <p:cNvPicPr/>
          <p:nvPr/>
        </p:nvPicPr>
        <p:blipFill>
          <a:blip r:embed="rId1"/>
          <a:stretch/>
        </p:blipFill>
        <p:spPr>
          <a:xfrm>
            <a:off x="1307160" y="1054440"/>
            <a:ext cx="7534080" cy="3738600"/>
          </a:xfrm>
          <a:prstGeom prst="rect">
            <a:avLst/>
          </a:prstGeom>
          <a:ln w="0">
            <a:noFill/>
          </a:ln>
        </p:spPr>
      </p:pic>
      <p:pic>
        <p:nvPicPr>
          <p:cNvPr id="3395" name="" descr=""/>
          <p:cNvPicPr/>
          <p:nvPr/>
        </p:nvPicPr>
        <p:blipFill>
          <a:blip r:embed="rId2"/>
          <a:stretch/>
        </p:blipFill>
        <p:spPr>
          <a:xfrm>
            <a:off x="1307160" y="1054440"/>
            <a:ext cx="7534080" cy="3738600"/>
          </a:xfrm>
          <a:prstGeom prst="rect">
            <a:avLst/>
          </a:prstGeom>
          <a:ln w="0">
            <a:noFill/>
          </a:ln>
        </p:spPr>
      </p:pic>
      <p:sp>
        <p:nvSpPr>
          <p:cNvPr id="3396" name="CustomShape 4"/>
          <p:cNvSpPr/>
          <p:nvPr/>
        </p:nvSpPr>
        <p:spPr>
          <a:xfrm>
            <a:off x="1888920" y="608760"/>
            <a:ext cx="66726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[Video] IBM Commercial Hadoop-based Tools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397" name="CustomShape 5"/>
          <p:cNvSpPr/>
          <p:nvPr/>
        </p:nvSpPr>
        <p:spPr>
          <a:xfrm>
            <a:off x="3973320" y="4928040"/>
            <a:ext cx="2589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[25] YouTube Video, IBM InfoSights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398" name="CustomShape 6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1" name="CustomShape 3"/>
          <p:cNvSpPr/>
          <p:nvPr/>
        </p:nvSpPr>
        <p:spPr>
          <a:xfrm>
            <a:off x="6076800" y="3080160"/>
            <a:ext cx="1574280" cy="645480"/>
          </a:xfrm>
          <a:custGeom>
            <a:avLst/>
            <a:gdLst/>
            <a:ahLst/>
            <a:rect l="l" t="t" r="r" b="b"/>
            <a:pathLst>
              <a:path w="4374" h="1794">
                <a:moveTo>
                  <a:pt x="35" y="1793"/>
                </a:moveTo>
                <a:lnTo>
                  <a:pt x="4373" y="57"/>
                </a:lnTo>
                <a:lnTo>
                  <a:pt x="4338" y="0"/>
                </a:lnTo>
                <a:lnTo>
                  <a:pt x="0" y="1736"/>
                </a:lnTo>
                <a:lnTo>
                  <a:pt x="35" y="1793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2" name="CustomShape 4"/>
          <p:cNvSpPr/>
          <p:nvPr/>
        </p:nvSpPr>
        <p:spPr>
          <a:xfrm>
            <a:off x="2213640" y="3645360"/>
            <a:ext cx="3463560" cy="80640"/>
          </a:xfrm>
          <a:custGeom>
            <a:avLst/>
            <a:gdLst/>
            <a:ahLst/>
            <a:rect l="l" t="t" r="r" b="b"/>
            <a:pathLst>
              <a:path w="9622" h="225">
                <a:moveTo>
                  <a:pt x="0" y="0"/>
                </a:moveTo>
                <a:lnTo>
                  <a:pt x="9621" y="160"/>
                </a:lnTo>
                <a:lnTo>
                  <a:pt x="9621" y="224"/>
                </a:lnTo>
                <a:lnTo>
                  <a:pt x="0" y="64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3" name="CustomShape 5"/>
          <p:cNvSpPr/>
          <p:nvPr/>
        </p:nvSpPr>
        <p:spPr>
          <a:xfrm>
            <a:off x="2279880" y="2681640"/>
            <a:ext cx="5299560" cy="816840"/>
          </a:xfrm>
          <a:custGeom>
            <a:avLst/>
            <a:gdLst/>
            <a:ahLst/>
            <a:rect l="l" t="t" r="r" b="b"/>
            <a:pathLst>
              <a:path w="14722" h="2270">
                <a:moveTo>
                  <a:pt x="11" y="2269"/>
                </a:moveTo>
                <a:lnTo>
                  <a:pt x="14721" y="61"/>
                </a:lnTo>
                <a:lnTo>
                  <a:pt x="14707" y="0"/>
                </a:lnTo>
                <a:lnTo>
                  <a:pt x="0" y="2207"/>
                </a:lnTo>
                <a:lnTo>
                  <a:pt x="11" y="2269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4" name="CustomShape 6"/>
          <p:cNvSpPr/>
          <p:nvPr/>
        </p:nvSpPr>
        <p:spPr>
          <a:xfrm>
            <a:off x="2006640" y="2568240"/>
            <a:ext cx="2520000" cy="589680"/>
          </a:xfrm>
          <a:custGeom>
            <a:avLst/>
            <a:gdLst/>
            <a:ahLst/>
            <a:rect l="l" t="t" r="r" b="b"/>
            <a:pathLst>
              <a:path w="7001" h="1639">
                <a:moveTo>
                  <a:pt x="20" y="1638"/>
                </a:moveTo>
                <a:lnTo>
                  <a:pt x="7000" y="60"/>
                </a:lnTo>
                <a:lnTo>
                  <a:pt x="6980" y="0"/>
                </a:lnTo>
                <a:lnTo>
                  <a:pt x="0" y="1578"/>
                </a:lnTo>
                <a:lnTo>
                  <a:pt x="20" y="1638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5" name="CustomShape 7"/>
          <p:cNvSpPr/>
          <p:nvPr/>
        </p:nvSpPr>
        <p:spPr>
          <a:xfrm>
            <a:off x="1603080" y="3146760"/>
            <a:ext cx="680040" cy="624240"/>
          </a:xfrm>
          <a:custGeom>
            <a:avLst/>
            <a:gdLst/>
            <a:ahLst/>
            <a:rect l="l" t="t" r="r" b="b"/>
            <a:pathLst>
              <a:path w="1890" h="1735">
                <a:moveTo>
                  <a:pt x="0" y="869"/>
                </a:moveTo>
                <a:cubicBezTo>
                  <a:pt x="0" y="388"/>
                  <a:pt x="423" y="0"/>
                  <a:pt x="945" y="0"/>
                </a:cubicBezTo>
                <a:cubicBezTo>
                  <a:pt x="1465" y="0"/>
                  <a:pt x="1889" y="388"/>
                  <a:pt x="1889" y="869"/>
                </a:cubicBezTo>
                <a:cubicBezTo>
                  <a:pt x="1889" y="1347"/>
                  <a:pt x="1465" y="1734"/>
                  <a:pt x="945" y="1734"/>
                </a:cubicBezTo>
                <a:cubicBezTo>
                  <a:pt x="423" y="1734"/>
                  <a:pt x="0" y="1347"/>
                  <a:pt x="0" y="86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6" name="CustomShape 8"/>
          <p:cNvSpPr/>
          <p:nvPr/>
        </p:nvSpPr>
        <p:spPr>
          <a:xfrm>
            <a:off x="1567080" y="3116520"/>
            <a:ext cx="751680" cy="684000"/>
          </a:xfrm>
          <a:custGeom>
            <a:avLst/>
            <a:gdLst/>
            <a:ahLst/>
            <a:rect l="l" t="t" r="r" b="b"/>
            <a:pathLst>
              <a:path w="2089" h="1901">
                <a:moveTo>
                  <a:pt x="0" y="952"/>
                </a:moveTo>
                <a:lnTo>
                  <a:pt x="2" y="904"/>
                </a:lnTo>
                <a:lnTo>
                  <a:pt x="5" y="855"/>
                </a:lnTo>
                <a:lnTo>
                  <a:pt x="10" y="809"/>
                </a:lnTo>
                <a:lnTo>
                  <a:pt x="19" y="762"/>
                </a:lnTo>
                <a:lnTo>
                  <a:pt x="32" y="717"/>
                </a:lnTo>
                <a:lnTo>
                  <a:pt x="45" y="672"/>
                </a:lnTo>
                <a:lnTo>
                  <a:pt x="60" y="627"/>
                </a:lnTo>
                <a:lnTo>
                  <a:pt x="78" y="584"/>
                </a:lnTo>
                <a:lnTo>
                  <a:pt x="100" y="542"/>
                </a:lnTo>
                <a:lnTo>
                  <a:pt x="147" y="462"/>
                </a:lnTo>
                <a:lnTo>
                  <a:pt x="174" y="424"/>
                </a:lnTo>
                <a:lnTo>
                  <a:pt x="204" y="387"/>
                </a:lnTo>
                <a:lnTo>
                  <a:pt x="233" y="350"/>
                </a:lnTo>
                <a:lnTo>
                  <a:pt x="267" y="316"/>
                </a:lnTo>
                <a:lnTo>
                  <a:pt x="300" y="282"/>
                </a:lnTo>
                <a:lnTo>
                  <a:pt x="337" y="250"/>
                </a:lnTo>
                <a:lnTo>
                  <a:pt x="375" y="221"/>
                </a:lnTo>
                <a:lnTo>
                  <a:pt x="413" y="192"/>
                </a:lnTo>
                <a:lnTo>
                  <a:pt x="454" y="165"/>
                </a:lnTo>
                <a:lnTo>
                  <a:pt x="497" y="140"/>
                </a:lnTo>
                <a:lnTo>
                  <a:pt x="539" y="117"/>
                </a:lnTo>
                <a:lnTo>
                  <a:pt x="584" y="97"/>
                </a:lnTo>
                <a:lnTo>
                  <a:pt x="632" y="77"/>
                </a:lnTo>
                <a:lnTo>
                  <a:pt x="727" y="44"/>
                </a:lnTo>
                <a:lnTo>
                  <a:pt x="827" y="20"/>
                </a:lnTo>
                <a:lnTo>
                  <a:pt x="881" y="12"/>
                </a:lnTo>
                <a:lnTo>
                  <a:pt x="934" y="6"/>
                </a:lnTo>
                <a:lnTo>
                  <a:pt x="986" y="2"/>
                </a:lnTo>
                <a:lnTo>
                  <a:pt x="1043" y="0"/>
                </a:lnTo>
                <a:lnTo>
                  <a:pt x="1097" y="2"/>
                </a:lnTo>
                <a:lnTo>
                  <a:pt x="1151" y="6"/>
                </a:lnTo>
                <a:lnTo>
                  <a:pt x="1203" y="10"/>
                </a:lnTo>
                <a:lnTo>
                  <a:pt x="1255" y="19"/>
                </a:lnTo>
                <a:lnTo>
                  <a:pt x="1304" y="31"/>
                </a:lnTo>
                <a:lnTo>
                  <a:pt x="1356" y="44"/>
                </a:lnTo>
                <a:lnTo>
                  <a:pt x="1405" y="59"/>
                </a:lnTo>
                <a:lnTo>
                  <a:pt x="1452" y="76"/>
                </a:lnTo>
                <a:lnTo>
                  <a:pt x="1497" y="94"/>
                </a:lnTo>
                <a:lnTo>
                  <a:pt x="1543" y="116"/>
                </a:lnTo>
                <a:lnTo>
                  <a:pt x="1587" y="139"/>
                </a:lnTo>
                <a:lnTo>
                  <a:pt x="1630" y="164"/>
                </a:lnTo>
                <a:lnTo>
                  <a:pt x="1671" y="191"/>
                </a:lnTo>
                <a:lnTo>
                  <a:pt x="1709" y="219"/>
                </a:lnTo>
                <a:lnTo>
                  <a:pt x="1748" y="249"/>
                </a:lnTo>
                <a:lnTo>
                  <a:pt x="1785" y="280"/>
                </a:lnTo>
                <a:lnTo>
                  <a:pt x="1818" y="312"/>
                </a:lnTo>
                <a:lnTo>
                  <a:pt x="1850" y="347"/>
                </a:lnTo>
                <a:lnTo>
                  <a:pt x="1883" y="384"/>
                </a:lnTo>
                <a:lnTo>
                  <a:pt x="1911" y="421"/>
                </a:lnTo>
                <a:lnTo>
                  <a:pt x="1938" y="459"/>
                </a:lnTo>
                <a:lnTo>
                  <a:pt x="1987" y="539"/>
                </a:lnTo>
                <a:lnTo>
                  <a:pt x="2006" y="580"/>
                </a:lnTo>
                <a:lnTo>
                  <a:pt x="2025" y="624"/>
                </a:lnTo>
                <a:lnTo>
                  <a:pt x="2041" y="667"/>
                </a:lnTo>
                <a:lnTo>
                  <a:pt x="2055" y="712"/>
                </a:lnTo>
                <a:lnTo>
                  <a:pt x="2065" y="759"/>
                </a:lnTo>
                <a:lnTo>
                  <a:pt x="2077" y="804"/>
                </a:lnTo>
                <a:lnTo>
                  <a:pt x="2082" y="852"/>
                </a:lnTo>
                <a:lnTo>
                  <a:pt x="2087" y="900"/>
                </a:lnTo>
                <a:lnTo>
                  <a:pt x="2088" y="949"/>
                </a:lnTo>
                <a:lnTo>
                  <a:pt x="2087" y="997"/>
                </a:lnTo>
                <a:lnTo>
                  <a:pt x="2082" y="1044"/>
                </a:lnTo>
                <a:lnTo>
                  <a:pt x="2077" y="1092"/>
                </a:lnTo>
                <a:lnTo>
                  <a:pt x="2068" y="1139"/>
                </a:lnTo>
                <a:lnTo>
                  <a:pt x="2057" y="1184"/>
                </a:lnTo>
                <a:lnTo>
                  <a:pt x="2042" y="1229"/>
                </a:lnTo>
                <a:lnTo>
                  <a:pt x="2026" y="1272"/>
                </a:lnTo>
                <a:lnTo>
                  <a:pt x="2009" y="1316"/>
                </a:lnTo>
                <a:lnTo>
                  <a:pt x="1989" y="1357"/>
                </a:lnTo>
                <a:lnTo>
                  <a:pt x="1965" y="1399"/>
                </a:lnTo>
                <a:lnTo>
                  <a:pt x="1941" y="1437"/>
                </a:lnTo>
                <a:lnTo>
                  <a:pt x="1885" y="1514"/>
                </a:lnTo>
                <a:lnTo>
                  <a:pt x="1854" y="1549"/>
                </a:lnTo>
                <a:lnTo>
                  <a:pt x="1821" y="1584"/>
                </a:lnTo>
                <a:lnTo>
                  <a:pt x="1786" y="1618"/>
                </a:lnTo>
                <a:lnTo>
                  <a:pt x="1751" y="1649"/>
                </a:lnTo>
                <a:lnTo>
                  <a:pt x="1713" y="1679"/>
                </a:lnTo>
                <a:lnTo>
                  <a:pt x="1676" y="1707"/>
                </a:lnTo>
                <a:lnTo>
                  <a:pt x="1634" y="1734"/>
                </a:lnTo>
                <a:lnTo>
                  <a:pt x="1592" y="1759"/>
                </a:lnTo>
                <a:lnTo>
                  <a:pt x="1547" y="1783"/>
                </a:lnTo>
                <a:lnTo>
                  <a:pt x="1504" y="1806"/>
                </a:lnTo>
                <a:lnTo>
                  <a:pt x="1456" y="1824"/>
                </a:lnTo>
                <a:lnTo>
                  <a:pt x="1410" y="1842"/>
                </a:lnTo>
                <a:lnTo>
                  <a:pt x="1360" y="1857"/>
                </a:lnTo>
                <a:lnTo>
                  <a:pt x="1309" y="1870"/>
                </a:lnTo>
                <a:lnTo>
                  <a:pt x="1260" y="1881"/>
                </a:lnTo>
                <a:lnTo>
                  <a:pt x="1208" y="1891"/>
                </a:lnTo>
                <a:lnTo>
                  <a:pt x="1100" y="1900"/>
                </a:lnTo>
                <a:lnTo>
                  <a:pt x="994" y="1900"/>
                </a:lnTo>
                <a:lnTo>
                  <a:pt x="939" y="1897"/>
                </a:lnTo>
                <a:lnTo>
                  <a:pt x="888" y="1891"/>
                </a:lnTo>
                <a:lnTo>
                  <a:pt x="834" y="1882"/>
                </a:lnTo>
                <a:lnTo>
                  <a:pt x="781" y="1872"/>
                </a:lnTo>
                <a:lnTo>
                  <a:pt x="732" y="1859"/>
                </a:lnTo>
                <a:lnTo>
                  <a:pt x="683" y="1844"/>
                </a:lnTo>
                <a:lnTo>
                  <a:pt x="636" y="1826"/>
                </a:lnTo>
                <a:lnTo>
                  <a:pt x="590" y="1807"/>
                </a:lnTo>
                <a:lnTo>
                  <a:pt x="544" y="1785"/>
                </a:lnTo>
                <a:lnTo>
                  <a:pt x="501" y="1763"/>
                </a:lnTo>
                <a:lnTo>
                  <a:pt x="459" y="1737"/>
                </a:lnTo>
                <a:lnTo>
                  <a:pt x="416" y="1711"/>
                </a:lnTo>
                <a:lnTo>
                  <a:pt x="377" y="1682"/>
                </a:lnTo>
                <a:lnTo>
                  <a:pt x="302" y="1621"/>
                </a:lnTo>
                <a:lnTo>
                  <a:pt x="269" y="1588"/>
                </a:lnTo>
                <a:lnTo>
                  <a:pt x="205" y="1518"/>
                </a:lnTo>
                <a:lnTo>
                  <a:pt x="149" y="1440"/>
                </a:lnTo>
                <a:lnTo>
                  <a:pt x="124" y="1403"/>
                </a:lnTo>
                <a:lnTo>
                  <a:pt x="101" y="1361"/>
                </a:lnTo>
                <a:lnTo>
                  <a:pt x="81" y="1319"/>
                </a:lnTo>
                <a:lnTo>
                  <a:pt x="62" y="1276"/>
                </a:lnTo>
                <a:lnTo>
                  <a:pt x="48" y="1233"/>
                </a:lnTo>
                <a:lnTo>
                  <a:pt x="33" y="1188"/>
                </a:lnTo>
                <a:lnTo>
                  <a:pt x="22" y="1142"/>
                </a:lnTo>
                <a:lnTo>
                  <a:pt x="10" y="1096"/>
                </a:lnTo>
                <a:lnTo>
                  <a:pt x="5" y="1049"/>
                </a:lnTo>
                <a:lnTo>
                  <a:pt x="2" y="1000"/>
                </a:lnTo>
                <a:lnTo>
                  <a:pt x="0" y="952"/>
                </a:lnTo>
                <a:moveTo>
                  <a:pt x="201" y="989"/>
                </a:moveTo>
                <a:lnTo>
                  <a:pt x="204" y="1029"/>
                </a:lnTo>
                <a:lnTo>
                  <a:pt x="209" y="1069"/>
                </a:lnTo>
                <a:lnTo>
                  <a:pt x="225" y="1146"/>
                </a:lnTo>
                <a:lnTo>
                  <a:pt x="237" y="1184"/>
                </a:lnTo>
                <a:lnTo>
                  <a:pt x="250" y="1219"/>
                </a:lnTo>
                <a:lnTo>
                  <a:pt x="264" y="1255"/>
                </a:lnTo>
                <a:lnTo>
                  <a:pt x="283" y="1291"/>
                </a:lnTo>
                <a:lnTo>
                  <a:pt x="300" y="1324"/>
                </a:lnTo>
                <a:lnTo>
                  <a:pt x="323" y="1357"/>
                </a:lnTo>
                <a:lnTo>
                  <a:pt x="345" y="1389"/>
                </a:lnTo>
                <a:lnTo>
                  <a:pt x="368" y="1421"/>
                </a:lnTo>
                <a:lnTo>
                  <a:pt x="392" y="1449"/>
                </a:lnTo>
                <a:lnTo>
                  <a:pt x="449" y="1506"/>
                </a:lnTo>
                <a:lnTo>
                  <a:pt x="476" y="1531"/>
                </a:lnTo>
                <a:lnTo>
                  <a:pt x="508" y="1555"/>
                </a:lnTo>
                <a:lnTo>
                  <a:pt x="539" y="1579"/>
                </a:lnTo>
                <a:lnTo>
                  <a:pt x="571" y="1600"/>
                </a:lnTo>
                <a:lnTo>
                  <a:pt x="606" y="1621"/>
                </a:lnTo>
                <a:lnTo>
                  <a:pt x="642" y="1639"/>
                </a:lnTo>
                <a:lnTo>
                  <a:pt x="677" y="1655"/>
                </a:lnTo>
                <a:lnTo>
                  <a:pt x="715" y="1672"/>
                </a:lnTo>
                <a:lnTo>
                  <a:pt x="753" y="1685"/>
                </a:lnTo>
                <a:lnTo>
                  <a:pt x="792" y="1697"/>
                </a:lnTo>
                <a:lnTo>
                  <a:pt x="831" y="1709"/>
                </a:lnTo>
                <a:lnTo>
                  <a:pt x="874" y="1718"/>
                </a:lnTo>
                <a:lnTo>
                  <a:pt x="915" y="1724"/>
                </a:lnTo>
                <a:lnTo>
                  <a:pt x="958" y="1729"/>
                </a:lnTo>
                <a:lnTo>
                  <a:pt x="999" y="1733"/>
                </a:lnTo>
                <a:lnTo>
                  <a:pt x="1043" y="1734"/>
                </a:lnTo>
                <a:lnTo>
                  <a:pt x="1084" y="1733"/>
                </a:lnTo>
                <a:lnTo>
                  <a:pt x="1127" y="1729"/>
                </a:lnTo>
                <a:lnTo>
                  <a:pt x="1168" y="1724"/>
                </a:lnTo>
                <a:lnTo>
                  <a:pt x="1209" y="1718"/>
                </a:lnTo>
                <a:lnTo>
                  <a:pt x="1250" y="1709"/>
                </a:lnTo>
                <a:lnTo>
                  <a:pt x="1291" y="1699"/>
                </a:lnTo>
                <a:lnTo>
                  <a:pt x="1329" y="1688"/>
                </a:lnTo>
                <a:lnTo>
                  <a:pt x="1369" y="1674"/>
                </a:lnTo>
                <a:lnTo>
                  <a:pt x="1405" y="1659"/>
                </a:lnTo>
                <a:lnTo>
                  <a:pt x="1442" y="1641"/>
                </a:lnTo>
                <a:lnTo>
                  <a:pt x="1475" y="1622"/>
                </a:lnTo>
                <a:lnTo>
                  <a:pt x="1511" y="1603"/>
                </a:lnTo>
                <a:lnTo>
                  <a:pt x="1576" y="1559"/>
                </a:lnTo>
                <a:lnTo>
                  <a:pt x="1608" y="1534"/>
                </a:lnTo>
                <a:lnTo>
                  <a:pt x="1636" y="1509"/>
                </a:lnTo>
                <a:lnTo>
                  <a:pt x="1666" y="1481"/>
                </a:lnTo>
                <a:lnTo>
                  <a:pt x="1718" y="1424"/>
                </a:lnTo>
                <a:lnTo>
                  <a:pt x="1740" y="1392"/>
                </a:lnTo>
                <a:lnTo>
                  <a:pt x="1764" y="1361"/>
                </a:lnTo>
                <a:lnTo>
                  <a:pt x="1785" y="1327"/>
                </a:lnTo>
                <a:lnTo>
                  <a:pt x="1802" y="1294"/>
                </a:lnTo>
                <a:lnTo>
                  <a:pt x="1821" y="1259"/>
                </a:lnTo>
                <a:lnTo>
                  <a:pt x="1834" y="1224"/>
                </a:lnTo>
                <a:lnTo>
                  <a:pt x="1849" y="1188"/>
                </a:lnTo>
                <a:lnTo>
                  <a:pt x="1860" y="1149"/>
                </a:lnTo>
                <a:lnTo>
                  <a:pt x="1870" y="1110"/>
                </a:lnTo>
                <a:lnTo>
                  <a:pt x="1879" y="1072"/>
                </a:lnTo>
                <a:lnTo>
                  <a:pt x="1885" y="1033"/>
                </a:lnTo>
                <a:lnTo>
                  <a:pt x="1889" y="952"/>
                </a:lnTo>
                <a:lnTo>
                  <a:pt x="1886" y="910"/>
                </a:lnTo>
                <a:lnTo>
                  <a:pt x="1885" y="870"/>
                </a:lnTo>
                <a:lnTo>
                  <a:pt x="1879" y="832"/>
                </a:lnTo>
                <a:lnTo>
                  <a:pt x="1870" y="792"/>
                </a:lnTo>
                <a:lnTo>
                  <a:pt x="1864" y="754"/>
                </a:lnTo>
                <a:lnTo>
                  <a:pt x="1850" y="717"/>
                </a:lnTo>
                <a:lnTo>
                  <a:pt x="1837" y="680"/>
                </a:lnTo>
                <a:lnTo>
                  <a:pt x="1821" y="644"/>
                </a:lnTo>
                <a:lnTo>
                  <a:pt x="1804" y="609"/>
                </a:lnTo>
                <a:lnTo>
                  <a:pt x="1786" y="576"/>
                </a:lnTo>
                <a:lnTo>
                  <a:pt x="1766" y="542"/>
                </a:lnTo>
                <a:lnTo>
                  <a:pt x="1744" y="510"/>
                </a:lnTo>
                <a:lnTo>
                  <a:pt x="1696" y="450"/>
                </a:lnTo>
                <a:lnTo>
                  <a:pt x="1667" y="422"/>
                </a:lnTo>
                <a:lnTo>
                  <a:pt x="1611" y="369"/>
                </a:lnTo>
                <a:lnTo>
                  <a:pt x="1579" y="344"/>
                </a:lnTo>
                <a:lnTo>
                  <a:pt x="1547" y="321"/>
                </a:lnTo>
                <a:lnTo>
                  <a:pt x="1516" y="300"/>
                </a:lnTo>
                <a:lnTo>
                  <a:pt x="1481" y="279"/>
                </a:lnTo>
                <a:lnTo>
                  <a:pt x="1445" y="261"/>
                </a:lnTo>
                <a:lnTo>
                  <a:pt x="1410" y="244"/>
                </a:lnTo>
                <a:lnTo>
                  <a:pt x="1334" y="213"/>
                </a:lnTo>
                <a:lnTo>
                  <a:pt x="1296" y="202"/>
                </a:lnTo>
                <a:lnTo>
                  <a:pt x="1256" y="192"/>
                </a:lnTo>
                <a:lnTo>
                  <a:pt x="1217" y="184"/>
                </a:lnTo>
                <a:lnTo>
                  <a:pt x="1174" y="176"/>
                </a:lnTo>
                <a:lnTo>
                  <a:pt x="1132" y="170"/>
                </a:lnTo>
                <a:lnTo>
                  <a:pt x="1090" y="169"/>
                </a:lnTo>
                <a:lnTo>
                  <a:pt x="1047" y="167"/>
                </a:lnTo>
                <a:lnTo>
                  <a:pt x="1005" y="167"/>
                </a:lnTo>
                <a:lnTo>
                  <a:pt x="963" y="170"/>
                </a:lnTo>
                <a:lnTo>
                  <a:pt x="921" y="176"/>
                </a:lnTo>
                <a:lnTo>
                  <a:pt x="880" y="182"/>
                </a:lnTo>
                <a:lnTo>
                  <a:pt x="838" y="191"/>
                </a:lnTo>
                <a:lnTo>
                  <a:pt x="797" y="200"/>
                </a:lnTo>
                <a:lnTo>
                  <a:pt x="757" y="212"/>
                </a:lnTo>
                <a:lnTo>
                  <a:pt x="720" y="225"/>
                </a:lnTo>
                <a:lnTo>
                  <a:pt x="683" y="242"/>
                </a:lnTo>
                <a:lnTo>
                  <a:pt x="647" y="259"/>
                </a:lnTo>
                <a:lnTo>
                  <a:pt x="612" y="277"/>
                </a:lnTo>
                <a:lnTo>
                  <a:pt x="576" y="297"/>
                </a:lnTo>
                <a:lnTo>
                  <a:pt x="544" y="319"/>
                </a:lnTo>
                <a:lnTo>
                  <a:pt x="512" y="342"/>
                </a:lnTo>
                <a:lnTo>
                  <a:pt x="481" y="367"/>
                </a:lnTo>
                <a:lnTo>
                  <a:pt x="451" y="392"/>
                </a:lnTo>
                <a:lnTo>
                  <a:pt x="421" y="419"/>
                </a:lnTo>
                <a:lnTo>
                  <a:pt x="397" y="447"/>
                </a:lnTo>
                <a:lnTo>
                  <a:pt x="370" y="477"/>
                </a:lnTo>
                <a:lnTo>
                  <a:pt x="346" y="507"/>
                </a:lnTo>
                <a:lnTo>
                  <a:pt x="324" y="539"/>
                </a:lnTo>
                <a:lnTo>
                  <a:pt x="302" y="572"/>
                </a:lnTo>
                <a:lnTo>
                  <a:pt x="285" y="606"/>
                </a:lnTo>
                <a:lnTo>
                  <a:pt x="267" y="640"/>
                </a:lnTo>
                <a:lnTo>
                  <a:pt x="239" y="714"/>
                </a:lnTo>
                <a:lnTo>
                  <a:pt x="226" y="751"/>
                </a:lnTo>
                <a:lnTo>
                  <a:pt x="217" y="789"/>
                </a:lnTo>
                <a:lnTo>
                  <a:pt x="209" y="827"/>
                </a:lnTo>
                <a:lnTo>
                  <a:pt x="204" y="867"/>
                </a:lnTo>
                <a:lnTo>
                  <a:pt x="201" y="907"/>
                </a:lnTo>
                <a:lnTo>
                  <a:pt x="198" y="949"/>
                </a:lnTo>
                <a:lnTo>
                  <a:pt x="201" y="989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7" name="CustomShape 9"/>
          <p:cNvSpPr/>
          <p:nvPr/>
        </p:nvSpPr>
        <p:spPr>
          <a:xfrm>
            <a:off x="7576920" y="2296440"/>
            <a:ext cx="1222920" cy="1022040"/>
          </a:xfrm>
          <a:custGeom>
            <a:avLst/>
            <a:gdLst/>
            <a:ahLst/>
            <a:rect l="l" t="t" r="r" b="b"/>
            <a:pathLst>
              <a:path w="3398" h="2840">
                <a:moveTo>
                  <a:pt x="0" y="1420"/>
                </a:moveTo>
                <a:cubicBezTo>
                  <a:pt x="0" y="635"/>
                  <a:pt x="760" y="0"/>
                  <a:pt x="1700" y="0"/>
                </a:cubicBezTo>
                <a:cubicBezTo>
                  <a:pt x="2638" y="0"/>
                  <a:pt x="3397" y="635"/>
                  <a:pt x="3397" y="1420"/>
                </a:cubicBezTo>
                <a:cubicBezTo>
                  <a:pt x="3397" y="2204"/>
                  <a:pt x="2638" y="2839"/>
                  <a:pt x="1700" y="2839"/>
                </a:cubicBezTo>
                <a:cubicBezTo>
                  <a:pt x="760" y="2839"/>
                  <a:pt x="0" y="2204"/>
                  <a:pt x="0" y="1420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8" name="CustomShape 10"/>
          <p:cNvSpPr/>
          <p:nvPr/>
        </p:nvSpPr>
        <p:spPr>
          <a:xfrm>
            <a:off x="7539480" y="2266200"/>
            <a:ext cx="1296000" cy="1081800"/>
          </a:xfrm>
          <a:custGeom>
            <a:avLst/>
            <a:gdLst/>
            <a:ahLst/>
            <a:rect l="l" t="t" r="r" b="b"/>
            <a:pathLst>
              <a:path w="3601" h="3006">
                <a:moveTo>
                  <a:pt x="172" y="1445"/>
                </a:moveTo>
                <a:lnTo>
                  <a:pt x="3" y="1503"/>
                </a:lnTo>
                <a:lnTo>
                  <a:pt x="3" y="1467"/>
                </a:lnTo>
                <a:lnTo>
                  <a:pt x="5" y="1427"/>
                </a:lnTo>
                <a:lnTo>
                  <a:pt x="6" y="1390"/>
                </a:lnTo>
                <a:lnTo>
                  <a:pt x="11" y="1352"/>
                </a:lnTo>
                <a:lnTo>
                  <a:pt x="16" y="1314"/>
                </a:lnTo>
                <a:lnTo>
                  <a:pt x="22" y="1277"/>
                </a:lnTo>
                <a:lnTo>
                  <a:pt x="31" y="1239"/>
                </a:lnTo>
                <a:lnTo>
                  <a:pt x="38" y="1200"/>
                </a:lnTo>
                <a:lnTo>
                  <a:pt x="49" y="1164"/>
                </a:lnTo>
                <a:lnTo>
                  <a:pt x="58" y="1129"/>
                </a:lnTo>
                <a:lnTo>
                  <a:pt x="71" y="1092"/>
                </a:lnTo>
                <a:lnTo>
                  <a:pt x="82" y="1057"/>
                </a:lnTo>
                <a:lnTo>
                  <a:pt x="110" y="987"/>
                </a:lnTo>
                <a:lnTo>
                  <a:pt x="126" y="952"/>
                </a:lnTo>
                <a:lnTo>
                  <a:pt x="142" y="918"/>
                </a:lnTo>
                <a:lnTo>
                  <a:pt x="178" y="852"/>
                </a:lnTo>
                <a:lnTo>
                  <a:pt x="198" y="821"/>
                </a:lnTo>
                <a:lnTo>
                  <a:pt x="218" y="787"/>
                </a:lnTo>
                <a:lnTo>
                  <a:pt x="240" y="755"/>
                </a:lnTo>
                <a:lnTo>
                  <a:pt x="262" y="725"/>
                </a:lnTo>
                <a:lnTo>
                  <a:pt x="285" y="694"/>
                </a:lnTo>
                <a:lnTo>
                  <a:pt x="308" y="664"/>
                </a:lnTo>
                <a:lnTo>
                  <a:pt x="334" y="633"/>
                </a:lnTo>
                <a:lnTo>
                  <a:pt x="359" y="606"/>
                </a:lnTo>
                <a:lnTo>
                  <a:pt x="386" y="575"/>
                </a:lnTo>
                <a:lnTo>
                  <a:pt x="411" y="549"/>
                </a:lnTo>
                <a:lnTo>
                  <a:pt x="468" y="494"/>
                </a:lnTo>
                <a:lnTo>
                  <a:pt x="528" y="442"/>
                </a:lnTo>
                <a:lnTo>
                  <a:pt x="589" y="392"/>
                </a:lnTo>
                <a:lnTo>
                  <a:pt x="656" y="345"/>
                </a:lnTo>
                <a:lnTo>
                  <a:pt x="689" y="322"/>
                </a:lnTo>
                <a:lnTo>
                  <a:pt x="723" y="300"/>
                </a:lnTo>
                <a:lnTo>
                  <a:pt x="759" y="279"/>
                </a:lnTo>
                <a:lnTo>
                  <a:pt x="792" y="257"/>
                </a:lnTo>
                <a:lnTo>
                  <a:pt x="830" y="237"/>
                </a:lnTo>
                <a:lnTo>
                  <a:pt x="868" y="218"/>
                </a:lnTo>
                <a:lnTo>
                  <a:pt x="942" y="182"/>
                </a:lnTo>
                <a:lnTo>
                  <a:pt x="1018" y="149"/>
                </a:lnTo>
                <a:lnTo>
                  <a:pt x="1099" y="118"/>
                </a:lnTo>
                <a:lnTo>
                  <a:pt x="1140" y="106"/>
                </a:lnTo>
                <a:lnTo>
                  <a:pt x="1181" y="92"/>
                </a:lnTo>
                <a:lnTo>
                  <a:pt x="1265" y="69"/>
                </a:lnTo>
                <a:lnTo>
                  <a:pt x="1306" y="58"/>
                </a:lnTo>
                <a:lnTo>
                  <a:pt x="1349" y="49"/>
                </a:lnTo>
                <a:lnTo>
                  <a:pt x="1391" y="39"/>
                </a:lnTo>
                <a:lnTo>
                  <a:pt x="1437" y="32"/>
                </a:lnTo>
                <a:lnTo>
                  <a:pt x="1482" y="24"/>
                </a:lnTo>
                <a:lnTo>
                  <a:pt x="1525" y="18"/>
                </a:lnTo>
                <a:lnTo>
                  <a:pt x="1570" y="12"/>
                </a:lnTo>
                <a:lnTo>
                  <a:pt x="1707" y="2"/>
                </a:lnTo>
                <a:lnTo>
                  <a:pt x="1753" y="0"/>
                </a:lnTo>
                <a:lnTo>
                  <a:pt x="1847" y="0"/>
                </a:lnTo>
                <a:lnTo>
                  <a:pt x="1893" y="2"/>
                </a:lnTo>
                <a:lnTo>
                  <a:pt x="1937" y="6"/>
                </a:lnTo>
                <a:lnTo>
                  <a:pt x="2027" y="12"/>
                </a:lnTo>
                <a:lnTo>
                  <a:pt x="2071" y="18"/>
                </a:lnTo>
                <a:lnTo>
                  <a:pt x="2118" y="24"/>
                </a:lnTo>
                <a:lnTo>
                  <a:pt x="2161" y="30"/>
                </a:lnTo>
                <a:lnTo>
                  <a:pt x="2206" y="39"/>
                </a:lnTo>
                <a:lnTo>
                  <a:pt x="2248" y="46"/>
                </a:lnTo>
                <a:lnTo>
                  <a:pt x="2291" y="57"/>
                </a:lnTo>
                <a:lnTo>
                  <a:pt x="2333" y="69"/>
                </a:lnTo>
                <a:lnTo>
                  <a:pt x="2376" y="79"/>
                </a:lnTo>
                <a:lnTo>
                  <a:pt x="2461" y="106"/>
                </a:lnTo>
                <a:lnTo>
                  <a:pt x="2501" y="118"/>
                </a:lnTo>
                <a:lnTo>
                  <a:pt x="2580" y="149"/>
                </a:lnTo>
                <a:lnTo>
                  <a:pt x="2618" y="165"/>
                </a:lnTo>
                <a:lnTo>
                  <a:pt x="2659" y="182"/>
                </a:lnTo>
                <a:lnTo>
                  <a:pt x="2695" y="198"/>
                </a:lnTo>
                <a:lnTo>
                  <a:pt x="2735" y="217"/>
                </a:lnTo>
                <a:lnTo>
                  <a:pt x="2842" y="277"/>
                </a:lnTo>
                <a:lnTo>
                  <a:pt x="2876" y="298"/>
                </a:lnTo>
                <a:lnTo>
                  <a:pt x="2912" y="321"/>
                </a:lnTo>
                <a:lnTo>
                  <a:pt x="2944" y="343"/>
                </a:lnTo>
                <a:lnTo>
                  <a:pt x="3010" y="388"/>
                </a:lnTo>
                <a:lnTo>
                  <a:pt x="3071" y="439"/>
                </a:lnTo>
                <a:lnTo>
                  <a:pt x="3132" y="492"/>
                </a:lnTo>
                <a:lnTo>
                  <a:pt x="3188" y="545"/>
                </a:lnTo>
                <a:lnTo>
                  <a:pt x="3215" y="575"/>
                </a:lnTo>
                <a:lnTo>
                  <a:pt x="3267" y="632"/>
                </a:lnTo>
                <a:lnTo>
                  <a:pt x="3293" y="662"/>
                </a:lnTo>
                <a:lnTo>
                  <a:pt x="3318" y="692"/>
                </a:lnTo>
                <a:lnTo>
                  <a:pt x="3339" y="722"/>
                </a:lnTo>
                <a:lnTo>
                  <a:pt x="3383" y="785"/>
                </a:lnTo>
                <a:lnTo>
                  <a:pt x="3402" y="817"/>
                </a:lnTo>
                <a:lnTo>
                  <a:pt x="3423" y="851"/>
                </a:lnTo>
                <a:lnTo>
                  <a:pt x="3459" y="917"/>
                </a:lnTo>
                <a:lnTo>
                  <a:pt x="3475" y="951"/>
                </a:lnTo>
                <a:lnTo>
                  <a:pt x="3491" y="985"/>
                </a:lnTo>
                <a:lnTo>
                  <a:pt x="3519" y="1055"/>
                </a:lnTo>
                <a:lnTo>
                  <a:pt x="3530" y="1090"/>
                </a:lnTo>
                <a:lnTo>
                  <a:pt x="3543" y="1127"/>
                </a:lnTo>
                <a:lnTo>
                  <a:pt x="3551" y="1162"/>
                </a:lnTo>
                <a:lnTo>
                  <a:pt x="3573" y="1237"/>
                </a:lnTo>
                <a:lnTo>
                  <a:pt x="3579" y="1274"/>
                </a:lnTo>
                <a:lnTo>
                  <a:pt x="3584" y="1312"/>
                </a:lnTo>
                <a:lnTo>
                  <a:pt x="3590" y="1348"/>
                </a:lnTo>
                <a:lnTo>
                  <a:pt x="3595" y="1387"/>
                </a:lnTo>
                <a:lnTo>
                  <a:pt x="3600" y="1502"/>
                </a:lnTo>
                <a:lnTo>
                  <a:pt x="3600" y="1541"/>
                </a:lnTo>
                <a:lnTo>
                  <a:pt x="3599" y="1581"/>
                </a:lnTo>
                <a:lnTo>
                  <a:pt x="3590" y="1657"/>
                </a:lnTo>
                <a:lnTo>
                  <a:pt x="3585" y="1694"/>
                </a:lnTo>
                <a:lnTo>
                  <a:pt x="3580" y="1732"/>
                </a:lnTo>
                <a:lnTo>
                  <a:pt x="3565" y="1805"/>
                </a:lnTo>
                <a:lnTo>
                  <a:pt x="3544" y="1879"/>
                </a:lnTo>
                <a:lnTo>
                  <a:pt x="3533" y="1914"/>
                </a:lnTo>
                <a:lnTo>
                  <a:pt x="3521" y="1951"/>
                </a:lnTo>
                <a:lnTo>
                  <a:pt x="3506" y="1985"/>
                </a:lnTo>
                <a:lnTo>
                  <a:pt x="3491" y="2019"/>
                </a:lnTo>
                <a:lnTo>
                  <a:pt x="3475" y="2054"/>
                </a:lnTo>
                <a:lnTo>
                  <a:pt x="3459" y="2087"/>
                </a:lnTo>
                <a:lnTo>
                  <a:pt x="3440" y="2123"/>
                </a:lnTo>
                <a:lnTo>
                  <a:pt x="3423" y="2154"/>
                </a:lnTo>
                <a:lnTo>
                  <a:pt x="3405" y="2187"/>
                </a:lnTo>
                <a:lnTo>
                  <a:pt x="3383" y="2219"/>
                </a:lnTo>
                <a:lnTo>
                  <a:pt x="3362" y="2251"/>
                </a:lnTo>
                <a:lnTo>
                  <a:pt x="3340" y="2282"/>
                </a:lnTo>
                <a:lnTo>
                  <a:pt x="3318" y="2312"/>
                </a:lnTo>
                <a:lnTo>
                  <a:pt x="3293" y="2344"/>
                </a:lnTo>
                <a:lnTo>
                  <a:pt x="3269" y="2372"/>
                </a:lnTo>
                <a:lnTo>
                  <a:pt x="3242" y="2402"/>
                </a:lnTo>
                <a:lnTo>
                  <a:pt x="3217" y="2430"/>
                </a:lnTo>
                <a:lnTo>
                  <a:pt x="3189" y="2459"/>
                </a:lnTo>
                <a:lnTo>
                  <a:pt x="3136" y="2512"/>
                </a:lnTo>
                <a:lnTo>
                  <a:pt x="3075" y="2566"/>
                </a:lnTo>
                <a:lnTo>
                  <a:pt x="2948" y="2662"/>
                </a:lnTo>
                <a:lnTo>
                  <a:pt x="2912" y="2686"/>
                </a:lnTo>
                <a:lnTo>
                  <a:pt x="2844" y="2729"/>
                </a:lnTo>
                <a:lnTo>
                  <a:pt x="2773" y="2769"/>
                </a:lnTo>
                <a:lnTo>
                  <a:pt x="2735" y="2789"/>
                </a:lnTo>
                <a:lnTo>
                  <a:pt x="2698" y="2808"/>
                </a:lnTo>
                <a:lnTo>
                  <a:pt x="2660" y="2824"/>
                </a:lnTo>
                <a:lnTo>
                  <a:pt x="2621" y="2841"/>
                </a:lnTo>
                <a:lnTo>
                  <a:pt x="2583" y="2857"/>
                </a:lnTo>
                <a:lnTo>
                  <a:pt x="2502" y="2887"/>
                </a:lnTo>
                <a:lnTo>
                  <a:pt x="2464" y="2901"/>
                </a:lnTo>
                <a:lnTo>
                  <a:pt x="2378" y="2927"/>
                </a:lnTo>
                <a:lnTo>
                  <a:pt x="2334" y="2939"/>
                </a:lnTo>
                <a:lnTo>
                  <a:pt x="2294" y="2949"/>
                </a:lnTo>
                <a:lnTo>
                  <a:pt x="2250" y="2959"/>
                </a:lnTo>
                <a:lnTo>
                  <a:pt x="2207" y="2968"/>
                </a:lnTo>
                <a:lnTo>
                  <a:pt x="2163" y="2975"/>
                </a:lnTo>
                <a:lnTo>
                  <a:pt x="2120" y="2983"/>
                </a:lnTo>
                <a:lnTo>
                  <a:pt x="2073" y="2989"/>
                </a:lnTo>
                <a:lnTo>
                  <a:pt x="2030" y="2994"/>
                </a:lnTo>
                <a:lnTo>
                  <a:pt x="1938" y="3001"/>
                </a:lnTo>
                <a:lnTo>
                  <a:pt x="1894" y="3004"/>
                </a:lnTo>
                <a:lnTo>
                  <a:pt x="1848" y="3005"/>
                </a:lnTo>
                <a:lnTo>
                  <a:pt x="1758" y="3005"/>
                </a:lnTo>
                <a:lnTo>
                  <a:pt x="1709" y="3004"/>
                </a:lnTo>
                <a:lnTo>
                  <a:pt x="1662" y="3002"/>
                </a:lnTo>
                <a:lnTo>
                  <a:pt x="1616" y="2999"/>
                </a:lnTo>
                <a:lnTo>
                  <a:pt x="1573" y="2994"/>
                </a:lnTo>
                <a:lnTo>
                  <a:pt x="1527" y="2989"/>
                </a:lnTo>
                <a:lnTo>
                  <a:pt x="1483" y="2983"/>
                </a:lnTo>
                <a:lnTo>
                  <a:pt x="1440" y="2975"/>
                </a:lnTo>
                <a:lnTo>
                  <a:pt x="1352" y="2959"/>
                </a:lnTo>
                <a:lnTo>
                  <a:pt x="1268" y="2939"/>
                </a:lnTo>
                <a:lnTo>
                  <a:pt x="1224" y="2927"/>
                </a:lnTo>
                <a:lnTo>
                  <a:pt x="1183" y="2916"/>
                </a:lnTo>
                <a:lnTo>
                  <a:pt x="1143" y="2902"/>
                </a:lnTo>
                <a:lnTo>
                  <a:pt x="1102" y="2889"/>
                </a:lnTo>
                <a:lnTo>
                  <a:pt x="1061" y="2874"/>
                </a:lnTo>
                <a:lnTo>
                  <a:pt x="1023" y="2859"/>
                </a:lnTo>
                <a:lnTo>
                  <a:pt x="983" y="2842"/>
                </a:lnTo>
                <a:lnTo>
                  <a:pt x="944" y="2826"/>
                </a:lnTo>
                <a:lnTo>
                  <a:pt x="869" y="2789"/>
                </a:lnTo>
                <a:lnTo>
                  <a:pt x="833" y="2771"/>
                </a:lnTo>
                <a:lnTo>
                  <a:pt x="795" y="2751"/>
                </a:lnTo>
                <a:lnTo>
                  <a:pt x="761" y="2729"/>
                </a:lnTo>
                <a:lnTo>
                  <a:pt x="724" y="2709"/>
                </a:lnTo>
                <a:lnTo>
                  <a:pt x="691" y="2686"/>
                </a:lnTo>
                <a:lnTo>
                  <a:pt x="656" y="2664"/>
                </a:lnTo>
                <a:lnTo>
                  <a:pt x="593" y="2617"/>
                </a:lnTo>
                <a:lnTo>
                  <a:pt x="530" y="2568"/>
                </a:lnTo>
                <a:lnTo>
                  <a:pt x="471" y="2516"/>
                </a:lnTo>
                <a:lnTo>
                  <a:pt x="413" y="2460"/>
                </a:lnTo>
                <a:lnTo>
                  <a:pt x="386" y="2432"/>
                </a:lnTo>
                <a:lnTo>
                  <a:pt x="360" y="2404"/>
                </a:lnTo>
                <a:lnTo>
                  <a:pt x="334" y="2374"/>
                </a:lnTo>
                <a:lnTo>
                  <a:pt x="311" y="2345"/>
                </a:lnTo>
                <a:lnTo>
                  <a:pt x="286" y="2314"/>
                </a:lnTo>
                <a:lnTo>
                  <a:pt x="262" y="2284"/>
                </a:lnTo>
                <a:lnTo>
                  <a:pt x="240" y="2252"/>
                </a:lnTo>
                <a:lnTo>
                  <a:pt x="179" y="2157"/>
                </a:lnTo>
                <a:lnTo>
                  <a:pt x="145" y="2090"/>
                </a:lnTo>
                <a:lnTo>
                  <a:pt x="126" y="2056"/>
                </a:lnTo>
                <a:lnTo>
                  <a:pt x="112" y="2023"/>
                </a:lnTo>
                <a:lnTo>
                  <a:pt x="97" y="1987"/>
                </a:lnTo>
                <a:lnTo>
                  <a:pt x="82" y="1952"/>
                </a:lnTo>
                <a:lnTo>
                  <a:pt x="71" y="1915"/>
                </a:lnTo>
                <a:lnTo>
                  <a:pt x="58" y="1881"/>
                </a:lnTo>
                <a:lnTo>
                  <a:pt x="38" y="1807"/>
                </a:lnTo>
                <a:lnTo>
                  <a:pt x="22" y="1733"/>
                </a:lnTo>
                <a:lnTo>
                  <a:pt x="16" y="1696"/>
                </a:lnTo>
                <a:lnTo>
                  <a:pt x="11" y="1659"/>
                </a:lnTo>
                <a:lnTo>
                  <a:pt x="6" y="1620"/>
                </a:lnTo>
                <a:lnTo>
                  <a:pt x="3" y="1544"/>
                </a:lnTo>
                <a:lnTo>
                  <a:pt x="3" y="1505"/>
                </a:lnTo>
                <a:cubicBezTo>
                  <a:pt x="0" y="1472"/>
                  <a:pt x="25" y="1440"/>
                  <a:pt x="63" y="1427"/>
                </a:cubicBezTo>
                <a:cubicBezTo>
                  <a:pt x="101" y="1414"/>
                  <a:pt x="145" y="1420"/>
                  <a:pt x="172" y="1445"/>
                </a:cubicBezTo>
                <a:moveTo>
                  <a:pt x="31" y="1563"/>
                </a:moveTo>
                <a:lnTo>
                  <a:pt x="202" y="1502"/>
                </a:lnTo>
                <a:lnTo>
                  <a:pt x="202" y="1537"/>
                </a:lnTo>
                <a:lnTo>
                  <a:pt x="204" y="1572"/>
                </a:lnTo>
                <a:lnTo>
                  <a:pt x="207" y="1605"/>
                </a:lnTo>
                <a:lnTo>
                  <a:pt x="210" y="1641"/>
                </a:lnTo>
                <a:lnTo>
                  <a:pt x="214" y="1674"/>
                </a:lnTo>
                <a:lnTo>
                  <a:pt x="221" y="1707"/>
                </a:lnTo>
                <a:lnTo>
                  <a:pt x="226" y="1739"/>
                </a:lnTo>
                <a:lnTo>
                  <a:pt x="234" y="1772"/>
                </a:lnTo>
                <a:lnTo>
                  <a:pt x="243" y="1804"/>
                </a:lnTo>
                <a:lnTo>
                  <a:pt x="253" y="1837"/>
                </a:lnTo>
                <a:lnTo>
                  <a:pt x="272" y="1900"/>
                </a:lnTo>
                <a:lnTo>
                  <a:pt x="286" y="1932"/>
                </a:lnTo>
                <a:lnTo>
                  <a:pt x="297" y="1962"/>
                </a:lnTo>
                <a:lnTo>
                  <a:pt x="327" y="2023"/>
                </a:lnTo>
                <a:lnTo>
                  <a:pt x="359" y="2082"/>
                </a:lnTo>
                <a:lnTo>
                  <a:pt x="394" y="2139"/>
                </a:lnTo>
                <a:lnTo>
                  <a:pt x="413" y="2167"/>
                </a:lnTo>
                <a:lnTo>
                  <a:pt x="432" y="2196"/>
                </a:lnTo>
                <a:lnTo>
                  <a:pt x="454" y="2224"/>
                </a:lnTo>
                <a:lnTo>
                  <a:pt x="474" y="2251"/>
                </a:lnTo>
                <a:lnTo>
                  <a:pt x="495" y="2275"/>
                </a:lnTo>
                <a:lnTo>
                  <a:pt x="517" y="2302"/>
                </a:lnTo>
                <a:lnTo>
                  <a:pt x="566" y="2352"/>
                </a:lnTo>
                <a:lnTo>
                  <a:pt x="615" y="2401"/>
                </a:lnTo>
                <a:lnTo>
                  <a:pt x="667" y="2447"/>
                </a:lnTo>
                <a:lnTo>
                  <a:pt x="723" y="2490"/>
                </a:lnTo>
                <a:lnTo>
                  <a:pt x="784" y="2534"/>
                </a:lnTo>
                <a:lnTo>
                  <a:pt x="843" y="2574"/>
                </a:lnTo>
                <a:lnTo>
                  <a:pt x="939" y="2629"/>
                </a:lnTo>
                <a:lnTo>
                  <a:pt x="971" y="2645"/>
                </a:lnTo>
                <a:lnTo>
                  <a:pt x="1004" y="2662"/>
                </a:lnTo>
                <a:lnTo>
                  <a:pt x="1036" y="2677"/>
                </a:lnTo>
                <a:lnTo>
                  <a:pt x="1072" y="2692"/>
                </a:lnTo>
                <a:lnTo>
                  <a:pt x="1107" y="2708"/>
                </a:lnTo>
                <a:lnTo>
                  <a:pt x="1143" y="2720"/>
                </a:lnTo>
                <a:lnTo>
                  <a:pt x="1176" y="2734"/>
                </a:lnTo>
                <a:lnTo>
                  <a:pt x="1214" y="2747"/>
                </a:lnTo>
                <a:lnTo>
                  <a:pt x="1249" y="2759"/>
                </a:lnTo>
                <a:lnTo>
                  <a:pt x="1285" y="2769"/>
                </a:lnTo>
                <a:lnTo>
                  <a:pt x="1363" y="2789"/>
                </a:lnTo>
                <a:lnTo>
                  <a:pt x="1437" y="2805"/>
                </a:lnTo>
                <a:lnTo>
                  <a:pt x="1478" y="2812"/>
                </a:lnTo>
                <a:lnTo>
                  <a:pt x="1515" y="2819"/>
                </a:lnTo>
                <a:lnTo>
                  <a:pt x="1556" y="2824"/>
                </a:lnTo>
                <a:lnTo>
                  <a:pt x="1594" y="2829"/>
                </a:lnTo>
                <a:lnTo>
                  <a:pt x="1635" y="2832"/>
                </a:lnTo>
                <a:lnTo>
                  <a:pt x="1676" y="2835"/>
                </a:lnTo>
                <a:lnTo>
                  <a:pt x="1717" y="2838"/>
                </a:lnTo>
                <a:lnTo>
                  <a:pt x="1758" y="2839"/>
                </a:lnTo>
                <a:lnTo>
                  <a:pt x="1841" y="2839"/>
                </a:lnTo>
                <a:lnTo>
                  <a:pt x="1880" y="2838"/>
                </a:lnTo>
                <a:lnTo>
                  <a:pt x="1922" y="2835"/>
                </a:lnTo>
                <a:lnTo>
                  <a:pt x="1962" y="2832"/>
                </a:lnTo>
                <a:lnTo>
                  <a:pt x="2003" y="2829"/>
                </a:lnTo>
                <a:lnTo>
                  <a:pt x="2082" y="2819"/>
                </a:lnTo>
                <a:lnTo>
                  <a:pt x="2122" y="2812"/>
                </a:lnTo>
                <a:lnTo>
                  <a:pt x="2160" y="2805"/>
                </a:lnTo>
                <a:lnTo>
                  <a:pt x="2198" y="2797"/>
                </a:lnTo>
                <a:lnTo>
                  <a:pt x="2236" y="2789"/>
                </a:lnTo>
                <a:lnTo>
                  <a:pt x="2349" y="2759"/>
                </a:lnTo>
                <a:lnTo>
                  <a:pt x="2384" y="2747"/>
                </a:lnTo>
                <a:lnTo>
                  <a:pt x="2421" y="2734"/>
                </a:lnTo>
                <a:lnTo>
                  <a:pt x="2459" y="2723"/>
                </a:lnTo>
                <a:lnTo>
                  <a:pt x="2494" y="2709"/>
                </a:lnTo>
                <a:lnTo>
                  <a:pt x="2529" y="2694"/>
                </a:lnTo>
                <a:lnTo>
                  <a:pt x="2564" y="2679"/>
                </a:lnTo>
                <a:lnTo>
                  <a:pt x="2596" y="2662"/>
                </a:lnTo>
                <a:lnTo>
                  <a:pt x="2631" y="2647"/>
                </a:lnTo>
                <a:lnTo>
                  <a:pt x="2662" y="2629"/>
                </a:lnTo>
                <a:lnTo>
                  <a:pt x="2695" y="2612"/>
                </a:lnTo>
                <a:lnTo>
                  <a:pt x="2758" y="2575"/>
                </a:lnTo>
                <a:lnTo>
                  <a:pt x="2788" y="2556"/>
                </a:lnTo>
                <a:lnTo>
                  <a:pt x="2815" y="2535"/>
                </a:lnTo>
                <a:lnTo>
                  <a:pt x="2875" y="2494"/>
                </a:lnTo>
                <a:lnTo>
                  <a:pt x="2929" y="2451"/>
                </a:lnTo>
                <a:lnTo>
                  <a:pt x="2983" y="2404"/>
                </a:lnTo>
                <a:lnTo>
                  <a:pt x="3035" y="2354"/>
                </a:lnTo>
                <a:lnTo>
                  <a:pt x="3059" y="2329"/>
                </a:lnTo>
                <a:lnTo>
                  <a:pt x="3081" y="2304"/>
                </a:lnTo>
                <a:lnTo>
                  <a:pt x="3106" y="2277"/>
                </a:lnTo>
                <a:lnTo>
                  <a:pt x="3127" y="2252"/>
                </a:lnTo>
                <a:lnTo>
                  <a:pt x="3147" y="2226"/>
                </a:lnTo>
                <a:lnTo>
                  <a:pt x="3169" y="2197"/>
                </a:lnTo>
                <a:lnTo>
                  <a:pt x="3188" y="2171"/>
                </a:lnTo>
                <a:lnTo>
                  <a:pt x="3206" y="2142"/>
                </a:lnTo>
                <a:lnTo>
                  <a:pt x="3225" y="2112"/>
                </a:lnTo>
                <a:lnTo>
                  <a:pt x="3242" y="2084"/>
                </a:lnTo>
                <a:lnTo>
                  <a:pt x="3258" y="2054"/>
                </a:lnTo>
                <a:lnTo>
                  <a:pt x="3274" y="2026"/>
                </a:lnTo>
                <a:lnTo>
                  <a:pt x="3288" y="1994"/>
                </a:lnTo>
                <a:lnTo>
                  <a:pt x="3318" y="1934"/>
                </a:lnTo>
                <a:lnTo>
                  <a:pt x="3329" y="1902"/>
                </a:lnTo>
                <a:lnTo>
                  <a:pt x="3359" y="1807"/>
                </a:lnTo>
                <a:lnTo>
                  <a:pt x="3367" y="1774"/>
                </a:lnTo>
                <a:lnTo>
                  <a:pt x="3375" y="1742"/>
                </a:lnTo>
                <a:lnTo>
                  <a:pt x="3383" y="1709"/>
                </a:lnTo>
                <a:lnTo>
                  <a:pt x="3386" y="1675"/>
                </a:lnTo>
                <a:lnTo>
                  <a:pt x="3392" y="1642"/>
                </a:lnTo>
                <a:lnTo>
                  <a:pt x="3394" y="1609"/>
                </a:lnTo>
                <a:lnTo>
                  <a:pt x="3400" y="1574"/>
                </a:lnTo>
                <a:lnTo>
                  <a:pt x="3402" y="1541"/>
                </a:lnTo>
                <a:lnTo>
                  <a:pt x="3402" y="1505"/>
                </a:lnTo>
                <a:lnTo>
                  <a:pt x="3400" y="1470"/>
                </a:lnTo>
                <a:lnTo>
                  <a:pt x="3400" y="1435"/>
                </a:lnTo>
                <a:lnTo>
                  <a:pt x="3394" y="1402"/>
                </a:lnTo>
                <a:lnTo>
                  <a:pt x="3392" y="1369"/>
                </a:lnTo>
                <a:lnTo>
                  <a:pt x="3386" y="1335"/>
                </a:lnTo>
                <a:lnTo>
                  <a:pt x="3383" y="1302"/>
                </a:lnTo>
                <a:lnTo>
                  <a:pt x="3375" y="1269"/>
                </a:lnTo>
                <a:lnTo>
                  <a:pt x="3369" y="1235"/>
                </a:lnTo>
                <a:lnTo>
                  <a:pt x="3359" y="1202"/>
                </a:lnTo>
                <a:lnTo>
                  <a:pt x="3351" y="1169"/>
                </a:lnTo>
                <a:lnTo>
                  <a:pt x="3340" y="1137"/>
                </a:lnTo>
                <a:lnTo>
                  <a:pt x="3329" y="1107"/>
                </a:lnTo>
                <a:lnTo>
                  <a:pt x="3318" y="1075"/>
                </a:lnTo>
                <a:lnTo>
                  <a:pt x="3303" y="1044"/>
                </a:lnTo>
                <a:lnTo>
                  <a:pt x="3274" y="984"/>
                </a:lnTo>
                <a:lnTo>
                  <a:pt x="3258" y="954"/>
                </a:lnTo>
                <a:lnTo>
                  <a:pt x="3242" y="925"/>
                </a:lnTo>
                <a:lnTo>
                  <a:pt x="3225" y="895"/>
                </a:lnTo>
                <a:lnTo>
                  <a:pt x="3189" y="839"/>
                </a:lnTo>
                <a:lnTo>
                  <a:pt x="3169" y="810"/>
                </a:lnTo>
                <a:lnTo>
                  <a:pt x="3149" y="784"/>
                </a:lnTo>
                <a:lnTo>
                  <a:pt x="3084" y="703"/>
                </a:lnTo>
                <a:lnTo>
                  <a:pt x="3059" y="679"/>
                </a:lnTo>
                <a:lnTo>
                  <a:pt x="3038" y="655"/>
                </a:lnTo>
                <a:lnTo>
                  <a:pt x="2987" y="607"/>
                </a:lnTo>
                <a:lnTo>
                  <a:pt x="2934" y="560"/>
                </a:lnTo>
                <a:lnTo>
                  <a:pt x="2877" y="515"/>
                </a:lnTo>
                <a:lnTo>
                  <a:pt x="2820" y="472"/>
                </a:lnTo>
                <a:lnTo>
                  <a:pt x="2790" y="452"/>
                </a:lnTo>
                <a:lnTo>
                  <a:pt x="2761" y="433"/>
                </a:lnTo>
                <a:lnTo>
                  <a:pt x="2728" y="413"/>
                </a:lnTo>
                <a:lnTo>
                  <a:pt x="2695" y="395"/>
                </a:lnTo>
                <a:lnTo>
                  <a:pt x="2664" y="379"/>
                </a:lnTo>
                <a:lnTo>
                  <a:pt x="2632" y="360"/>
                </a:lnTo>
                <a:lnTo>
                  <a:pt x="2599" y="345"/>
                </a:lnTo>
                <a:lnTo>
                  <a:pt x="2564" y="328"/>
                </a:lnTo>
                <a:lnTo>
                  <a:pt x="2497" y="298"/>
                </a:lnTo>
                <a:lnTo>
                  <a:pt x="2424" y="272"/>
                </a:lnTo>
                <a:lnTo>
                  <a:pt x="2351" y="249"/>
                </a:lnTo>
                <a:lnTo>
                  <a:pt x="2313" y="237"/>
                </a:lnTo>
                <a:lnTo>
                  <a:pt x="2278" y="227"/>
                </a:lnTo>
                <a:lnTo>
                  <a:pt x="2202" y="210"/>
                </a:lnTo>
                <a:lnTo>
                  <a:pt x="2161" y="202"/>
                </a:lnTo>
                <a:lnTo>
                  <a:pt x="2123" y="195"/>
                </a:lnTo>
                <a:lnTo>
                  <a:pt x="2085" y="188"/>
                </a:lnTo>
                <a:lnTo>
                  <a:pt x="2043" y="184"/>
                </a:lnTo>
                <a:lnTo>
                  <a:pt x="1965" y="173"/>
                </a:lnTo>
                <a:lnTo>
                  <a:pt x="1923" y="172"/>
                </a:lnTo>
                <a:lnTo>
                  <a:pt x="1884" y="169"/>
                </a:lnTo>
                <a:lnTo>
                  <a:pt x="1842" y="167"/>
                </a:lnTo>
                <a:lnTo>
                  <a:pt x="1758" y="167"/>
                </a:lnTo>
                <a:lnTo>
                  <a:pt x="1719" y="169"/>
                </a:lnTo>
                <a:lnTo>
                  <a:pt x="1679" y="170"/>
                </a:lnTo>
                <a:lnTo>
                  <a:pt x="1638" y="173"/>
                </a:lnTo>
                <a:lnTo>
                  <a:pt x="1597" y="177"/>
                </a:lnTo>
                <a:lnTo>
                  <a:pt x="1557" y="182"/>
                </a:lnTo>
                <a:lnTo>
                  <a:pt x="1518" y="188"/>
                </a:lnTo>
                <a:lnTo>
                  <a:pt x="1479" y="194"/>
                </a:lnTo>
                <a:lnTo>
                  <a:pt x="1440" y="200"/>
                </a:lnTo>
                <a:lnTo>
                  <a:pt x="1363" y="217"/>
                </a:lnTo>
                <a:lnTo>
                  <a:pt x="1287" y="237"/>
                </a:lnTo>
                <a:lnTo>
                  <a:pt x="1251" y="247"/>
                </a:lnTo>
                <a:lnTo>
                  <a:pt x="1214" y="260"/>
                </a:lnTo>
                <a:lnTo>
                  <a:pt x="1181" y="272"/>
                </a:lnTo>
                <a:lnTo>
                  <a:pt x="1108" y="298"/>
                </a:lnTo>
                <a:lnTo>
                  <a:pt x="1075" y="313"/>
                </a:lnTo>
                <a:lnTo>
                  <a:pt x="1039" y="328"/>
                </a:lnTo>
                <a:lnTo>
                  <a:pt x="1007" y="343"/>
                </a:lnTo>
                <a:lnTo>
                  <a:pt x="939" y="377"/>
                </a:lnTo>
                <a:lnTo>
                  <a:pt x="906" y="395"/>
                </a:lnTo>
                <a:lnTo>
                  <a:pt x="876" y="413"/>
                </a:lnTo>
                <a:lnTo>
                  <a:pt x="844" y="432"/>
                </a:lnTo>
                <a:lnTo>
                  <a:pt x="816" y="452"/>
                </a:lnTo>
                <a:lnTo>
                  <a:pt x="786" y="470"/>
                </a:lnTo>
                <a:lnTo>
                  <a:pt x="726" y="512"/>
                </a:lnTo>
                <a:lnTo>
                  <a:pt x="672" y="557"/>
                </a:lnTo>
                <a:lnTo>
                  <a:pt x="620" y="603"/>
                </a:lnTo>
                <a:lnTo>
                  <a:pt x="567" y="652"/>
                </a:lnTo>
                <a:lnTo>
                  <a:pt x="544" y="677"/>
                </a:lnTo>
                <a:lnTo>
                  <a:pt x="520" y="703"/>
                </a:lnTo>
                <a:lnTo>
                  <a:pt x="498" y="729"/>
                </a:lnTo>
                <a:lnTo>
                  <a:pt x="454" y="782"/>
                </a:lnTo>
                <a:lnTo>
                  <a:pt x="433" y="809"/>
                </a:lnTo>
                <a:lnTo>
                  <a:pt x="413" y="837"/>
                </a:lnTo>
                <a:lnTo>
                  <a:pt x="378" y="894"/>
                </a:lnTo>
                <a:lnTo>
                  <a:pt x="360" y="924"/>
                </a:lnTo>
                <a:lnTo>
                  <a:pt x="344" y="952"/>
                </a:lnTo>
                <a:lnTo>
                  <a:pt x="312" y="1012"/>
                </a:lnTo>
                <a:lnTo>
                  <a:pt x="299" y="1042"/>
                </a:lnTo>
                <a:lnTo>
                  <a:pt x="286" y="1073"/>
                </a:lnTo>
                <a:lnTo>
                  <a:pt x="275" y="1103"/>
                </a:lnTo>
                <a:lnTo>
                  <a:pt x="262" y="1136"/>
                </a:lnTo>
                <a:lnTo>
                  <a:pt x="253" y="1167"/>
                </a:lnTo>
                <a:lnTo>
                  <a:pt x="243" y="1200"/>
                </a:lnTo>
                <a:lnTo>
                  <a:pt x="234" y="1233"/>
                </a:lnTo>
                <a:lnTo>
                  <a:pt x="226" y="1267"/>
                </a:lnTo>
                <a:lnTo>
                  <a:pt x="214" y="1333"/>
                </a:lnTo>
                <a:lnTo>
                  <a:pt x="207" y="1400"/>
                </a:lnTo>
                <a:lnTo>
                  <a:pt x="204" y="1433"/>
                </a:lnTo>
                <a:lnTo>
                  <a:pt x="202" y="1469"/>
                </a:lnTo>
                <a:lnTo>
                  <a:pt x="202" y="1505"/>
                </a:lnTo>
                <a:cubicBezTo>
                  <a:pt x="201" y="1539"/>
                  <a:pt x="177" y="1569"/>
                  <a:pt x="141" y="1582"/>
                </a:cubicBezTo>
                <a:cubicBezTo>
                  <a:pt x="103" y="1594"/>
                  <a:pt x="60" y="1587"/>
                  <a:pt x="31" y="1563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09" name="CustomShape 11"/>
          <p:cNvSpPr/>
          <p:nvPr/>
        </p:nvSpPr>
        <p:spPr>
          <a:xfrm>
            <a:off x="4522680" y="2238840"/>
            <a:ext cx="679320" cy="624600"/>
          </a:xfrm>
          <a:custGeom>
            <a:avLst/>
            <a:gdLst/>
            <a:ahLst/>
            <a:rect l="l" t="t" r="r" b="b"/>
            <a:pathLst>
              <a:path w="1888" h="1736">
                <a:moveTo>
                  <a:pt x="0" y="866"/>
                </a:moveTo>
                <a:cubicBezTo>
                  <a:pt x="0" y="388"/>
                  <a:pt x="419" y="0"/>
                  <a:pt x="943" y="0"/>
                </a:cubicBezTo>
                <a:cubicBezTo>
                  <a:pt x="1464" y="0"/>
                  <a:pt x="1887" y="388"/>
                  <a:pt x="1887" y="866"/>
                </a:cubicBezTo>
                <a:cubicBezTo>
                  <a:pt x="1887" y="1345"/>
                  <a:pt x="1464" y="1735"/>
                  <a:pt x="943" y="1735"/>
                </a:cubicBezTo>
                <a:cubicBezTo>
                  <a:pt x="419" y="1735"/>
                  <a:pt x="0" y="1345"/>
                  <a:pt x="0" y="86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0" name="CustomShape 12"/>
          <p:cNvSpPr/>
          <p:nvPr/>
        </p:nvSpPr>
        <p:spPr>
          <a:xfrm>
            <a:off x="4486680" y="2208960"/>
            <a:ext cx="751320" cy="684720"/>
          </a:xfrm>
          <a:custGeom>
            <a:avLst/>
            <a:gdLst/>
            <a:ahLst/>
            <a:rect l="l" t="t" r="r" b="b"/>
            <a:pathLst>
              <a:path w="2088" h="1903">
                <a:moveTo>
                  <a:pt x="0" y="954"/>
                </a:moveTo>
                <a:lnTo>
                  <a:pt x="0" y="905"/>
                </a:lnTo>
                <a:lnTo>
                  <a:pt x="3" y="858"/>
                </a:lnTo>
                <a:lnTo>
                  <a:pt x="10" y="810"/>
                </a:lnTo>
                <a:lnTo>
                  <a:pt x="19" y="763"/>
                </a:lnTo>
                <a:lnTo>
                  <a:pt x="43" y="673"/>
                </a:lnTo>
                <a:lnTo>
                  <a:pt x="79" y="587"/>
                </a:lnTo>
                <a:lnTo>
                  <a:pt x="100" y="545"/>
                </a:lnTo>
                <a:lnTo>
                  <a:pt x="122" y="502"/>
                </a:lnTo>
                <a:lnTo>
                  <a:pt x="147" y="462"/>
                </a:lnTo>
                <a:lnTo>
                  <a:pt x="173" y="424"/>
                </a:lnTo>
                <a:lnTo>
                  <a:pt x="234" y="350"/>
                </a:lnTo>
                <a:lnTo>
                  <a:pt x="266" y="317"/>
                </a:lnTo>
                <a:lnTo>
                  <a:pt x="299" y="284"/>
                </a:lnTo>
                <a:lnTo>
                  <a:pt x="335" y="252"/>
                </a:lnTo>
                <a:lnTo>
                  <a:pt x="372" y="221"/>
                </a:lnTo>
                <a:lnTo>
                  <a:pt x="413" y="193"/>
                </a:lnTo>
                <a:lnTo>
                  <a:pt x="452" y="167"/>
                </a:lnTo>
                <a:lnTo>
                  <a:pt x="496" y="142"/>
                </a:lnTo>
                <a:lnTo>
                  <a:pt x="538" y="118"/>
                </a:lnTo>
                <a:lnTo>
                  <a:pt x="584" y="97"/>
                </a:lnTo>
                <a:lnTo>
                  <a:pt x="631" y="76"/>
                </a:lnTo>
                <a:lnTo>
                  <a:pt x="678" y="60"/>
                </a:lnTo>
                <a:lnTo>
                  <a:pt x="729" y="45"/>
                </a:lnTo>
                <a:lnTo>
                  <a:pt x="776" y="32"/>
                </a:lnTo>
                <a:lnTo>
                  <a:pt x="827" y="20"/>
                </a:lnTo>
                <a:lnTo>
                  <a:pt x="879" y="12"/>
                </a:lnTo>
                <a:lnTo>
                  <a:pt x="930" y="6"/>
                </a:lnTo>
                <a:lnTo>
                  <a:pt x="985" y="2"/>
                </a:lnTo>
                <a:lnTo>
                  <a:pt x="1040" y="0"/>
                </a:lnTo>
                <a:lnTo>
                  <a:pt x="1093" y="2"/>
                </a:lnTo>
                <a:lnTo>
                  <a:pt x="1149" y="5"/>
                </a:lnTo>
                <a:lnTo>
                  <a:pt x="1203" y="12"/>
                </a:lnTo>
                <a:lnTo>
                  <a:pt x="1253" y="20"/>
                </a:lnTo>
                <a:lnTo>
                  <a:pt x="1305" y="30"/>
                </a:lnTo>
                <a:lnTo>
                  <a:pt x="1354" y="43"/>
                </a:lnTo>
                <a:lnTo>
                  <a:pt x="1405" y="58"/>
                </a:lnTo>
                <a:lnTo>
                  <a:pt x="1452" y="75"/>
                </a:lnTo>
                <a:lnTo>
                  <a:pt x="1497" y="95"/>
                </a:lnTo>
                <a:lnTo>
                  <a:pt x="1544" y="117"/>
                </a:lnTo>
                <a:lnTo>
                  <a:pt x="1587" y="139"/>
                </a:lnTo>
                <a:lnTo>
                  <a:pt x="1630" y="163"/>
                </a:lnTo>
                <a:lnTo>
                  <a:pt x="1669" y="190"/>
                </a:lnTo>
                <a:lnTo>
                  <a:pt x="1710" y="218"/>
                </a:lnTo>
                <a:lnTo>
                  <a:pt x="1748" y="248"/>
                </a:lnTo>
                <a:lnTo>
                  <a:pt x="1784" y="280"/>
                </a:lnTo>
                <a:lnTo>
                  <a:pt x="1817" y="313"/>
                </a:lnTo>
                <a:lnTo>
                  <a:pt x="1851" y="348"/>
                </a:lnTo>
                <a:lnTo>
                  <a:pt x="1881" y="384"/>
                </a:lnTo>
                <a:lnTo>
                  <a:pt x="1911" y="420"/>
                </a:lnTo>
                <a:lnTo>
                  <a:pt x="1936" y="458"/>
                </a:lnTo>
                <a:lnTo>
                  <a:pt x="1963" y="499"/>
                </a:lnTo>
                <a:lnTo>
                  <a:pt x="2006" y="584"/>
                </a:lnTo>
                <a:lnTo>
                  <a:pt x="2025" y="625"/>
                </a:lnTo>
                <a:lnTo>
                  <a:pt x="2041" y="670"/>
                </a:lnTo>
                <a:lnTo>
                  <a:pt x="2055" y="715"/>
                </a:lnTo>
                <a:lnTo>
                  <a:pt x="2066" y="760"/>
                </a:lnTo>
                <a:lnTo>
                  <a:pt x="2082" y="854"/>
                </a:lnTo>
                <a:lnTo>
                  <a:pt x="2087" y="902"/>
                </a:lnTo>
                <a:lnTo>
                  <a:pt x="2087" y="999"/>
                </a:lnTo>
                <a:lnTo>
                  <a:pt x="2082" y="1047"/>
                </a:lnTo>
                <a:lnTo>
                  <a:pt x="2077" y="1093"/>
                </a:lnTo>
                <a:lnTo>
                  <a:pt x="2066" y="1140"/>
                </a:lnTo>
                <a:lnTo>
                  <a:pt x="2056" y="1185"/>
                </a:lnTo>
                <a:lnTo>
                  <a:pt x="2042" y="1230"/>
                </a:lnTo>
                <a:lnTo>
                  <a:pt x="2026" y="1275"/>
                </a:lnTo>
                <a:lnTo>
                  <a:pt x="2006" y="1317"/>
                </a:lnTo>
                <a:lnTo>
                  <a:pt x="1987" y="1360"/>
                </a:lnTo>
                <a:lnTo>
                  <a:pt x="1965" y="1400"/>
                </a:lnTo>
                <a:lnTo>
                  <a:pt x="1938" y="1440"/>
                </a:lnTo>
                <a:lnTo>
                  <a:pt x="1914" y="1478"/>
                </a:lnTo>
                <a:lnTo>
                  <a:pt x="1884" y="1515"/>
                </a:lnTo>
                <a:lnTo>
                  <a:pt x="1853" y="1552"/>
                </a:lnTo>
                <a:lnTo>
                  <a:pt x="1821" y="1587"/>
                </a:lnTo>
                <a:lnTo>
                  <a:pt x="1786" y="1618"/>
                </a:lnTo>
                <a:lnTo>
                  <a:pt x="1751" y="1652"/>
                </a:lnTo>
                <a:lnTo>
                  <a:pt x="1713" y="1682"/>
                </a:lnTo>
                <a:lnTo>
                  <a:pt x="1674" y="1711"/>
                </a:lnTo>
                <a:lnTo>
                  <a:pt x="1634" y="1737"/>
                </a:lnTo>
                <a:lnTo>
                  <a:pt x="1592" y="1762"/>
                </a:lnTo>
                <a:lnTo>
                  <a:pt x="1547" y="1785"/>
                </a:lnTo>
                <a:lnTo>
                  <a:pt x="1456" y="1826"/>
                </a:lnTo>
                <a:lnTo>
                  <a:pt x="1407" y="1842"/>
                </a:lnTo>
                <a:lnTo>
                  <a:pt x="1359" y="1857"/>
                </a:lnTo>
                <a:lnTo>
                  <a:pt x="1310" y="1870"/>
                </a:lnTo>
                <a:lnTo>
                  <a:pt x="1258" y="1882"/>
                </a:lnTo>
                <a:lnTo>
                  <a:pt x="1207" y="1890"/>
                </a:lnTo>
                <a:lnTo>
                  <a:pt x="1155" y="1897"/>
                </a:lnTo>
                <a:lnTo>
                  <a:pt x="1100" y="1900"/>
                </a:lnTo>
                <a:lnTo>
                  <a:pt x="1044" y="1902"/>
                </a:lnTo>
                <a:lnTo>
                  <a:pt x="991" y="1900"/>
                </a:lnTo>
                <a:lnTo>
                  <a:pt x="938" y="1897"/>
                </a:lnTo>
                <a:lnTo>
                  <a:pt x="886" y="1892"/>
                </a:lnTo>
                <a:lnTo>
                  <a:pt x="833" y="1884"/>
                </a:lnTo>
                <a:lnTo>
                  <a:pt x="781" y="1872"/>
                </a:lnTo>
                <a:lnTo>
                  <a:pt x="732" y="1859"/>
                </a:lnTo>
                <a:lnTo>
                  <a:pt x="683" y="1844"/>
                </a:lnTo>
                <a:lnTo>
                  <a:pt x="636" y="1827"/>
                </a:lnTo>
                <a:lnTo>
                  <a:pt x="587" y="1808"/>
                </a:lnTo>
                <a:lnTo>
                  <a:pt x="544" y="1787"/>
                </a:lnTo>
                <a:lnTo>
                  <a:pt x="501" y="1763"/>
                </a:lnTo>
                <a:lnTo>
                  <a:pt x="457" y="1739"/>
                </a:lnTo>
                <a:lnTo>
                  <a:pt x="417" y="1712"/>
                </a:lnTo>
                <a:lnTo>
                  <a:pt x="376" y="1684"/>
                </a:lnTo>
                <a:lnTo>
                  <a:pt x="339" y="1654"/>
                </a:lnTo>
                <a:lnTo>
                  <a:pt x="303" y="1622"/>
                </a:lnTo>
                <a:lnTo>
                  <a:pt x="235" y="1555"/>
                </a:lnTo>
                <a:lnTo>
                  <a:pt x="174" y="1482"/>
                </a:lnTo>
                <a:lnTo>
                  <a:pt x="150" y="1444"/>
                </a:lnTo>
                <a:lnTo>
                  <a:pt x="123" y="1403"/>
                </a:lnTo>
                <a:lnTo>
                  <a:pt x="101" y="1363"/>
                </a:lnTo>
                <a:lnTo>
                  <a:pt x="82" y="1320"/>
                </a:lnTo>
                <a:lnTo>
                  <a:pt x="62" y="1278"/>
                </a:lnTo>
                <a:lnTo>
                  <a:pt x="46" y="1233"/>
                </a:lnTo>
                <a:lnTo>
                  <a:pt x="32" y="1190"/>
                </a:lnTo>
                <a:lnTo>
                  <a:pt x="19" y="1144"/>
                </a:lnTo>
                <a:lnTo>
                  <a:pt x="3" y="1050"/>
                </a:lnTo>
                <a:lnTo>
                  <a:pt x="0" y="1002"/>
                </a:lnTo>
                <a:lnTo>
                  <a:pt x="0" y="954"/>
                </a:lnTo>
                <a:moveTo>
                  <a:pt x="199" y="992"/>
                </a:moveTo>
                <a:lnTo>
                  <a:pt x="204" y="1032"/>
                </a:lnTo>
                <a:lnTo>
                  <a:pt x="206" y="1070"/>
                </a:lnTo>
                <a:lnTo>
                  <a:pt x="215" y="1110"/>
                </a:lnTo>
                <a:lnTo>
                  <a:pt x="225" y="1148"/>
                </a:lnTo>
                <a:lnTo>
                  <a:pt x="250" y="1222"/>
                </a:lnTo>
                <a:lnTo>
                  <a:pt x="266" y="1259"/>
                </a:lnTo>
                <a:lnTo>
                  <a:pt x="283" y="1292"/>
                </a:lnTo>
                <a:lnTo>
                  <a:pt x="302" y="1327"/>
                </a:lnTo>
                <a:lnTo>
                  <a:pt x="321" y="1360"/>
                </a:lnTo>
                <a:lnTo>
                  <a:pt x="343" y="1392"/>
                </a:lnTo>
                <a:lnTo>
                  <a:pt x="367" y="1422"/>
                </a:lnTo>
                <a:lnTo>
                  <a:pt x="392" y="1452"/>
                </a:lnTo>
                <a:lnTo>
                  <a:pt x="419" y="1480"/>
                </a:lnTo>
                <a:lnTo>
                  <a:pt x="446" y="1507"/>
                </a:lnTo>
                <a:lnTo>
                  <a:pt x="476" y="1533"/>
                </a:lnTo>
                <a:lnTo>
                  <a:pt x="506" y="1557"/>
                </a:lnTo>
                <a:lnTo>
                  <a:pt x="538" y="1580"/>
                </a:lnTo>
                <a:lnTo>
                  <a:pt x="571" y="1602"/>
                </a:lnTo>
                <a:lnTo>
                  <a:pt x="606" y="1622"/>
                </a:lnTo>
                <a:lnTo>
                  <a:pt x="642" y="1642"/>
                </a:lnTo>
                <a:lnTo>
                  <a:pt x="678" y="1659"/>
                </a:lnTo>
                <a:lnTo>
                  <a:pt x="714" y="1674"/>
                </a:lnTo>
                <a:lnTo>
                  <a:pt x="751" y="1689"/>
                </a:lnTo>
                <a:lnTo>
                  <a:pt x="792" y="1700"/>
                </a:lnTo>
                <a:lnTo>
                  <a:pt x="832" y="1711"/>
                </a:lnTo>
                <a:lnTo>
                  <a:pt x="871" y="1718"/>
                </a:lnTo>
                <a:lnTo>
                  <a:pt x="913" y="1726"/>
                </a:lnTo>
                <a:lnTo>
                  <a:pt x="953" y="1730"/>
                </a:lnTo>
                <a:lnTo>
                  <a:pt x="996" y="1733"/>
                </a:lnTo>
                <a:lnTo>
                  <a:pt x="1040" y="1735"/>
                </a:lnTo>
                <a:lnTo>
                  <a:pt x="1083" y="1733"/>
                </a:lnTo>
                <a:lnTo>
                  <a:pt x="1127" y="1732"/>
                </a:lnTo>
                <a:lnTo>
                  <a:pt x="1168" y="1727"/>
                </a:lnTo>
                <a:lnTo>
                  <a:pt x="1211" y="1720"/>
                </a:lnTo>
                <a:lnTo>
                  <a:pt x="1250" y="1712"/>
                </a:lnTo>
                <a:lnTo>
                  <a:pt x="1291" y="1702"/>
                </a:lnTo>
                <a:lnTo>
                  <a:pt x="1328" y="1690"/>
                </a:lnTo>
                <a:lnTo>
                  <a:pt x="1405" y="1660"/>
                </a:lnTo>
                <a:lnTo>
                  <a:pt x="1440" y="1644"/>
                </a:lnTo>
                <a:lnTo>
                  <a:pt x="1475" y="1626"/>
                </a:lnTo>
                <a:lnTo>
                  <a:pt x="1510" y="1605"/>
                </a:lnTo>
                <a:lnTo>
                  <a:pt x="1544" y="1584"/>
                </a:lnTo>
                <a:lnTo>
                  <a:pt x="1576" y="1560"/>
                </a:lnTo>
                <a:lnTo>
                  <a:pt x="1636" y="1511"/>
                </a:lnTo>
                <a:lnTo>
                  <a:pt x="1664" y="1484"/>
                </a:lnTo>
                <a:lnTo>
                  <a:pt x="1691" y="1455"/>
                </a:lnTo>
                <a:lnTo>
                  <a:pt x="1718" y="1426"/>
                </a:lnTo>
                <a:lnTo>
                  <a:pt x="1742" y="1395"/>
                </a:lnTo>
                <a:lnTo>
                  <a:pt x="1764" y="1362"/>
                </a:lnTo>
                <a:lnTo>
                  <a:pt x="1784" y="1330"/>
                </a:lnTo>
                <a:lnTo>
                  <a:pt x="1802" y="1297"/>
                </a:lnTo>
                <a:lnTo>
                  <a:pt x="1818" y="1262"/>
                </a:lnTo>
                <a:lnTo>
                  <a:pt x="1834" y="1225"/>
                </a:lnTo>
                <a:lnTo>
                  <a:pt x="1849" y="1188"/>
                </a:lnTo>
                <a:lnTo>
                  <a:pt x="1862" y="1151"/>
                </a:lnTo>
                <a:lnTo>
                  <a:pt x="1870" y="1114"/>
                </a:lnTo>
                <a:lnTo>
                  <a:pt x="1878" y="1075"/>
                </a:lnTo>
                <a:lnTo>
                  <a:pt x="1883" y="1035"/>
                </a:lnTo>
                <a:lnTo>
                  <a:pt x="1886" y="995"/>
                </a:lnTo>
                <a:lnTo>
                  <a:pt x="1889" y="954"/>
                </a:lnTo>
                <a:lnTo>
                  <a:pt x="1886" y="914"/>
                </a:lnTo>
                <a:lnTo>
                  <a:pt x="1879" y="833"/>
                </a:lnTo>
                <a:lnTo>
                  <a:pt x="1870" y="795"/>
                </a:lnTo>
                <a:lnTo>
                  <a:pt x="1862" y="757"/>
                </a:lnTo>
                <a:lnTo>
                  <a:pt x="1849" y="718"/>
                </a:lnTo>
                <a:lnTo>
                  <a:pt x="1837" y="682"/>
                </a:lnTo>
                <a:lnTo>
                  <a:pt x="1805" y="612"/>
                </a:lnTo>
                <a:lnTo>
                  <a:pt x="1765" y="545"/>
                </a:lnTo>
                <a:lnTo>
                  <a:pt x="1743" y="512"/>
                </a:lnTo>
                <a:lnTo>
                  <a:pt x="1718" y="480"/>
                </a:lnTo>
                <a:lnTo>
                  <a:pt x="1693" y="452"/>
                </a:lnTo>
                <a:lnTo>
                  <a:pt x="1667" y="421"/>
                </a:lnTo>
                <a:lnTo>
                  <a:pt x="1639" y="395"/>
                </a:lnTo>
                <a:lnTo>
                  <a:pt x="1579" y="345"/>
                </a:lnTo>
                <a:lnTo>
                  <a:pt x="1547" y="321"/>
                </a:lnTo>
                <a:lnTo>
                  <a:pt x="1514" y="300"/>
                </a:lnTo>
                <a:lnTo>
                  <a:pt x="1479" y="280"/>
                </a:lnTo>
                <a:lnTo>
                  <a:pt x="1407" y="243"/>
                </a:lnTo>
                <a:lnTo>
                  <a:pt x="1373" y="228"/>
                </a:lnTo>
                <a:lnTo>
                  <a:pt x="1334" y="215"/>
                </a:lnTo>
                <a:lnTo>
                  <a:pt x="1295" y="202"/>
                </a:lnTo>
                <a:lnTo>
                  <a:pt x="1255" y="191"/>
                </a:lnTo>
                <a:lnTo>
                  <a:pt x="1214" y="184"/>
                </a:lnTo>
                <a:lnTo>
                  <a:pt x="1176" y="176"/>
                </a:lnTo>
                <a:lnTo>
                  <a:pt x="1133" y="172"/>
                </a:lnTo>
                <a:lnTo>
                  <a:pt x="1088" y="169"/>
                </a:lnTo>
                <a:lnTo>
                  <a:pt x="1044" y="167"/>
                </a:lnTo>
                <a:lnTo>
                  <a:pt x="1001" y="169"/>
                </a:lnTo>
                <a:lnTo>
                  <a:pt x="960" y="172"/>
                </a:lnTo>
                <a:lnTo>
                  <a:pt x="917" y="175"/>
                </a:lnTo>
                <a:lnTo>
                  <a:pt x="877" y="182"/>
                </a:lnTo>
                <a:lnTo>
                  <a:pt x="835" y="190"/>
                </a:lnTo>
                <a:lnTo>
                  <a:pt x="797" y="202"/>
                </a:lnTo>
                <a:lnTo>
                  <a:pt x="757" y="213"/>
                </a:lnTo>
                <a:lnTo>
                  <a:pt x="720" y="227"/>
                </a:lnTo>
                <a:lnTo>
                  <a:pt x="682" y="242"/>
                </a:lnTo>
                <a:lnTo>
                  <a:pt x="647" y="258"/>
                </a:lnTo>
                <a:lnTo>
                  <a:pt x="610" y="278"/>
                </a:lnTo>
                <a:lnTo>
                  <a:pt x="577" y="297"/>
                </a:lnTo>
                <a:lnTo>
                  <a:pt x="542" y="318"/>
                </a:lnTo>
                <a:lnTo>
                  <a:pt x="511" y="342"/>
                </a:lnTo>
                <a:lnTo>
                  <a:pt x="450" y="391"/>
                </a:lnTo>
                <a:lnTo>
                  <a:pt x="394" y="448"/>
                </a:lnTo>
                <a:lnTo>
                  <a:pt x="370" y="476"/>
                </a:lnTo>
                <a:lnTo>
                  <a:pt x="323" y="542"/>
                </a:lnTo>
                <a:lnTo>
                  <a:pt x="303" y="575"/>
                </a:lnTo>
                <a:lnTo>
                  <a:pt x="286" y="608"/>
                </a:lnTo>
                <a:lnTo>
                  <a:pt x="267" y="643"/>
                </a:lnTo>
                <a:lnTo>
                  <a:pt x="251" y="678"/>
                </a:lnTo>
                <a:lnTo>
                  <a:pt x="237" y="715"/>
                </a:lnTo>
                <a:lnTo>
                  <a:pt x="225" y="754"/>
                </a:lnTo>
                <a:lnTo>
                  <a:pt x="209" y="830"/>
                </a:lnTo>
                <a:lnTo>
                  <a:pt x="204" y="870"/>
                </a:lnTo>
                <a:lnTo>
                  <a:pt x="199" y="910"/>
                </a:lnTo>
                <a:lnTo>
                  <a:pt x="199" y="950"/>
                </a:lnTo>
                <a:lnTo>
                  <a:pt x="199" y="992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1" name="CustomShape 13"/>
          <p:cNvSpPr/>
          <p:nvPr/>
        </p:nvSpPr>
        <p:spPr>
          <a:xfrm>
            <a:off x="5676120" y="3544200"/>
            <a:ext cx="407880" cy="340920"/>
          </a:xfrm>
          <a:custGeom>
            <a:avLst/>
            <a:gdLst/>
            <a:ahLst/>
            <a:rect l="l" t="t" r="r" b="b"/>
            <a:pathLst>
              <a:path w="1134" h="948">
                <a:moveTo>
                  <a:pt x="0" y="475"/>
                </a:moveTo>
                <a:cubicBezTo>
                  <a:pt x="0" y="213"/>
                  <a:pt x="254" y="0"/>
                  <a:pt x="566" y="0"/>
                </a:cubicBezTo>
                <a:cubicBezTo>
                  <a:pt x="880" y="0"/>
                  <a:pt x="1133" y="213"/>
                  <a:pt x="1133" y="475"/>
                </a:cubicBezTo>
                <a:cubicBezTo>
                  <a:pt x="1133" y="735"/>
                  <a:pt x="880" y="947"/>
                  <a:pt x="566" y="947"/>
                </a:cubicBezTo>
                <a:cubicBezTo>
                  <a:pt x="254" y="947"/>
                  <a:pt x="0" y="735"/>
                  <a:pt x="0" y="475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2" name="CustomShape 14"/>
          <p:cNvSpPr/>
          <p:nvPr/>
        </p:nvSpPr>
        <p:spPr>
          <a:xfrm>
            <a:off x="5640120" y="3514320"/>
            <a:ext cx="480240" cy="401040"/>
          </a:xfrm>
          <a:custGeom>
            <a:avLst/>
            <a:gdLst/>
            <a:ahLst/>
            <a:rect l="l" t="t" r="r" b="b"/>
            <a:pathLst>
              <a:path w="1335" h="1115">
                <a:moveTo>
                  <a:pt x="0" y="558"/>
                </a:moveTo>
                <a:lnTo>
                  <a:pt x="0" y="530"/>
                </a:lnTo>
                <a:lnTo>
                  <a:pt x="2" y="502"/>
                </a:lnTo>
                <a:lnTo>
                  <a:pt x="9" y="473"/>
                </a:lnTo>
                <a:lnTo>
                  <a:pt x="13" y="447"/>
                </a:lnTo>
                <a:lnTo>
                  <a:pt x="21" y="420"/>
                </a:lnTo>
                <a:lnTo>
                  <a:pt x="41" y="366"/>
                </a:lnTo>
                <a:lnTo>
                  <a:pt x="64" y="317"/>
                </a:lnTo>
                <a:lnTo>
                  <a:pt x="113" y="247"/>
                </a:lnTo>
                <a:lnTo>
                  <a:pt x="130" y="224"/>
                </a:lnTo>
                <a:lnTo>
                  <a:pt x="151" y="205"/>
                </a:lnTo>
                <a:lnTo>
                  <a:pt x="173" y="184"/>
                </a:lnTo>
                <a:lnTo>
                  <a:pt x="217" y="146"/>
                </a:lnTo>
                <a:lnTo>
                  <a:pt x="239" y="128"/>
                </a:lnTo>
                <a:lnTo>
                  <a:pt x="266" y="112"/>
                </a:lnTo>
                <a:lnTo>
                  <a:pt x="318" y="81"/>
                </a:lnTo>
                <a:lnTo>
                  <a:pt x="347" y="68"/>
                </a:lnTo>
                <a:lnTo>
                  <a:pt x="375" y="57"/>
                </a:lnTo>
                <a:lnTo>
                  <a:pt x="404" y="45"/>
                </a:lnTo>
                <a:lnTo>
                  <a:pt x="436" y="35"/>
                </a:lnTo>
                <a:lnTo>
                  <a:pt x="467" y="27"/>
                </a:lnTo>
                <a:lnTo>
                  <a:pt x="497" y="18"/>
                </a:lnTo>
                <a:lnTo>
                  <a:pt x="530" y="12"/>
                </a:lnTo>
                <a:lnTo>
                  <a:pt x="562" y="6"/>
                </a:lnTo>
                <a:lnTo>
                  <a:pt x="595" y="3"/>
                </a:lnTo>
                <a:lnTo>
                  <a:pt x="663" y="0"/>
                </a:lnTo>
                <a:lnTo>
                  <a:pt x="732" y="3"/>
                </a:lnTo>
                <a:lnTo>
                  <a:pt x="765" y="6"/>
                </a:lnTo>
                <a:lnTo>
                  <a:pt x="797" y="12"/>
                </a:lnTo>
                <a:lnTo>
                  <a:pt x="830" y="18"/>
                </a:lnTo>
                <a:lnTo>
                  <a:pt x="862" y="24"/>
                </a:lnTo>
                <a:lnTo>
                  <a:pt x="894" y="33"/>
                </a:lnTo>
                <a:lnTo>
                  <a:pt x="922" y="43"/>
                </a:lnTo>
                <a:lnTo>
                  <a:pt x="952" y="55"/>
                </a:lnTo>
                <a:lnTo>
                  <a:pt x="981" y="66"/>
                </a:lnTo>
                <a:lnTo>
                  <a:pt x="1010" y="80"/>
                </a:lnTo>
                <a:lnTo>
                  <a:pt x="1039" y="95"/>
                </a:lnTo>
                <a:lnTo>
                  <a:pt x="1064" y="109"/>
                </a:lnTo>
                <a:lnTo>
                  <a:pt x="1089" y="127"/>
                </a:lnTo>
                <a:lnTo>
                  <a:pt x="1113" y="143"/>
                </a:lnTo>
                <a:lnTo>
                  <a:pt x="1137" y="161"/>
                </a:lnTo>
                <a:lnTo>
                  <a:pt x="1180" y="202"/>
                </a:lnTo>
                <a:lnTo>
                  <a:pt x="1200" y="221"/>
                </a:lnTo>
                <a:lnTo>
                  <a:pt x="1217" y="243"/>
                </a:lnTo>
                <a:lnTo>
                  <a:pt x="1236" y="266"/>
                </a:lnTo>
                <a:lnTo>
                  <a:pt x="1252" y="290"/>
                </a:lnTo>
                <a:lnTo>
                  <a:pt x="1265" y="313"/>
                </a:lnTo>
                <a:lnTo>
                  <a:pt x="1279" y="338"/>
                </a:lnTo>
                <a:lnTo>
                  <a:pt x="1292" y="363"/>
                </a:lnTo>
                <a:lnTo>
                  <a:pt x="1301" y="390"/>
                </a:lnTo>
                <a:lnTo>
                  <a:pt x="1311" y="415"/>
                </a:lnTo>
                <a:lnTo>
                  <a:pt x="1320" y="442"/>
                </a:lnTo>
                <a:lnTo>
                  <a:pt x="1325" y="470"/>
                </a:lnTo>
                <a:lnTo>
                  <a:pt x="1330" y="499"/>
                </a:lnTo>
                <a:lnTo>
                  <a:pt x="1331" y="525"/>
                </a:lnTo>
                <a:lnTo>
                  <a:pt x="1334" y="553"/>
                </a:lnTo>
                <a:lnTo>
                  <a:pt x="1331" y="584"/>
                </a:lnTo>
                <a:lnTo>
                  <a:pt x="1330" y="610"/>
                </a:lnTo>
                <a:lnTo>
                  <a:pt x="1325" y="638"/>
                </a:lnTo>
                <a:lnTo>
                  <a:pt x="1320" y="666"/>
                </a:lnTo>
                <a:lnTo>
                  <a:pt x="1304" y="720"/>
                </a:lnTo>
                <a:lnTo>
                  <a:pt x="1293" y="745"/>
                </a:lnTo>
                <a:lnTo>
                  <a:pt x="1282" y="770"/>
                </a:lnTo>
                <a:lnTo>
                  <a:pt x="1255" y="821"/>
                </a:lnTo>
                <a:lnTo>
                  <a:pt x="1238" y="845"/>
                </a:lnTo>
                <a:lnTo>
                  <a:pt x="1201" y="888"/>
                </a:lnTo>
                <a:lnTo>
                  <a:pt x="1181" y="910"/>
                </a:lnTo>
                <a:lnTo>
                  <a:pt x="1162" y="930"/>
                </a:lnTo>
                <a:lnTo>
                  <a:pt x="1141" y="950"/>
                </a:lnTo>
                <a:lnTo>
                  <a:pt x="1116" y="968"/>
                </a:lnTo>
                <a:lnTo>
                  <a:pt x="1069" y="1002"/>
                </a:lnTo>
                <a:lnTo>
                  <a:pt x="1043" y="1017"/>
                </a:lnTo>
                <a:lnTo>
                  <a:pt x="1015" y="1032"/>
                </a:lnTo>
                <a:lnTo>
                  <a:pt x="957" y="1059"/>
                </a:lnTo>
                <a:lnTo>
                  <a:pt x="867" y="1088"/>
                </a:lnTo>
                <a:lnTo>
                  <a:pt x="834" y="1095"/>
                </a:lnTo>
                <a:lnTo>
                  <a:pt x="802" y="1102"/>
                </a:lnTo>
                <a:lnTo>
                  <a:pt x="769" y="1107"/>
                </a:lnTo>
                <a:lnTo>
                  <a:pt x="734" y="1110"/>
                </a:lnTo>
                <a:lnTo>
                  <a:pt x="703" y="1114"/>
                </a:lnTo>
                <a:lnTo>
                  <a:pt x="633" y="1114"/>
                </a:lnTo>
                <a:lnTo>
                  <a:pt x="600" y="1111"/>
                </a:lnTo>
                <a:lnTo>
                  <a:pt x="567" y="1107"/>
                </a:lnTo>
                <a:lnTo>
                  <a:pt x="534" y="1103"/>
                </a:lnTo>
                <a:lnTo>
                  <a:pt x="502" y="1096"/>
                </a:lnTo>
                <a:lnTo>
                  <a:pt x="470" y="1088"/>
                </a:lnTo>
                <a:lnTo>
                  <a:pt x="440" y="1080"/>
                </a:lnTo>
                <a:lnTo>
                  <a:pt x="380" y="1060"/>
                </a:lnTo>
                <a:lnTo>
                  <a:pt x="351" y="1047"/>
                </a:lnTo>
                <a:lnTo>
                  <a:pt x="322" y="1033"/>
                </a:lnTo>
                <a:lnTo>
                  <a:pt x="296" y="1020"/>
                </a:lnTo>
                <a:lnTo>
                  <a:pt x="271" y="1003"/>
                </a:lnTo>
                <a:lnTo>
                  <a:pt x="244" y="988"/>
                </a:lnTo>
                <a:lnTo>
                  <a:pt x="197" y="951"/>
                </a:lnTo>
                <a:lnTo>
                  <a:pt x="175" y="933"/>
                </a:lnTo>
                <a:lnTo>
                  <a:pt x="155" y="914"/>
                </a:lnTo>
                <a:lnTo>
                  <a:pt x="135" y="892"/>
                </a:lnTo>
                <a:lnTo>
                  <a:pt x="98" y="848"/>
                </a:lnTo>
                <a:lnTo>
                  <a:pt x="83" y="825"/>
                </a:lnTo>
                <a:lnTo>
                  <a:pt x="67" y="799"/>
                </a:lnTo>
                <a:lnTo>
                  <a:pt x="56" y="775"/>
                </a:lnTo>
                <a:lnTo>
                  <a:pt x="42" y="748"/>
                </a:lnTo>
                <a:lnTo>
                  <a:pt x="31" y="723"/>
                </a:lnTo>
                <a:lnTo>
                  <a:pt x="15" y="670"/>
                </a:lnTo>
                <a:lnTo>
                  <a:pt x="9" y="643"/>
                </a:lnTo>
                <a:lnTo>
                  <a:pt x="0" y="587"/>
                </a:lnTo>
                <a:lnTo>
                  <a:pt x="0" y="558"/>
                </a:lnTo>
                <a:moveTo>
                  <a:pt x="201" y="575"/>
                </a:moveTo>
                <a:lnTo>
                  <a:pt x="203" y="593"/>
                </a:lnTo>
                <a:lnTo>
                  <a:pt x="204" y="614"/>
                </a:lnTo>
                <a:lnTo>
                  <a:pt x="208" y="633"/>
                </a:lnTo>
                <a:lnTo>
                  <a:pt x="220" y="670"/>
                </a:lnTo>
                <a:lnTo>
                  <a:pt x="228" y="688"/>
                </a:lnTo>
                <a:lnTo>
                  <a:pt x="236" y="705"/>
                </a:lnTo>
                <a:lnTo>
                  <a:pt x="244" y="723"/>
                </a:lnTo>
                <a:lnTo>
                  <a:pt x="255" y="740"/>
                </a:lnTo>
                <a:lnTo>
                  <a:pt x="266" y="757"/>
                </a:lnTo>
                <a:lnTo>
                  <a:pt x="279" y="772"/>
                </a:lnTo>
                <a:lnTo>
                  <a:pt x="292" y="787"/>
                </a:lnTo>
                <a:lnTo>
                  <a:pt x="304" y="803"/>
                </a:lnTo>
                <a:lnTo>
                  <a:pt x="321" y="818"/>
                </a:lnTo>
                <a:lnTo>
                  <a:pt x="334" y="832"/>
                </a:lnTo>
                <a:lnTo>
                  <a:pt x="351" y="845"/>
                </a:lnTo>
                <a:lnTo>
                  <a:pt x="404" y="880"/>
                </a:lnTo>
                <a:lnTo>
                  <a:pt x="421" y="890"/>
                </a:lnTo>
                <a:lnTo>
                  <a:pt x="442" y="898"/>
                </a:lnTo>
                <a:lnTo>
                  <a:pt x="462" y="908"/>
                </a:lnTo>
                <a:lnTo>
                  <a:pt x="481" y="915"/>
                </a:lnTo>
                <a:lnTo>
                  <a:pt x="525" y="929"/>
                </a:lnTo>
                <a:lnTo>
                  <a:pt x="547" y="933"/>
                </a:lnTo>
                <a:lnTo>
                  <a:pt x="570" y="938"/>
                </a:lnTo>
                <a:lnTo>
                  <a:pt x="592" y="942"/>
                </a:lnTo>
                <a:lnTo>
                  <a:pt x="615" y="945"/>
                </a:lnTo>
                <a:lnTo>
                  <a:pt x="639" y="947"/>
                </a:lnTo>
                <a:lnTo>
                  <a:pt x="687" y="947"/>
                </a:lnTo>
                <a:lnTo>
                  <a:pt x="712" y="945"/>
                </a:lnTo>
                <a:lnTo>
                  <a:pt x="734" y="944"/>
                </a:lnTo>
                <a:lnTo>
                  <a:pt x="758" y="940"/>
                </a:lnTo>
                <a:lnTo>
                  <a:pt x="780" y="935"/>
                </a:lnTo>
                <a:lnTo>
                  <a:pt x="801" y="930"/>
                </a:lnTo>
                <a:lnTo>
                  <a:pt x="846" y="917"/>
                </a:lnTo>
                <a:lnTo>
                  <a:pt x="864" y="910"/>
                </a:lnTo>
                <a:lnTo>
                  <a:pt x="884" y="902"/>
                </a:lnTo>
                <a:lnTo>
                  <a:pt x="925" y="881"/>
                </a:lnTo>
                <a:lnTo>
                  <a:pt x="943" y="869"/>
                </a:lnTo>
                <a:lnTo>
                  <a:pt x="961" y="860"/>
                </a:lnTo>
                <a:lnTo>
                  <a:pt x="977" y="847"/>
                </a:lnTo>
                <a:lnTo>
                  <a:pt x="994" y="835"/>
                </a:lnTo>
                <a:lnTo>
                  <a:pt x="1010" y="821"/>
                </a:lnTo>
                <a:lnTo>
                  <a:pt x="1026" y="806"/>
                </a:lnTo>
                <a:lnTo>
                  <a:pt x="1040" y="790"/>
                </a:lnTo>
                <a:lnTo>
                  <a:pt x="1064" y="760"/>
                </a:lnTo>
                <a:lnTo>
                  <a:pt x="1076" y="743"/>
                </a:lnTo>
                <a:lnTo>
                  <a:pt x="1096" y="710"/>
                </a:lnTo>
                <a:lnTo>
                  <a:pt x="1112" y="673"/>
                </a:lnTo>
                <a:lnTo>
                  <a:pt x="1124" y="636"/>
                </a:lnTo>
                <a:lnTo>
                  <a:pt x="1127" y="618"/>
                </a:lnTo>
                <a:lnTo>
                  <a:pt x="1135" y="558"/>
                </a:lnTo>
                <a:lnTo>
                  <a:pt x="1127" y="499"/>
                </a:lnTo>
                <a:lnTo>
                  <a:pt x="1121" y="462"/>
                </a:lnTo>
                <a:lnTo>
                  <a:pt x="1112" y="442"/>
                </a:lnTo>
                <a:lnTo>
                  <a:pt x="1107" y="425"/>
                </a:lnTo>
                <a:lnTo>
                  <a:pt x="1097" y="406"/>
                </a:lnTo>
                <a:lnTo>
                  <a:pt x="1077" y="373"/>
                </a:lnTo>
                <a:lnTo>
                  <a:pt x="1054" y="340"/>
                </a:lnTo>
                <a:lnTo>
                  <a:pt x="1043" y="324"/>
                </a:lnTo>
                <a:lnTo>
                  <a:pt x="1028" y="310"/>
                </a:lnTo>
                <a:lnTo>
                  <a:pt x="1015" y="296"/>
                </a:lnTo>
                <a:lnTo>
                  <a:pt x="965" y="257"/>
                </a:lnTo>
                <a:lnTo>
                  <a:pt x="946" y="245"/>
                </a:lnTo>
                <a:lnTo>
                  <a:pt x="929" y="235"/>
                </a:lnTo>
                <a:lnTo>
                  <a:pt x="889" y="215"/>
                </a:lnTo>
                <a:lnTo>
                  <a:pt x="848" y="198"/>
                </a:lnTo>
                <a:lnTo>
                  <a:pt x="830" y="191"/>
                </a:lnTo>
                <a:lnTo>
                  <a:pt x="807" y="185"/>
                </a:lnTo>
                <a:lnTo>
                  <a:pt x="785" y="180"/>
                </a:lnTo>
                <a:lnTo>
                  <a:pt x="761" y="175"/>
                </a:lnTo>
                <a:lnTo>
                  <a:pt x="739" y="172"/>
                </a:lnTo>
                <a:lnTo>
                  <a:pt x="717" y="170"/>
                </a:lnTo>
                <a:lnTo>
                  <a:pt x="693" y="168"/>
                </a:lnTo>
                <a:lnTo>
                  <a:pt x="668" y="166"/>
                </a:lnTo>
                <a:lnTo>
                  <a:pt x="644" y="168"/>
                </a:lnTo>
                <a:lnTo>
                  <a:pt x="622" y="168"/>
                </a:lnTo>
                <a:lnTo>
                  <a:pt x="573" y="175"/>
                </a:lnTo>
                <a:lnTo>
                  <a:pt x="551" y="178"/>
                </a:lnTo>
                <a:lnTo>
                  <a:pt x="530" y="185"/>
                </a:lnTo>
                <a:lnTo>
                  <a:pt x="508" y="190"/>
                </a:lnTo>
                <a:lnTo>
                  <a:pt x="488" y="196"/>
                </a:lnTo>
                <a:lnTo>
                  <a:pt x="467" y="205"/>
                </a:lnTo>
                <a:lnTo>
                  <a:pt x="426" y="221"/>
                </a:lnTo>
                <a:lnTo>
                  <a:pt x="407" y="232"/>
                </a:lnTo>
                <a:lnTo>
                  <a:pt x="353" y="266"/>
                </a:lnTo>
                <a:lnTo>
                  <a:pt x="322" y="293"/>
                </a:lnTo>
                <a:lnTo>
                  <a:pt x="307" y="306"/>
                </a:lnTo>
                <a:lnTo>
                  <a:pt x="280" y="336"/>
                </a:lnTo>
                <a:lnTo>
                  <a:pt x="269" y="353"/>
                </a:lnTo>
                <a:lnTo>
                  <a:pt x="257" y="370"/>
                </a:lnTo>
                <a:lnTo>
                  <a:pt x="247" y="387"/>
                </a:lnTo>
                <a:lnTo>
                  <a:pt x="238" y="403"/>
                </a:lnTo>
                <a:lnTo>
                  <a:pt x="228" y="420"/>
                </a:lnTo>
                <a:lnTo>
                  <a:pt x="211" y="475"/>
                </a:lnTo>
                <a:lnTo>
                  <a:pt x="206" y="495"/>
                </a:lnTo>
                <a:lnTo>
                  <a:pt x="203" y="514"/>
                </a:lnTo>
                <a:lnTo>
                  <a:pt x="201" y="533"/>
                </a:lnTo>
                <a:lnTo>
                  <a:pt x="201" y="553"/>
                </a:lnTo>
                <a:lnTo>
                  <a:pt x="201" y="575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3" name="CustomShape 15"/>
          <p:cNvSpPr/>
          <p:nvPr/>
        </p:nvSpPr>
        <p:spPr>
          <a:xfrm>
            <a:off x="3611520" y="608760"/>
            <a:ext cx="1617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14" name="CustomShape 16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15" name="CustomShape 17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6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7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18" name="CustomShape 3"/>
          <p:cNvSpPr/>
          <p:nvPr/>
        </p:nvSpPr>
        <p:spPr>
          <a:xfrm>
            <a:off x="3385440" y="608760"/>
            <a:ext cx="1617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19" name="CustomShape 4"/>
          <p:cNvSpPr/>
          <p:nvPr/>
        </p:nvSpPr>
        <p:spPr>
          <a:xfrm>
            <a:off x="1247400" y="12024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20" name="CustomShape 5"/>
          <p:cNvSpPr/>
          <p:nvPr/>
        </p:nvSpPr>
        <p:spPr>
          <a:xfrm>
            <a:off x="2101680" y="1511280"/>
            <a:ext cx="5119200" cy="9720"/>
          </a:xfrm>
          <a:custGeom>
            <a:avLst/>
            <a:gdLst/>
            <a:ahLst/>
            <a:rect l="l" t="t" r="r" b="b"/>
            <a:pathLst>
              <a:path w="14221" h="28">
                <a:moveTo>
                  <a:pt x="0" y="27"/>
                </a:moveTo>
                <a:lnTo>
                  <a:pt x="0" y="0"/>
                </a:lnTo>
                <a:lnTo>
                  <a:pt x="14220" y="0"/>
                </a:lnTo>
                <a:lnTo>
                  <a:pt x="1422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1" name="CustomShape 6"/>
          <p:cNvSpPr/>
          <p:nvPr/>
        </p:nvSpPr>
        <p:spPr>
          <a:xfrm>
            <a:off x="1570320" y="1223280"/>
            <a:ext cx="5802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22" name="CustomShape 7"/>
          <p:cNvSpPr/>
          <p:nvPr/>
        </p:nvSpPr>
        <p:spPr>
          <a:xfrm>
            <a:off x="1570320" y="1391400"/>
            <a:ext cx="5982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23" name="CustomShape 8"/>
          <p:cNvSpPr/>
          <p:nvPr/>
        </p:nvSpPr>
        <p:spPr>
          <a:xfrm>
            <a:off x="1247400" y="15714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24" name="CustomShape 9"/>
          <p:cNvSpPr/>
          <p:nvPr/>
        </p:nvSpPr>
        <p:spPr>
          <a:xfrm>
            <a:off x="2101680" y="1881000"/>
            <a:ext cx="3875040" cy="9720"/>
          </a:xfrm>
          <a:custGeom>
            <a:avLst/>
            <a:gdLst/>
            <a:ahLst/>
            <a:rect l="l" t="t" r="r" b="b"/>
            <a:pathLst>
              <a:path w="10765" h="28">
                <a:moveTo>
                  <a:pt x="0" y="27"/>
                </a:moveTo>
                <a:lnTo>
                  <a:pt x="0" y="0"/>
                </a:lnTo>
                <a:lnTo>
                  <a:pt x="10764" y="0"/>
                </a:lnTo>
                <a:lnTo>
                  <a:pt x="1076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5" name="CustomShape 10"/>
          <p:cNvSpPr/>
          <p:nvPr/>
        </p:nvSpPr>
        <p:spPr>
          <a:xfrm>
            <a:off x="1570320" y="1593360"/>
            <a:ext cx="2106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HDFS Architecture Guide,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26" name="CustomShape 11"/>
          <p:cNvSpPr/>
          <p:nvPr/>
        </p:nvSpPr>
        <p:spPr>
          <a:xfrm>
            <a:off x="1570320" y="1761480"/>
            <a:ext cx="4663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http://hadoop.apache.org/docs/stable/hdfs_design.html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27" name="CustomShape 12"/>
          <p:cNvSpPr/>
          <p:nvPr/>
        </p:nvSpPr>
        <p:spPr>
          <a:xfrm>
            <a:off x="1247400" y="194148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28" name="CustomShape 13"/>
          <p:cNvSpPr/>
          <p:nvPr/>
        </p:nvSpPr>
        <p:spPr>
          <a:xfrm>
            <a:off x="2101680" y="2250720"/>
            <a:ext cx="3720240" cy="9720"/>
          </a:xfrm>
          <a:custGeom>
            <a:avLst/>
            <a:gdLst/>
            <a:ahLst/>
            <a:rect l="l" t="t" r="r" b="b"/>
            <a:pathLst>
              <a:path w="10335" h="28">
                <a:moveTo>
                  <a:pt x="0" y="27"/>
                </a:moveTo>
                <a:lnTo>
                  <a:pt x="0" y="0"/>
                </a:lnTo>
                <a:lnTo>
                  <a:pt x="10334" y="0"/>
                </a:lnTo>
                <a:lnTo>
                  <a:pt x="1033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29" name="CustomShape 14"/>
          <p:cNvSpPr/>
          <p:nvPr/>
        </p:nvSpPr>
        <p:spPr>
          <a:xfrm>
            <a:off x="1570320" y="1962360"/>
            <a:ext cx="3523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Microsoft Azure HDInsight Cluster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0" name="CustomShape 15"/>
          <p:cNvSpPr/>
          <p:nvPr/>
        </p:nvSpPr>
        <p:spPr>
          <a:xfrm>
            <a:off x="1570320" y="2130480"/>
            <a:ext cx="4505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https://azure.microsoft.com/en-us/services/hdinsight/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1" name="CustomShape 16"/>
          <p:cNvSpPr/>
          <p:nvPr/>
        </p:nvSpPr>
        <p:spPr>
          <a:xfrm>
            <a:off x="1247400" y="231048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2" name="CustomShape 17"/>
          <p:cNvSpPr/>
          <p:nvPr/>
        </p:nvSpPr>
        <p:spPr>
          <a:xfrm>
            <a:off x="2101680" y="2620440"/>
            <a:ext cx="1849680" cy="9720"/>
          </a:xfrm>
          <a:custGeom>
            <a:avLst/>
            <a:gdLst/>
            <a:ahLst/>
            <a:rect l="l" t="t" r="r" b="b"/>
            <a:pathLst>
              <a:path w="5139" h="28">
                <a:moveTo>
                  <a:pt x="0" y="0"/>
                </a:moveTo>
                <a:lnTo>
                  <a:pt x="0" y="27"/>
                </a:lnTo>
                <a:lnTo>
                  <a:pt x="5138" y="27"/>
                </a:lnTo>
                <a:lnTo>
                  <a:pt x="5138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33" name="CustomShape 18"/>
          <p:cNvSpPr/>
          <p:nvPr/>
        </p:nvSpPr>
        <p:spPr>
          <a:xfrm>
            <a:off x="1570320" y="2332440"/>
            <a:ext cx="219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Apache Hadoop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4" name="CustomShape 19"/>
          <p:cNvSpPr/>
          <p:nvPr/>
        </p:nvSpPr>
        <p:spPr>
          <a:xfrm>
            <a:off x="1570320" y="2500560"/>
            <a:ext cx="2519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5" name="CustomShape 20"/>
          <p:cNvSpPr/>
          <p:nvPr/>
        </p:nvSpPr>
        <p:spPr>
          <a:xfrm>
            <a:off x="1247400" y="268056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6" name="CustomShape 21"/>
          <p:cNvSpPr/>
          <p:nvPr/>
        </p:nvSpPr>
        <p:spPr>
          <a:xfrm>
            <a:off x="1570320" y="2702520"/>
            <a:ext cx="8077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J. Dean, S. Ghemawat, ‘MapReduce: Simplified Data Processing on Large Clusters’, OSDI'04: Sixth Symposium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7" name="CustomShape 22"/>
          <p:cNvSpPr/>
          <p:nvPr/>
        </p:nvSpPr>
        <p:spPr>
          <a:xfrm>
            <a:off x="1570320" y="2869560"/>
            <a:ext cx="4875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 Operating System Design and Implementation, December, 2004.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8" name="CustomShape 23"/>
          <p:cNvSpPr/>
          <p:nvPr/>
        </p:nvSpPr>
        <p:spPr>
          <a:xfrm>
            <a:off x="1247400" y="305064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39" name="CustomShape 24"/>
          <p:cNvSpPr/>
          <p:nvPr/>
        </p:nvSpPr>
        <p:spPr>
          <a:xfrm>
            <a:off x="2101680" y="3359880"/>
            <a:ext cx="1693800" cy="9360"/>
          </a:xfrm>
          <a:custGeom>
            <a:avLst/>
            <a:gdLst/>
            <a:ahLst/>
            <a:rect l="l" t="t" r="r" b="b"/>
            <a:pathLst>
              <a:path w="4706" h="27">
                <a:moveTo>
                  <a:pt x="0" y="0"/>
                </a:moveTo>
                <a:lnTo>
                  <a:pt x="0" y="26"/>
                </a:lnTo>
                <a:lnTo>
                  <a:pt x="4705" y="26"/>
                </a:lnTo>
                <a:lnTo>
                  <a:pt x="4705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0" name="CustomShape 25"/>
          <p:cNvSpPr/>
          <p:nvPr/>
        </p:nvSpPr>
        <p:spPr>
          <a:xfrm>
            <a:off x="1570320" y="3071520"/>
            <a:ext cx="2066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Apache Spark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1" name="CustomShape 26"/>
          <p:cNvSpPr/>
          <p:nvPr/>
        </p:nvSpPr>
        <p:spPr>
          <a:xfrm>
            <a:off x="1570320" y="3239640"/>
            <a:ext cx="2355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http://spark.apache.org/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2" name="CustomShape 27"/>
          <p:cNvSpPr/>
          <p:nvPr/>
        </p:nvSpPr>
        <p:spPr>
          <a:xfrm>
            <a:off x="1247400" y="341964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3" name="CustomShape 28"/>
          <p:cNvSpPr/>
          <p:nvPr/>
        </p:nvSpPr>
        <p:spPr>
          <a:xfrm>
            <a:off x="2139120" y="3729600"/>
            <a:ext cx="3515400" cy="9360"/>
          </a:xfrm>
          <a:custGeom>
            <a:avLst/>
            <a:gdLst/>
            <a:ahLst/>
            <a:rect l="l" t="t" r="r" b="b"/>
            <a:pathLst>
              <a:path w="9766" h="27">
                <a:moveTo>
                  <a:pt x="0" y="26"/>
                </a:moveTo>
                <a:lnTo>
                  <a:pt x="0" y="0"/>
                </a:lnTo>
                <a:lnTo>
                  <a:pt x="9765" y="0"/>
                </a:lnTo>
                <a:lnTo>
                  <a:pt x="9765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44" name="CustomShape 29"/>
          <p:cNvSpPr/>
          <p:nvPr/>
        </p:nvSpPr>
        <p:spPr>
          <a:xfrm>
            <a:off x="1570320" y="3441960"/>
            <a:ext cx="3403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Introduction to Parallel Computing Tutorial,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5" name="CustomShape 30"/>
          <p:cNvSpPr/>
          <p:nvPr/>
        </p:nvSpPr>
        <p:spPr>
          <a:xfrm>
            <a:off x="1570320" y="3609720"/>
            <a:ext cx="432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https://computing.llnl.gov/tutorials/parallel_comp/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6" name="CustomShape 31"/>
          <p:cNvSpPr/>
          <p:nvPr/>
        </p:nvSpPr>
        <p:spPr>
          <a:xfrm>
            <a:off x="1247400" y="378972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7" name="CustomShape 32"/>
          <p:cNvSpPr/>
          <p:nvPr/>
        </p:nvSpPr>
        <p:spPr>
          <a:xfrm>
            <a:off x="1570320" y="3810600"/>
            <a:ext cx="7969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Introduction to High Performance Computing for Scientists and Engineers, Georg Hager &amp; Gerhard Wellein,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8" name="CustomShape 33"/>
          <p:cNvSpPr/>
          <p:nvPr/>
        </p:nvSpPr>
        <p:spPr>
          <a:xfrm>
            <a:off x="1570320" y="3978720"/>
            <a:ext cx="4616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Chapman &amp; Hall/CRC Computational Science, ISBN 143981192X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49" name="CustomShape 34"/>
          <p:cNvSpPr/>
          <p:nvPr/>
        </p:nvSpPr>
        <p:spPr>
          <a:xfrm>
            <a:off x="1247400" y="416016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0" name="CustomShape 35"/>
          <p:cNvSpPr/>
          <p:nvPr/>
        </p:nvSpPr>
        <p:spPr>
          <a:xfrm>
            <a:off x="2101680" y="4468680"/>
            <a:ext cx="3696480" cy="9720"/>
          </a:xfrm>
          <a:custGeom>
            <a:avLst/>
            <a:gdLst/>
            <a:ahLst/>
            <a:rect l="l" t="t" r="r" b="b"/>
            <a:pathLst>
              <a:path w="10269" h="28">
                <a:moveTo>
                  <a:pt x="0" y="27"/>
                </a:moveTo>
                <a:lnTo>
                  <a:pt x="0" y="0"/>
                </a:lnTo>
                <a:lnTo>
                  <a:pt x="10268" y="0"/>
                </a:lnTo>
                <a:lnTo>
                  <a:pt x="1026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51" name="CustomShape 36"/>
          <p:cNvSpPr/>
          <p:nvPr/>
        </p:nvSpPr>
        <p:spPr>
          <a:xfrm>
            <a:off x="1570320" y="4181040"/>
            <a:ext cx="1522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Science Progress,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2" name="CustomShape 37"/>
          <p:cNvSpPr/>
          <p:nvPr/>
        </p:nvSpPr>
        <p:spPr>
          <a:xfrm>
            <a:off x="1570320" y="4348800"/>
            <a:ext cx="4473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http://scienceprogress.org/2009/11/dna-confidential/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3" name="CustomShape 38"/>
          <p:cNvSpPr/>
          <p:nvPr/>
        </p:nvSpPr>
        <p:spPr>
          <a:xfrm>
            <a:off x="1247400" y="45288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4" name="CustomShape 39"/>
          <p:cNvSpPr/>
          <p:nvPr/>
        </p:nvSpPr>
        <p:spPr>
          <a:xfrm>
            <a:off x="2101680" y="4838400"/>
            <a:ext cx="3614400" cy="9720"/>
          </a:xfrm>
          <a:custGeom>
            <a:avLst/>
            <a:gdLst/>
            <a:ahLst/>
            <a:rect l="l" t="t" r="r" b="b"/>
            <a:pathLst>
              <a:path w="10041" h="28">
                <a:moveTo>
                  <a:pt x="0" y="27"/>
                </a:moveTo>
                <a:lnTo>
                  <a:pt x="0" y="0"/>
                </a:lnTo>
                <a:lnTo>
                  <a:pt x="10040" y="0"/>
                </a:lnTo>
                <a:lnTo>
                  <a:pt x="1004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55" name="CustomShape 40"/>
          <p:cNvSpPr/>
          <p:nvPr/>
        </p:nvSpPr>
        <p:spPr>
          <a:xfrm>
            <a:off x="1570320" y="4550040"/>
            <a:ext cx="2397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Mining of Massive Datasets,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6" name="CustomShape 41"/>
          <p:cNvSpPr/>
          <p:nvPr/>
        </p:nvSpPr>
        <p:spPr>
          <a:xfrm>
            <a:off x="1570320" y="4718880"/>
            <a:ext cx="439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http://infolab.stanford.edu/~ullman/mmds/book.pdf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57" name="CustomShape 42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458" name="CustomShape 43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9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60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61" name="CustomShape 3"/>
          <p:cNvSpPr/>
          <p:nvPr/>
        </p:nvSpPr>
        <p:spPr>
          <a:xfrm>
            <a:off x="3385440" y="608760"/>
            <a:ext cx="1617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462" name="CustomShape 4"/>
          <p:cNvSpPr/>
          <p:nvPr/>
        </p:nvSpPr>
        <p:spPr>
          <a:xfrm>
            <a:off x="1247400" y="12024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3" name="CustomShape 5"/>
          <p:cNvSpPr/>
          <p:nvPr/>
        </p:nvSpPr>
        <p:spPr>
          <a:xfrm>
            <a:off x="1570320" y="1223280"/>
            <a:ext cx="816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J. Dean, S. Ghemawat, ‘MapReduce: Simplified Data Processing on Large Clusters’, OSDI'04: Sixth Symposium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4" name="CustomShape 6"/>
          <p:cNvSpPr/>
          <p:nvPr/>
        </p:nvSpPr>
        <p:spPr>
          <a:xfrm>
            <a:off x="1570320" y="1391400"/>
            <a:ext cx="4875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 Operating System Design and Implementation, December, 2004.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5" name="CustomShape 7"/>
          <p:cNvSpPr/>
          <p:nvPr/>
        </p:nvSpPr>
        <p:spPr>
          <a:xfrm>
            <a:off x="1247400" y="15714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6" name="CustomShape 8"/>
          <p:cNvSpPr/>
          <p:nvPr/>
        </p:nvSpPr>
        <p:spPr>
          <a:xfrm>
            <a:off x="2101680" y="1881000"/>
            <a:ext cx="5253480" cy="9720"/>
          </a:xfrm>
          <a:custGeom>
            <a:avLst/>
            <a:gdLst/>
            <a:ahLst/>
            <a:rect l="l" t="t" r="r" b="b"/>
            <a:pathLst>
              <a:path w="14594" h="28">
                <a:moveTo>
                  <a:pt x="0" y="27"/>
                </a:moveTo>
                <a:lnTo>
                  <a:pt x="0" y="0"/>
                </a:lnTo>
                <a:lnTo>
                  <a:pt x="14593" y="0"/>
                </a:lnTo>
                <a:lnTo>
                  <a:pt x="1459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67" name="CustomShape 9"/>
          <p:cNvSpPr/>
          <p:nvPr/>
        </p:nvSpPr>
        <p:spPr>
          <a:xfrm>
            <a:off x="1570320" y="1593360"/>
            <a:ext cx="4020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SlideShare, ‚‘Introduction to Yarn and MapReduce‘,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8" name="CustomShape 10"/>
          <p:cNvSpPr/>
          <p:nvPr/>
        </p:nvSpPr>
        <p:spPr>
          <a:xfrm>
            <a:off x="1570320" y="1761480"/>
            <a:ext cx="6123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https://www.slideshare.net/cloudera/introduction-to-yarn-and-mapreduce-2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69" name="CustomShape 11"/>
          <p:cNvSpPr/>
          <p:nvPr/>
        </p:nvSpPr>
        <p:spPr>
          <a:xfrm>
            <a:off x="1247400" y="194148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0" name="CustomShape 12"/>
          <p:cNvSpPr/>
          <p:nvPr/>
        </p:nvSpPr>
        <p:spPr>
          <a:xfrm>
            <a:off x="2101680" y="2250720"/>
            <a:ext cx="3440160" cy="9720"/>
          </a:xfrm>
          <a:custGeom>
            <a:avLst/>
            <a:gdLst/>
            <a:ahLst/>
            <a:rect l="l" t="t" r="r" b="b"/>
            <a:pathLst>
              <a:path w="9557" h="28">
                <a:moveTo>
                  <a:pt x="0" y="27"/>
                </a:moveTo>
                <a:lnTo>
                  <a:pt x="0" y="0"/>
                </a:lnTo>
                <a:lnTo>
                  <a:pt x="9556" y="0"/>
                </a:lnTo>
                <a:lnTo>
                  <a:pt x="955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1" name="CustomShape 13"/>
          <p:cNvSpPr/>
          <p:nvPr/>
        </p:nvSpPr>
        <p:spPr>
          <a:xfrm>
            <a:off x="1570320" y="1962360"/>
            <a:ext cx="2563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YouTube, Intro To MapReduce 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2" name="CustomShape 14"/>
          <p:cNvSpPr/>
          <p:nvPr/>
        </p:nvSpPr>
        <p:spPr>
          <a:xfrm>
            <a:off x="1570320" y="2130480"/>
            <a:ext cx="4209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http://www.youtube.com/watch?v=HFplUBeBhcM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3" name="CustomShape 15"/>
          <p:cNvSpPr/>
          <p:nvPr/>
        </p:nvSpPr>
        <p:spPr>
          <a:xfrm>
            <a:off x="1247400" y="231048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4" name="CustomShape 16"/>
          <p:cNvSpPr/>
          <p:nvPr/>
        </p:nvSpPr>
        <p:spPr>
          <a:xfrm>
            <a:off x="2101680" y="2620440"/>
            <a:ext cx="2606040" cy="9720"/>
          </a:xfrm>
          <a:custGeom>
            <a:avLst/>
            <a:gdLst/>
            <a:ahLst/>
            <a:rect l="l" t="t" r="r" b="b"/>
            <a:pathLst>
              <a:path w="7240" h="28">
                <a:moveTo>
                  <a:pt x="0" y="27"/>
                </a:moveTo>
                <a:lnTo>
                  <a:pt x="0" y="0"/>
                </a:lnTo>
                <a:lnTo>
                  <a:pt x="7239" y="0"/>
                </a:lnTo>
                <a:lnTo>
                  <a:pt x="723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5" name="CustomShape 17"/>
          <p:cNvSpPr/>
          <p:nvPr/>
        </p:nvSpPr>
        <p:spPr>
          <a:xfrm>
            <a:off x="1570320" y="2332440"/>
            <a:ext cx="1947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OpenStack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6" name="CustomShape 18"/>
          <p:cNvSpPr/>
          <p:nvPr/>
        </p:nvSpPr>
        <p:spPr>
          <a:xfrm>
            <a:off x="1570320" y="2500560"/>
            <a:ext cx="3321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https://www.openstack.org/software/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7" name="CustomShape 19"/>
          <p:cNvSpPr/>
          <p:nvPr/>
        </p:nvSpPr>
        <p:spPr>
          <a:xfrm>
            <a:off x="1247400" y="268056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78" name="CustomShape 20"/>
          <p:cNvSpPr/>
          <p:nvPr/>
        </p:nvSpPr>
        <p:spPr>
          <a:xfrm>
            <a:off x="2101680" y="2990160"/>
            <a:ext cx="6284880" cy="9720"/>
          </a:xfrm>
          <a:custGeom>
            <a:avLst/>
            <a:gdLst/>
            <a:ahLst/>
            <a:rect l="l" t="t" r="r" b="b"/>
            <a:pathLst>
              <a:path w="17459" h="28">
                <a:moveTo>
                  <a:pt x="0" y="27"/>
                </a:moveTo>
                <a:lnTo>
                  <a:pt x="0" y="0"/>
                </a:lnTo>
                <a:lnTo>
                  <a:pt x="17458" y="0"/>
                </a:lnTo>
                <a:lnTo>
                  <a:pt x="1745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79" name="CustomShape 21"/>
          <p:cNvSpPr/>
          <p:nvPr/>
        </p:nvSpPr>
        <p:spPr>
          <a:xfrm>
            <a:off x="1570320" y="2702520"/>
            <a:ext cx="5674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OpenStack Paper, ‘OpenStack Workload Reference Architecture: Big Data‘,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0" name="CustomShape 22"/>
          <p:cNvSpPr/>
          <p:nvPr/>
        </p:nvSpPr>
        <p:spPr>
          <a:xfrm>
            <a:off x="1570320" y="2869560"/>
            <a:ext cx="7216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https://www.openstack.org/assets/software/mitaka/OpenStack-WorkloadRefBigData-v4.pdf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1" name="CustomShape 23"/>
          <p:cNvSpPr/>
          <p:nvPr/>
        </p:nvSpPr>
        <p:spPr>
          <a:xfrm>
            <a:off x="1247400" y="305064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2" name="CustomShape 24"/>
          <p:cNvSpPr/>
          <p:nvPr/>
        </p:nvSpPr>
        <p:spPr>
          <a:xfrm>
            <a:off x="2101680" y="3359880"/>
            <a:ext cx="4522680" cy="9360"/>
          </a:xfrm>
          <a:custGeom>
            <a:avLst/>
            <a:gdLst/>
            <a:ahLst/>
            <a:rect l="l" t="t" r="r" b="b"/>
            <a:pathLst>
              <a:path w="12564" h="27">
                <a:moveTo>
                  <a:pt x="0" y="26"/>
                </a:moveTo>
                <a:lnTo>
                  <a:pt x="0" y="0"/>
                </a:lnTo>
                <a:lnTo>
                  <a:pt x="12563" y="0"/>
                </a:lnTo>
                <a:lnTo>
                  <a:pt x="12563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3" name="CustomShape 25"/>
          <p:cNvSpPr/>
          <p:nvPr/>
        </p:nvSpPr>
        <p:spPr>
          <a:xfrm>
            <a:off x="1570320" y="3071520"/>
            <a:ext cx="5433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‘Google Throws Open Doors to Its Top-Secret Data Center’, wired.com,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4" name="CustomShape 26"/>
          <p:cNvSpPr/>
          <p:nvPr/>
        </p:nvSpPr>
        <p:spPr>
          <a:xfrm>
            <a:off x="1570320" y="3239640"/>
            <a:ext cx="5351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https://www.wired.com/2012/10/ff-inside-google-data-center/all/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5" name="CustomShape 27"/>
          <p:cNvSpPr/>
          <p:nvPr/>
        </p:nvSpPr>
        <p:spPr>
          <a:xfrm>
            <a:off x="1247400" y="341964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6" name="CustomShape 28"/>
          <p:cNvSpPr/>
          <p:nvPr/>
        </p:nvSpPr>
        <p:spPr>
          <a:xfrm>
            <a:off x="2101680" y="3729600"/>
            <a:ext cx="1692000" cy="9360"/>
          </a:xfrm>
          <a:custGeom>
            <a:avLst/>
            <a:gdLst/>
            <a:ahLst/>
            <a:rect l="l" t="t" r="r" b="b"/>
            <a:pathLst>
              <a:path w="4701" h="27">
                <a:moveTo>
                  <a:pt x="0" y="0"/>
                </a:moveTo>
                <a:lnTo>
                  <a:pt x="0" y="26"/>
                </a:lnTo>
                <a:lnTo>
                  <a:pt x="4700" y="26"/>
                </a:lnTo>
                <a:lnTo>
                  <a:pt x="470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87" name="CustomShape 29"/>
          <p:cNvSpPr/>
          <p:nvPr/>
        </p:nvSpPr>
        <p:spPr>
          <a:xfrm>
            <a:off x="1570320" y="3441960"/>
            <a:ext cx="2758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[17] Amazon Web Services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8" name="CustomShape 30"/>
          <p:cNvSpPr/>
          <p:nvPr/>
        </p:nvSpPr>
        <p:spPr>
          <a:xfrm>
            <a:off x="1570320" y="3609720"/>
            <a:ext cx="2359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89" name="CustomShape 31"/>
          <p:cNvSpPr/>
          <p:nvPr/>
        </p:nvSpPr>
        <p:spPr>
          <a:xfrm>
            <a:off x="1247400" y="378972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0" name="CustomShape 32"/>
          <p:cNvSpPr/>
          <p:nvPr/>
        </p:nvSpPr>
        <p:spPr>
          <a:xfrm>
            <a:off x="2101680" y="4098960"/>
            <a:ext cx="2664720" cy="9720"/>
          </a:xfrm>
          <a:custGeom>
            <a:avLst/>
            <a:gdLst/>
            <a:ahLst/>
            <a:rect l="l" t="t" r="r" b="b"/>
            <a:pathLst>
              <a:path w="7403" h="28">
                <a:moveTo>
                  <a:pt x="0" y="27"/>
                </a:moveTo>
                <a:lnTo>
                  <a:pt x="0" y="0"/>
                </a:lnTo>
                <a:lnTo>
                  <a:pt x="7402" y="0"/>
                </a:lnTo>
                <a:lnTo>
                  <a:pt x="7402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1" name="CustomShape 33"/>
          <p:cNvSpPr/>
          <p:nvPr/>
        </p:nvSpPr>
        <p:spPr>
          <a:xfrm>
            <a:off x="1570320" y="3810600"/>
            <a:ext cx="1694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[18] AWS Marketplace,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2" name="CustomShape 34"/>
          <p:cNvSpPr/>
          <p:nvPr/>
        </p:nvSpPr>
        <p:spPr>
          <a:xfrm>
            <a:off x="1570320" y="3978720"/>
            <a:ext cx="3391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https://aws.amazon.com/marketplace/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3" name="CustomShape 35"/>
          <p:cNvSpPr/>
          <p:nvPr/>
        </p:nvSpPr>
        <p:spPr>
          <a:xfrm>
            <a:off x="1247400" y="416016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4" name="CustomShape 36"/>
          <p:cNvSpPr/>
          <p:nvPr/>
        </p:nvSpPr>
        <p:spPr>
          <a:xfrm>
            <a:off x="2101680" y="4468680"/>
            <a:ext cx="2461680" cy="9720"/>
          </a:xfrm>
          <a:custGeom>
            <a:avLst/>
            <a:gdLst/>
            <a:ahLst/>
            <a:rect l="l" t="t" r="r" b="b"/>
            <a:pathLst>
              <a:path w="6839" h="28">
                <a:moveTo>
                  <a:pt x="0" y="27"/>
                </a:moveTo>
                <a:lnTo>
                  <a:pt x="0" y="0"/>
                </a:lnTo>
                <a:lnTo>
                  <a:pt x="6838" y="0"/>
                </a:lnTo>
                <a:lnTo>
                  <a:pt x="683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5" name="CustomShape 37"/>
          <p:cNvSpPr/>
          <p:nvPr/>
        </p:nvSpPr>
        <p:spPr>
          <a:xfrm>
            <a:off x="1570320" y="4181040"/>
            <a:ext cx="2184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[19] Google DataProc Service,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6" name="CustomShape 38"/>
          <p:cNvSpPr/>
          <p:nvPr/>
        </p:nvSpPr>
        <p:spPr>
          <a:xfrm>
            <a:off x="1570320" y="4348800"/>
            <a:ext cx="317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https://cloud.google.com/dataproc/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7" name="CustomShape 39"/>
          <p:cNvSpPr/>
          <p:nvPr/>
        </p:nvSpPr>
        <p:spPr>
          <a:xfrm>
            <a:off x="1247400" y="45288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498" name="CustomShape 40"/>
          <p:cNvSpPr/>
          <p:nvPr/>
        </p:nvSpPr>
        <p:spPr>
          <a:xfrm>
            <a:off x="2101680" y="4838400"/>
            <a:ext cx="1799640" cy="9720"/>
          </a:xfrm>
          <a:custGeom>
            <a:avLst/>
            <a:gdLst/>
            <a:ahLst/>
            <a:rect l="l" t="t" r="r" b="b"/>
            <a:pathLst>
              <a:path w="5000" h="28">
                <a:moveTo>
                  <a:pt x="0" y="0"/>
                </a:moveTo>
                <a:lnTo>
                  <a:pt x="0" y="27"/>
                </a:lnTo>
                <a:lnTo>
                  <a:pt x="4999" y="27"/>
                </a:lnTo>
                <a:lnTo>
                  <a:pt x="499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499" name="CustomShape 41"/>
          <p:cNvSpPr/>
          <p:nvPr/>
        </p:nvSpPr>
        <p:spPr>
          <a:xfrm>
            <a:off x="1570320" y="4550040"/>
            <a:ext cx="2196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[20] Apache Hbase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0" name="CustomShape 42"/>
          <p:cNvSpPr/>
          <p:nvPr/>
        </p:nvSpPr>
        <p:spPr>
          <a:xfrm>
            <a:off x="1570320" y="4718880"/>
            <a:ext cx="24663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https://hbase.apache.org/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1" name="CustomShape 4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02" name="CustomShape 44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3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4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5" name="CustomShape 3"/>
          <p:cNvSpPr/>
          <p:nvPr/>
        </p:nvSpPr>
        <p:spPr>
          <a:xfrm>
            <a:off x="3385440" y="608760"/>
            <a:ext cx="1617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3506" name="CustomShape 4"/>
          <p:cNvSpPr/>
          <p:nvPr/>
        </p:nvSpPr>
        <p:spPr>
          <a:xfrm>
            <a:off x="1247400" y="12024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7" name="CustomShape 5"/>
          <p:cNvSpPr/>
          <p:nvPr/>
        </p:nvSpPr>
        <p:spPr>
          <a:xfrm>
            <a:off x="1570320" y="1223280"/>
            <a:ext cx="516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[21] Facebook Code, ‚‘HydraBase – The evolution of HBase@Facebook‘,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08" name="CustomShape 6"/>
          <p:cNvSpPr/>
          <p:nvPr/>
        </p:nvSpPr>
        <p:spPr>
          <a:xfrm>
            <a:off x="2101680" y="1509480"/>
            <a:ext cx="5779440" cy="8640"/>
          </a:xfrm>
          <a:custGeom>
            <a:avLst/>
            <a:gdLst/>
            <a:ahLst/>
            <a:rect l="l" t="t" r="r" b="b"/>
            <a:pathLst>
              <a:path w="16055" h="25">
                <a:moveTo>
                  <a:pt x="0" y="24"/>
                </a:moveTo>
                <a:lnTo>
                  <a:pt x="0" y="0"/>
                </a:lnTo>
                <a:lnTo>
                  <a:pt x="16054" y="0"/>
                </a:lnTo>
                <a:lnTo>
                  <a:pt x="16054" y="24"/>
                </a:lnTo>
                <a:lnTo>
                  <a:pt x="0" y="24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09" name="CustomShape 7"/>
          <p:cNvSpPr/>
          <p:nvPr/>
        </p:nvSpPr>
        <p:spPr>
          <a:xfrm>
            <a:off x="1570320" y="1391400"/>
            <a:ext cx="561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0" name="CustomShape 8"/>
          <p:cNvSpPr/>
          <p:nvPr/>
        </p:nvSpPr>
        <p:spPr>
          <a:xfrm>
            <a:off x="2102040" y="1405440"/>
            <a:ext cx="6139080" cy="152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200" spc="-1" strike="noStrike">
                <a:solidFill>
                  <a:srgbClr val="0000ff"/>
                </a:solidFill>
                <a:latin typeface="Calibri"/>
              </a:rPr>
              <a:t>https://code.facebook.com/posts/321111638043166/hydrabase-the-evolution-of-hbase-facebook/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3511" name="CustomShape 9"/>
          <p:cNvSpPr/>
          <p:nvPr/>
        </p:nvSpPr>
        <p:spPr>
          <a:xfrm>
            <a:off x="1247400" y="15714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2" name="CustomShape 10"/>
          <p:cNvSpPr/>
          <p:nvPr/>
        </p:nvSpPr>
        <p:spPr>
          <a:xfrm>
            <a:off x="1570320" y="1593360"/>
            <a:ext cx="4919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[22] Facebook Engineering, ‘Under the Hood: Building posts search‘,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3" name="CustomShape 11"/>
          <p:cNvSpPr/>
          <p:nvPr/>
        </p:nvSpPr>
        <p:spPr>
          <a:xfrm>
            <a:off x="2101680" y="1878120"/>
            <a:ext cx="6373800" cy="7560"/>
          </a:xfrm>
          <a:custGeom>
            <a:avLst/>
            <a:gdLst/>
            <a:ahLst/>
            <a:rect l="l" t="t" r="r" b="b"/>
            <a:pathLst>
              <a:path w="17706" h="22">
                <a:moveTo>
                  <a:pt x="0" y="21"/>
                </a:moveTo>
                <a:lnTo>
                  <a:pt x="0" y="0"/>
                </a:lnTo>
                <a:lnTo>
                  <a:pt x="17705" y="0"/>
                </a:lnTo>
                <a:lnTo>
                  <a:pt x="17705" y="21"/>
                </a:lnTo>
                <a:lnTo>
                  <a:pt x="0" y="21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4" name="CustomShape 12"/>
          <p:cNvSpPr/>
          <p:nvPr/>
        </p:nvSpPr>
        <p:spPr>
          <a:xfrm>
            <a:off x="1570320" y="1761480"/>
            <a:ext cx="561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5" name="CustomShape 13"/>
          <p:cNvSpPr/>
          <p:nvPr/>
        </p:nvSpPr>
        <p:spPr>
          <a:xfrm>
            <a:off x="2102040" y="1782720"/>
            <a:ext cx="677448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ff"/>
                </a:solidFill>
                <a:latin typeface="Calibri"/>
              </a:rPr>
              <a:t>https://www.facebook.com/notes/facebook-engineering/under-the-hood-building-posts-search/10151755593228920/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3516" name="CustomShape 14"/>
          <p:cNvSpPr/>
          <p:nvPr/>
        </p:nvSpPr>
        <p:spPr>
          <a:xfrm>
            <a:off x="1247400" y="194148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7" name="CustomShape 15"/>
          <p:cNvSpPr/>
          <p:nvPr/>
        </p:nvSpPr>
        <p:spPr>
          <a:xfrm>
            <a:off x="1570320" y="1962360"/>
            <a:ext cx="3414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[23] Einführung in Hadoop (German language),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18" name="CustomShape 16"/>
          <p:cNvSpPr/>
          <p:nvPr/>
        </p:nvSpPr>
        <p:spPr>
          <a:xfrm>
            <a:off x="2101680" y="2247840"/>
            <a:ext cx="6198840" cy="7560"/>
          </a:xfrm>
          <a:custGeom>
            <a:avLst/>
            <a:gdLst/>
            <a:ahLst/>
            <a:rect l="l" t="t" r="r" b="b"/>
            <a:pathLst>
              <a:path w="17220" h="22">
                <a:moveTo>
                  <a:pt x="0" y="21"/>
                </a:moveTo>
                <a:lnTo>
                  <a:pt x="0" y="0"/>
                </a:lnTo>
                <a:lnTo>
                  <a:pt x="17219" y="0"/>
                </a:lnTo>
                <a:lnTo>
                  <a:pt x="17219" y="21"/>
                </a:lnTo>
                <a:lnTo>
                  <a:pt x="0" y="21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19" name="CustomShape 17"/>
          <p:cNvSpPr/>
          <p:nvPr/>
        </p:nvSpPr>
        <p:spPr>
          <a:xfrm>
            <a:off x="1570320" y="2130480"/>
            <a:ext cx="561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0" name="CustomShape 18"/>
          <p:cNvSpPr/>
          <p:nvPr/>
        </p:nvSpPr>
        <p:spPr>
          <a:xfrm>
            <a:off x="2102040" y="2152800"/>
            <a:ext cx="6584040" cy="14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100" spc="-1" strike="noStrike">
                <a:solidFill>
                  <a:srgbClr val="0000ff"/>
                </a:solidFill>
                <a:latin typeface="Calibri"/>
              </a:rPr>
              <a:t>http://blog.codecentric.de/2013/08/einfuhrung-in-hadoop-die-wichtigsten-komponenten-von-hadoop-teil-3-von-5/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3521" name="CustomShape 19"/>
          <p:cNvSpPr/>
          <p:nvPr/>
        </p:nvSpPr>
        <p:spPr>
          <a:xfrm>
            <a:off x="1247400" y="231048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2" name="CustomShape 20"/>
          <p:cNvSpPr/>
          <p:nvPr/>
        </p:nvSpPr>
        <p:spPr>
          <a:xfrm>
            <a:off x="2101680" y="2620440"/>
            <a:ext cx="1670400" cy="9720"/>
          </a:xfrm>
          <a:custGeom>
            <a:avLst/>
            <a:gdLst/>
            <a:ahLst/>
            <a:rect l="l" t="t" r="r" b="b"/>
            <a:pathLst>
              <a:path w="4641" h="28">
                <a:moveTo>
                  <a:pt x="0" y="0"/>
                </a:moveTo>
                <a:lnTo>
                  <a:pt x="0" y="27"/>
                </a:lnTo>
                <a:lnTo>
                  <a:pt x="4640" y="27"/>
                </a:lnTo>
                <a:lnTo>
                  <a:pt x="464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3" name="CustomShape 21"/>
          <p:cNvSpPr/>
          <p:nvPr/>
        </p:nvSpPr>
        <p:spPr>
          <a:xfrm>
            <a:off x="1570320" y="2332440"/>
            <a:ext cx="1254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[24] Docker Hub,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4" name="CustomShape 22"/>
          <p:cNvSpPr/>
          <p:nvPr/>
        </p:nvSpPr>
        <p:spPr>
          <a:xfrm>
            <a:off x="1570320" y="2500560"/>
            <a:ext cx="233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https://hub.docker.com/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5" name="CustomShape 23"/>
          <p:cNvSpPr/>
          <p:nvPr/>
        </p:nvSpPr>
        <p:spPr>
          <a:xfrm>
            <a:off x="1247400" y="268056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6" name="CustomShape 24"/>
          <p:cNvSpPr/>
          <p:nvPr/>
        </p:nvSpPr>
        <p:spPr>
          <a:xfrm>
            <a:off x="2101680" y="2990160"/>
            <a:ext cx="4609800" cy="9720"/>
          </a:xfrm>
          <a:custGeom>
            <a:avLst/>
            <a:gdLst/>
            <a:ahLst/>
            <a:rect l="l" t="t" r="r" b="b"/>
            <a:pathLst>
              <a:path w="12806" h="28">
                <a:moveTo>
                  <a:pt x="0" y="27"/>
                </a:moveTo>
                <a:lnTo>
                  <a:pt x="0" y="0"/>
                </a:lnTo>
                <a:lnTo>
                  <a:pt x="12805" y="0"/>
                </a:lnTo>
                <a:lnTo>
                  <a:pt x="1280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27" name="CustomShape 25"/>
          <p:cNvSpPr/>
          <p:nvPr/>
        </p:nvSpPr>
        <p:spPr>
          <a:xfrm>
            <a:off x="1570320" y="2702520"/>
            <a:ext cx="2606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[25] YouTube Video, IBM InfoSights,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8" name="CustomShape 26"/>
          <p:cNvSpPr/>
          <p:nvPr/>
        </p:nvSpPr>
        <p:spPr>
          <a:xfrm>
            <a:off x="1570320" y="2869560"/>
            <a:ext cx="5445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http://www.youtube.com/watch?v=LGsq7kHjdhI&amp;feature=youtu.be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29" name="CustomShape 27"/>
          <p:cNvSpPr/>
          <p:nvPr/>
        </p:nvSpPr>
        <p:spPr>
          <a:xfrm>
            <a:off x="1247400" y="305064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0" name="CustomShape 28"/>
          <p:cNvSpPr/>
          <p:nvPr/>
        </p:nvSpPr>
        <p:spPr>
          <a:xfrm>
            <a:off x="1570320" y="3071520"/>
            <a:ext cx="6058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[26] Jean-claude Laprie, ‘Dependable computing: From concepts to design diversity,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1" name="CustomShape 29"/>
          <p:cNvSpPr/>
          <p:nvPr/>
        </p:nvSpPr>
        <p:spPr>
          <a:xfrm>
            <a:off x="1570320" y="3239640"/>
            <a:ext cx="3272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Proceedings of the IEEE, 1986, pages 629-638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2" name="CustomShape 30"/>
          <p:cNvSpPr/>
          <p:nvPr/>
        </p:nvSpPr>
        <p:spPr>
          <a:xfrm>
            <a:off x="1247400" y="341964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3" name="CustomShape 31"/>
          <p:cNvSpPr/>
          <p:nvPr/>
        </p:nvSpPr>
        <p:spPr>
          <a:xfrm>
            <a:off x="2101680" y="3729600"/>
            <a:ext cx="3863160" cy="9360"/>
          </a:xfrm>
          <a:custGeom>
            <a:avLst/>
            <a:gdLst/>
            <a:ahLst/>
            <a:rect l="l" t="t" r="r" b="b"/>
            <a:pathLst>
              <a:path w="10732" h="27">
                <a:moveTo>
                  <a:pt x="0" y="26"/>
                </a:moveTo>
                <a:lnTo>
                  <a:pt x="0" y="0"/>
                </a:lnTo>
                <a:lnTo>
                  <a:pt x="10731" y="0"/>
                </a:lnTo>
                <a:lnTo>
                  <a:pt x="10731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4" name="CustomShape 32"/>
          <p:cNvSpPr/>
          <p:nvPr/>
        </p:nvSpPr>
        <p:spPr>
          <a:xfrm>
            <a:off x="1570320" y="3441960"/>
            <a:ext cx="6251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[27] Dhruba Borthakur, ‘The Hadoop Distributed File System: Architecture and Design’,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5" name="CustomShape 33"/>
          <p:cNvSpPr/>
          <p:nvPr/>
        </p:nvSpPr>
        <p:spPr>
          <a:xfrm>
            <a:off x="1570320" y="3609720"/>
            <a:ext cx="4654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http://hadoop.apache.org/docs/r0.18.0/hdfs_design.pdf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6" name="CustomShape 34"/>
          <p:cNvSpPr/>
          <p:nvPr/>
        </p:nvSpPr>
        <p:spPr>
          <a:xfrm>
            <a:off x="1247400" y="378972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7" name="CustomShape 35"/>
          <p:cNvSpPr/>
          <p:nvPr/>
        </p:nvSpPr>
        <p:spPr>
          <a:xfrm>
            <a:off x="2101680" y="4098960"/>
            <a:ext cx="3917160" cy="9720"/>
          </a:xfrm>
          <a:custGeom>
            <a:avLst/>
            <a:gdLst/>
            <a:ahLst/>
            <a:rect l="l" t="t" r="r" b="b"/>
            <a:pathLst>
              <a:path w="10882" h="28">
                <a:moveTo>
                  <a:pt x="0" y="27"/>
                </a:moveTo>
                <a:lnTo>
                  <a:pt x="0" y="0"/>
                </a:lnTo>
                <a:lnTo>
                  <a:pt x="10881" y="0"/>
                </a:lnTo>
                <a:lnTo>
                  <a:pt x="1088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38" name="CustomShape 36"/>
          <p:cNvSpPr/>
          <p:nvPr/>
        </p:nvSpPr>
        <p:spPr>
          <a:xfrm>
            <a:off x="1570320" y="3810600"/>
            <a:ext cx="2443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[28] Stampede Virtual Workshop,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39" name="CustomShape 37"/>
          <p:cNvSpPr/>
          <p:nvPr/>
        </p:nvSpPr>
        <p:spPr>
          <a:xfrm>
            <a:off x="1570320" y="3978720"/>
            <a:ext cx="4715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http://www.cac.cornell.edu/Ranger/MapReduce/dfs.aspx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0" name="CustomShape 38"/>
          <p:cNvSpPr/>
          <p:nvPr/>
        </p:nvSpPr>
        <p:spPr>
          <a:xfrm>
            <a:off x="1247400" y="416016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1" name="CustomShape 39"/>
          <p:cNvSpPr/>
          <p:nvPr/>
        </p:nvSpPr>
        <p:spPr>
          <a:xfrm>
            <a:off x="2101680" y="4468680"/>
            <a:ext cx="2585160" cy="9720"/>
          </a:xfrm>
          <a:custGeom>
            <a:avLst/>
            <a:gdLst/>
            <a:ahLst/>
            <a:rect l="l" t="t" r="r" b="b"/>
            <a:pathLst>
              <a:path w="7182" h="28">
                <a:moveTo>
                  <a:pt x="0" y="27"/>
                </a:moveTo>
                <a:lnTo>
                  <a:pt x="0" y="0"/>
                </a:lnTo>
                <a:lnTo>
                  <a:pt x="7181" y="0"/>
                </a:lnTo>
                <a:lnTo>
                  <a:pt x="7181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42" name="CustomShape 40"/>
          <p:cNvSpPr/>
          <p:nvPr/>
        </p:nvSpPr>
        <p:spPr>
          <a:xfrm>
            <a:off x="1570320" y="4181040"/>
            <a:ext cx="2330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[29] Microsoft Azure Portal Hub,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3" name="CustomShape 41"/>
          <p:cNvSpPr/>
          <p:nvPr/>
        </p:nvSpPr>
        <p:spPr>
          <a:xfrm>
            <a:off x="1570320" y="4348800"/>
            <a:ext cx="3303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https://portal.azure.com/#create/hub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4" name="CustomShape 42"/>
          <p:cNvSpPr/>
          <p:nvPr/>
        </p:nvSpPr>
        <p:spPr>
          <a:xfrm>
            <a:off x="1247400" y="452880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5" name="CustomShape 43"/>
          <p:cNvSpPr/>
          <p:nvPr/>
        </p:nvSpPr>
        <p:spPr>
          <a:xfrm>
            <a:off x="2101680" y="4838400"/>
            <a:ext cx="3720240" cy="9720"/>
          </a:xfrm>
          <a:custGeom>
            <a:avLst/>
            <a:gdLst/>
            <a:ahLst/>
            <a:rect l="l" t="t" r="r" b="b"/>
            <a:pathLst>
              <a:path w="10335" h="28">
                <a:moveTo>
                  <a:pt x="0" y="27"/>
                </a:moveTo>
                <a:lnTo>
                  <a:pt x="0" y="0"/>
                </a:lnTo>
                <a:lnTo>
                  <a:pt x="10334" y="0"/>
                </a:lnTo>
                <a:lnTo>
                  <a:pt x="10334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46" name="CustomShape 44"/>
          <p:cNvSpPr/>
          <p:nvPr/>
        </p:nvSpPr>
        <p:spPr>
          <a:xfrm>
            <a:off x="1570320" y="4550040"/>
            <a:ext cx="3613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[30] Microsoft Azure HDInsight Cluster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7" name="CustomShape 45"/>
          <p:cNvSpPr/>
          <p:nvPr/>
        </p:nvSpPr>
        <p:spPr>
          <a:xfrm>
            <a:off x="1570320" y="4718880"/>
            <a:ext cx="4505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https://azure.microsoft.com/en-us/services/hdinsight/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8" name="CustomShape 46"/>
          <p:cNvSpPr/>
          <p:nvPr/>
        </p:nvSpPr>
        <p:spPr>
          <a:xfrm>
            <a:off x="1247400" y="4899240"/>
            <a:ext cx="16704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49" name="CustomShape 47"/>
          <p:cNvSpPr/>
          <p:nvPr/>
        </p:nvSpPr>
        <p:spPr>
          <a:xfrm>
            <a:off x="2101680" y="5208120"/>
            <a:ext cx="3436200" cy="9720"/>
          </a:xfrm>
          <a:custGeom>
            <a:avLst/>
            <a:gdLst/>
            <a:ahLst/>
            <a:rect l="l" t="t" r="r" b="b"/>
            <a:pathLst>
              <a:path w="9546" h="28">
                <a:moveTo>
                  <a:pt x="0" y="27"/>
                </a:moveTo>
                <a:lnTo>
                  <a:pt x="0" y="0"/>
                </a:lnTo>
                <a:lnTo>
                  <a:pt x="9545" y="0"/>
                </a:lnTo>
                <a:lnTo>
                  <a:pt x="954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50" name="CustomShape 48"/>
          <p:cNvSpPr/>
          <p:nvPr/>
        </p:nvSpPr>
        <p:spPr>
          <a:xfrm>
            <a:off x="1570320" y="4920120"/>
            <a:ext cx="32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[31] Big Data Tips, ‘Apache Spark vs Hadoop‘,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51" name="CustomShape 49"/>
          <p:cNvSpPr/>
          <p:nvPr/>
        </p:nvSpPr>
        <p:spPr>
          <a:xfrm>
            <a:off x="1570320" y="5087880"/>
            <a:ext cx="4192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http://www.big-data.tips/apache-spark-vs-hadoop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3552" name="CustomShape 50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53" name="CustomShape 51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4" name="CustomShape 1"/>
          <p:cNvSpPr/>
          <p:nvPr/>
        </p:nvSpPr>
        <p:spPr>
          <a:xfrm>
            <a:off x="0" y="0"/>
            <a:ext cx="10079640" cy="5953680"/>
          </a:xfrm>
          <a:custGeom>
            <a:avLst/>
            <a:gdLst/>
            <a:ahLst/>
            <a:rect l="l" t="t" r="r" b="b"/>
            <a:pathLst>
              <a:path w="28000" h="16539">
                <a:moveTo>
                  <a:pt x="0" y="0"/>
                </a:moveTo>
                <a:lnTo>
                  <a:pt x="27999" y="0"/>
                </a:lnTo>
                <a:lnTo>
                  <a:pt x="27999" y="16538"/>
                </a:lnTo>
                <a:lnTo>
                  <a:pt x="0" y="1653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555" name="CustomShape 2"/>
          <p:cNvSpPr/>
          <p:nvPr/>
        </p:nvSpPr>
        <p:spPr>
          <a:xfrm>
            <a:off x="730080" y="274680"/>
            <a:ext cx="8620560" cy="5401800"/>
          </a:xfrm>
          <a:custGeom>
            <a:avLst/>
            <a:gdLst/>
            <a:ahLst/>
            <a:rect l="l" t="t" r="r" b="b"/>
            <a:pathLst>
              <a:path w="23947" h="15006">
                <a:moveTo>
                  <a:pt x="0" y="0"/>
                </a:moveTo>
                <a:lnTo>
                  <a:pt x="0" y="15005"/>
                </a:lnTo>
                <a:lnTo>
                  <a:pt x="23946" y="15005"/>
                </a:lnTo>
                <a:lnTo>
                  <a:pt x="23946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556" name="" descr=""/>
          <p:cNvPicPr/>
          <p:nvPr/>
        </p:nvPicPr>
        <p:blipFill>
          <a:blip r:embed="rId1"/>
          <a:stretch/>
        </p:blipFill>
        <p:spPr>
          <a:xfrm>
            <a:off x="1913040" y="1217160"/>
            <a:ext cx="6665760" cy="3457440"/>
          </a:xfrm>
          <a:prstGeom prst="rect">
            <a:avLst/>
          </a:prstGeom>
          <a:ln w="0">
            <a:noFill/>
          </a:ln>
        </p:spPr>
      </p:pic>
      <p:sp>
        <p:nvSpPr>
          <p:cNvPr id="3557" name="CustomShape 3"/>
          <p:cNvSpPr/>
          <p:nvPr/>
        </p:nvSpPr>
        <p:spPr>
          <a:xfrm>
            <a:off x="1258200" y="5382000"/>
            <a:ext cx="2397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Lecture 5 – Map Reduce Computing Paradigm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3558" name="CustomShape 4"/>
          <p:cNvSpPr/>
          <p:nvPr/>
        </p:nvSpPr>
        <p:spPr>
          <a:xfrm>
            <a:off x="8481600" y="5382000"/>
            <a:ext cx="3690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2020-09-30T14:32:43Z</dcterms:created>
  <dc:creator/>
  <dc:description/>
  <dc:language>en-GB</dc:language>
  <cp:lastModifiedBy/>
  <dcterms:modified xsi:type="dcterms:W3CDTF">2020-09-30T22:06:35Z</dcterms:modified>
  <cp:revision>2</cp:revision>
  <dc:subject/>
  <dc:title/>
</cp:coreProperties>
</file>